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fntdata" ContentType="application/x-fontdata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77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6" r:id="rId22"/>
    <p:sldId id="295" r:id="rId23"/>
    <p:sldId id="316" r:id="rId24"/>
  </p:sldIdLst>
  <p:sldSz cx="12192000" cy="6858000"/>
  <p:notesSz cx="6858000" cy="9144000"/>
  <p:embeddedFontLst>
    <p:embeddedFont>
      <p:font typeface="微软雅黑" panose="020B0503020204020204" pitchFamily="34" charset="-122"/>
      <p:regular r:id="rId26"/>
    </p:embeddedFont>
    <p:embeddedFont>
      <p:font typeface="Agency FB" panose="020B0503020202020204" pitchFamily="34" charset="0"/>
      <p:regular r:id="rId27"/>
      <p:bold r:id="rId28"/>
    </p:embeddedFont>
    <p:embeddedFont>
      <p:font typeface="As seen on TV" pitchFamily="2" charset="0"/>
      <p:regular r:id="rId29"/>
    </p:embeddedFont>
    <p:embeddedFont>
      <p:font typeface="张海山锐谐体" panose="02000000000000000000" pitchFamily="2" charset="-122"/>
      <p:regular r:id="rId30"/>
    </p:embeddedFont>
    <p:embeddedFont>
      <p:font typeface="微软雅黑 Light" panose="020B0502040204020203" pitchFamily="34" charset="-122"/>
      <p:regular r:id="rId31"/>
    </p:embeddedFont>
    <p:embeddedFont>
      <p:font typeface="Arial Unicode MS" panose="020B0604020202020204" pitchFamily="34" charset="-122"/>
      <p:regular r:id="rId32"/>
    </p:embeddedFont>
    <p:embeddedFont>
      <p:font typeface="Broadway" panose="04040905080B02020502" pitchFamily="82" charset="0"/>
      <p:regular r:id="rId33"/>
    </p:embeddedFont>
    <p:embeddedFont>
      <p:font typeface="Batang" panose="02030600000101010101" pitchFamily="18" charset="-127"/>
      <p:regular r:id="rId34"/>
    </p:embeddedFont>
    <p:embeddedFont>
      <p:font typeface="Calibri" panose="020F0502020204030204" charset="0"/>
      <p:regular r:id="rId35"/>
      <p:bold r:id="rId36"/>
      <p:italic r:id="rId37"/>
      <p:boldItalic r:id="rId38"/>
    </p:embeddedFont>
    <p:embeddedFont>
      <p:font typeface="Calibri Light" panose="020F0302020204030204" charset="0"/>
      <p:regular r:id="rId39"/>
      <p:italic r:id="rId40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9395" autoAdjust="0"/>
  </p:normalViewPr>
  <p:slideViewPr>
    <p:cSldViewPr snapToGrid="0">
      <p:cViewPr varScale="1">
        <p:scale>
          <a:sx n="112" d="100"/>
          <a:sy n="112" d="100"/>
        </p:scale>
        <p:origin x="7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tags" Target="tags/tag61.xml" /><Relationship Id="rId26" Type="http://schemas.openxmlformats.org/officeDocument/2006/relationships/font" Target="fonts/font1.fntdata" /><Relationship Id="rId27" Type="http://schemas.openxmlformats.org/officeDocument/2006/relationships/font" Target="fonts/font2.fntdata" /><Relationship Id="rId28" Type="http://schemas.openxmlformats.org/officeDocument/2006/relationships/font" Target="fonts/font3.fntdata" /><Relationship Id="rId29" Type="http://schemas.openxmlformats.org/officeDocument/2006/relationships/font" Target="fonts/font4.fntdata" /><Relationship Id="rId3" Type="http://schemas.openxmlformats.org/officeDocument/2006/relationships/notesMaster" Target="notesMasters/notesMaster1.xml" /><Relationship Id="rId30" Type="http://schemas.openxmlformats.org/officeDocument/2006/relationships/font" Target="fonts/font5.fntdata" /><Relationship Id="rId31" Type="http://schemas.openxmlformats.org/officeDocument/2006/relationships/font" Target="fonts/font6.fntdata" /><Relationship Id="rId32" Type="http://schemas.openxmlformats.org/officeDocument/2006/relationships/font" Target="fonts/font7.fntdata" /><Relationship Id="rId33" Type="http://schemas.openxmlformats.org/officeDocument/2006/relationships/font" Target="fonts/font8.fntdata" /><Relationship Id="rId34" Type="http://schemas.openxmlformats.org/officeDocument/2006/relationships/font" Target="fonts/font9.fntdata" /><Relationship Id="rId35" Type="http://schemas.openxmlformats.org/officeDocument/2006/relationships/font" Target="fonts/font10.fntdata" /><Relationship Id="rId36" Type="http://schemas.openxmlformats.org/officeDocument/2006/relationships/font" Target="fonts/font11.fntdata" /><Relationship Id="rId37" Type="http://schemas.openxmlformats.org/officeDocument/2006/relationships/font" Target="fonts/font12.fntdata" /><Relationship Id="rId38" Type="http://schemas.openxmlformats.org/officeDocument/2006/relationships/font" Target="fonts/font13.fntdata" /><Relationship Id="rId39" Type="http://schemas.openxmlformats.org/officeDocument/2006/relationships/font" Target="fonts/font14.fntdata" /><Relationship Id="rId4" Type="http://schemas.openxmlformats.org/officeDocument/2006/relationships/slide" Target="slides/slide1.xml" /><Relationship Id="rId40" Type="http://schemas.openxmlformats.org/officeDocument/2006/relationships/font" Target="fonts/font15.fntdata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646040856838226"/>
          <c:y val="0.01712118461728096"/>
          <c:w val="0.93635398149490356"/>
          <c:h val="0.94232010841369629"/>
        </c:manualLayout>
      </c:layout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57150" cap="rnd">
              <a:solidFill>
                <a:srgbClr val="EFD401"/>
              </a:solidFill>
              <a:round/>
            </a:ln>
            <a:effectLst/>
          </c:spPr>
          <c:marker>
            <c:symbol val="circle"/>
            <c:spPr>
              <a:solidFill>
                <a:srgbClr val="EFD401"/>
              </a:solidFill>
              <a:ln w="174625">
                <a:solidFill>
                  <a:srgbClr val="AD331E"/>
                </a:solidFill>
              </a:ln>
              <a:effectLst/>
            </c:spPr>
          </c:marker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EFD4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EFD40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EFD4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EFD40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EFD4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EFD40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EFD4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EFD40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EFD4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EFD40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EFD4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EFD40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EFD4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EFD40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EFD4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EFD40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rgbClr val="EFD401"/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rgbClr val="EFD401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标记点1</c:v>
                </c:pt>
                <c:pt idx="1">
                  <c:v>标记点2</c:v>
                </c:pt>
                <c:pt idx="2">
                  <c:v>标记点3</c:v>
                </c:pt>
                <c:pt idx="3">
                  <c:v>标记点4</c:v>
                </c:pt>
                <c:pt idx="4">
                  <c:v>标记点5</c:v>
                </c:pt>
                <c:pt idx="5">
                  <c:v>标记点6</c:v>
                </c:pt>
                <c:pt idx="6">
                  <c:v>标记点7</c:v>
                </c:pt>
                <c:pt idx="7">
                  <c:v>标记点8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8</c:v>
                </c:pt>
                <c:pt idx="5">
                  <c:v>9</c:v>
                </c:pt>
                <c:pt idx="6">
                  <c:v>4</c:v>
                </c:pt>
                <c:pt idx="7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70573824"/>
        <c:axId val="170575360"/>
      </c:lineChart>
      <c:catAx>
        <c:axId val="170573824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rgbClr val="AD331E"/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rgbClr val="AD331E"/>
              </a:solidFill>
              <a:latin typeface="+mn-lt"/>
              <a:ea typeface="+mn-ea"/>
              <a:cs typeface="+mn-cs"/>
            </a:endParaRPr>
          </a:p>
        </c:txPr>
        <c:crossAx val="170575360"/>
        <c:crosses val="autoZero"/>
        <c:auto val="0"/>
        <c:lblAlgn val="ctr"/>
        <c:lblOffset/>
        <c:noMultiLvlLbl val="0"/>
      </c:catAx>
      <c:valAx>
        <c:axId val="17057536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705738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invertIfNegative val="1"/>
            <c:spPr>
              <a:solidFill>
                <a:srgbClr val="E44D44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rgbClr val="EAA13A"/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rgbClr val="13A984"/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noFill/>
              </a:ln>
            </c:spPr>
          </c:dPt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2000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20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2000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20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2000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20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2000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20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20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2000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金星</c:v>
                </c:pt>
                <c:pt idx="1">
                  <c:v>火星</c:v>
                </c:pt>
                <c:pt idx="2">
                  <c:v>木星</c:v>
                </c:pt>
                <c:pt idx="3">
                  <c:v>土星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4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p>
            <a:pPr>
              <a:defRPr lang="zh-CN" sz="2200" b="0" i="0" u="none" strike="noStrike" kern="1200" baseline="0" smtId="4294967295">
                <a:solidFill>
                  <a:srgbClr val="E44D44"/>
                </a:solidFill>
                <a:latin typeface="+mn-lt"/>
                <a:ea typeface="+mn-ea"/>
                <a:cs typeface="+mn-cs"/>
              </a:defRPr>
            </a:pPr>
            <a:endParaRPr lang="zh-CN" sz="2200" b="0" i="0" u="none" strike="noStrike" kern="1200" baseline="0" smtId="4294967295">
              <a:solidFill>
                <a:srgbClr val="E44D44"/>
              </a:solidFill>
              <a:latin typeface="+mn-lt"/>
              <a:ea typeface="+mn-ea"/>
              <a:cs typeface="+mn-cs"/>
            </a:endParaRPr>
          </a:p>
        </c:txPr>
      </c:legendEntry>
      <c:legendEntry>
        <c:idx val="1"/>
        <c:txPr>
          <a:bodyPr rot="0" spcFirstLastPara="1" vertOverflow="ellipsis" vert="horz" wrap="square" anchor="ctr" anchorCtr="1"/>
          <a:p>
            <a:pPr>
              <a:defRPr lang="zh-CN" sz="2200" b="0" i="0" u="none" strike="noStrike" kern="1200" baseline="0" smtId="4294967295">
                <a:solidFill>
                  <a:srgbClr val="EAA13A"/>
                </a:solidFill>
                <a:latin typeface="+mn-lt"/>
                <a:ea typeface="+mn-ea"/>
                <a:cs typeface="+mn-cs"/>
              </a:defRPr>
            </a:pPr>
            <a:endParaRPr lang="zh-CN" sz="2200" b="0" i="0" u="none" strike="noStrike" kern="1200" baseline="0" smtId="4294967295">
              <a:solidFill>
                <a:srgbClr val="EAA13A"/>
              </a:solidFill>
              <a:latin typeface="+mn-lt"/>
              <a:ea typeface="+mn-ea"/>
              <a:cs typeface="+mn-cs"/>
            </a:endParaRPr>
          </a:p>
        </c:txPr>
      </c:legendEntry>
      <c:legendEntry>
        <c:idx val="2"/>
        <c:txPr>
          <a:bodyPr rot="0" spcFirstLastPara="1" vertOverflow="ellipsis" vert="horz" wrap="square" anchor="ctr" anchorCtr="1"/>
          <a:p>
            <a:pPr>
              <a:defRPr lang="zh-CN" sz="2200" b="0" i="0" u="none" strike="noStrike" kern="1200" baseline="0" smtId="4294967295">
                <a:solidFill>
                  <a:srgbClr val="13A984"/>
                </a:solidFill>
                <a:latin typeface="+mn-lt"/>
                <a:ea typeface="+mn-ea"/>
                <a:cs typeface="+mn-cs"/>
              </a:defRPr>
            </a:pPr>
            <a:endParaRPr lang="zh-CN" sz="2200" b="0" i="0" u="none" strike="noStrike" kern="1200" baseline="0" smtId="4294967295">
              <a:solidFill>
                <a:srgbClr val="13A984"/>
              </a:solidFill>
              <a:latin typeface="+mn-lt"/>
              <a:ea typeface="+mn-ea"/>
              <a:cs typeface="+mn-cs"/>
            </a:endParaRPr>
          </a:p>
        </c:txPr>
      </c:legendEntry>
      <c:legendEntry>
        <c:idx val="3"/>
        <c:txPr>
          <a:bodyPr rot="0" spcFirstLastPara="1" vertOverflow="ellipsis" vert="horz" wrap="square" anchor="ctr" anchorCtr="1"/>
          <a:p>
            <a:pPr>
              <a:defRPr lang="zh-CN" sz="2200" b="0" i="0" u="none" strike="noStrike" kern="1200" baseline="0" smtId="4294967295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zh-CN" sz="2200" b="0" i="0" u="none" strike="noStrike" kern="1200" baseline="0" smtId="4294967295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c:txPr>
      </c:legendEntry>
      <c:layout>
        <c:manualLayout>
          <c:xMode val="edge"/>
          <c:yMode val="edge"/>
          <c:x val="0.21117781102657318"/>
          <c:y val="0.89051038026809692"/>
          <c:w val="0.57764434814453125"/>
          <c:h val="0.087844334542751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22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sz="22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radarChart>
        <c:radarStyle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50800" cap="rnd">
              <a:solidFill>
                <a:srgbClr val="EFD00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600" b="0" i="0" u="none" strike="noStrike" kern="1200" baseline="0" smtId="4294967295">
                      <a:solidFill>
                        <a:srgbClr val="EFD00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 sz="1600" b="0" i="0" u="none" strike="noStrike" kern="1200" baseline="0" smtId="4294967295">
                    <a:solidFill>
                      <a:srgbClr val="EFD00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600" b="0" i="0" u="none" strike="noStrike" kern="1200" baseline="0" smtId="4294967295">
                      <a:solidFill>
                        <a:srgbClr val="EFD00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 sz="1600" b="0" i="0" u="none" strike="noStrike" kern="1200" baseline="0" smtId="4294967295">
                    <a:solidFill>
                      <a:srgbClr val="EFD00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600" b="0" i="0" u="none" strike="noStrike" kern="1200" baseline="0" smtId="4294967295">
                      <a:solidFill>
                        <a:srgbClr val="EFD00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 sz="1600" b="0" i="0" u="none" strike="noStrike" kern="1200" baseline="0" smtId="4294967295">
                    <a:solidFill>
                      <a:srgbClr val="EFD00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600" b="0" i="0" u="none" strike="noStrike" kern="1200" baseline="0" smtId="4294967295">
                      <a:solidFill>
                        <a:srgbClr val="EFD00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 sz="1600" b="0" i="0" u="none" strike="noStrike" kern="1200" baseline="0" smtId="4294967295">
                    <a:solidFill>
                      <a:srgbClr val="EFD00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600" b="0" i="0" u="none" strike="noStrike" kern="1200" baseline="0" smtId="4294967295">
                      <a:solidFill>
                        <a:srgbClr val="EFD00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 sz="1600" b="0" i="0" u="none" strike="noStrike" kern="1200" baseline="0" smtId="4294967295">
                    <a:solidFill>
                      <a:srgbClr val="EFD00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600" b="0" i="0" u="none" strike="noStrike" kern="1200" baseline="0" smtId="4294967295">
                    <a:solidFill>
                      <a:srgbClr val="EFD00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 sz="1600" b="0" i="0" u="none" strike="noStrike" kern="1200" baseline="0" smtId="4294967295">
                  <a:solidFill>
                    <a:srgbClr val="EFD0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体积</c:v>
                </c:pt>
                <c:pt idx="1">
                  <c:v>质量</c:v>
                </c:pt>
                <c:pt idx="2">
                  <c:v>资源</c:v>
                </c:pt>
                <c:pt idx="3">
                  <c:v>开发</c:v>
                </c:pt>
                <c:pt idx="4">
                  <c:v>利润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14</c:v>
                </c:pt>
                <c:pt idx="2">
                  <c:v>20</c:v>
                </c:pt>
                <c:pt idx="3">
                  <c:v>30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56233728"/>
        <c:axId val="156235264"/>
      </c:radarChart>
      <c:catAx>
        <c:axId val="15623372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2000" b="0" i="0" u="none" strike="noStrike" kern="1200" baseline="0" smtId="4294967295">
                <a:solidFill>
                  <a:srgbClr val="EFD00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2000" b="0" i="0" u="none" strike="noStrike" kern="1200" baseline="0" smtId="4294967295">
              <a:solidFill>
                <a:srgbClr val="EFD00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156235264"/>
        <c:crosses val="autoZero"/>
        <c:auto val="0"/>
        <c:lblAlgn val="ctr"/>
        <c:lblOffset/>
        <c:noMultiLvlLbl val="0"/>
      </c:catAx>
      <c:valAx>
        <c:axId val="156235264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5623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体积</c:v>
                </c:pt>
              </c:strCache>
            </c:strRef>
          </c:tx>
          <c:spPr>
            <a:solidFill>
              <a:srgbClr val="E44D44"/>
            </a:solidFill>
            <a:ln>
              <a:noFill/>
            </a:ln>
            <a:effectLst/>
          </c:spPr>
          <c:invertIfNegative val="0"/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E44D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E44D44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E44D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E44D44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E44D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E44D44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E44D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E44D44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rgbClr val="E44D44"/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rgbClr val="E44D44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金星</c:v>
                </c:pt>
                <c:pt idx="1">
                  <c:v>木星</c:v>
                </c:pt>
                <c:pt idx="2">
                  <c:v>水星</c:v>
                </c:pt>
                <c:pt idx="3">
                  <c:v>地球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质量</c:v>
                </c:pt>
              </c:strCache>
            </c:strRef>
          </c:tx>
          <c:spPr>
            <a:solidFill>
              <a:srgbClr val="13A984"/>
            </a:solidFill>
            <a:ln>
              <a:noFill/>
            </a:ln>
            <a:effectLst/>
          </c:spPr>
          <c:invertIfNegative val="0"/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13A98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13A984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13A98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13A984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13A98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13A984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13A98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13A984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rgbClr val="13A984"/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rgbClr val="13A984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金星</c:v>
                </c:pt>
                <c:pt idx="1">
                  <c:v>木星</c:v>
                </c:pt>
                <c:pt idx="2">
                  <c:v>水星</c:v>
                </c:pt>
                <c:pt idx="3">
                  <c:v>地球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86256384"/>
        <c:axId val="186270464"/>
      </c:barChart>
      <c:lineChart>
        <c:grouping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价值</c:v>
                </c:pt>
              </c:strCache>
            </c:strRef>
          </c:tx>
          <c:spPr>
            <a:ln w="28575" cap="rnd">
              <a:solidFill>
                <a:srgbClr val="EFD40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EFD4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EFD40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EFD4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EFD40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EFD4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EFD40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rgbClr val="EFD4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rgbClr val="EFD40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rgbClr val="EFD401"/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rgbClr val="EFD401"/>
                  </a:solidFill>
                  <a:latin typeface="+mn-lt"/>
                  <a:ea typeface="+mn-ea"/>
                  <a:cs typeface="+mn-cs"/>
                </a:endParaR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金星</c:v>
                </c:pt>
                <c:pt idx="1">
                  <c:v>木星</c:v>
                </c:pt>
                <c:pt idx="2">
                  <c:v>水星</c:v>
                </c:pt>
                <c:pt idx="3">
                  <c:v>地球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86256384"/>
        <c:axId val="186270464"/>
      </c:lineChart>
      <c:catAx>
        <c:axId val="186256384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rgbClr val="E44D44"/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rgbClr val="E44D44"/>
              </a:solidFill>
              <a:latin typeface="+mn-lt"/>
              <a:ea typeface="+mn-ea"/>
              <a:cs typeface="+mn-cs"/>
            </a:endParaRPr>
          </a:p>
        </c:txPr>
        <c:crossAx val="186270464"/>
        <c:crosses val="autoZero"/>
        <c:auto val="0"/>
        <c:lblAlgn val="ctr"/>
        <c:lblOffset/>
        <c:noMultiLvlLbl val="0"/>
      </c:catAx>
      <c:valAx>
        <c:axId val="186270464"/>
        <c:scaling>
          <c:orientation/>
        </c:scaling>
        <c:delete val="0"/>
        <c:axPos val="l"/>
        <c:numFmt formatCode="General" sourceLinked="1"/>
        <c:majorTickMark val="out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8625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sz="1195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0E0DE-F811-43BA-8D58-61D05E4DF80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654B-8BCF-4D85-ACC8-9FB9566A8D97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20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21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BB50-5479-4D8D-8303-C69950FF598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BD559-6BAF-4A2D-8DF7-66D1187C6AB4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chart" Target="../charts/chart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chart" Target="../charts/chart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Relationship Id="rId3" Type="http://schemas.microsoft.com/office/2007/relationships/hdphoto" Target="../media/image2.wdp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chart" Target="../charts/char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chart" Target="../charts/char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1C1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8" name="椭圆 607"/>
          <p:cNvSpPr/>
          <p:nvPr/>
        </p:nvSpPr>
        <p:spPr>
          <a:xfrm>
            <a:off x="1189748" y="1777403"/>
            <a:ext cx="118371" cy="118371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3" name="组合 282"/>
          <p:cNvGrpSpPr/>
          <p:nvPr/>
        </p:nvGrpSpPr>
        <p:grpSpPr>
          <a:xfrm>
            <a:off x="7804648" y="764644"/>
            <a:ext cx="438452" cy="445313"/>
            <a:chOff x="2879586" y="1500642"/>
            <a:chExt cx="3088202" cy="3136530"/>
          </a:xfrm>
        </p:grpSpPr>
        <p:sp>
          <p:nvSpPr>
            <p:cNvPr id="248" name="椭圆 247"/>
            <p:cNvSpPr/>
            <p:nvPr/>
          </p:nvSpPr>
          <p:spPr>
            <a:xfrm>
              <a:off x="2879586" y="1551072"/>
              <a:ext cx="3086100" cy="3086100"/>
            </a:xfrm>
            <a:prstGeom prst="ellipse">
              <a:avLst/>
            </a:prstGeom>
            <a:solidFill>
              <a:srgbClr val="E93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任意多边形 262"/>
            <p:cNvSpPr/>
            <p:nvPr/>
          </p:nvSpPr>
          <p:spPr>
            <a:xfrm>
              <a:off x="4500382" y="2725705"/>
              <a:ext cx="1467406" cy="1041713"/>
            </a:xfrm>
            <a:custGeom>
              <a:gdLst>
                <a:gd name="connsiteX0" fmla="*/ 891540 w 1467406"/>
                <a:gd name="connsiteY0" fmla="*/ 0 h 1041713"/>
                <a:gd name="connsiteX1" fmla="*/ 1154430 w 1467406"/>
                <a:gd name="connsiteY1" fmla="*/ 274320 h 1041713"/>
                <a:gd name="connsiteX2" fmla="*/ 1467406 w 1467406"/>
                <a:gd name="connsiteY2" fmla="*/ 420819 h 1041713"/>
                <a:gd name="connsiteX3" fmla="*/ 1463886 w 1467406"/>
                <a:gd name="connsiteY3" fmla="*/ 490537 h 1041713"/>
                <a:gd name="connsiteX4" fmla="*/ 1330528 w 1467406"/>
                <a:gd name="connsiteY4" fmla="*/ 1011822 h 1041713"/>
                <a:gd name="connsiteX5" fmla="*/ 1316128 w 1467406"/>
                <a:gd name="connsiteY5" fmla="*/ 1041713 h 1041713"/>
                <a:gd name="connsiteX6" fmla="*/ 342900 w 1467406"/>
                <a:gd name="connsiteY6" fmla="*/ 617220 h 1041713"/>
                <a:gd name="connsiteX7" fmla="*/ 0 w 1467406"/>
                <a:gd name="connsiteY7" fmla="*/ 468630 h 1041713"/>
                <a:gd name="connsiteX8" fmla="*/ 182880 w 1467406"/>
                <a:gd name="connsiteY8" fmla="*/ 160020 h 1041713"/>
                <a:gd name="connsiteX9" fmla="*/ 674370 w 1467406"/>
                <a:gd name="connsiteY9" fmla="*/ 262890 h 10417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7406" h="1041713">
                  <a:moveTo>
                    <a:pt x="891540" y="0"/>
                  </a:moveTo>
                  <a:lnTo>
                    <a:pt x="1154430" y="274320"/>
                  </a:lnTo>
                  <a:lnTo>
                    <a:pt x="1467406" y="420819"/>
                  </a:lnTo>
                  <a:lnTo>
                    <a:pt x="1463886" y="490537"/>
                  </a:lnTo>
                  <a:cubicBezTo>
                    <a:pt x="1445283" y="673715"/>
                    <a:pt x="1399461" y="848846"/>
                    <a:pt x="1330528" y="1011822"/>
                  </a:cubicBezTo>
                  <a:lnTo>
                    <a:pt x="1316128" y="1041713"/>
                  </a:lnTo>
                  <a:lnTo>
                    <a:pt x="342900" y="617220"/>
                  </a:lnTo>
                  <a:lnTo>
                    <a:pt x="0" y="468630"/>
                  </a:lnTo>
                  <a:lnTo>
                    <a:pt x="182880" y="160020"/>
                  </a:lnTo>
                  <a:lnTo>
                    <a:pt x="674370" y="262890"/>
                  </a:lnTo>
                  <a:close/>
                </a:path>
              </a:pathLst>
            </a:custGeom>
            <a:solidFill>
              <a:srgbClr val="9F2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任意多边形 279"/>
            <p:cNvSpPr/>
            <p:nvPr/>
          </p:nvSpPr>
          <p:spPr>
            <a:xfrm rot="21193452">
              <a:off x="4369637" y="1500642"/>
              <a:ext cx="782125" cy="1119857"/>
            </a:xfrm>
            <a:custGeom>
              <a:gdLst>
                <a:gd name="connsiteX0" fmla="*/ 171272 w 782125"/>
                <a:gd name="connsiteY0" fmla="*/ 10574 h 1119857"/>
                <a:gd name="connsiteX1" fmla="*/ 640570 w 782125"/>
                <a:gd name="connsiteY1" fmla="*/ 178784 h 1119857"/>
                <a:gd name="connsiteX2" fmla="*/ 782125 w 782125"/>
                <a:gd name="connsiteY2" fmla="*/ 274324 h 1119857"/>
                <a:gd name="connsiteX3" fmla="*/ 445770 w 782125"/>
                <a:gd name="connsiteY3" fmla="*/ 456917 h 1119857"/>
                <a:gd name="connsiteX4" fmla="*/ 548640 w 782125"/>
                <a:gd name="connsiteY4" fmla="*/ 754097 h 1119857"/>
                <a:gd name="connsiteX5" fmla="*/ 445770 w 782125"/>
                <a:gd name="connsiteY5" fmla="*/ 1119857 h 1119857"/>
                <a:gd name="connsiteX6" fmla="*/ 0 w 782125"/>
                <a:gd name="connsiteY6" fmla="*/ 719807 h 1119857"/>
                <a:gd name="connsiteX7" fmla="*/ 21812 w 782125"/>
                <a:gd name="connsiteY7" fmla="*/ 0 h 11198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2125" h="1119857">
                  <a:moveTo>
                    <a:pt x="171272" y="10574"/>
                  </a:moveTo>
                  <a:cubicBezTo>
                    <a:pt x="336182" y="34039"/>
                    <a:pt x="493847" y="91836"/>
                    <a:pt x="640570" y="178784"/>
                  </a:cubicBezTo>
                  <a:lnTo>
                    <a:pt x="782125" y="274324"/>
                  </a:lnTo>
                  <a:lnTo>
                    <a:pt x="445770" y="456917"/>
                  </a:lnTo>
                  <a:lnTo>
                    <a:pt x="548640" y="754097"/>
                  </a:lnTo>
                  <a:lnTo>
                    <a:pt x="445770" y="1119857"/>
                  </a:lnTo>
                  <a:lnTo>
                    <a:pt x="0" y="719807"/>
                  </a:lnTo>
                  <a:lnTo>
                    <a:pt x="21812" y="0"/>
                  </a:lnTo>
                  <a:close/>
                </a:path>
              </a:pathLst>
            </a:custGeom>
            <a:solidFill>
              <a:srgbClr val="9F2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任意多边形 272"/>
            <p:cNvSpPr/>
            <p:nvPr/>
          </p:nvSpPr>
          <p:spPr>
            <a:xfrm>
              <a:off x="2972223" y="2039833"/>
              <a:ext cx="1065748" cy="1116117"/>
            </a:xfrm>
            <a:custGeom>
              <a:gdLst>
                <a:gd name="connsiteX0" fmla="*/ 317938 w 1065748"/>
                <a:gd name="connsiteY0" fmla="*/ 0 h 1116117"/>
                <a:gd name="connsiteX1" fmla="*/ 951448 w 1065748"/>
                <a:gd name="connsiteY1" fmla="*/ 270297 h 1116117"/>
                <a:gd name="connsiteX2" fmla="*/ 1065748 w 1065748"/>
                <a:gd name="connsiteY2" fmla="*/ 658917 h 1116117"/>
                <a:gd name="connsiteX3" fmla="*/ 985738 w 1065748"/>
                <a:gd name="connsiteY3" fmla="*/ 921807 h 1116117"/>
                <a:gd name="connsiteX4" fmla="*/ 665698 w 1065748"/>
                <a:gd name="connsiteY4" fmla="*/ 1116117 h 1116117"/>
                <a:gd name="connsiteX5" fmla="*/ 0 w 1065748"/>
                <a:gd name="connsiteY5" fmla="*/ 520492 h 1116117"/>
                <a:gd name="connsiteX6" fmla="*/ 18985 w 1065748"/>
                <a:gd name="connsiteY6" fmla="*/ 468620 h 1116117"/>
                <a:gd name="connsiteX7" fmla="*/ 273920 w 1065748"/>
                <a:gd name="connsiteY7" fmla="*/ 48431 h 11161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5748" h="1116117">
                  <a:moveTo>
                    <a:pt x="317938" y="0"/>
                  </a:moveTo>
                  <a:lnTo>
                    <a:pt x="951448" y="270297"/>
                  </a:lnTo>
                  <a:lnTo>
                    <a:pt x="1065748" y="658917"/>
                  </a:lnTo>
                  <a:lnTo>
                    <a:pt x="985738" y="921807"/>
                  </a:lnTo>
                  <a:lnTo>
                    <a:pt x="665698" y="1116117"/>
                  </a:lnTo>
                  <a:lnTo>
                    <a:pt x="0" y="520492"/>
                  </a:lnTo>
                  <a:lnTo>
                    <a:pt x="18985" y="468620"/>
                  </a:lnTo>
                  <a:cubicBezTo>
                    <a:pt x="83588" y="315882"/>
                    <a:pt x="169849" y="174536"/>
                    <a:pt x="273920" y="48431"/>
                  </a:cubicBezTo>
                  <a:close/>
                </a:path>
              </a:pathLst>
            </a:custGeom>
            <a:solidFill>
              <a:srgbClr val="9F2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任意多边形 281"/>
            <p:cNvSpPr/>
            <p:nvPr/>
          </p:nvSpPr>
          <p:spPr>
            <a:xfrm>
              <a:off x="3091252" y="3146549"/>
              <a:ext cx="1705852" cy="1487644"/>
            </a:xfrm>
            <a:custGeom>
              <a:gdLst>
                <a:gd name="connsiteX0" fmla="*/ 1105078 w 1705852"/>
                <a:gd name="connsiteY0" fmla="*/ 0 h 1487644"/>
                <a:gd name="connsiteX1" fmla="*/ 1688008 w 1705852"/>
                <a:gd name="connsiteY1" fmla="*/ 720090 h 1487644"/>
                <a:gd name="connsiteX2" fmla="*/ 1207948 w 1705852"/>
                <a:gd name="connsiteY2" fmla="*/ 1017270 h 1487644"/>
                <a:gd name="connsiteX3" fmla="*/ 1705852 w 1705852"/>
                <a:gd name="connsiteY3" fmla="*/ 1456597 h 1487644"/>
                <a:gd name="connsiteX4" fmla="*/ 1704310 w 1705852"/>
                <a:gd name="connsiteY4" fmla="*/ 1457031 h 1487644"/>
                <a:gd name="connsiteX5" fmla="*/ 1690990 w 1705852"/>
                <a:gd name="connsiteY5" fmla="*/ 1443878 h 1487644"/>
                <a:gd name="connsiteX6" fmla="*/ 1671587 w 1705852"/>
                <a:gd name="connsiteY6" fmla="*/ 1449461 h 1487644"/>
                <a:gd name="connsiteX7" fmla="*/ 1333142 w 1705852"/>
                <a:gd name="connsiteY7" fmla="*/ 1487644 h 1487644"/>
                <a:gd name="connsiteX8" fmla="*/ 63315 w 1705852"/>
                <a:gd name="connsiteY8" fmla="*/ 838166 h 1487644"/>
                <a:gd name="connsiteX9" fmla="*/ 0 w 1705852"/>
                <a:gd name="connsiteY9" fmla="*/ 745733 h 1487644"/>
                <a:gd name="connsiteX10" fmla="*/ 602158 w 1705852"/>
                <a:gd name="connsiteY10" fmla="*/ 354330 h 1487644"/>
                <a:gd name="connsiteX11" fmla="*/ 876478 w 1705852"/>
                <a:gd name="connsiteY11" fmla="*/ 640080 h 1487644"/>
                <a:gd name="connsiteX12" fmla="*/ 1002208 w 1705852"/>
                <a:gd name="connsiteY12" fmla="*/ 480060 h 1487644"/>
                <a:gd name="connsiteX13" fmla="*/ 842188 w 1705852"/>
                <a:gd name="connsiteY13" fmla="*/ 251460 h 14876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5852" h="1487644">
                  <a:moveTo>
                    <a:pt x="1105078" y="0"/>
                  </a:moveTo>
                  <a:lnTo>
                    <a:pt x="1688008" y="720090"/>
                  </a:lnTo>
                  <a:lnTo>
                    <a:pt x="1207948" y="1017270"/>
                  </a:lnTo>
                  <a:lnTo>
                    <a:pt x="1705852" y="1456597"/>
                  </a:lnTo>
                  <a:lnTo>
                    <a:pt x="1704310" y="1457031"/>
                  </a:lnTo>
                  <a:lnTo>
                    <a:pt x="1690990" y="1443878"/>
                  </a:lnTo>
                  <a:lnTo>
                    <a:pt x="1671587" y="1449461"/>
                  </a:lnTo>
                  <a:cubicBezTo>
                    <a:pt x="1562267" y="1474497"/>
                    <a:pt x="1449076" y="1487644"/>
                    <a:pt x="1333142" y="1487644"/>
                  </a:cubicBezTo>
                  <a:cubicBezTo>
                    <a:pt x="825930" y="1487644"/>
                    <a:pt x="371238" y="1235992"/>
                    <a:pt x="63315" y="838166"/>
                  </a:cubicBezTo>
                  <a:lnTo>
                    <a:pt x="0" y="745733"/>
                  </a:lnTo>
                  <a:lnTo>
                    <a:pt x="602158" y="354330"/>
                  </a:lnTo>
                  <a:lnTo>
                    <a:pt x="876478" y="640080"/>
                  </a:lnTo>
                  <a:lnTo>
                    <a:pt x="1002208" y="480060"/>
                  </a:lnTo>
                  <a:lnTo>
                    <a:pt x="842188" y="251460"/>
                  </a:lnTo>
                  <a:close/>
                </a:path>
              </a:pathLst>
            </a:custGeom>
            <a:solidFill>
              <a:srgbClr val="9F2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04048" y="3620551"/>
            <a:ext cx="1564640" cy="1174011"/>
            <a:chOff x="211584" y="2410144"/>
            <a:chExt cx="773382" cy="580299"/>
          </a:xfrm>
        </p:grpSpPr>
        <p:sp>
          <p:nvSpPr>
            <p:cNvPr id="348" name="椭圆 347"/>
            <p:cNvSpPr/>
            <p:nvPr/>
          </p:nvSpPr>
          <p:spPr>
            <a:xfrm rot="1385688">
              <a:off x="298137" y="2410144"/>
              <a:ext cx="580299" cy="580299"/>
            </a:xfrm>
            <a:prstGeom prst="ellipse">
              <a:avLst/>
            </a:prstGeom>
            <a:solidFill>
              <a:srgbClr val="EF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任意多边形 345"/>
            <p:cNvSpPr/>
            <p:nvPr/>
          </p:nvSpPr>
          <p:spPr>
            <a:xfrm rot="1385688">
              <a:off x="450707" y="2504731"/>
              <a:ext cx="534259" cy="56941"/>
            </a:xfrm>
            <a:custGeom>
              <a:gdLst>
                <a:gd name="connsiteX0" fmla="*/ 1709431 w 2315094"/>
                <a:gd name="connsiteY0" fmla="*/ 9366 h 246743"/>
                <a:gd name="connsiteX1" fmla="*/ 1710303 w 2315094"/>
                <a:gd name="connsiteY1" fmla="*/ 9916 h 246743"/>
                <a:gd name="connsiteX2" fmla="*/ 1708294 w 2315094"/>
                <a:gd name="connsiteY2" fmla="*/ 9949 h 246743"/>
                <a:gd name="connsiteX3" fmla="*/ 1737605 w 2315094"/>
                <a:gd name="connsiteY3" fmla="*/ 33187 h 246743"/>
                <a:gd name="connsiteX4" fmla="*/ 1826922 w 2315094"/>
                <a:gd name="connsiteY4" fmla="*/ 119252 h 246743"/>
                <a:gd name="connsiteX5" fmla="*/ 1833735 w 2315094"/>
                <a:gd name="connsiteY5" fmla="*/ 127199 h 246743"/>
                <a:gd name="connsiteX6" fmla="*/ 1444236 w 2315094"/>
                <a:gd name="connsiteY6" fmla="*/ 159657 h 246743"/>
                <a:gd name="connsiteX7" fmla="*/ 1226522 w 2315094"/>
                <a:gd name="connsiteY7" fmla="*/ 159657 h 246743"/>
                <a:gd name="connsiteX8" fmla="*/ 907208 w 2315094"/>
                <a:gd name="connsiteY8" fmla="*/ 246743 h 246743"/>
                <a:gd name="connsiteX9" fmla="*/ 413722 w 2315094"/>
                <a:gd name="connsiteY9" fmla="*/ 217714 h 246743"/>
                <a:gd name="connsiteX10" fmla="*/ 152465 w 2315094"/>
                <a:gd name="connsiteY10" fmla="*/ 188685 h 246743"/>
                <a:gd name="connsiteX11" fmla="*/ 0 w 2315094"/>
                <a:gd name="connsiteY11" fmla="*/ 180867 h 246743"/>
                <a:gd name="connsiteX12" fmla="*/ 111374 w 2315094"/>
                <a:gd name="connsiteY12" fmla="*/ 58392 h 246743"/>
                <a:gd name="connsiteX13" fmla="*/ 134876 w 2315094"/>
                <a:gd name="connsiteY13" fmla="*/ 35745 h 246743"/>
                <a:gd name="connsiteX14" fmla="*/ 131924 w 2315094"/>
                <a:gd name="connsiteY14" fmla="*/ 35794 h 246743"/>
                <a:gd name="connsiteX15" fmla="*/ 133799 w 2315094"/>
                <a:gd name="connsiteY15" fmla="*/ 33732 h 246743"/>
                <a:gd name="connsiteX16" fmla="*/ 2315094 w 2315094"/>
                <a:gd name="connsiteY16" fmla="*/ 0 h 246743"/>
                <a:gd name="connsiteX17" fmla="*/ 2160167 w 2315094"/>
                <a:gd name="connsiteY17" fmla="*/ 2540 h 246743"/>
                <a:gd name="connsiteX18" fmla="*/ 2160183 w 2315094"/>
                <a:gd name="connsiteY18" fmla="*/ 2396 h 2467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15094" h="246743">
                  <a:moveTo>
                    <a:pt x="1709431" y="9366"/>
                  </a:moveTo>
                  <a:lnTo>
                    <a:pt x="1710303" y="9916"/>
                  </a:lnTo>
                  <a:lnTo>
                    <a:pt x="1708294" y="9949"/>
                  </a:lnTo>
                  <a:lnTo>
                    <a:pt x="1737605" y="33187"/>
                  </a:lnTo>
                  <a:cubicBezTo>
                    <a:pt x="1768664" y="60362"/>
                    <a:pt x="1798471" y="89088"/>
                    <a:pt x="1826922" y="119252"/>
                  </a:cubicBezTo>
                  <a:lnTo>
                    <a:pt x="1833735" y="127199"/>
                  </a:lnTo>
                  <a:lnTo>
                    <a:pt x="1444236" y="159657"/>
                  </a:lnTo>
                  <a:lnTo>
                    <a:pt x="1226522" y="159657"/>
                  </a:lnTo>
                  <a:lnTo>
                    <a:pt x="907208" y="246743"/>
                  </a:lnTo>
                  <a:lnTo>
                    <a:pt x="413722" y="217714"/>
                  </a:lnTo>
                  <a:lnTo>
                    <a:pt x="152465" y="188685"/>
                  </a:lnTo>
                  <a:lnTo>
                    <a:pt x="0" y="180867"/>
                  </a:lnTo>
                  <a:lnTo>
                    <a:pt x="111374" y="58392"/>
                  </a:lnTo>
                  <a:lnTo>
                    <a:pt x="134876" y="35745"/>
                  </a:lnTo>
                  <a:lnTo>
                    <a:pt x="131924" y="35794"/>
                  </a:lnTo>
                  <a:lnTo>
                    <a:pt x="133799" y="33732"/>
                  </a:lnTo>
                  <a:close/>
                  <a:moveTo>
                    <a:pt x="2315094" y="0"/>
                  </a:moveTo>
                  <a:lnTo>
                    <a:pt x="2160167" y="2540"/>
                  </a:lnTo>
                  <a:lnTo>
                    <a:pt x="2160183" y="2396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7" name="任意多边形 356"/>
            <p:cNvSpPr/>
            <p:nvPr/>
          </p:nvSpPr>
          <p:spPr>
            <a:xfrm rot="1385688">
              <a:off x="327986" y="2597920"/>
              <a:ext cx="573858" cy="66990"/>
            </a:xfrm>
            <a:custGeom>
              <a:gdLst>
                <a:gd name="connsiteX0" fmla="*/ 1525199 w 2486689"/>
                <a:gd name="connsiteY0" fmla="*/ 0 h 290286"/>
                <a:gd name="connsiteX1" fmla="*/ 1873542 w 2486689"/>
                <a:gd name="connsiteY1" fmla="*/ 43543 h 290286"/>
                <a:gd name="connsiteX2" fmla="*/ 2192856 w 2486689"/>
                <a:gd name="connsiteY2" fmla="*/ 43543 h 290286"/>
                <a:gd name="connsiteX3" fmla="*/ 2455358 w 2486689"/>
                <a:gd name="connsiteY3" fmla="*/ 43543 h 290286"/>
                <a:gd name="connsiteX4" fmla="*/ 2482945 w 2486689"/>
                <a:gd name="connsiteY4" fmla="*/ 150742 h 290286"/>
                <a:gd name="connsiteX5" fmla="*/ 2485325 w 2486689"/>
                <a:gd name="connsiteY5" fmla="*/ 166323 h 290286"/>
                <a:gd name="connsiteX6" fmla="*/ 2486249 w 2486689"/>
                <a:gd name="connsiteY6" fmla="*/ 166175 h 290286"/>
                <a:gd name="connsiteX7" fmla="*/ 2486689 w 2486689"/>
                <a:gd name="connsiteY7" fmla="*/ 168380 h 290286"/>
                <a:gd name="connsiteX8" fmla="*/ 2178342 w 2486689"/>
                <a:gd name="connsiteY8" fmla="*/ 217715 h 290286"/>
                <a:gd name="connsiteX9" fmla="*/ 1612285 w 2486689"/>
                <a:gd name="connsiteY9" fmla="*/ 203200 h 290286"/>
                <a:gd name="connsiteX10" fmla="*/ 1510685 w 2486689"/>
                <a:gd name="connsiteY10" fmla="*/ 232229 h 290286"/>
                <a:gd name="connsiteX11" fmla="*/ 1409085 w 2486689"/>
                <a:gd name="connsiteY11" fmla="*/ 261258 h 290286"/>
                <a:gd name="connsiteX12" fmla="*/ 1292970 w 2486689"/>
                <a:gd name="connsiteY12" fmla="*/ 290286 h 290286"/>
                <a:gd name="connsiteX13" fmla="*/ 1118799 w 2486689"/>
                <a:gd name="connsiteY13" fmla="*/ 275772 h 290286"/>
                <a:gd name="connsiteX14" fmla="*/ 988170 w 2486689"/>
                <a:gd name="connsiteY14" fmla="*/ 217715 h 290286"/>
                <a:gd name="connsiteX15" fmla="*/ 509 w 2486689"/>
                <a:gd name="connsiteY15" fmla="*/ 230061 h 290286"/>
                <a:gd name="connsiteX16" fmla="*/ 0 w 2486689"/>
                <a:gd name="connsiteY16" fmla="*/ 227773 h 290286"/>
                <a:gd name="connsiteX17" fmla="*/ 5668 w 2486689"/>
                <a:gd name="connsiteY17" fmla="*/ 227702 h 290286"/>
                <a:gd name="connsiteX18" fmla="*/ 17422 w 2486689"/>
                <a:gd name="connsiteY18" fmla="*/ 150742 h 290286"/>
                <a:gd name="connsiteX19" fmla="*/ 41274 w 2486689"/>
                <a:gd name="connsiteY19" fmla="*/ 58058 h 290286"/>
                <a:gd name="connsiteX20" fmla="*/ 349542 w 2486689"/>
                <a:gd name="connsiteY20" fmla="*/ 58058 h 290286"/>
                <a:gd name="connsiteX21" fmla="*/ 654342 w 2486689"/>
                <a:gd name="connsiteY21" fmla="*/ 29029 h 290286"/>
                <a:gd name="connsiteX22" fmla="*/ 813999 w 2486689"/>
                <a:gd name="connsiteY22" fmla="*/ 29029 h 290286"/>
                <a:gd name="connsiteX23" fmla="*/ 1162342 w 2486689"/>
                <a:gd name="connsiteY23" fmla="*/ 29029 h 2902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6689" h="290286">
                  <a:moveTo>
                    <a:pt x="1525199" y="0"/>
                  </a:moveTo>
                  <a:lnTo>
                    <a:pt x="1873542" y="43543"/>
                  </a:lnTo>
                  <a:lnTo>
                    <a:pt x="2192856" y="43543"/>
                  </a:lnTo>
                  <a:lnTo>
                    <a:pt x="2455358" y="43543"/>
                  </a:lnTo>
                  <a:lnTo>
                    <a:pt x="2482945" y="150742"/>
                  </a:lnTo>
                  <a:lnTo>
                    <a:pt x="2485325" y="166323"/>
                  </a:lnTo>
                  <a:lnTo>
                    <a:pt x="2486249" y="166175"/>
                  </a:lnTo>
                  <a:lnTo>
                    <a:pt x="2486689" y="168380"/>
                  </a:lnTo>
                  <a:lnTo>
                    <a:pt x="2178342" y="217715"/>
                  </a:lnTo>
                  <a:lnTo>
                    <a:pt x="1612285" y="203200"/>
                  </a:lnTo>
                  <a:lnTo>
                    <a:pt x="1510685" y="232229"/>
                  </a:lnTo>
                  <a:lnTo>
                    <a:pt x="1409085" y="261258"/>
                  </a:lnTo>
                  <a:lnTo>
                    <a:pt x="1292970" y="290286"/>
                  </a:lnTo>
                  <a:lnTo>
                    <a:pt x="1118799" y="275772"/>
                  </a:lnTo>
                  <a:lnTo>
                    <a:pt x="988170" y="217715"/>
                  </a:lnTo>
                  <a:lnTo>
                    <a:pt x="509" y="230061"/>
                  </a:lnTo>
                  <a:lnTo>
                    <a:pt x="0" y="227773"/>
                  </a:lnTo>
                  <a:lnTo>
                    <a:pt x="5668" y="227702"/>
                  </a:lnTo>
                  <a:lnTo>
                    <a:pt x="17422" y="150742"/>
                  </a:lnTo>
                  <a:lnTo>
                    <a:pt x="41274" y="58058"/>
                  </a:lnTo>
                  <a:lnTo>
                    <a:pt x="349542" y="58058"/>
                  </a:lnTo>
                  <a:lnTo>
                    <a:pt x="654342" y="29029"/>
                  </a:lnTo>
                  <a:lnTo>
                    <a:pt x="813999" y="29029"/>
                  </a:lnTo>
                  <a:lnTo>
                    <a:pt x="1162342" y="2902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6" name="任意多边形 365"/>
            <p:cNvSpPr/>
            <p:nvPr/>
          </p:nvSpPr>
          <p:spPr>
            <a:xfrm rot="1385688">
              <a:off x="274806" y="2738933"/>
              <a:ext cx="568364" cy="56941"/>
            </a:xfrm>
            <a:custGeom>
              <a:gdLst>
                <a:gd name="connsiteX0" fmla="*/ 924406 w 2462881"/>
                <a:gd name="connsiteY0" fmla="*/ 0 h 246743"/>
                <a:gd name="connsiteX1" fmla="*/ 1069549 w 2462881"/>
                <a:gd name="connsiteY1" fmla="*/ 0 h 246743"/>
                <a:gd name="connsiteX2" fmla="*/ 1359835 w 2462881"/>
                <a:gd name="connsiteY2" fmla="*/ 0 h 246743"/>
                <a:gd name="connsiteX3" fmla="*/ 1693664 w 2462881"/>
                <a:gd name="connsiteY3" fmla="*/ 0 h 246743"/>
                <a:gd name="connsiteX4" fmla="*/ 2100064 w 2462881"/>
                <a:gd name="connsiteY4" fmla="*/ 29029 h 246743"/>
                <a:gd name="connsiteX5" fmla="*/ 2462881 w 2462881"/>
                <a:gd name="connsiteY5" fmla="*/ 62013 h 246743"/>
                <a:gd name="connsiteX6" fmla="*/ 2462771 w 2462881"/>
                <a:gd name="connsiteY6" fmla="*/ 62730 h 246743"/>
                <a:gd name="connsiteX7" fmla="*/ 2431789 w 2462881"/>
                <a:gd name="connsiteY7" fmla="*/ 183223 h 246743"/>
                <a:gd name="connsiteX8" fmla="*/ 2419001 w 2462881"/>
                <a:gd name="connsiteY8" fmla="*/ 218165 h 246743"/>
                <a:gd name="connsiteX9" fmla="*/ 2424015 w 2462881"/>
                <a:gd name="connsiteY9" fmla="*/ 218096 h 246743"/>
                <a:gd name="connsiteX10" fmla="*/ 2423575 w 2462881"/>
                <a:gd name="connsiteY10" fmla="*/ 220075 h 246743"/>
                <a:gd name="connsiteX11" fmla="*/ 1548521 w 2462881"/>
                <a:gd name="connsiteY11" fmla="*/ 232229 h 246743"/>
                <a:gd name="connsiteX12" fmla="*/ 706692 w 2462881"/>
                <a:gd name="connsiteY12" fmla="*/ 246743 h 246743"/>
                <a:gd name="connsiteX13" fmla="*/ 9993 w 2462881"/>
                <a:gd name="connsiteY13" fmla="*/ 118122 h 246743"/>
                <a:gd name="connsiteX14" fmla="*/ 9292 w 2462881"/>
                <a:gd name="connsiteY14" fmla="*/ 116019 h 246743"/>
                <a:gd name="connsiteX15" fmla="*/ 13144 w 2462881"/>
                <a:gd name="connsiteY15" fmla="*/ 116730 h 246743"/>
                <a:gd name="connsiteX16" fmla="*/ 0 w 2462881"/>
                <a:gd name="connsiteY16" fmla="*/ 65609 h 246743"/>
                <a:gd name="connsiteX17" fmla="*/ 750235 w 2462881"/>
                <a:gd name="connsiteY17" fmla="*/ 43543 h 2467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2881" h="246743">
                  <a:moveTo>
                    <a:pt x="924406" y="0"/>
                  </a:moveTo>
                  <a:lnTo>
                    <a:pt x="1069549" y="0"/>
                  </a:lnTo>
                  <a:lnTo>
                    <a:pt x="1359835" y="0"/>
                  </a:lnTo>
                  <a:lnTo>
                    <a:pt x="1693664" y="0"/>
                  </a:lnTo>
                  <a:lnTo>
                    <a:pt x="2100064" y="29029"/>
                  </a:lnTo>
                  <a:lnTo>
                    <a:pt x="2462881" y="62013"/>
                  </a:lnTo>
                  <a:lnTo>
                    <a:pt x="2462771" y="62730"/>
                  </a:lnTo>
                  <a:cubicBezTo>
                    <a:pt x="2454397" y="103654"/>
                    <a:pt x="2444035" y="143853"/>
                    <a:pt x="2431789" y="183223"/>
                  </a:cubicBezTo>
                  <a:lnTo>
                    <a:pt x="2419001" y="218165"/>
                  </a:lnTo>
                  <a:lnTo>
                    <a:pt x="2424015" y="218096"/>
                  </a:lnTo>
                  <a:lnTo>
                    <a:pt x="2423575" y="220075"/>
                  </a:lnTo>
                  <a:lnTo>
                    <a:pt x="1548521" y="232229"/>
                  </a:lnTo>
                  <a:lnTo>
                    <a:pt x="706692" y="246743"/>
                  </a:lnTo>
                  <a:lnTo>
                    <a:pt x="9993" y="118122"/>
                  </a:lnTo>
                  <a:lnTo>
                    <a:pt x="9292" y="116019"/>
                  </a:lnTo>
                  <a:lnTo>
                    <a:pt x="13144" y="116730"/>
                  </a:lnTo>
                  <a:lnTo>
                    <a:pt x="0" y="65609"/>
                  </a:lnTo>
                  <a:lnTo>
                    <a:pt x="750235" y="43543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5" name="任意多边形 374"/>
            <p:cNvSpPr/>
            <p:nvPr/>
          </p:nvSpPr>
          <p:spPr>
            <a:xfrm rot="1385688">
              <a:off x="244233" y="2868157"/>
              <a:ext cx="469631" cy="50242"/>
            </a:xfrm>
            <a:custGeom>
              <a:gdLst>
                <a:gd name="connsiteX0" fmla="*/ 1436914 w 2035046"/>
                <a:gd name="connsiteY0" fmla="*/ 0 h 217714"/>
                <a:gd name="connsiteX1" fmla="*/ 1698172 w 2035046"/>
                <a:gd name="connsiteY1" fmla="*/ 0 h 217714"/>
                <a:gd name="connsiteX2" fmla="*/ 1930400 w 2035046"/>
                <a:gd name="connsiteY2" fmla="*/ 0 h 217714"/>
                <a:gd name="connsiteX3" fmla="*/ 2035046 w 2035046"/>
                <a:gd name="connsiteY3" fmla="*/ 0 h 217714"/>
                <a:gd name="connsiteX4" fmla="*/ 1904918 w 2035046"/>
                <a:gd name="connsiteY4" fmla="*/ 145143 h 217714"/>
                <a:gd name="connsiteX5" fmla="*/ 1756229 w 2035046"/>
                <a:gd name="connsiteY5" fmla="*/ 145143 h 217714"/>
                <a:gd name="connsiteX6" fmla="*/ 1161143 w 2035046"/>
                <a:gd name="connsiteY6" fmla="*/ 174171 h 217714"/>
                <a:gd name="connsiteX7" fmla="*/ 914400 w 2035046"/>
                <a:gd name="connsiteY7" fmla="*/ 217714 h 217714"/>
                <a:gd name="connsiteX8" fmla="*/ 580572 w 2035046"/>
                <a:gd name="connsiteY8" fmla="*/ 217714 h 217714"/>
                <a:gd name="connsiteX9" fmla="*/ 413255 w 2035046"/>
                <a:gd name="connsiteY9" fmla="*/ 193812 h 217714"/>
                <a:gd name="connsiteX10" fmla="*/ 412103 w 2035046"/>
                <a:gd name="connsiteY10" fmla="*/ 192381 h 217714"/>
                <a:gd name="connsiteX11" fmla="*/ 422768 w 2035046"/>
                <a:gd name="connsiteY11" fmla="*/ 193904 h 217714"/>
                <a:gd name="connsiteX12" fmla="*/ 399060 w 2035046"/>
                <a:gd name="connsiteY12" fmla="*/ 176176 h 217714"/>
                <a:gd name="connsiteX13" fmla="*/ 392750 w 2035046"/>
                <a:gd name="connsiteY13" fmla="*/ 168336 h 217714"/>
                <a:gd name="connsiteX14" fmla="*/ 385564 w 2035046"/>
                <a:gd name="connsiteY14" fmla="*/ 166084 h 217714"/>
                <a:gd name="connsiteX15" fmla="*/ 333256 w 2035046"/>
                <a:gd name="connsiteY15" fmla="*/ 126969 h 217714"/>
                <a:gd name="connsiteX16" fmla="*/ 243971 w 2035046"/>
                <a:gd name="connsiteY16" fmla="*/ 45821 h 217714"/>
                <a:gd name="connsiteX17" fmla="*/ 205664 w 2035046"/>
                <a:gd name="connsiteY17" fmla="*/ 3673 h 217714"/>
                <a:gd name="connsiteX18" fmla="*/ 812800 w 2035046"/>
                <a:gd name="connsiteY18" fmla="*/ 14514 h 217714"/>
                <a:gd name="connsiteX19" fmla="*/ 1117600 w 2035046"/>
                <a:gd name="connsiteY19" fmla="*/ 58057 h 217714"/>
                <a:gd name="connsiteX20" fmla="*/ 1248229 w 2035046"/>
                <a:gd name="connsiteY20" fmla="*/ 43543 h 217714"/>
                <a:gd name="connsiteX21" fmla="*/ 0 w 2035046"/>
                <a:gd name="connsiteY21" fmla="*/ 0 h 217714"/>
                <a:gd name="connsiteX22" fmla="*/ 628 w 2035046"/>
                <a:gd name="connsiteY22" fmla="*/ 11 h 217714"/>
                <a:gd name="connsiteX23" fmla="*/ 75925 w 2035046"/>
                <a:gd name="connsiteY23" fmla="*/ 69033 h 217714"/>
                <a:gd name="connsiteX24" fmla="*/ 74989 w 2035046"/>
                <a:gd name="connsiteY24" fmla="*/ 68739 h 2177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5045" h="217714">
                  <a:moveTo>
                    <a:pt x="1436914" y="0"/>
                  </a:moveTo>
                  <a:lnTo>
                    <a:pt x="1698172" y="0"/>
                  </a:lnTo>
                  <a:lnTo>
                    <a:pt x="1930400" y="0"/>
                  </a:lnTo>
                  <a:lnTo>
                    <a:pt x="2035046" y="0"/>
                  </a:lnTo>
                  <a:lnTo>
                    <a:pt x="1904918" y="145143"/>
                  </a:lnTo>
                  <a:lnTo>
                    <a:pt x="1756229" y="145143"/>
                  </a:lnTo>
                  <a:lnTo>
                    <a:pt x="1161143" y="174171"/>
                  </a:lnTo>
                  <a:lnTo>
                    <a:pt x="914400" y="217714"/>
                  </a:lnTo>
                  <a:lnTo>
                    <a:pt x="580572" y="217714"/>
                  </a:lnTo>
                  <a:lnTo>
                    <a:pt x="413255" y="193812"/>
                  </a:lnTo>
                  <a:lnTo>
                    <a:pt x="412103" y="192381"/>
                  </a:lnTo>
                  <a:lnTo>
                    <a:pt x="422768" y="193904"/>
                  </a:lnTo>
                  <a:lnTo>
                    <a:pt x="399060" y="176176"/>
                  </a:lnTo>
                  <a:lnTo>
                    <a:pt x="392750" y="168336"/>
                  </a:lnTo>
                  <a:lnTo>
                    <a:pt x="385564" y="166084"/>
                  </a:lnTo>
                  <a:lnTo>
                    <a:pt x="333256" y="126969"/>
                  </a:lnTo>
                  <a:cubicBezTo>
                    <a:pt x="302209" y="101346"/>
                    <a:pt x="272411" y="74262"/>
                    <a:pt x="243971" y="45821"/>
                  </a:cubicBezTo>
                  <a:lnTo>
                    <a:pt x="205664" y="3673"/>
                  </a:lnTo>
                  <a:lnTo>
                    <a:pt x="812800" y="14514"/>
                  </a:lnTo>
                  <a:lnTo>
                    <a:pt x="1117600" y="58057"/>
                  </a:lnTo>
                  <a:lnTo>
                    <a:pt x="1248229" y="43543"/>
                  </a:lnTo>
                  <a:close/>
                  <a:moveTo>
                    <a:pt x="0" y="0"/>
                  </a:moveTo>
                  <a:lnTo>
                    <a:pt x="628" y="11"/>
                  </a:lnTo>
                  <a:lnTo>
                    <a:pt x="75925" y="69033"/>
                  </a:lnTo>
                  <a:lnTo>
                    <a:pt x="74989" y="6873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6" name="直接连接符 375"/>
            <p:cNvCxnSpPr/>
            <p:nvPr/>
          </p:nvCxnSpPr>
          <p:spPr>
            <a:xfrm rot="1385688" flipV="1">
              <a:off x="483774" y="2454024"/>
              <a:ext cx="417299" cy="11173"/>
            </a:xfrm>
            <a:prstGeom prst="line">
              <a:avLst/>
            </a:prstGeom>
            <a:ln w="1587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接连接符 378"/>
            <p:cNvCxnSpPr/>
            <p:nvPr/>
          </p:nvCxnSpPr>
          <p:spPr>
            <a:xfrm rot="1385688" flipV="1">
              <a:off x="350003" y="2554040"/>
              <a:ext cx="618441" cy="18610"/>
            </a:xfrm>
            <a:prstGeom prst="line">
              <a:avLst/>
            </a:prstGeom>
            <a:ln w="15875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接连接符 380"/>
            <p:cNvCxnSpPr/>
            <p:nvPr/>
          </p:nvCxnSpPr>
          <p:spPr>
            <a:xfrm rot="1385688" flipV="1">
              <a:off x="266646" y="2682102"/>
              <a:ext cx="667007" cy="24307"/>
            </a:xfrm>
            <a:prstGeom prst="line">
              <a:avLst/>
            </a:prstGeom>
            <a:ln w="15875">
              <a:solidFill>
                <a:schemeClr val="bg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直接连接符 382"/>
            <p:cNvCxnSpPr/>
            <p:nvPr/>
          </p:nvCxnSpPr>
          <p:spPr>
            <a:xfrm rot="1385688" flipV="1">
              <a:off x="211584" y="2811225"/>
              <a:ext cx="667007" cy="24307"/>
            </a:xfrm>
            <a:prstGeom prst="line">
              <a:avLst/>
            </a:prstGeom>
            <a:ln w="15875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直接连接符 383"/>
            <p:cNvCxnSpPr/>
            <p:nvPr/>
          </p:nvCxnSpPr>
          <p:spPr>
            <a:xfrm rot="1385688" flipV="1">
              <a:off x="312885" y="2935251"/>
              <a:ext cx="361895" cy="18864"/>
            </a:xfrm>
            <a:prstGeom prst="line">
              <a:avLst/>
            </a:prstGeom>
            <a:ln w="1587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5458513" y="269236"/>
            <a:ext cx="1361474" cy="1243977"/>
            <a:chOff x="3075882" y="2842193"/>
            <a:chExt cx="739349" cy="675542"/>
          </a:xfrm>
        </p:grpSpPr>
        <p:sp>
          <p:nvSpPr>
            <p:cNvPr id="69" name="椭圆 68"/>
            <p:cNvSpPr/>
            <p:nvPr/>
          </p:nvSpPr>
          <p:spPr>
            <a:xfrm>
              <a:off x="3075882" y="2842193"/>
              <a:ext cx="675542" cy="675542"/>
            </a:xfrm>
            <a:prstGeom prst="ellipse">
              <a:avLst/>
            </a:pr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3088661" y="2913816"/>
              <a:ext cx="404743" cy="211177"/>
            </a:xfrm>
            <a:custGeom>
              <a:gdLst>
                <a:gd name="connsiteX0" fmla="*/ 404743 w 404743"/>
                <a:gd name="connsiteY0" fmla="*/ 0 h 211177"/>
                <a:gd name="connsiteX1" fmla="*/ 403228 w 404743"/>
                <a:gd name="connsiteY1" fmla="*/ 4882 h 211177"/>
                <a:gd name="connsiteX2" fmla="*/ 92000 w 404743"/>
                <a:gd name="connsiteY2" fmla="*/ 211177 h 211177"/>
                <a:gd name="connsiteX3" fmla="*/ 40561 w 404743"/>
                <a:gd name="connsiteY3" fmla="*/ 207285 h 211177"/>
                <a:gd name="connsiteX4" fmla="*/ 0 w 404743"/>
                <a:gd name="connsiteY4" fmla="*/ 197937 h 211177"/>
                <a:gd name="connsiteX5" fmla="*/ 2657 w 404743"/>
                <a:gd name="connsiteY5" fmla="*/ 193043 h 211177"/>
                <a:gd name="connsiteX6" fmla="*/ 21647 w 404743"/>
                <a:gd name="connsiteY6" fmla="*/ 131867 h 211177"/>
                <a:gd name="connsiteX7" fmla="*/ 92000 w 404743"/>
                <a:gd name="connsiteY7" fmla="*/ 138959 h 211177"/>
                <a:gd name="connsiteX8" fmla="*/ 392939 w 404743"/>
                <a:gd name="connsiteY8" fmla="*/ 14306 h 2111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743" h="211177">
                  <a:moveTo>
                    <a:pt x="404743" y="0"/>
                  </a:moveTo>
                  <a:lnTo>
                    <a:pt x="403228" y="4882"/>
                  </a:lnTo>
                  <a:cubicBezTo>
                    <a:pt x="351951" y="126113"/>
                    <a:pt x="231910" y="211177"/>
                    <a:pt x="92000" y="211177"/>
                  </a:cubicBezTo>
                  <a:cubicBezTo>
                    <a:pt x="74512" y="211177"/>
                    <a:pt x="57333" y="209848"/>
                    <a:pt x="40561" y="207285"/>
                  </a:cubicBezTo>
                  <a:lnTo>
                    <a:pt x="0" y="197937"/>
                  </a:lnTo>
                  <a:lnTo>
                    <a:pt x="2657" y="193043"/>
                  </a:lnTo>
                  <a:lnTo>
                    <a:pt x="21647" y="131867"/>
                  </a:lnTo>
                  <a:lnTo>
                    <a:pt x="92000" y="138959"/>
                  </a:lnTo>
                  <a:cubicBezTo>
                    <a:pt x="209524" y="138959"/>
                    <a:pt x="315922" y="91323"/>
                    <a:pt x="392939" y="14306"/>
                  </a:cubicBez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79"/>
            <p:cNvSpPr/>
            <p:nvPr/>
          </p:nvSpPr>
          <p:spPr>
            <a:xfrm rot="20183244">
              <a:off x="3083500" y="3122249"/>
              <a:ext cx="681714" cy="156713"/>
            </a:xfrm>
            <a:custGeom>
              <a:gdLst>
                <a:gd name="connsiteX0" fmla="*/ 19051 w 675542"/>
                <a:gd name="connsiteY0" fmla="*/ 0 h 276412"/>
                <a:gd name="connsiteX1" fmla="*/ 24338 w 675542"/>
                <a:gd name="connsiteY1" fmla="*/ 1444 h 276412"/>
                <a:gd name="connsiteX2" fmla="*/ 557306 w 675542"/>
                <a:gd name="connsiteY2" fmla="*/ 55341 h 276412"/>
                <a:gd name="connsiteX3" fmla="*/ 669922 w 675542"/>
                <a:gd name="connsiteY3" fmla="*/ 51583 h 276412"/>
                <a:gd name="connsiteX4" fmla="*/ 675542 w 675542"/>
                <a:gd name="connsiteY4" fmla="*/ 107338 h 276412"/>
                <a:gd name="connsiteX5" fmla="*/ 655406 w 675542"/>
                <a:gd name="connsiteY5" fmla="*/ 207077 h 276412"/>
                <a:gd name="connsiteX6" fmla="*/ 634687 w 675542"/>
                <a:gd name="connsiteY6" fmla="*/ 218726 h 276412"/>
                <a:gd name="connsiteX7" fmla="*/ 357556 w 675542"/>
                <a:gd name="connsiteY7" fmla="*/ 276412 h 276412"/>
                <a:gd name="connsiteX8" fmla="*/ 80426 w 675542"/>
                <a:gd name="connsiteY8" fmla="*/ 218726 h 276412"/>
                <a:gd name="connsiteX9" fmla="*/ 15070 w 675542"/>
                <a:gd name="connsiteY9" fmla="*/ 181980 h 276412"/>
                <a:gd name="connsiteX10" fmla="*/ 0 w 675542"/>
                <a:gd name="connsiteY10" fmla="*/ 107338 h 276412"/>
                <a:gd name="connsiteX11" fmla="*/ 6863 w 675542"/>
                <a:gd name="connsiteY11" fmla="*/ 39265 h 276412"/>
                <a:gd name="connsiteX0-1" fmla="*/ 19051 w 675542"/>
                <a:gd name="connsiteY0-2" fmla="*/ 0 h 276412"/>
                <a:gd name="connsiteX1-3" fmla="*/ 24338 w 675542"/>
                <a:gd name="connsiteY1-4" fmla="*/ 1444 h 276412"/>
                <a:gd name="connsiteX2-5" fmla="*/ 557306 w 675542"/>
                <a:gd name="connsiteY2-6" fmla="*/ 55341 h 276412"/>
                <a:gd name="connsiteX3-7" fmla="*/ 669922 w 675542"/>
                <a:gd name="connsiteY3-8" fmla="*/ 51583 h 276412"/>
                <a:gd name="connsiteX4-9" fmla="*/ 675542 w 675542"/>
                <a:gd name="connsiteY4-10" fmla="*/ 107338 h 276412"/>
                <a:gd name="connsiteX5-11" fmla="*/ 655406 w 675542"/>
                <a:gd name="connsiteY5-12" fmla="*/ 207077 h 276412"/>
                <a:gd name="connsiteX6-13" fmla="*/ 634687 w 675542"/>
                <a:gd name="connsiteY6-14" fmla="*/ 218726 h 276412"/>
                <a:gd name="connsiteX7-15" fmla="*/ 357556 w 675542"/>
                <a:gd name="connsiteY7-16" fmla="*/ 276412 h 276412"/>
                <a:gd name="connsiteX8-17" fmla="*/ 80426 w 675542"/>
                <a:gd name="connsiteY8-18" fmla="*/ 218726 h 276412"/>
                <a:gd name="connsiteX9-19" fmla="*/ 5749 w 675542"/>
                <a:gd name="connsiteY9-20" fmla="*/ 188477 h 276412"/>
                <a:gd name="connsiteX10-21" fmla="*/ 0 w 675542"/>
                <a:gd name="connsiteY10-22" fmla="*/ 107338 h 276412"/>
                <a:gd name="connsiteX11-23" fmla="*/ 6863 w 675542"/>
                <a:gd name="connsiteY11-24" fmla="*/ 39265 h 276412"/>
                <a:gd name="connsiteX12" fmla="*/ 19051 w 675542"/>
                <a:gd name="connsiteY12" fmla="*/ 0 h 27641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" y="connsiteY12"/>
                </a:cxn>
              </a:cxnLst>
              <a:rect l="l" t="t" r="r" b="b"/>
              <a:pathLst>
                <a:path w="675542" h="276412">
                  <a:moveTo>
                    <a:pt x="19051" y="0"/>
                  </a:moveTo>
                  <a:lnTo>
                    <a:pt x="24338" y="1444"/>
                  </a:lnTo>
                  <a:cubicBezTo>
                    <a:pt x="176477" y="35472"/>
                    <a:pt x="359883" y="55341"/>
                    <a:pt x="557306" y="55341"/>
                  </a:cubicBezTo>
                  <a:lnTo>
                    <a:pt x="669922" y="51583"/>
                  </a:lnTo>
                  <a:lnTo>
                    <a:pt x="675542" y="107338"/>
                  </a:lnTo>
                  <a:lnTo>
                    <a:pt x="655406" y="207077"/>
                  </a:lnTo>
                  <a:lnTo>
                    <a:pt x="634687" y="218726"/>
                  </a:lnTo>
                  <a:cubicBezTo>
                    <a:pt x="555578" y="255146"/>
                    <a:pt x="460212" y="276412"/>
                    <a:pt x="357556" y="276412"/>
                  </a:cubicBezTo>
                  <a:cubicBezTo>
                    <a:pt x="254900" y="276412"/>
                    <a:pt x="159534" y="255146"/>
                    <a:pt x="80426" y="218726"/>
                  </a:cubicBezTo>
                  <a:lnTo>
                    <a:pt x="5749" y="188477"/>
                  </a:lnTo>
                  <a:cubicBezTo>
                    <a:pt x="726" y="163596"/>
                    <a:pt x="5023" y="132219"/>
                    <a:pt x="0" y="107338"/>
                  </a:cubicBezTo>
                  <a:cubicBezTo>
                    <a:pt x="0" y="84020"/>
                    <a:pt x="2363" y="61254"/>
                    <a:pt x="6863" y="39265"/>
                  </a:cubicBezTo>
                  <a:lnTo>
                    <a:pt x="19051" y="0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 84"/>
            <p:cNvSpPr/>
            <p:nvPr/>
          </p:nvSpPr>
          <p:spPr>
            <a:xfrm rot="19521840">
              <a:off x="3226530" y="3287350"/>
              <a:ext cx="588701" cy="138815"/>
            </a:xfrm>
            <a:custGeom>
              <a:gdLst>
                <a:gd name="connsiteX0" fmla="*/ 12850 w 924086"/>
                <a:gd name="connsiteY0" fmla="*/ 0 h 410383"/>
                <a:gd name="connsiteX1" fmla="*/ 0 w 924086"/>
                <a:gd name="connsiteY1" fmla="*/ 38310 h 410383"/>
                <a:gd name="connsiteX2" fmla="*/ 54964 w 924086"/>
                <a:gd name="connsiteY2" fmla="*/ 100049 h 410383"/>
                <a:gd name="connsiteX3" fmla="*/ 450340 w 924086"/>
                <a:gd name="connsiteY3" fmla="*/ 338242 h 410383"/>
                <a:gd name="connsiteX4" fmla="*/ 792663 w 924086"/>
                <a:gd name="connsiteY4" fmla="*/ 410076 h 410383"/>
                <a:gd name="connsiteX5" fmla="*/ 821086 w 924086"/>
                <a:gd name="connsiteY5" fmla="*/ 410383 h 410383"/>
                <a:gd name="connsiteX6" fmla="*/ 843904 w 924086"/>
                <a:gd name="connsiteY6" fmla="*/ 384791 h 410383"/>
                <a:gd name="connsiteX7" fmla="*/ 924086 w 924086"/>
                <a:gd name="connsiteY7" fmla="*/ 141875 h 410383"/>
                <a:gd name="connsiteX8" fmla="*/ 922174 w 924086"/>
                <a:gd name="connsiteY8" fmla="*/ 124318 h 410383"/>
                <a:gd name="connsiteX9" fmla="*/ 811146 w 924086"/>
                <a:gd name="connsiteY9" fmla="*/ 128641 h 410383"/>
                <a:gd name="connsiteX10" fmla="*/ 15814 w 924086"/>
                <a:gd name="connsiteY10" fmla="*/ 1388 h 410383"/>
                <a:gd name="connsiteX0-1" fmla="*/ 12850 w 961603"/>
                <a:gd name="connsiteY0-2" fmla="*/ 0 h 410383"/>
                <a:gd name="connsiteX1-3" fmla="*/ 0 w 961603"/>
                <a:gd name="connsiteY1-4" fmla="*/ 38310 h 410383"/>
                <a:gd name="connsiteX2-5" fmla="*/ 54964 w 961603"/>
                <a:gd name="connsiteY2-6" fmla="*/ 100049 h 410383"/>
                <a:gd name="connsiteX3-7" fmla="*/ 450340 w 961603"/>
                <a:gd name="connsiteY3-8" fmla="*/ 338242 h 410383"/>
                <a:gd name="connsiteX4-9" fmla="*/ 792663 w 961603"/>
                <a:gd name="connsiteY4-10" fmla="*/ 410076 h 410383"/>
                <a:gd name="connsiteX5-11" fmla="*/ 821086 w 961603"/>
                <a:gd name="connsiteY5-12" fmla="*/ 410383 h 410383"/>
                <a:gd name="connsiteX6-13" fmla="*/ 843904 w 961603"/>
                <a:gd name="connsiteY6-14" fmla="*/ 384791 h 410383"/>
                <a:gd name="connsiteX7-15" fmla="*/ 924086 w 961603"/>
                <a:gd name="connsiteY7-16" fmla="*/ 141875 h 410383"/>
                <a:gd name="connsiteX8-17" fmla="*/ 961603 w 961603"/>
                <a:gd name="connsiteY8-18" fmla="*/ 106050 h 410383"/>
                <a:gd name="connsiteX9-19" fmla="*/ 811146 w 961603"/>
                <a:gd name="connsiteY9-20" fmla="*/ 128641 h 410383"/>
                <a:gd name="connsiteX10-21" fmla="*/ 15814 w 961603"/>
                <a:gd name="connsiteY10-22" fmla="*/ 1388 h 410383"/>
                <a:gd name="connsiteX11" fmla="*/ 12850 w 961603"/>
                <a:gd name="connsiteY11" fmla="*/ 0 h 410383"/>
                <a:gd name="connsiteX0-23" fmla="*/ 12850 w 961603"/>
                <a:gd name="connsiteY0-24" fmla="*/ 0 h 410383"/>
                <a:gd name="connsiteX1-25" fmla="*/ 0 w 961603"/>
                <a:gd name="connsiteY1-26" fmla="*/ 38310 h 410383"/>
                <a:gd name="connsiteX2-27" fmla="*/ 54964 w 961603"/>
                <a:gd name="connsiteY2-28" fmla="*/ 100049 h 410383"/>
                <a:gd name="connsiteX3-29" fmla="*/ 450340 w 961603"/>
                <a:gd name="connsiteY3-30" fmla="*/ 338242 h 410383"/>
                <a:gd name="connsiteX4-31" fmla="*/ 792663 w 961603"/>
                <a:gd name="connsiteY4-32" fmla="*/ 410076 h 410383"/>
                <a:gd name="connsiteX5-33" fmla="*/ 821086 w 961603"/>
                <a:gd name="connsiteY5-34" fmla="*/ 410383 h 410383"/>
                <a:gd name="connsiteX6-35" fmla="*/ 843904 w 961603"/>
                <a:gd name="connsiteY6-36" fmla="*/ 384791 h 410383"/>
                <a:gd name="connsiteX7-37" fmla="*/ 940797 w 961603"/>
                <a:gd name="connsiteY7-38" fmla="*/ 171573 h 410383"/>
                <a:gd name="connsiteX8-39" fmla="*/ 961603 w 961603"/>
                <a:gd name="connsiteY8-40" fmla="*/ 106050 h 410383"/>
                <a:gd name="connsiteX9-41" fmla="*/ 811146 w 961603"/>
                <a:gd name="connsiteY9-42" fmla="*/ 128641 h 410383"/>
                <a:gd name="connsiteX10-43" fmla="*/ 15814 w 961603"/>
                <a:gd name="connsiteY10-44" fmla="*/ 1388 h 410383"/>
                <a:gd name="connsiteX11-45" fmla="*/ 12850 w 961603"/>
                <a:gd name="connsiteY11-46" fmla="*/ 0 h 410383"/>
                <a:gd name="connsiteX0-47" fmla="*/ 12850 w 961603"/>
                <a:gd name="connsiteY0-48" fmla="*/ 0 h 410383"/>
                <a:gd name="connsiteX1-49" fmla="*/ 0 w 961603"/>
                <a:gd name="connsiteY1-50" fmla="*/ 38310 h 410383"/>
                <a:gd name="connsiteX2-51" fmla="*/ 54964 w 961603"/>
                <a:gd name="connsiteY2-52" fmla="*/ 100049 h 410383"/>
                <a:gd name="connsiteX3-53" fmla="*/ 450340 w 961603"/>
                <a:gd name="connsiteY3-54" fmla="*/ 338242 h 410383"/>
                <a:gd name="connsiteX4-55" fmla="*/ 792663 w 961603"/>
                <a:gd name="connsiteY4-56" fmla="*/ 410076 h 410383"/>
                <a:gd name="connsiteX5-57" fmla="*/ 821086 w 961603"/>
                <a:gd name="connsiteY5-58" fmla="*/ 410383 h 410383"/>
                <a:gd name="connsiteX6-59" fmla="*/ 843904 w 961603"/>
                <a:gd name="connsiteY6-60" fmla="*/ 384791 h 410383"/>
                <a:gd name="connsiteX7-61" fmla="*/ 947090 w 961603"/>
                <a:gd name="connsiteY7-62" fmla="*/ 179550 h 410383"/>
                <a:gd name="connsiteX8-63" fmla="*/ 961603 w 961603"/>
                <a:gd name="connsiteY8-64" fmla="*/ 106050 h 410383"/>
                <a:gd name="connsiteX9-65" fmla="*/ 811146 w 961603"/>
                <a:gd name="connsiteY9-66" fmla="*/ 128641 h 410383"/>
                <a:gd name="connsiteX10-67" fmla="*/ 15814 w 961603"/>
                <a:gd name="connsiteY10-68" fmla="*/ 1388 h 410383"/>
                <a:gd name="connsiteX11-69" fmla="*/ 12850 w 961603"/>
                <a:gd name="connsiteY11-70" fmla="*/ 0 h 410383"/>
                <a:gd name="connsiteX0-71" fmla="*/ 12850 w 961603"/>
                <a:gd name="connsiteY0-72" fmla="*/ 0 h 410383"/>
                <a:gd name="connsiteX1-73" fmla="*/ 0 w 961603"/>
                <a:gd name="connsiteY1-74" fmla="*/ 38310 h 410383"/>
                <a:gd name="connsiteX2-75" fmla="*/ 54964 w 961603"/>
                <a:gd name="connsiteY2-76" fmla="*/ 100049 h 410383"/>
                <a:gd name="connsiteX3-77" fmla="*/ 450340 w 961603"/>
                <a:gd name="connsiteY3-78" fmla="*/ 338242 h 410383"/>
                <a:gd name="connsiteX4-79" fmla="*/ 792663 w 961603"/>
                <a:gd name="connsiteY4-80" fmla="*/ 410076 h 410383"/>
                <a:gd name="connsiteX5-81" fmla="*/ 821086 w 961603"/>
                <a:gd name="connsiteY5-82" fmla="*/ 410383 h 410383"/>
                <a:gd name="connsiteX6-83" fmla="*/ 843904 w 961603"/>
                <a:gd name="connsiteY6-84" fmla="*/ 384791 h 410383"/>
                <a:gd name="connsiteX7-85" fmla="*/ 947090 w 961603"/>
                <a:gd name="connsiteY7-86" fmla="*/ 179550 h 410383"/>
                <a:gd name="connsiteX8-87" fmla="*/ 961603 w 961603"/>
                <a:gd name="connsiteY8-88" fmla="*/ 106050 h 410383"/>
                <a:gd name="connsiteX9-89" fmla="*/ 811146 w 961603"/>
                <a:gd name="connsiteY9-90" fmla="*/ 128641 h 410383"/>
                <a:gd name="connsiteX10-91" fmla="*/ 15814 w 961603"/>
                <a:gd name="connsiteY10-92" fmla="*/ 1388 h 410383"/>
                <a:gd name="connsiteX11-93" fmla="*/ 12850 w 961603"/>
                <a:gd name="connsiteY11-94" fmla="*/ 0 h 410383"/>
                <a:gd name="connsiteX0-95" fmla="*/ 38030 w 961603"/>
                <a:gd name="connsiteY0-96" fmla="*/ 30512 h 408995"/>
                <a:gd name="connsiteX1-97" fmla="*/ 0 w 961603"/>
                <a:gd name="connsiteY1-98" fmla="*/ 36922 h 408995"/>
                <a:gd name="connsiteX2-99" fmla="*/ 54964 w 961603"/>
                <a:gd name="connsiteY2-100" fmla="*/ 98661 h 408995"/>
                <a:gd name="connsiteX3-101" fmla="*/ 450340 w 961603"/>
                <a:gd name="connsiteY3-102" fmla="*/ 336854 h 408995"/>
                <a:gd name="connsiteX4-103" fmla="*/ 792663 w 961603"/>
                <a:gd name="connsiteY4-104" fmla="*/ 408688 h 408995"/>
                <a:gd name="connsiteX5-105" fmla="*/ 821086 w 961603"/>
                <a:gd name="connsiteY5-106" fmla="*/ 408995 h 408995"/>
                <a:gd name="connsiteX6-107" fmla="*/ 843904 w 961603"/>
                <a:gd name="connsiteY6-108" fmla="*/ 383403 h 408995"/>
                <a:gd name="connsiteX7-109" fmla="*/ 947090 w 961603"/>
                <a:gd name="connsiteY7-110" fmla="*/ 178162 h 408995"/>
                <a:gd name="connsiteX8-111" fmla="*/ 961603 w 961603"/>
                <a:gd name="connsiteY8-112" fmla="*/ 104662 h 408995"/>
                <a:gd name="connsiteX9-113" fmla="*/ 811146 w 961603"/>
                <a:gd name="connsiteY9-114" fmla="*/ 127253 h 408995"/>
                <a:gd name="connsiteX10-115" fmla="*/ 15814 w 961603"/>
                <a:gd name="connsiteY10-116" fmla="*/ 0 h 408995"/>
                <a:gd name="connsiteX11-117" fmla="*/ 38030 w 961603"/>
                <a:gd name="connsiteY11-118" fmla="*/ 30512 h 408995"/>
                <a:gd name="connsiteX0-119" fmla="*/ 38030 w 961603"/>
                <a:gd name="connsiteY0-120" fmla="*/ 30512 h 408995"/>
                <a:gd name="connsiteX1-121" fmla="*/ 0 w 961603"/>
                <a:gd name="connsiteY1-122" fmla="*/ 36922 h 408995"/>
                <a:gd name="connsiteX2-123" fmla="*/ 57883 w 961603"/>
                <a:gd name="connsiteY2-124" fmla="*/ 127945 h 408995"/>
                <a:gd name="connsiteX3-125" fmla="*/ 450340 w 961603"/>
                <a:gd name="connsiteY3-126" fmla="*/ 336854 h 408995"/>
                <a:gd name="connsiteX4-127" fmla="*/ 792663 w 961603"/>
                <a:gd name="connsiteY4-128" fmla="*/ 408688 h 408995"/>
                <a:gd name="connsiteX5-129" fmla="*/ 821086 w 961603"/>
                <a:gd name="connsiteY5-130" fmla="*/ 408995 h 408995"/>
                <a:gd name="connsiteX6-131" fmla="*/ 843904 w 961603"/>
                <a:gd name="connsiteY6-132" fmla="*/ 383403 h 408995"/>
                <a:gd name="connsiteX7-133" fmla="*/ 947090 w 961603"/>
                <a:gd name="connsiteY7-134" fmla="*/ 178162 h 408995"/>
                <a:gd name="connsiteX8-135" fmla="*/ 961603 w 961603"/>
                <a:gd name="connsiteY8-136" fmla="*/ 104662 h 408995"/>
                <a:gd name="connsiteX9-137" fmla="*/ 811146 w 961603"/>
                <a:gd name="connsiteY9-138" fmla="*/ 127253 h 408995"/>
                <a:gd name="connsiteX10-139" fmla="*/ 15814 w 961603"/>
                <a:gd name="connsiteY10-140" fmla="*/ 0 h 408995"/>
                <a:gd name="connsiteX11-141" fmla="*/ 38030 w 961603"/>
                <a:gd name="connsiteY11-142" fmla="*/ 30512 h 408995"/>
                <a:gd name="connsiteX0-143" fmla="*/ 22217 w 945790"/>
                <a:gd name="connsiteY0-144" fmla="*/ 30512 h 408995"/>
                <a:gd name="connsiteX1-145" fmla="*/ 8396 w 945790"/>
                <a:gd name="connsiteY1-146" fmla="*/ 59066 h 408995"/>
                <a:gd name="connsiteX2-147" fmla="*/ 42070 w 945790"/>
                <a:gd name="connsiteY2-148" fmla="*/ 127945 h 408995"/>
                <a:gd name="connsiteX3-149" fmla="*/ 434527 w 945790"/>
                <a:gd name="connsiteY3-150" fmla="*/ 336854 h 408995"/>
                <a:gd name="connsiteX4-151" fmla="*/ 776850 w 945790"/>
                <a:gd name="connsiteY4-152" fmla="*/ 408688 h 408995"/>
                <a:gd name="connsiteX5-153" fmla="*/ 805273 w 945790"/>
                <a:gd name="connsiteY5-154" fmla="*/ 408995 h 408995"/>
                <a:gd name="connsiteX6-155" fmla="*/ 828091 w 945790"/>
                <a:gd name="connsiteY6-156" fmla="*/ 383403 h 408995"/>
                <a:gd name="connsiteX7-157" fmla="*/ 931277 w 945790"/>
                <a:gd name="connsiteY7-158" fmla="*/ 178162 h 408995"/>
                <a:gd name="connsiteX8-159" fmla="*/ 945790 w 945790"/>
                <a:gd name="connsiteY8-160" fmla="*/ 104662 h 408995"/>
                <a:gd name="connsiteX9-161" fmla="*/ 795333 w 945790"/>
                <a:gd name="connsiteY9-162" fmla="*/ 127253 h 408995"/>
                <a:gd name="connsiteX10-163" fmla="*/ 1 w 945790"/>
                <a:gd name="connsiteY10-164" fmla="*/ 0 h 408995"/>
                <a:gd name="connsiteX11-165" fmla="*/ 22217 w 945790"/>
                <a:gd name="connsiteY11-166" fmla="*/ 30512 h 408995"/>
                <a:gd name="connsiteX0-167" fmla="*/ 22215 w 945788"/>
                <a:gd name="connsiteY0-168" fmla="*/ 30512 h 408995"/>
                <a:gd name="connsiteX1-169" fmla="*/ 8394 w 945788"/>
                <a:gd name="connsiteY1-170" fmla="*/ 59066 h 408995"/>
                <a:gd name="connsiteX2-171" fmla="*/ 42068 w 945788"/>
                <a:gd name="connsiteY2-172" fmla="*/ 127945 h 408995"/>
                <a:gd name="connsiteX3-173" fmla="*/ 434525 w 945788"/>
                <a:gd name="connsiteY3-174" fmla="*/ 336854 h 408995"/>
                <a:gd name="connsiteX4-175" fmla="*/ 776848 w 945788"/>
                <a:gd name="connsiteY4-176" fmla="*/ 408688 h 408995"/>
                <a:gd name="connsiteX5-177" fmla="*/ 805271 w 945788"/>
                <a:gd name="connsiteY5-178" fmla="*/ 408995 h 408995"/>
                <a:gd name="connsiteX6-179" fmla="*/ 828089 w 945788"/>
                <a:gd name="connsiteY6-180" fmla="*/ 383403 h 408995"/>
                <a:gd name="connsiteX7-181" fmla="*/ 931275 w 945788"/>
                <a:gd name="connsiteY7-182" fmla="*/ 178162 h 408995"/>
                <a:gd name="connsiteX8-183" fmla="*/ 945788 w 945788"/>
                <a:gd name="connsiteY8-184" fmla="*/ 104662 h 408995"/>
                <a:gd name="connsiteX9-185" fmla="*/ 795331 w 945788"/>
                <a:gd name="connsiteY9-186" fmla="*/ 127253 h 408995"/>
                <a:gd name="connsiteX10-187" fmla="*/ -1 w 945788"/>
                <a:gd name="connsiteY10-188" fmla="*/ -1 h 408995"/>
                <a:gd name="connsiteX11-189" fmla="*/ 22215 w 945788"/>
                <a:gd name="connsiteY11-190" fmla="*/ 30512 h 40899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45" y="connsiteY11-46"/>
                </a:cxn>
              </a:cxnLst>
              <a:rect l="l" t="t" r="r" b="b"/>
              <a:pathLst>
                <a:path w="945788" h="408995">
                  <a:moveTo>
                    <a:pt x="22215" y="30512"/>
                  </a:moveTo>
                  <a:lnTo>
                    <a:pt x="8394" y="59066"/>
                  </a:lnTo>
                  <a:lnTo>
                    <a:pt x="42068" y="127945"/>
                  </a:lnTo>
                  <a:cubicBezTo>
                    <a:pt x="152886" y="229228"/>
                    <a:pt x="312062" y="290064"/>
                    <a:pt x="434525" y="336854"/>
                  </a:cubicBezTo>
                  <a:cubicBezTo>
                    <a:pt x="556988" y="383644"/>
                    <a:pt x="662670" y="401806"/>
                    <a:pt x="776848" y="408688"/>
                  </a:cubicBezTo>
                  <a:lnTo>
                    <a:pt x="805271" y="408995"/>
                  </a:lnTo>
                  <a:lnTo>
                    <a:pt x="828089" y="383403"/>
                  </a:lnTo>
                  <a:cubicBezTo>
                    <a:pt x="878712" y="314062"/>
                    <a:pt x="901746" y="247788"/>
                    <a:pt x="931275" y="178162"/>
                  </a:cubicBezTo>
                  <a:lnTo>
                    <a:pt x="945788" y="104662"/>
                  </a:lnTo>
                  <a:cubicBezTo>
                    <a:pt x="908779" y="106103"/>
                    <a:pt x="832340" y="125812"/>
                    <a:pt x="795331" y="127253"/>
                  </a:cubicBezTo>
                  <a:cubicBezTo>
                    <a:pt x="484735" y="127253"/>
                    <a:pt x="203542" y="78622"/>
                    <a:pt x="-1" y="-1"/>
                  </a:cubicBezTo>
                  <a:lnTo>
                    <a:pt x="22215" y="30512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任意多边形 96"/>
          <p:cNvSpPr/>
          <p:nvPr/>
        </p:nvSpPr>
        <p:spPr>
          <a:xfrm rot="19595596">
            <a:off x="4963549" y="515608"/>
            <a:ext cx="2185366" cy="693888"/>
          </a:xfrm>
          <a:custGeom>
            <a:gdLst>
              <a:gd name="connsiteX0" fmla="*/ 1329115 w 1398046"/>
              <a:gd name="connsiteY0" fmla="*/ 99317 h 418957"/>
              <a:gd name="connsiteX1" fmla="*/ 1398046 w 1398046"/>
              <a:gd name="connsiteY1" fmla="*/ 195984 h 418957"/>
              <a:gd name="connsiteX2" fmla="*/ 699023 w 1398046"/>
              <a:gd name="connsiteY2" fmla="*/ 418957 h 418957"/>
              <a:gd name="connsiteX3" fmla="*/ 0 w 1398046"/>
              <a:gd name="connsiteY3" fmla="*/ 195984 h 418957"/>
              <a:gd name="connsiteX4" fmla="*/ 308192 w 1398046"/>
              <a:gd name="connsiteY4" fmla="*/ 11092 h 418957"/>
              <a:gd name="connsiteX5" fmla="*/ 362716 w 1398046"/>
              <a:gd name="connsiteY5" fmla="*/ 1652 h 418957"/>
              <a:gd name="connsiteX6" fmla="*/ 359914 w 1398046"/>
              <a:gd name="connsiteY6" fmla="*/ 34235 h 418957"/>
              <a:gd name="connsiteX7" fmla="*/ 360944 w 1398046"/>
              <a:gd name="connsiteY7" fmla="*/ 43845 h 418957"/>
              <a:gd name="connsiteX8" fmla="*/ 316180 w 1398046"/>
              <a:gd name="connsiteY8" fmla="*/ 56721 h 418957"/>
              <a:gd name="connsiteX9" fmla="*/ 157256 w 1398046"/>
              <a:gd name="connsiteY9" fmla="*/ 190477 h 418957"/>
              <a:gd name="connsiteX10" fmla="*/ 699856 w 1398046"/>
              <a:gd name="connsiteY10" fmla="*/ 379637 h 418957"/>
              <a:gd name="connsiteX11" fmla="*/ 1242456 w 1398046"/>
              <a:gd name="connsiteY11" fmla="*/ 190477 h 418957"/>
              <a:gd name="connsiteX12" fmla="*/ 1149788 w 1398046"/>
              <a:gd name="connsiteY12" fmla="*/ 84716 h 418957"/>
              <a:gd name="connsiteX13" fmla="*/ 1064688 w 1398046"/>
              <a:gd name="connsiteY13" fmla="*/ 50457 h 418957"/>
              <a:gd name="connsiteX14" fmla="*/ 1034154 w 1398046"/>
              <a:gd name="connsiteY14" fmla="*/ 42893 h 418957"/>
              <a:gd name="connsiteX15" fmla="*/ 1035489 w 1398046"/>
              <a:gd name="connsiteY15" fmla="*/ 27354 h 418957"/>
              <a:gd name="connsiteX16" fmla="*/ 1032557 w 1398046"/>
              <a:gd name="connsiteY16" fmla="*/ 0 h 418957"/>
              <a:gd name="connsiteX17" fmla="*/ 1169031 w 1398046"/>
              <a:gd name="connsiteY17" fmla="*/ 30936 h 418957"/>
              <a:gd name="connsiteX18" fmla="*/ 1278664 w 1398046"/>
              <a:gd name="connsiteY18" fmla="*/ 71318 h 418957"/>
              <a:gd name="connsiteX19" fmla="*/ 1329115 w 1398046"/>
              <a:gd name="connsiteY19" fmla="*/ 99317 h 4189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8046" h="418957">
                <a:moveTo>
                  <a:pt x="1329115" y="99317"/>
                </a:moveTo>
                <a:cubicBezTo>
                  <a:pt x="1373291" y="128560"/>
                  <a:pt x="1398046" y="161350"/>
                  <a:pt x="1398046" y="195984"/>
                </a:cubicBezTo>
                <a:cubicBezTo>
                  <a:pt x="1398046" y="319129"/>
                  <a:pt x="1085083" y="418957"/>
                  <a:pt x="699023" y="418957"/>
                </a:cubicBezTo>
                <a:cubicBezTo>
                  <a:pt x="312963" y="418957"/>
                  <a:pt x="0" y="319129"/>
                  <a:pt x="0" y="195984"/>
                </a:cubicBezTo>
                <a:cubicBezTo>
                  <a:pt x="0" y="119019"/>
                  <a:pt x="122251" y="51162"/>
                  <a:pt x="308192" y="11092"/>
                </a:cubicBezTo>
                <a:lnTo>
                  <a:pt x="362716" y="1652"/>
                </a:lnTo>
                <a:lnTo>
                  <a:pt x="359914" y="34235"/>
                </a:lnTo>
                <a:lnTo>
                  <a:pt x="360944" y="43845"/>
                </a:lnTo>
                <a:lnTo>
                  <a:pt x="316180" y="56721"/>
                </a:lnTo>
                <a:cubicBezTo>
                  <a:pt x="217988" y="90952"/>
                  <a:pt x="157256" y="138242"/>
                  <a:pt x="157256" y="190477"/>
                </a:cubicBezTo>
                <a:cubicBezTo>
                  <a:pt x="157256" y="294947"/>
                  <a:pt x="400186" y="379637"/>
                  <a:pt x="699856" y="379637"/>
                </a:cubicBezTo>
                <a:cubicBezTo>
                  <a:pt x="999526" y="379637"/>
                  <a:pt x="1242456" y="294947"/>
                  <a:pt x="1242456" y="190477"/>
                </a:cubicBezTo>
                <a:cubicBezTo>
                  <a:pt x="1242456" y="151301"/>
                  <a:pt x="1208294" y="114906"/>
                  <a:pt x="1149788" y="84716"/>
                </a:cubicBezTo>
                <a:cubicBezTo>
                  <a:pt x="1125411" y="72137"/>
                  <a:pt x="1096807" y="60635"/>
                  <a:pt x="1064688" y="50457"/>
                </a:cubicBezTo>
                <a:lnTo>
                  <a:pt x="1034154" y="42893"/>
                </a:lnTo>
                <a:lnTo>
                  <a:pt x="1035489" y="27354"/>
                </a:lnTo>
                <a:lnTo>
                  <a:pt x="1032557" y="0"/>
                </a:lnTo>
                <a:lnTo>
                  <a:pt x="1169031" y="30936"/>
                </a:lnTo>
                <a:cubicBezTo>
                  <a:pt x="1210410" y="42933"/>
                  <a:pt x="1247259" y="56491"/>
                  <a:pt x="1278664" y="71318"/>
                </a:cubicBezTo>
                <a:cubicBezTo>
                  <a:pt x="1297507" y="80215"/>
                  <a:pt x="1314390" y="89569"/>
                  <a:pt x="1329115" y="99317"/>
                </a:cubicBezTo>
                <a:close/>
              </a:path>
            </a:pathLst>
          </a:custGeom>
          <a:solidFill>
            <a:srgbClr val="6226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1" name="组合 180"/>
          <p:cNvGrpSpPr/>
          <p:nvPr/>
        </p:nvGrpSpPr>
        <p:grpSpPr>
          <a:xfrm>
            <a:off x="634033" y="629270"/>
            <a:ext cx="1568502" cy="992302"/>
            <a:chOff x="4937469" y="2602268"/>
            <a:chExt cx="1943997" cy="1208443"/>
          </a:xfrm>
        </p:grpSpPr>
        <p:grpSp>
          <p:nvGrpSpPr>
            <p:cNvPr id="171" name="组合 170"/>
            <p:cNvGrpSpPr/>
            <p:nvPr/>
          </p:nvGrpSpPr>
          <p:grpSpPr>
            <a:xfrm>
              <a:off x="5428066" y="2602268"/>
              <a:ext cx="1208443" cy="1208443"/>
              <a:chOff x="2733111" y="3302594"/>
              <a:chExt cx="748987" cy="748987"/>
            </a:xfrm>
          </p:grpSpPr>
          <p:sp>
            <p:nvSpPr>
              <p:cNvPr id="168" name="椭圆 167"/>
              <p:cNvSpPr/>
              <p:nvPr/>
            </p:nvSpPr>
            <p:spPr>
              <a:xfrm>
                <a:off x="2733111" y="3302594"/>
                <a:ext cx="748987" cy="74898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9" name="组合 168"/>
              <p:cNvGrpSpPr/>
              <p:nvPr/>
            </p:nvGrpSpPr>
            <p:grpSpPr>
              <a:xfrm>
                <a:off x="2778776" y="3385494"/>
                <a:ext cx="551747" cy="666087"/>
                <a:chOff x="3103425" y="3016397"/>
                <a:chExt cx="280889" cy="567580"/>
              </a:xfrm>
            </p:grpSpPr>
            <p:sp>
              <p:nvSpPr>
                <p:cNvPr id="102" name="Freeform 22"/>
                <p:cNvSpPr/>
                <p:nvPr/>
              </p:nvSpPr>
              <p:spPr bwMode="auto">
                <a:xfrm>
                  <a:off x="3103425" y="3076446"/>
                  <a:ext cx="211149" cy="507531"/>
                </a:xfrm>
                <a:custGeom>
                  <a:gdLst>
                    <a:gd name="T0" fmla="*/ 18 w 45"/>
                    <a:gd name="T1" fmla="*/ 6 h 109"/>
                    <a:gd name="T2" fmla="*/ 18 w 45"/>
                    <a:gd name="T3" fmla="*/ 3 h 109"/>
                    <a:gd name="T4" fmla="*/ 22 w 45"/>
                    <a:gd name="T5" fmla="*/ 8 h 109"/>
                    <a:gd name="T6" fmla="*/ 23 w 45"/>
                    <a:gd name="T7" fmla="*/ 0 h 109"/>
                    <a:gd name="T8" fmla="*/ 28 w 45"/>
                    <a:gd name="T9" fmla="*/ 2 h 109"/>
                    <a:gd name="T10" fmla="*/ 32 w 45"/>
                    <a:gd name="T11" fmla="*/ 5 h 109"/>
                    <a:gd name="T12" fmla="*/ 34 w 45"/>
                    <a:gd name="T13" fmla="*/ 8 h 109"/>
                    <a:gd name="T14" fmla="*/ 32 w 45"/>
                    <a:gd name="T15" fmla="*/ 9 h 109"/>
                    <a:gd name="T16" fmla="*/ 28 w 45"/>
                    <a:gd name="T17" fmla="*/ 11 h 109"/>
                    <a:gd name="T18" fmla="*/ 28 w 45"/>
                    <a:gd name="T19" fmla="*/ 6 h 109"/>
                    <a:gd name="T20" fmla="*/ 25 w 45"/>
                    <a:gd name="T21" fmla="*/ 6 h 109"/>
                    <a:gd name="T22" fmla="*/ 21 w 45"/>
                    <a:gd name="T23" fmla="*/ 11 h 109"/>
                    <a:gd name="T24" fmla="*/ 17 w 45"/>
                    <a:gd name="T25" fmla="*/ 16 h 109"/>
                    <a:gd name="T26" fmla="*/ 21 w 45"/>
                    <a:gd name="T27" fmla="*/ 20 h 109"/>
                    <a:gd name="T28" fmla="*/ 24 w 45"/>
                    <a:gd name="T29" fmla="*/ 20 h 109"/>
                    <a:gd name="T30" fmla="*/ 25 w 45"/>
                    <a:gd name="T31" fmla="*/ 13 h 109"/>
                    <a:gd name="T32" fmla="*/ 29 w 45"/>
                    <a:gd name="T33" fmla="*/ 14 h 109"/>
                    <a:gd name="T34" fmla="*/ 31 w 45"/>
                    <a:gd name="T35" fmla="*/ 15 h 109"/>
                    <a:gd name="T36" fmla="*/ 34 w 45"/>
                    <a:gd name="T37" fmla="*/ 22 h 109"/>
                    <a:gd name="T38" fmla="*/ 37 w 45"/>
                    <a:gd name="T39" fmla="*/ 27 h 109"/>
                    <a:gd name="T40" fmla="*/ 35 w 45"/>
                    <a:gd name="T41" fmla="*/ 28 h 109"/>
                    <a:gd name="T42" fmla="*/ 32 w 45"/>
                    <a:gd name="T43" fmla="*/ 25 h 109"/>
                    <a:gd name="T44" fmla="*/ 32 w 45"/>
                    <a:gd name="T45" fmla="*/ 29 h 109"/>
                    <a:gd name="T46" fmla="*/ 27 w 45"/>
                    <a:gd name="T47" fmla="*/ 31 h 109"/>
                    <a:gd name="T48" fmla="*/ 24 w 45"/>
                    <a:gd name="T49" fmla="*/ 37 h 109"/>
                    <a:gd name="T50" fmla="*/ 20 w 45"/>
                    <a:gd name="T51" fmla="*/ 42 h 109"/>
                    <a:gd name="T52" fmla="*/ 19 w 45"/>
                    <a:gd name="T53" fmla="*/ 43 h 109"/>
                    <a:gd name="T54" fmla="*/ 13 w 45"/>
                    <a:gd name="T55" fmla="*/ 43 h 109"/>
                    <a:gd name="T56" fmla="*/ 14 w 45"/>
                    <a:gd name="T57" fmla="*/ 48 h 109"/>
                    <a:gd name="T58" fmla="*/ 19 w 45"/>
                    <a:gd name="T59" fmla="*/ 53 h 109"/>
                    <a:gd name="T60" fmla="*/ 21 w 45"/>
                    <a:gd name="T61" fmla="*/ 58 h 109"/>
                    <a:gd name="T62" fmla="*/ 25 w 45"/>
                    <a:gd name="T63" fmla="*/ 55 h 109"/>
                    <a:gd name="T64" fmla="*/ 29 w 45"/>
                    <a:gd name="T65" fmla="*/ 56 h 109"/>
                    <a:gd name="T66" fmla="*/ 36 w 45"/>
                    <a:gd name="T67" fmla="*/ 64 h 109"/>
                    <a:gd name="T68" fmla="*/ 41 w 45"/>
                    <a:gd name="T69" fmla="*/ 66 h 109"/>
                    <a:gd name="T70" fmla="*/ 45 w 45"/>
                    <a:gd name="T71" fmla="*/ 70 h 109"/>
                    <a:gd name="T72" fmla="*/ 43 w 45"/>
                    <a:gd name="T73" fmla="*/ 75 h 109"/>
                    <a:gd name="T74" fmla="*/ 42 w 45"/>
                    <a:gd name="T75" fmla="*/ 82 h 109"/>
                    <a:gd name="T76" fmla="*/ 38 w 45"/>
                    <a:gd name="T77" fmla="*/ 86 h 109"/>
                    <a:gd name="T78" fmla="*/ 35 w 45"/>
                    <a:gd name="T79" fmla="*/ 90 h 109"/>
                    <a:gd name="T80" fmla="*/ 32 w 45"/>
                    <a:gd name="T81" fmla="*/ 94 h 109"/>
                    <a:gd name="T82" fmla="*/ 30 w 45"/>
                    <a:gd name="T83" fmla="*/ 102 h 109"/>
                    <a:gd name="T84" fmla="*/ 29 w 45"/>
                    <a:gd name="T85" fmla="*/ 107 h 109"/>
                    <a:gd name="T86" fmla="*/ 27 w 45"/>
                    <a:gd name="T87" fmla="*/ 107 h 109"/>
                    <a:gd name="T88" fmla="*/ 25 w 45"/>
                    <a:gd name="T89" fmla="*/ 104 h 109"/>
                    <a:gd name="T90" fmla="*/ 24 w 45"/>
                    <a:gd name="T91" fmla="*/ 96 h 109"/>
                    <a:gd name="T92" fmla="*/ 26 w 45"/>
                    <a:gd name="T93" fmla="*/ 88 h 109"/>
                    <a:gd name="T94" fmla="*/ 26 w 45"/>
                    <a:gd name="T95" fmla="*/ 81 h 109"/>
                    <a:gd name="T96" fmla="*/ 22 w 45"/>
                    <a:gd name="T97" fmla="*/ 74 h 109"/>
                    <a:gd name="T98" fmla="*/ 20 w 45"/>
                    <a:gd name="T99" fmla="*/ 68 h 109"/>
                    <a:gd name="T100" fmla="*/ 21 w 45"/>
                    <a:gd name="T101" fmla="*/ 61 h 109"/>
                    <a:gd name="T102" fmla="*/ 17 w 45"/>
                    <a:gd name="T103" fmla="*/ 57 h 109"/>
                    <a:gd name="T104" fmla="*/ 14 w 45"/>
                    <a:gd name="T105" fmla="*/ 55 h 109"/>
                    <a:gd name="T106" fmla="*/ 6 w 45"/>
                    <a:gd name="T107" fmla="*/ 48 h 109"/>
                    <a:gd name="T108" fmla="*/ 5 w 45"/>
                    <a:gd name="T109" fmla="*/ 47 h 109"/>
                    <a:gd name="T110" fmla="*/ 2 w 45"/>
                    <a:gd name="T111" fmla="*/ 43 h 109"/>
                    <a:gd name="T112" fmla="*/ 15 w 45"/>
                    <a:gd name="T113" fmla="*/ 7 h 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5" h="109">
                      <a:moveTo>
                        <a:pt x="15" y="7"/>
                      </a:move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7" y="7"/>
                        <a:pt x="17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5"/>
                        <a:pt x="18" y="4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20" y="2"/>
                        <a:pt x="19" y="4"/>
                        <a:pt x="20" y="3"/>
                      </a:cubicBezTo>
                      <a:cubicBezTo>
                        <a:pt x="21" y="5"/>
                        <a:pt x="21" y="5"/>
                        <a:pt x="22" y="6"/>
                      </a:cubicBezTo>
                      <a:cubicBezTo>
                        <a:pt x="22" y="7"/>
                        <a:pt x="21" y="7"/>
                        <a:pt x="22" y="8"/>
                      </a:cubicBezTo>
                      <a:cubicBezTo>
                        <a:pt x="22" y="7"/>
                        <a:pt x="23" y="6"/>
                        <a:pt x="23" y="6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0" y="4"/>
                        <a:pt x="22" y="1"/>
                        <a:pt x="23" y="0"/>
                      </a:cubicBezTo>
                      <a:cubicBezTo>
                        <a:pt x="24" y="0"/>
                        <a:pt x="24" y="1"/>
                        <a:pt x="24" y="2"/>
                      </a:cubicBezTo>
                      <a:cubicBezTo>
                        <a:pt x="24" y="1"/>
                        <a:pt x="26" y="0"/>
                        <a:pt x="26" y="2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3"/>
                        <a:pt x="31" y="3"/>
                        <a:pt x="31" y="3"/>
                      </a:cubicBezTo>
                      <a:cubicBezTo>
                        <a:pt x="31" y="4"/>
                        <a:pt x="32" y="4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3" y="7"/>
                        <a:pt x="34" y="7"/>
                      </a:cubicBezTo>
                      <a:cubicBezTo>
                        <a:pt x="34" y="7"/>
                        <a:pt x="34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3" y="9"/>
                        <a:pt x="33" y="10"/>
                        <a:pt x="33" y="11"/>
                      </a:cubicBezTo>
                      <a:cubicBezTo>
                        <a:pt x="33" y="10"/>
                        <a:pt x="32" y="10"/>
                        <a:pt x="32" y="9"/>
                      </a:cubicBezTo>
                      <a:cubicBezTo>
                        <a:pt x="32" y="10"/>
                        <a:pt x="32" y="10"/>
                        <a:pt x="32" y="11"/>
                      </a:cubicBezTo>
                      <a:cubicBezTo>
                        <a:pt x="32" y="13"/>
                        <a:pt x="31" y="13"/>
                        <a:pt x="32" y="14"/>
                      </a:cubicBezTo>
                      <a:cubicBezTo>
                        <a:pt x="30" y="14"/>
                        <a:pt x="29" y="12"/>
                        <a:pt x="28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9"/>
                        <a:pt x="28" y="10"/>
                        <a:pt x="29" y="8"/>
                      </a:cubicBezTo>
                      <a:cubicBezTo>
                        <a:pt x="29" y="6"/>
                        <a:pt x="27" y="7"/>
                        <a:pt x="28" y="6"/>
                      </a:cubicBezTo>
                      <a:cubicBezTo>
                        <a:pt x="27" y="6"/>
                        <a:pt x="26" y="5"/>
                        <a:pt x="26" y="6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4" y="9"/>
                        <a:pt x="23" y="9"/>
                        <a:pt x="21" y="10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0" y="11"/>
                        <a:pt x="20" y="12"/>
                        <a:pt x="19" y="13"/>
                      </a:cubicBezTo>
                      <a:cubicBezTo>
                        <a:pt x="19" y="13"/>
                        <a:pt x="18" y="14"/>
                        <a:pt x="17" y="15"/>
                      </a:cubicBezTo>
                      <a:cubicBezTo>
                        <a:pt x="17" y="15"/>
                        <a:pt x="18" y="16"/>
                        <a:pt x="17" y="16"/>
                      </a:cubicBezTo>
                      <a:cubicBezTo>
                        <a:pt x="17" y="17"/>
                        <a:pt x="18" y="16"/>
                        <a:pt x="18" y="18"/>
                      </a:cubicBezTo>
                      <a:cubicBezTo>
                        <a:pt x="19" y="18"/>
                        <a:pt x="20" y="19"/>
                        <a:pt x="20" y="20"/>
                      </a:cubicBezTo>
                      <a:cubicBezTo>
                        <a:pt x="21" y="20"/>
                        <a:pt x="21" y="19"/>
                        <a:pt x="21" y="20"/>
                      </a:cubicBezTo>
                      <a:cubicBezTo>
                        <a:pt x="22" y="20"/>
                        <a:pt x="22" y="19"/>
                        <a:pt x="22" y="20"/>
                      </a:cubicBezTo>
                      <a:cubicBezTo>
                        <a:pt x="22" y="21"/>
                        <a:pt x="23" y="22"/>
                        <a:pt x="23" y="23"/>
                      </a:cubicBezTo>
                      <a:cubicBezTo>
                        <a:pt x="23" y="22"/>
                        <a:pt x="23" y="20"/>
                        <a:pt x="24" y="20"/>
                      </a:cubicBezTo>
                      <a:cubicBezTo>
                        <a:pt x="24" y="19"/>
                        <a:pt x="24" y="20"/>
                        <a:pt x="23" y="19"/>
                      </a:cubicBezTo>
                      <a:cubicBezTo>
                        <a:pt x="24" y="18"/>
                        <a:pt x="24" y="19"/>
                        <a:pt x="25" y="19"/>
                      </a:cubicBezTo>
                      <a:cubicBezTo>
                        <a:pt x="24" y="17"/>
                        <a:pt x="25" y="15"/>
                        <a:pt x="25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8" y="13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6"/>
                      </a:cubicBezTo>
                      <a:cubicBezTo>
                        <a:pt x="29" y="17"/>
                        <a:pt x="31" y="16"/>
                        <a:pt x="31" y="17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3" y="15"/>
                        <a:pt x="32" y="17"/>
                        <a:pt x="33" y="18"/>
                      </a:cubicBezTo>
                      <a:cubicBezTo>
                        <a:pt x="33" y="18"/>
                        <a:pt x="33" y="19"/>
                        <a:pt x="33" y="19"/>
                      </a:cubicBezTo>
                      <a:cubicBezTo>
                        <a:pt x="33" y="20"/>
                        <a:pt x="34" y="20"/>
                        <a:pt x="34" y="22"/>
                      </a:cubicBez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3"/>
                        <a:pt x="35" y="23"/>
                        <a:pt x="35" y="25"/>
                      </a:cubicBezTo>
                      <a:cubicBezTo>
                        <a:pt x="36" y="26"/>
                        <a:pt x="36" y="27"/>
                        <a:pt x="37" y="27"/>
                      </a:cubicBezTo>
                      <a:cubicBezTo>
                        <a:pt x="36" y="27"/>
                        <a:pt x="37" y="28"/>
                        <a:pt x="37" y="29"/>
                      </a:cubicBezTo>
                      <a:cubicBezTo>
                        <a:pt x="36" y="29"/>
                        <a:pt x="35" y="28"/>
                        <a:pt x="35" y="29"/>
                      </a:cubicBezTo>
                      <a:cubicBezTo>
                        <a:pt x="35" y="29"/>
                        <a:pt x="35" y="28"/>
                        <a:pt x="35" y="28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33" y="26"/>
                        <a:pt x="34" y="25"/>
                        <a:pt x="35" y="24"/>
                      </a:cubicBezTo>
                      <a:cubicBezTo>
                        <a:pt x="34" y="23"/>
                        <a:pt x="33" y="26"/>
                        <a:pt x="32" y="25"/>
                      </a:cubicBezTo>
                      <a:cubicBezTo>
                        <a:pt x="32" y="26"/>
                        <a:pt x="32" y="25"/>
                        <a:pt x="32" y="26"/>
                      </a:cubicBezTo>
                      <a:cubicBezTo>
                        <a:pt x="31" y="26"/>
                        <a:pt x="31" y="26"/>
                        <a:pt x="31" y="27"/>
                      </a:cubicBezTo>
                      <a:cubicBezTo>
                        <a:pt x="30" y="28"/>
                        <a:pt x="32" y="28"/>
                        <a:pt x="32" y="29"/>
                      </a:cubicBezTo>
                      <a:cubicBezTo>
                        <a:pt x="32" y="29"/>
                        <a:pt x="31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29" y="30"/>
                        <a:pt x="28" y="30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5" y="34"/>
                      </a:cubicBezTo>
                      <a:cubicBezTo>
                        <a:pt x="25" y="35"/>
                        <a:pt x="24" y="35"/>
                        <a:pt x="24" y="37"/>
                      </a:cubicBezTo>
                      <a:cubicBezTo>
                        <a:pt x="24" y="37"/>
                        <a:pt x="24" y="37"/>
                        <a:pt x="23" y="37"/>
                      </a:cubicBezTo>
                      <a:cubicBezTo>
                        <a:pt x="24" y="38"/>
                        <a:pt x="24" y="38"/>
                        <a:pt x="23" y="38"/>
                      </a:cubicBezTo>
                      <a:cubicBezTo>
                        <a:pt x="22" y="39"/>
                        <a:pt x="21" y="40"/>
                        <a:pt x="20" y="42"/>
                      </a:cubicBezTo>
                      <a:cubicBezTo>
                        <a:pt x="20" y="42"/>
                        <a:pt x="21" y="43"/>
                        <a:pt x="21" y="43"/>
                      </a:cubicBezTo>
                      <a:cubicBezTo>
                        <a:pt x="21" y="44"/>
                        <a:pt x="21" y="44"/>
                        <a:pt x="21" y="46"/>
                      </a:cubicBezTo>
                      <a:cubicBezTo>
                        <a:pt x="20" y="46"/>
                        <a:pt x="19" y="45"/>
                        <a:pt x="19" y="43"/>
                      </a:cubicBezTo>
                      <a:cubicBezTo>
                        <a:pt x="19" y="42"/>
                        <a:pt x="18" y="43"/>
                        <a:pt x="17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2"/>
                        <a:pt x="13" y="43"/>
                      </a:cubicBezTo>
                      <a:cubicBezTo>
                        <a:pt x="13" y="43"/>
                        <a:pt x="12" y="43"/>
                        <a:pt x="11" y="44"/>
                      </a:cubicBezTo>
                      <a:cubicBezTo>
                        <a:pt x="12" y="46"/>
                        <a:pt x="10" y="51"/>
                        <a:pt x="13" y="51"/>
                      </a:cubicBezTo>
                      <a:cubicBezTo>
                        <a:pt x="14" y="50"/>
                        <a:pt x="14" y="49"/>
                        <a:pt x="14" y="48"/>
                      </a:cubicBezTo>
                      <a:cubicBezTo>
                        <a:pt x="15" y="48"/>
                        <a:pt x="15" y="48"/>
                        <a:pt x="17" y="48"/>
                      </a:cubicBezTo>
                      <a:cubicBezTo>
                        <a:pt x="17" y="50"/>
                        <a:pt x="16" y="51"/>
                        <a:pt x="16" y="52"/>
                      </a:cubicBezTo>
                      <a:cubicBezTo>
                        <a:pt x="17" y="52"/>
                        <a:pt x="18" y="52"/>
                        <a:pt x="19" y="53"/>
                      </a:cubicBezTo>
                      <a:cubicBezTo>
                        <a:pt x="19" y="55"/>
                        <a:pt x="18" y="56"/>
                        <a:pt x="19" y="57"/>
                      </a:cubicBezTo>
                      <a:cubicBezTo>
                        <a:pt x="19" y="57"/>
                        <a:pt x="20" y="57"/>
                        <a:pt x="20" y="56"/>
                      </a:cubicBezTo>
                      <a:cubicBezTo>
                        <a:pt x="21" y="56"/>
                        <a:pt x="21" y="57"/>
                        <a:pt x="21" y="58"/>
                      </a:cubicBezTo>
                      <a:cubicBezTo>
                        <a:pt x="22" y="57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4"/>
                        <a:pt x="26" y="55"/>
                      </a:cubicBezTo>
                      <a:cubicBezTo>
                        <a:pt x="27" y="56"/>
                        <a:pt x="28" y="56"/>
                        <a:pt x="28" y="57"/>
                      </a:cubicBezTo>
                      <a:cubicBezTo>
                        <a:pt x="28" y="57"/>
                        <a:pt x="28" y="56"/>
                        <a:pt x="29" y="56"/>
                      </a:cubicBezTo>
                      <a:cubicBezTo>
                        <a:pt x="30" y="57"/>
                        <a:pt x="31" y="57"/>
                        <a:pt x="32" y="58"/>
                      </a:cubicBezTo>
                      <a:cubicBezTo>
                        <a:pt x="32" y="59"/>
                        <a:pt x="33" y="60"/>
                        <a:pt x="33" y="60"/>
                      </a:cubicBezTo>
                      <a:cubicBezTo>
                        <a:pt x="36" y="59"/>
                        <a:pt x="37" y="63"/>
                        <a:pt x="36" y="64"/>
                      </a:cubicBezTo>
                      <a:cubicBezTo>
                        <a:pt x="36" y="65"/>
                        <a:pt x="37" y="64"/>
                        <a:pt x="38" y="64"/>
                      </a:cubicBezTo>
                      <a:cubicBezTo>
                        <a:pt x="38" y="66"/>
                        <a:pt x="39" y="65"/>
                        <a:pt x="40" y="66"/>
                      </a:cubicBezTo>
                      <a:cubicBezTo>
                        <a:pt x="40" y="66"/>
                        <a:pt x="41" y="66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4" y="67"/>
                        <a:pt x="44" y="67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1"/>
                      </a:cubicBezTo>
                      <a:cubicBezTo>
                        <a:pt x="44" y="72"/>
                        <a:pt x="45" y="72"/>
                        <a:pt x="44" y="73"/>
                      </a:cubicBezTo>
                      <a:cubicBezTo>
                        <a:pt x="44" y="74"/>
                        <a:pt x="43" y="74"/>
                        <a:pt x="43" y="7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76"/>
                        <a:pt x="42" y="76"/>
                        <a:pt x="42" y="77"/>
                      </a:cubicBezTo>
                      <a:cubicBezTo>
                        <a:pt x="43" y="78"/>
                        <a:pt x="42" y="80"/>
                        <a:pt x="42" y="82"/>
                      </a:cubicBezTo>
                      <a:cubicBezTo>
                        <a:pt x="41" y="82"/>
                        <a:pt x="41" y="82"/>
                        <a:pt x="39" y="83"/>
                      </a:cubicBezTo>
                      <a:cubicBezTo>
                        <a:pt x="39" y="83"/>
                        <a:pt x="39" y="84"/>
                        <a:pt x="38" y="84"/>
                      </a:cubicBezTo>
                      <a:cubicBezTo>
                        <a:pt x="38" y="85"/>
                        <a:pt x="38" y="85"/>
                        <a:pt x="38" y="86"/>
                      </a:cubicBezTo>
                      <a:cubicBezTo>
                        <a:pt x="38" y="87"/>
                        <a:pt x="37" y="87"/>
                        <a:pt x="37" y="89"/>
                      </a:cubicBezTo>
                      <a:cubicBezTo>
                        <a:pt x="36" y="89"/>
                        <a:pt x="36" y="90"/>
                        <a:pt x="36" y="90"/>
                      </a:cubicBezTo>
                      <a:cubicBezTo>
                        <a:pt x="36" y="90"/>
                        <a:pt x="35" y="90"/>
                        <a:pt x="35" y="90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1" y="95"/>
                        <a:pt x="31" y="97"/>
                        <a:pt x="30" y="96"/>
                      </a:cubicBezTo>
                      <a:cubicBezTo>
                        <a:pt x="31" y="96"/>
                        <a:pt x="30" y="99"/>
                        <a:pt x="30" y="100"/>
                      </a:cubicBezTo>
                      <a:cubicBezTo>
                        <a:pt x="30" y="101"/>
                        <a:pt x="30" y="101"/>
                        <a:pt x="30" y="102"/>
                      </a:cubicBezTo>
                      <a:cubicBezTo>
                        <a:pt x="30" y="102"/>
                        <a:pt x="30" y="103"/>
                        <a:pt x="29" y="103"/>
                      </a:cubicBezTo>
                      <a:cubicBezTo>
                        <a:pt x="29" y="104"/>
                        <a:pt x="29" y="104"/>
                        <a:pt x="29" y="105"/>
                      </a:cubicBezTo>
                      <a:cubicBezTo>
                        <a:pt x="28" y="106"/>
                        <a:pt x="30" y="106"/>
                        <a:pt x="29" y="107"/>
                      </a:cubicBezTo>
                      <a:cubicBezTo>
                        <a:pt x="30" y="107"/>
                        <a:pt x="30" y="108"/>
                        <a:pt x="31" y="108"/>
                      </a:cubicBezTo>
                      <a:cubicBezTo>
                        <a:pt x="31" y="109"/>
                        <a:pt x="29" y="108"/>
                        <a:pt x="28" y="108"/>
                      </a:cubicBezTo>
                      <a:cubicBezTo>
                        <a:pt x="28" y="108"/>
                        <a:pt x="27" y="108"/>
                        <a:pt x="27" y="107"/>
                      </a:cubicBezTo>
                      <a:cubicBezTo>
                        <a:pt x="27" y="107"/>
                        <a:pt x="27" y="107"/>
                        <a:pt x="27" y="107"/>
                      </a:cubicBezTo>
                      <a:cubicBezTo>
                        <a:pt x="27" y="107"/>
                        <a:pt x="27" y="107"/>
                        <a:pt x="27" y="106"/>
                      </a:cubicBezTo>
                      <a:cubicBezTo>
                        <a:pt x="26" y="106"/>
                        <a:pt x="26" y="104"/>
                        <a:pt x="25" y="104"/>
                      </a:cubicBezTo>
                      <a:cubicBezTo>
                        <a:pt x="26" y="102"/>
                        <a:pt x="25" y="101"/>
                        <a:pt x="25" y="99"/>
                      </a:cubicBezTo>
                      <a:cubicBezTo>
                        <a:pt x="25" y="98"/>
                        <a:pt x="25" y="98"/>
                        <a:pt x="25" y="97"/>
                      </a:cubicBezTo>
                      <a:cubicBezTo>
                        <a:pt x="25" y="96"/>
                        <a:pt x="24" y="97"/>
                        <a:pt x="24" y="96"/>
                      </a:cubicBezTo>
                      <a:cubicBezTo>
                        <a:pt x="25" y="95"/>
                        <a:pt x="26" y="95"/>
                        <a:pt x="26" y="94"/>
                      </a:cubicBezTo>
                      <a:cubicBezTo>
                        <a:pt x="25" y="93"/>
                        <a:pt x="25" y="95"/>
                        <a:pt x="24" y="94"/>
                      </a:cubicBezTo>
                      <a:cubicBezTo>
                        <a:pt x="25" y="92"/>
                        <a:pt x="24" y="89"/>
                        <a:pt x="26" y="88"/>
                      </a:cubicBezTo>
                      <a:cubicBezTo>
                        <a:pt x="26" y="86"/>
                        <a:pt x="25" y="85"/>
                        <a:pt x="26" y="84"/>
                      </a:cubicBezTo>
                      <a:cubicBezTo>
                        <a:pt x="26" y="83"/>
                        <a:pt x="26" y="83"/>
                        <a:pt x="25" y="83"/>
                      </a:cubicBezTo>
                      <a:cubicBezTo>
                        <a:pt x="25" y="82"/>
                        <a:pt x="25" y="82"/>
                        <a:pt x="26" y="81"/>
                      </a:cubicBezTo>
                      <a:cubicBezTo>
                        <a:pt x="26" y="79"/>
                        <a:pt x="25" y="79"/>
                        <a:pt x="24" y="77"/>
                      </a:cubicBezTo>
                      <a:cubicBezTo>
                        <a:pt x="23" y="77"/>
                        <a:pt x="23" y="76"/>
                        <a:pt x="22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1" y="73"/>
                        <a:pt x="20" y="72"/>
                        <a:pt x="20" y="70"/>
                      </a:cubicBezTo>
                      <a:cubicBezTo>
                        <a:pt x="20" y="70"/>
                        <a:pt x="21" y="70"/>
                        <a:pt x="21" y="69"/>
                      </a:cubicBezTo>
                      <a:cubicBezTo>
                        <a:pt x="21" y="69"/>
                        <a:pt x="20" y="69"/>
                        <a:pt x="20" y="68"/>
                      </a:cubicBezTo>
                      <a:cubicBezTo>
                        <a:pt x="21" y="67"/>
                        <a:pt x="19" y="66"/>
                        <a:pt x="20" y="64"/>
                      </a:cubicBezTo>
                      <a:cubicBezTo>
                        <a:pt x="20" y="63"/>
                        <a:pt x="21" y="63"/>
                        <a:pt x="21" y="62"/>
                      </a:cubicBezTo>
                      <a:cubicBezTo>
                        <a:pt x="20" y="61"/>
                        <a:pt x="21" y="61"/>
                        <a:pt x="21" y="61"/>
                      </a:cubicBezTo>
                      <a:cubicBezTo>
                        <a:pt x="21" y="60"/>
                        <a:pt x="20" y="59"/>
                        <a:pt x="20" y="58"/>
                      </a:cubicBezTo>
                      <a:cubicBezTo>
                        <a:pt x="20" y="58"/>
                        <a:pt x="20" y="59"/>
                        <a:pt x="20" y="59"/>
                      </a:cubicBezTo>
                      <a:cubicBezTo>
                        <a:pt x="18" y="59"/>
                        <a:pt x="18" y="58"/>
                        <a:pt x="17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6"/>
                        <a:pt x="16" y="56"/>
                        <a:pt x="16" y="55"/>
                      </a:cubicBezTo>
                      <a:cubicBezTo>
                        <a:pt x="15" y="55"/>
                        <a:pt x="15" y="55"/>
                        <a:pt x="14" y="55"/>
                      </a:cubicBezTo>
                      <a:cubicBezTo>
                        <a:pt x="13" y="54"/>
                        <a:pt x="13" y="54"/>
                        <a:pt x="13" y="53"/>
                      </a:cubicBezTo>
                      <a:cubicBezTo>
                        <a:pt x="10" y="54"/>
                        <a:pt x="9" y="52"/>
                        <a:pt x="7" y="52"/>
                      </a:cubicBezTo>
                      <a:cubicBezTo>
                        <a:pt x="7" y="50"/>
                        <a:pt x="6" y="49"/>
                        <a:pt x="6" y="48"/>
                      </a:cubicBezTo>
                      <a:cubicBezTo>
                        <a:pt x="6" y="47"/>
                        <a:pt x="5" y="46"/>
                        <a:pt x="5" y="45"/>
                      </a:cubicBezTo>
                      <a:cubicBezTo>
                        <a:pt x="5" y="45"/>
                        <a:pt x="5" y="44"/>
                        <a:pt x="4" y="44"/>
                      </a:cubicBezTo>
                      <a:cubicBezTo>
                        <a:pt x="4" y="46"/>
                        <a:pt x="5" y="46"/>
                        <a:pt x="5" y="47"/>
                      </a:cubicBezTo>
                      <a:cubicBezTo>
                        <a:pt x="4" y="47"/>
                        <a:pt x="4" y="46"/>
                        <a:pt x="3" y="47"/>
                      </a:cubicBezTo>
                      <a:cubicBezTo>
                        <a:pt x="3" y="46"/>
                        <a:pt x="3" y="44"/>
                        <a:pt x="2" y="44"/>
                      </a:cubicBezTo>
                      <a:cubicBezTo>
                        <a:pt x="2" y="44"/>
                        <a:pt x="2" y="43"/>
                        <a:pt x="2" y="43"/>
                      </a:cubicBezTo>
                      <a:cubicBezTo>
                        <a:pt x="1" y="42"/>
                        <a:pt x="1" y="40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" y="27"/>
                        <a:pt x="7" y="16"/>
                        <a:pt x="15" y="7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Freeform 23"/>
                <p:cNvSpPr/>
                <p:nvPr/>
              </p:nvSpPr>
              <p:spPr bwMode="auto">
                <a:xfrm>
                  <a:off x="3206097" y="3026083"/>
                  <a:ext cx="69737" cy="56178"/>
                </a:xfrm>
                <a:custGeom>
                  <a:gdLst>
                    <a:gd name="T0" fmla="*/ 1 w 15"/>
                    <a:gd name="T1" fmla="*/ 9 h 12"/>
                    <a:gd name="T2" fmla="*/ 14 w 15"/>
                    <a:gd name="T3" fmla="*/ 0 h 12"/>
                    <a:gd name="T4" fmla="*/ 15 w 15"/>
                    <a:gd name="T5" fmla="*/ 1 h 12"/>
                    <a:gd name="T6" fmla="*/ 12 w 15"/>
                    <a:gd name="T7" fmla="*/ 2 h 12"/>
                    <a:gd name="T8" fmla="*/ 12 w 15"/>
                    <a:gd name="T9" fmla="*/ 3 h 12"/>
                    <a:gd name="T10" fmla="*/ 10 w 15"/>
                    <a:gd name="T11" fmla="*/ 5 h 12"/>
                    <a:gd name="T12" fmla="*/ 8 w 15"/>
                    <a:gd name="T13" fmla="*/ 6 h 12"/>
                    <a:gd name="T14" fmla="*/ 6 w 15"/>
                    <a:gd name="T15" fmla="*/ 9 h 12"/>
                    <a:gd name="T16" fmla="*/ 5 w 15"/>
                    <a:gd name="T17" fmla="*/ 9 h 12"/>
                    <a:gd name="T18" fmla="*/ 6 w 15"/>
                    <a:gd name="T19" fmla="*/ 9 h 12"/>
                    <a:gd name="T20" fmla="*/ 5 w 15"/>
                    <a:gd name="T21" fmla="*/ 10 h 12"/>
                    <a:gd name="T22" fmla="*/ 0 w 15"/>
                    <a:gd name="T23" fmla="*/ 11 h 12"/>
                    <a:gd name="T24" fmla="*/ 0 w 15"/>
                    <a:gd name="T25" fmla="*/ 10 h 12"/>
                    <a:gd name="T26" fmla="*/ 1 w 15"/>
                    <a:gd name="T27" fmla="*/ 10 h 12"/>
                    <a:gd name="T28" fmla="*/ 3 w 15"/>
                    <a:gd name="T29" fmla="*/ 10 h 12"/>
                    <a:gd name="T30" fmla="*/ 1 w 15"/>
                    <a:gd name="T31" fmla="*/ 9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" y="9"/>
                      </a:moveTo>
                      <a:cubicBezTo>
                        <a:pt x="5" y="6"/>
                        <a:pt x="10" y="3"/>
                        <a:pt x="14" y="0"/>
                      </a:cubicBezTo>
                      <a:cubicBezTo>
                        <a:pt x="14" y="1"/>
                        <a:pt x="15" y="0"/>
                        <a:pt x="15" y="1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9" y="4"/>
                        <a:pt x="9" y="6"/>
                        <a:pt x="8" y="6"/>
                      </a:cubicBezTo>
                      <a:cubicBezTo>
                        <a:pt x="8" y="7"/>
                        <a:pt x="6" y="7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2"/>
                        <a:pt x="2" y="11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9"/>
                        <a:pt x="2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Freeform 38"/>
                <p:cNvSpPr/>
                <p:nvPr/>
              </p:nvSpPr>
              <p:spPr bwMode="auto">
                <a:xfrm>
                  <a:off x="3262274" y="3556860"/>
                  <a:ext cx="5812" cy="3874"/>
                </a:xfrm>
                <a:custGeom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39"/>
                <p:cNvSpPr/>
                <p:nvPr/>
              </p:nvSpPr>
              <p:spPr bwMode="auto">
                <a:xfrm>
                  <a:off x="3248714" y="3016397"/>
                  <a:ext cx="135600" cy="135600"/>
                </a:xfrm>
                <a:custGeom>
                  <a:gdLst>
                    <a:gd name="T0" fmla="*/ 12 w 29"/>
                    <a:gd name="T1" fmla="*/ 28 h 29"/>
                    <a:gd name="T2" fmla="*/ 11 w 29"/>
                    <a:gd name="T3" fmla="*/ 29 h 29"/>
                    <a:gd name="T4" fmla="*/ 10 w 29"/>
                    <a:gd name="T5" fmla="*/ 28 h 29"/>
                    <a:gd name="T6" fmla="*/ 8 w 29"/>
                    <a:gd name="T7" fmla="*/ 28 h 29"/>
                    <a:gd name="T8" fmla="*/ 7 w 29"/>
                    <a:gd name="T9" fmla="*/ 22 h 29"/>
                    <a:gd name="T10" fmla="*/ 7 w 29"/>
                    <a:gd name="T11" fmla="*/ 20 h 29"/>
                    <a:gd name="T12" fmla="*/ 9 w 29"/>
                    <a:gd name="T13" fmla="*/ 19 h 29"/>
                    <a:gd name="T14" fmla="*/ 7 w 29"/>
                    <a:gd name="T15" fmla="*/ 17 h 29"/>
                    <a:gd name="T16" fmla="*/ 8 w 29"/>
                    <a:gd name="T17" fmla="*/ 16 h 29"/>
                    <a:gd name="T18" fmla="*/ 7 w 29"/>
                    <a:gd name="T19" fmla="*/ 16 h 29"/>
                    <a:gd name="T20" fmla="*/ 7 w 29"/>
                    <a:gd name="T21" fmla="*/ 15 h 29"/>
                    <a:gd name="T22" fmla="*/ 6 w 29"/>
                    <a:gd name="T23" fmla="*/ 12 h 29"/>
                    <a:gd name="T24" fmla="*/ 4 w 29"/>
                    <a:gd name="T25" fmla="*/ 11 h 29"/>
                    <a:gd name="T26" fmla="*/ 2 w 29"/>
                    <a:gd name="T27" fmla="*/ 12 h 29"/>
                    <a:gd name="T28" fmla="*/ 1 w 29"/>
                    <a:gd name="T29" fmla="*/ 10 h 29"/>
                    <a:gd name="T30" fmla="*/ 4 w 29"/>
                    <a:gd name="T31" fmla="*/ 10 h 29"/>
                    <a:gd name="T32" fmla="*/ 2 w 29"/>
                    <a:gd name="T33" fmla="*/ 10 h 29"/>
                    <a:gd name="T34" fmla="*/ 1 w 29"/>
                    <a:gd name="T35" fmla="*/ 10 h 29"/>
                    <a:gd name="T36" fmla="*/ 0 w 29"/>
                    <a:gd name="T37" fmla="*/ 9 h 29"/>
                    <a:gd name="T38" fmla="*/ 1 w 29"/>
                    <a:gd name="T39" fmla="*/ 8 h 29"/>
                    <a:gd name="T40" fmla="*/ 4 w 29"/>
                    <a:gd name="T41" fmla="*/ 7 h 29"/>
                    <a:gd name="T42" fmla="*/ 3 w 29"/>
                    <a:gd name="T43" fmla="*/ 6 h 29"/>
                    <a:gd name="T44" fmla="*/ 9 w 29"/>
                    <a:gd name="T45" fmla="*/ 3 h 29"/>
                    <a:gd name="T46" fmla="*/ 13 w 29"/>
                    <a:gd name="T47" fmla="*/ 4 h 29"/>
                    <a:gd name="T48" fmla="*/ 13 w 29"/>
                    <a:gd name="T49" fmla="*/ 2 h 29"/>
                    <a:gd name="T50" fmla="*/ 15 w 29"/>
                    <a:gd name="T51" fmla="*/ 1 h 29"/>
                    <a:gd name="T52" fmla="*/ 20 w 29"/>
                    <a:gd name="T53" fmla="*/ 1 h 29"/>
                    <a:gd name="T54" fmla="*/ 21 w 29"/>
                    <a:gd name="T55" fmla="*/ 1 h 29"/>
                    <a:gd name="T56" fmla="*/ 23 w 29"/>
                    <a:gd name="T57" fmla="*/ 1 h 29"/>
                    <a:gd name="T58" fmla="*/ 26 w 29"/>
                    <a:gd name="T59" fmla="*/ 2 h 29"/>
                    <a:gd name="T60" fmla="*/ 23 w 29"/>
                    <a:gd name="T61" fmla="*/ 4 h 29"/>
                    <a:gd name="T62" fmla="*/ 26 w 29"/>
                    <a:gd name="T63" fmla="*/ 3 h 29"/>
                    <a:gd name="T64" fmla="*/ 27 w 29"/>
                    <a:gd name="T65" fmla="*/ 4 h 29"/>
                    <a:gd name="T66" fmla="*/ 28 w 29"/>
                    <a:gd name="T67" fmla="*/ 5 h 29"/>
                    <a:gd name="T68" fmla="*/ 26 w 29"/>
                    <a:gd name="T69" fmla="*/ 5 h 29"/>
                    <a:gd name="T70" fmla="*/ 25 w 29"/>
                    <a:gd name="T71" fmla="*/ 6 h 29"/>
                    <a:gd name="T72" fmla="*/ 25 w 29"/>
                    <a:gd name="T73" fmla="*/ 8 h 29"/>
                    <a:gd name="T74" fmla="*/ 24 w 29"/>
                    <a:gd name="T75" fmla="*/ 8 h 29"/>
                    <a:gd name="T76" fmla="*/ 26 w 29"/>
                    <a:gd name="T77" fmla="*/ 10 h 29"/>
                    <a:gd name="T78" fmla="*/ 24 w 29"/>
                    <a:gd name="T79" fmla="*/ 10 h 29"/>
                    <a:gd name="T80" fmla="*/ 23 w 29"/>
                    <a:gd name="T81" fmla="*/ 15 h 29"/>
                    <a:gd name="T82" fmla="*/ 23 w 29"/>
                    <a:gd name="T83" fmla="*/ 16 h 29"/>
                    <a:gd name="T84" fmla="*/ 22 w 29"/>
                    <a:gd name="T85" fmla="*/ 16 h 29"/>
                    <a:gd name="T86" fmla="*/ 23 w 29"/>
                    <a:gd name="T87" fmla="*/ 18 h 29"/>
                    <a:gd name="T88" fmla="*/ 20 w 29"/>
                    <a:gd name="T89" fmla="*/ 16 h 29"/>
                    <a:gd name="T90" fmla="*/ 19 w 29"/>
                    <a:gd name="T91" fmla="*/ 17 h 29"/>
                    <a:gd name="T92" fmla="*/ 21 w 29"/>
                    <a:gd name="T93" fmla="*/ 18 h 29"/>
                    <a:gd name="T94" fmla="*/ 20 w 29"/>
                    <a:gd name="T95" fmla="*/ 20 h 29"/>
                    <a:gd name="T96" fmla="*/ 17 w 29"/>
                    <a:gd name="T97" fmla="*/ 21 h 29"/>
                    <a:gd name="T98" fmla="*/ 16 w 29"/>
                    <a:gd name="T99" fmla="*/ 22 h 29"/>
                    <a:gd name="T100" fmla="*/ 14 w 29"/>
                    <a:gd name="T101" fmla="*/ 22 h 29"/>
                    <a:gd name="T102" fmla="*/ 13 w 29"/>
                    <a:gd name="T103" fmla="*/ 24 h 29"/>
                    <a:gd name="T104" fmla="*/ 12 w 29"/>
                    <a:gd name="T105" fmla="*/ 28 h 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" h="28">
                      <a:moveTo>
                        <a:pt x="12" y="28"/>
                      </a:moveTo>
                      <a:cubicBezTo>
                        <a:pt x="12" y="28"/>
                        <a:pt x="12" y="28"/>
                        <a:pt x="11" y="29"/>
                      </a:cubicBezTo>
                      <a:cubicBezTo>
                        <a:pt x="10" y="29"/>
                        <a:pt x="11" y="28"/>
                        <a:pt x="10" y="28"/>
                      </a:cubicBezTo>
                      <a:cubicBezTo>
                        <a:pt x="10" y="28"/>
                        <a:pt x="9" y="28"/>
                        <a:pt x="8" y="28"/>
                      </a:cubicBezTo>
                      <a:cubicBezTo>
                        <a:pt x="7" y="26"/>
                        <a:pt x="8" y="23"/>
                        <a:pt x="7" y="22"/>
                      </a:cubicBezTo>
                      <a:cubicBezTo>
                        <a:pt x="7" y="21"/>
                        <a:pt x="8" y="21"/>
                        <a:pt x="7" y="20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9" y="18"/>
                        <a:pt x="7" y="18"/>
                        <a:pt x="7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5"/>
                        <a:pt x="8" y="17"/>
                        <a:pt x="7" y="16"/>
                      </a:cubicBezTo>
                      <a:cubicBezTo>
                        <a:pt x="6" y="16"/>
                        <a:pt x="7" y="15"/>
                        <a:pt x="7" y="15"/>
                      </a:cubicBezTo>
                      <a:cubicBezTo>
                        <a:pt x="7" y="14"/>
                        <a:pt x="6" y="13"/>
                        <a:pt x="6" y="12"/>
                      </a:cubicBezTo>
                      <a:cubicBezTo>
                        <a:pt x="5" y="12"/>
                        <a:pt x="4" y="12"/>
                        <a:pt x="4" y="11"/>
                      </a:cubicBezTo>
                      <a:cubicBezTo>
                        <a:pt x="3" y="11"/>
                        <a:pt x="3" y="12"/>
                        <a:pt x="2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3" y="10"/>
                        <a:pt x="4" y="10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2" y="9"/>
                        <a:pt x="1" y="9"/>
                        <a:pt x="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3" y="7"/>
                        <a:pt x="3" y="6"/>
                      </a:cubicBezTo>
                      <a:cubicBezTo>
                        <a:pt x="5" y="5"/>
                        <a:pt x="6" y="4"/>
                        <a:pt x="9" y="3"/>
                      </a:cubicBezTo>
                      <a:cubicBezTo>
                        <a:pt x="10" y="4"/>
                        <a:pt x="11" y="3"/>
                        <a:pt x="13" y="4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2"/>
                      </a:cubicBezTo>
                      <a:cubicBezTo>
                        <a:pt x="26" y="3"/>
                        <a:pt x="24" y="2"/>
                        <a:pt x="23" y="4"/>
                      </a:cubicBez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9" y="4"/>
                        <a:pt x="28" y="5"/>
                      </a:cubicBezTo>
                      <a:cubicBezTo>
                        <a:pt x="29" y="6"/>
                        <a:pt x="27" y="5"/>
                        <a:pt x="26" y="5"/>
                      </a:cubicBezTo>
                      <a:cubicBezTo>
                        <a:pt x="26" y="5"/>
                        <a:pt x="26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4" y="8"/>
                        <a:pt x="25" y="9"/>
                        <a:pt x="24" y="8"/>
                      </a:cubicBezTo>
                      <a:cubicBezTo>
                        <a:pt x="25" y="9"/>
                        <a:pt x="26" y="9"/>
                        <a:pt x="26" y="10"/>
                      </a:cubicBezTo>
                      <a:cubicBezTo>
                        <a:pt x="25" y="10"/>
                        <a:pt x="24" y="10"/>
                        <a:pt x="24" y="10"/>
                      </a:cubicBezTo>
                      <a:cubicBezTo>
                        <a:pt x="24" y="12"/>
                        <a:pt x="25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3" y="16"/>
                        <a:pt x="23" y="16"/>
                        <a:pt x="22" y="16"/>
                      </a:cubicBezTo>
                      <a:cubicBezTo>
                        <a:pt x="22" y="16"/>
                        <a:pt x="24" y="17"/>
                        <a:pt x="23" y="18"/>
                      </a:cubicBezTo>
                      <a:cubicBezTo>
                        <a:pt x="22" y="18"/>
                        <a:pt x="21" y="17"/>
                        <a:pt x="20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2" y="18"/>
                        <a:pt x="20" y="19"/>
                        <a:pt x="20" y="20"/>
                      </a:cubicBezTo>
                      <a:cubicBezTo>
                        <a:pt x="19" y="20"/>
                        <a:pt x="18" y="21"/>
                        <a:pt x="17" y="21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2"/>
                        <a:pt x="15" y="23"/>
                        <a:pt x="14" y="22"/>
                      </a:cubicBezTo>
                      <a:cubicBezTo>
                        <a:pt x="13" y="22"/>
                        <a:pt x="14" y="24"/>
                        <a:pt x="13" y="24"/>
                      </a:cubicBezTo>
                      <a:cubicBezTo>
                        <a:pt x="13" y="26"/>
                        <a:pt x="12" y="26"/>
                        <a:pt x="12" y="28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43"/>
                <p:cNvSpPr/>
                <p:nvPr/>
              </p:nvSpPr>
              <p:spPr bwMode="auto">
                <a:xfrm>
                  <a:off x="3351382" y="3109380"/>
                  <a:ext cx="23246" cy="23246"/>
                </a:xfrm>
                <a:custGeom>
                  <a:gdLst>
                    <a:gd name="T0" fmla="*/ 2 w 5"/>
                    <a:gd name="T1" fmla="*/ 5 h 5"/>
                    <a:gd name="T2" fmla="*/ 0 w 5"/>
                    <a:gd name="T3" fmla="*/ 4 h 5"/>
                    <a:gd name="T4" fmla="*/ 1 w 5"/>
                    <a:gd name="T5" fmla="*/ 2 h 5"/>
                    <a:gd name="T6" fmla="*/ 0 w 5"/>
                    <a:gd name="T7" fmla="*/ 2 h 5"/>
                    <a:gd name="T8" fmla="*/ 1 w 5"/>
                    <a:gd name="T9" fmla="*/ 1 h 5"/>
                    <a:gd name="T10" fmla="*/ 2 w 5"/>
                    <a:gd name="T11" fmla="*/ 2 h 5"/>
                    <a:gd name="T12" fmla="*/ 4 w 5"/>
                    <a:gd name="T13" fmla="*/ 1 h 5"/>
                    <a:gd name="T14" fmla="*/ 5 w 5"/>
                    <a:gd name="T15" fmla="*/ 4 h 5"/>
                    <a:gd name="T16" fmla="*/ 4 w 5"/>
                    <a:gd name="T17" fmla="*/ 5 h 5"/>
                    <a:gd name="T18" fmla="*/ 2 w 5"/>
                    <a:gd name="T1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1" y="5"/>
                        <a:pt x="1" y="3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3" y="1"/>
                        <a:pt x="3" y="2"/>
                        <a:pt x="4" y="1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Freeform 47"/>
                <p:cNvSpPr/>
                <p:nvPr/>
              </p:nvSpPr>
              <p:spPr bwMode="auto">
                <a:xfrm>
                  <a:off x="3202223" y="3122940"/>
                  <a:ext cx="19371" cy="19371"/>
                </a:xfrm>
                <a:custGeom>
                  <a:gdLst>
                    <a:gd name="T0" fmla="*/ 4 w 4"/>
                    <a:gd name="T1" fmla="*/ 2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0 h 4"/>
                    <a:gd name="T8" fmla="*/ 3 w 4"/>
                    <a:gd name="T9" fmla="*/ 1 h 4"/>
                    <a:gd name="T10" fmla="*/ 4 w 4"/>
                    <a:gd name="T11" fmla="*/ 2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4"/>
                        <a:pt x="2" y="1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Freeform 48"/>
                <p:cNvSpPr/>
                <p:nvPr/>
              </p:nvSpPr>
              <p:spPr bwMode="auto">
                <a:xfrm>
                  <a:off x="3229343" y="3314717"/>
                  <a:ext cx="9686" cy="3874"/>
                </a:xfrm>
                <a:custGeom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0 h 1"/>
                    <a:gd name="T6" fmla="*/ 2 w 2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Freeform 49"/>
                <p:cNvSpPr/>
                <p:nvPr/>
              </p:nvSpPr>
              <p:spPr bwMode="auto">
                <a:xfrm>
                  <a:off x="3188662" y="3295345"/>
                  <a:ext cx="40681" cy="23246"/>
                </a:xfrm>
                <a:custGeom>
                  <a:gdLst>
                    <a:gd name="T0" fmla="*/ 4 w 9"/>
                    <a:gd name="T1" fmla="*/ 3 h 5"/>
                    <a:gd name="T2" fmla="*/ 2 w 9"/>
                    <a:gd name="T3" fmla="*/ 1 h 5"/>
                    <a:gd name="T4" fmla="*/ 0 w 9"/>
                    <a:gd name="T5" fmla="*/ 2 h 5"/>
                    <a:gd name="T6" fmla="*/ 0 w 9"/>
                    <a:gd name="T7" fmla="*/ 0 h 5"/>
                    <a:gd name="T8" fmla="*/ 4 w 9"/>
                    <a:gd name="T9" fmla="*/ 0 h 5"/>
                    <a:gd name="T10" fmla="*/ 5 w 9"/>
                    <a:gd name="T11" fmla="*/ 1 h 5"/>
                    <a:gd name="T12" fmla="*/ 6 w 9"/>
                    <a:gd name="T13" fmla="*/ 2 h 5"/>
                    <a:gd name="T14" fmla="*/ 9 w 9"/>
                    <a:gd name="T15" fmla="*/ 4 h 5"/>
                    <a:gd name="T16" fmla="*/ 7 w 9"/>
                    <a:gd name="T17" fmla="*/ 5 h 5"/>
                    <a:gd name="T18" fmla="*/ 6 w 9"/>
                    <a:gd name="T19" fmla="*/ 4 h 5"/>
                    <a:gd name="T20" fmla="*/ 6 w 9"/>
                    <a:gd name="T21" fmla="*/ 3 h 5"/>
                    <a:gd name="T22" fmla="*/ 4 w 9"/>
                    <a:gd name="T23" fmla="*/ 3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3" y="3"/>
                        <a:pt x="3" y="1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2"/>
                        <a:pt x="8" y="2"/>
                        <a:pt x="9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2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Freeform 50"/>
                <p:cNvSpPr/>
                <p:nvPr/>
              </p:nvSpPr>
              <p:spPr bwMode="auto">
                <a:xfrm>
                  <a:off x="3202223" y="3310842"/>
                  <a:ext cx="9686" cy="7749"/>
                </a:xfrm>
                <a:custGeom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51"/>
                <p:cNvSpPr/>
                <p:nvPr/>
              </p:nvSpPr>
              <p:spPr bwMode="auto">
                <a:xfrm>
                  <a:off x="3202223" y="3291471"/>
                  <a:ext cx="3874" cy="3874"/>
                </a:xfrm>
                <a:custGeom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52"/>
                <p:cNvSpPr/>
                <p:nvPr/>
              </p:nvSpPr>
              <p:spPr bwMode="auto">
                <a:xfrm>
                  <a:off x="3211908" y="3291471"/>
                  <a:ext cx="3874" cy="3874"/>
                </a:xfrm>
                <a:custGeom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53"/>
                <p:cNvSpPr/>
                <p:nvPr/>
              </p:nvSpPr>
              <p:spPr bwMode="auto">
                <a:xfrm>
                  <a:off x="3215782" y="3295345"/>
                  <a:ext cx="9686" cy="9686"/>
                </a:xfrm>
                <a:custGeom>
                  <a:gdLst>
                    <a:gd name="T0" fmla="*/ 0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Freeform 55"/>
                <p:cNvSpPr/>
                <p:nvPr/>
              </p:nvSpPr>
              <p:spPr bwMode="auto">
                <a:xfrm flipH="1">
                  <a:off x="3225469" y="307257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60"/>
                <p:cNvSpPr/>
                <p:nvPr/>
              </p:nvSpPr>
              <p:spPr bwMode="auto">
                <a:xfrm flipH="1">
                  <a:off x="3122799" y="3281786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63"/>
                <p:cNvSpPr/>
                <p:nvPr/>
              </p:nvSpPr>
              <p:spPr bwMode="auto">
                <a:xfrm>
                  <a:off x="3258399" y="3179117"/>
                  <a:ext cx="3874" cy="0"/>
                </a:xfrm>
                <a:custGeom>
                  <a:gdLst>
                    <a:gd name="T0" fmla="*/ 1 w 1"/>
                    <a:gd name="T1" fmla="*/ 1 w 1"/>
                    <a:gd name="T2" fmla="*/ 1 w 1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72"/>
                <p:cNvSpPr/>
                <p:nvPr/>
              </p:nvSpPr>
              <p:spPr bwMode="auto">
                <a:xfrm>
                  <a:off x="3337823" y="3026083"/>
                  <a:ext cx="17435" cy="9686"/>
                </a:xfrm>
                <a:custGeom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Freeform 73"/>
                <p:cNvSpPr/>
                <p:nvPr/>
              </p:nvSpPr>
              <p:spPr bwMode="auto">
                <a:xfrm>
                  <a:off x="3345571" y="3082260"/>
                  <a:ext cx="5812" cy="9686"/>
                </a:xfrm>
                <a:custGeom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Freeform 74"/>
                <p:cNvSpPr/>
                <p:nvPr/>
              </p:nvSpPr>
              <p:spPr bwMode="auto">
                <a:xfrm>
                  <a:off x="3118925" y="3272100"/>
                  <a:ext cx="3874" cy="9686"/>
                </a:xfrm>
                <a:custGeom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75"/>
                <p:cNvSpPr/>
                <p:nvPr/>
              </p:nvSpPr>
              <p:spPr bwMode="auto">
                <a:xfrm flipH="1">
                  <a:off x="3118925" y="3268225"/>
                  <a:ext cx="0" cy="3874"/>
                </a:xfrm>
                <a:custGeom>
                  <a:gdLst>
                    <a:gd name="T0" fmla="*/ 1 h 1"/>
                    <a:gd name="T1" fmla="*/ 1 h 1"/>
                    <a:gd name="T2" fmla="*/ 1 h 1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79" name="任意多边形 178"/>
            <p:cNvSpPr/>
            <p:nvPr/>
          </p:nvSpPr>
          <p:spPr>
            <a:xfrm>
              <a:off x="4937469" y="2674918"/>
              <a:ext cx="966406" cy="326890"/>
            </a:xfrm>
            <a:custGeom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0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任意多边形 179"/>
            <p:cNvSpPr/>
            <p:nvPr/>
          </p:nvSpPr>
          <p:spPr>
            <a:xfrm>
              <a:off x="6115018" y="3435499"/>
              <a:ext cx="766448" cy="259254"/>
            </a:xfrm>
            <a:custGeom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0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10773899" y="5604892"/>
            <a:ext cx="462655" cy="470853"/>
            <a:chOff x="5907508" y="3543300"/>
            <a:chExt cx="1701738" cy="1701738"/>
          </a:xfrm>
        </p:grpSpPr>
        <p:sp>
          <p:nvSpPr>
            <p:cNvPr id="182" name="椭圆 181"/>
            <p:cNvSpPr/>
            <p:nvPr/>
          </p:nvSpPr>
          <p:spPr>
            <a:xfrm>
              <a:off x="5907508" y="3543300"/>
              <a:ext cx="1701738" cy="1701738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任意多边形 183"/>
            <p:cNvSpPr/>
            <p:nvPr/>
          </p:nvSpPr>
          <p:spPr>
            <a:xfrm flipV="1">
              <a:off x="6207488" y="4235876"/>
              <a:ext cx="1120301" cy="597694"/>
            </a:xfrm>
            <a:custGeom>
              <a:gdLst>
                <a:gd name="connsiteX0" fmla="*/ 1425 w 682942"/>
                <a:gd name="connsiteY0" fmla="*/ 0 h 355600"/>
                <a:gd name="connsiteX1" fmla="*/ 6938 w 682942"/>
                <a:gd name="connsiteY1" fmla="*/ 54690 h 355600"/>
                <a:gd name="connsiteX2" fmla="*/ 341471 w 682942"/>
                <a:gd name="connsiteY2" fmla="*/ 327342 h 355600"/>
                <a:gd name="connsiteX3" fmla="*/ 676005 w 682942"/>
                <a:gd name="connsiteY3" fmla="*/ 54690 h 355600"/>
                <a:gd name="connsiteX4" fmla="*/ 681518 w 682942"/>
                <a:gd name="connsiteY4" fmla="*/ 0 h 355600"/>
                <a:gd name="connsiteX5" fmla="*/ 682942 w 682942"/>
                <a:gd name="connsiteY5" fmla="*/ 14129 h 355600"/>
                <a:gd name="connsiteX6" fmla="*/ 341471 w 682942"/>
                <a:gd name="connsiteY6" fmla="*/ 355600 h 355600"/>
                <a:gd name="connsiteX7" fmla="*/ 0 w 682942"/>
                <a:gd name="connsiteY7" fmla="*/ 14129 h 355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2942" h="355600">
                  <a:moveTo>
                    <a:pt x="1425" y="0"/>
                  </a:moveTo>
                  <a:lnTo>
                    <a:pt x="6938" y="54690"/>
                  </a:lnTo>
                  <a:cubicBezTo>
                    <a:pt x="38779" y="210292"/>
                    <a:pt x="176456" y="327342"/>
                    <a:pt x="341471" y="327342"/>
                  </a:cubicBezTo>
                  <a:cubicBezTo>
                    <a:pt x="506487" y="327342"/>
                    <a:pt x="644164" y="210292"/>
                    <a:pt x="676005" y="54690"/>
                  </a:cubicBezTo>
                  <a:lnTo>
                    <a:pt x="681518" y="0"/>
                  </a:lnTo>
                  <a:lnTo>
                    <a:pt x="682942" y="14129"/>
                  </a:lnTo>
                  <a:cubicBezTo>
                    <a:pt x="682942" y="202718"/>
                    <a:pt x="530060" y="355600"/>
                    <a:pt x="341471" y="355600"/>
                  </a:cubicBezTo>
                  <a:cubicBezTo>
                    <a:pt x="152882" y="355600"/>
                    <a:pt x="0" y="202718"/>
                    <a:pt x="0" y="14129"/>
                  </a:cubicBezTo>
                  <a:close/>
                </a:path>
              </a:pathLst>
            </a:custGeom>
            <a:solidFill>
              <a:srgbClr val="081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任意多边形 184"/>
            <p:cNvSpPr/>
            <p:nvPr/>
          </p:nvSpPr>
          <p:spPr>
            <a:xfrm>
              <a:off x="6324882" y="4083171"/>
              <a:ext cx="177244" cy="74387"/>
            </a:xfrm>
            <a:custGeom>
              <a:gdLst>
                <a:gd name="connsiteX0" fmla="*/ 0 w 202388"/>
                <a:gd name="connsiteY0" fmla="*/ 0 h 60325"/>
                <a:gd name="connsiteX1" fmla="*/ 8105 w 202388"/>
                <a:gd name="connsiteY1" fmla="*/ 0 h 60325"/>
                <a:gd name="connsiteX2" fmla="*/ 19703 w 202388"/>
                <a:gd name="connsiteY2" fmla="*/ 15176 h 60325"/>
                <a:gd name="connsiteX3" fmla="*/ 101194 w 202388"/>
                <a:gd name="connsiteY3" fmla="*/ 48315 h 60325"/>
                <a:gd name="connsiteX4" fmla="*/ 182685 w 202388"/>
                <a:gd name="connsiteY4" fmla="*/ 15176 h 60325"/>
                <a:gd name="connsiteX5" fmla="*/ 194284 w 202388"/>
                <a:gd name="connsiteY5" fmla="*/ 0 h 60325"/>
                <a:gd name="connsiteX6" fmla="*/ 202388 w 202388"/>
                <a:gd name="connsiteY6" fmla="*/ 0 h 60325"/>
                <a:gd name="connsiteX7" fmla="*/ 191783 w 202388"/>
                <a:gd name="connsiteY7" fmla="*/ 17819 h 60325"/>
                <a:gd name="connsiteX8" fmla="*/ 101194 w 202388"/>
                <a:gd name="connsiteY8" fmla="*/ 60325 h 60325"/>
                <a:gd name="connsiteX9" fmla="*/ 10606 w 202388"/>
                <a:gd name="connsiteY9" fmla="*/ 17819 h 603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388" h="60325">
                  <a:moveTo>
                    <a:pt x="0" y="0"/>
                  </a:moveTo>
                  <a:lnTo>
                    <a:pt x="8105" y="0"/>
                  </a:lnTo>
                  <a:lnTo>
                    <a:pt x="19703" y="15176"/>
                  </a:lnTo>
                  <a:cubicBezTo>
                    <a:pt x="41849" y="35879"/>
                    <a:pt x="70239" y="48315"/>
                    <a:pt x="101194" y="48315"/>
                  </a:cubicBezTo>
                  <a:cubicBezTo>
                    <a:pt x="132149" y="48315"/>
                    <a:pt x="160540" y="35879"/>
                    <a:pt x="182685" y="15176"/>
                  </a:cubicBezTo>
                  <a:lnTo>
                    <a:pt x="194284" y="0"/>
                  </a:lnTo>
                  <a:lnTo>
                    <a:pt x="202388" y="0"/>
                  </a:lnTo>
                  <a:lnTo>
                    <a:pt x="191783" y="17819"/>
                  </a:lnTo>
                  <a:cubicBezTo>
                    <a:pt x="168599" y="44081"/>
                    <a:pt x="136571" y="60325"/>
                    <a:pt x="101194" y="60325"/>
                  </a:cubicBezTo>
                  <a:cubicBezTo>
                    <a:pt x="65817" y="60325"/>
                    <a:pt x="33789" y="44081"/>
                    <a:pt x="10606" y="17819"/>
                  </a:cubicBezTo>
                  <a:close/>
                </a:path>
              </a:pathLst>
            </a:custGeom>
            <a:solidFill>
              <a:srgbClr val="081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任意多边形 185"/>
            <p:cNvSpPr/>
            <p:nvPr/>
          </p:nvSpPr>
          <p:spPr>
            <a:xfrm>
              <a:off x="6967064" y="4083171"/>
              <a:ext cx="177244" cy="74387"/>
            </a:xfrm>
            <a:custGeom>
              <a:gdLst>
                <a:gd name="connsiteX0" fmla="*/ 0 w 202388"/>
                <a:gd name="connsiteY0" fmla="*/ 0 h 60325"/>
                <a:gd name="connsiteX1" fmla="*/ 8105 w 202388"/>
                <a:gd name="connsiteY1" fmla="*/ 0 h 60325"/>
                <a:gd name="connsiteX2" fmla="*/ 19703 w 202388"/>
                <a:gd name="connsiteY2" fmla="*/ 15176 h 60325"/>
                <a:gd name="connsiteX3" fmla="*/ 101194 w 202388"/>
                <a:gd name="connsiteY3" fmla="*/ 48315 h 60325"/>
                <a:gd name="connsiteX4" fmla="*/ 182685 w 202388"/>
                <a:gd name="connsiteY4" fmla="*/ 15176 h 60325"/>
                <a:gd name="connsiteX5" fmla="*/ 194284 w 202388"/>
                <a:gd name="connsiteY5" fmla="*/ 0 h 60325"/>
                <a:gd name="connsiteX6" fmla="*/ 202388 w 202388"/>
                <a:gd name="connsiteY6" fmla="*/ 0 h 60325"/>
                <a:gd name="connsiteX7" fmla="*/ 191783 w 202388"/>
                <a:gd name="connsiteY7" fmla="*/ 17819 h 60325"/>
                <a:gd name="connsiteX8" fmla="*/ 101194 w 202388"/>
                <a:gd name="connsiteY8" fmla="*/ 60325 h 60325"/>
                <a:gd name="connsiteX9" fmla="*/ 10606 w 202388"/>
                <a:gd name="connsiteY9" fmla="*/ 17819 h 603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388" h="60325">
                  <a:moveTo>
                    <a:pt x="0" y="0"/>
                  </a:moveTo>
                  <a:lnTo>
                    <a:pt x="8105" y="0"/>
                  </a:lnTo>
                  <a:lnTo>
                    <a:pt x="19703" y="15176"/>
                  </a:lnTo>
                  <a:cubicBezTo>
                    <a:pt x="41849" y="35879"/>
                    <a:pt x="70239" y="48315"/>
                    <a:pt x="101194" y="48315"/>
                  </a:cubicBezTo>
                  <a:cubicBezTo>
                    <a:pt x="132149" y="48315"/>
                    <a:pt x="160540" y="35879"/>
                    <a:pt x="182685" y="15176"/>
                  </a:cubicBezTo>
                  <a:lnTo>
                    <a:pt x="194284" y="0"/>
                  </a:lnTo>
                  <a:lnTo>
                    <a:pt x="202388" y="0"/>
                  </a:lnTo>
                  <a:lnTo>
                    <a:pt x="191783" y="17819"/>
                  </a:lnTo>
                  <a:cubicBezTo>
                    <a:pt x="168599" y="44081"/>
                    <a:pt x="136571" y="60325"/>
                    <a:pt x="101194" y="60325"/>
                  </a:cubicBezTo>
                  <a:cubicBezTo>
                    <a:pt x="65817" y="60325"/>
                    <a:pt x="33789" y="44081"/>
                    <a:pt x="10606" y="17819"/>
                  </a:cubicBezTo>
                  <a:close/>
                </a:path>
              </a:pathLst>
            </a:custGeom>
            <a:solidFill>
              <a:srgbClr val="081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6110187" y="4603562"/>
              <a:ext cx="261528" cy="261527"/>
            </a:xfrm>
            <a:prstGeom prst="ellipse">
              <a:avLst/>
            </a:prstGeom>
            <a:solidFill>
              <a:srgbClr val="E10F2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7144308" y="4603562"/>
              <a:ext cx="261528" cy="261527"/>
            </a:xfrm>
            <a:prstGeom prst="ellipse">
              <a:avLst/>
            </a:prstGeom>
            <a:solidFill>
              <a:srgbClr val="E10F2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7029967" y="1978312"/>
            <a:ext cx="954517" cy="214305"/>
            <a:chOff x="1177317" y="1790317"/>
            <a:chExt cx="3723747" cy="821485"/>
          </a:xfrm>
        </p:grpSpPr>
        <p:sp>
          <p:nvSpPr>
            <p:cNvPr id="195" name="梯形 194"/>
            <p:cNvSpPr/>
            <p:nvPr/>
          </p:nvSpPr>
          <p:spPr>
            <a:xfrm rot="17118200">
              <a:off x="2637800" y="352041"/>
              <a:ext cx="175034" cy="3096000"/>
            </a:xfrm>
            <a:custGeom>
              <a:gdLst>
                <a:gd name="connsiteX0" fmla="*/ 0 w 476463"/>
                <a:gd name="connsiteY0" fmla="*/ 5819879 h 5819879"/>
                <a:gd name="connsiteX1" fmla="*/ 205965 w 476463"/>
                <a:gd name="connsiteY1" fmla="*/ 0 h 5819879"/>
                <a:gd name="connsiteX2" fmla="*/ 270498 w 476463"/>
                <a:gd name="connsiteY2" fmla="*/ 0 h 5819879"/>
                <a:gd name="connsiteX3" fmla="*/ 476463 w 476463"/>
                <a:gd name="connsiteY3" fmla="*/ 5819879 h 5819879"/>
                <a:gd name="connsiteX4" fmla="*/ 0 w 476463"/>
                <a:gd name="connsiteY4" fmla="*/ 5819879 h 5819879"/>
                <a:gd name="connsiteX0-1" fmla="*/ 0 w 453603"/>
                <a:gd name="connsiteY0-2" fmla="*/ 5987519 h 5987519"/>
                <a:gd name="connsiteX1-3" fmla="*/ 183105 w 453603"/>
                <a:gd name="connsiteY1-4" fmla="*/ 0 h 5987519"/>
                <a:gd name="connsiteX2-5" fmla="*/ 247638 w 453603"/>
                <a:gd name="connsiteY2-6" fmla="*/ 0 h 5987519"/>
                <a:gd name="connsiteX3-7" fmla="*/ 453603 w 453603"/>
                <a:gd name="connsiteY3-8" fmla="*/ 5819879 h 5987519"/>
                <a:gd name="connsiteX4-9" fmla="*/ 0 w 453603"/>
                <a:gd name="connsiteY4-10" fmla="*/ 5987519 h 598751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3602" h="5987519">
                  <a:moveTo>
                    <a:pt x="0" y="5987519"/>
                  </a:moveTo>
                  <a:lnTo>
                    <a:pt x="183105" y="0"/>
                  </a:lnTo>
                  <a:lnTo>
                    <a:pt x="247638" y="0"/>
                  </a:lnTo>
                  <a:lnTo>
                    <a:pt x="453603" y="5819879"/>
                  </a:lnTo>
                  <a:lnTo>
                    <a:pt x="0" y="5987519"/>
                  </a:lnTo>
                  <a:close/>
                </a:path>
              </a:pathLst>
            </a:custGeom>
            <a:gradFill>
              <a:gsLst>
                <a:gs pos="0">
                  <a:srgbClr val="EED301">
                    <a:alpha val="0"/>
                  </a:srgbClr>
                </a:gs>
                <a:gs pos="100000">
                  <a:srgbClr val="EED30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9" name="组合 198"/>
            <p:cNvGrpSpPr/>
            <p:nvPr/>
          </p:nvGrpSpPr>
          <p:grpSpPr>
            <a:xfrm>
              <a:off x="2261202" y="1790317"/>
              <a:ext cx="2639862" cy="821485"/>
              <a:chOff x="2261202" y="1790317"/>
              <a:chExt cx="2639862" cy="821485"/>
            </a:xfrm>
          </p:grpSpPr>
          <p:sp>
            <p:nvSpPr>
              <p:cNvPr id="192" name="任意多边形 191"/>
              <p:cNvSpPr/>
              <p:nvPr/>
            </p:nvSpPr>
            <p:spPr>
              <a:xfrm rot="918200">
                <a:off x="4057100" y="2045782"/>
                <a:ext cx="843964" cy="566020"/>
              </a:xfrm>
              <a:custGeom>
                <a:gdLst>
                  <a:gd name="connsiteX0" fmla="*/ 343818 w 687636"/>
                  <a:gd name="connsiteY0" fmla="*/ 64288 h 438150"/>
                  <a:gd name="connsiteX1" fmla="*/ 100893 w 687636"/>
                  <a:gd name="connsiteY1" fmla="*/ 219076 h 438150"/>
                  <a:gd name="connsiteX2" fmla="*/ 343818 w 687636"/>
                  <a:gd name="connsiteY2" fmla="*/ 373864 h 438150"/>
                  <a:gd name="connsiteX3" fmla="*/ 586743 w 687636"/>
                  <a:gd name="connsiteY3" fmla="*/ 219076 h 438150"/>
                  <a:gd name="connsiteX4" fmla="*/ 343818 w 687636"/>
                  <a:gd name="connsiteY4" fmla="*/ 64288 h 438150"/>
                  <a:gd name="connsiteX5" fmla="*/ 343818 w 687636"/>
                  <a:gd name="connsiteY5" fmla="*/ 0 h 438150"/>
                  <a:gd name="connsiteX6" fmla="*/ 687636 w 687636"/>
                  <a:gd name="connsiteY6" fmla="*/ 219075 h 438150"/>
                  <a:gd name="connsiteX7" fmla="*/ 343818 w 687636"/>
                  <a:gd name="connsiteY7" fmla="*/ 438150 h 438150"/>
                  <a:gd name="connsiteX8" fmla="*/ 0 w 687636"/>
                  <a:gd name="connsiteY8" fmla="*/ 219075 h 438150"/>
                  <a:gd name="connsiteX9" fmla="*/ 343818 w 687636"/>
                  <a:gd name="connsiteY9" fmla="*/ 0 h 438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7636" h="438150">
                    <a:moveTo>
                      <a:pt x="343818" y="64288"/>
                    </a:moveTo>
                    <a:cubicBezTo>
                      <a:pt x="209654" y="64288"/>
                      <a:pt x="100893" y="133589"/>
                      <a:pt x="100893" y="219076"/>
                    </a:cubicBezTo>
                    <a:cubicBezTo>
                      <a:pt x="100893" y="304563"/>
                      <a:pt x="209654" y="373864"/>
                      <a:pt x="343818" y="373864"/>
                    </a:cubicBezTo>
                    <a:cubicBezTo>
                      <a:pt x="477982" y="373864"/>
                      <a:pt x="586743" y="304563"/>
                      <a:pt x="586743" y="219076"/>
                    </a:cubicBezTo>
                    <a:cubicBezTo>
                      <a:pt x="586743" y="133589"/>
                      <a:pt x="477982" y="64288"/>
                      <a:pt x="343818" y="64288"/>
                    </a:cubicBezTo>
                    <a:close/>
                    <a:moveTo>
                      <a:pt x="343818" y="0"/>
                    </a:moveTo>
                    <a:cubicBezTo>
                      <a:pt x="533703" y="0"/>
                      <a:pt x="687636" y="98083"/>
                      <a:pt x="687636" y="219075"/>
                    </a:cubicBezTo>
                    <a:cubicBezTo>
                      <a:pt x="687636" y="340067"/>
                      <a:pt x="533703" y="438150"/>
                      <a:pt x="343818" y="438150"/>
                    </a:cubicBezTo>
                    <a:cubicBezTo>
                      <a:pt x="153933" y="438150"/>
                      <a:pt x="0" y="340067"/>
                      <a:pt x="0" y="219075"/>
                    </a:cubicBezTo>
                    <a:cubicBezTo>
                      <a:pt x="0" y="98083"/>
                      <a:pt x="153933" y="0"/>
                      <a:pt x="343818" y="0"/>
                    </a:cubicBezTo>
                    <a:close/>
                  </a:path>
                </a:pathLst>
              </a:cu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梯形 192"/>
              <p:cNvSpPr/>
              <p:nvPr/>
            </p:nvSpPr>
            <p:spPr>
              <a:xfrm rot="17118200">
                <a:off x="3182338" y="869181"/>
                <a:ext cx="173727" cy="2016000"/>
              </a:xfrm>
              <a:custGeom>
                <a:gdLst>
                  <a:gd name="connsiteX0" fmla="*/ 0 w 442597"/>
                  <a:gd name="connsiteY0" fmla="*/ 3706977 h 3706977"/>
                  <a:gd name="connsiteX1" fmla="*/ 191326 w 442597"/>
                  <a:gd name="connsiteY1" fmla="*/ 0 h 3706977"/>
                  <a:gd name="connsiteX2" fmla="*/ 251271 w 442597"/>
                  <a:gd name="connsiteY2" fmla="*/ 0 h 3706977"/>
                  <a:gd name="connsiteX3" fmla="*/ 442597 w 442597"/>
                  <a:gd name="connsiteY3" fmla="*/ 3706977 h 3706977"/>
                  <a:gd name="connsiteX4" fmla="*/ 0 w 442597"/>
                  <a:gd name="connsiteY4" fmla="*/ 3706977 h 3706977"/>
                  <a:gd name="connsiteX0-1" fmla="*/ 0 w 450217"/>
                  <a:gd name="connsiteY0-2" fmla="*/ 3706977 h 3943197"/>
                  <a:gd name="connsiteX1-3" fmla="*/ 191326 w 450217"/>
                  <a:gd name="connsiteY1-4" fmla="*/ 0 h 3943197"/>
                  <a:gd name="connsiteX2-5" fmla="*/ 251271 w 450217"/>
                  <a:gd name="connsiteY2-6" fmla="*/ 0 h 3943197"/>
                  <a:gd name="connsiteX3-7" fmla="*/ 450217 w 450217"/>
                  <a:gd name="connsiteY3-8" fmla="*/ 3943197 h 3943197"/>
                  <a:gd name="connsiteX4-9" fmla="*/ 0 w 450217"/>
                  <a:gd name="connsiteY4-10" fmla="*/ 3706977 h 3943197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50217" h="3943197">
                    <a:moveTo>
                      <a:pt x="0" y="3706977"/>
                    </a:moveTo>
                    <a:lnTo>
                      <a:pt x="191326" y="0"/>
                    </a:lnTo>
                    <a:lnTo>
                      <a:pt x="251271" y="0"/>
                    </a:lnTo>
                    <a:lnTo>
                      <a:pt x="450217" y="3943197"/>
                    </a:lnTo>
                    <a:lnTo>
                      <a:pt x="0" y="3706977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梯形 195"/>
              <p:cNvSpPr/>
              <p:nvPr/>
            </p:nvSpPr>
            <p:spPr>
              <a:xfrm rot="17061090">
                <a:off x="3492396" y="1520751"/>
                <a:ext cx="141904" cy="1516255"/>
              </a:xfrm>
              <a:custGeom>
                <a:gdLst>
                  <a:gd name="connsiteX0" fmla="*/ 0 w 374097"/>
                  <a:gd name="connsiteY0" fmla="*/ 2644731 h 2644731"/>
                  <a:gd name="connsiteX1" fmla="*/ 161715 w 374097"/>
                  <a:gd name="connsiteY1" fmla="*/ 0 h 2644731"/>
                  <a:gd name="connsiteX2" fmla="*/ 212382 w 374097"/>
                  <a:gd name="connsiteY2" fmla="*/ 0 h 2644731"/>
                  <a:gd name="connsiteX3" fmla="*/ 374097 w 374097"/>
                  <a:gd name="connsiteY3" fmla="*/ 2644731 h 2644731"/>
                  <a:gd name="connsiteX4" fmla="*/ 0 w 374097"/>
                  <a:gd name="connsiteY4" fmla="*/ 2644731 h 2644731"/>
                  <a:gd name="connsiteX0-1" fmla="*/ 0 w 358857"/>
                  <a:gd name="connsiteY0-2" fmla="*/ 2980011 h 2980011"/>
                  <a:gd name="connsiteX1-3" fmla="*/ 146475 w 358857"/>
                  <a:gd name="connsiteY1-4" fmla="*/ 0 h 2980011"/>
                  <a:gd name="connsiteX2-5" fmla="*/ 197142 w 358857"/>
                  <a:gd name="connsiteY2-6" fmla="*/ 0 h 2980011"/>
                  <a:gd name="connsiteX3-7" fmla="*/ 358857 w 358857"/>
                  <a:gd name="connsiteY3-8" fmla="*/ 2644731 h 2980011"/>
                  <a:gd name="connsiteX4-9" fmla="*/ 0 w 358857"/>
                  <a:gd name="connsiteY4-10" fmla="*/ 2980011 h 2980011"/>
                  <a:gd name="connsiteX0-11" fmla="*/ 0 w 367746"/>
                  <a:gd name="connsiteY0-12" fmla="*/ 3137818 h 3137817"/>
                  <a:gd name="connsiteX1-13" fmla="*/ 155364 w 367746"/>
                  <a:gd name="connsiteY1-14" fmla="*/ 0 h 3137817"/>
                  <a:gd name="connsiteX2-15" fmla="*/ 206031 w 367746"/>
                  <a:gd name="connsiteY2-16" fmla="*/ 0 h 3137817"/>
                  <a:gd name="connsiteX3-17" fmla="*/ 367746 w 367746"/>
                  <a:gd name="connsiteY3-18" fmla="*/ 2644731 h 3137817"/>
                  <a:gd name="connsiteX4-19" fmla="*/ 0 w 367746"/>
                  <a:gd name="connsiteY4-20" fmla="*/ 3137818 h 3137817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67746" h="3137817">
                    <a:moveTo>
                      <a:pt x="0" y="3137818"/>
                    </a:moveTo>
                    <a:lnTo>
                      <a:pt x="155364" y="0"/>
                    </a:lnTo>
                    <a:lnTo>
                      <a:pt x="206031" y="0"/>
                    </a:lnTo>
                    <a:lnTo>
                      <a:pt x="367746" y="2644731"/>
                    </a:lnTo>
                    <a:lnTo>
                      <a:pt x="0" y="3137818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2" name="组合 221"/>
          <p:cNvGrpSpPr/>
          <p:nvPr/>
        </p:nvGrpSpPr>
        <p:grpSpPr>
          <a:xfrm>
            <a:off x="4897706" y="5539497"/>
            <a:ext cx="748806" cy="731593"/>
            <a:chOff x="4112297" y="2200275"/>
            <a:chExt cx="2600325" cy="2600325"/>
          </a:xfrm>
        </p:grpSpPr>
        <p:sp>
          <p:nvSpPr>
            <p:cNvPr id="211" name="椭圆 210"/>
            <p:cNvSpPr/>
            <p:nvPr/>
          </p:nvSpPr>
          <p:spPr>
            <a:xfrm>
              <a:off x="4112297" y="2200275"/>
              <a:ext cx="2600325" cy="2600325"/>
            </a:xfrm>
            <a:prstGeom prst="ellipse">
              <a:avLst/>
            </a:prstGeom>
            <a:solidFill>
              <a:srgbClr val="E94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5659447" y="2762206"/>
              <a:ext cx="875448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椭圆 211"/>
            <p:cNvSpPr/>
            <p:nvPr/>
          </p:nvSpPr>
          <p:spPr>
            <a:xfrm>
              <a:off x="4654930" y="3117547"/>
              <a:ext cx="1175305" cy="325776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椭圆 213"/>
            <p:cNvSpPr/>
            <p:nvPr/>
          </p:nvSpPr>
          <p:spPr>
            <a:xfrm>
              <a:off x="5379100" y="3740608"/>
              <a:ext cx="701203" cy="27059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椭圆 211"/>
            <p:cNvSpPr/>
            <p:nvPr/>
          </p:nvSpPr>
          <p:spPr>
            <a:xfrm>
              <a:off x="4148607" y="3555430"/>
              <a:ext cx="875448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椭圆 215"/>
            <p:cNvSpPr/>
            <p:nvPr/>
          </p:nvSpPr>
          <p:spPr>
            <a:xfrm>
              <a:off x="4770329" y="2719922"/>
              <a:ext cx="350601" cy="17542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椭圆 216"/>
            <p:cNvSpPr/>
            <p:nvPr/>
          </p:nvSpPr>
          <p:spPr>
            <a:xfrm>
              <a:off x="5288875" y="2403753"/>
              <a:ext cx="440827" cy="17542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椭圆 211"/>
            <p:cNvSpPr/>
            <p:nvPr/>
          </p:nvSpPr>
          <p:spPr>
            <a:xfrm>
              <a:off x="5834644" y="3358420"/>
              <a:ext cx="875448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4731509" y="4031946"/>
              <a:ext cx="701203" cy="27059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椭圆 211"/>
            <p:cNvSpPr/>
            <p:nvPr/>
          </p:nvSpPr>
          <p:spPr>
            <a:xfrm>
              <a:off x="5648584" y="4112844"/>
              <a:ext cx="623784" cy="288559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椭圆 211"/>
            <p:cNvSpPr/>
            <p:nvPr/>
          </p:nvSpPr>
          <p:spPr>
            <a:xfrm>
              <a:off x="4834628" y="4542703"/>
              <a:ext cx="520025" cy="193122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8636583" y="1985499"/>
            <a:ext cx="1155032" cy="1132573"/>
            <a:chOff x="3624574" y="930011"/>
            <a:chExt cx="2865126" cy="2864305"/>
          </a:xfrm>
        </p:grpSpPr>
        <p:sp>
          <p:nvSpPr>
            <p:cNvPr id="241" name="椭圆 240"/>
            <p:cNvSpPr/>
            <p:nvPr/>
          </p:nvSpPr>
          <p:spPr>
            <a:xfrm>
              <a:off x="3624574" y="930011"/>
              <a:ext cx="2864305" cy="2864305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同侧圆角矩形 241"/>
            <p:cNvSpPr/>
            <p:nvPr/>
          </p:nvSpPr>
          <p:spPr>
            <a:xfrm rot="5400000">
              <a:off x="4526902" y="595342"/>
              <a:ext cx="357189" cy="1500131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任意多边形 242"/>
            <p:cNvSpPr/>
            <p:nvPr/>
          </p:nvSpPr>
          <p:spPr>
            <a:xfrm>
              <a:off x="3625850" y="1717778"/>
              <a:ext cx="2863850" cy="1444522"/>
            </a:xfrm>
            <a:custGeom>
              <a:gdLst>
                <a:gd name="connsiteX0" fmla="*/ 190500 w 2781300"/>
                <a:gd name="connsiteY0" fmla="*/ 381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90500 w 2781300"/>
                <a:gd name="connsiteY19" fmla="*/ 38100 h 1409700"/>
                <a:gd name="connsiteX0-1" fmla="*/ 101600 w 2781300"/>
                <a:gd name="connsiteY0-2" fmla="*/ 25400 h 1409700"/>
                <a:gd name="connsiteX1-3" fmla="*/ 1562100 w 2781300"/>
                <a:gd name="connsiteY1-4" fmla="*/ 76200 h 1409700"/>
                <a:gd name="connsiteX2-5" fmla="*/ 1562100 w 2781300"/>
                <a:gd name="connsiteY2-6" fmla="*/ 76200 h 1409700"/>
                <a:gd name="connsiteX3-7" fmla="*/ 1447800 w 2781300"/>
                <a:gd name="connsiteY3-8" fmla="*/ 266700 h 1409700"/>
                <a:gd name="connsiteX4-9" fmla="*/ 647700 w 2781300"/>
                <a:gd name="connsiteY4-10" fmla="*/ 266700 h 1409700"/>
                <a:gd name="connsiteX5-11" fmla="*/ 647700 w 2781300"/>
                <a:gd name="connsiteY5-12" fmla="*/ 457200 h 1409700"/>
                <a:gd name="connsiteX6-13" fmla="*/ 2324100 w 2781300"/>
                <a:gd name="connsiteY6-14" fmla="*/ 419100 h 1409700"/>
                <a:gd name="connsiteX7-15" fmla="*/ 2171700 w 2781300"/>
                <a:gd name="connsiteY7-16" fmla="*/ 38100 h 1409700"/>
                <a:gd name="connsiteX8-17" fmla="*/ 2705100 w 2781300"/>
                <a:gd name="connsiteY8-18" fmla="*/ 0 h 1409700"/>
                <a:gd name="connsiteX9-19" fmla="*/ 2781300 w 2781300"/>
                <a:gd name="connsiteY9-20" fmla="*/ 342900 h 1409700"/>
                <a:gd name="connsiteX10-21" fmla="*/ 2705100 w 2781300"/>
                <a:gd name="connsiteY10-22" fmla="*/ 723900 h 1409700"/>
                <a:gd name="connsiteX11-23" fmla="*/ 2705100 w 2781300"/>
                <a:gd name="connsiteY11-24" fmla="*/ 952500 h 1409700"/>
                <a:gd name="connsiteX12-25" fmla="*/ 800100 w 2781300"/>
                <a:gd name="connsiteY12-26" fmla="*/ 952500 h 1409700"/>
                <a:gd name="connsiteX13-27" fmla="*/ 800100 w 2781300"/>
                <a:gd name="connsiteY13-28" fmla="*/ 1181100 h 1409700"/>
                <a:gd name="connsiteX14-29" fmla="*/ 1905000 w 2781300"/>
                <a:gd name="connsiteY14-30" fmla="*/ 1181100 h 1409700"/>
                <a:gd name="connsiteX15-31" fmla="*/ 1866900 w 2781300"/>
                <a:gd name="connsiteY15-32" fmla="*/ 1409700 h 1409700"/>
                <a:gd name="connsiteX16-33" fmla="*/ 266700 w 2781300"/>
                <a:gd name="connsiteY16-34" fmla="*/ 1333500 h 1409700"/>
                <a:gd name="connsiteX17-35" fmla="*/ 114300 w 2781300"/>
                <a:gd name="connsiteY17-36" fmla="*/ 914400 h 1409700"/>
                <a:gd name="connsiteX18-37" fmla="*/ 0 w 2781300"/>
                <a:gd name="connsiteY18-38" fmla="*/ 647700 h 1409700"/>
                <a:gd name="connsiteX19-39" fmla="*/ 101600 w 2781300"/>
                <a:gd name="connsiteY19-40" fmla="*/ 25400 h 1409700"/>
                <a:gd name="connsiteX0-41" fmla="*/ 101600 w 2781300"/>
                <a:gd name="connsiteY0-42" fmla="*/ 25400 h 1409700"/>
                <a:gd name="connsiteX1-43" fmla="*/ 1562100 w 2781300"/>
                <a:gd name="connsiteY1-44" fmla="*/ 76200 h 1409700"/>
                <a:gd name="connsiteX2-45" fmla="*/ 1562100 w 2781300"/>
                <a:gd name="connsiteY2-46" fmla="*/ 76200 h 1409700"/>
                <a:gd name="connsiteX3-47" fmla="*/ 1447800 w 2781300"/>
                <a:gd name="connsiteY3-48" fmla="*/ 266700 h 1409700"/>
                <a:gd name="connsiteX4-49" fmla="*/ 647700 w 2781300"/>
                <a:gd name="connsiteY4-50" fmla="*/ 266700 h 1409700"/>
                <a:gd name="connsiteX5-51" fmla="*/ 647700 w 2781300"/>
                <a:gd name="connsiteY5-52" fmla="*/ 457200 h 1409700"/>
                <a:gd name="connsiteX6-53" fmla="*/ 2324100 w 2781300"/>
                <a:gd name="connsiteY6-54" fmla="*/ 419100 h 1409700"/>
                <a:gd name="connsiteX7-55" fmla="*/ 2171700 w 2781300"/>
                <a:gd name="connsiteY7-56" fmla="*/ 38100 h 1409700"/>
                <a:gd name="connsiteX8-57" fmla="*/ 2705100 w 2781300"/>
                <a:gd name="connsiteY8-58" fmla="*/ 0 h 1409700"/>
                <a:gd name="connsiteX9-59" fmla="*/ 2781300 w 2781300"/>
                <a:gd name="connsiteY9-60" fmla="*/ 342900 h 1409700"/>
                <a:gd name="connsiteX10-61" fmla="*/ 2705100 w 2781300"/>
                <a:gd name="connsiteY10-62" fmla="*/ 723900 h 1409700"/>
                <a:gd name="connsiteX11-63" fmla="*/ 2705100 w 2781300"/>
                <a:gd name="connsiteY11-64" fmla="*/ 952500 h 1409700"/>
                <a:gd name="connsiteX12-65" fmla="*/ 800100 w 2781300"/>
                <a:gd name="connsiteY12-66" fmla="*/ 952500 h 1409700"/>
                <a:gd name="connsiteX13-67" fmla="*/ 800100 w 2781300"/>
                <a:gd name="connsiteY13-68" fmla="*/ 1181100 h 1409700"/>
                <a:gd name="connsiteX14-69" fmla="*/ 1905000 w 2781300"/>
                <a:gd name="connsiteY14-70" fmla="*/ 1181100 h 1409700"/>
                <a:gd name="connsiteX15-71" fmla="*/ 1866900 w 2781300"/>
                <a:gd name="connsiteY15-72" fmla="*/ 1409700 h 1409700"/>
                <a:gd name="connsiteX16-73" fmla="*/ 266700 w 2781300"/>
                <a:gd name="connsiteY16-74" fmla="*/ 1333500 h 1409700"/>
                <a:gd name="connsiteX17-75" fmla="*/ 114300 w 2781300"/>
                <a:gd name="connsiteY17-76" fmla="*/ 914400 h 1409700"/>
                <a:gd name="connsiteX18-77" fmla="*/ 0 w 2781300"/>
                <a:gd name="connsiteY18-78" fmla="*/ 647700 h 1409700"/>
                <a:gd name="connsiteX19-79" fmla="*/ 101600 w 2781300"/>
                <a:gd name="connsiteY19-80" fmla="*/ 25400 h 1409700"/>
                <a:gd name="connsiteX0-81" fmla="*/ 101600 w 2781300"/>
                <a:gd name="connsiteY0-82" fmla="*/ 25400 h 1409700"/>
                <a:gd name="connsiteX1-83" fmla="*/ 1562100 w 2781300"/>
                <a:gd name="connsiteY1-84" fmla="*/ 76200 h 1409700"/>
                <a:gd name="connsiteX2-85" fmla="*/ 1562100 w 2781300"/>
                <a:gd name="connsiteY2-86" fmla="*/ 76200 h 1409700"/>
                <a:gd name="connsiteX3-87" fmla="*/ 1447800 w 2781300"/>
                <a:gd name="connsiteY3-88" fmla="*/ 266700 h 1409700"/>
                <a:gd name="connsiteX4-89" fmla="*/ 647700 w 2781300"/>
                <a:gd name="connsiteY4-90" fmla="*/ 266700 h 1409700"/>
                <a:gd name="connsiteX5-91" fmla="*/ 647700 w 2781300"/>
                <a:gd name="connsiteY5-92" fmla="*/ 457200 h 1409700"/>
                <a:gd name="connsiteX6-93" fmla="*/ 2324100 w 2781300"/>
                <a:gd name="connsiteY6-94" fmla="*/ 419100 h 1409700"/>
                <a:gd name="connsiteX7-95" fmla="*/ 2171700 w 2781300"/>
                <a:gd name="connsiteY7-96" fmla="*/ 38100 h 1409700"/>
                <a:gd name="connsiteX8-97" fmla="*/ 2705100 w 2781300"/>
                <a:gd name="connsiteY8-98" fmla="*/ 0 h 1409700"/>
                <a:gd name="connsiteX9-99" fmla="*/ 2781300 w 2781300"/>
                <a:gd name="connsiteY9-100" fmla="*/ 342900 h 1409700"/>
                <a:gd name="connsiteX10-101" fmla="*/ 2705100 w 2781300"/>
                <a:gd name="connsiteY10-102" fmla="*/ 723900 h 1409700"/>
                <a:gd name="connsiteX11-103" fmla="*/ 2705100 w 2781300"/>
                <a:gd name="connsiteY11-104" fmla="*/ 952500 h 1409700"/>
                <a:gd name="connsiteX12-105" fmla="*/ 800100 w 2781300"/>
                <a:gd name="connsiteY12-106" fmla="*/ 952500 h 1409700"/>
                <a:gd name="connsiteX13-107" fmla="*/ 800100 w 2781300"/>
                <a:gd name="connsiteY13-108" fmla="*/ 1181100 h 1409700"/>
                <a:gd name="connsiteX14-109" fmla="*/ 1905000 w 2781300"/>
                <a:gd name="connsiteY14-110" fmla="*/ 1181100 h 1409700"/>
                <a:gd name="connsiteX15-111" fmla="*/ 1866900 w 2781300"/>
                <a:gd name="connsiteY15-112" fmla="*/ 1409700 h 1409700"/>
                <a:gd name="connsiteX16-113" fmla="*/ 266700 w 2781300"/>
                <a:gd name="connsiteY16-114" fmla="*/ 1333500 h 1409700"/>
                <a:gd name="connsiteX17-115" fmla="*/ 114300 w 2781300"/>
                <a:gd name="connsiteY17-116" fmla="*/ 914400 h 1409700"/>
                <a:gd name="connsiteX18-117" fmla="*/ 0 w 2781300"/>
                <a:gd name="connsiteY18-118" fmla="*/ 647700 h 1409700"/>
                <a:gd name="connsiteX19-119" fmla="*/ 101600 w 2781300"/>
                <a:gd name="connsiteY19-120" fmla="*/ 25400 h 1409700"/>
                <a:gd name="connsiteX0-121" fmla="*/ 137904 w 2817604"/>
                <a:gd name="connsiteY0-122" fmla="*/ 25400 h 1409700"/>
                <a:gd name="connsiteX1-123" fmla="*/ 1598404 w 2817604"/>
                <a:gd name="connsiteY1-124" fmla="*/ 76200 h 1409700"/>
                <a:gd name="connsiteX2-125" fmla="*/ 1598404 w 2817604"/>
                <a:gd name="connsiteY2-126" fmla="*/ 76200 h 1409700"/>
                <a:gd name="connsiteX3-127" fmla="*/ 1484104 w 2817604"/>
                <a:gd name="connsiteY3-128" fmla="*/ 266700 h 1409700"/>
                <a:gd name="connsiteX4-129" fmla="*/ 684004 w 2817604"/>
                <a:gd name="connsiteY4-130" fmla="*/ 266700 h 1409700"/>
                <a:gd name="connsiteX5-131" fmla="*/ 684004 w 2817604"/>
                <a:gd name="connsiteY5-132" fmla="*/ 457200 h 1409700"/>
                <a:gd name="connsiteX6-133" fmla="*/ 2360404 w 2817604"/>
                <a:gd name="connsiteY6-134" fmla="*/ 419100 h 1409700"/>
                <a:gd name="connsiteX7-135" fmla="*/ 2208004 w 2817604"/>
                <a:gd name="connsiteY7-136" fmla="*/ 38100 h 1409700"/>
                <a:gd name="connsiteX8-137" fmla="*/ 2741404 w 2817604"/>
                <a:gd name="connsiteY8-138" fmla="*/ 0 h 1409700"/>
                <a:gd name="connsiteX9-139" fmla="*/ 2817604 w 2817604"/>
                <a:gd name="connsiteY9-140" fmla="*/ 342900 h 1409700"/>
                <a:gd name="connsiteX10-141" fmla="*/ 2741404 w 2817604"/>
                <a:gd name="connsiteY10-142" fmla="*/ 723900 h 1409700"/>
                <a:gd name="connsiteX11-143" fmla="*/ 2741404 w 2817604"/>
                <a:gd name="connsiteY11-144" fmla="*/ 952500 h 1409700"/>
                <a:gd name="connsiteX12-145" fmla="*/ 836404 w 2817604"/>
                <a:gd name="connsiteY12-146" fmla="*/ 952500 h 1409700"/>
                <a:gd name="connsiteX13-147" fmla="*/ 836404 w 2817604"/>
                <a:gd name="connsiteY13-148" fmla="*/ 1181100 h 1409700"/>
                <a:gd name="connsiteX14-149" fmla="*/ 1941304 w 2817604"/>
                <a:gd name="connsiteY14-150" fmla="*/ 1181100 h 1409700"/>
                <a:gd name="connsiteX15-151" fmla="*/ 1903204 w 2817604"/>
                <a:gd name="connsiteY15-152" fmla="*/ 1409700 h 1409700"/>
                <a:gd name="connsiteX16-153" fmla="*/ 303004 w 2817604"/>
                <a:gd name="connsiteY16-154" fmla="*/ 1333500 h 1409700"/>
                <a:gd name="connsiteX17-155" fmla="*/ 150604 w 2817604"/>
                <a:gd name="connsiteY17-156" fmla="*/ 914400 h 1409700"/>
                <a:gd name="connsiteX18-157" fmla="*/ 36304 w 2817604"/>
                <a:gd name="connsiteY18-158" fmla="*/ 647700 h 1409700"/>
                <a:gd name="connsiteX19-159" fmla="*/ 42654 w 2817604"/>
                <a:gd name="connsiteY19-160" fmla="*/ 361950 h 1409700"/>
                <a:gd name="connsiteX20" fmla="*/ 137904 w 2817604"/>
                <a:gd name="connsiteY20" fmla="*/ 25400 h 1409700"/>
                <a:gd name="connsiteX0-161" fmla="*/ 108883 w 2788583"/>
                <a:gd name="connsiteY0-162" fmla="*/ 25400 h 1409700"/>
                <a:gd name="connsiteX1-163" fmla="*/ 1569383 w 2788583"/>
                <a:gd name="connsiteY1-164" fmla="*/ 76200 h 1409700"/>
                <a:gd name="connsiteX2-165" fmla="*/ 1569383 w 2788583"/>
                <a:gd name="connsiteY2-166" fmla="*/ 76200 h 1409700"/>
                <a:gd name="connsiteX3-167" fmla="*/ 1455083 w 2788583"/>
                <a:gd name="connsiteY3-168" fmla="*/ 266700 h 1409700"/>
                <a:gd name="connsiteX4-169" fmla="*/ 654983 w 2788583"/>
                <a:gd name="connsiteY4-170" fmla="*/ 266700 h 1409700"/>
                <a:gd name="connsiteX5-171" fmla="*/ 654983 w 2788583"/>
                <a:gd name="connsiteY5-172" fmla="*/ 457200 h 1409700"/>
                <a:gd name="connsiteX6-173" fmla="*/ 2331383 w 2788583"/>
                <a:gd name="connsiteY6-174" fmla="*/ 419100 h 1409700"/>
                <a:gd name="connsiteX7-175" fmla="*/ 2178983 w 2788583"/>
                <a:gd name="connsiteY7-176" fmla="*/ 38100 h 1409700"/>
                <a:gd name="connsiteX8-177" fmla="*/ 2712383 w 2788583"/>
                <a:gd name="connsiteY8-178" fmla="*/ 0 h 1409700"/>
                <a:gd name="connsiteX9-179" fmla="*/ 2788583 w 2788583"/>
                <a:gd name="connsiteY9-180" fmla="*/ 342900 h 1409700"/>
                <a:gd name="connsiteX10-181" fmla="*/ 2712383 w 2788583"/>
                <a:gd name="connsiteY10-182" fmla="*/ 723900 h 1409700"/>
                <a:gd name="connsiteX11-183" fmla="*/ 2712383 w 2788583"/>
                <a:gd name="connsiteY11-184" fmla="*/ 952500 h 1409700"/>
                <a:gd name="connsiteX12-185" fmla="*/ 807383 w 2788583"/>
                <a:gd name="connsiteY12-186" fmla="*/ 952500 h 1409700"/>
                <a:gd name="connsiteX13-187" fmla="*/ 807383 w 2788583"/>
                <a:gd name="connsiteY13-188" fmla="*/ 1181100 h 1409700"/>
                <a:gd name="connsiteX14-189" fmla="*/ 1912283 w 2788583"/>
                <a:gd name="connsiteY14-190" fmla="*/ 1181100 h 1409700"/>
                <a:gd name="connsiteX15-191" fmla="*/ 1874183 w 2788583"/>
                <a:gd name="connsiteY15-192" fmla="*/ 1409700 h 1409700"/>
                <a:gd name="connsiteX16-193" fmla="*/ 273983 w 2788583"/>
                <a:gd name="connsiteY16-194" fmla="*/ 1333500 h 1409700"/>
                <a:gd name="connsiteX17-195" fmla="*/ 121583 w 2788583"/>
                <a:gd name="connsiteY17-196" fmla="*/ 914400 h 1409700"/>
                <a:gd name="connsiteX18-197" fmla="*/ 7283 w 2788583"/>
                <a:gd name="connsiteY18-198" fmla="*/ 647700 h 1409700"/>
                <a:gd name="connsiteX19-199" fmla="*/ 13633 w 2788583"/>
                <a:gd name="connsiteY19-200" fmla="*/ 361950 h 1409700"/>
                <a:gd name="connsiteX20-201" fmla="*/ 108883 w 2788583"/>
                <a:gd name="connsiteY20-202" fmla="*/ 25400 h 1409700"/>
                <a:gd name="connsiteX0-203" fmla="*/ 108883 w 2788583"/>
                <a:gd name="connsiteY0-204" fmla="*/ 25400 h 1409700"/>
                <a:gd name="connsiteX1-205" fmla="*/ 1569383 w 2788583"/>
                <a:gd name="connsiteY1-206" fmla="*/ 76200 h 1409700"/>
                <a:gd name="connsiteX2-207" fmla="*/ 1569383 w 2788583"/>
                <a:gd name="connsiteY2-208" fmla="*/ 76200 h 1409700"/>
                <a:gd name="connsiteX3-209" fmla="*/ 1455083 w 2788583"/>
                <a:gd name="connsiteY3-210" fmla="*/ 266700 h 1409700"/>
                <a:gd name="connsiteX4-211" fmla="*/ 654983 w 2788583"/>
                <a:gd name="connsiteY4-212" fmla="*/ 266700 h 1409700"/>
                <a:gd name="connsiteX5-213" fmla="*/ 654983 w 2788583"/>
                <a:gd name="connsiteY5-214" fmla="*/ 457200 h 1409700"/>
                <a:gd name="connsiteX6-215" fmla="*/ 2331383 w 2788583"/>
                <a:gd name="connsiteY6-216" fmla="*/ 419100 h 1409700"/>
                <a:gd name="connsiteX7-217" fmla="*/ 2178983 w 2788583"/>
                <a:gd name="connsiteY7-218" fmla="*/ 38100 h 1409700"/>
                <a:gd name="connsiteX8-219" fmla="*/ 2712383 w 2788583"/>
                <a:gd name="connsiteY8-220" fmla="*/ 0 h 1409700"/>
                <a:gd name="connsiteX9-221" fmla="*/ 2788583 w 2788583"/>
                <a:gd name="connsiteY9-222" fmla="*/ 342900 h 1409700"/>
                <a:gd name="connsiteX10-223" fmla="*/ 2712383 w 2788583"/>
                <a:gd name="connsiteY10-224" fmla="*/ 723900 h 1409700"/>
                <a:gd name="connsiteX11-225" fmla="*/ 2712383 w 2788583"/>
                <a:gd name="connsiteY11-226" fmla="*/ 952500 h 1409700"/>
                <a:gd name="connsiteX12-227" fmla="*/ 807383 w 2788583"/>
                <a:gd name="connsiteY12-228" fmla="*/ 952500 h 1409700"/>
                <a:gd name="connsiteX13-229" fmla="*/ 807383 w 2788583"/>
                <a:gd name="connsiteY13-230" fmla="*/ 1181100 h 1409700"/>
                <a:gd name="connsiteX14-231" fmla="*/ 1912283 w 2788583"/>
                <a:gd name="connsiteY14-232" fmla="*/ 1181100 h 1409700"/>
                <a:gd name="connsiteX15-233" fmla="*/ 1874183 w 2788583"/>
                <a:gd name="connsiteY15-234" fmla="*/ 1409700 h 1409700"/>
                <a:gd name="connsiteX16-235" fmla="*/ 273983 w 2788583"/>
                <a:gd name="connsiteY16-236" fmla="*/ 1333500 h 1409700"/>
                <a:gd name="connsiteX17-237" fmla="*/ 19983 w 2788583"/>
                <a:gd name="connsiteY17-238" fmla="*/ 952500 h 1409700"/>
                <a:gd name="connsiteX18-239" fmla="*/ 7283 w 2788583"/>
                <a:gd name="connsiteY18-240" fmla="*/ 647700 h 1409700"/>
                <a:gd name="connsiteX19-241" fmla="*/ 13633 w 2788583"/>
                <a:gd name="connsiteY19-242" fmla="*/ 361950 h 1409700"/>
                <a:gd name="connsiteX20-243" fmla="*/ 108883 w 2788583"/>
                <a:gd name="connsiteY20-244" fmla="*/ 25400 h 1409700"/>
                <a:gd name="connsiteX0-245" fmla="*/ 108883 w 2788583"/>
                <a:gd name="connsiteY0-246" fmla="*/ 25400 h 1409700"/>
                <a:gd name="connsiteX1-247" fmla="*/ 1569383 w 2788583"/>
                <a:gd name="connsiteY1-248" fmla="*/ 76200 h 1409700"/>
                <a:gd name="connsiteX2-249" fmla="*/ 1569383 w 2788583"/>
                <a:gd name="connsiteY2-250" fmla="*/ 76200 h 1409700"/>
                <a:gd name="connsiteX3-251" fmla="*/ 1455083 w 2788583"/>
                <a:gd name="connsiteY3-252" fmla="*/ 266700 h 1409700"/>
                <a:gd name="connsiteX4-253" fmla="*/ 654983 w 2788583"/>
                <a:gd name="connsiteY4-254" fmla="*/ 266700 h 1409700"/>
                <a:gd name="connsiteX5-255" fmla="*/ 654983 w 2788583"/>
                <a:gd name="connsiteY5-256" fmla="*/ 457200 h 1409700"/>
                <a:gd name="connsiteX6-257" fmla="*/ 2331383 w 2788583"/>
                <a:gd name="connsiteY6-258" fmla="*/ 419100 h 1409700"/>
                <a:gd name="connsiteX7-259" fmla="*/ 2178983 w 2788583"/>
                <a:gd name="connsiteY7-260" fmla="*/ 38100 h 1409700"/>
                <a:gd name="connsiteX8-261" fmla="*/ 2712383 w 2788583"/>
                <a:gd name="connsiteY8-262" fmla="*/ 0 h 1409700"/>
                <a:gd name="connsiteX9-263" fmla="*/ 2788583 w 2788583"/>
                <a:gd name="connsiteY9-264" fmla="*/ 342900 h 1409700"/>
                <a:gd name="connsiteX10-265" fmla="*/ 2712383 w 2788583"/>
                <a:gd name="connsiteY10-266" fmla="*/ 723900 h 1409700"/>
                <a:gd name="connsiteX11-267" fmla="*/ 2712383 w 2788583"/>
                <a:gd name="connsiteY11-268" fmla="*/ 952500 h 1409700"/>
                <a:gd name="connsiteX12-269" fmla="*/ 807383 w 2788583"/>
                <a:gd name="connsiteY12-270" fmla="*/ 952500 h 1409700"/>
                <a:gd name="connsiteX13-271" fmla="*/ 807383 w 2788583"/>
                <a:gd name="connsiteY13-272" fmla="*/ 1181100 h 1409700"/>
                <a:gd name="connsiteX14-273" fmla="*/ 1912283 w 2788583"/>
                <a:gd name="connsiteY14-274" fmla="*/ 1181100 h 1409700"/>
                <a:gd name="connsiteX15-275" fmla="*/ 1874183 w 2788583"/>
                <a:gd name="connsiteY15-276" fmla="*/ 1409700 h 1409700"/>
                <a:gd name="connsiteX16-277" fmla="*/ 273983 w 2788583"/>
                <a:gd name="connsiteY16-278" fmla="*/ 1333500 h 1409700"/>
                <a:gd name="connsiteX17-279" fmla="*/ 19983 w 2788583"/>
                <a:gd name="connsiteY17-280" fmla="*/ 952500 h 1409700"/>
                <a:gd name="connsiteX18-281" fmla="*/ 7283 w 2788583"/>
                <a:gd name="connsiteY18-282" fmla="*/ 647700 h 1409700"/>
                <a:gd name="connsiteX19-283" fmla="*/ 13633 w 2788583"/>
                <a:gd name="connsiteY19-284" fmla="*/ 361950 h 1409700"/>
                <a:gd name="connsiteX20-285" fmla="*/ 108883 w 2788583"/>
                <a:gd name="connsiteY20-286" fmla="*/ 25400 h 1409700"/>
                <a:gd name="connsiteX0-287" fmla="*/ 108883 w 2788583"/>
                <a:gd name="connsiteY0-288" fmla="*/ 25400 h 1409700"/>
                <a:gd name="connsiteX1-289" fmla="*/ 1569383 w 2788583"/>
                <a:gd name="connsiteY1-290" fmla="*/ 76200 h 1409700"/>
                <a:gd name="connsiteX2-291" fmla="*/ 1569383 w 2788583"/>
                <a:gd name="connsiteY2-292" fmla="*/ 76200 h 1409700"/>
                <a:gd name="connsiteX3-293" fmla="*/ 1455083 w 2788583"/>
                <a:gd name="connsiteY3-294" fmla="*/ 266700 h 1409700"/>
                <a:gd name="connsiteX4-295" fmla="*/ 654983 w 2788583"/>
                <a:gd name="connsiteY4-296" fmla="*/ 266700 h 1409700"/>
                <a:gd name="connsiteX5-297" fmla="*/ 654983 w 2788583"/>
                <a:gd name="connsiteY5-298" fmla="*/ 457200 h 1409700"/>
                <a:gd name="connsiteX6-299" fmla="*/ 2331383 w 2788583"/>
                <a:gd name="connsiteY6-300" fmla="*/ 419100 h 1409700"/>
                <a:gd name="connsiteX7-301" fmla="*/ 2178983 w 2788583"/>
                <a:gd name="connsiteY7-302" fmla="*/ 38100 h 1409700"/>
                <a:gd name="connsiteX8-303" fmla="*/ 2712383 w 2788583"/>
                <a:gd name="connsiteY8-304" fmla="*/ 0 h 1409700"/>
                <a:gd name="connsiteX9-305" fmla="*/ 2788583 w 2788583"/>
                <a:gd name="connsiteY9-306" fmla="*/ 342900 h 1409700"/>
                <a:gd name="connsiteX10-307" fmla="*/ 2712383 w 2788583"/>
                <a:gd name="connsiteY10-308" fmla="*/ 723900 h 1409700"/>
                <a:gd name="connsiteX11-309" fmla="*/ 2712383 w 2788583"/>
                <a:gd name="connsiteY11-310" fmla="*/ 952500 h 1409700"/>
                <a:gd name="connsiteX12-311" fmla="*/ 807383 w 2788583"/>
                <a:gd name="connsiteY12-312" fmla="*/ 952500 h 1409700"/>
                <a:gd name="connsiteX13-313" fmla="*/ 807383 w 2788583"/>
                <a:gd name="connsiteY13-314" fmla="*/ 1181100 h 1409700"/>
                <a:gd name="connsiteX14-315" fmla="*/ 1912283 w 2788583"/>
                <a:gd name="connsiteY14-316" fmla="*/ 1181100 h 1409700"/>
                <a:gd name="connsiteX15-317" fmla="*/ 1874183 w 2788583"/>
                <a:gd name="connsiteY15-318" fmla="*/ 1409700 h 1409700"/>
                <a:gd name="connsiteX16-319" fmla="*/ 273983 w 2788583"/>
                <a:gd name="connsiteY16-320" fmla="*/ 1333500 h 1409700"/>
                <a:gd name="connsiteX17-321" fmla="*/ 19983 w 2788583"/>
                <a:gd name="connsiteY17-322" fmla="*/ 952500 h 1409700"/>
                <a:gd name="connsiteX18-323" fmla="*/ 7283 w 2788583"/>
                <a:gd name="connsiteY18-324" fmla="*/ 647700 h 1409700"/>
                <a:gd name="connsiteX19-325" fmla="*/ 13633 w 2788583"/>
                <a:gd name="connsiteY19-326" fmla="*/ 361950 h 1409700"/>
                <a:gd name="connsiteX20-327" fmla="*/ 108883 w 2788583"/>
                <a:gd name="connsiteY20-328" fmla="*/ 25400 h 1409700"/>
                <a:gd name="connsiteX0-329" fmla="*/ 108883 w 2788583"/>
                <a:gd name="connsiteY0-330" fmla="*/ 25400 h 1409700"/>
                <a:gd name="connsiteX1-331" fmla="*/ 1569383 w 2788583"/>
                <a:gd name="connsiteY1-332" fmla="*/ 76200 h 1409700"/>
                <a:gd name="connsiteX2-333" fmla="*/ 1569383 w 2788583"/>
                <a:gd name="connsiteY2-334" fmla="*/ 76200 h 1409700"/>
                <a:gd name="connsiteX3-335" fmla="*/ 1455083 w 2788583"/>
                <a:gd name="connsiteY3-336" fmla="*/ 266700 h 1409700"/>
                <a:gd name="connsiteX4-337" fmla="*/ 654983 w 2788583"/>
                <a:gd name="connsiteY4-338" fmla="*/ 266700 h 1409700"/>
                <a:gd name="connsiteX5-339" fmla="*/ 654983 w 2788583"/>
                <a:gd name="connsiteY5-340" fmla="*/ 457200 h 1409700"/>
                <a:gd name="connsiteX6-341" fmla="*/ 2331383 w 2788583"/>
                <a:gd name="connsiteY6-342" fmla="*/ 419100 h 1409700"/>
                <a:gd name="connsiteX7-343" fmla="*/ 2178983 w 2788583"/>
                <a:gd name="connsiteY7-344" fmla="*/ 38100 h 1409700"/>
                <a:gd name="connsiteX8-345" fmla="*/ 2712383 w 2788583"/>
                <a:gd name="connsiteY8-346" fmla="*/ 0 h 1409700"/>
                <a:gd name="connsiteX9-347" fmla="*/ 2788583 w 2788583"/>
                <a:gd name="connsiteY9-348" fmla="*/ 342900 h 1409700"/>
                <a:gd name="connsiteX10-349" fmla="*/ 2712383 w 2788583"/>
                <a:gd name="connsiteY10-350" fmla="*/ 723900 h 1409700"/>
                <a:gd name="connsiteX11-351" fmla="*/ 2712383 w 2788583"/>
                <a:gd name="connsiteY11-352" fmla="*/ 952500 h 1409700"/>
                <a:gd name="connsiteX12-353" fmla="*/ 807383 w 2788583"/>
                <a:gd name="connsiteY12-354" fmla="*/ 952500 h 1409700"/>
                <a:gd name="connsiteX13-355" fmla="*/ 807383 w 2788583"/>
                <a:gd name="connsiteY13-356" fmla="*/ 1181100 h 1409700"/>
                <a:gd name="connsiteX14-357" fmla="*/ 1912283 w 2788583"/>
                <a:gd name="connsiteY14-358" fmla="*/ 1181100 h 1409700"/>
                <a:gd name="connsiteX15-359" fmla="*/ 1874183 w 2788583"/>
                <a:gd name="connsiteY15-360" fmla="*/ 1409700 h 1409700"/>
                <a:gd name="connsiteX16-361" fmla="*/ 273983 w 2788583"/>
                <a:gd name="connsiteY16-362" fmla="*/ 1333500 h 1409700"/>
                <a:gd name="connsiteX17-363" fmla="*/ 19983 w 2788583"/>
                <a:gd name="connsiteY17-364" fmla="*/ 952500 h 1409700"/>
                <a:gd name="connsiteX18-365" fmla="*/ 7283 w 2788583"/>
                <a:gd name="connsiteY18-366" fmla="*/ 647700 h 1409700"/>
                <a:gd name="connsiteX19-367" fmla="*/ 13633 w 2788583"/>
                <a:gd name="connsiteY19-368" fmla="*/ 361950 h 1409700"/>
                <a:gd name="connsiteX20-369" fmla="*/ 108883 w 2788583"/>
                <a:gd name="connsiteY20-370" fmla="*/ 25400 h 1409700"/>
                <a:gd name="connsiteX0-371" fmla="*/ 125473 w 2805173"/>
                <a:gd name="connsiteY0-372" fmla="*/ 25400 h 1409700"/>
                <a:gd name="connsiteX1-373" fmla="*/ 1585973 w 2805173"/>
                <a:gd name="connsiteY1-374" fmla="*/ 76200 h 1409700"/>
                <a:gd name="connsiteX2-375" fmla="*/ 1585973 w 2805173"/>
                <a:gd name="connsiteY2-376" fmla="*/ 76200 h 1409700"/>
                <a:gd name="connsiteX3-377" fmla="*/ 1471673 w 2805173"/>
                <a:gd name="connsiteY3-378" fmla="*/ 266700 h 1409700"/>
                <a:gd name="connsiteX4-379" fmla="*/ 671573 w 2805173"/>
                <a:gd name="connsiteY4-380" fmla="*/ 266700 h 1409700"/>
                <a:gd name="connsiteX5-381" fmla="*/ 671573 w 2805173"/>
                <a:gd name="connsiteY5-382" fmla="*/ 457200 h 1409700"/>
                <a:gd name="connsiteX6-383" fmla="*/ 2347973 w 2805173"/>
                <a:gd name="connsiteY6-384" fmla="*/ 419100 h 1409700"/>
                <a:gd name="connsiteX7-385" fmla="*/ 2195573 w 2805173"/>
                <a:gd name="connsiteY7-386" fmla="*/ 38100 h 1409700"/>
                <a:gd name="connsiteX8-387" fmla="*/ 2728973 w 2805173"/>
                <a:gd name="connsiteY8-388" fmla="*/ 0 h 1409700"/>
                <a:gd name="connsiteX9-389" fmla="*/ 2805173 w 2805173"/>
                <a:gd name="connsiteY9-390" fmla="*/ 342900 h 1409700"/>
                <a:gd name="connsiteX10-391" fmla="*/ 2728973 w 2805173"/>
                <a:gd name="connsiteY10-392" fmla="*/ 723900 h 1409700"/>
                <a:gd name="connsiteX11-393" fmla="*/ 2728973 w 2805173"/>
                <a:gd name="connsiteY11-394" fmla="*/ 952500 h 1409700"/>
                <a:gd name="connsiteX12-395" fmla="*/ 823973 w 2805173"/>
                <a:gd name="connsiteY12-396" fmla="*/ 952500 h 1409700"/>
                <a:gd name="connsiteX13-397" fmla="*/ 823973 w 2805173"/>
                <a:gd name="connsiteY13-398" fmla="*/ 1181100 h 1409700"/>
                <a:gd name="connsiteX14-399" fmla="*/ 1928873 w 2805173"/>
                <a:gd name="connsiteY14-400" fmla="*/ 1181100 h 1409700"/>
                <a:gd name="connsiteX15-401" fmla="*/ 1890773 w 2805173"/>
                <a:gd name="connsiteY15-402" fmla="*/ 1409700 h 1409700"/>
                <a:gd name="connsiteX16-403" fmla="*/ 290573 w 2805173"/>
                <a:gd name="connsiteY16-404" fmla="*/ 1333500 h 1409700"/>
                <a:gd name="connsiteX17-405" fmla="*/ 36573 w 2805173"/>
                <a:gd name="connsiteY17-406" fmla="*/ 952500 h 1409700"/>
                <a:gd name="connsiteX18-407" fmla="*/ 23873 w 2805173"/>
                <a:gd name="connsiteY18-408" fmla="*/ 647700 h 1409700"/>
                <a:gd name="connsiteX19-409" fmla="*/ 30223 w 2805173"/>
                <a:gd name="connsiteY19-410" fmla="*/ 361950 h 1409700"/>
                <a:gd name="connsiteX20-411" fmla="*/ 125473 w 2805173"/>
                <a:gd name="connsiteY20-412" fmla="*/ 25400 h 1409700"/>
                <a:gd name="connsiteX0-413" fmla="*/ 125473 w 2805173"/>
                <a:gd name="connsiteY0-414" fmla="*/ 25400 h 1409700"/>
                <a:gd name="connsiteX1-415" fmla="*/ 1585973 w 2805173"/>
                <a:gd name="connsiteY1-416" fmla="*/ 76200 h 1409700"/>
                <a:gd name="connsiteX2-417" fmla="*/ 1585973 w 2805173"/>
                <a:gd name="connsiteY2-418" fmla="*/ 76200 h 1409700"/>
                <a:gd name="connsiteX3-419" fmla="*/ 1471673 w 2805173"/>
                <a:gd name="connsiteY3-420" fmla="*/ 266700 h 1409700"/>
                <a:gd name="connsiteX4-421" fmla="*/ 671573 w 2805173"/>
                <a:gd name="connsiteY4-422" fmla="*/ 266700 h 1409700"/>
                <a:gd name="connsiteX5-423" fmla="*/ 671573 w 2805173"/>
                <a:gd name="connsiteY5-424" fmla="*/ 457200 h 1409700"/>
                <a:gd name="connsiteX6-425" fmla="*/ 2347973 w 2805173"/>
                <a:gd name="connsiteY6-426" fmla="*/ 419100 h 1409700"/>
                <a:gd name="connsiteX7-427" fmla="*/ 2195573 w 2805173"/>
                <a:gd name="connsiteY7-428" fmla="*/ 38100 h 1409700"/>
                <a:gd name="connsiteX8-429" fmla="*/ 2728973 w 2805173"/>
                <a:gd name="connsiteY8-430" fmla="*/ 0 h 1409700"/>
                <a:gd name="connsiteX9-431" fmla="*/ 2805173 w 2805173"/>
                <a:gd name="connsiteY9-432" fmla="*/ 342900 h 1409700"/>
                <a:gd name="connsiteX10-433" fmla="*/ 2728973 w 2805173"/>
                <a:gd name="connsiteY10-434" fmla="*/ 723900 h 1409700"/>
                <a:gd name="connsiteX11-435" fmla="*/ 2728973 w 2805173"/>
                <a:gd name="connsiteY11-436" fmla="*/ 952500 h 1409700"/>
                <a:gd name="connsiteX12-437" fmla="*/ 823973 w 2805173"/>
                <a:gd name="connsiteY12-438" fmla="*/ 952500 h 1409700"/>
                <a:gd name="connsiteX13-439" fmla="*/ 823973 w 2805173"/>
                <a:gd name="connsiteY13-440" fmla="*/ 1181100 h 1409700"/>
                <a:gd name="connsiteX14-441" fmla="*/ 1928873 w 2805173"/>
                <a:gd name="connsiteY14-442" fmla="*/ 1181100 h 1409700"/>
                <a:gd name="connsiteX15-443" fmla="*/ 1890773 w 2805173"/>
                <a:gd name="connsiteY15-444" fmla="*/ 1409700 h 1409700"/>
                <a:gd name="connsiteX16-445" fmla="*/ 290573 w 2805173"/>
                <a:gd name="connsiteY16-446" fmla="*/ 1333500 h 1409700"/>
                <a:gd name="connsiteX17-447" fmla="*/ 36573 w 2805173"/>
                <a:gd name="connsiteY17-448" fmla="*/ 952500 h 1409700"/>
                <a:gd name="connsiteX18-449" fmla="*/ 23873 w 2805173"/>
                <a:gd name="connsiteY18-450" fmla="*/ 647700 h 1409700"/>
                <a:gd name="connsiteX19-451" fmla="*/ 30223 w 2805173"/>
                <a:gd name="connsiteY19-452" fmla="*/ 361950 h 1409700"/>
                <a:gd name="connsiteX20-453" fmla="*/ 125473 w 2805173"/>
                <a:gd name="connsiteY20-454" fmla="*/ 25400 h 1409700"/>
                <a:gd name="connsiteX0-455" fmla="*/ 150316 w 2830016"/>
                <a:gd name="connsiteY0-456" fmla="*/ 25400 h 1409700"/>
                <a:gd name="connsiteX1-457" fmla="*/ 1610816 w 2830016"/>
                <a:gd name="connsiteY1-458" fmla="*/ 76200 h 1409700"/>
                <a:gd name="connsiteX2-459" fmla="*/ 1610816 w 2830016"/>
                <a:gd name="connsiteY2-460" fmla="*/ 76200 h 1409700"/>
                <a:gd name="connsiteX3-461" fmla="*/ 1496516 w 2830016"/>
                <a:gd name="connsiteY3-462" fmla="*/ 266700 h 1409700"/>
                <a:gd name="connsiteX4-463" fmla="*/ 696416 w 2830016"/>
                <a:gd name="connsiteY4-464" fmla="*/ 266700 h 1409700"/>
                <a:gd name="connsiteX5-465" fmla="*/ 696416 w 2830016"/>
                <a:gd name="connsiteY5-466" fmla="*/ 457200 h 1409700"/>
                <a:gd name="connsiteX6-467" fmla="*/ 2372816 w 2830016"/>
                <a:gd name="connsiteY6-468" fmla="*/ 419100 h 1409700"/>
                <a:gd name="connsiteX7-469" fmla="*/ 2220416 w 2830016"/>
                <a:gd name="connsiteY7-470" fmla="*/ 38100 h 1409700"/>
                <a:gd name="connsiteX8-471" fmla="*/ 2753816 w 2830016"/>
                <a:gd name="connsiteY8-472" fmla="*/ 0 h 1409700"/>
                <a:gd name="connsiteX9-473" fmla="*/ 2830016 w 2830016"/>
                <a:gd name="connsiteY9-474" fmla="*/ 342900 h 1409700"/>
                <a:gd name="connsiteX10-475" fmla="*/ 2753816 w 2830016"/>
                <a:gd name="connsiteY10-476" fmla="*/ 723900 h 1409700"/>
                <a:gd name="connsiteX11-477" fmla="*/ 2753816 w 2830016"/>
                <a:gd name="connsiteY11-478" fmla="*/ 952500 h 1409700"/>
                <a:gd name="connsiteX12-479" fmla="*/ 848816 w 2830016"/>
                <a:gd name="connsiteY12-480" fmla="*/ 952500 h 1409700"/>
                <a:gd name="connsiteX13-481" fmla="*/ 848816 w 2830016"/>
                <a:gd name="connsiteY13-482" fmla="*/ 1181100 h 1409700"/>
                <a:gd name="connsiteX14-483" fmla="*/ 1953716 w 2830016"/>
                <a:gd name="connsiteY14-484" fmla="*/ 1181100 h 1409700"/>
                <a:gd name="connsiteX15-485" fmla="*/ 1915616 w 2830016"/>
                <a:gd name="connsiteY15-486" fmla="*/ 1409700 h 1409700"/>
                <a:gd name="connsiteX16-487" fmla="*/ 315416 w 2830016"/>
                <a:gd name="connsiteY16-488" fmla="*/ 1333500 h 1409700"/>
                <a:gd name="connsiteX17-489" fmla="*/ 61416 w 2830016"/>
                <a:gd name="connsiteY17-490" fmla="*/ 952500 h 1409700"/>
                <a:gd name="connsiteX18-491" fmla="*/ 16966 w 2830016"/>
                <a:gd name="connsiteY18-492" fmla="*/ 666750 h 1409700"/>
                <a:gd name="connsiteX19-493" fmla="*/ 55066 w 2830016"/>
                <a:gd name="connsiteY19-494" fmla="*/ 361950 h 1409700"/>
                <a:gd name="connsiteX20-495" fmla="*/ 150316 w 2830016"/>
                <a:gd name="connsiteY20-496" fmla="*/ 25400 h 1409700"/>
                <a:gd name="connsiteX0-497" fmla="*/ 133350 w 2813050"/>
                <a:gd name="connsiteY0-498" fmla="*/ 25400 h 1409700"/>
                <a:gd name="connsiteX1-499" fmla="*/ 1593850 w 2813050"/>
                <a:gd name="connsiteY1-500" fmla="*/ 76200 h 1409700"/>
                <a:gd name="connsiteX2-501" fmla="*/ 1593850 w 2813050"/>
                <a:gd name="connsiteY2-502" fmla="*/ 76200 h 1409700"/>
                <a:gd name="connsiteX3-503" fmla="*/ 1479550 w 2813050"/>
                <a:gd name="connsiteY3-504" fmla="*/ 266700 h 1409700"/>
                <a:gd name="connsiteX4-505" fmla="*/ 679450 w 2813050"/>
                <a:gd name="connsiteY4-506" fmla="*/ 266700 h 1409700"/>
                <a:gd name="connsiteX5-507" fmla="*/ 679450 w 2813050"/>
                <a:gd name="connsiteY5-508" fmla="*/ 457200 h 1409700"/>
                <a:gd name="connsiteX6-509" fmla="*/ 2355850 w 2813050"/>
                <a:gd name="connsiteY6-510" fmla="*/ 419100 h 1409700"/>
                <a:gd name="connsiteX7-511" fmla="*/ 2203450 w 2813050"/>
                <a:gd name="connsiteY7-512" fmla="*/ 38100 h 1409700"/>
                <a:gd name="connsiteX8-513" fmla="*/ 2736850 w 2813050"/>
                <a:gd name="connsiteY8-514" fmla="*/ 0 h 1409700"/>
                <a:gd name="connsiteX9-515" fmla="*/ 2813050 w 2813050"/>
                <a:gd name="connsiteY9-516" fmla="*/ 342900 h 1409700"/>
                <a:gd name="connsiteX10-517" fmla="*/ 2736850 w 2813050"/>
                <a:gd name="connsiteY10-518" fmla="*/ 723900 h 1409700"/>
                <a:gd name="connsiteX11-519" fmla="*/ 2736850 w 2813050"/>
                <a:gd name="connsiteY11-520" fmla="*/ 952500 h 1409700"/>
                <a:gd name="connsiteX12-521" fmla="*/ 831850 w 2813050"/>
                <a:gd name="connsiteY12-522" fmla="*/ 952500 h 1409700"/>
                <a:gd name="connsiteX13-523" fmla="*/ 831850 w 2813050"/>
                <a:gd name="connsiteY13-524" fmla="*/ 1181100 h 1409700"/>
                <a:gd name="connsiteX14-525" fmla="*/ 1936750 w 2813050"/>
                <a:gd name="connsiteY14-526" fmla="*/ 1181100 h 1409700"/>
                <a:gd name="connsiteX15-527" fmla="*/ 1898650 w 2813050"/>
                <a:gd name="connsiteY15-528" fmla="*/ 1409700 h 1409700"/>
                <a:gd name="connsiteX16-529" fmla="*/ 298450 w 2813050"/>
                <a:gd name="connsiteY16-530" fmla="*/ 1333500 h 1409700"/>
                <a:gd name="connsiteX17-531" fmla="*/ 44450 w 2813050"/>
                <a:gd name="connsiteY17-532" fmla="*/ 952500 h 1409700"/>
                <a:gd name="connsiteX18-533" fmla="*/ 0 w 2813050"/>
                <a:gd name="connsiteY18-534" fmla="*/ 666750 h 1409700"/>
                <a:gd name="connsiteX19-535" fmla="*/ 38100 w 2813050"/>
                <a:gd name="connsiteY19-536" fmla="*/ 361950 h 1409700"/>
                <a:gd name="connsiteX20-537" fmla="*/ 133350 w 2813050"/>
                <a:gd name="connsiteY20-538" fmla="*/ 25400 h 1409700"/>
                <a:gd name="connsiteX0-539" fmla="*/ 133350 w 2813050"/>
                <a:gd name="connsiteY0-540" fmla="*/ 25400 h 1409700"/>
                <a:gd name="connsiteX1-541" fmla="*/ 1593850 w 2813050"/>
                <a:gd name="connsiteY1-542" fmla="*/ 76200 h 1409700"/>
                <a:gd name="connsiteX2-543" fmla="*/ 1593850 w 2813050"/>
                <a:gd name="connsiteY2-544" fmla="*/ 76200 h 1409700"/>
                <a:gd name="connsiteX3-545" fmla="*/ 1479550 w 2813050"/>
                <a:gd name="connsiteY3-546" fmla="*/ 266700 h 1409700"/>
                <a:gd name="connsiteX4-547" fmla="*/ 679450 w 2813050"/>
                <a:gd name="connsiteY4-548" fmla="*/ 266700 h 1409700"/>
                <a:gd name="connsiteX5-549" fmla="*/ 679450 w 2813050"/>
                <a:gd name="connsiteY5-550" fmla="*/ 457200 h 1409700"/>
                <a:gd name="connsiteX6-551" fmla="*/ 2355850 w 2813050"/>
                <a:gd name="connsiteY6-552" fmla="*/ 419100 h 1409700"/>
                <a:gd name="connsiteX7-553" fmla="*/ 2203450 w 2813050"/>
                <a:gd name="connsiteY7-554" fmla="*/ 38100 h 1409700"/>
                <a:gd name="connsiteX8-555" fmla="*/ 2736850 w 2813050"/>
                <a:gd name="connsiteY8-556" fmla="*/ 0 h 1409700"/>
                <a:gd name="connsiteX9-557" fmla="*/ 2813050 w 2813050"/>
                <a:gd name="connsiteY9-558" fmla="*/ 342900 h 1409700"/>
                <a:gd name="connsiteX10-559" fmla="*/ 2736850 w 2813050"/>
                <a:gd name="connsiteY10-560" fmla="*/ 723900 h 1409700"/>
                <a:gd name="connsiteX11-561" fmla="*/ 2736850 w 2813050"/>
                <a:gd name="connsiteY11-562" fmla="*/ 952500 h 1409700"/>
                <a:gd name="connsiteX12-563" fmla="*/ 831850 w 2813050"/>
                <a:gd name="connsiteY12-564" fmla="*/ 952500 h 1409700"/>
                <a:gd name="connsiteX13-565" fmla="*/ 831850 w 2813050"/>
                <a:gd name="connsiteY13-566" fmla="*/ 1181100 h 1409700"/>
                <a:gd name="connsiteX14-567" fmla="*/ 1936750 w 2813050"/>
                <a:gd name="connsiteY14-568" fmla="*/ 1181100 h 1409700"/>
                <a:gd name="connsiteX15-569" fmla="*/ 1898650 w 2813050"/>
                <a:gd name="connsiteY15-570" fmla="*/ 1409700 h 1409700"/>
                <a:gd name="connsiteX16-571" fmla="*/ 298450 w 2813050"/>
                <a:gd name="connsiteY16-572" fmla="*/ 1333500 h 1409700"/>
                <a:gd name="connsiteX17-573" fmla="*/ 44450 w 2813050"/>
                <a:gd name="connsiteY17-574" fmla="*/ 952500 h 1409700"/>
                <a:gd name="connsiteX18-575" fmla="*/ 0 w 2813050"/>
                <a:gd name="connsiteY18-576" fmla="*/ 666750 h 1409700"/>
                <a:gd name="connsiteX19-577" fmla="*/ 38100 w 2813050"/>
                <a:gd name="connsiteY19-578" fmla="*/ 361950 h 1409700"/>
                <a:gd name="connsiteX20-579" fmla="*/ 133350 w 2813050"/>
                <a:gd name="connsiteY20-580" fmla="*/ 25400 h 1409700"/>
                <a:gd name="connsiteX0-581" fmla="*/ 133350 w 2863850"/>
                <a:gd name="connsiteY0-582" fmla="*/ 25400 h 1409700"/>
                <a:gd name="connsiteX1-583" fmla="*/ 1593850 w 2863850"/>
                <a:gd name="connsiteY1-584" fmla="*/ 76200 h 1409700"/>
                <a:gd name="connsiteX2-585" fmla="*/ 1593850 w 2863850"/>
                <a:gd name="connsiteY2-586" fmla="*/ 76200 h 1409700"/>
                <a:gd name="connsiteX3-587" fmla="*/ 1479550 w 2863850"/>
                <a:gd name="connsiteY3-588" fmla="*/ 266700 h 1409700"/>
                <a:gd name="connsiteX4-589" fmla="*/ 679450 w 2863850"/>
                <a:gd name="connsiteY4-590" fmla="*/ 266700 h 1409700"/>
                <a:gd name="connsiteX5-591" fmla="*/ 679450 w 2863850"/>
                <a:gd name="connsiteY5-592" fmla="*/ 457200 h 1409700"/>
                <a:gd name="connsiteX6-593" fmla="*/ 2355850 w 2863850"/>
                <a:gd name="connsiteY6-594" fmla="*/ 419100 h 1409700"/>
                <a:gd name="connsiteX7-595" fmla="*/ 2203450 w 2863850"/>
                <a:gd name="connsiteY7-596" fmla="*/ 38100 h 1409700"/>
                <a:gd name="connsiteX8-597" fmla="*/ 2736850 w 2863850"/>
                <a:gd name="connsiteY8-598" fmla="*/ 0 h 1409700"/>
                <a:gd name="connsiteX9-599" fmla="*/ 2813050 w 2863850"/>
                <a:gd name="connsiteY9-600" fmla="*/ 342900 h 1409700"/>
                <a:gd name="connsiteX10-601" fmla="*/ 2863850 w 2863850"/>
                <a:gd name="connsiteY10-602" fmla="*/ 755650 h 1409700"/>
                <a:gd name="connsiteX11-603" fmla="*/ 2736850 w 2863850"/>
                <a:gd name="connsiteY11-604" fmla="*/ 952500 h 1409700"/>
                <a:gd name="connsiteX12-605" fmla="*/ 831850 w 2863850"/>
                <a:gd name="connsiteY12-606" fmla="*/ 952500 h 1409700"/>
                <a:gd name="connsiteX13-607" fmla="*/ 831850 w 2863850"/>
                <a:gd name="connsiteY13-608" fmla="*/ 1181100 h 1409700"/>
                <a:gd name="connsiteX14-609" fmla="*/ 1936750 w 2863850"/>
                <a:gd name="connsiteY14-610" fmla="*/ 1181100 h 1409700"/>
                <a:gd name="connsiteX15-611" fmla="*/ 1898650 w 2863850"/>
                <a:gd name="connsiteY15-612" fmla="*/ 1409700 h 1409700"/>
                <a:gd name="connsiteX16-613" fmla="*/ 298450 w 2863850"/>
                <a:gd name="connsiteY16-614" fmla="*/ 1333500 h 1409700"/>
                <a:gd name="connsiteX17-615" fmla="*/ 44450 w 2863850"/>
                <a:gd name="connsiteY17-616" fmla="*/ 952500 h 1409700"/>
                <a:gd name="connsiteX18-617" fmla="*/ 0 w 2863850"/>
                <a:gd name="connsiteY18-618" fmla="*/ 666750 h 1409700"/>
                <a:gd name="connsiteX19-619" fmla="*/ 38100 w 2863850"/>
                <a:gd name="connsiteY19-620" fmla="*/ 361950 h 1409700"/>
                <a:gd name="connsiteX20-621" fmla="*/ 133350 w 2863850"/>
                <a:gd name="connsiteY20-622" fmla="*/ 25400 h 1409700"/>
                <a:gd name="connsiteX0-623" fmla="*/ 133350 w 2863850"/>
                <a:gd name="connsiteY0-624" fmla="*/ 25400 h 1409700"/>
                <a:gd name="connsiteX1-625" fmla="*/ 1593850 w 2863850"/>
                <a:gd name="connsiteY1-626" fmla="*/ 76200 h 1409700"/>
                <a:gd name="connsiteX2-627" fmla="*/ 1593850 w 2863850"/>
                <a:gd name="connsiteY2-628" fmla="*/ 76200 h 1409700"/>
                <a:gd name="connsiteX3-629" fmla="*/ 1479550 w 2863850"/>
                <a:gd name="connsiteY3-630" fmla="*/ 266700 h 1409700"/>
                <a:gd name="connsiteX4-631" fmla="*/ 679450 w 2863850"/>
                <a:gd name="connsiteY4-632" fmla="*/ 266700 h 1409700"/>
                <a:gd name="connsiteX5-633" fmla="*/ 679450 w 2863850"/>
                <a:gd name="connsiteY5-634" fmla="*/ 457200 h 1409700"/>
                <a:gd name="connsiteX6-635" fmla="*/ 2355850 w 2863850"/>
                <a:gd name="connsiteY6-636" fmla="*/ 419100 h 1409700"/>
                <a:gd name="connsiteX7-637" fmla="*/ 2203450 w 2863850"/>
                <a:gd name="connsiteY7-638" fmla="*/ 38100 h 1409700"/>
                <a:gd name="connsiteX8-639" fmla="*/ 2736850 w 2863850"/>
                <a:gd name="connsiteY8-640" fmla="*/ 0 h 1409700"/>
                <a:gd name="connsiteX9-641" fmla="*/ 2813050 w 2863850"/>
                <a:gd name="connsiteY9-642" fmla="*/ 342900 h 1409700"/>
                <a:gd name="connsiteX10-643" fmla="*/ 2863850 w 2863850"/>
                <a:gd name="connsiteY10-644" fmla="*/ 755650 h 1409700"/>
                <a:gd name="connsiteX11-645" fmla="*/ 2736850 w 2863850"/>
                <a:gd name="connsiteY11-646" fmla="*/ 952500 h 1409700"/>
                <a:gd name="connsiteX12-647" fmla="*/ 831850 w 2863850"/>
                <a:gd name="connsiteY12-648" fmla="*/ 952500 h 1409700"/>
                <a:gd name="connsiteX13-649" fmla="*/ 831850 w 2863850"/>
                <a:gd name="connsiteY13-650" fmla="*/ 1181100 h 1409700"/>
                <a:gd name="connsiteX14-651" fmla="*/ 1936750 w 2863850"/>
                <a:gd name="connsiteY14-652" fmla="*/ 1181100 h 1409700"/>
                <a:gd name="connsiteX15-653" fmla="*/ 1898650 w 2863850"/>
                <a:gd name="connsiteY15-654" fmla="*/ 1409700 h 1409700"/>
                <a:gd name="connsiteX16-655" fmla="*/ 298450 w 2863850"/>
                <a:gd name="connsiteY16-656" fmla="*/ 1333500 h 1409700"/>
                <a:gd name="connsiteX17-657" fmla="*/ 44450 w 2863850"/>
                <a:gd name="connsiteY17-658" fmla="*/ 952500 h 1409700"/>
                <a:gd name="connsiteX18-659" fmla="*/ 0 w 2863850"/>
                <a:gd name="connsiteY18-660" fmla="*/ 666750 h 1409700"/>
                <a:gd name="connsiteX19-661" fmla="*/ 38100 w 2863850"/>
                <a:gd name="connsiteY19-662" fmla="*/ 361950 h 1409700"/>
                <a:gd name="connsiteX20-663" fmla="*/ 133350 w 2863850"/>
                <a:gd name="connsiteY20-664" fmla="*/ 25400 h 1409700"/>
                <a:gd name="connsiteX0-665" fmla="*/ 133350 w 2863850"/>
                <a:gd name="connsiteY0-666" fmla="*/ 25400 h 1409700"/>
                <a:gd name="connsiteX1-667" fmla="*/ 1593850 w 2863850"/>
                <a:gd name="connsiteY1-668" fmla="*/ 76200 h 1409700"/>
                <a:gd name="connsiteX2-669" fmla="*/ 1593850 w 2863850"/>
                <a:gd name="connsiteY2-670" fmla="*/ 76200 h 1409700"/>
                <a:gd name="connsiteX3-671" fmla="*/ 1479550 w 2863850"/>
                <a:gd name="connsiteY3-672" fmla="*/ 266700 h 1409700"/>
                <a:gd name="connsiteX4-673" fmla="*/ 679450 w 2863850"/>
                <a:gd name="connsiteY4-674" fmla="*/ 266700 h 1409700"/>
                <a:gd name="connsiteX5-675" fmla="*/ 679450 w 2863850"/>
                <a:gd name="connsiteY5-676" fmla="*/ 457200 h 1409700"/>
                <a:gd name="connsiteX6-677" fmla="*/ 2355850 w 2863850"/>
                <a:gd name="connsiteY6-678" fmla="*/ 419100 h 1409700"/>
                <a:gd name="connsiteX7-679" fmla="*/ 2203450 w 2863850"/>
                <a:gd name="connsiteY7-680" fmla="*/ 38100 h 1409700"/>
                <a:gd name="connsiteX8-681" fmla="*/ 2736850 w 2863850"/>
                <a:gd name="connsiteY8-682" fmla="*/ 0 h 1409700"/>
                <a:gd name="connsiteX9-683" fmla="*/ 2813050 w 2863850"/>
                <a:gd name="connsiteY9-684" fmla="*/ 342900 h 1409700"/>
                <a:gd name="connsiteX10-685" fmla="*/ 2863850 w 2863850"/>
                <a:gd name="connsiteY10-686" fmla="*/ 755650 h 1409700"/>
                <a:gd name="connsiteX11-687" fmla="*/ 2736850 w 2863850"/>
                <a:gd name="connsiteY11-688" fmla="*/ 952500 h 1409700"/>
                <a:gd name="connsiteX12-689" fmla="*/ 831850 w 2863850"/>
                <a:gd name="connsiteY12-690" fmla="*/ 952500 h 1409700"/>
                <a:gd name="connsiteX13-691" fmla="*/ 831850 w 2863850"/>
                <a:gd name="connsiteY13-692" fmla="*/ 1181100 h 1409700"/>
                <a:gd name="connsiteX14-693" fmla="*/ 1936750 w 2863850"/>
                <a:gd name="connsiteY14-694" fmla="*/ 1181100 h 1409700"/>
                <a:gd name="connsiteX15-695" fmla="*/ 1898650 w 2863850"/>
                <a:gd name="connsiteY15-696" fmla="*/ 1409700 h 1409700"/>
                <a:gd name="connsiteX16-697" fmla="*/ 298450 w 2863850"/>
                <a:gd name="connsiteY16-698" fmla="*/ 1333500 h 1409700"/>
                <a:gd name="connsiteX17-699" fmla="*/ 44450 w 2863850"/>
                <a:gd name="connsiteY17-700" fmla="*/ 952500 h 1409700"/>
                <a:gd name="connsiteX18-701" fmla="*/ 0 w 2863850"/>
                <a:gd name="connsiteY18-702" fmla="*/ 666750 h 1409700"/>
                <a:gd name="connsiteX19-703" fmla="*/ 38100 w 2863850"/>
                <a:gd name="connsiteY19-704" fmla="*/ 361950 h 1409700"/>
                <a:gd name="connsiteX20-705" fmla="*/ 133350 w 2863850"/>
                <a:gd name="connsiteY20-706" fmla="*/ 25400 h 1409700"/>
                <a:gd name="connsiteX0-707" fmla="*/ 133350 w 2863850"/>
                <a:gd name="connsiteY0-708" fmla="*/ 25400 h 1409700"/>
                <a:gd name="connsiteX1-709" fmla="*/ 1593850 w 2863850"/>
                <a:gd name="connsiteY1-710" fmla="*/ 76200 h 1409700"/>
                <a:gd name="connsiteX2-711" fmla="*/ 1593850 w 2863850"/>
                <a:gd name="connsiteY2-712" fmla="*/ 76200 h 1409700"/>
                <a:gd name="connsiteX3-713" fmla="*/ 1479550 w 2863850"/>
                <a:gd name="connsiteY3-714" fmla="*/ 266700 h 1409700"/>
                <a:gd name="connsiteX4-715" fmla="*/ 679450 w 2863850"/>
                <a:gd name="connsiteY4-716" fmla="*/ 266700 h 1409700"/>
                <a:gd name="connsiteX5-717" fmla="*/ 679450 w 2863850"/>
                <a:gd name="connsiteY5-718" fmla="*/ 457200 h 1409700"/>
                <a:gd name="connsiteX6-719" fmla="*/ 2355850 w 2863850"/>
                <a:gd name="connsiteY6-720" fmla="*/ 419100 h 1409700"/>
                <a:gd name="connsiteX7-721" fmla="*/ 2203450 w 2863850"/>
                <a:gd name="connsiteY7-722" fmla="*/ 38100 h 1409700"/>
                <a:gd name="connsiteX8-723" fmla="*/ 2736850 w 2863850"/>
                <a:gd name="connsiteY8-724" fmla="*/ 0 h 1409700"/>
                <a:gd name="connsiteX9-725" fmla="*/ 2813050 w 2863850"/>
                <a:gd name="connsiteY9-726" fmla="*/ 342900 h 1409700"/>
                <a:gd name="connsiteX10-727" fmla="*/ 2863850 w 2863850"/>
                <a:gd name="connsiteY10-728" fmla="*/ 755650 h 1409700"/>
                <a:gd name="connsiteX11-729" fmla="*/ 2794000 w 2863850"/>
                <a:gd name="connsiteY11-730" fmla="*/ 996950 h 1409700"/>
                <a:gd name="connsiteX12-731" fmla="*/ 831850 w 2863850"/>
                <a:gd name="connsiteY12-732" fmla="*/ 952500 h 1409700"/>
                <a:gd name="connsiteX13-733" fmla="*/ 831850 w 2863850"/>
                <a:gd name="connsiteY13-734" fmla="*/ 1181100 h 1409700"/>
                <a:gd name="connsiteX14-735" fmla="*/ 1936750 w 2863850"/>
                <a:gd name="connsiteY14-736" fmla="*/ 1181100 h 1409700"/>
                <a:gd name="connsiteX15-737" fmla="*/ 1898650 w 2863850"/>
                <a:gd name="connsiteY15-738" fmla="*/ 1409700 h 1409700"/>
                <a:gd name="connsiteX16-739" fmla="*/ 298450 w 2863850"/>
                <a:gd name="connsiteY16-740" fmla="*/ 1333500 h 1409700"/>
                <a:gd name="connsiteX17-741" fmla="*/ 44450 w 2863850"/>
                <a:gd name="connsiteY17-742" fmla="*/ 952500 h 1409700"/>
                <a:gd name="connsiteX18-743" fmla="*/ 0 w 2863850"/>
                <a:gd name="connsiteY18-744" fmla="*/ 666750 h 1409700"/>
                <a:gd name="connsiteX19-745" fmla="*/ 38100 w 2863850"/>
                <a:gd name="connsiteY19-746" fmla="*/ 361950 h 1409700"/>
                <a:gd name="connsiteX20-747" fmla="*/ 133350 w 2863850"/>
                <a:gd name="connsiteY20-748" fmla="*/ 25400 h 1409700"/>
                <a:gd name="connsiteX0-749" fmla="*/ 133350 w 2863850"/>
                <a:gd name="connsiteY0-750" fmla="*/ 25400 h 1409700"/>
                <a:gd name="connsiteX1-751" fmla="*/ 1593850 w 2863850"/>
                <a:gd name="connsiteY1-752" fmla="*/ 76200 h 1409700"/>
                <a:gd name="connsiteX2-753" fmla="*/ 1593850 w 2863850"/>
                <a:gd name="connsiteY2-754" fmla="*/ 76200 h 1409700"/>
                <a:gd name="connsiteX3-755" fmla="*/ 1479550 w 2863850"/>
                <a:gd name="connsiteY3-756" fmla="*/ 266700 h 1409700"/>
                <a:gd name="connsiteX4-757" fmla="*/ 679450 w 2863850"/>
                <a:gd name="connsiteY4-758" fmla="*/ 266700 h 1409700"/>
                <a:gd name="connsiteX5-759" fmla="*/ 679450 w 2863850"/>
                <a:gd name="connsiteY5-760" fmla="*/ 457200 h 1409700"/>
                <a:gd name="connsiteX6-761" fmla="*/ 2355850 w 2863850"/>
                <a:gd name="connsiteY6-762" fmla="*/ 419100 h 1409700"/>
                <a:gd name="connsiteX7-763" fmla="*/ 2203450 w 2863850"/>
                <a:gd name="connsiteY7-764" fmla="*/ 38100 h 1409700"/>
                <a:gd name="connsiteX8-765" fmla="*/ 2736850 w 2863850"/>
                <a:gd name="connsiteY8-766" fmla="*/ 0 h 1409700"/>
                <a:gd name="connsiteX9-767" fmla="*/ 2838450 w 2863850"/>
                <a:gd name="connsiteY9-768" fmla="*/ 336550 h 1409700"/>
                <a:gd name="connsiteX10-769" fmla="*/ 2863850 w 2863850"/>
                <a:gd name="connsiteY10-770" fmla="*/ 755650 h 1409700"/>
                <a:gd name="connsiteX11-771" fmla="*/ 2794000 w 2863850"/>
                <a:gd name="connsiteY11-772" fmla="*/ 996950 h 1409700"/>
                <a:gd name="connsiteX12-773" fmla="*/ 831850 w 2863850"/>
                <a:gd name="connsiteY12-774" fmla="*/ 952500 h 1409700"/>
                <a:gd name="connsiteX13-775" fmla="*/ 831850 w 2863850"/>
                <a:gd name="connsiteY13-776" fmla="*/ 1181100 h 1409700"/>
                <a:gd name="connsiteX14-777" fmla="*/ 1936750 w 2863850"/>
                <a:gd name="connsiteY14-778" fmla="*/ 1181100 h 1409700"/>
                <a:gd name="connsiteX15-779" fmla="*/ 1898650 w 2863850"/>
                <a:gd name="connsiteY15-780" fmla="*/ 1409700 h 1409700"/>
                <a:gd name="connsiteX16-781" fmla="*/ 298450 w 2863850"/>
                <a:gd name="connsiteY16-782" fmla="*/ 1333500 h 1409700"/>
                <a:gd name="connsiteX17-783" fmla="*/ 44450 w 2863850"/>
                <a:gd name="connsiteY17-784" fmla="*/ 952500 h 1409700"/>
                <a:gd name="connsiteX18-785" fmla="*/ 0 w 2863850"/>
                <a:gd name="connsiteY18-786" fmla="*/ 666750 h 1409700"/>
                <a:gd name="connsiteX19-787" fmla="*/ 38100 w 2863850"/>
                <a:gd name="connsiteY19-788" fmla="*/ 361950 h 1409700"/>
                <a:gd name="connsiteX20-789" fmla="*/ 133350 w 2863850"/>
                <a:gd name="connsiteY20-790" fmla="*/ 25400 h 1409700"/>
                <a:gd name="connsiteX0-791" fmla="*/ 133350 w 2863850"/>
                <a:gd name="connsiteY0-792" fmla="*/ 25400 h 1409700"/>
                <a:gd name="connsiteX1-793" fmla="*/ 1593850 w 2863850"/>
                <a:gd name="connsiteY1-794" fmla="*/ 76200 h 1409700"/>
                <a:gd name="connsiteX2-795" fmla="*/ 1593850 w 2863850"/>
                <a:gd name="connsiteY2-796" fmla="*/ 76200 h 1409700"/>
                <a:gd name="connsiteX3-797" fmla="*/ 1479550 w 2863850"/>
                <a:gd name="connsiteY3-798" fmla="*/ 266700 h 1409700"/>
                <a:gd name="connsiteX4-799" fmla="*/ 679450 w 2863850"/>
                <a:gd name="connsiteY4-800" fmla="*/ 266700 h 1409700"/>
                <a:gd name="connsiteX5-801" fmla="*/ 679450 w 2863850"/>
                <a:gd name="connsiteY5-802" fmla="*/ 457200 h 1409700"/>
                <a:gd name="connsiteX6-803" fmla="*/ 2355850 w 2863850"/>
                <a:gd name="connsiteY6-804" fmla="*/ 419100 h 1409700"/>
                <a:gd name="connsiteX7-805" fmla="*/ 2203450 w 2863850"/>
                <a:gd name="connsiteY7-806" fmla="*/ 38100 h 1409700"/>
                <a:gd name="connsiteX8-807" fmla="*/ 2736850 w 2863850"/>
                <a:gd name="connsiteY8-808" fmla="*/ 0 h 1409700"/>
                <a:gd name="connsiteX9-809" fmla="*/ 2838450 w 2863850"/>
                <a:gd name="connsiteY9-810" fmla="*/ 336550 h 1409700"/>
                <a:gd name="connsiteX10-811" fmla="*/ 2863850 w 2863850"/>
                <a:gd name="connsiteY10-812" fmla="*/ 755650 h 1409700"/>
                <a:gd name="connsiteX11-813" fmla="*/ 2794000 w 2863850"/>
                <a:gd name="connsiteY11-814" fmla="*/ 996950 h 1409700"/>
                <a:gd name="connsiteX12-815" fmla="*/ 831850 w 2863850"/>
                <a:gd name="connsiteY12-816" fmla="*/ 952500 h 1409700"/>
                <a:gd name="connsiteX13-817" fmla="*/ 831850 w 2863850"/>
                <a:gd name="connsiteY13-818" fmla="*/ 1181100 h 1409700"/>
                <a:gd name="connsiteX14-819" fmla="*/ 1936750 w 2863850"/>
                <a:gd name="connsiteY14-820" fmla="*/ 1181100 h 1409700"/>
                <a:gd name="connsiteX15-821" fmla="*/ 1898650 w 2863850"/>
                <a:gd name="connsiteY15-822" fmla="*/ 1409700 h 1409700"/>
                <a:gd name="connsiteX16-823" fmla="*/ 298450 w 2863850"/>
                <a:gd name="connsiteY16-824" fmla="*/ 1333500 h 1409700"/>
                <a:gd name="connsiteX17-825" fmla="*/ 44450 w 2863850"/>
                <a:gd name="connsiteY17-826" fmla="*/ 952500 h 1409700"/>
                <a:gd name="connsiteX18-827" fmla="*/ 0 w 2863850"/>
                <a:gd name="connsiteY18-828" fmla="*/ 666750 h 1409700"/>
                <a:gd name="connsiteX19-829" fmla="*/ 25400 w 2863850"/>
                <a:gd name="connsiteY19-830" fmla="*/ 406400 h 1409700"/>
                <a:gd name="connsiteX20-831" fmla="*/ 133350 w 2863850"/>
                <a:gd name="connsiteY20-832" fmla="*/ 25400 h 1409700"/>
                <a:gd name="connsiteX0-833" fmla="*/ 133350 w 2863850"/>
                <a:gd name="connsiteY0-834" fmla="*/ 25400 h 1409700"/>
                <a:gd name="connsiteX1-835" fmla="*/ 1593850 w 2863850"/>
                <a:gd name="connsiteY1-836" fmla="*/ 76200 h 1409700"/>
                <a:gd name="connsiteX2-837" fmla="*/ 1593850 w 2863850"/>
                <a:gd name="connsiteY2-838" fmla="*/ 76200 h 1409700"/>
                <a:gd name="connsiteX3-839" fmla="*/ 1479550 w 2863850"/>
                <a:gd name="connsiteY3-840" fmla="*/ 266700 h 1409700"/>
                <a:gd name="connsiteX4-841" fmla="*/ 679450 w 2863850"/>
                <a:gd name="connsiteY4-842" fmla="*/ 266700 h 1409700"/>
                <a:gd name="connsiteX5-843" fmla="*/ 679450 w 2863850"/>
                <a:gd name="connsiteY5-844" fmla="*/ 457200 h 1409700"/>
                <a:gd name="connsiteX6-845" fmla="*/ 2355850 w 2863850"/>
                <a:gd name="connsiteY6-846" fmla="*/ 419100 h 1409700"/>
                <a:gd name="connsiteX7-847" fmla="*/ 2203450 w 2863850"/>
                <a:gd name="connsiteY7-848" fmla="*/ 38100 h 1409700"/>
                <a:gd name="connsiteX8-849" fmla="*/ 2736850 w 2863850"/>
                <a:gd name="connsiteY8-850" fmla="*/ 0 h 1409700"/>
                <a:gd name="connsiteX9-851" fmla="*/ 2838450 w 2863850"/>
                <a:gd name="connsiteY9-852" fmla="*/ 336550 h 1409700"/>
                <a:gd name="connsiteX10-853" fmla="*/ 2863850 w 2863850"/>
                <a:gd name="connsiteY10-854" fmla="*/ 755650 h 1409700"/>
                <a:gd name="connsiteX11-855" fmla="*/ 2794000 w 2863850"/>
                <a:gd name="connsiteY11-856" fmla="*/ 996950 h 1409700"/>
                <a:gd name="connsiteX12-857" fmla="*/ 831850 w 2863850"/>
                <a:gd name="connsiteY12-858" fmla="*/ 952500 h 1409700"/>
                <a:gd name="connsiteX13-859" fmla="*/ 831850 w 2863850"/>
                <a:gd name="connsiteY13-860" fmla="*/ 1181100 h 1409700"/>
                <a:gd name="connsiteX14-861" fmla="*/ 1936750 w 2863850"/>
                <a:gd name="connsiteY14-862" fmla="*/ 1181100 h 1409700"/>
                <a:gd name="connsiteX15-863" fmla="*/ 1898650 w 2863850"/>
                <a:gd name="connsiteY15-864" fmla="*/ 1409700 h 1409700"/>
                <a:gd name="connsiteX16-865" fmla="*/ 298450 w 2863850"/>
                <a:gd name="connsiteY16-866" fmla="*/ 1333500 h 1409700"/>
                <a:gd name="connsiteX17-867" fmla="*/ 44450 w 2863850"/>
                <a:gd name="connsiteY17-868" fmla="*/ 952500 h 1409700"/>
                <a:gd name="connsiteX18-869" fmla="*/ 0 w 2863850"/>
                <a:gd name="connsiteY18-870" fmla="*/ 666750 h 1409700"/>
                <a:gd name="connsiteX19-871" fmla="*/ 25400 w 2863850"/>
                <a:gd name="connsiteY19-872" fmla="*/ 406400 h 1409700"/>
                <a:gd name="connsiteX20-873" fmla="*/ 133350 w 2863850"/>
                <a:gd name="connsiteY20-874" fmla="*/ 25400 h 1409700"/>
                <a:gd name="connsiteX0-875" fmla="*/ 133350 w 2863850"/>
                <a:gd name="connsiteY0-876" fmla="*/ 25400 h 1409700"/>
                <a:gd name="connsiteX1-877" fmla="*/ 1593850 w 2863850"/>
                <a:gd name="connsiteY1-878" fmla="*/ 76200 h 1409700"/>
                <a:gd name="connsiteX2-879" fmla="*/ 1593850 w 2863850"/>
                <a:gd name="connsiteY2-880" fmla="*/ 76200 h 1409700"/>
                <a:gd name="connsiteX3-881" fmla="*/ 1479550 w 2863850"/>
                <a:gd name="connsiteY3-882" fmla="*/ 266700 h 1409700"/>
                <a:gd name="connsiteX4-883" fmla="*/ 679450 w 2863850"/>
                <a:gd name="connsiteY4-884" fmla="*/ 266700 h 1409700"/>
                <a:gd name="connsiteX5-885" fmla="*/ 679450 w 2863850"/>
                <a:gd name="connsiteY5-886" fmla="*/ 457200 h 1409700"/>
                <a:gd name="connsiteX6-887" fmla="*/ 2355850 w 2863850"/>
                <a:gd name="connsiteY6-888" fmla="*/ 419100 h 1409700"/>
                <a:gd name="connsiteX7-889" fmla="*/ 2203450 w 2863850"/>
                <a:gd name="connsiteY7-890" fmla="*/ 38100 h 1409700"/>
                <a:gd name="connsiteX8-891" fmla="*/ 2736850 w 2863850"/>
                <a:gd name="connsiteY8-892" fmla="*/ 0 h 1409700"/>
                <a:gd name="connsiteX9-893" fmla="*/ 2838450 w 2863850"/>
                <a:gd name="connsiteY9-894" fmla="*/ 336550 h 1409700"/>
                <a:gd name="connsiteX10-895" fmla="*/ 2863850 w 2863850"/>
                <a:gd name="connsiteY10-896" fmla="*/ 755650 h 1409700"/>
                <a:gd name="connsiteX11-897" fmla="*/ 2794000 w 2863850"/>
                <a:gd name="connsiteY11-898" fmla="*/ 996950 h 1409700"/>
                <a:gd name="connsiteX12-899" fmla="*/ 831850 w 2863850"/>
                <a:gd name="connsiteY12-900" fmla="*/ 952500 h 1409700"/>
                <a:gd name="connsiteX13-901" fmla="*/ 831850 w 2863850"/>
                <a:gd name="connsiteY13-902" fmla="*/ 1181100 h 1409700"/>
                <a:gd name="connsiteX14-903" fmla="*/ 1936750 w 2863850"/>
                <a:gd name="connsiteY14-904" fmla="*/ 1181100 h 1409700"/>
                <a:gd name="connsiteX15-905" fmla="*/ 1898650 w 2863850"/>
                <a:gd name="connsiteY15-906" fmla="*/ 1409700 h 1409700"/>
                <a:gd name="connsiteX16-907" fmla="*/ 298450 w 2863850"/>
                <a:gd name="connsiteY16-908" fmla="*/ 1333500 h 1409700"/>
                <a:gd name="connsiteX17-909" fmla="*/ 44450 w 2863850"/>
                <a:gd name="connsiteY17-910" fmla="*/ 952500 h 1409700"/>
                <a:gd name="connsiteX18-911" fmla="*/ 0 w 2863850"/>
                <a:gd name="connsiteY18-912" fmla="*/ 666750 h 1409700"/>
                <a:gd name="connsiteX19-913" fmla="*/ 6350 w 2863850"/>
                <a:gd name="connsiteY19-914" fmla="*/ 419100 h 1409700"/>
                <a:gd name="connsiteX20-915" fmla="*/ 133350 w 2863850"/>
                <a:gd name="connsiteY20-916" fmla="*/ 25400 h 1409700"/>
                <a:gd name="connsiteX0-917" fmla="*/ 133350 w 2863850"/>
                <a:gd name="connsiteY0-918" fmla="*/ 25400 h 1409700"/>
                <a:gd name="connsiteX1-919" fmla="*/ 1593850 w 2863850"/>
                <a:gd name="connsiteY1-920" fmla="*/ 76200 h 1409700"/>
                <a:gd name="connsiteX2-921" fmla="*/ 1593850 w 2863850"/>
                <a:gd name="connsiteY2-922" fmla="*/ 76200 h 1409700"/>
                <a:gd name="connsiteX3-923" fmla="*/ 1479550 w 2863850"/>
                <a:gd name="connsiteY3-924" fmla="*/ 266700 h 1409700"/>
                <a:gd name="connsiteX4-925" fmla="*/ 679450 w 2863850"/>
                <a:gd name="connsiteY4-926" fmla="*/ 266700 h 1409700"/>
                <a:gd name="connsiteX5-927" fmla="*/ 679450 w 2863850"/>
                <a:gd name="connsiteY5-928" fmla="*/ 457200 h 1409700"/>
                <a:gd name="connsiteX6-929" fmla="*/ 2355850 w 2863850"/>
                <a:gd name="connsiteY6-930" fmla="*/ 419100 h 1409700"/>
                <a:gd name="connsiteX7-931" fmla="*/ 2203450 w 2863850"/>
                <a:gd name="connsiteY7-932" fmla="*/ 38100 h 1409700"/>
                <a:gd name="connsiteX8-933" fmla="*/ 2736850 w 2863850"/>
                <a:gd name="connsiteY8-934" fmla="*/ 0 h 1409700"/>
                <a:gd name="connsiteX9-935" fmla="*/ 2838450 w 2863850"/>
                <a:gd name="connsiteY9-936" fmla="*/ 336550 h 1409700"/>
                <a:gd name="connsiteX10-937" fmla="*/ 2863850 w 2863850"/>
                <a:gd name="connsiteY10-938" fmla="*/ 755650 h 1409700"/>
                <a:gd name="connsiteX11-939" fmla="*/ 2794000 w 2863850"/>
                <a:gd name="connsiteY11-940" fmla="*/ 996950 h 1409700"/>
                <a:gd name="connsiteX12-941" fmla="*/ 831850 w 2863850"/>
                <a:gd name="connsiteY12-942" fmla="*/ 952500 h 1409700"/>
                <a:gd name="connsiteX13-943" fmla="*/ 831850 w 2863850"/>
                <a:gd name="connsiteY13-944" fmla="*/ 1181100 h 1409700"/>
                <a:gd name="connsiteX14-945" fmla="*/ 1936750 w 2863850"/>
                <a:gd name="connsiteY14-946" fmla="*/ 1181100 h 1409700"/>
                <a:gd name="connsiteX15-947" fmla="*/ 1898650 w 2863850"/>
                <a:gd name="connsiteY15-948" fmla="*/ 1409700 h 1409700"/>
                <a:gd name="connsiteX16-949" fmla="*/ 298450 w 2863850"/>
                <a:gd name="connsiteY16-950" fmla="*/ 1333500 h 1409700"/>
                <a:gd name="connsiteX17-951" fmla="*/ 44450 w 2863850"/>
                <a:gd name="connsiteY17-952" fmla="*/ 952500 h 1409700"/>
                <a:gd name="connsiteX18-953" fmla="*/ 0 w 2863850"/>
                <a:gd name="connsiteY18-954" fmla="*/ 666750 h 1409700"/>
                <a:gd name="connsiteX19-955" fmla="*/ 6350 w 2863850"/>
                <a:gd name="connsiteY19-956" fmla="*/ 419100 h 1409700"/>
                <a:gd name="connsiteX20-957" fmla="*/ 133350 w 2863850"/>
                <a:gd name="connsiteY20-958" fmla="*/ 25400 h 1409700"/>
                <a:gd name="connsiteX0-959" fmla="*/ 133350 w 2863850"/>
                <a:gd name="connsiteY0-960" fmla="*/ 25400 h 1409700"/>
                <a:gd name="connsiteX1-961" fmla="*/ 1593850 w 2863850"/>
                <a:gd name="connsiteY1-962" fmla="*/ 76200 h 1409700"/>
                <a:gd name="connsiteX2-963" fmla="*/ 1593850 w 2863850"/>
                <a:gd name="connsiteY2-964" fmla="*/ 76200 h 1409700"/>
                <a:gd name="connsiteX3-965" fmla="*/ 1479550 w 2863850"/>
                <a:gd name="connsiteY3-966" fmla="*/ 266700 h 1409700"/>
                <a:gd name="connsiteX4-967" fmla="*/ 679450 w 2863850"/>
                <a:gd name="connsiteY4-968" fmla="*/ 266700 h 1409700"/>
                <a:gd name="connsiteX5-969" fmla="*/ 679450 w 2863850"/>
                <a:gd name="connsiteY5-970" fmla="*/ 457200 h 1409700"/>
                <a:gd name="connsiteX6-971" fmla="*/ 2355850 w 2863850"/>
                <a:gd name="connsiteY6-972" fmla="*/ 419100 h 1409700"/>
                <a:gd name="connsiteX7-973" fmla="*/ 2203450 w 2863850"/>
                <a:gd name="connsiteY7-974" fmla="*/ 38100 h 1409700"/>
                <a:gd name="connsiteX8-975" fmla="*/ 2736850 w 2863850"/>
                <a:gd name="connsiteY8-976" fmla="*/ 0 h 1409700"/>
                <a:gd name="connsiteX9-977" fmla="*/ 2838450 w 2863850"/>
                <a:gd name="connsiteY9-978" fmla="*/ 336550 h 1409700"/>
                <a:gd name="connsiteX10-979" fmla="*/ 2863850 w 2863850"/>
                <a:gd name="connsiteY10-980" fmla="*/ 755650 h 1409700"/>
                <a:gd name="connsiteX11-981" fmla="*/ 2794000 w 2863850"/>
                <a:gd name="connsiteY11-982" fmla="*/ 996950 h 1409700"/>
                <a:gd name="connsiteX12-983" fmla="*/ 831850 w 2863850"/>
                <a:gd name="connsiteY12-984" fmla="*/ 952500 h 1409700"/>
                <a:gd name="connsiteX13-985" fmla="*/ 831850 w 2863850"/>
                <a:gd name="connsiteY13-986" fmla="*/ 1181100 h 1409700"/>
                <a:gd name="connsiteX14-987" fmla="*/ 1936750 w 2863850"/>
                <a:gd name="connsiteY14-988" fmla="*/ 1181100 h 1409700"/>
                <a:gd name="connsiteX15-989" fmla="*/ 1898650 w 2863850"/>
                <a:gd name="connsiteY15-990" fmla="*/ 1409700 h 1409700"/>
                <a:gd name="connsiteX16-991" fmla="*/ 298450 w 2863850"/>
                <a:gd name="connsiteY16-992" fmla="*/ 1333500 h 1409700"/>
                <a:gd name="connsiteX17-993" fmla="*/ 44450 w 2863850"/>
                <a:gd name="connsiteY17-994" fmla="*/ 952500 h 1409700"/>
                <a:gd name="connsiteX18-995" fmla="*/ 0 w 2863850"/>
                <a:gd name="connsiteY18-996" fmla="*/ 666750 h 1409700"/>
                <a:gd name="connsiteX19-997" fmla="*/ 6350 w 2863850"/>
                <a:gd name="connsiteY19-998" fmla="*/ 419100 h 1409700"/>
                <a:gd name="connsiteX20-999" fmla="*/ 133350 w 2863850"/>
                <a:gd name="connsiteY20-1000" fmla="*/ 25400 h 1409700"/>
                <a:gd name="connsiteX0-1001" fmla="*/ 133350 w 2863850"/>
                <a:gd name="connsiteY0-1002" fmla="*/ 25400 h 1409700"/>
                <a:gd name="connsiteX1-1003" fmla="*/ 1593850 w 2863850"/>
                <a:gd name="connsiteY1-1004" fmla="*/ 76200 h 1409700"/>
                <a:gd name="connsiteX2-1005" fmla="*/ 1593850 w 2863850"/>
                <a:gd name="connsiteY2-1006" fmla="*/ 76200 h 1409700"/>
                <a:gd name="connsiteX3-1007" fmla="*/ 1479550 w 2863850"/>
                <a:gd name="connsiteY3-1008" fmla="*/ 266700 h 1409700"/>
                <a:gd name="connsiteX4-1009" fmla="*/ 679450 w 2863850"/>
                <a:gd name="connsiteY4-1010" fmla="*/ 266700 h 1409700"/>
                <a:gd name="connsiteX5-1011" fmla="*/ 679450 w 2863850"/>
                <a:gd name="connsiteY5-1012" fmla="*/ 457200 h 1409700"/>
                <a:gd name="connsiteX6-1013" fmla="*/ 2355850 w 2863850"/>
                <a:gd name="connsiteY6-1014" fmla="*/ 419100 h 1409700"/>
                <a:gd name="connsiteX7-1015" fmla="*/ 2203450 w 2863850"/>
                <a:gd name="connsiteY7-1016" fmla="*/ 38100 h 1409700"/>
                <a:gd name="connsiteX8-1017" fmla="*/ 2736850 w 2863850"/>
                <a:gd name="connsiteY8-1018" fmla="*/ 0 h 1409700"/>
                <a:gd name="connsiteX9-1019" fmla="*/ 2838450 w 2863850"/>
                <a:gd name="connsiteY9-1020" fmla="*/ 336550 h 1409700"/>
                <a:gd name="connsiteX10-1021" fmla="*/ 2863850 w 2863850"/>
                <a:gd name="connsiteY10-1022" fmla="*/ 755650 h 1409700"/>
                <a:gd name="connsiteX11-1023" fmla="*/ 2794000 w 2863850"/>
                <a:gd name="connsiteY11-1024" fmla="*/ 996950 h 1409700"/>
                <a:gd name="connsiteX12-1025" fmla="*/ 831850 w 2863850"/>
                <a:gd name="connsiteY12-1026" fmla="*/ 952500 h 1409700"/>
                <a:gd name="connsiteX13-1027" fmla="*/ 831850 w 2863850"/>
                <a:gd name="connsiteY13-1028" fmla="*/ 1181100 h 1409700"/>
                <a:gd name="connsiteX14-1029" fmla="*/ 1936750 w 2863850"/>
                <a:gd name="connsiteY14-1030" fmla="*/ 1181100 h 1409700"/>
                <a:gd name="connsiteX15-1031" fmla="*/ 1898650 w 2863850"/>
                <a:gd name="connsiteY15-1032" fmla="*/ 1409700 h 1409700"/>
                <a:gd name="connsiteX16-1033" fmla="*/ 298450 w 2863850"/>
                <a:gd name="connsiteY16-1034" fmla="*/ 1333500 h 1409700"/>
                <a:gd name="connsiteX17-1035" fmla="*/ 44450 w 2863850"/>
                <a:gd name="connsiteY17-1036" fmla="*/ 952500 h 1409700"/>
                <a:gd name="connsiteX18-1037" fmla="*/ 0 w 2863850"/>
                <a:gd name="connsiteY18-1038" fmla="*/ 666750 h 1409700"/>
                <a:gd name="connsiteX19-1039" fmla="*/ 6350 w 2863850"/>
                <a:gd name="connsiteY19-1040" fmla="*/ 419100 h 1409700"/>
                <a:gd name="connsiteX20-1041" fmla="*/ 133350 w 2863850"/>
                <a:gd name="connsiteY20-1042" fmla="*/ 25400 h 1409700"/>
                <a:gd name="connsiteX0-1043" fmla="*/ 133350 w 2863850"/>
                <a:gd name="connsiteY0-1044" fmla="*/ 29870 h 1414170"/>
                <a:gd name="connsiteX1-1045" fmla="*/ 1593850 w 2863850"/>
                <a:gd name="connsiteY1-1046" fmla="*/ 80670 h 1414170"/>
                <a:gd name="connsiteX2-1047" fmla="*/ 1593850 w 2863850"/>
                <a:gd name="connsiteY2-1048" fmla="*/ 80670 h 1414170"/>
                <a:gd name="connsiteX3-1049" fmla="*/ 1479550 w 2863850"/>
                <a:gd name="connsiteY3-1050" fmla="*/ 271170 h 1414170"/>
                <a:gd name="connsiteX4-1051" fmla="*/ 679450 w 2863850"/>
                <a:gd name="connsiteY4-1052" fmla="*/ 271170 h 1414170"/>
                <a:gd name="connsiteX5-1053" fmla="*/ 679450 w 2863850"/>
                <a:gd name="connsiteY5-1054" fmla="*/ 461670 h 1414170"/>
                <a:gd name="connsiteX6-1055" fmla="*/ 2355850 w 2863850"/>
                <a:gd name="connsiteY6-1056" fmla="*/ 423570 h 1414170"/>
                <a:gd name="connsiteX7-1057" fmla="*/ 2203450 w 2863850"/>
                <a:gd name="connsiteY7-1058" fmla="*/ 42570 h 1414170"/>
                <a:gd name="connsiteX8-1059" fmla="*/ 2736850 w 2863850"/>
                <a:gd name="connsiteY8-1060" fmla="*/ 4470 h 1414170"/>
                <a:gd name="connsiteX9-1061" fmla="*/ 2838450 w 2863850"/>
                <a:gd name="connsiteY9-1062" fmla="*/ 341020 h 1414170"/>
                <a:gd name="connsiteX10-1063" fmla="*/ 2863850 w 2863850"/>
                <a:gd name="connsiteY10-1064" fmla="*/ 760120 h 1414170"/>
                <a:gd name="connsiteX11-1065" fmla="*/ 2794000 w 2863850"/>
                <a:gd name="connsiteY11-1066" fmla="*/ 1001420 h 1414170"/>
                <a:gd name="connsiteX12-1067" fmla="*/ 831850 w 2863850"/>
                <a:gd name="connsiteY12-1068" fmla="*/ 956970 h 1414170"/>
                <a:gd name="connsiteX13-1069" fmla="*/ 831850 w 2863850"/>
                <a:gd name="connsiteY13-1070" fmla="*/ 1185570 h 1414170"/>
                <a:gd name="connsiteX14-1071" fmla="*/ 1936750 w 2863850"/>
                <a:gd name="connsiteY14-1072" fmla="*/ 1185570 h 1414170"/>
                <a:gd name="connsiteX15-1073" fmla="*/ 1898650 w 2863850"/>
                <a:gd name="connsiteY15-1074" fmla="*/ 1414170 h 1414170"/>
                <a:gd name="connsiteX16-1075" fmla="*/ 298450 w 2863850"/>
                <a:gd name="connsiteY16-1076" fmla="*/ 1337970 h 1414170"/>
                <a:gd name="connsiteX17-1077" fmla="*/ 44450 w 2863850"/>
                <a:gd name="connsiteY17-1078" fmla="*/ 956970 h 1414170"/>
                <a:gd name="connsiteX18-1079" fmla="*/ 0 w 2863850"/>
                <a:gd name="connsiteY18-1080" fmla="*/ 671220 h 1414170"/>
                <a:gd name="connsiteX19-1081" fmla="*/ 6350 w 2863850"/>
                <a:gd name="connsiteY19-1082" fmla="*/ 423570 h 1414170"/>
                <a:gd name="connsiteX20-1083" fmla="*/ 133350 w 2863850"/>
                <a:gd name="connsiteY20-1084" fmla="*/ 29870 h 1414170"/>
                <a:gd name="connsiteX0-1085" fmla="*/ 133350 w 2863850"/>
                <a:gd name="connsiteY0-1086" fmla="*/ 29870 h 1414170"/>
                <a:gd name="connsiteX1-1087" fmla="*/ 1593850 w 2863850"/>
                <a:gd name="connsiteY1-1088" fmla="*/ 80670 h 1414170"/>
                <a:gd name="connsiteX2-1089" fmla="*/ 1593850 w 2863850"/>
                <a:gd name="connsiteY2-1090" fmla="*/ 80670 h 1414170"/>
                <a:gd name="connsiteX3-1091" fmla="*/ 1479550 w 2863850"/>
                <a:gd name="connsiteY3-1092" fmla="*/ 271170 h 1414170"/>
                <a:gd name="connsiteX4-1093" fmla="*/ 679450 w 2863850"/>
                <a:gd name="connsiteY4-1094" fmla="*/ 271170 h 1414170"/>
                <a:gd name="connsiteX5-1095" fmla="*/ 679450 w 2863850"/>
                <a:gd name="connsiteY5-1096" fmla="*/ 461670 h 1414170"/>
                <a:gd name="connsiteX6-1097" fmla="*/ 2355850 w 2863850"/>
                <a:gd name="connsiteY6-1098" fmla="*/ 423570 h 1414170"/>
                <a:gd name="connsiteX7-1099" fmla="*/ 2203450 w 2863850"/>
                <a:gd name="connsiteY7-1100" fmla="*/ 42570 h 1414170"/>
                <a:gd name="connsiteX8-1101" fmla="*/ 2736850 w 2863850"/>
                <a:gd name="connsiteY8-1102" fmla="*/ 4470 h 1414170"/>
                <a:gd name="connsiteX9-1103" fmla="*/ 2838450 w 2863850"/>
                <a:gd name="connsiteY9-1104" fmla="*/ 341020 h 1414170"/>
                <a:gd name="connsiteX10-1105" fmla="*/ 2863850 w 2863850"/>
                <a:gd name="connsiteY10-1106" fmla="*/ 760120 h 1414170"/>
                <a:gd name="connsiteX11-1107" fmla="*/ 2794000 w 2863850"/>
                <a:gd name="connsiteY11-1108" fmla="*/ 1001420 h 1414170"/>
                <a:gd name="connsiteX12-1109" fmla="*/ 831850 w 2863850"/>
                <a:gd name="connsiteY12-1110" fmla="*/ 956970 h 1414170"/>
                <a:gd name="connsiteX13-1111" fmla="*/ 831850 w 2863850"/>
                <a:gd name="connsiteY13-1112" fmla="*/ 1185570 h 1414170"/>
                <a:gd name="connsiteX14-1113" fmla="*/ 1936750 w 2863850"/>
                <a:gd name="connsiteY14-1114" fmla="*/ 1185570 h 1414170"/>
                <a:gd name="connsiteX15-1115" fmla="*/ 1898650 w 2863850"/>
                <a:gd name="connsiteY15-1116" fmla="*/ 1414170 h 1414170"/>
                <a:gd name="connsiteX16-1117" fmla="*/ 298450 w 2863850"/>
                <a:gd name="connsiteY16-1118" fmla="*/ 1337970 h 1414170"/>
                <a:gd name="connsiteX17-1119" fmla="*/ 44450 w 2863850"/>
                <a:gd name="connsiteY17-1120" fmla="*/ 956970 h 1414170"/>
                <a:gd name="connsiteX18-1121" fmla="*/ 0 w 2863850"/>
                <a:gd name="connsiteY18-1122" fmla="*/ 671220 h 1414170"/>
                <a:gd name="connsiteX19-1123" fmla="*/ 6350 w 2863850"/>
                <a:gd name="connsiteY19-1124" fmla="*/ 423570 h 1414170"/>
                <a:gd name="connsiteX20-1125" fmla="*/ 133350 w 2863850"/>
                <a:gd name="connsiteY20-1126" fmla="*/ 29870 h 1414170"/>
                <a:gd name="connsiteX0-1127" fmla="*/ 133350 w 2863850"/>
                <a:gd name="connsiteY0-1128" fmla="*/ 25400 h 1409700"/>
                <a:gd name="connsiteX1-1129" fmla="*/ 1593850 w 2863850"/>
                <a:gd name="connsiteY1-1130" fmla="*/ 76200 h 1409700"/>
                <a:gd name="connsiteX2-1131" fmla="*/ 1765300 w 2863850"/>
                <a:gd name="connsiteY2-1132" fmla="*/ 222250 h 1409700"/>
                <a:gd name="connsiteX3-1133" fmla="*/ 1479550 w 2863850"/>
                <a:gd name="connsiteY3-1134" fmla="*/ 266700 h 1409700"/>
                <a:gd name="connsiteX4-1135" fmla="*/ 679450 w 2863850"/>
                <a:gd name="connsiteY4-1136" fmla="*/ 266700 h 1409700"/>
                <a:gd name="connsiteX5-1137" fmla="*/ 679450 w 2863850"/>
                <a:gd name="connsiteY5-1138" fmla="*/ 457200 h 1409700"/>
                <a:gd name="connsiteX6-1139" fmla="*/ 2355850 w 2863850"/>
                <a:gd name="connsiteY6-1140" fmla="*/ 419100 h 1409700"/>
                <a:gd name="connsiteX7-1141" fmla="*/ 2203450 w 2863850"/>
                <a:gd name="connsiteY7-1142" fmla="*/ 38100 h 1409700"/>
                <a:gd name="connsiteX8-1143" fmla="*/ 2736850 w 2863850"/>
                <a:gd name="connsiteY8-1144" fmla="*/ 0 h 1409700"/>
                <a:gd name="connsiteX9-1145" fmla="*/ 2838450 w 2863850"/>
                <a:gd name="connsiteY9-1146" fmla="*/ 336550 h 1409700"/>
                <a:gd name="connsiteX10-1147" fmla="*/ 2863850 w 2863850"/>
                <a:gd name="connsiteY10-1148" fmla="*/ 755650 h 1409700"/>
                <a:gd name="connsiteX11-1149" fmla="*/ 2794000 w 2863850"/>
                <a:gd name="connsiteY11-1150" fmla="*/ 996950 h 1409700"/>
                <a:gd name="connsiteX12-1151" fmla="*/ 831850 w 2863850"/>
                <a:gd name="connsiteY12-1152" fmla="*/ 952500 h 1409700"/>
                <a:gd name="connsiteX13-1153" fmla="*/ 831850 w 2863850"/>
                <a:gd name="connsiteY13-1154" fmla="*/ 1181100 h 1409700"/>
                <a:gd name="connsiteX14-1155" fmla="*/ 1936750 w 2863850"/>
                <a:gd name="connsiteY14-1156" fmla="*/ 1181100 h 1409700"/>
                <a:gd name="connsiteX15-1157" fmla="*/ 1898650 w 2863850"/>
                <a:gd name="connsiteY15-1158" fmla="*/ 1409700 h 1409700"/>
                <a:gd name="connsiteX16-1159" fmla="*/ 298450 w 2863850"/>
                <a:gd name="connsiteY16-1160" fmla="*/ 1333500 h 1409700"/>
                <a:gd name="connsiteX17-1161" fmla="*/ 44450 w 2863850"/>
                <a:gd name="connsiteY17-1162" fmla="*/ 952500 h 1409700"/>
                <a:gd name="connsiteX18-1163" fmla="*/ 0 w 2863850"/>
                <a:gd name="connsiteY18-1164" fmla="*/ 666750 h 1409700"/>
                <a:gd name="connsiteX19-1165" fmla="*/ 6350 w 2863850"/>
                <a:gd name="connsiteY19-1166" fmla="*/ 419100 h 1409700"/>
                <a:gd name="connsiteX20-1167" fmla="*/ 133350 w 2863850"/>
                <a:gd name="connsiteY20-1168" fmla="*/ 25400 h 1409700"/>
                <a:gd name="connsiteX0-1169" fmla="*/ 133350 w 2863850"/>
                <a:gd name="connsiteY0-1170" fmla="*/ 25400 h 1409700"/>
                <a:gd name="connsiteX1-1171" fmla="*/ 1593850 w 2863850"/>
                <a:gd name="connsiteY1-1172" fmla="*/ 76200 h 1409700"/>
                <a:gd name="connsiteX2-1173" fmla="*/ 1765300 w 2863850"/>
                <a:gd name="connsiteY2-1174" fmla="*/ 222250 h 1409700"/>
                <a:gd name="connsiteX3-1175" fmla="*/ 1479550 w 2863850"/>
                <a:gd name="connsiteY3-1176" fmla="*/ 266700 h 1409700"/>
                <a:gd name="connsiteX4-1177" fmla="*/ 679450 w 2863850"/>
                <a:gd name="connsiteY4-1178" fmla="*/ 266700 h 1409700"/>
                <a:gd name="connsiteX5-1179" fmla="*/ 679450 w 2863850"/>
                <a:gd name="connsiteY5-1180" fmla="*/ 457200 h 1409700"/>
                <a:gd name="connsiteX6-1181" fmla="*/ 2355850 w 2863850"/>
                <a:gd name="connsiteY6-1182" fmla="*/ 419100 h 1409700"/>
                <a:gd name="connsiteX7-1183" fmla="*/ 2203450 w 2863850"/>
                <a:gd name="connsiteY7-1184" fmla="*/ 38100 h 1409700"/>
                <a:gd name="connsiteX8-1185" fmla="*/ 2736850 w 2863850"/>
                <a:gd name="connsiteY8-1186" fmla="*/ 0 h 1409700"/>
                <a:gd name="connsiteX9-1187" fmla="*/ 2838450 w 2863850"/>
                <a:gd name="connsiteY9-1188" fmla="*/ 336550 h 1409700"/>
                <a:gd name="connsiteX10-1189" fmla="*/ 2863850 w 2863850"/>
                <a:gd name="connsiteY10-1190" fmla="*/ 755650 h 1409700"/>
                <a:gd name="connsiteX11-1191" fmla="*/ 2794000 w 2863850"/>
                <a:gd name="connsiteY11-1192" fmla="*/ 996950 h 1409700"/>
                <a:gd name="connsiteX12-1193" fmla="*/ 831850 w 2863850"/>
                <a:gd name="connsiteY12-1194" fmla="*/ 952500 h 1409700"/>
                <a:gd name="connsiteX13-1195" fmla="*/ 831850 w 2863850"/>
                <a:gd name="connsiteY13-1196" fmla="*/ 1181100 h 1409700"/>
                <a:gd name="connsiteX14-1197" fmla="*/ 1936750 w 2863850"/>
                <a:gd name="connsiteY14-1198" fmla="*/ 1181100 h 1409700"/>
                <a:gd name="connsiteX15-1199" fmla="*/ 1898650 w 2863850"/>
                <a:gd name="connsiteY15-1200" fmla="*/ 1409700 h 1409700"/>
                <a:gd name="connsiteX16-1201" fmla="*/ 298450 w 2863850"/>
                <a:gd name="connsiteY16-1202" fmla="*/ 1333500 h 1409700"/>
                <a:gd name="connsiteX17-1203" fmla="*/ 44450 w 2863850"/>
                <a:gd name="connsiteY17-1204" fmla="*/ 952500 h 1409700"/>
                <a:gd name="connsiteX18-1205" fmla="*/ 0 w 2863850"/>
                <a:gd name="connsiteY18-1206" fmla="*/ 666750 h 1409700"/>
                <a:gd name="connsiteX19-1207" fmla="*/ 6350 w 2863850"/>
                <a:gd name="connsiteY19-1208" fmla="*/ 419100 h 1409700"/>
                <a:gd name="connsiteX20-1209" fmla="*/ 133350 w 2863850"/>
                <a:gd name="connsiteY20-1210" fmla="*/ 25400 h 1409700"/>
                <a:gd name="connsiteX0-1211" fmla="*/ 133350 w 2863850"/>
                <a:gd name="connsiteY0-1212" fmla="*/ 25400 h 1409700"/>
                <a:gd name="connsiteX1-1213" fmla="*/ 1593850 w 2863850"/>
                <a:gd name="connsiteY1-1214" fmla="*/ 76200 h 1409700"/>
                <a:gd name="connsiteX2-1215" fmla="*/ 1765300 w 2863850"/>
                <a:gd name="connsiteY2-1216" fmla="*/ 222250 h 1409700"/>
                <a:gd name="connsiteX3-1217" fmla="*/ 1479550 w 2863850"/>
                <a:gd name="connsiteY3-1218" fmla="*/ 266700 h 1409700"/>
                <a:gd name="connsiteX4-1219" fmla="*/ 679450 w 2863850"/>
                <a:gd name="connsiteY4-1220" fmla="*/ 266700 h 1409700"/>
                <a:gd name="connsiteX5-1221" fmla="*/ 679450 w 2863850"/>
                <a:gd name="connsiteY5-1222" fmla="*/ 457200 h 1409700"/>
                <a:gd name="connsiteX6-1223" fmla="*/ 2355850 w 2863850"/>
                <a:gd name="connsiteY6-1224" fmla="*/ 419100 h 1409700"/>
                <a:gd name="connsiteX7-1225" fmla="*/ 2203450 w 2863850"/>
                <a:gd name="connsiteY7-1226" fmla="*/ 38100 h 1409700"/>
                <a:gd name="connsiteX8-1227" fmla="*/ 2736850 w 2863850"/>
                <a:gd name="connsiteY8-1228" fmla="*/ 0 h 1409700"/>
                <a:gd name="connsiteX9-1229" fmla="*/ 2838450 w 2863850"/>
                <a:gd name="connsiteY9-1230" fmla="*/ 336550 h 1409700"/>
                <a:gd name="connsiteX10-1231" fmla="*/ 2863850 w 2863850"/>
                <a:gd name="connsiteY10-1232" fmla="*/ 755650 h 1409700"/>
                <a:gd name="connsiteX11-1233" fmla="*/ 2794000 w 2863850"/>
                <a:gd name="connsiteY11-1234" fmla="*/ 996950 h 1409700"/>
                <a:gd name="connsiteX12-1235" fmla="*/ 831850 w 2863850"/>
                <a:gd name="connsiteY12-1236" fmla="*/ 952500 h 1409700"/>
                <a:gd name="connsiteX13-1237" fmla="*/ 831850 w 2863850"/>
                <a:gd name="connsiteY13-1238" fmla="*/ 1181100 h 1409700"/>
                <a:gd name="connsiteX14-1239" fmla="*/ 1936750 w 2863850"/>
                <a:gd name="connsiteY14-1240" fmla="*/ 1181100 h 1409700"/>
                <a:gd name="connsiteX15-1241" fmla="*/ 1898650 w 2863850"/>
                <a:gd name="connsiteY15-1242" fmla="*/ 1409700 h 1409700"/>
                <a:gd name="connsiteX16-1243" fmla="*/ 298450 w 2863850"/>
                <a:gd name="connsiteY16-1244" fmla="*/ 1333500 h 1409700"/>
                <a:gd name="connsiteX17-1245" fmla="*/ 44450 w 2863850"/>
                <a:gd name="connsiteY17-1246" fmla="*/ 952500 h 1409700"/>
                <a:gd name="connsiteX18-1247" fmla="*/ 0 w 2863850"/>
                <a:gd name="connsiteY18-1248" fmla="*/ 666750 h 1409700"/>
                <a:gd name="connsiteX19-1249" fmla="*/ 6350 w 2863850"/>
                <a:gd name="connsiteY19-1250" fmla="*/ 419100 h 1409700"/>
                <a:gd name="connsiteX20-1251" fmla="*/ 133350 w 2863850"/>
                <a:gd name="connsiteY20-1252" fmla="*/ 25400 h 1409700"/>
                <a:gd name="connsiteX0-1253" fmla="*/ 133350 w 2863850"/>
                <a:gd name="connsiteY0-1254" fmla="*/ 25400 h 1409700"/>
                <a:gd name="connsiteX1-1255" fmla="*/ 1593850 w 2863850"/>
                <a:gd name="connsiteY1-1256" fmla="*/ 76200 h 1409700"/>
                <a:gd name="connsiteX2-1257" fmla="*/ 1765300 w 2863850"/>
                <a:gd name="connsiteY2-1258" fmla="*/ 222250 h 1409700"/>
                <a:gd name="connsiteX3-1259" fmla="*/ 1479550 w 2863850"/>
                <a:gd name="connsiteY3-1260" fmla="*/ 266700 h 1409700"/>
                <a:gd name="connsiteX4-1261" fmla="*/ 679450 w 2863850"/>
                <a:gd name="connsiteY4-1262" fmla="*/ 266700 h 1409700"/>
                <a:gd name="connsiteX5-1263" fmla="*/ 679450 w 2863850"/>
                <a:gd name="connsiteY5-1264" fmla="*/ 457200 h 1409700"/>
                <a:gd name="connsiteX6-1265" fmla="*/ 2355850 w 2863850"/>
                <a:gd name="connsiteY6-1266" fmla="*/ 419100 h 1409700"/>
                <a:gd name="connsiteX7-1267" fmla="*/ 2203450 w 2863850"/>
                <a:gd name="connsiteY7-1268" fmla="*/ 38100 h 1409700"/>
                <a:gd name="connsiteX8-1269" fmla="*/ 2736850 w 2863850"/>
                <a:gd name="connsiteY8-1270" fmla="*/ 0 h 1409700"/>
                <a:gd name="connsiteX9-1271" fmla="*/ 2838450 w 2863850"/>
                <a:gd name="connsiteY9-1272" fmla="*/ 336550 h 1409700"/>
                <a:gd name="connsiteX10-1273" fmla="*/ 2863850 w 2863850"/>
                <a:gd name="connsiteY10-1274" fmla="*/ 755650 h 1409700"/>
                <a:gd name="connsiteX11-1275" fmla="*/ 2794000 w 2863850"/>
                <a:gd name="connsiteY11-1276" fmla="*/ 996950 h 1409700"/>
                <a:gd name="connsiteX12-1277" fmla="*/ 831850 w 2863850"/>
                <a:gd name="connsiteY12-1278" fmla="*/ 952500 h 1409700"/>
                <a:gd name="connsiteX13-1279" fmla="*/ 831850 w 2863850"/>
                <a:gd name="connsiteY13-1280" fmla="*/ 1181100 h 1409700"/>
                <a:gd name="connsiteX14-1281" fmla="*/ 1936750 w 2863850"/>
                <a:gd name="connsiteY14-1282" fmla="*/ 1181100 h 1409700"/>
                <a:gd name="connsiteX15-1283" fmla="*/ 1898650 w 2863850"/>
                <a:gd name="connsiteY15-1284" fmla="*/ 1409700 h 1409700"/>
                <a:gd name="connsiteX16-1285" fmla="*/ 298450 w 2863850"/>
                <a:gd name="connsiteY16-1286" fmla="*/ 1333500 h 1409700"/>
                <a:gd name="connsiteX17-1287" fmla="*/ 44450 w 2863850"/>
                <a:gd name="connsiteY17-1288" fmla="*/ 952500 h 1409700"/>
                <a:gd name="connsiteX18-1289" fmla="*/ 0 w 2863850"/>
                <a:gd name="connsiteY18-1290" fmla="*/ 666750 h 1409700"/>
                <a:gd name="connsiteX19-1291" fmla="*/ 6350 w 2863850"/>
                <a:gd name="connsiteY19-1292" fmla="*/ 419100 h 1409700"/>
                <a:gd name="connsiteX20-1293" fmla="*/ 133350 w 2863850"/>
                <a:gd name="connsiteY20-1294" fmla="*/ 25400 h 1409700"/>
                <a:gd name="connsiteX0-1295" fmla="*/ 133350 w 2863850"/>
                <a:gd name="connsiteY0-1296" fmla="*/ 25400 h 1409700"/>
                <a:gd name="connsiteX1-1297" fmla="*/ 1593850 w 2863850"/>
                <a:gd name="connsiteY1-1298" fmla="*/ 76200 h 1409700"/>
                <a:gd name="connsiteX2-1299" fmla="*/ 1765300 w 2863850"/>
                <a:gd name="connsiteY2-1300" fmla="*/ 222250 h 1409700"/>
                <a:gd name="connsiteX3-1301" fmla="*/ 1479550 w 2863850"/>
                <a:gd name="connsiteY3-1302" fmla="*/ 266700 h 1409700"/>
                <a:gd name="connsiteX4-1303" fmla="*/ 679450 w 2863850"/>
                <a:gd name="connsiteY4-1304" fmla="*/ 266700 h 1409700"/>
                <a:gd name="connsiteX5-1305" fmla="*/ 679450 w 2863850"/>
                <a:gd name="connsiteY5-1306" fmla="*/ 457200 h 1409700"/>
                <a:gd name="connsiteX6-1307" fmla="*/ 2355850 w 2863850"/>
                <a:gd name="connsiteY6-1308" fmla="*/ 419100 h 1409700"/>
                <a:gd name="connsiteX7-1309" fmla="*/ 2203450 w 2863850"/>
                <a:gd name="connsiteY7-1310" fmla="*/ 38100 h 1409700"/>
                <a:gd name="connsiteX8-1311" fmla="*/ 2736850 w 2863850"/>
                <a:gd name="connsiteY8-1312" fmla="*/ 0 h 1409700"/>
                <a:gd name="connsiteX9-1313" fmla="*/ 2838450 w 2863850"/>
                <a:gd name="connsiteY9-1314" fmla="*/ 336550 h 1409700"/>
                <a:gd name="connsiteX10-1315" fmla="*/ 2863850 w 2863850"/>
                <a:gd name="connsiteY10-1316" fmla="*/ 755650 h 1409700"/>
                <a:gd name="connsiteX11-1317" fmla="*/ 2794000 w 2863850"/>
                <a:gd name="connsiteY11-1318" fmla="*/ 996950 h 1409700"/>
                <a:gd name="connsiteX12-1319" fmla="*/ 831850 w 2863850"/>
                <a:gd name="connsiteY12-1320" fmla="*/ 952500 h 1409700"/>
                <a:gd name="connsiteX13-1321" fmla="*/ 831850 w 2863850"/>
                <a:gd name="connsiteY13-1322" fmla="*/ 1181100 h 1409700"/>
                <a:gd name="connsiteX14-1323" fmla="*/ 1936750 w 2863850"/>
                <a:gd name="connsiteY14-1324" fmla="*/ 1181100 h 1409700"/>
                <a:gd name="connsiteX15-1325" fmla="*/ 1898650 w 2863850"/>
                <a:gd name="connsiteY15-1326" fmla="*/ 1409700 h 1409700"/>
                <a:gd name="connsiteX16-1327" fmla="*/ 298450 w 2863850"/>
                <a:gd name="connsiteY16-1328" fmla="*/ 1333500 h 1409700"/>
                <a:gd name="connsiteX17-1329" fmla="*/ 44450 w 2863850"/>
                <a:gd name="connsiteY17-1330" fmla="*/ 952500 h 1409700"/>
                <a:gd name="connsiteX18-1331" fmla="*/ 0 w 2863850"/>
                <a:gd name="connsiteY18-1332" fmla="*/ 666750 h 1409700"/>
                <a:gd name="connsiteX19-1333" fmla="*/ 6350 w 2863850"/>
                <a:gd name="connsiteY19-1334" fmla="*/ 419100 h 1409700"/>
                <a:gd name="connsiteX20-1335" fmla="*/ 133350 w 2863850"/>
                <a:gd name="connsiteY20-1336" fmla="*/ 25400 h 1409700"/>
                <a:gd name="connsiteX0-1337" fmla="*/ 133350 w 2863850"/>
                <a:gd name="connsiteY0-1338" fmla="*/ 25400 h 1409700"/>
                <a:gd name="connsiteX1-1339" fmla="*/ 1593850 w 2863850"/>
                <a:gd name="connsiteY1-1340" fmla="*/ 76200 h 1409700"/>
                <a:gd name="connsiteX2-1341" fmla="*/ 1765300 w 2863850"/>
                <a:gd name="connsiteY2-1342" fmla="*/ 222250 h 1409700"/>
                <a:gd name="connsiteX3-1343" fmla="*/ 1479550 w 2863850"/>
                <a:gd name="connsiteY3-1344" fmla="*/ 266700 h 1409700"/>
                <a:gd name="connsiteX4-1345" fmla="*/ 679450 w 2863850"/>
                <a:gd name="connsiteY4-1346" fmla="*/ 266700 h 1409700"/>
                <a:gd name="connsiteX5-1347" fmla="*/ 679450 w 2863850"/>
                <a:gd name="connsiteY5-1348" fmla="*/ 457200 h 1409700"/>
                <a:gd name="connsiteX6-1349" fmla="*/ 2355850 w 2863850"/>
                <a:gd name="connsiteY6-1350" fmla="*/ 419100 h 1409700"/>
                <a:gd name="connsiteX7-1351" fmla="*/ 2203450 w 2863850"/>
                <a:gd name="connsiteY7-1352" fmla="*/ 38100 h 1409700"/>
                <a:gd name="connsiteX8-1353" fmla="*/ 2736850 w 2863850"/>
                <a:gd name="connsiteY8-1354" fmla="*/ 0 h 1409700"/>
                <a:gd name="connsiteX9-1355" fmla="*/ 2838450 w 2863850"/>
                <a:gd name="connsiteY9-1356" fmla="*/ 336550 h 1409700"/>
                <a:gd name="connsiteX10-1357" fmla="*/ 2863850 w 2863850"/>
                <a:gd name="connsiteY10-1358" fmla="*/ 755650 h 1409700"/>
                <a:gd name="connsiteX11-1359" fmla="*/ 2794000 w 2863850"/>
                <a:gd name="connsiteY11-1360" fmla="*/ 996950 h 1409700"/>
                <a:gd name="connsiteX12-1361" fmla="*/ 831850 w 2863850"/>
                <a:gd name="connsiteY12-1362" fmla="*/ 952500 h 1409700"/>
                <a:gd name="connsiteX13-1363" fmla="*/ 831850 w 2863850"/>
                <a:gd name="connsiteY13-1364" fmla="*/ 1181100 h 1409700"/>
                <a:gd name="connsiteX14-1365" fmla="*/ 1936750 w 2863850"/>
                <a:gd name="connsiteY14-1366" fmla="*/ 1181100 h 1409700"/>
                <a:gd name="connsiteX15-1367" fmla="*/ 1898650 w 2863850"/>
                <a:gd name="connsiteY15-1368" fmla="*/ 1409700 h 1409700"/>
                <a:gd name="connsiteX16-1369" fmla="*/ 298450 w 2863850"/>
                <a:gd name="connsiteY16-1370" fmla="*/ 1333500 h 1409700"/>
                <a:gd name="connsiteX17-1371" fmla="*/ 44450 w 2863850"/>
                <a:gd name="connsiteY17-1372" fmla="*/ 952500 h 1409700"/>
                <a:gd name="connsiteX18-1373" fmla="*/ 0 w 2863850"/>
                <a:gd name="connsiteY18-1374" fmla="*/ 666750 h 1409700"/>
                <a:gd name="connsiteX19-1375" fmla="*/ 6350 w 2863850"/>
                <a:gd name="connsiteY19-1376" fmla="*/ 419100 h 1409700"/>
                <a:gd name="connsiteX20-1377" fmla="*/ 133350 w 2863850"/>
                <a:gd name="connsiteY20-1378" fmla="*/ 25400 h 1409700"/>
                <a:gd name="connsiteX0-1379" fmla="*/ 133350 w 2863850"/>
                <a:gd name="connsiteY0-1380" fmla="*/ 25400 h 1409700"/>
                <a:gd name="connsiteX1-1381" fmla="*/ 1593850 w 2863850"/>
                <a:gd name="connsiteY1-1382" fmla="*/ 76200 h 1409700"/>
                <a:gd name="connsiteX2-1383" fmla="*/ 1765300 w 2863850"/>
                <a:gd name="connsiteY2-1384" fmla="*/ 222250 h 1409700"/>
                <a:gd name="connsiteX3-1385" fmla="*/ 1479550 w 2863850"/>
                <a:gd name="connsiteY3-1386" fmla="*/ 266700 h 1409700"/>
                <a:gd name="connsiteX4-1387" fmla="*/ 679450 w 2863850"/>
                <a:gd name="connsiteY4-1388" fmla="*/ 266700 h 1409700"/>
                <a:gd name="connsiteX5-1389" fmla="*/ 679450 w 2863850"/>
                <a:gd name="connsiteY5-1390" fmla="*/ 457200 h 1409700"/>
                <a:gd name="connsiteX6-1391" fmla="*/ 2355850 w 2863850"/>
                <a:gd name="connsiteY6-1392" fmla="*/ 419100 h 1409700"/>
                <a:gd name="connsiteX7-1393" fmla="*/ 2203450 w 2863850"/>
                <a:gd name="connsiteY7-1394" fmla="*/ 38100 h 1409700"/>
                <a:gd name="connsiteX8-1395" fmla="*/ 2736850 w 2863850"/>
                <a:gd name="connsiteY8-1396" fmla="*/ 0 h 1409700"/>
                <a:gd name="connsiteX9-1397" fmla="*/ 2838450 w 2863850"/>
                <a:gd name="connsiteY9-1398" fmla="*/ 336550 h 1409700"/>
                <a:gd name="connsiteX10-1399" fmla="*/ 2863850 w 2863850"/>
                <a:gd name="connsiteY10-1400" fmla="*/ 755650 h 1409700"/>
                <a:gd name="connsiteX11-1401" fmla="*/ 2794000 w 2863850"/>
                <a:gd name="connsiteY11-1402" fmla="*/ 996950 h 1409700"/>
                <a:gd name="connsiteX12-1403" fmla="*/ 831850 w 2863850"/>
                <a:gd name="connsiteY12-1404" fmla="*/ 952500 h 1409700"/>
                <a:gd name="connsiteX13-1405" fmla="*/ 831850 w 2863850"/>
                <a:gd name="connsiteY13-1406" fmla="*/ 1181100 h 1409700"/>
                <a:gd name="connsiteX14-1407" fmla="*/ 1936750 w 2863850"/>
                <a:gd name="connsiteY14-1408" fmla="*/ 1181100 h 1409700"/>
                <a:gd name="connsiteX15-1409" fmla="*/ 1898650 w 2863850"/>
                <a:gd name="connsiteY15-1410" fmla="*/ 1409700 h 1409700"/>
                <a:gd name="connsiteX16-1411" fmla="*/ 298450 w 2863850"/>
                <a:gd name="connsiteY16-1412" fmla="*/ 1333500 h 1409700"/>
                <a:gd name="connsiteX17-1413" fmla="*/ 44450 w 2863850"/>
                <a:gd name="connsiteY17-1414" fmla="*/ 952500 h 1409700"/>
                <a:gd name="connsiteX18-1415" fmla="*/ 0 w 2863850"/>
                <a:gd name="connsiteY18-1416" fmla="*/ 666750 h 1409700"/>
                <a:gd name="connsiteX19-1417" fmla="*/ 6350 w 2863850"/>
                <a:gd name="connsiteY19-1418" fmla="*/ 419100 h 1409700"/>
                <a:gd name="connsiteX20-1419" fmla="*/ 133350 w 2863850"/>
                <a:gd name="connsiteY20-1420" fmla="*/ 25400 h 1409700"/>
                <a:gd name="connsiteX0-1421" fmla="*/ 133350 w 2863850"/>
                <a:gd name="connsiteY0-1422" fmla="*/ 25400 h 1409700"/>
                <a:gd name="connsiteX1-1423" fmla="*/ 1593850 w 2863850"/>
                <a:gd name="connsiteY1-1424" fmla="*/ 76200 h 1409700"/>
                <a:gd name="connsiteX2-1425" fmla="*/ 1765300 w 2863850"/>
                <a:gd name="connsiteY2-1426" fmla="*/ 222250 h 1409700"/>
                <a:gd name="connsiteX3-1427" fmla="*/ 1479550 w 2863850"/>
                <a:gd name="connsiteY3-1428" fmla="*/ 266700 h 1409700"/>
                <a:gd name="connsiteX4-1429" fmla="*/ 679450 w 2863850"/>
                <a:gd name="connsiteY4-1430" fmla="*/ 266700 h 1409700"/>
                <a:gd name="connsiteX5-1431" fmla="*/ 679450 w 2863850"/>
                <a:gd name="connsiteY5-1432" fmla="*/ 457200 h 1409700"/>
                <a:gd name="connsiteX6-1433" fmla="*/ 2355850 w 2863850"/>
                <a:gd name="connsiteY6-1434" fmla="*/ 419100 h 1409700"/>
                <a:gd name="connsiteX7-1435" fmla="*/ 2203450 w 2863850"/>
                <a:gd name="connsiteY7-1436" fmla="*/ 38100 h 1409700"/>
                <a:gd name="connsiteX8-1437" fmla="*/ 2736850 w 2863850"/>
                <a:gd name="connsiteY8-1438" fmla="*/ 0 h 1409700"/>
                <a:gd name="connsiteX9-1439" fmla="*/ 2838450 w 2863850"/>
                <a:gd name="connsiteY9-1440" fmla="*/ 336550 h 1409700"/>
                <a:gd name="connsiteX10-1441" fmla="*/ 2863850 w 2863850"/>
                <a:gd name="connsiteY10-1442" fmla="*/ 755650 h 1409700"/>
                <a:gd name="connsiteX11-1443" fmla="*/ 2794000 w 2863850"/>
                <a:gd name="connsiteY11-1444" fmla="*/ 996950 h 1409700"/>
                <a:gd name="connsiteX12-1445" fmla="*/ 831850 w 2863850"/>
                <a:gd name="connsiteY12-1446" fmla="*/ 952500 h 1409700"/>
                <a:gd name="connsiteX13-1447" fmla="*/ 831850 w 2863850"/>
                <a:gd name="connsiteY13-1448" fmla="*/ 1181100 h 1409700"/>
                <a:gd name="connsiteX14-1449" fmla="*/ 1936750 w 2863850"/>
                <a:gd name="connsiteY14-1450" fmla="*/ 1181100 h 1409700"/>
                <a:gd name="connsiteX15-1451" fmla="*/ 1898650 w 2863850"/>
                <a:gd name="connsiteY15-1452" fmla="*/ 1409700 h 1409700"/>
                <a:gd name="connsiteX16-1453" fmla="*/ 298450 w 2863850"/>
                <a:gd name="connsiteY16-1454" fmla="*/ 1333500 h 1409700"/>
                <a:gd name="connsiteX17-1455" fmla="*/ 44450 w 2863850"/>
                <a:gd name="connsiteY17-1456" fmla="*/ 952500 h 1409700"/>
                <a:gd name="connsiteX18-1457" fmla="*/ 0 w 2863850"/>
                <a:gd name="connsiteY18-1458" fmla="*/ 666750 h 1409700"/>
                <a:gd name="connsiteX19-1459" fmla="*/ 6350 w 2863850"/>
                <a:gd name="connsiteY19-1460" fmla="*/ 419100 h 1409700"/>
                <a:gd name="connsiteX20-1461" fmla="*/ 133350 w 2863850"/>
                <a:gd name="connsiteY20-1462" fmla="*/ 25400 h 1409700"/>
                <a:gd name="connsiteX0-1463" fmla="*/ 133350 w 2863850"/>
                <a:gd name="connsiteY0-1464" fmla="*/ 25400 h 1409700"/>
                <a:gd name="connsiteX1-1465" fmla="*/ 1593850 w 2863850"/>
                <a:gd name="connsiteY1-1466" fmla="*/ 76200 h 1409700"/>
                <a:gd name="connsiteX2-1467" fmla="*/ 1765300 w 2863850"/>
                <a:gd name="connsiteY2-1468" fmla="*/ 222250 h 1409700"/>
                <a:gd name="connsiteX3-1469" fmla="*/ 1479550 w 2863850"/>
                <a:gd name="connsiteY3-1470" fmla="*/ 266700 h 1409700"/>
                <a:gd name="connsiteX4-1471" fmla="*/ 679450 w 2863850"/>
                <a:gd name="connsiteY4-1472" fmla="*/ 266700 h 1409700"/>
                <a:gd name="connsiteX5-1473" fmla="*/ 679450 w 2863850"/>
                <a:gd name="connsiteY5-1474" fmla="*/ 457200 h 1409700"/>
                <a:gd name="connsiteX6-1475" fmla="*/ 2355850 w 2863850"/>
                <a:gd name="connsiteY6-1476" fmla="*/ 419100 h 1409700"/>
                <a:gd name="connsiteX7-1477" fmla="*/ 2203450 w 2863850"/>
                <a:gd name="connsiteY7-1478" fmla="*/ 38100 h 1409700"/>
                <a:gd name="connsiteX8-1479" fmla="*/ 2736850 w 2863850"/>
                <a:gd name="connsiteY8-1480" fmla="*/ 0 h 1409700"/>
                <a:gd name="connsiteX9-1481" fmla="*/ 2838450 w 2863850"/>
                <a:gd name="connsiteY9-1482" fmla="*/ 336550 h 1409700"/>
                <a:gd name="connsiteX10-1483" fmla="*/ 2863850 w 2863850"/>
                <a:gd name="connsiteY10-1484" fmla="*/ 755650 h 1409700"/>
                <a:gd name="connsiteX11-1485" fmla="*/ 2794000 w 2863850"/>
                <a:gd name="connsiteY11-1486" fmla="*/ 996950 h 1409700"/>
                <a:gd name="connsiteX12-1487" fmla="*/ 831850 w 2863850"/>
                <a:gd name="connsiteY12-1488" fmla="*/ 952500 h 1409700"/>
                <a:gd name="connsiteX13-1489" fmla="*/ 831850 w 2863850"/>
                <a:gd name="connsiteY13-1490" fmla="*/ 1181100 h 1409700"/>
                <a:gd name="connsiteX14-1491" fmla="*/ 1936750 w 2863850"/>
                <a:gd name="connsiteY14-1492" fmla="*/ 1181100 h 1409700"/>
                <a:gd name="connsiteX15-1493" fmla="*/ 1898650 w 2863850"/>
                <a:gd name="connsiteY15-1494" fmla="*/ 1409700 h 1409700"/>
                <a:gd name="connsiteX16-1495" fmla="*/ 298450 w 2863850"/>
                <a:gd name="connsiteY16-1496" fmla="*/ 1333500 h 1409700"/>
                <a:gd name="connsiteX17-1497" fmla="*/ 44450 w 2863850"/>
                <a:gd name="connsiteY17-1498" fmla="*/ 952500 h 1409700"/>
                <a:gd name="connsiteX18-1499" fmla="*/ 0 w 2863850"/>
                <a:gd name="connsiteY18-1500" fmla="*/ 666750 h 1409700"/>
                <a:gd name="connsiteX19-1501" fmla="*/ 6350 w 2863850"/>
                <a:gd name="connsiteY19-1502" fmla="*/ 419100 h 1409700"/>
                <a:gd name="connsiteX20-1503" fmla="*/ 133350 w 2863850"/>
                <a:gd name="connsiteY20-1504" fmla="*/ 25400 h 1409700"/>
                <a:gd name="connsiteX0-1505" fmla="*/ 133350 w 2863850"/>
                <a:gd name="connsiteY0-1506" fmla="*/ 60222 h 1444522"/>
                <a:gd name="connsiteX1-1507" fmla="*/ 1593850 w 2863850"/>
                <a:gd name="connsiteY1-1508" fmla="*/ 111022 h 1444522"/>
                <a:gd name="connsiteX2-1509" fmla="*/ 1765300 w 2863850"/>
                <a:gd name="connsiteY2-1510" fmla="*/ 257072 h 1444522"/>
                <a:gd name="connsiteX3-1511" fmla="*/ 1479550 w 2863850"/>
                <a:gd name="connsiteY3-1512" fmla="*/ 301522 h 1444522"/>
                <a:gd name="connsiteX4-1513" fmla="*/ 679450 w 2863850"/>
                <a:gd name="connsiteY4-1514" fmla="*/ 301522 h 1444522"/>
                <a:gd name="connsiteX5-1515" fmla="*/ 679450 w 2863850"/>
                <a:gd name="connsiteY5-1516" fmla="*/ 492022 h 1444522"/>
                <a:gd name="connsiteX6-1517" fmla="*/ 2355850 w 2863850"/>
                <a:gd name="connsiteY6-1518" fmla="*/ 453922 h 1444522"/>
                <a:gd name="connsiteX7-1519" fmla="*/ 2203450 w 2863850"/>
                <a:gd name="connsiteY7-1520" fmla="*/ 72922 h 1444522"/>
                <a:gd name="connsiteX8-1521" fmla="*/ 2736850 w 2863850"/>
                <a:gd name="connsiteY8-1522" fmla="*/ 34822 h 1444522"/>
                <a:gd name="connsiteX9-1523" fmla="*/ 2838450 w 2863850"/>
                <a:gd name="connsiteY9-1524" fmla="*/ 371372 h 1444522"/>
                <a:gd name="connsiteX10-1525" fmla="*/ 2863850 w 2863850"/>
                <a:gd name="connsiteY10-1526" fmla="*/ 790472 h 1444522"/>
                <a:gd name="connsiteX11-1527" fmla="*/ 2794000 w 2863850"/>
                <a:gd name="connsiteY11-1528" fmla="*/ 1031772 h 1444522"/>
                <a:gd name="connsiteX12-1529" fmla="*/ 831850 w 2863850"/>
                <a:gd name="connsiteY12-1530" fmla="*/ 987322 h 1444522"/>
                <a:gd name="connsiteX13-1531" fmla="*/ 831850 w 2863850"/>
                <a:gd name="connsiteY13-1532" fmla="*/ 1215922 h 1444522"/>
                <a:gd name="connsiteX14-1533" fmla="*/ 1936750 w 2863850"/>
                <a:gd name="connsiteY14-1534" fmla="*/ 1215922 h 1444522"/>
                <a:gd name="connsiteX15-1535" fmla="*/ 1898650 w 2863850"/>
                <a:gd name="connsiteY15-1536" fmla="*/ 1444522 h 1444522"/>
                <a:gd name="connsiteX16-1537" fmla="*/ 298450 w 2863850"/>
                <a:gd name="connsiteY16-1538" fmla="*/ 1368322 h 1444522"/>
                <a:gd name="connsiteX17-1539" fmla="*/ 44450 w 2863850"/>
                <a:gd name="connsiteY17-1540" fmla="*/ 987322 h 1444522"/>
                <a:gd name="connsiteX18-1541" fmla="*/ 0 w 2863850"/>
                <a:gd name="connsiteY18-1542" fmla="*/ 701572 h 1444522"/>
                <a:gd name="connsiteX19-1543" fmla="*/ 6350 w 2863850"/>
                <a:gd name="connsiteY19-1544" fmla="*/ 453922 h 1444522"/>
                <a:gd name="connsiteX20-1545" fmla="*/ 133350 w 2863850"/>
                <a:gd name="connsiteY20-1546" fmla="*/ 60222 h 1444522"/>
                <a:gd name="connsiteX0-1547" fmla="*/ 133350 w 2863850"/>
                <a:gd name="connsiteY0-1548" fmla="*/ 60222 h 1444522"/>
                <a:gd name="connsiteX1-1549" fmla="*/ 1593850 w 2863850"/>
                <a:gd name="connsiteY1-1550" fmla="*/ 111022 h 1444522"/>
                <a:gd name="connsiteX2-1551" fmla="*/ 1765300 w 2863850"/>
                <a:gd name="connsiteY2-1552" fmla="*/ 257072 h 1444522"/>
                <a:gd name="connsiteX3-1553" fmla="*/ 1479550 w 2863850"/>
                <a:gd name="connsiteY3-1554" fmla="*/ 301522 h 1444522"/>
                <a:gd name="connsiteX4-1555" fmla="*/ 679450 w 2863850"/>
                <a:gd name="connsiteY4-1556" fmla="*/ 301522 h 1444522"/>
                <a:gd name="connsiteX5-1557" fmla="*/ 679450 w 2863850"/>
                <a:gd name="connsiteY5-1558" fmla="*/ 492022 h 1444522"/>
                <a:gd name="connsiteX6-1559" fmla="*/ 2355850 w 2863850"/>
                <a:gd name="connsiteY6-1560" fmla="*/ 453922 h 1444522"/>
                <a:gd name="connsiteX7-1561" fmla="*/ 2203450 w 2863850"/>
                <a:gd name="connsiteY7-1562" fmla="*/ 72922 h 1444522"/>
                <a:gd name="connsiteX8-1563" fmla="*/ 2736850 w 2863850"/>
                <a:gd name="connsiteY8-1564" fmla="*/ 34822 h 1444522"/>
                <a:gd name="connsiteX9-1565" fmla="*/ 2838450 w 2863850"/>
                <a:gd name="connsiteY9-1566" fmla="*/ 371372 h 1444522"/>
                <a:gd name="connsiteX10-1567" fmla="*/ 2863850 w 2863850"/>
                <a:gd name="connsiteY10-1568" fmla="*/ 790472 h 1444522"/>
                <a:gd name="connsiteX11-1569" fmla="*/ 2794000 w 2863850"/>
                <a:gd name="connsiteY11-1570" fmla="*/ 1031772 h 1444522"/>
                <a:gd name="connsiteX12-1571" fmla="*/ 831850 w 2863850"/>
                <a:gd name="connsiteY12-1572" fmla="*/ 987322 h 1444522"/>
                <a:gd name="connsiteX13-1573" fmla="*/ 831850 w 2863850"/>
                <a:gd name="connsiteY13-1574" fmla="*/ 1215922 h 1444522"/>
                <a:gd name="connsiteX14-1575" fmla="*/ 1936750 w 2863850"/>
                <a:gd name="connsiteY14-1576" fmla="*/ 1215922 h 1444522"/>
                <a:gd name="connsiteX15-1577" fmla="*/ 1898650 w 2863850"/>
                <a:gd name="connsiteY15-1578" fmla="*/ 1444522 h 1444522"/>
                <a:gd name="connsiteX16-1579" fmla="*/ 298450 w 2863850"/>
                <a:gd name="connsiteY16-1580" fmla="*/ 1368322 h 1444522"/>
                <a:gd name="connsiteX17-1581" fmla="*/ 44450 w 2863850"/>
                <a:gd name="connsiteY17-1582" fmla="*/ 987322 h 1444522"/>
                <a:gd name="connsiteX18-1583" fmla="*/ 0 w 2863850"/>
                <a:gd name="connsiteY18-1584" fmla="*/ 701572 h 1444522"/>
                <a:gd name="connsiteX19-1585" fmla="*/ 6350 w 2863850"/>
                <a:gd name="connsiteY19-1586" fmla="*/ 453922 h 1444522"/>
                <a:gd name="connsiteX20-1587" fmla="*/ 133350 w 2863850"/>
                <a:gd name="connsiteY20-1588" fmla="*/ 60222 h 1444522"/>
                <a:gd name="connsiteX0-1589" fmla="*/ 133350 w 2863850"/>
                <a:gd name="connsiteY0-1590" fmla="*/ 60222 h 1444522"/>
                <a:gd name="connsiteX1-1591" fmla="*/ 1593850 w 2863850"/>
                <a:gd name="connsiteY1-1592" fmla="*/ 111022 h 1444522"/>
                <a:gd name="connsiteX2-1593" fmla="*/ 1765300 w 2863850"/>
                <a:gd name="connsiteY2-1594" fmla="*/ 257072 h 1444522"/>
                <a:gd name="connsiteX3-1595" fmla="*/ 1479550 w 2863850"/>
                <a:gd name="connsiteY3-1596" fmla="*/ 301522 h 1444522"/>
                <a:gd name="connsiteX4-1597" fmla="*/ 679450 w 2863850"/>
                <a:gd name="connsiteY4-1598" fmla="*/ 301522 h 1444522"/>
                <a:gd name="connsiteX5-1599" fmla="*/ 679450 w 2863850"/>
                <a:gd name="connsiteY5-1600" fmla="*/ 492022 h 1444522"/>
                <a:gd name="connsiteX6-1601" fmla="*/ 2355850 w 2863850"/>
                <a:gd name="connsiteY6-1602" fmla="*/ 453922 h 1444522"/>
                <a:gd name="connsiteX7-1603" fmla="*/ 2203450 w 2863850"/>
                <a:gd name="connsiteY7-1604" fmla="*/ 72922 h 1444522"/>
                <a:gd name="connsiteX8-1605" fmla="*/ 2736850 w 2863850"/>
                <a:gd name="connsiteY8-1606" fmla="*/ 34822 h 1444522"/>
                <a:gd name="connsiteX9-1607" fmla="*/ 2838450 w 2863850"/>
                <a:gd name="connsiteY9-1608" fmla="*/ 371372 h 1444522"/>
                <a:gd name="connsiteX10-1609" fmla="*/ 2863850 w 2863850"/>
                <a:gd name="connsiteY10-1610" fmla="*/ 790472 h 1444522"/>
                <a:gd name="connsiteX11-1611" fmla="*/ 2794000 w 2863850"/>
                <a:gd name="connsiteY11-1612" fmla="*/ 1031772 h 1444522"/>
                <a:gd name="connsiteX12-1613" fmla="*/ 831850 w 2863850"/>
                <a:gd name="connsiteY12-1614" fmla="*/ 987322 h 1444522"/>
                <a:gd name="connsiteX13-1615" fmla="*/ 831850 w 2863850"/>
                <a:gd name="connsiteY13-1616" fmla="*/ 1215922 h 1444522"/>
                <a:gd name="connsiteX14-1617" fmla="*/ 1936750 w 2863850"/>
                <a:gd name="connsiteY14-1618" fmla="*/ 1215922 h 1444522"/>
                <a:gd name="connsiteX15-1619" fmla="*/ 1898650 w 2863850"/>
                <a:gd name="connsiteY15-1620" fmla="*/ 1444522 h 1444522"/>
                <a:gd name="connsiteX16-1621" fmla="*/ 298450 w 2863850"/>
                <a:gd name="connsiteY16-1622" fmla="*/ 1368322 h 1444522"/>
                <a:gd name="connsiteX17-1623" fmla="*/ 44450 w 2863850"/>
                <a:gd name="connsiteY17-1624" fmla="*/ 987322 h 1444522"/>
                <a:gd name="connsiteX18-1625" fmla="*/ 0 w 2863850"/>
                <a:gd name="connsiteY18-1626" fmla="*/ 701572 h 1444522"/>
                <a:gd name="connsiteX19-1627" fmla="*/ 6350 w 2863850"/>
                <a:gd name="connsiteY19-1628" fmla="*/ 453922 h 1444522"/>
                <a:gd name="connsiteX20-1629" fmla="*/ 133350 w 2863850"/>
                <a:gd name="connsiteY20-1630" fmla="*/ 60222 h 1444522"/>
                <a:gd name="connsiteX0-1631" fmla="*/ 133350 w 2863850"/>
                <a:gd name="connsiteY0-1632" fmla="*/ 60222 h 1444522"/>
                <a:gd name="connsiteX1-1633" fmla="*/ 1593850 w 2863850"/>
                <a:gd name="connsiteY1-1634" fmla="*/ 111022 h 1444522"/>
                <a:gd name="connsiteX2-1635" fmla="*/ 1765300 w 2863850"/>
                <a:gd name="connsiteY2-1636" fmla="*/ 257072 h 1444522"/>
                <a:gd name="connsiteX3-1637" fmla="*/ 1479550 w 2863850"/>
                <a:gd name="connsiteY3-1638" fmla="*/ 301522 h 1444522"/>
                <a:gd name="connsiteX4-1639" fmla="*/ 679450 w 2863850"/>
                <a:gd name="connsiteY4-1640" fmla="*/ 301522 h 1444522"/>
                <a:gd name="connsiteX5-1641" fmla="*/ 679450 w 2863850"/>
                <a:gd name="connsiteY5-1642" fmla="*/ 492022 h 1444522"/>
                <a:gd name="connsiteX6-1643" fmla="*/ 2355850 w 2863850"/>
                <a:gd name="connsiteY6-1644" fmla="*/ 453922 h 1444522"/>
                <a:gd name="connsiteX7-1645" fmla="*/ 2203450 w 2863850"/>
                <a:gd name="connsiteY7-1646" fmla="*/ 72922 h 1444522"/>
                <a:gd name="connsiteX8-1647" fmla="*/ 2736850 w 2863850"/>
                <a:gd name="connsiteY8-1648" fmla="*/ 34822 h 1444522"/>
                <a:gd name="connsiteX9-1649" fmla="*/ 2838450 w 2863850"/>
                <a:gd name="connsiteY9-1650" fmla="*/ 371372 h 1444522"/>
                <a:gd name="connsiteX10-1651" fmla="*/ 2863850 w 2863850"/>
                <a:gd name="connsiteY10-1652" fmla="*/ 790472 h 1444522"/>
                <a:gd name="connsiteX11-1653" fmla="*/ 2794000 w 2863850"/>
                <a:gd name="connsiteY11-1654" fmla="*/ 1031772 h 1444522"/>
                <a:gd name="connsiteX12-1655" fmla="*/ 831850 w 2863850"/>
                <a:gd name="connsiteY12-1656" fmla="*/ 987322 h 1444522"/>
                <a:gd name="connsiteX13-1657" fmla="*/ 831850 w 2863850"/>
                <a:gd name="connsiteY13-1658" fmla="*/ 1215922 h 1444522"/>
                <a:gd name="connsiteX14-1659" fmla="*/ 1936750 w 2863850"/>
                <a:gd name="connsiteY14-1660" fmla="*/ 1215922 h 1444522"/>
                <a:gd name="connsiteX15-1661" fmla="*/ 1898650 w 2863850"/>
                <a:gd name="connsiteY15-1662" fmla="*/ 1444522 h 1444522"/>
                <a:gd name="connsiteX16-1663" fmla="*/ 298450 w 2863850"/>
                <a:gd name="connsiteY16-1664" fmla="*/ 1368322 h 1444522"/>
                <a:gd name="connsiteX17-1665" fmla="*/ 44450 w 2863850"/>
                <a:gd name="connsiteY17-1666" fmla="*/ 987322 h 1444522"/>
                <a:gd name="connsiteX18-1667" fmla="*/ 0 w 2863850"/>
                <a:gd name="connsiteY18-1668" fmla="*/ 701572 h 1444522"/>
                <a:gd name="connsiteX19-1669" fmla="*/ 6350 w 2863850"/>
                <a:gd name="connsiteY19-1670" fmla="*/ 453922 h 1444522"/>
                <a:gd name="connsiteX20-1671" fmla="*/ 133350 w 2863850"/>
                <a:gd name="connsiteY20-1672" fmla="*/ 60222 h 1444522"/>
                <a:gd name="connsiteX0-1673" fmla="*/ 133350 w 2863850"/>
                <a:gd name="connsiteY0-1674" fmla="*/ 60222 h 1444522"/>
                <a:gd name="connsiteX1-1675" fmla="*/ 1593850 w 2863850"/>
                <a:gd name="connsiteY1-1676" fmla="*/ 111022 h 1444522"/>
                <a:gd name="connsiteX2-1677" fmla="*/ 1765300 w 2863850"/>
                <a:gd name="connsiteY2-1678" fmla="*/ 257072 h 1444522"/>
                <a:gd name="connsiteX3-1679" fmla="*/ 1479550 w 2863850"/>
                <a:gd name="connsiteY3-1680" fmla="*/ 301522 h 1444522"/>
                <a:gd name="connsiteX4-1681" fmla="*/ 679450 w 2863850"/>
                <a:gd name="connsiteY4-1682" fmla="*/ 301522 h 1444522"/>
                <a:gd name="connsiteX5-1683" fmla="*/ 679450 w 2863850"/>
                <a:gd name="connsiteY5-1684" fmla="*/ 492022 h 1444522"/>
                <a:gd name="connsiteX6-1685" fmla="*/ 2355850 w 2863850"/>
                <a:gd name="connsiteY6-1686" fmla="*/ 453922 h 1444522"/>
                <a:gd name="connsiteX7-1687" fmla="*/ 2203450 w 2863850"/>
                <a:gd name="connsiteY7-1688" fmla="*/ 72922 h 1444522"/>
                <a:gd name="connsiteX8-1689" fmla="*/ 2736850 w 2863850"/>
                <a:gd name="connsiteY8-1690" fmla="*/ 34822 h 1444522"/>
                <a:gd name="connsiteX9-1691" fmla="*/ 2838450 w 2863850"/>
                <a:gd name="connsiteY9-1692" fmla="*/ 371372 h 1444522"/>
                <a:gd name="connsiteX10-1693" fmla="*/ 2863850 w 2863850"/>
                <a:gd name="connsiteY10-1694" fmla="*/ 790472 h 1444522"/>
                <a:gd name="connsiteX11-1695" fmla="*/ 2794000 w 2863850"/>
                <a:gd name="connsiteY11-1696" fmla="*/ 1031772 h 1444522"/>
                <a:gd name="connsiteX12-1697" fmla="*/ 831850 w 2863850"/>
                <a:gd name="connsiteY12-1698" fmla="*/ 987322 h 1444522"/>
                <a:gd name="connsiteX13-1699" fmla="*/ 831850 w 2863850"/>
                <a:gd name="connsiteY13-1700" fmla="*/ 1215922 h 1444522"/>
                <a:gd name="connsiteX14-1701" fmla="*/ 1936750 w 2863850"/>
                <a:gd name="connsiteY14-1702" fmla="*/ 1215922 h 1444522"/>
                <a:gd name="connsiteX15-1703" fmla="*/ 1898650 w 2863850"/>
                <a:gd name="connsiteY15-1704" fmla="*/ 1444522 h 1444522"/>
                <a:gd name="connsiteX16-1705" fmla="*/ 298450 w 2863850"/>
                <a:gd name="connsiteY16-1706" fmla="*/ 1368322 h 1444522"/>
                <a:gd name="connsiteX17-1707" fmla="*/ 44450 w 2863850"/>
                <a:gd name="connsiteY17-1708" fmla="*/ 987322 h 1444522"/>
                <a:gd name="connsiteX18-1709" fmla="*/ 0 w 2863850"/>
                <a:gd name="connsiteY18-1710" fmla="*/ 701572 h 1444522"/>
                <a:gd name="connsiteX19-1711" fmla="*/ 6350 w 2863850"/>
                <a:gd name="connsiteY19-1712" fmla="*/ 453922 h 1444522"/>
                <a:gd name="connsiteX20-1713" fmla="*/ 133350 w 2863850"/>
                <a:gd name="connsiteY20-1714" fmla="*/ 60222 h 1444522"/>
                <a:gd name="connsiteX0-1715" fmla="*/ 133350 w 2863850"/>
                <a:gd name="connsiteY0-1716" fmla="*/ 60222 h 1444522"/>
                <a:gd name="connsiteX1-1717" fmla="*/ 1593850 w 2863850"/>
                <a:gd name="connsiteY1-1718" fmla="*/ 111022 h 1444522"/>
                <a:gd name="connsiteX2-1719" fmla="*/ 1765300 w 2863850"/>
                <a:gd name="connsiteY2-1720" fmla="*/ 257072 h 1444522"/>
                <a:gd name="connsiteX3-1721" fmla="*/ 1479550 w 2863850"/>
                <a:gd name="connsiteY3-1722" fmla="*/ 301522 h 1444522"/>
                <a:gd name="connsiteX4-1723" fmla="*/ 679450 w 2863850"/>
                <a:gd name="connsiteY4-1724" fmla="*/ 301522 h 1444522"/>
                <a:gd name="connsiteX5-1725" fmla="*/ 679450 w 2863850"/>
                <a:gd name="connsiteY5-1726" fmla="*/ 492022 h 1444522"/>
                <a:gd name="connsiteX6-1727" fmla="*/ 2355850 w 2863850"/>
                <a:gd name="connsiteY6-1728" fmla="*/ 453922 h 1444522"/>
                <a:gd name="connsiteX7-1729" fmla="*/ 2203450 w 2863850"/>
                <a:gd name="connsiteY7-1730" fmla="*/ 72922 h 1444522"/>
                <a:gd name="connsiteX8-1731" fmla="*/ 2736850 w 2863850"/>
                <a:gd name="connsiteY8-1732" fmla="*/ 34822 h 1444522"/>
                <a:gd name="connsiteX9-1733" fmla="*/ 2838450 w 2863850"/>
                <a:gd name="connsiteY9-1734" fmla="*/ 371372 h 1444522"/>
                <a:gd name="connsiteX10-1735" fmla="*/ 2863850 w 2863850"/>
                <a:gd name="connsiteY10-1736" fmla="*/ 790472 h 1444522"/>
                <a:gd name="connsiteX11-1737" fmla="*/ 2794000 w 2863850"/>
                <a:gd name="connsiteY11-1738" fmla="*/ 1031772 h 1444522"/>
                <a:gd name="connsiteX12-1739" fmla="*/ 831850 w 2863850"/>
                <a:gd name="connsiteY12-1740" fmla="*/ 987322 h 1444522"/>
                <a:gd name="connsiteX13-1741" fmla="*/ 831850 w 2863850"/>
                <a:gd name="connsiteY13-1742" fmla="*/ 1215922 h 1444522"/>
                <a:gd name="connsiteX14-1743" fmla="*/ 1936750 w 2863850"/>
                <a:gd name="connsiteY14-1744" fmla="*/ 1190522 h 1444522"/>
                <a:gd name="connsiteX15-1745" fmla="*/ 1898650 w 2863850"/>
                <a:gd name="connsiteY15-1746" fmla="*/ 1444522 h 1444522"/>
                <a:gd name="connsiteX16-1747" fmla="*/ 298450 w 2863850"/>
                <a:gd name="connsiteY16-1748" fmla="*/ 1368322 h 1444522"/>
                <a:gd name="connsiteX17-1749" fmla="*/ 44450 w 2863850"/>
                <a:gd name="connsiteY17-1750" fmla="*/ 987322 h 1444522"/>
                <a:gd name="connsiteX18-1751" fmla="*/ 0 w 2863850"/>
                <a:gd name="connsiteY18-1752" fmla="*/ 701572 h 1444522"/>
                <a:gd name="connsiteX19-1753" fmla="*/ 6350 w 2863850"/>
                <a:gd name="connsiteY19-1754" fmla="*/ 453922 h 1444522"/>
                <a:gd name="connsiteX20-1755" fmla="*/ 133350 w 2863850"/>
                <a:gd name="connsiteY20-1756" fmla="*/ 60222 h 1444522"/>
                <a:gd name="connsiteX0-1757" fmla="*/ 133350 w 2863850"/>
                <a:gd name="connsiteY0-1758" fmla="*/ 60222 h 1444522"/>
                <a:gd name="connsiteX1-1759" fmla="*/ 1593850 w 2863850"/>
                <a:gd name="connsiteY1-1760" fmla="*/ 111022 h 1444522"/>
                <a:gd name="connsiteX2-1761" fmla="*/ 1765300 w 2863850"/>
                <a:gd name="connsiteY2-1762" fmla="*/ 257072 h 1444522"/>
                <a:gd name="connsiteX3-1763" fmla="*/ 1479550 w 2863850"/>
                <a:gd name="connsiteY3-1764" fmla="*/ 301522 h 1444522"/>
                <a:gd name="connsiteX4-1765" fmla="*/ 679450 w 2863850"/>
                <a:gd name="connsiteY4-1766" fmla="*/ 301522 h 1444522"/>
                <a:gd name="connsiteX5-1767" fmla="*/ 679450 w 2863850"/>
                <a:gd name="connsiteY5-1768" fmla="*/ 492022 h 1444522"/>
                <a:gd name="connsiteX6-1769" fmla="*/ 2355850 w 2863850"/>
                <a:gd name="connsiteY6-1770" fmla="*/ 453922 h 1444522"/>
                <a:gd name="connsiteX7-1771" fmla="*/ 2203450 w 2863850"/>
                <a:gd name="connsiteY7-1772" fmla="*/ 72922 h 1444522"/>
                <a:gd name="connsiteX8-1773" fmla="*/ 2736850 w 2863850"/>
                <a:gd name="connsiteY8-1774" fmla="*/ 34822 h 1444522"/>
                <a:gd name="connsiteX9-1775" fmla="*/ 2838450 w 2863850"/>
                <a:gd name="connsiteY9-1776" fmla="*/ 371372 h 1444522"/>
                <a:gd name="connsiteX10-1777" fmla="*/ 2863850 w 2863850"/>
                <a:gd name="connsiteY10-1778" fmla="*/ 790472 h 1444522"/>
                <a:gd name="connsiteX11-1779" fmla="*/ 2794000 w 2863850"/>
                <a:gd name="connsiteY11-1780" fmla="*/ 1031772 h 1444522"/>
                <a:gd name="connsiteX12-1781" fmla="*/ 831850 w 2863850"/>
                <a:gd name="connsiteY12-1782" fmla="*/ 987322 h 1444522"/>
                <a:gd name="connsiteX13-1783" fmla="*/ 831850 w 2863850"/>
                <a:gd name="connsiteY13-1784" fmla="*/ 1215922 h 1444522"/>
                <a:gd name="connsiteX14-1785" fmla="*/ 1936750 w 2863850"/>
                <a:gd name="connsiteY14-1786" fmla="*/ 1190522 h 1444522"/>
                <a:gd name="connsiteX15-1787" fmla="*/ 1898650 w 2863850"/>
                <a:gd name="connsiteY15-1788" fmla="*/ 1444522 h 1444522"/>
                <a:gd name="connsiteX16-1789" fmla="*/ 298450 w 2863850"/>
                <a:gd name="connsiteY16-1790" fmla="*/ 1368322 h 1444522"/>
                <a:gd name="connsiteX17-1791" fmla="*/ 44450 w 2863850"/>
                <a:gd name="connsiteY17-1792" fmla="*/ 987322 h 1444522"/>
                <a:gd name="connsiteX18-1793" fmla="*/ 0 w 2863850"/>
                <a:gd name="connsiteY18-1794" fmla="*/ 701572 h 1444522"/>
                <a:gd name="connsiteX19-1795" fmla="*/ 6350 w 2863850"/>
                <a:gd name="connsiteY19-1796" fmla="*/ 453922 h 1444522"/>
                <a:gd name="connsiteX20-1797" fmla="*/ 133350 w 2863850"/>
                <a:gd name="connsiteY20-1798" fmla="*/ 60222 h 1444522"/>
                <a:gd name="connsiteX0-1799" fmla="*/ 133350 w 2863850"/>
                <a:gd name="connsiteY0-1800" fmla="*/ 60222 h 1444522"/>
                <a:gd name="connsiteX1-1801" fmla="*/ 1593850 w 2863850"/>
                <a:gd name="connsiteY1-1802" fmla="*/ 111022 h 1444522"/>
                <a:gd name="connsiteX2-1803" fmla="*/ 1765300 w 2863850"/>
                <a:gd name="connsiteY2-1804" fmla="*/ 257072 h 1444522"/>
                <a:gd name="connsiteX3-1805" fmla="*/ 1479550 w 2863850"/>
                <a:gd name="connsiteY3-1806" fmla="*/ 301522 h 1444522"/>
                <a:gd name="connsiteX4-1807" fmla="*/ 679450 w 2863850"/>
                <a:gd name="connsiteY4-1808" fmla="*/ 301522 h 1444522"/>
                <a:gd name="connsiteX5-1809" fmla="*/ 679450 w 2863850"/>
                <a:gd name="connsiteY5-1810" fmla="*/ 492022 h 1444522"/>
                <a:gd name="connsiteX6-1811" fmla="*/ 2355850 w 2863850"/>
                <a:gd name="connsiteY6-1812" fmla="*/ 453922 h 1444522"/>
                <a:gd name="connsiteX7-1813" fmla="*/ 2203450 w 2863850"/>
                <a:gd name="connsiteY7-1814" fmla="*/ 72922 h 1444522"/>
                <a:gd name="connsiteX8-1815" fmla="*/ 2736850 w 2863850"/>
                <a:gd name="connsiteY8-1816" fmla="*/ 34822 h 1444522"/>
                <a:gd name="connsiteX9-1817" fmla="*/ 2838450 w 2863850"/>
                <a:gd name="connsiteY9-1818" fmla="*/ 371372 h 1444522"/>
                <a:gd name="connsiteX10-1819" fmla="*/ 2863850 w 2863850"/>
                <a:gd name="connsiteY10-1820" fmla="*/ 790472 h 1444522"/>
                <a:gd name="connsiteX11-1821" fmla="*/ 2794000 w 2863850"/>
                <a:gd name="connsiteY11-1822" fmla="*/ 1031772 h 1444522"/>
                <a:gd name="connsiteX12-1823" fmla="*/ 831850 w 2863850"/>
                <a:gd name="connsiteY12-1824" fmla="*/ 987322 h 1444522"/>
                <a:gd name="connsiteX13-1825" fmla="*/ 831850 w 2863850"/>
                <a:gd name="connsiteY13-1826" fmla="*/ 1215922 h 1444522"/>
                <a:gd name="connsiteX14-1827" fmla="*/ 1936750 w 2863850"/>
                <a:gd name="connsiteY14-1828" fmla="*/ 1190522 h 1444522"/>
                <a:gd name="connsiteX15-1829" fmla="*/ 1898650 w 2863850"/>
                <a:gd name="connsiteY15-1830" fmla="*/ 1444522 h 1444522"/>
                <a:gd name="connsiteX16-1831" fmla="*/ 298450 w 2863850"/>
                <a:gd name="connsiteY16-1832" fmla="*/ 1368322 h 1444522"/>
                <a:gd name="connsiteX17-1833" fmla="*/ 44450 w 2863850"/>
                <a:gd name="connsiteY17-1834" fmla="*/ 987322 h 1444522"/>
                <a:gd name="connsiteX18-1835" fmla="*/ 0 w 2863850"/>
                <a:gd name="connsiteY18-1836" fmla="*/ 701572 h 1444522"/>
                <a:gd name="connsiteX19-1837" fmla="*/ 6350 w 2863850"/>
                <a:gd name="connsiteY19-1838" fmla="*/ 453922 h 1444522"/>
                <a:gd name="connsiteX20-1839" fmla="*/ 133350 w 2863850"/>
                <a:gd name="connsiteY20-1840" fmla="*/ 60222 h 1444522"/>
                <a:gd name="connsiteX0-1841" fmla="*/ 133350 w 2863850"/>
                <a:gd name="connsiteY0-1842" fmla="*/ 60222 h 1444522"/>
                <a:gd name="connsiteX1-1843" fmla="*/ 1593850 w 2863850"/>
                <a:gd name="connsiteY1-1844" fmla="*/ 111022 h 1444522"/>
                <a:gd name="connsiteX2-1845" fmla="*/ 1765300 w 2863850"/>
                <a:gd name="connsiteY2-1846" fmla="*/ 257072 h 1444522"/>
                <a:gd name="connsiteX3-1847" fmla="*/ 1479550 w 2863850"/>
                <a:gd name="connsiteY3-1848" fmla="*/ 301522 h 1444522"/>
                <a:gd name="connsiteX4-1849" fmla="*/ 679450 w 2863850"/>
                <a:gd name="connsiteY4-1850" fmla="*/ 301522 h 1444522"/>
                <a:gd name="connsiteX5-1851" fmla="*/ 679450 w 2863850"/>
                <a:gd name="connsiteY5-1852" fmla="*/ 492022 h 1444522"/>
                <a:gd name="connsiteX6-1853" fmla="*/ 2355850 w 2863850"/>
                <a:gd name="connsiteY6-1854" fmla="*/ 453922 h 1444522"/>
                <a:gd name="connsiteX7-1855" fmla="*/ 2203450 w 2863850"/>
                <a:gd name="connsiteY7-1856" fmla="*/ 72922 h 1444522"/>
                <a:gd name="connsiteX8-1857" fmla="*/ 2736850 w 2863850"/>
                <a:gd name="connsiteY8-1858" fmla="*/ 34822 h 1444522"/>
                <a:gd name="connsiteX9-1859" fmla="*/ 2838450 w 2863850"/>
                <a:gd name="connsiteY9-1860" fmla="*/ 371372 h 1444522"/>
                <a:gd name="connsiteX10-1861" fmla="*/ 2863850 w 2863850"/>
                <a:gd name="connsiteY10-1862" fmla="*/ 790472 h 1444522"/>
                <a:gd name="connsiteX11-1863" fmla="*/ 2794000 w 2863850"/>
                <a:gd name="connsiteY11-1864" fmla="*/ 1031772 h 1444522"/>
                <a:gd name="connsiteX12-1865" fmla="*/ 831850 w 2863850"/>
                <a:gd name="connsiteY12-1866" fmla="*/ 987322 h 1444522"/>
                <a:gd name="connsiteX13-1867" fmla="*/ 831850 w 2863850"/>
                <a:gd name="connsiteY13-1868" fmla="*/ 1215922 h 1444522"/>
                <a:gd name="connsiteX14-1869" fmla="*/ 1911350 w 2863850"/>
                <a:gd name="connsiteY14-1870" fmla="*/ 1266722 h 1444522"/>
                <a:gd name="connsiteX15-1871" fmla="*/ 1898650 w 2863850"/>
                <a:gd name="connsiteY15-1872" fmla="*/ 1444522 h 1444522"/>
                <a:gd name="connsiteX16-1873" fmla="*/ 298450 w 2863850"/>
                <a:gd name="connsiteY16-1874" fmla="*/ 1368322 h 1444522"/>
                <a:gd name="connsiteX17-1875" fmla="*/ 44450 w 2863850"/>
                <a:gd name="connsiteY17-1876" fmla="*/ 987322 h 1444522"/>
                <a:gd name="connsiteX18-1877" fmla="*/ 0 w 2863850"/>
                <a:gd name="connsiteY18-1878" fmla="*/ 701572 h 1444522"/>
                <a:gd name="connsiteX19-1879" fmla="*/ 6350 w 2863850"/>
                <a:gd name="connsiteY19-1880" fmla="*/ 453922 h 1444522"/>
                <a:gd name="connsiteX20-1881" fmla="*/ 133350 w 2863850"/>
                <a:gd name="connsiteY20-1882" fmla="*/ 60222 h 144452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201" y="connsiteY20-202"/>
                </a:cxn>
              </a:cxnLst>
              <a:rect l="l" t="t" r="r" b="b"/>
              <a:pathLst>
                <a:path w="2863850" h="1444522">
                  <a:moveTo>
                    <a:pt x="133350" y="60222"/>
                  </a:moveTo>
                  <a:cubicBezTo>
                    <a:pt x="620183" y="77155"/>
                    <a:pt x="1321858" y="78214"/>
                    <a:pt x="1593850" y="111022"/>
                  </a:cubicBezTo>
                  <a:cubicBezTo>
                    <a:pt x="1865842" y="143830"/>
                    <a:pt x="1765300" y="170289"/>
                    <a:pt x="1765300" y="257072"/>
                  </a:cubicBezTo>
                  <a:cubicBezTo>
                    <a:pt x="1765300" y="331125"/>
                    <a:pt x="1587500" y="263422"/>
                    <a:pt x="1479550" y="301522"/>
                  </a:cubicBezTo>
                  <a:cubicBezTo>
                    <a:pt x="1212850" y="301522"/>
                    <a:pt x="939800" y="231672"/>
                    <a:pt x="679450" y="301522"/>
                  </a:cubicBezTo>
                  <a:cubicBezTo>
                    <a:pt x="609600" y="415822"/>
                    <a:pt x="647700" y="428522"/>
                    <a:pt x="679450" y="492022"/>
                  </a:cubicBezTo>
                  <a:cubicBezTo>
                    <a:pt x="1257300" y="542822"/>
                    <a:pt x="1809750" y="523772"/>
                    <a:pt x="2355850" y="453922"/>
                  </a:cubicBezTo>
                  <a:cubicBezTo>
                    <a:pt x="2393950" y="307872"/>
                    <a:pt x="2165350" y="231672"/>
                    <a:pt x="2203450" y="72922"/>
                  </a:cubicBezTo>
                  <a:cubicBezTo>
                    <a:pt x="2451100" y="-73128"/>
                    <a:pt x="2559050" y="47522"/>
                    <a:pt x="2736850" y="34822"/>
                  </a:cubicBezTo>
                  <a:lnTo>
                    <a:pt x="2838450" y="371372"/>
                  </a:lnTo>
                  <a:cubicBezTo>
                    <a:pt x="2855383" y="508955"/>
                    <a:pt x="2859617" y="646539"/>
                    <a:pt x="2863850" y="790472"/>
                  </a:cubicBezTo>
                  <a:cubicBezTo>
                    <a:pt x="2834217" y="906889"/>
                    <a:pt x="2836333" y="966155"/>
                    <a:pt x="2794000" y="1031772"/>
                  </a:cubicBezTo>
                  <a:cubicBezTo>
                    <a:pt x="2139950" y="1016955"/>
                    <a:pt x="933450" y="894189"/>
                    <a:pt x="831850" y="987322"/>
                  </a:cubicBezTo>
                  <a:cubicBezTo>
                    <a:pt x="781050" y="1107972"/>
                    <a:pt x="742950" y="1152422"/>
                    <a:pt x="831850" y="1215922"/>
                  </a:cubicBezTo>
                  <a:cubicBezTo>
                    <a:pt x="1200150" y="1273072"/>
                    <a:pt x="1606550" y="1203222"/>
                    <a:pt x="1911350" y="1266722"/>
                  </a:cubicBezTo>
                  <a:cubicBezTo>
                    <a:pt x="1987550" y="1370439"/>
                    <a:pt x="1911350" y="1359855"/>
                    <a:pt x="1898650" y="1444522"/>
                  </a:cubicBezTo>
                  <a:lnTo>
                    <a:pt x="298450" y="1368322"/>
                  </a:lnTo>
                  <a:cubicBezTo>
                    <a:pt x="162983" y="1431822"/>
                    <a:pt x="91017" y="1127022"/>
                    <a:pt x="44450" y="987322"/>
                  </a:cubicBezTo>
                  <a:cubicBezTo>
                    <a:pt x="8467" y="892072"/>
                    <a:pt x="23283" y="841272"/>
                    <a:pt x="0" y="701572"/>
                  </a:cubicBezTo>
                  <a:cubicBezTo>
                    <a:pt x="2117" y="615847"/>
                    <a:pt x="8467" y="563989"/>
                    <a:pt x="6350" y="453922"/>
                  </a:cubicBezTo>
                  <a:cubicBezTo>
                    <a:pt x="23283" y="350205"/>
                    <a:pt x="33867" y="95147"/>
                    <a:pt x="133350" y="60222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同侧圆角矩形 241"/>
            <p:cNvSpPr/>
            <p:nvPr/>
          </p:nvSpPr>
          <p:spPr>
            <a:xfrm rot="5400000">
              <a:off x="5511715" y="2905158"/>
              <a:ext cx="156537" cy="921599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同侧圆角矩形 241"/>
            <p:cNvSpPr/>
            <p:nvPr/>
          </p:nvSpPr>
          <p:spPr>
            <a:xfrm rot="5400000">
              <a:off x="5600247" y="3233866"/>
              <a:ext cx="132414" cy="497195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2" name="组合 311"/>
          <p:cNvGrpSpPr/>
          <p:nvPr/>
        </p:nvGrpSpPr>
        <p:grpSpPr>
          <a:xfrm>
            <a:off x="10059255" y="3551540"/>
            <a:ext cx="680016" cy="686501"/>
            <a:chOff x="1966625" y="1676400"/>
            <a:chExt cx="3379972" cy="3352800"/>
          </a:xfrm>
        </p:grpSpPr>
        <p:sp>
          <p:nvSpPr>
            <p:cNvPr id="284" name="椭圆 283"/>
            <p:cNvSpPr/>
            <p:nvPr/>
          </p:nvSpPr>
          <p:spPr>
            <a:xfrm>
              <a:off x="1985087" y="1676400"/>
              <a:ext cx="3352800" cy="3352800"/>
            </a:xfrm>
            <a:prstGeom prst="ellipse">
              <a:avLst/>
            </a:prstGeom>
            <a:solidFill>
              <a:srgbClr val="EED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任意多边形 292"/>
            <p:cNvSpPr/>
            <p:nvPr/>
          </p:nvSpPr>
          <p:spPr>
            <a:xfrm>
              <a:off x="1966625" y="1902471"/>
              <a:ext cx="2475637" cy="3066736"/>
            </a:xfrm>
            <a:custGeom>
              <a:gdLst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200150 w 2838450"/>
                <a:gd name="connsiteY3" fmla="*/ 304800 h 3009900"/>
                <a:gd name="connsiteX4" fmla="*/ 1181100 w 2838450"/>
                <a:gd name="connsiteY4" fmla="*/ 533400 h 3009900"/>
                <a:gd name="connsiteX5" fmla="*/ 1314450 w 2838450"/>
                <a:gd name="connsiteY5" fmla="*/ 571500 h 3009900"/>
                <a:gd name="connsiteX6" fmla="*/ 1924050 w 2838450"/>
                <a:gd name="connsiteY6" fmla="*/ 533400 h 3009900"/>
                <a:gd name="connsiteX7" fmla="*/ 1962150 w 2838450"/>
                <a:gd name="connsiteY7" fmla="*/ 647700 h 3009900"/>
                <a:gd name="connsiteX8" fmla="*/ 1962150 w 2838450"/>
                <a:gd name="connsiteY8" fmla="*/ 723900 h 3009900"/>
                <a:gd name="connsiteX9" fmla="*/ 552450 w 2838450"/>
                <a:gd name="connsiteY9" fmla="*/ 914400 h 3009900"/>
                <a:gd name="connsiteX10" fmla="*/ 590550 w 2838450"/>
                <a:gd name="connsiteY10" fmla="*/ 1314450 h 3009900"/>
                <a:gd name="connsiteX11" fmla="*/ 2343150 w 2838450"/>
                <a:gd name="connsiteY11" fmla="*/ 1104900 h 3009900"/>
                <a:gd name="connsiteX12" fmla="*/ 2305050 w 2838450"/>
                <a:gd name="connsiteY12" fmla="*/ 1314450 h 3009900"/>
                <a:gd name="connsiteX13" fmla="*/ 2286000 w 2838450"/>
                <a:gd name="connsiteY13" fmla="*/ 1390650 h 3009900"/>
                <a:gd name="connsiteX14" fmla="*/ 1276350 w 2838450"/>
                <a:gd name="connsiteY14" fmla="*/ 1466850 h 3009900"/>
                <a:gd name="connsiteX15" fmla="*/ 381000 w 2838450"/>
                <a:gd name="connsiteY15" fmla="*/ 1524000 h 3009900"/>
                <a:gd name="connsiteX16" fmla="*/ 590550 w 2838450"/>
                <a:gd name="connsiteY16" fmla="*/ 1885950 h 3009900"/>
                <a:gd name="connsiteX17" fmla="*/ 1562100 w 2838450"/>
                <a:gd name="connsiteY17" fmla="*/ 1752600 h 3009900"/>
                <a:gd name="connsiteX18" fmla="*/ 1600200 w 2838450"/>
                <a:gd name="connsiteY18" fmla="*/ 2000250 h 3009900"/>
                <a:gd name="connsiteX19" fmla="*/ 1352550 w 2838450"/>
                <a:gd name="connsiteY19" fmla="*/ 2057400 h 3009900"/>
                <a:gd name="connsiteX20" fmla="*/ 800100 w 2838450"/>
                <a:gd name="connsiteY20" fmla="*/ 2171700 h 3009900"/>
                <a:gd name="connsiteX21" fmla="*/ 1162050 w 2838450"/>
                <a:gd name="connsiteY21" fmla="*/ 2343150 h 3009900"/>
                <a:gd name="connsiteX22" fmla="*/ 2400300 w 2838450"/>
                <a:gd name="connsiteY22" fmla="*/ 2152650 h 3009900"/>
                <a:gd name="connsiteX23" fmla="*/ 2838450 w 2838450"/>
                <a:gd name="connsiteY23" fmla="*/ 2114550 h 3009900"/>
                <a:gd name="connsiteX24" fmla="*/ 2781300 w 2838450"/>
                <a:gd name="connsiteY24" fmla="*/ 2362200 h 3009900"/>
                <a:gd name="connsiteX25" fmla="*/ 2647950 w 2838450"/>
                <a:gd name="connsiteY25" fmla="*/ 2400300 h 3009900"/>
                <a:gd name="connsiteX26" fmla="*/ 1257300 w 2838450"/>
                <a:gd name="connsiteY26" fmla="*/ 2667000 h 3009900"/>
                <a:gd name="connsiteX27" fmla="*/ 1504950 w 2838450"/>
                <a:gd name="connsiteY27" fmla="*/ 2819400 h 3009900"/>
                <a:gd name="connsiteX28" fmla="*/ 2647950 w 2838450"/>
                <a:gd name="connsiteY28" fmla="*/ 2647950 h 3009900"/>
                <a:gd name="connsiteX29" fmla="*/ 2647950 w 2838450"/>
                <a:gd name="connsiteY29" fmla="*/ 2952750 h 3009900"/>
                <a:gd name="connsiteX30" fmla="*/ 0 w 2838450"/>
                <a:gd name="connsiteY30" fmla="*/ 3009900 h 3009900"/>
                <a:gd name="connsiteX31" fmla="*/ 9 w 2838450"/>
                <a:gd name="connsiteY31" fmla="*/ 3009787 h 3009900"/>
                <a:gd name="connsiteX32" fmla="*/ 1419225 w 2838450"/>
                <a:gd name="connsiteY32" fmla="*/ 2979157 h 3009900"/>
                <a:gd name="connsiteX33" fmla="*/ 1403526 w 2838450"/>
                <a:gd name="connsiteY33" fmla="*/ 2973410 h 3009900"/>
                <a:gd name="connsiteX34" fmla="*/ 388311 w 2838450"/>
                <a:gd name="connsiteY34" fmla="*/ 1600152 h 3009900"/>
                <a:gd name="connsiteX35" fmla="*/ 385297 w 2838450"/>
                <a:gd name="connsiteY35" fmla="*/ 1540457 h 3009900"/>
                <a:gd name="connsiteX36" fmla="*/ 375769 w 2838450"/>
                <a:gd name="connsiteY36" fmla="*/ 1524000 h 3009900"/>
                <a:gd name="connsiteX37" fmla="*/ 384438 w 2838450"/>
                <a:gd name="connsiteY37" fmla="*/ 1523447 h 3009900"/>
                <a:gd name="connsiteX38" fmla="*/ 379656 w 2838450"/>
                <a:gd name="connsiteY38" fmla="*/ 1428750 h 3009900"/>
                <a:gd name="connsiteX39" fmla="*/ 1118765 w 2838450"/>
                <a:gd name="connsiteY39" fmla="*/ 38653 h 3009900"/>
                <a:gd name="connsiteX40" fmla="*/ 1160496 w 2838450"/>
                <a:gd name="connsiteY40" fmla="*/ 13301 h 3009900"/>
                <a:gd name="connsiteX0-1" fmla="*/ 2038350 w 2838450"/>
                <a:gd name="connsiteY0-2" fmla="*/ 0 h 3009900"/>
                <a:gd name="connsiteX1-3" fmla="*/ 2095500 w 2838450"/>
                <a:gd name="connsiteY1-4" fmla="*/ 171450 h 3009900"/>
                <a:gd name="connsiteX2-5" fmla="*/ 2076450 w 2838450"/>
                <a:gd name="connsiteY2-6" fmla="*/ 228600 h 3009900"/>
                <a:gd name="connsiteX3-7" fmla="*/ 1219200 w 2838450"/>
                <a:gd name="connsiteY3-8" fmla="*/ 323850 h 3009900"/>
                <a:gd name="connsiteX4-9" fmla="*/ 1181100 w 2838450"/>
                <a:gd name="connsiteY4-10" fmla="*/ 533400 h 3009900"/>
                <a:gd name="connsiteX5-11" fmla="*/ 1314450 w 2838450"/>
                <a:gd name="connsiteY5-12" fmla="*/ 571500 h 3009900"/>
                <a:gd name="connsiteX6-13" fmla="*/ 1924050 w 2838450"/>
                <a:gd name="connsiteY6-14" fmla="*/ 533400 h 3009900"/>
                <a:gd name="connsiteX7-15" fmla="*/ 1962150 w 2838450"/>
                <a:gd name="connsiteY7-16" fmla="*/ 647700 h 3009900"/>
                <a:gd name="connsiteX8-17" fmla="*/ 1962150 w 2838450"/>
                <a:gd name="connsiteY8-18" fmla="*/ 723900 h 3009900"/>
                <a:gd name="connsiteX9-19" fmla="*/ 552450 w 2838450"/>
                <a:gd name="connsiteY9-20" fmla="*/ 914400 h 3009900"/>
                <a:gd name="connsiteX10-21" fmla="*/ 590550 w 2838450"/>
                <a:gd name="connsiteY10-22" fmla="*/ 1314450 h 3009900"/>
                <a:gd name="connsiteX11-23" fmla="*/ 2343150 w 2838450"/>
                <a:gd name="connsiteY11-24" fmla="*/ 1104900 h 3009900"/>
                <a:gd name="connsiteX12-25" fmla="*/ 2305050 w 2838450"/>
                <a:gd name="connsiteY12-26" fmla="*/ 1314450 h 3009900"/>
                <a:gd name="connsiteX13-27" fmla="*/ 2286000 w 2838450"/>
                <a:gd name="connsiteY13-28" fmla="*/ 1390650 h 3009900"/>
                <a:gd name="connsiteX14-29" fmla="*/ 1276350 w 2838450"/>
                <a:gd name="connsiteY14-30" fmla="*/ 1466850 h 3009900"/>
                <a:gd name="connsiteX15-31" fmla="*/ 381000 w 2838450"/>
                <a:gd name="connsiteY15-32" fmla="*/ 1524000 h 3009900"/>
                <a:gd name="connsiteX16-33" fmla="*/ 590550 w 2838450"/>
                <a:gd name="connsiteY16-34" fmla="*/ 1885950 h 3009900"/>
                <a:gd name="connsiteX17-35" fmla="*/ 1562100 w 2838450"/>
                <a:gd name="connsiteY17-36" fmla="*/ 1752600 h 3009900"/>
                <a:gd name="connsiteX18-37" fmla="*/ 1600200 w 2838450"/>
                <a:gd name="connsiteY18-38" fmla="*/ 2000250 h 3009900"/>
                <a:gd name="connsiteX19-39" fmla="*/ 1352550 w 2838450"/>
                <a:gd name="connsiteY19-40" fmla="*/ 2057400 h 3009900"/>
                <a:gd name="connsiteX20-41" fmla="*/ 800100 w 2838450"/>
                <a:gd name="connsiteY20-42" fmla="*/ 2171700 h 3009900"/>
                <a:gd name="connsiteX21-43" fmla="*/ 1162050 w 2838450"/>
                <a:gd name="connsiteY21-44" fmla="*/ 2343150 h 3009900"/>
                <a:gd name="connsiteX22-45" fmla="*/ 2400300 w 2838450"/>
                <a:gd name="connsiteY22-46" fmla="*/ 2152650 h 3009900"/>
                <a:gd name="connsiteX23-47" fmla="*/ 2838450 w 2838450"/>
                <a:gd name="connsiteY23-48" fmla="*/ 2114550 h 3009900"/>
                <a:gd name="connsiteX24-49" fmla="*/ 2781300 w 2838450"/>
                <a:gd name="connsiteY24-50" fmla="*/ 2362200 h 3009900"/>
                <a:gd name="connsiteX25-51" fmla="*/ 2647950 w 2838450"/>
                <a:gd name="connsiteY25-52" fmla="*/ 2400300 h 3009900"/>
                <a:gd name="connsiteX26-53" fmla="*/ 1257300 w 2838450"/>
                <a:gd name="connsiteY26-54" fmla="*/ 2667000 h 3009900"/>
                <a:gd name="connsiteX27-55" fmla="*/ 1504950 w 2838450"/>
                <a:gd name="connsiteY27-56" fmla="*/ 2819400 h 3009900"/>
                <a:gd name="connsiteX28-57" fmla="*/ 2647950 w 2838450"/>
                <a:gd name="connsiteY28-58" fmla="*/ 2647950 h 3009900"/>
                <a:gd name="connsiteX29-59" fmla="*/ 2647950 w 2838450"/>
                <a:gd name="connsiteY29-60" fmla="*/ 2952750 h 3009900"/>
                <a:gd name="connsiteX30-61" fmla="*/ 0 w 2838450"/>
                <a:gd name="connsiteY30-62" fmla="*/ 3009900 h 3009900"/>
                <a:gd name="connsiteX31-63" fmla="*/ 9 w 2838450"/>
                <a:gd name="connsiteY31-64" fmla="*/ 3009787 h 3009900"/>
                <a:gd name="connsiteX32-65" fmla="*/ 1419225 w 2838450"/>
                <a:gd name="connsiteY32-66" fmla="*/ 2979157 h 3009900"/>
                <a:gd name="connsiteX33-67" fmla="*/ 1403526 w 2838450"/>
                <a:gd name="connsiteY33-68" fmla="*/ 2973410 h 3009900"/>
                <a:gd name="connsiteX34-69" fmla="*/ 388311 w 2838450"/>
                <a:gd name="connsiteY34-70" fmla="*/ 1600152 h 3009900"/>
                <a:gd name="connsiteX35-71" fmla="*/ 385297 w 2838450"/>
                <a:gd name="connsiteY35-72" fmla="*/ 1540457 h 3009900"/>
                <a:gd name="connsiteX36-73" fmla="*/ 375769 w 2838450"/>
                <a:gd name="connsiteY36-74" fmla="*/ 1524000 h 3009900"/>
                <a:gd name="connsiteX37-75" fmla="*/ 384438 w 2838450"/>
                <a:gd name="connsiteY37-76" fmla="*/ 1523447 h 3009900"/>
                <a:gd name="connsiteX38-77" fmla="*/ 379656 w 2838450"/>
                <a:gd name="connsiteY38-78" fmla="*/ 1428750 h 3009900"/>
                <a:gd name="connsiteX39-79" fmla="*/ 1118765 w 2838450"/>
                <a:gd name="connsiteY39-80" fmla="*/ 38653 h 3009900"/>
                <a:gd name="connsiteX40-81" fmla="*/ 1160496 w 2838450"/>
                <a:gd name="connsiteY40-82" fmla="*/ 13301 h 3009900"/>
                <a:gd name="connsiteX41" fmla="*/ 2038350 w 2838450"/>
                <a:gd name="connsiteY41" fmla="*/ 0 h 3009900"/>
                <a:gd name="connsiteX0-83" fmla="*/ 2038350 w 2838450"/>
                <a:gd name="connsiteY0-84" fmla="*/ 0 h 3009900"/>
                <a:gd name="connsiteX1-85" fmla="*/ 2095500 w 2838450"/>
                <a:gd name="connsiteY1-86" fmla="*/ 171450 h 3009900"/>
                <a:gd name="connsiteX2-87" fmla="*/ 2076450 w 2838450"/>
                <a:gd name="connsiteY2-88" fmla="*/ 228600 h 3009900"/>
                <a:gd name="connsiteX3-89" fmla="*/ 1507945 w 2838450"/>
                <a:gd name="connsiteY3-90" fmla="*/ 250179 h 3009900"/>
                <a:gd name="connsiteX4-91" fmla="*/ 1219200 w 2838450"/>
                <a:gd name="connsiteY4-92" fmla="*/ 323850 h 3009900"/>
                <a:gd name="connsiteX5-93" fmla="*/ 1181100 w 2838450"/>
                <a:gd name="connsiteY5-94" fmla="*/ 533400 h 3009900"/>
                <a:gd name="connsiteX6-95" fmla="*/ 1314450 w 2838450"/>
                <a:gd name="connsiteY6-96" fmla="*/ 571500 h 3009900"/>
                <a:gd name="connsiteX7-97" fmla="*/ 1924050 w 2838450"/>
                <a:gd name="connsiteY7-98" fmla="*/ 533400 h 3009900"/>
                <a:gd name="connsiteX8-99" fmla="*/ 1962150 w 2838450"/>
                <a:gd name="connsiteY8-100" fmla="*/ 647700 h 3009900"/>
                <a:gd name="connsiteX9-101" fmla="*/ 1962150 w 2838450"/>
                <a:gd name="connsiteY9-102" fmla="*/ 723900 h 3009900"/>
                <a:gd name="connsiteX10-103" fmla="*/ 552450 w 2838450"/>
                <a:gd name="connsiteY10-104" fmla="*/ 914400 h 3009900"/>
                <a:gd name="connsiteX11-105" fmla="*/ 590550 w 2838450"/>
                <a:gd name="connsiteY11-106" fmla="*/ 1314450 h 3009900"/>
                <a:gd name="connsiteX12-107" fmla="*/ 2343150 w 2838450"/>
                <a:gd name="connsiteY12-108" fmla="*/ 1104900 h 3009900"/>
                <a:gd name="connsiteX13-109" fmla="*/ 2305050 w 2838450"/>
                <a:gd name="connsiteY13-110" fmla="*/ 1314450 h 3009900"/>
                <a:gd name="connsiteX14-111" fmla="*/ 2286000 w 2838450"/>
                <a:gd name="connsiteY14-112" fmla="*/ 1390650 h 3009900"/>
                <a:gd name="connsiteX15-113" fmla="*/ 1276350 w 2838450"/>
                <a:gd name="connsiteY15-114" fmla="*/ 1466850 h 3009900"/>
                <a:gd name="connsiteX16-115" fmla="*/ 381000 w 2838450"/>
                <a:gd name="connsiteY16-116" fmla="*/ 1524000 h 3009900"/>
                <a:gd name="connsiteX17-117" fmla="*/ 590550 w 2838450"/>
                <a:gd name="connsiteY17-118" fmla="*/ 1885950 h 3009900"/>
                <a:gd name="connsiteX18-119" fmla="*/ 1562100 w 2838450"/>
                <a:gd name="connsiteY18-120" fmla="*/ 1752600 h 3009900"/>
                <a:gd name="connsiteX19-121" fmla="*/ 1600200 w 2838450"/>
                <a:gd name="connsiteY19-122" fmla="*/ 2000250 h 3009900"/>
                <a:gd name="connsiteX20-123" fmla="*/ 1352550 w 2838450"/>
                <a:gd name="connsiteY20-124" fmla="*/ 2057400 h 3009900"/>
                <a:gd name="connsiteX21-125" fmla="*/ 800100 w 2838450"/>
                <a:gd name="connsiteY21-126" fmla="*/ 2171700 h 3009900"/>
                <a:gd name="connsiteX22-127" fmla="*/ 1162050 w 2838450"/>
                <a:gd name="connsiteY22-128" fmla="*/ 2343150 h 3009900"/>
                <a:gd name="connsiteX23-129" fmla="*/ 2400300 w 2838450"/>
                <a:gd name="connsiteY23-130" fmla="*/ 2152650 h 3009900"/>
                <a:gd name="connsiteX24-131" fmla="*/ 2838450 w 2838450"/>
                <a:gd name="connsiteY24-132" fmla="*/ 2114550 h 3009900"/>
                <a:gd name="connsiteX25-133" fmla="*/ 2781300 w 2838450"/>
                <a:gd name="connsiteY25-134" fmla="*/ 2362200 h 3009900"/>
                <a:gd name="connsiteX26-135" fmla="*/ 2647950 w 2838450"/>
                <a:gd name="connsiteY26-136" fmla="*/ 2400300 h 3009900"/>
                <a:gd name="connsiteX27-137" fmla="*/ 1257300 w 2838450"/>
                <a:gd name="connsiteY27-138" fmla="*/ 2667000 h 3009900"/>
                <a:gd name="connsiteX28-139" fmla="*/ 1504950 w 2838450"/>
                <a:gd name="connsiteY28-140" fmla="*/ 2819400 h 3009900"/>
                <a:gd name="connsiteX29-141" fmla="*/ 2647950 w 2838450"/>
                <a:gd name="connsiteY29-142" fmla="*/ 2647950 h 3009900"/>
                <a:gd name="connsiteX30-143" fmla="*/ 2647950 w 2838450"/>
                <a:gd name="connsiteY30-144" fmla="*/ 2952750 h 3009900"/>
                <a:gd name="connsiteX31-145" fmla="*/ 0 w 2838450"/>
                <a:gd name="connsiteY31-146" fmla="*/ 3009900 h 3009900"/>
                <a:gd name="connsiteX32-147" fmla="*/ 9 w 2838450"/>
                <a:gd name="connsiteY32-148" fmla="*/ 3009787 h 3009900"/>
                <a:gd name="connsiteX33-149" fmla="*/ 1419225 w 2838450"/>
                <a:gd name="connsiteY33-150" fmla="*/ 2979157 h 3009900"/>
                <a:gd name="connsiteX34-151" fmla="*/ 1403526 w 2838450"/>
                <a:gd name="connsiteY34-152" fmla="*/ 2973410 h 3009900"/>
                <a:gd name="connsiteX35-153" fmla="*/ 388311 w 2838450"/>
                <a:gd name="connsiteY35-154" fmla="*/ 1600152 h 3009900"/>
                <a:gd name="connsiteX36-155" fmla="*/ 385297 w 2838450"/>
                <a:gd name="connsiteY36-156" fmla="*/ 1540457 h 3009900"/>
                <a:gd name="connsiteX37-157" fmla="*/ 375769 w 2838450"/>
                <a:gd name="connsiteY37-158" fmla="*/ 1524000 h 3009900"/>
                <a:gd name="connsiteX38-159" fmla="*/ 384438 w 2838450"/>
                <a:gd name="connsiteY38-160" fmla="*/ 1523447 h 3009900"/>
                <a:gd name="connsiteX39-161" fmla="*/ 379656 w 2838450"/>
                <a:gd name="connsiteY39-162" fmla="*/ 1428750 h 3009900"/>
                <a:gd name="connsiteX40-163" fmla="*/ 1118765 w 2838450"/>
                <a:gd name="connsiteY40-164" fmla="*/ 38653 h 3009900"/>
                <a:gd name="connsiteX41-165" fmla="*/ 1160496 w 2838450"/>
                <a:gd name="connsiteY41-166" fmla="*/ 13301 h 3009900"/>
                <a:gd name="connsiteX42" fmla="*/ 2038350 w 2838450"/>
                <a:gd name="connsiteY42" fmla="*/ 0 h 3009900"/>
                <a:gd name="connsiteX0-167" fmla="*/ 2038350 w 2838450"/>
                <a:gd name="connsiteY0-168" fmla="*/ 0 h 3009900"/>
                <a:gd name="connsiteX1-169" fmla="*/ 2095500 w 2838450"/>
                <a:gd name="connsiteY1-170" fmla="*/ 171450 h 3009900"/>
                <a:gd name="connsiteX2-171" fmla="*/ 2076450 w 2838450"/>
                <a:gd name="connsiteY2-172" fmla="*/ 228600 h 3009900"/>
                <a:gd name="connsiteX3-173" fmla="*/ 1507945 w 2838450"/>
                <a:gd name="connsiteY3-174" fmla="*/ 250179 h 3009900"/>
                <a:gd name="connsiteX4-175" fmla="*/ 1219200 w 2838450"/>
                <a:gd name="connsiteY4-176" fmla="*/ 323850 h 3009900"/>
                <a:gd name="connsiteX5-177" fmla="*/ 1181100 w 2838450"/>
                <a:gd name="connsiteY5-178" fmla="*/ 533400 h 3009900"/>
                <a:gd name="connsiteX6-179" fmla="*/ 1314450 w 2838450"/>
                <a:gd name="connsiteY6-180" fmla="*/ 571500 h 3009900"/>
                <a:gd name="connsiteX7-181" fmla="*/ 1924050 w 2838450"/>
                <a:gd name="connsiteY7-182" fmla="*/ 533400 h 3009900"/>
                <a:gd name="connsiteX8-183" fmla="*/ 1962150 w 2838450"/>
                <a:gd name="connsiteY8-184" fmla="*/ 647700 h 3009900"/>
                <a:gd name="connsiteX9-185" fmla="*/ 1962150 w 2838450"/>
                <a:gd name="connsiteY9-186" fmla="*/ 723900 h 3009900"/>
                <a:gd name="connsiteX10-187" fmla="*/ 552450 w 2838450"/>
                <a:gd name="connsiteY10-188" fmla="*/ 914400 h 3009900"/>
                <a:gd name="connsiteX11-189" fmla="*/ 590550 w 2838450"/>
                <a:gd name="connsiteY11-190" fmla="*/ 1314450 h 3009900"/>
                <a:gd name="connsiteX12-191" fmla="*/ 2343150 w 2838450"/>
                <a:gd name="connsiteY12-192" fmla="*/ 1104900 h 3009900"/>
                <a:gd name="connsiteX13-193" fmla="*/ 2305050 w 2838450"/>
                <a:gd name="connsiteY13-194" fmla="*/ 1314450 h 3009900"/>
                <a:gd name="connsiteX14-195" fmla="*/ 2286000 w 2838450"/>
                <a:gd name="connsiteY14-196" fmla="*/ 1390650 h 3009900"/>
                <a:gd name="connsiteX15-197" fmla="*/ 1276350 w 2838450"/>
                <a:gd name="connsiteY15-198" fmla="*/ 1466850 h 3009900"/>
                <a:gd name="connsiteX16-199" fmla="*/ 381000 w 2838450"/>
                <a:gd name="connsiteY16-200" fmla="*/ 1524000 h 3009900"/>
                <a:gd name="connsiteX17-201" fmla="*/ 590550 w 2838450"/>
                <a:gd name="connsiteY17-202" fmla="*/ 1885950 h 3009900"/>
                <a:gd name="connsiteX18-203" fmla="*/ 1562100 w 2838450"/>
                <a:gd name="connsiteY18-204" fmla="*/ 1752600 h 3009900"/>
                <a:gd name="connsiteX19-205" fmla="*/ 1600200 w 2838450"/>
                <a:gd name="connsiteY19-206" fmla="*/ 2000250 h 3009900"/>
                <a:gd name="connsiteX20-207" fmla="*/ 1352550 w 2838450"/>
                <a:gd name="connsiteY20-208" fmla="*/ 2057400 h 3009900"/>
                <a:gd name="connsiteX21-209" fmla="*/ 800100 w 2838450"/>
                <a:gd name="connsiteY21-210" fmla="*/ 2171700 h 3009900"/>
                <a:gd name="connsiteX22-211" fmla="*/ 1162050 w 2838450"/>
                <a:gd name="connsiteY22-212" fmla="*/ 2343150 h 3009900"/>
                <a:gd name="connsiteX23-213" fmla="*/ 2400300 w 2838450"/>
                <a:gd name="connsiteY23-214" fmla="*/ 2152650 h 3009900"/>
                <a:gd name="connsiteX24-215" fmla="*/ 2838450 w 2838450"/>
                <a:gd name="connsiteY24-216" fmla="*/ 2114550 h 3009900"/>
                <a:gd name="connsiteX25-217" fmla="*/ 2781300 w 2838450"/>
                <a:gd name="connsiteY25-218" fmla="*/ 2362200 h 3009900"/>
                <a:gd name="connsiteX26-219" fmla="*/ 2647950 w 2838450"/>
                <a:gd name="connsiteY26-220" fmla="*/ 2400300 h 3009900"/>
                <a:gd name="connsiteX27-221" fmla="*/ 1257300 w 2838450"/>
                <a:gd name="connsiteY27-222" fmla="*/ 2667000 h 3009900"/>
                <a:gd name="connsiteX28-223" fmla="*/ 1504950 w 2838450"/>
                <a:gd name="connsiteY28-224" fmla="*/ 2819400 h 3009900"/>
                <a:gd name="connsiteX29-225" fmla="*/ 2647950 w 2838450"/>
                <a:gd name="connsiteY29-226" fmla="*/ 2647950 h 3009900"/>
                <a:gd name="connsiteX30-227" fmla="*/ 2647950 w 2838450"/>
                <a:gd name="connsiteY30-228" fmla="*/ 2952750 h 3009900"/>
                <a:gd name="connsiteX31-229" fmla="*/ 0 w 2838450"/>
                <a:gd name="connsiteY31-230" fmla="*/ 3009900 h 3009900"/>
                <a:gd name="connsiteX32-231" fmla="*/ 9 w 2838450"/>
                <a:gd name="connsiteY32-232" fmla="*/ 3009787 h 3009900"/>
                <a:gd name="connsiteX33-233" fmla="*/ 1419225 w 2838450"/>
                <a:gd name="connsiteY33-234" fmla="*/ 2979157 h 3009900"/>
                <a:gd name="connsiteX34-235" fmla="*/ 1403526 w 2838450"/>
                <a:gd name="connsiteY34-236" fmla="*/ 2973410 h 3009900"/>
                <a:gd name="connsiteX35-237" fmla="*/ 388311 w 2838450"/>
                <a:gd name="connsiteY35-238" fmla="*/ 1600152 h 3009900"/>
                <a:gd name="connsiteX36-239" fmla="*/ 385297 w 2838450"/>
                <a:gd name="connsiteY36-240" fmla="*/ 1540457 h 3009900"/>
                <a:gd name="connsiteX37-241" fmla="*/ 375769 w 2838450"/>
                <a:gd name="connsiteY37-242" fmla="*/ 1524000 h 3009900"/>
                <a:gd name="connsiteX38-243" fmla="*/ 384438 w 2838450"/>
                <a:gd name="connsiteY38-244" fmla="*/ 1523447 h 3009900"/>
                <a:gd name="connsiteX39-245" fmla="*/ 379656 w 2838450"/>
                <a:gd name="connsiteY39-246" fmla="*/ 1428750 h 3009900"/>
                <a:gd name="connsiteX40-247" fmla="*/ 1118765 w 2838450"/>
                <a:gd name="connsiteY40-248" fmla="*/ 38653 h 3009900"/>
                <a:gd name="connsiteX41-249" fmla="*/ 1160496 w 2838450"/>
                <a:gd name="connsiteY41-250" fmla="*/ 13301 h 3009900"/>
                <a:gd name="connsiteX42-251" fmla="*/ 2038350 w 2838450"/>
                <a:gd name="connsiteY42-252" fmla="*/ 0 h 3009900"/>
                <a:gd name="connsiteX0-253" fmla="*/ 2038350 w 2838450"/>
                <a:gd name="connsiteY0-254" fmla="*/ 0 h 3009900"/>
                <a:gd name="connsiteX1-255" fmla="*/ 2095500 w 2838450"/>
                <a:gd name="connsiteY1-256" fmla="*/ 171450 h 3009900"/>
                <a:gd name="connsiteX2-257" fmla="*/ 2076450 w 2838450"/>
                <a:gd name="connsiteY2-258" fmla="*/ 228600 h 3009900"/>
                <a:gd name="connsiteX3-259" fmla="*/ 1507945 w 2838450"/>
                <a:gd name="connsiteY3-260" fmla="*/ 250179 h 3009900"/>
                <a:gd name="connsiteX4-261" fmla="*/ 1219200 w 2838450"/>
                <a:gd name="connsiteY4-262" fmla="*/ 323850 h 3009900"/>
                <a:gd name="connsiteX5-263" fmla="*/ 1181100 w 2838450"/>
                <a:gd name="connsiteY5-264" fmla="*/ 533400 h 3009900"/>
                <a:gd name="connsiteX6-265" fmla="*/ 1314450 w 2838450"/>
                <a:gd name="connsiteY6-266" fmla="*/ 571500 h 3009900"/>
                <a:gd name="connsiteX7-267" fmla="*/ 1924050 w 2838450"/>
                <a:gd name="connsiteY7-268" fmla="*/ 533400 h 3009900"/>
                <a:gd name="connsiteX8-269" fmla="*/ 1962150 w 2838450"/>
                <a:gd name="connsiteY8-270" fmla="*/ 647700 h 3009900"/>
                <a:gd name="connsiteX9-271" fmla="*/ 1962150 w 2838450"/>
                <a:gd name="connsiteY9-272" fmla="*/ 723900 h 3009900"/>
                <a:gd name="connsiteX10-273" fmla="*/ 552450 w 2838450"/>
                <a:gd name="connsiteY10-274" fmla="*/ 914400 h 3009900"/>
                <a:gd name="connsiteX11-275" fmla="*/ 590550 w 2838450"/>
                <a:gd name="connsiteY11-276" fmla="*/ 1314450 h 3009900"/>
                <a:gd name="connsiteX12-277" fmla="*/ 2343150 w 2838450"/>
                <a:gd name="connsiteY12-278" fmla="*/ 1104900 h 3009900"/>
                <a:gd name="connsiteX13-279" fmla="*/ 2305050 w 2838450"/>
                <a:gd name="connsiteY13-280" fmla="*/ 1314450 h 3009900"/>
                <a:gd name="connsiteX14-281" fmla="*/ 2286000 w 2838450"/>
                <a:gd name="connsiteY14-282" fmla="*/ 1390650 h 3009900"/>
                <a:gd name="connsiteX15-283" fmla="*/ 1276350 w 2838450"/>
                <a:gd name="connsiteY15-284" fmla="*/ 1466850 h 3009900"/>
                <a:gd name="connsiteX16-285" fmla="*/ 381000 w 2838450"/>
                <a:gd name="connsiteY16-286" fmla="*/ 1524000 h 3009900"/>
                <a:gd name="connsiteX17-287" fmla="*/ 590550 w 2838450"/>
                <a:gd name="connsiteY17-288" fmla="*/ 1885950 h 3009900"/>
                <a:gd name="connsiteX18-289" fmla="*/ 1562100 w 2838450"/>
                <a:gd name="connsiteY18-290" fmla="*/ 1752600 h 3009900"/>
                <a:gd name="connsiteX19-291" fmla="*/ 1600200 w 2838450"/>
                <a:gd name="connsiteY19-292" fmla="*/ 2000250 h 3009900"/>
                <a:gd name="connsiteX20-293" fmla="*/ 1352550 w 2838450"/>
                <a:gd name="connsiteY20-294" fmla="*/ 2057400 h 3009900"/>
                <a:gd name="connsiteX21-295" fmla="*/ 800100 w 2838450"/>
                <a:gd name="connsiteY21-296" fmla="*/ 2171700 h 3009900"/>
                <a:gd name="connsiteX22-297" fmla="*/ 1162050 w 2838450"/>
                <a:gd name="connsiteY22-298" fmla="*/ 2343150 h 3009900"/>
                <a:gd name="connsiteX23-299" fmla="*/ 2400300 w 2838450"/>
                <a:gd name="connsiteY23-300" fmla="*/ 2152650 h 3009900"/>
                <a:gd name="connsiteX24-301" fmla="*/ 2838450 w 2838450"/>
                <a:gd name="connsiteY24-302" fmla="*/ 2114550 h 3009900"/>
                <a:gd name="connsiteX25-303" fmla="*/ 2781300 w 2838450"/>
                <a:gd name="connsiteY25-304" fmla="*/ 2362200 h 3009900"/>
                <a:gd name="connsiteX26-305" fmla="*/ 2647950 w 2838450"/>
                <a:gd name="connsiteY26-306" fmla="*/ 2400300 h 3009900"/>
                <a:gd name="connsiteX27-307" fmla="*/ 1257300 w 2838450"/>
                <a:gd name="connsiteY27-308" fmla="*/ 2667000 h 3009900"/>
                <a:gd name="connsiteX28-309" fmla="*/ 1504950 w 2838450"/>
                <a:gd name="connsiteY28-310" fmla="*/ 2819400 h 3009900"/>
                <a:gd name="connsiteX29-311" fmla="*/ 2647950 w 2838450"/>
                <a:gd name="connsiteY29-312" fmla="*/ 2647950 h 3009900"/>
                <a:gd name="connsiteX30-313" fmla="*/ 2647950 w 2838450"/>
                <a:gd name="connsiteY30-314" fmla="*/ 2952750 h 3009900"/>
                <a:gd name="connsiteX31-315" fmla="*/ 0 w 2838450"/>
                <a:gd name="connsiteY31-316" fmla="*/ 3009900 h 3009900"/>
                <a:gd name="connsiteX32-317" fmla="*/ 9 w 2838450"/>
                <a:gd name="connsiteY32-318" fmla="*/ 3009787 h 3009900"/>
                <a:gd name="connsiteX33-319" fmla="*/ 1419225 w 2838450"/>
                <a:gd name="connsiteY33-320" fmla="*/ 2979157 h 3009900"/>
                <a:gd name="connsiteX34-321" fmla="*/ 1403526 w 2838450"/>
                <a:gd name="connsiteY34-322" fmla="*/ 2973410 h 3009900"/>
                <a:gd name="connsiteX35-323" fmla="*/ 388311 w 2838450"/>
                <a:gd name="connsiteY35-324" fmla="*/ 1600152 h 3009900"/>
                <a:gd name="connsiteX36-325" fmla="*/ 385297 w 2838450"/>
                <a:gd name="connsiteY36-326" fmla="*/ 1540457 h 3009900"/>
                <a:gd name="connsiteX37-327" fmla="*/ 375769 w 2838450"/>
                <a:gd name="connsiteY37-328" fmla="*/ 1524000 h 3009900"/>
                <a:gd name="connsiteX38-329" fmla="*/ 384438 w 2838450"/>
                <a:gd name="connsiteY38-330" fmla="*/ 1523447 h 3009900"/>
                <a:gd name="connsiteX39-331" fmla="*/ 379656 w 2838450"/>
                <a:gd name="connsiteY39-332" fmla="*/ 1428750 h 3009900"/>
                <a:gd name="connsiteX40-333" fmla="*/ 1118765 w 2838450"/>
                <a:gd name="connsiteY40-334" fmla="*/ 38653 h 3009900"/>
                <a:gd name="connsiteX41-335" fmla="*/ 1160496 w 2838450"/>
                <a:gd name="connsiteY41-336" fmla="*/ 13301 h 3009900"/>
                <a:gd name="connsiteX42-337" fmla="*/ 2038350 w 2838450"/>
                <a:gd name="connsiteY42-338" fmla="*/ 0 h 3009900"/>
                <a:gd name="connsiteX0-339" fmla="*/ 2038350 w 2838450"/>
                <a:gd name="connsiteY0-340" fmla="*/ 0 h 3009900"/>
                <a:gd name="connsiteX1-341" fmla="*/ 2095500 w 2838450"/>
                <a:gd name="connsiteY1-342" fmla="*/ 171450 h 3009900"/>
                <a:gd name="connsiteX2-343" fmla="*/ 2076450 w 2838450"/>
                <a:gd name="connsiteY2-344" fmla="*/ 228600 h 3009900"/>
                <a:gd name="connsiteX3-345" fmla="*/ 1507945 w 2838450"/>
                <a:gd name="connsiteY3-346" fmla="*/ 250179 h 3009900"/>
                <a:gd name="connsiteX4-347" fmla="*/ 1219200 w 2838450"/>
                <a:gd name="connsiteY4-348" fmla="*/ 323850 h 3009900"/>
                <a:gd name="connsiteX5-349" fmla="*/ 1181100 w 2838450"/>
                <a:gd name="connsiteY5-350" fmla="*/ 533400 h 3009900"/>
                <a:gd name="connsiteX6-351" fmla="*/ 1314450 w 2838450"/>
                <a:gd name="connsiteY6-352" fmla="*/ 571500 h 3009900"/>
                <a:gd name="connsiteX7-353" fmla="*/ 1924050 w 2838450"/>
                <a:gd name="connsiteY7-354" fmla="*/ 533400 h 3009900"/>
                <a:gd name="connsiteX8-355" fmla="*/ 1962150 w 2838450"/>
                <a:gd name="connsiteY8-356" fmla="*/ 647700 h 3009900"/>
                <a:gd name="connsiteX9-357" fmla="*/ 1962150 w 2838450"/>
                <a:gd name="connsiteY9-358" fmla="*/ 723900 h 3009900"/>
                <a:gd name="connsiteX10-359" fmla="*/ 552450 w 2838450"/>
                <a:gd name="connsiteY10-360" fmla="*/ 914400 h 3009900"/>
                <a:gd name="connsiteX11-361" fmla="*/ 590550 w 2838450"/>
                <a:gd name="connsiteY11-362" fmla="*/ 1314450 h 3009900"/>
                <a:gd name="connsiteX12-363" fmla="*/ 2343150 w 2838450"/>
                <a:gd name="connsiteY12-364" fmla="*/ 1104900 h 3009900"/>
                <a:gd name="connsiteX13-365" fmla="*/ 2305050 w 2838450"/>
                <a:gd name="connsiteY13-366" fmla="*/ 1314450 h 3009900"/>
                <a:gd name="connsiteX14-367" fmla="*/ 2286000 w 2838450"/>
                <a:gd name="connsiteY14-368" fmla="*/ 1390650 h 3009900"/>
                <a:gd name="connsiteX15-369" fmla="*/ 1276350 w 2838450"/>
                <a:gd name="connsiteY15-370" fmla="*/ 1466850 h 3009900"/>
                <a:gd name="connsiteX16-371" fmla="*/ 381000 w 2838450"/>
                <a:gd name="connsiteY16-372" fmla="*/ 1524000 h 3009900"/>
                <a:gd name="connsiteX17-373" fmla="*/ 590550 w 2838450"/>
                <a:gd name="connsiteY17-374" fmla="*/ 1885950 h 3009900"/>
                <a:gd name="connsiteX18-375" fmla="*/ 1562100 w 2838450"/>
                <a:gd name="connsiteY18-376" fmla="*/ 1752600 h 3009900"/>
                <a:gd name="connsiteX19-377" fmla="*/ 1600200 w 2838450"/>
                <a:gd name="connsiteY19-378" fmla="*/ 2000250 h 3009900"/>
                <a:gd name="connsiteX20-379" fmla="*/ 1352550 w 2838450"/>
                <a:gd name="connsiteY20-380" fmla="*/ 2057400 h 3009900"/>
                <a:gd name="connsiteX21-381" fmla="*/ 800100 w 2838450"/>
                <a:gd name="connsiteY21-382" fmla="*/ 2171700 h 3009900"/>
                <a:gd name="connsiteX22-383" fmla="*/ 1162050 w 2838450"/>
                <a:gd name="connsiteY22-384" fmla="*/ 2343150 h 3009900"/>
                <a:gd name="connsiteX23-385" fmla="*/ 2400300 w 2838450"/>
                <a:gd name="connsiteY23-386" fmla="*/ 2152650 h 3009900"/>
                <a:gd name="connsiteX24-387" fmla="*/ 2838450 w 2838450"/>
                <a:gd name="connsiteY24-388" fmla="*/ 2114550 h 3009900"/>
                <a:gd name="connsiteX25-389" fmla="*/ 2781300 w 2838450"/>
                <a:gd name="connsiteY25-390" fmla="*/ 2362200 h 3009900"/>
                <a:gd name="connsiteX26-391" fmla="*/ 2647950 w 2838450"/>
                <a:gd name="connsiteY26-392" fmla="*/ 2400300 h 3009900"/>
                <a:gd name="connsiteX27-393" fmla="*/ 1257300 w 2838450"/>
                <a:gd name="connsiteY27-394" fmla="*/ 2667000 h 3009900"/>
                <a:gd name="connsiteX28-395" fmla="*/ 1504950 w 2838450"/>
                <a:gd name="connsiteY28-396" fmla="*/ 2819400 h 3009900"/>
                <a:gd name="connsiteX29-397" fmla="*/ 2647950 w 2838450"/>
                <a:gd name="connsiteY29-398" fmla="*/ 2647950 h 3009900"/>
                <a:gd name="connsiteX30-399" fmla="*/ 2647950 w 2838450"/>
                <a:gd name="connsiteY30-400" fmla="*/ 2952750 h 3009900"/>
                <a:gd name="connsiteX31-401" fmla="*/ 0 w 2838450"/>
                <a:gd name="connsiteY31-402" fmla="*/ 3009900 h 3009900"/>
                <a:gd name="connsiteX32-403" fmla="*/ 9 w 2838450"/>
                <a:gd name="connsiteY32-404" fmla="*/ 3009787 h 3009900"/>
                <a:gd name="connsiteX33-405" fmla="*/ 1419225 w 2838450"/>
                <a:gd name="connsiteY33-406" fmla="*/ 2979157 h 3009900"/>
                <a:gd name="connsiteX34-407" fmla="*/ 1403526 w 2838450"/>
                <a:gd name="connsiteY34-408" fmla="*/ 2973410 h 3009900"/>
                <a:gd name="connsiteX35-409" fmla="*/ 388311 w 2838450"/>
                <a:gd name="connsiteY35-410" fmla="*/ 1600152 h 3009900"/>
                <a:gd name="connsiteX36-411" fmla="*/ 385297 w 2838450"/>
                <a:gd name="connsiteY36-412" fmla="*/ 1540457 h 3009900"/>
                <a:gd name="connsiteX37-413" fmla="*/ 375769 w 2838450"/>
                <a:gd name="connsiteY37-414" fmla="*/ 1524000 h 3009900"/>
                <a:gd name="connsiteX38-415" fmla="*/ 384438 w 2838450"/>
                <a:gd name="connsiteY38-416" fmla="*/ 1523447 h 3009900"/>
                <a:gd name="connsiteX39-417" fmla="*/ 379656 w 2838450"/>
                <a:gd name="connsiteY39-418" fmla="*/ 1428750 h 3009900"/>
                <a:gd name="connsiteX40-419" fmla="*/ 1118765 w 2838450"/>
                <a:gd name="connsiteY40-420" fmla="*/ 38653 h 3009900"/>
                <a:gd name="connsiteX41-421" fmla="*/ 1160496 w 2838450"/>
                <a:gd name="connsiteY41-422" fmla="*/ 13301 h 3009900"/>
                <a:gd name="connsiteX42-423" fmla="*/ 2038350 w 2838450"/>
                <a:gd name="connsiteY42-424" fmla="*/ 0 h 3009900"/>
                <a:gd name="connsiteX0-425" fmla="*/ 2038350 w 2838450"/>
                <a:gd name="connsiteY0-426" fmla="*/ 0 h 3009900"/>
                <a:gd name="connsiteX1-427" fmla="*/ 2095500 w 2838450"/>
                <a:gd name="connsiteY1-428" fmla="*/ 171450 h 3009900"/>
                <a:gd name="connsiteX2-429" fmla="*/ 2076450 w 2838450"/>
                <a:gd name="connsiteY2-430" fmla="*/ 228600 h 3009900"/>
                <a:gd name="connsiteX3-431" fmla="*/ 1507945 w 2838450"/>
                <a:gd name="connsiteY3-432" fmla="*/ 250179 h 3009900"/>
                <a:gd name="connsiteX4-433" fmla="*/ 1219200 w 2838450"/>
                <a:gd name="connsiteY4-434" fmla="*/ 323850 h 3009900"/>
                <a:gd name="connsiteX5-435" fmla="*/ 1181100 w 2838450"/>
                <a:gd name="connsiteY5-436" fmla="*/ 533400 h 3009900"/>
                <a:gd name="connsiteX6-437" fmla="*/ 1314450 w 2838450"/>
                <a:gd name="connsiteY6-438" fmla="*/ 571500 h 3009900"/>
                <a:gd name="connsiteX7-439" fmla="*/ 1924050 w 2838450"/>
                <a:gd name="connsiteY7-440" fmla="*/ 533400 h 3009900"/>
                <a:gd name="connsiteX8-441" fmla="*/ 1962150 w 2838450"/>
                <a:gd name="connsiteY8-442" fmla="*/ 647700 h 3009900"/>
                <a:gd name="connsiteX9-443" fmla="*/ 1962150 w 2838450"/>
                <a:gd name="connsiteY9-444" fmla="*/ 723900 h 3009900"/>
                <a:gd name="connsiteX10-445" fmla="*/ 552450 w 2838450"/>
                <a:gd name="connsiteY10-446" fmla="*/ 914400 h 3009900"/>
                <a:gd name="connsiteX11-447" fmla="*/ 590550 w 2838450"/>
                <a:gd name="connsiteY11-448" fmla="*/ 1314450 h 3009900"/>
                <a:gd name="connsiteX12-449" fmla="*/ 2343150 w 2838450"/>
                <a:gd name="connsiteY12-450" fmla="*/ 1104900 h 3009900"/>
                <a:gd name="connsiteX13-451" fmla="*/ 2305050 w 2838450"/>
                <a:gd name="connsiteY13-452" fmla="*/ 1314450 h 3009900"/>
                <a:gd name="connsiteX14-453" fmla="*/ 2286000 w 2838450"/>
                <a:gd name="connsiteY14-454" fmla="*/ 1390650 h 3009900"/>
                <a:gd name="connsiteX15-455" fmla="*/ 1276350 w 2838450"/>
                <a:gd name="connsiteY15-456" fmla="*/ 1466850 h 3009900"/>
                <a:gd name="connsiteX16-457" fmla="*/ 381000 w 2838450"/>
                <a:gd name="connsiteY16-458" fmla="*/ 1524000 h 3009900"/>
                <a:gd name="connsiteX17-459" fmla="*/ 590550 w 2838450"/>
                <a:gd name="connsiteY17-460" fmla="*/ 1885950 h 3009900"/>
                <a:gd name="connsiteX18-461" fmla="*/ 1562100 w 2838450"/>
                <a:gd name="connsiteY18-462" fmla="*/ 1752600 h 3009900"/>
                <a:gd name="connsiteX19-463" fmla="*/ 1600200 w 2838450"/>
                <a:gd name="connsiteY19-464" fmla="*/ 2000250 h 3009900"/>
                <a:gd name="connsiteX20-465" fmla="*/ 1352550 w 2838450"/>
                <a:gd name="connsiteY20-466" fmla="*/ 2057400 h 3009900"/>
                <a:gd name="connsiteX21-467" fmla="*/ 800100 w 2838450"/>
                <a:gd name="connsiteY21-468" fmla="*/ 2171700 h 3009900"/>
                <a:gd name="connsiteX22-469" fmla="*/ 1162050 w 2838450"/>
                <a:gd name="connsiteY22-470" fmla="*/ 2343150 h 3009900"/>
                <a:gd name="connsiteX23-471" fmla="*/ 2400300 w 2838450"/>
                <a:gd name="connsiteY23-472" fmla="*/ 2152650 h 3009900"/>
                <a:gd name="connsiteX24-473" fmla="*/ 2838450 w 2838450"/>
                <a:gd name="connsiteY24-474" fmla="*/ 2114550 h 3009900"/>
                <a:gd name="connsiteX25-475" fmla="*/ 2781300 w 2838450"/>
                <a:gd name="connsiteY25-476" fmla="*/ 2362200 h 3009900"/>
                <a:gd name="connsiteX26-477" fmla="*/ 2647950 w 2838450"/>
                <a:gd name="connsiteY26-478" fmla="*/ 2400300 h 3009900"/>
                <a:gd name="connsiteX27-479" fmla="*/ 1257300 w 2838450"/>
                <a:gd name="connsiteY27-480" fmla="*/ 2667000 h 3009900"/>
                <a:gd name="connsiteX28-481" fmla="*/ 1504950 w 2838450"/>
                <a:gd name="connsiteY28-482" fmla="*/ 2819400 h 3009900"/>
                <a:gd name="connsiteX29-483" fmla="*/ 2647950 w 2838450"/>
                <a:gd name="connsiteY29-484" fmla="*/ 2647950 h 3009900"/>
                <a:gd name="connsiteX30-485" fmla="*/ 2647950 w 2838450"/>
                <a:gd name="connsiteY30-486" fmla="*/ 2952750 h 3009900"/>
                <a:gd name="connsiteX31-487" fmla="*/ 0 w 2838450"/>
                <a:gd name="connsiteY31-488" fmla="*/ 3009900 h 3009900"/>
                <a:gd name="connsiteX32-489" fmla="*/ 9 w 2838450"/>
                <a:gd name="connsiteY32-490" fmla="*/ 3009787 h 3009900"/>
                <a:gd name="connsiteX33-491" fmla="*/ 1419225 w 2838450"/>
                <a:gd name="connsiteY33-492" fmla="*/ 2979157 h 3009900"/>
                <a:gd name="connsiteX34-493" fmla="*/ 1403526 w 2838450"/>
                <a:gd name="connsiteY34-494" fmla="*/ 2973410 h 3009900"/>
                <a:gd name="connsiteX35-495" fmla="*/ 388311 w 2838450"/>
                <a:gd name="connsiteY35-496" fmla="*/ 1600152 h 3009900"/>
                <a:gd name="connsiteX36-497" fmla="*/ 385297 w 2838450"/>
                <a:gd name="connsiteY36-498" fmla="*/ 1540457 h 3009900"/>
                <a:gd name="connsiteX37-499" fmla="*/ 375769 w 2838450"/>
                <a:gd name="connsiteY37-500" fmla="*/ 1524000 h 3009900"/>
                <a:gd name="connsiteX38-501" fmla="*/ 384438 w 2838450"/>
                <a:gd name="connsiteY38-502" fmla="*/ 1523447 h 3009900"/>
                <a:gd name="connsiteX39-503" fmla="*/ 379656 w 2838450"/>
                <a:gd name="connsiteY39-504" fmla="*/ 1428750 h 3009900"/>
                <a:gd name="connsiteX40-505" fmla="*/ 1118765 w 2838450"/>
                <a:gd name="connsiteY40-506" fmla="*/ 38653 h 3009900"/>
                <a:gd name="connsiteX41-507" fmla="*/ 1160496 w 2838450"/>
                <a:gd name="connsiteY41-508" fmla="*/ 13301 h 3009900"/>
                <a:gd name="connsiteX42-509" fmla="*/ 2038350 w 2838450"/>
                <a:gd name="connsiteY42-510" fmla="*/ 0 h 3009900"/>
                <a:gd name="connsiteX0-511" fmla="*/ 2038350 w 2838450"/>
                <a:gd name="connsiteY0-512" fmla="*/ 0 h 3009900"/>
                <a:gd name="connsiteX1-513" fmla="*/ 2095500 w 2838450"/>
                <a:gd name="connsiteY1-514" fmla="*/ 171450 h 3009900"/>
                <a:gd name="connsiteX2-515" fmla="*/ 2076450 w 2838450"/>
                <a:gd name="connsiteY2-516" fmla="*/ 228600 h 3009900"/>
                <a:gd name="connsiteX3-517" fmla="*/ 1507945 w 2838450"/>
                <a:gd name="connsiteY3-518" fmla="*/ 250179 h 3009900"/>
                <a:gd name="connsiteX4-519" fmla="*/ 1219200 w 2838450"/>
                <a:gd name="connsiteY4-520" fmla="*/ 323850 h 3009900"/>
                <a:gd name="connsiteX5-521" fmla="*/ 1181100 w 2838450"/>
                <a:gd name="connsiteY5-522" fmla="*/ 533400 h 3009900"/>
                <a:gd name="connsiteX6-523" fmla="*/ 1314450 w 2838450"/>
                <a:gd name="connsiteY6-524" fmla="*/ 571500 h 3009900"/>
                <a:gd name="connsiteX7-525" fmla="*/ 1924050 w 2838450"/>
                <a:gd name="connsiteY7-526" fmla="*/ 533400 h 3009900"/>
                <a:gd name="connsiteX8-527" fmla="*/ 1962150 w 2838450"/>
                <a:gd name="connsiteY8-528" fmla="*/ 647700 h 3009900"/>
                <a:gd name="connsiteX9-529" fmla="*/ 1962150 w 2838450"/>
                <a:gd name="connsiteY9-530" fmla="*/ 723900 h 3009900"/>
                <a:gd name="connsiteX10-531" fmla="*/ 552450 w 2838450"/>
                <a:gd name="connsiteY10-532" fmla="*/ 914400 h 3009900"/>
                <a:gd name="connsiteX11-533" fmla="*/ 590550 w 2838450"/>
                <a:gd name="connsiteY11-534" fmla="*/ 1314450 h 3009900"/>
                <a:gd name="connsiteX12-535" fmla="*/ 2343150 w 2838450"/>
                <a:gd name="connsiteY12-536" fmla="*/ 1104900 h 3009900"/>
                <a:gd name="connsiteX13-537" fmla="*/ 2305050 w 2838450"/>
                <a:gd name="connsiteY13-538" fmla="*/ 1314450 h 3009900"/>
                <a:gd name="connsiteX14-539" fmla="*/ 2286000 w 2838450"/>
                <a:gd name="connsiteY14-540" fmla="*/ 1390650 h 3009900"/>
                <a:gd name="connsiteX15-541" fmla="*/ 1276350 w 2838450"/>
                <a:gd name="connsiteY15-542" fmla="*/ 1466850 h 3009900"/>
                <a:gd name="connsiteX16-543" fmla="*/ 381000 w 2838450"/>
                <a:gd name="connsiteY16-544" fmla="*/ 1524000 h 3009900"/>
                <a:gd name="connsiteX17-545" fmla="*/ 590550 w 2838450"/>
                <a:gd name="connsiteY17-546" fmla="*/ 1885950 h 3009900"/>
                <a:gd name="connsiteX18-547" fmla="*/ 1562100 w 2838450"/>
                <a:gd name="connsiteY18-548" fmla="*/ 1752600 h 3009900"/>
                <a:gd name="connsiteX19-549" fmla="*/ 1600200 w 2838450"/>
                <a:gd name="connsiteY19-550" fmla="*/ 2000250 h 3009900"/>
                <a:gd name="connsiteX20-551" fmla="*/ 1352550 w 2838450"/>
                <a:gd name="connsiteY20-552" fmla="*/ 2057400 h 3009900"/>
                <a:gd name="connsiteX21-553" fmla="*/ 800100 w 2838450"/>
                <a:gd name="connsiteY21-554" fmla="*/ 2171700 h 3009900"/>
                <a:gd name="connsiteX22-555" fmla="*/ 1162050 w 2838450"/>
                <a:gd name="connsiteY22-556" fmla="*/ 2343150 h 3009900"/>
                <a:gd name="connsiteX23-557" fmla="*/ 2400300 w 2838450"/>
                <a:gd name="connsiteY23-558" fmla="*/ 2152650 h 3009900"/>
                <a:gd name="connsiteX24-559" fmla="*/ 2838450 w 2838450"/>
                <a:gd name="connsiteY24-560" fmla="*/ 2114550 h 3009900"/>
                <a:gd name="connsiteX25-561" fmla="*/ 2781300 w 2838450"/>
                <a:gd name="connsiteY25-562" fmla="*/ 2362200 h 3009900"/>
                <a:gd name="connsiteX26-563" fmla="*/ 2647950 w 2838450"/>
                <a:gd name="connsiteY26-564" fmla="*/ 2400300 h 3009900"/>
                <a:gd name="connsiteX27-565" fmla="*/ 1257300 w 2838450"/>
                <a:gd name="connsiteY27-566" fmla="*/ 2667000 h 3009900"/>
                <a:gd name="connsiteX28-567" fmla="*/ 1504950 w 2838450"/>
                <a:gd name="connsiteY28-568" fmla="*/ 2819400 h 3009900"/>
                <a:gd name="connsiteX29-569" fmla="*/ 2647950 w 2838450"/>
                <a:gd name="connsiteY29-570" fmla="*/ 2647950 h 3009900"/>
                <a:gd name="connsiteX30-571" fmla="*/ 2647950 w 2838450"/>
                <a:gd name="connsiteY30-572" fmla="*/ 2952750 h 3009900"/>
                <a:gd name="connsiteX31-573" fmla="*/ 0 w 2838450"/>
                <a:gd name="connsiteY31-574" fmla="*/ 3009900 h 3009900"/>
                <a:gd name="connsiteX32-575" fmla="*/ 9 w 2838450"/>
                <a:gd name="connsiteY32-576" fmla="*/ 3009787 h 3009900"/>
                <a:gd name="connsiteX33-577" fmla="*/ 1419225 w 2838450"/>
                <a:gd name="connsiteY33-578" fmla="*/ 2979157 h 3009900"/>
                <a:gd name="connsiteX34-579" fmla="*/ 1403526 w 2838450"/>
                <a:gd name="connsiteY34-580" fmla="*/ 2973410 h 3009900"/>
                <a:gd name="connsiteX35-581" fmla="*/ 388311 w 2838450"/>
                <a:gd name="connsiteY35-582" fmla="*/ 1600152 h 3009900"/>
                <a:gd name="connsiteX36-583" fmla="*/ 385297 w 2838450"/>
                <a:gd name="connsiteY36-584" fmla="*/ 1540457 h 3009900"/>
                <a:gd name="connsiteX37-585" fmla="*/ 375769 w 2838450"/>
                <a:gd name="connsiteY37-586" fmla="*/ 1524000 h 3009900"/>
                <a:gd name="connsiteX38-587" fmla="*/ 384438 w 2838450"/>
                <a:gd name="connsiteY38-588" fmla="*/ 1523447 h 3009900"/>
                <a:gd name="connsiteX39-589" fmla="*/ 379656 w 2838450"/>
                <a:gd name="connsiteY39-590" fmla="*/ 1428750 h 3009900"/>
                <a:gd name="connsiteX40-591" fmla="*/ 1118765 w 2838450"/>
                <a:gd name="connsiteY40-592" fmla="*/ 38653 h 3009900"/>
                <a:gd name="connsiteX41-593" fmla="*/ 1160496 w 2838450"/>
                <a:gd name="connsiteY41-594" fmla="*/ 13301 h 3009900"/>
                <a:gd name="connsiteX42-595" fmla="*/ 2038350 w 2838450"/>
                <a:gd name="connsiteY42-596" fmla="*/ 0 h 3009900"/>
                <a:gd name="connsiteX0-597" fmla="*/ 2038350 w 2838450"/>
                <a:gd name="connsiteY0-598" fmla="*/ 0 h 3009900"/>
                <a:gd name="connsiteX1-599" fmla="*/ 2095500 w 2838450"/>
                <a:gd name="connsiteY1-600" fmla="*/ 171450 h 3009900"/>
                <a:gd name="connsiteX2-601" fmla="*/ 2076450 w 2838450"/>
                <a:gd name="connsiteY2-602" fmla="*/ 228600 h 3009900"/>
                <a:gd name="connsiteX3-603" fmla="*/ 1507945 w 2838450"/>
                <a:gd name="connsiteY3-604" fmla="*/ 250179 h 3009900"/>
                <a:gd name="connsiteX4-605" fmla="*/ 1219200 w 2838450"/>
                <a:gd name="connsiteY4-606" fmla="*/ 323850 h 3009900"/>
                <a:gd name="connsiteX5-607" fmla="*/ 1181100 w 2838450"/>
                <a:gd name="connsiteY5-608" fmla="*/ 533400 h 3009900"/>
                <a:gd name="connsiteX6-609" fmla="*/ 1314450 w 2838450"/>
                <a:gd name="connsiteY6-610" fmla="*/ 571500 h 3009900"/>
                <a:gd name="connsiteX7-611" fmla="*/ 1924050 w 2838450"/>
                <a:gd name="connsiteY7-612" fmla="*/ 533400 h 3009900"/>
                <a:gd name="connsiteX8-613" fmla="*/ 2019300 w 2838450"/>
                <a:gd name="connsiteY8-614" fmla="*/ 692150 h 3009900"/>
                <a:gd name="connsiteX9-615" fmla="*/ 1962150 w 2838450"/>
                <a:gd name="connsiteY9-616" fmla="*/ 723900 h 3009900"/>
                <a:gd name="connsiteX10-617" fmla="*/ 552450 w 2838450"/>
                <a:gd name="connsiteY10-618" fmla="*/ 914400 h 3009900"/>
                <a:gd name="connsiteX11-619" fmla="*/ 590550 w 2838450"/>
                <a:gd name="connsiteY11-620" fmla="*/ 1314450 h 3009900"/>
                <a:gd name="connsiteX12-621" fmla="*/ 2343150 w 2838450"/>
                <a:gd name="connsiteY12-622" fmla="*/ 1104900 h 3009900"/>
                <a:gd name="connsiteX13-623" fmla="*/ 2305050 w 2838450"/>
                <a:gd name="connsiteY13-624" fmla="*/ 1314450 h 3009900"/>
                <a:gd name="connsiteX14-625" fmla="*/ 2286000 w 2838450"/>
                <a:gd name="connsiteY14-626" fmla="*/ 1390650 h 3009900"/>
                <a:gd name="connsiteX15-627" fmla="*/ 1276350 w 2838450"/>
                <a:gd name="connsiteY15-628" fmla="*/ 1466850 h 3009900"/>
                <a:gd name="connsiteX16-629" fmla="*/ 381000 w 2838450"/>
                <a:gd name="connsiteY16-630" fmla="*/ 1524000 h 3009900"/>
                <a:gd name="connsiteX17-631" fmla="*/ 590550 w 2838450"/>
                <a:gd name="connsiteY17-632" fmla="*/ 1885950 h 3009900"/>
                <a:gd name="connsiteX18-633" fmla="*/ 1562100 w 2838450"/>
                <a:gd name="connsiteY18-634" fmla="*/ 1752600 h 3009900"/>
                <a:gd name="connsiteX19-635" fmla="*/ 1600200 w 2838450"/>
                <a:gd name="connsiteY19-636" fmla="*/ 2000250 h 3009900"/>
                <a:gd name="connsiteX20-637" fmla="*/ 1352550 w 2838450"/>
                <a:gd name="connsiteY20-638" fmla="*/ 2057400 h 3009900"/>
                <a:gd name="connsiteX21-639" fmla="*/ 800100 w 2838450"/>
                <a:gd name="connsiteY21-640" fmla="*/ 2171700 h 3009900"/>
                <a:gd name="connsiteX22-641" fmla="*/ 1162050 w 2838450"/>
                <a:gd name="connsiteY22-642" fmla="*/ 2343150 h 3009900"/>
                <a:gd name="connsiteX23-643" fmla="*/ 2400300 w 2838450"/>
                <a:gd name="connsiteY23-644" fmla="*/ 2152650 h 3009900"/>
                <a:gd name="connsiteX24-645" fmla="*/ 2838450 w 2838450"/>
                <a:gd name="connsiteY24-646" fmla="*/ 2114550 h 3009900"/>
                <a:gd name="connsiteX25-647" fmla="*/ 2781300 w 2838450"/>
                <a:gd name="connsiteY25-648" fmla="*/ 2362200 h 3009900"/>
                <a:gd name="connsiteX26-649" fmla="*/ 2647950 w 2838450"/>
                <a:gd name="connsiteY26-650" fmla="*/ 2400300 h 3009900"/>
                <a:gd name="connsiteX27-651" fmla="*/ 1257300 w 2838450"/>
                <a:gd name="connsiteY27-652" fmla="*/ 2667000 h 3009900"/>
                <a:gd name="connsiteX28-653" fmla="*/ 1504950 w 2838450"/>
                <a:gd name="connsiteY28-654" fmla="*/ 2819400 h 3009900"/>
                <a:gd name="connsiteX29-655" fmla="*/ 2647950 w 2838450"/>
                <a:gd name="connsiteY29-656" fmla="*/ 2647950 h 3009900"/>
                <a:gd name="connsiteX30-657" fmla="*/ 2647950 w 2838450"/>
                <a:gd name="connsiteY30-658" fmla="*/ 2952750 h 3009900"/>
                <a:gd name="connsiteX31-659" fmla="*/ 0 w 2838450"/>
                <a:gd name="connsiteY31-660" fmla="*/ 3009900 h 3009900"/>
                <a:gd name="connsiteX32-661" fmla="*/ 9 w 2838450"/>
                <a:gd name="connsiteY32-662" fmla="*/ 3009787 h 3009900"/>
                <a:gd name="connsiteX33-663" fmla="*/ 1419225 w 2838450"/>
                <a:gd name="connsiteY33-664" fmla="*/ 2979157 h 3009900"/>
                <a:gd name="connsiteX34-665" fmla="*/ 1403526 w 2838450"/>
                <a:gd name="connsiteY34-666" fmla="*/ 2973410 h 3009900"/>
                <a:gd name="connsiteX35-667" fmla="*/ 388311 w 2838450"/>
                <a:gd name="connsiteY35-668" fmla="*/ 1600152 h 3009900"/>
                <a:gd name="connsiteX36-669" fmla="*/ 385297 w 2838450"/>
                <a:gd name="connsiteY36-670" fmla="*/ 1540457 h 3009900"/>
                <a:gd name="connsiteX37-671" fmla="*/ 375769 w 2838450"/>
                <a:gd name="connsiteY37-672" fmla="*/ 1524000 h 3009900"/>
                <a:gd name="connsiteX38-673" fmla="*/ 384438 w 2838450"/>
                <a:gd name="connsiteY38-674" fmla="*/ 1523447 h 3009900"/>
                <a:gd name="connsiteX39-675" fmla="*/ 379656 w 2838450"/>
                <a:gd name="connsiteY39-676" fmla="*/ 1428750 h 3009900"/>
                <a:gd name="connsiteX40-677" fmla="*/ 1118765 w 2838450"/>
                <a:gd name="connsiteY40-678" fmla="*/ 38653 h 3009900"/>
                <a:gd name="connsiteX41-679" fmla="*/ 1160496 w 2838450"/>
                <a:gd name="connsiteY41-680" fmla="*/ 13301 h 3009900"/>
                <a:gd name="connsiteX42-681" fmla="*/ 2038350 w 2838450"/>
                <a:gd name="connsiteY42-682" fmla="*/ 0 h 3009900"/>
                <a:gd name="connsiteX0-683" fmla="*/ 2038350 w 2838450"/>
                <a:gd name="connsiteY0-684" fmla="*/ 0 h 3009900"/>
                <a:gd name="connsiteX1-685" fmla="*/ 2095500 w 2838450"/>
                <a:gd name="connsiteY1-686" fmla="*/ 171450 h 3009900"/>
                <a:gd name="connsiteX2-687" fmla="*/ 2076450 w 2838450"/>
                <a:gd name="connsiteY2-688" fmla="*/ 228600 h 3009900"/>
                <a:gd name="connsiteX3-689" fmla="*/ 1507945 w 2838450"/>
                <a:gd name="connsiteY3-690" fmla="*/ 250179 h 3009900"/>
                <a:gd name="connsiteX4-691" fmla="*/ 1219200 w 2838450"/>
                <a:gd name="connsiteY4-692" fmla="*/ 323850 h 3009900"/>
                <a:gd name="connsiteX5-693" fmla="*/ 1181100 w 2838450"/>
                <a:gd name="connsiteY5-694" fmla="*/ 533400 h 3009900"/>
                <a:gd name="connsiteX6-695" fmla="*/ 1314450 w 2838450"/>
                <a:gd name="connsiteY6-696" fmla="*/ 571500 h 3009900"/>
                <a:gd name="connsiteX7-697" fmla="*/ 1924050 w 2838450"/>
                <a:gd name="connsiteY7-698" fmla="*/ 533400 h 3009900"/>
                <a:gd name="connsiteX8-699" fmla="*/ 2019300 w 2838450"/>
                <a:gd name="connsiteY8-700" fmla="*/ 692150 h 3009900"/>
                <a:gd name="connsiteX9-701" fmla="*/ 1962150 w 2838450"/>
                <a:gd name="connsiteY9-702" fmla="*/ 723900 h 3009900"/>
                <a:gd name="connsiteX10-703" fmla="*/ 552450 w 2838450"/>
                <a:gd name="connsiteY10-704" fmla="*/ 914400 h 3009900"/>
                <a:gd name="connsiteX11-705" fmla="*/ 590550 w 2838450"/>
                <a:gd name="connsiteY11-706" fmla="*/ 1314450 h 3009900"/>
                <a:gd name="connsiteX12-707" fmla="*/ 2343150 w 2838450"/>
                <a:gd name="connsiteY12-708" fmla="*/ 1104900 h 3009900"/>
                <a:gd name="connsiteX13-709" fmla="*/ 2305050 w 2838450"/>
                <a:gd name="connsiteY13-710" fmla="*/ 1314450 h 3009900"/>
                <a:gd name="connsiteX14-711" fmla="*/ 2286000 w 2838450"/>
                <a:gd name="connsiteY14-712" fmla="*/ 1390650 h 3009900"/>
                <a:gd name="connsiteX15-713" fmla="*/ 1276350 w 2838450"/>
                <a:gd name="connsiteY15-714" fmla="*/ 1466850 h 3009900"/>
                <a:gd name="connsiteX16-715" fmla="*/ 381000 w 2838450"/>
                <a:gd name="connsiteY16-716" fmla="*/ 1524000 h 3009900"/>
                <a:gd name="connsiteX17-717" fmla="*/ 590550 w 2838450"/>
                <a:gd name="connsiteY17-718" fmla="*/ 1885950 h 3009900"/>
                <a:gd name="connsiteX18-719" fmla="*/ 1562100 w 2838450"/>
                <a:gd name="connsiteY18-720" fmla="*/ 1752600 h 3009900"/>
                <a:gd name="connsiteX19-721" fmla="*/ 1600200 w 2838450"/>
                <a:gd name="connsiteY19-722" fmla="*/ 2000250 h 3009900"/>
                <a:gd name="connsiteX20-723" fmla="*/ 1352550 w 2838450"/>
                <a:gd name="connsiteY20-724" fmla="*/ 2057400 h 3009900"/>
                <a:gd name="connsiteX21-725" fmla="*/ 800100 w 2838450"/>
                <a:gd name="connsiteY21-726" fmla="*/ 2171700 h 3009900"/>
                <a:gd name="connsiteX22-727" fmla="*/ 1162050 w 2838450"/>
                <a:gd name="connsiteY22-728" fmla="*/ 2343150 h 3009900"/>
                <a:gd name="connsiteX23-729" fmla="*/ 2400300 w 2838450"/>
                <a:gd name="connsiteY23-730" fmla="*/ 2152650 h 3009900"/>
                <a:gd name="connsiteX24-731" fmla="*/ 2838450 w 2838450"/>
                <a:gd name="connsiteY24-732" fmla="*/ 2114550 h 3009900"/>
                <a:gd name="connsiteX25-733" fmla="*/ 2781300 w 2838450"/>
                <a:gd name="connsiteY25-734" fmla="*/ 2362200 h 3009900"/>
                <a:gd name="connsiteX26-735" fmla="*/ 2647950 w 2838450"/>
                <a:gd name="connsiteY26-736" fmla="*/ 2400300 h 3009900"/>
                <a:gd name="connsiteX27-737" fmla="*/ 1257300 w 2838450"/>
                <a:gd name="connsiteY27-738" fmla="*/ 2667000 h 3009900"/>
                <a:gd name="connsiteX28-739" fmla="*/ 1504950 w 2838450"/>
                <a:gd name="connsiteY28-740" fmla="*/ 2819400 h 3009900"/>
                <a:gd name="connsiteX29-741" fmla="*/ 2647950 w 2838450"/>
                <a:gd name="connsiteY29-742" fmla="*/ 2647950 h 3009900"/>
                <a:gd name="connsiteX30-743" fmla="*/ 2647950 w 2838450"/>
                <a:gd name="connsiteY30-744" fmla="*/ 2952750 h 3009900"/>
                <a:gd name="connsiteX31-745" fmla="*/ 0 w 2838450"/>
                <a:gd name="connsiteY31-746" fmla="*/ 3009900 h 3009900"/>
                <a:gd name="connsiteX32-747" fmla="*/ 9 w 2838450"/>
                <a:gd name="connsiteY32-748" fmla="*/ 3009787 h 3009900"/>
                <a:gd name="connsiteX33-749" fmla="*/ 1419225 w 2838450"/>
                <a:gd name="connsiteY33-750" fmla="*/ 2979157 h 3009900"/>
                <a:gd name="connsiteX34-751" fmla="*/ 1403526 w 2838450"/>
                <a:gd name="connsiteY34-752" fmla="*/ 2973410 h 3009900"/>
                <a:gd name="connsiteX35-753" fmla="*/ 388311 w 2838450"/>
                <a:gd name="connsiteY35-754" fmla="*/ 1600152 h 3009900"/>
                <a:gd name="connsiteX36-755" fmla="*/ 385297 w 2838450"/>
                <a:gd name="connsiteY36-756" fmla="*/ 1540457 h 3009900"/>
                <a:gd name="connsiteX37-757" fmla="*/ 375769 w 2838450"/>
                <a:gd name="connsiteY37-758" fmla="*/ 1524000 h 3009900"/>
                <a:gd name="connsiteX38-759" fmla="*/ 384438 w 2838450"/>
                <a:gd name="connsiteY38-760" fmla="*/ 1523447 h 3009900"/>
                <a:gd name="connsiteX39-761" fmla="*/ 379656 w 2838450"/>
                <a:gd name="connsiteY39-762" fmla="*/ 1428750 h 3009900"/>
                <a:gd name="connsiteX40-763" fmla="*/ 1118765 w 2838450"/>
                <a:gd name="connsiteY40-764" fmla="*/ 38653 h 3009900"/>
                <a:gd name="connsiteX41-765" fmla="*/ 1160496 w 2838450"/>
                <a:gd name="connsiteY41-766" fmla="*/ 13301 h 3009900"/>
                <a:gd name="connsiteX42-767" fmla="*/ 2038350 w 2838450"/>
                <a:gd name="connsiteY42-768" fmla="*/ 0 h 3009900"/>
                <a:gd name="connsiteX0-769" fmla="*/ 2038350 w 2838450"/>
                <a:gd name="connsiteY0-770" fmla="*/ 0 h 3009900"/>
                <a:gd name="connsiteX1-771" fmla="*/ 2095500 w 2838450"/>
                <a:gd name="connsiteY1-772" fmla="*/ 171450 h 3009900"/>
                <a:gd name="connsiteX2-773" fmla="*/ 2076450 w 2838450"/>
                <a:gd name="connsiteY2-774" fmla="*/ 228600 h 3009900"/>
                <a:gd name="connsiteX3-775" fmla="*/ 1507945 w 2838450"/>
                <a:gd name="connsiteY3-776" fmla="*/ 250179 h 3009900"/>
                <a:gd name="connsiteX4-777" fmla="*/ 1219200 w 2838450"/>
                <a:gd name="connsiteY4-778" fmla="*/ 323850 h 3009900"/>
                <a:gd name="connsiteX5-779" fmla="*/ 1181100 w 2838450"/>
                <a:gd name="connsiteY5-780" fmla="*/ 533400 h 3009900"/>
                <a:gd name="connsiteX6-781" fmla="*/ 1314450 w 2838450"/>
                <a:gd name="connsiteY6-782" fmla="*/ 571500 h 3009900"/>
                <a:gd name="connsiteX7-783" fmla="*/ 1924050 w 2838450"/>
                <a:gd name="connsiteY7-784" fmla="*/ 533400 h 3009900"/>
                <a:gd name="connsiteX8-785" fmla="*/ 2019300 w 2838450"/>
                <a:gd name="connsiteY8-786" fmla="*/ 692150 h 3009900"/>
                <a:gd name="connsiteX9-787" fmla="*/ 1962150 w 2838450"/>
                <a:gd name="connsiteY9-788" fmla="*/ 723900 h 3009900"/>
                <a:gd name="connsiteX10-789" fmla="*/ 552450 w 2838450"/>
                <a:gd name="connsiteY10-790" fmla="*/ 914400 h 3009900"/>
                <a:gd name="connsiteX11-791" fmla="*/ 590550 w 2838450"/>
                <a:gd name="connsiteY11-792" fmla="*/ 1314450 h 3009900"/>
                <a:gd name="connsiteX12-793" fmla="*/ 2343150 w 2838450"/>
                <a:gd name="connsiteY12-794" fmla="*/ 1104900 h 3009900"/>
                <a:gd name="connsiteX13-795" fmla="*/ 2305050 w 2838450"/>
                <a:gd name="connsiteY13-796" fmla="*/ 1314450 h 3009900"/>
                <a:gd name="connsiteX14-797" fmla="*/ 2286000 w 2838450"/>
                <a:gd name="connsiteY14-798" fmla="*/ 1390650 h 3009900"/>
                <a:gd name="connsiteX15-799" fmla="*/ 1276350 w 2838450"/>
                <a:gd name="connsiteY15-800" fmla="*/ 1466850 h 3009900"/>
                <a:gd name="connsiteX16-801" fmla="*/ 381000 w 2838450"/>
                <a:gd name="connsiteY16-802" fmla="*/ 1524000 h 3009900"/>
                <a:gd name="connsiteX17-803" fmla="*/ 590550 w 2838450"/>
                <a:gd name="connsiteY17-804" fmla="*/ 1885950 h 3009900"/>
                <a:gd name="connsiteX18-805" fmla="*/ 1562100 w 2838450"/>
                <a:gd name="connsiteY18-806" fmla="*/ 1752600 h 3009900"/>
                <a:gd name="connsiteX19-807" fmla="*/ 1600200 w 2838450"/>
                <a:gd name="connsiteY19-808" fmla="*/ 2000250 h 3009900"/>
                <a:gd name="connsiteX20-809" fmla="*/ 1352550 w 2838450"/>
                <a:gd name="connsiteY20-810" fmla="*/ 2057400 h 3009900"/>
                <a:gd name="connsiteX21-811" fmla="*/ 800100 w 2838450"/>
                <a:gd name="connsiteY21-812" fmla="*/ 2171700 h 3009900"/>
                <a:gd name="connsiteX22-813" fmla="*/ 1162050 w 2838450"/>
                <a:gd name="connsiteY22-814" fmla="*/ 2343150 h 3009900"/>
                <a:gd name="connsiteX23-815" fmla="*/ 2400300 w 2838450"/>
                <a:gd name="connsiteY23-816" fmla="*/ 2152650 h 3009900"/>
                <a:gd name="connsiteX24-817" fmla="*/ 2838450 w 2838450"/>
                <a:gd name="connsiteY24-818" fmla="*/ 2114550 h 3009900"/>
                <a:gd name="connsiteX25-819" fmla="*/ 2781300 w 2838450"/>
                <a:gd name="connsiteY25-820" fmla="*/ 2362200 h 3009900"/>
                <a:gd name="connsiteX26-821" fmla="*/ 2647950 w 2838450"/>
                <a:gd name="connsiteY26-822" fmla="*/ 2400300 h 3009900"/>
                <a:gd name="connsiteX27-823" fmla="*/ 1257300 w 2838450"/>
                <a:gd name="connsiteY27-824" fmla="*/ 2667000 h 3009900"/>
                <a:gd name="connsiteX28-825" fmla="*/ 1504950 w 2838450"/>
                <a:gd name="connsiteY28-826" fmla="*/ 2819400 h 3009900"/>
                <a:gd name="connsiteX29-827" fmla="*/ 2647950 w 2838450"/>
                <a:gd name="connsiteY29-828" fmla="*/ 2647950 h 3009900"/>
                <a:gd name="connsiteX30-829" fmla="*/ 2647950 w 2838450"/>
                <a:gd name="connsiteY30-830" fmla="*/ 2952750 h 3009900"/>
                <a:gd name="connsiteX31-831" fmla="*/ 0 w 2838450"/>
                <a:gd name="connsiteY31-832" fmla="*/ 3009900 h 3009900"/>
                <a:gd name="connsiteX32-833" fmla="*/ 9 w 2838450"/>
                <a:gd name="connsiteY32-834" fmla="*/ 3009787 h 3009900"/>
                <a:gd name="connsiteX33-835" fmla="*/ 1419225 w 2838450"/>
                <a:gd name="connsiteY33-836" fmla="*/ 2979157 h 3009900"/>
                <a:gd name="connsiteX34-837" fmla="*/ 1403526 w 2838450"/>
                <a:gd name="connsiteY34-838" fmla="*/ 2973410 h 3009900"/>
                <a:gd name="connsiteX35-839" fmla="*/ 388311 w 2838450"/>
                <a:gd name="connsiteY35-840" fmla="*/ 1600152 h 3009900"/>
                <a:gd name="connsiteX36-841" fmla="*/ 385297 w 2838450"/>
                <a:gd name="connsiteY36-842" fmla="*/ 1540457 h 3009900"/>
                <a:gd name="connsiteX37-843" fmla="*/ 375769 w 2838450"/>
                <a:gd name="connsiteY37-844" fmla="*/ 1524000 h 3009900"/>
                <a:gd name="connsiteX38-845" fmla="*/ 384438 w 2838450"/>
                <a:gd name="connsiteY38-846" fmla="*/ 1523447 h 3009900"/>
                <a:gd name="connsiteX39-847" fmla="*/ 379656 w 2838450"/>
                <a:gd name="connsiteY39-848" fmla="*/ 1428750 h 3009900"/>
                <a:gd name="connsiteX40-849" fmla="*/ 1118765 w 2838450"/>
                <a:gd name="connsiteY40-850" fmla="*/ 38653 h 3009900"/>
                <a:gd name="connsiteX41-851" fmla="*/ 1160496 w 2838450"/>
                <a:gd name="connsiteY41-852" fmla="*/ 13301 h 3009900"/>
                <a:gd name="connsiteX42-853" fmla="*/ 2038350 w 2838450"/>
                <a:gd name="connsiteY42-854" fmla="*/ 0 h 3009900"/>
                <a:gd name="connsiteX0-855" fmla="*/ 2038350 w 2838450"/>
                <a:gd name="connsiteY0-856" fmla="*/ 0 h 3009900"/>
                <a:gd name="connsiteX1-857" fmla="*/ 2095500 w 2838450"/>
                <a:gd name="connsiteY1-858" fmla="*/ 171450 h 3009900"/>
                <a:gd name="connsiteX2-859" fmla="*/ 2076450 w 2838450"/>
                <a:gd name="connsiteY2-860" fmla="*/ 228600 h 3009900"/>
                <a:gd name="connsiteX3-861" fmla="*/ 1507945 w 2838450"/>
                <a:gd name="connsiteY3-862" fmla="*/ 250179 h 3009900"/>
                <a:gd name="connsiteX4-863" fmla="*/ 1219200 w 2838450"/>
                <a:gd name="connsiteY4-864" fmla="*/ 323850 h 3009900"/>
                <a:gd name="connsiteX5-865" fmla="*/ 1181100 w 2838450"/>
                <a:gd name="connsiteY5-866" fmla="*/ 533400 h 3009900"/>
                <a:gd name="connsiteX6-867" fmla="*/ 1314450 w 2838450"/>
                <a:gd name="connsiteY6-868" fmla="*/ 571500 h 3009900"/>
                <a:gd name="connsiteX7-869" fmla="*/ 1924050 w 2838450"/>
                <a:gd name="connsiteY7-870" fmla="*/ 533400 h 3009900"/>
                <a:gd name="connsiteX8-871" fmla="*/ 2019300 w 2838450"/>
                <a:gd name="connsiteY8-872" fmla="*/ 692150 h 3009900"/>
                <a:gd name="connsiteX9-873" fmla="*/ 1962150 w 2838450"/>
                <a:gd name="connsiteY9-874" fmla="*/ 723900 h 3009900"/>
                <a:gd name="connsiteX10-875" fmla="*/ 552450 w 2838450"/>
                <a:gd name="connsiteY10-876" fmla="*/ 914400 h 3009900"/>
                <a:gd name="connsiteX11-877" fmla="*/ 590550 w 2838450"/>
                <a:gd name="connsiteY11-878" fmla="*/ 1314450 h 3009900"/>
                <a:gd name="connsiteX12-879" fmla="*/ 2343150 w 2838450"/>
                <a:gd name="connsiteY12-880" fmla="*/ 1104900 h 3009900"/>
                <a:gd name="connsiteX13-881" fmla="*/ 2305050 w 2838450"/>
                <a:gd name="connsiteY13-882" fmla="*/ 1314450 h 3009900"/>
                <a:gd name="connsiteX14-883" fmla="*/ 2286000 w 2838450"/>
                <a:gd name="connsiteY14-884" fmla="*/ 1390650 h 3009900"/>
                <a:gd name="connsiteX15-885" fmla="*/ 1276350 w 2838450"/>
                <a:gd name="connsiteY15-886" fmla="*/ 1466850 h 3009900"/>
                <a:gd name="connsiteX16-887" fmla="*/ 381000 w 2838450"/>
                <a:gd name="connsiteY16-888" fmla="*/ 1524000 h 3009900"/>
                <a:gd name="connsiteX17-889" fmla="*/ 590550 w 2838450"/>
                <a:gd name="connsiteY17-890" fmla="*/ 1885950 h 3009900"/>
                <a:gd name="connsiteX18-891" fmla="*/ 1562100 w 2838450"/>
                <a:gd name="connsiteY18-892" fmla="*/ 1752600 h 3009900"/>
                <a:gd name="connsiteX19-893" fmla="*/ 1600200 w 2838450"/>
                <a:gd name="connsiteY19-894" fmla="*/ 2000250 h 3009900"/>
                <a:gd name="connsiteX20-895" fmla="*/ 1352550 w 2838450"/>
                <a:gd name="connsiteY20-896" fmla="*/ 2057400 h 3009900"/>
                <a:gd name="connsiteX21-897" fmla="*/ 800100 w 2838450"/>
                <a:gd name="connsiteY21-898" fmla="*/ 2171700 h 3009900"/>
                <a:gd name="connsiteX22-899" fmla="*/ 1162050 w 2838450"/>
                <a:gd name="connsiteY22-900" fmla="*/ 2343150 h 3009900"/>
                <a:gd name="connsiteX23-901" fmla="*/ 2400300 w 2838450"/>
                <a:gd name="connsiteY23-902" fmla="*/ 2152650 h 3009900"/>
                <a:gd name="connsiteX24-903" fmla="*/ 2838450 w 2838450"/>
                <a:gd name="connsiteY24-904" fmla="*/ 2114550 h 3009900"/>
                <a:gd name="connsiteX25-905" fmla="*/ 2781300 w 2838450"/>
                <a:gd name="connsiteY25-906" fmla="*/ 2362200 h 3009900"/>
                <a:gd name="connsiteX26-907" fmla="*/ 2647950 w 2838450"/>
                <a:gd name="connsiteY26-908" fmla="*/ 2400300 h 3009900"/>
                <a:gd name="connsiteX27-909" fmla="*/ 1257300 w 2838450"/>
                <a:gd name="connsiteY27-910" fmla="*/ 2667000 h 3009900"/>
                <a:gd name="connsiteX28-911" fmla="*/ 1504950 w 2838450"/>
                <a:gd name="connsiteY28-912" fmla="*/ 2819400 h 3009900"/>
                <a:gd name="connsiteX29-913" fmla="*/ 2647950 w 2838450"/>
                <a:gd name="connsiteY29-914" fmla="*/ 2647950 h 3009900"/>
                <a:gd name="connsiteX30-915" fmla="*/ 2647950 w 2838450"/>
                <a:gd name="connsiteY30-916" fmla="*/ 2952750 h 3009900"/>
                <a:gd name="connsiteX31-917" fmla="*/ 0 w 2838450"/>
                <a:gd name="connsiteY31-918" fmla="*/ 3009900 h 3009900"/>
                <a:gd name="connsiteX32-919" fmla="*/ 9 w 2838450"/>
                <a:gd name="connsiteY32-920" fmla="*/ 3009787 h 3009900"/>
                <a:gd name="connsiteX33-921" fmla="*/ 1419225 w 2838450"/>
                <a:gd name="connsiteY33-922" fmla="*/ 2979157 h 3009900"/>
                <a:gd name="connsiteX34-923" fmla="*/ 1403526 w 2838450"/>
                <a:gd name="connsiteY34-924" fmla="*/ 2973410 h 3009900"/>
                <a:gd name="connsiteX35-925" fmla="*/ 388311 w 2838450"/>
                <a:gd name="connsiteY35-926" fmla="*/ 1600152 h 3009900"/>
                <a:gd name="connsiteX36-927" fmla="*/ 385297 w 2838450"/>
                <a:gd name="connsiteY36-928" fmla="*/ 1540457 h 3009900"/>
                <a:gd name="connsiteX37-929" fmla="*/ 375769 w 2838450"/>
                <a:gd name="connsiteY37-930" fmla="*/ 1524000 h 3009900"/>
                <a:gd name="connsiteX38-931" fmla="*/ 384438 w 2838450"/>
                <a:gd name="connsiteY38-932" fmla="*/ 1523447 h 3009900"/>
                <a:gd name="connsiteX39-933" fmla="*/ 379656 w 2838450"/>
                <a:gd name="connsiteY39-934" fmla="*/ 1428750 h 3009900"/>
                <a:gd name="connsiteX40-935" fmla="*/ 1118765 w 2838450"/>
                <a:gd name="connsiteY40-936" fmla="*/ 38653 h 3009900"/>
                <a:gd name="connsiteX41-937" fmla="*/ 1160496 w 2838450"/>
                <a:gd name="connsiteY41-938" fmla="*/ 13301 h 3009900"/>
                <a:gd name="connsiteX42-939" fmla="*/ 2038350 w 2838450"/>
                <a:gd name="connsiteY42-940" fmla="*/ 0 h 3009900"/>
                <a:gd name="connsiteX0-941" fmla="*/ 2038350 w 2838450"/>
                <a:gd name="connsiteY0-942" fmla="*/ 0 h 3009900"/>
                <a:gd name="connsiteX1-943" fmla="*/ 2095500 w 2838450"/>
                <a:gd name="connsiteY1-944" fmla="*/ 171450 h 3009900"/>
                <a:gd name="connsiteX2-945" fmla="*/ 2076450 w 2838450"/>
                <a:gd name="connsiteY2-946" fmla="*/ 228600 h 3009900"/>
                <a:gd name="connsiteX3-947" fmla="*/ 1507945 w 2838450"/>
                <a:gd name="connsiteY3-948" fmla="*/ 250179 h 3009900"/>
                <a:gd name="connsiteX4-949" fmla="*/ 1219200 w 2838450"/>
                <a:gd name="connsiteY4-950" fmla="*/ 323850 h 3009900"/>
                <a:gd name="connsiteX5-951" fmla="*/ 1181100 w 2838450"/>
                <a:gd name="connsiteY5-952" fmla="*/ 533400 h 3009900"/>
                <a:gd name="connsiteX6-953" fmla="*/ 1314450 w 2838450"/>
                <a:gd name="connsiteY6-954" fmla="*/ 571500 h 3009900"/>
                <a:gd name="connsiteX7-955" fmla="*/ 1924050 w 2838450"/>
                <a:gd name="connsiteY7-956" fmla="*/ 533400 h 3009900"/>
                <a:gd name="connsiteX8-957" fmla="*/ 2019300 w 2838450"/>
                <a:gd name="connsiteY8-958" fmla="*/ 692150 h 3009900"/>
                <a:gd name="connsiteX9-959" fmla="*/ 1962150 w 2838450"/>
                <a:gd name="connsiteY9-960" fmla="*/ 723900 h 3009900"/>
                <a:gd name="connsiteX10-961" fmla="*/ 552450 w 2838450"/>
                <a:gd name="connsiteY10-962" fmla="*/ 914400 h 3009900"/>
                <a:gd name="connsiteX11-963" fmla="*/ 590550 w 2838450"/>
                <a:gd name="connsiteY11-964" fmla="*/ 1314450 h 3009900"/>
                <a:gd name="connsiteX12-965" fmla="*/ 2343150 w 2838450"/>
                <a:gd name="connsiteY12-966" fmla="*/ 1104900 h 3009900"/>
                <a:gd name="connsiteX13-967" fmla="*/ 2305050 w 2838450"/>
                <a:gd name="connsiteY13-968" fmla="*/ 1314450 h 3009900"/>
                <a:gd name="connsiteX14-969" fmla="*/ 2286000 w 2838450"/>
                <a:gd name="connsiteY14-970" fmla="*/ 1390650 h 3009900"/>
                <a:gd name="connsiteX15-971" fmla="*/ 1276350 w 2838450"/>
                <a:gd name="connsiteY15-972" fmla="*/ 1466850 h 3009900"/>
                <a:gd name="connsiteX16-973" fmla="*/ 381000 w 2838450"/>
                <a:gd name="connsiteY16-974" fmla="*/ 1524000 h 3009900"/>
                <a:gd name="connsiteX17-975" fmla="*/ 590550 w 2838450"/>
                <a:gd name="connsiteY17-976" fmla="*/ 1885950 h 3009900"/>
                <a:gd name="connsiteX18-977" fmla="*/ 1562100 w 2838450"/>
                <a:gd name="connsiteY18-978" fmla="*/ 1752600 h 3009900"/>
                <a:gd name="connsiteX19-979" fmla="*/ 1600200 w 2838450"/>
                <a:gd name="connsiteY19-980" fmla="*/ 2000250 h 3009900"/>
                <a:gd name="connsiteX20-981" fmla="*/ 1352550 w 2838450"/>
                <a:gd name="connsiteY20-982" fmla="*/ 2057400 h 3009900"/>
                <a:gd name="connsiteX21-983" fmla="*/ 800100 w 2838450"/>
                <a:gd name="connsiteY21-984" fmla="*/ 2171700 h 3009900"/>
                <a:gd name="connsiteX22-985" fmla="*/ 1162050 w 2838450"/>
                <a:gd name="connsiteY22-986" fmla="*/ 2343150 h 3009900"/>
                <a:gd name="connsiteX23-987" fmla="*/ 2400300 w 2838450"/>
                <a:gd name="connsiteY23-988" fmla="*/ 2152650 h 3009900"/>
                <a:gd name="connsiteX24-989" fmla="*/ 2838450 w 2838450"/>
                <a:gd name="connsiteY24-990" fmla="*/ 2114550 h 3009900"/>
                <a:gd name="connsiteX25-991" fmla="*/ 2781300 w 2838450"/>
                <a:gd name="connsiteY25-992" fmla="*/ 2362200 h 3009900"/>
                <a:gd name="connsiteX26-993" fmla="*/ 2647950 w 2838450"/>
                <a:gd name="connsiteY26-994" fmla="*/ 2400300 h 3009900"/>
                <a:gd name="connsiteX27-995" fmla="*/ 1257300 w 2838450"/>
                <a:gd name="connsiteY27-996" fmla="*/ 2667000 h 3009900"/>
                <a:gd name="connsiteX28-997" fmla="*/ 1504950 w 2838450"/>
                <a:gd name="connsiteY28-998" fmla="*/ 2819400 h 3009900"/>
                <a:gd name="connsiteX29-999" fmla="*/ 2647950 w 2838450"/>
                <a:gd name="connsiteY29-1000" fmla="*/ 2647950 h 3009900"/>
                <a:gd name="connsiteX30-1001" fmla="*/ 2647950 w 2838450"/>
                <a:gd name="connsiteY30-1002" fmla="*/ 2952750 h 3009900"/>
                <a:gd name="connsiteX31-1003" fmla="*/ 0 w 2838450"/>
                <a:gd name="connsiteY31-1004" fmla="*/ 3009900 h 3009900"/>
                <a:gd name="connsiteX32-1005" fmla="*/ 9 w 2838450"/>
                <a:gd name="connsiteY32-1006" fmla="*/ 3009787 h 3009900"/>
                <a:gd name="connsiteX33-1007" fmla="*/ 1419225 w 2838450"/>
                <a:gd name="connsiteY33-1008" fmla="*/ 2979157 h 3009900"/>
                <a:gd name="connsiteX34-1009" fmla="*/ 1403526 w 2838450"/>
                <a:gd name="connsiteY34-1010" fmla="*/ 2973410 h 3009900"/>
                <a:gd name="connsiteX35-1011" fmla="*/ 388311 w 2838450"/>
                <a:gd name="connsiteY35-1012" fmla="*/ 1600152 h 3009900"/>
                <a:gd name="connsiteX36-1013" fmla="*/ 385297 w 2838450"/>
                <a:gd name="connsiteY36-1014" fmla="*/ 1540457 h 3009900"/>
                <a:gd name="connsiteX37-1015" fmla="*/ 375769 w 2838450"/>
                <a:gd name="connsiteY37-1016" fmla="*/ 1524000 h 3009900"/>
                <a:gd name="connsiteX38-1017" fmla="*/ 384438 w 2838450"/>
                <a:gd name="connsiteY38-1018" fmla="*/ 1523447 h 3009900"/>
                <a:gd name="connsiteX39-1019" fmla="*/ 379656 w 2838450"/>
                <a:gd name="connsiteY39-1020" fmla="*/ 1428750 h 3009900"/>
                <a:gd name="connsiteX40-1021" fmla="*/ 1118765 w 2838450"/>
                <a:gd name="connsiteY40-1022" fmla="*/ 38653 h 3009900"/>
                <a:gd name="connsiteX41-1023" fmla="*/ 1160496 w 2838450"/>
                <a:gd name="connsiteY41-1024" fmla="*/ 13301 h 3009900"/>
                <a:gd name="connsiteX42-1025" fmla="*/ 2038350 w 2838450"/>
                <a:gd name="connsiteY42-1026" fmla="*/ 0 h 3009900"/>
                <a:gd name="connsiteX0-1027" fmla="*/ 2038350 w 2838450"/>
                <a:gd name="connsiteY0-1028" fmla="*/ 0 h 3009900"/>
                <a:gd name="connsiteX1-1029" fmla="*/ 2095500 w 2838450"/>
                <a:gd name="connsiteY1-1030" fmla="*/ 171450 h 3009900"/>
                <a:gd name="connsiteX2-1031" fmla="*/ 2076450 w 2838450"/>
                <a:gd name="connsiteY2-1032" fmla="*/ 228600 h 3009900"/>
                <a:gd name="connsiteX3-1033" fmla="*/ 1507945 w 2838450"/>
                <a:gd name="connsiteY3-1034" fmla="*/ 250179 h 3009900"/>
                <a:gd name="connsiteX4-1035" fmla="*/ 1219200 w 2838450"/>
                <a:gd name="connsiteY4-1036" fmla="*/ 323850 h 3009900"/>
                <a:gd name="connsiteX5-1037" fmla="*/ 1181100 w 2838450"/>
                <a:gd name="connsiteY5-1038" fmla="*/ 533400 h 3009900"/>
                <a:gd name="connsiteX6-1039" fmla="*/ 1314450 w 2838450"/>
                <a:gd name="connsiteY6-1040" fmla="*/ 571500 h 3009900"/>
                <a:gd name="connsiteX7-1041" fmla="*/ 1924050 w 2838450"/>
                <a:gd name="connsiteY7-1042" fmla="*/ 533400 h 3009900"/>
                <a:gd name="connsiteX8-1043" fmla="*/ 2019300 w 2838450"/>
                <a:gd name="connsiteY8-1044" fmla="*/ 692150 h 3009900"/>
                <a:gd name="connsiteX9-1045" fmla="*/ 1962150 w 2838450"/>
                <a:gd name="connsiteY9-1046" fmla="*/ 723900 h 3009900"/>
                <a:gd name="connsiteX10-1047" fmla="*/ 552450 w 2838450"/>
                <a:gd name="connsiteY10-1048" fmla="*/ 914400 h 3009900"/>
                <a:gd name="connsiteX11-1049" fmla="*/ 590550 w 2838450"/>
                <a:gd name="connsiteY11-1050" fmla="*/ 1314450 h 3009900"/>
                <a:gd name="connsiteX12-1051" fmla="*/ 2343150 w 2838450"/>
                <a:gd name="connsiteY12-1052" fmla="*/ 1104900 h 3009900"/>
                <a:gd name="connsiteX13-1053" fmla="*/ 2305050 w 2838450"/>
                <a:gd name="connsiteY13-1054" fmla="*/ 1314450 h 3009900"/>
                <a:gd name="connsiteX14-1055" fmla="*/ 2286000 w 2838450"/>
                <a:gd name="connsiteY14-1056" fmla="*/ 1390650 h 3009900"/>
                <a:gd name="connsiteX15-1057" fmla="*/ 1276350 w 2838450"/>
                <a:gd name="connsiteY15-1058" fmla="*/ 1466850 h 3009900"/>
                <a:gd name="connsiteX16-1059" fmla="*/ 381000 w 2838450"/>
                <a:gd name="connsiteY16-1060" fmla="*/ 1524000 h 3009900"/>
                <a:gd name="connsiteX17-1061" fmla="*/ 590550 w 2838450"/>
                <a:gd name="connsiteY17-1062" fmla="*/ 1885950 h 3009900"/>
                <a:gd name="connsiteX18-1063" fmla="*/ 1562100 w 2838450"/>
                <a:gd name="connsiteY18-1064" fmla="*/ 1752600 h 3009900"/>
                <a:gd name="connsiteX19-1065" fmla="*/ 1600200 w 2838450"/>
                <a:gd name="connsiteY19-1066" fmla="*/ 2000250 h 3009900"/>
                <a:gd name="connsiteX20-1067" fmla="*/ 1352550 w 2838450"/>
                <a:gd name="connsiteY20-1068" fmla="*/ 2057400 h 3009900"/>
                <a:gd name="connsiteX21-1069" fmla="*/ 800100 w 2838450"/>
                <a:gd name="connsiteY21-1070" fmla="*/ 2171700 h 3009900"/>
                <a:gd name="connsiteX22-1071" fmla="*/ 1162050 w 2838450"/>
                <a:gd name="connsiteY22-1072" fmla="*/ 2343150 h 3009900"/>
                <a:gd name="connsiteX23-1073" fmla="*/ 2400300 w 2838450"/>
                <a:gd name="connsiteY23-1074" fmla="*/ 2152650 h 3009900"/>
                <a:gd name="connsiteX24-1075" fmla="*/ 2838450 w 2838450"/>
                <a:gd name="connsiteY24-1076" fmla="*/ 2114550 h 3009900"/>
                <a:gd name="connsiteX25-1077" fmla="*/ 2781300 w 2838450"/>
                <a:gd name="connsiteY25-1078" fmla="*/ 2362200 h 3009900"/>
                <a:gd name="connsiteX26-1079" fmla="*/ 2647950 w 2838450"/>
                <a:gd name="connsiteY26-1080" fmla="*/ 2400300 h 3009900"/>
                <a:gd name="connsiteX27-1081" fmla="*/ 1257300 w 2838450"/>
                <a:gd name="connsiteY27-1082" fmla="*/ 2667000 h 3009900"/>
                <a:gd name="connsiteX28-1083" fmla="*/ 1504950 w 2838450"/>
                <a:gd name="connsiteY28-1084" fmla="*/ 2819400 h 3009900"/>
                <a:gd name="connsiteX29-1085" fmla="*/ 2647950 w 2838450"/>
                <a:gd name="connsiteY29-1086" fmla="*/ 2647950 h 3009900"/>
                <a:gd name="connsiteX30-1087" fmla="*/ 2647950 w 2838450"/>
                <a:gd name="connsiteY30-1088" fmla="*/ 2952750 h 3009900"/>
                <a:gd name="connsiteX31-1089" fmla="*/ 0 w 2838450"/>
                <a:gd name="connsiteY31-1090" fmla="*/ 3009900 h 3009900"/>
                <a:gd name="connsiteX32-1091" fmla="*/ 9 w 2838450"/>
                <a:gd name="connsiteY32-1092" fmla="*/ 3009787 h 3009900"/>
                <a:gd name="connsiteX33-1093" fmla="*/ 1419225 w 2838450"/>
                <a:gd name="connsiteY33-1094" fmla="*/ 2979157 h 3009900"/>
                <a:gd name="connsiteX34-1095" fmla="*/ 1403526 w 2838450"/>
                <a:gd name="connsiteY34-1096" fmla="*/ 2973410 h 3009900"/>
                <a:gd name="connsiteX35-1097" fmla="*/ 388311 w 2838450"/>
                <a:gd name="connsiteY35-1098" fmla="*/ 1600152 h 3009900"/>
                <a:gd name="connsiteX36-1099" fmla="*/ 385297 w 2838450"/>
                <a:gd name="connsiteY36-1100" fmla="*/ 1540457 h 3009900"/>
                <a:gd name="connsiteX37-1101" fmla="*/ 375769 w 2838450"/>
                <a:gd name="connsiteY37-1102" fmla="*/ 1524000 h 3009900"/>
                <a:gd name="connsiteX38-1103" fmla="*/ 384438 w 2838450"/>
                <a:gd name="connsiteY38-1104" fmla="*/ 1523447 h 3009900"/>
                <a:gd name="connsiteX39-1105" fmla="*/ 379656 w 2838450"/>
                <a:gd name="connsiteY39-1106" fmla="*/ 1428750 h 3009900"/>
                <a:gd name="connsiteX40-1107" fmla="*/ 1118765 w 2838450"/>
                <a:gd name="connsiteY40-1108" fmla="*/ 38653 h 3009900"/>
                <a:gd name="connsiteX41-1109" fmla="*/ 1160496 w 2838450"/>
                <a:gd name="connsiteY41-1110" fmla="*/ 13301 h 3009900"/>
                <a:gd name="connsiteX42-1111" fmla="*/ 2038350 w 2838450"/>
                <a:gd name="connsiteY42-1112" fmla="*/ 0 h 3009900"/>
                <a:gd name="connsiteX0-1113" fmla="*/ 2038350 w 2838450"/>
                <a:gd name="connsiteY0-1114" fmla="*/ 0 h 3009900"/>
                <a:gd name="connsiteX1-1115" fmla="*/ 2095500 w 2838450"/>
                <a:gd name="connsiteY1-1116" fmla="*/ 171450 h 3009900"/>
                <a:gd name="connsiteX2-1117" fmla="*/ 2076450 w 2838450"/>
                <a:gd name="connsiteY2-1118" fmla="*/ 228600 h 3009900"/>
                <a:gd name="connsiteX3-1119" fmla="*/ 1507945 w 2838450"/>
                <a:gd name="connsiteY3-1120" fmla="*/ 250179 h 3009900"/>
                <a:gd name="connsiteX4-1121" fmla="*/ 1219200 w 2838450"/>
                <a:gd name="connsiteY4-1122" fmla="*/ 323850 h 3009900"/>
                <a:gd name="connsiteX5-1123" fmla="*/ 1181100 w 2838450"/>
                <a:gd name="connsiteY5-1124" fmla="*/ 533400 h 3009900"/>
                <a:gd name="connsiteX6-1125" fmla="*/ 1314450 w 2838450"/>
                <a:gd name="connsiteY6-1126" fmla="*/ 571500 h 3009900"/>
                <a:gd name="connsiteX7-1127" fmla="*/ 1924050 w 2838450"/>
                <a:gd name="connsiteY7-1128" fmla="*/ 533400 h 3009900"/>
                <a:gd name="connsiteX8-1129" fmla="*/ 2019300 w 2838450"/>
                <a:gd name="connsiteY8-1130" fmla="*/ 692150 h 3009900"/>
                <a:gd name="connsiteX9-1131" fmla="*/ 1962150 w 2838450"/>
                <a:gd name="connsiteY9-1132" fmla="*/ 723900 h 3009900"/>
                <a:gd name="connsiteX10-1133" fmla="*/ 552450 w 2838450"/>
                <a:gd name="connsiteY10-1134" fmla="*/ 914400 h 3009900"/>
                <a:gd name="connsiteX11-1135" fmla="*/ 590550 w 2838450"/>
                <a:gd name="connsiteY11-1136" fmla="*/ 1314450 h 3009900"/>
                <a:gd name="connsiteX12-1137" fmla="*/ 2343150 w 2838450"/>
                <a:gd name="connsiteY12-1138" fmla="*/ 1104900 h 3009900"/>
                <a:gd name="connsiteX13-1139" fmla="*/ 2362200 w 2838450"/>
                <a:gd name="connsiteY13-1140" fmla="*/ 1352550 h 3009900"/>
                <a:gd name="connsiteX14-1141" fmla="*/ 2286000 w 2838450"/>
                <a:gd name="connsiteY14-1142" fmla="*/ 1390650 h 3009900"/>
                <a:gd name="connsiteX15-1143" fmla="*/ 1276350 w 2838450"/>
                <a:gd name="connsiteY15-1144" fmla="*/ 1466850 h 3009900"/>
                <a:gd name="connsiteX16-1145" fmla="*/ 381000 w 2838450"/>
                <a:gd name="connsiteY16-1146" fmla="*/ 1524000 h 3009900"/>
                <a:gd name="connsiteX17-1147" fmla="*/ 590550 w 2838450"/>
                <a:gd name="connsiteY17-1148" fmla="*/ 1885950 h 3009900"/>
                <a:gd name="connsiteX18-1149" fmla="*/ 1562100 w 2838450"/>
                <a:gd name="connsiteY18-1150" fmla="*/ 1752600 h 3009900"/>
                <a:gd name="connsiteX19-1151" fmla="*/ 1600200 w 2838450"/>
                <a:gd name="connsiteY19-1152" fmla="*/ 2000250 h 3009900"/>
                <a:gd name="connsiteX20-1153" fmla="*/ 1352550 w 2838450"/>
                <a:gd name="connsiteY20-1154" fmla="*/ 2057400 h 3009900"/>
                <a:gd name="connsiteX21-1155" fmla="*/ 800100 w 2838450"/>
                <a:gd name="connsiteY21-1156" fmla="*/ 2171700 h 3009900"/>
                <a:gd name="connsiteX22-1157" fmla="*/ 1162050 w 2838450"/>
                <a:gd name="connsiteY22-1158" fmla="*/ 2343150 h 3009900"/>
                <a:gd name="connsiteX23-1159" fmla="*/ 2400300 w 2838450"/>
                <a:gd name="connsiteY23-1160" fmla="*/ 2152650 h 3009900"/>
                <a:gd name="connsiteX24-1161" fmla="*/ 2838450 w 2838450"/>
                <a:gd name="connsiteY24-1162" fmla="*/ 2114550 h 3009900"/>
                <a:gd name="connsiteX25-1163" fmla="*/ 2781300 w 2838450"/>
                <a:gd name="connsiteY25-1164" fmla="*/ 2362200 h 3009900"/>
                <a:gd name="connsiteX26-1165" fmla="*/ 2647950 w 2838450"/>
                <a:gd name="connsiteY26-1166" fmla="*/ 2400300 h 3009900"/>
                <a:gd name="connsiteX27-1167" fmla="*/ 1257300 w 2838450"/>
                <a:gd name="connsiteY27-1168" fmla="*/ 2667000 h 3009900"/>
                <a:gd name="connsiteX28-1169" fmla="*/ 1504950 w 2838450"/>
                <a:gd name="connsiteY28-1170" fmla="*/ 2819400 h 3009900"/>
                <a:gd name="connsiteX29-1171" fmla="*/ 2647950 w 2838450"/>
                <a:gd name="connsiteY29-1172" fmla="*/ 2647950 h 3009900"/>
                <a:gd name="connsiteX30-1173" fmla="*/ 2647950 w 2838450"/>
                <a:gd name="connsiteY30-1174" fmla="*/ 2952750 h 3009900"/>
                <a:gd name="connsiteX31-1175" fmla="*/ 0 w 2838450"/>
                <a:gd name="connsiteY31-1176" fmla="*/ 3009900 h 3009900"/>
                <a:gd name="connsiteX32-1177" fmla="*/ 9 w 2838450"/>
                <a:gd name="connsiteY32-1178" fmla="*/ 3009787 h 3009900"/>
                <a:gd name="connsiteX33-1179" fmla="*/ 1419225 w 2838450"/>
                <a:gd name="connsiteY33-1180" fmla="*/ 2979157 h 3009900"/>
                <a:gd name="connsiteX34-1181" fmla="*/ 1403526 w 2838450"/>
                <a:gd name="connsiteY34-1182" fmla="*/ 2973410 h 3009900"/>
                <a:gd name="connsiteX35-1183" fmla="*/ 388311 w 2838450"/>
                <a:gd name="connsiteY35-1184" fmla="*/ 1600152 h 3009900"/>
                <a:gd name="connsiteX36-1185" fmla="*/ 385297 w 2838450"/>
                <a:gd name="connsiteY36-1186" fmla="*/ 1540457 h 3009900"/>
                <a:gd name="connsiteX37-1187" fmla="*/ 375769 w 2838450"/>
                <a:gd name="connsiteY37-1188" fmla="*/ 1524000 h 3009900"/>
                <a:gd name="connsiteX38-1189" fmla="*/ 384438 w 2838450"/>
                <a:gd name="connsiteY38-1190" fmla="*/ 1523447 h 3009900"/>
                <a:gd name="connsiteX39-1191" fmla="*/ 379656 w 2838450"/>
                <a:gd name="connsiteY39-1192" fmla="*/ 1428750 h 3009900"/>
                <a:gd name="connsiteX40-1193" fmla="*/ 1118765 w 2838450"/>
                <a:gd name="connsiteY40-1194" fmla="*/ 38653 h 3009900"/>
                <a:gd name="connsiteX41-1195" fmla="*/ 1160496 w 2838450"/>
                <a:gd name="connsiteY41-1196" fmla="*/ 13301 h 3009900"/>
                <a:gd name="connsiteX42-1197" fmla="*/ 2038350 w 2838450"/>
                <a:gd name="connsiteY42-1198" fmla="*/ 0 h 3009900"/>
                <a:gd name="connsiteX0-1199" fmla="*/ 2038350 w 2838450"/>
                <a:gd name="connsiteY0-1200" fmla="*/ 0 h 3009900"/>
                <a:gd name="connsiteX1-1201" fmla="*/ 2095500 w 2838450"/>
                <a:gd name="connsiteY1-1202" fmla="*/ 171450 h 3009900"/>
                <a:gd name="connsiteX2-1203" fmla="*/ 2076450 w 2838450"/>
                <a:gd name="connsiteY2-1204" fmla="*/ 228600 h 3009900"/>
                <a:gd name="connsiteX3-1205" fmla="*/ 1507945 w 2838450"/>
                <a:gd name="connsiteY3-1206" fmla="*/ 250179 h 3009900"/>
                <a:gd name="connsiteX4-1207" fmla="*/ 1219200 w 2838450"/>
                <a:gd name="connsiteY4-1208" fmla="*/ 323850 h 3009900"/>
                <a:gd name="connsiteX5-1209" fmla="*/ 1181100 w 2838450"/>
                <a:gd name="connsiteY5-1210" fmla="*/ 533400 h 3009900"/>
                <a:gd name="connsiteX6-1211" fmla="*/ 1314450 w 2838450"/>
                <a:gd name="connsiteY6-1212" fmla="*/ 571500 h 3009900"/>
                <a:gd name="connsiteX7-1213" fmla="*/ 1924050 w 2838450"/>
                <a:gd name="connsiteY7-1214" fmla="*/ 533400 h 3009900"/>
                <a:gd name="connsiteX8-1215" fmla="*/ 2019300 w 2838450"/>
                <a:gd name="connsiteY8-1216" fmla="*/ 692150 h 3009900"/>
                <a:gd name="connsiteX9-1217" fmla="*/ 1962150 w 2838450"/>
                <a:gd name="connsiteY9-1218" fmla="*/ 723900 h 3009900"/>
                <a:gd name="connsiteX10-1219" fmla="*/ 552450 w 2838450"/>
                <a:gd name="connsiteY10-1220" fmla="*/ 914400 h 3009900"/>
                <a:gd name="connsiteX11-1221" fmla="*/ 590550 w 2838450"/>
                <a:gd name="connsiteY11-1222" fmla="*/ 1314450 h 3009900"/>
                <a:gd name="connsiteX12-1223" fmla="*/ 2343150 w 2838450"/>
                <a:gd name="connsiteY12-1224" fmla="*/ 1104900 h 3009900"/>
                <a:gd name="connsiteX13-1225" fmla="*/ 2362200 w 2838450"/>
                <a:gd name="connsiteY13-1226" fmla="*/ 1352550 h 3009900"/>
                <a:gd name="connsiteX14-1227" fmla="*/ 2343150 w 2838450"/>
                <a:gd name="connsiteY14-1228" fmla="*/ 1416050 h 3009900"/>
                <a:gd name="connsiteX15-1229" fmla="*/ 1276350 w 2838450"/>
                <a:gd name="connsiteY15-1230" fmla="*/ 1466850 h 3009900"/>
                <a:gd name="connsiteX16-1231" fmla="*/ 381000 w 2838450"/>
                <a:gd name="connsiteY16-1232" fmla="*/ 1524000 h 3009900"/>
                <a:gd name="connsiteX17-1233" fmla="*/ 590550 w 2838450"/>
                <a:gd name="connsiteY17-1234" fmla="*/ 1885950 h 3009900"/>
                <a:gd name="connsiteX18-1235" fmla="*/ 1562100 w 2838450"/>
                <a:gd name="connsiteY18-1236" fmla="*/ 1752600 h 3009900"/>
                <a:gd name="connsiteX19-1237" fmla="*/ 1600200 w 2838450"/>
                <a:gd name="connsiteY19-1238" fmla="*/ 2000250 h 3009900"/>
                <a:gd name="connsiteX20-1239" fmla="*/ 1352550 w 2838450"/>
                <a:gd name="connsiteY20-1240" fmla="*/ 2057400 h 3009900"/>
                <a:gd name="connsiteX21-1241" fmla="*/ 800100 w 2838450"/>
                <a:gd name="connsiteY21-1242" fmla="*/ 2171700 h 3009900"/>
                <a:gd name="connsiteX22-1243" fmla="*/ 1162050 w 2838450"/>
                <a:gd name="connsiteY22-1244" fmla="*/ 2343150 h 3009900"/>
                <a:gd name="connsiteX23-1245" fmla="*/ 2400300 w 2838450"/>
                <a:gd name="connsiteY23-1246" fmla="*/ 2152650 h 3009900"/>
                <a:gd name="connsiteX24-1247" fmla="*/ 2838450 w 2838450"/>
                <a:gd name="connsiteY24-1248" fmla="*/ 2114550 h 3009900"/>
                <a:gd name="connsiteX25-1249" fmla="*/ 2781300 w 2838450"/>
                <a:gd name="connsiteY25-1250" fmla="*/ 2362200 h 3009900"/>
                <a:gd name="connsiteX26-1251" fmla="*/ 2647950 w 2838450"/>
                <a:gd name="connsiteY26-1252" fmla="*/ 2400300 h 3009900"/>
                <a:gd name="connsiteX27-1253" fmla="*/ 1257300 w 2838450"/>
                <a:gd name="connsiteY27-1254" fmla="*/ 2667000 h 3009900"/>
                <a:gd name="connsiteX28-1255" fmla="*/ 1504950 w 2838450"/>
                <a:gd name="connsiteY28-1256" fmla="*/ 2819400 h 3009900"/>
                <a:gd name="connsiteX29-1257" fmla="*/ 2647950 w 2838450"/>
                <a:gd name="connsiteY29-1258" fmla="*/ 2647950 h 3009900"/>
                <a:gd name="connsiteX30-1259" fmla="*/ 2647950 w 2838450"/>
                <a:gd name="connsiteY30-1260" fmla="*/ 2952750 h 3009900"/>
                <a:gd name="connsiteX31-1261" fmla="*/ 0 w 2838450"/>
                <a:gd name="connsiteY31-1262" fmla="*/ 3009900 h 3009900"/>
                <a:gd name="connsiteX32-1263" fmla="*/ 9 w 2838450"/>
                <a:gd name="connsiteY32-1264" fmla="*/ 3009787 h 3009900"/>
                <a:gd name="connsiteX33-1265" fmla="*/ 1419225 w 2838450"/>
                <a:gd name="connsiteY33-1266" fmla="*/ 2979157 h 3009900"/>
                <a:gd name="connsiteX34-1267" fmla="*/ 1403526 w 2838450"/>
                <a:gd name="connsiteY34-1268" fmla="*/ 2973410 h 3009900"/>
                <a:gd name="connsiteX35-1269" fmla="*/ 388311 w 2838450"/>
                <a:gd name="connsiteY35-1270" fmla="*/ 1600152 h 3009900"/>
                <a:gd name="connsiteX36-1271" fmla="*/ 385297 w 2838450"/>
                <a:gd name="connsiteY36-1272" fmla="*/ 1540457 h 3009900"/>
                <a:gd name="connsiteX37-1273" fmla="*/ 375769 w 2838450"/>
                <a:gd name="connsiteY37-1274" fmla="*/ 1524000 h 3009900"/>
                <a:gd name="connsiteX38-1275" fmla="*/ 384438 w 2838450"/>
                <a:gd name="connsiteY38-1276" fmla="*/ 1523447 h 3009900"/>
                <a:gd name="connsiteX39-1277" fmla="*/ 379656 w 2838450"/>
                <a:gd name="connsiteY39-1278" fmla="*/ 1428750 h 3009900"/>
                <a:gd name="connsiteX40-1279" fmla="*/ 1118765 w 2838450"/>
                <a:gd name="connsiteY40-1280" fmla="*/ 38653 h 3009900"/>
                <a:gd name="connsiteX41-1281" fmla="*/ 1160496 w 2838450"/>
                <a:gd name="connsiteY41-1282" fmla="*/ 13301 h 3009900"/>
                <a:gd name="connsiteX42-1283" fmla="*/ 2038350 w 2838450"/>
                <a:gd name="connsiteY42-1284" fmla="*/ 0 h 3009900"/>
                <a:gd name="connsiteX0-1285" fmla="*/ 2038350 w 2838450"/>
                <a:gd name="connsiteY0-1286" fmla="*/ 0 h 3009900"/>
                <a:gd name="connsiteX1-1287" fmla="*/ 2095500 w 2838450"/>
                <a:gd name="connsiteY1-1288" fmla="*/ 171450 h 3009900"/>
                <a:gd name="connsiteX2-1289" fmla="*/ 2076450 w 2838450"/>
                <a:gd name="connsiteY2-1290" fmla="*/ 228600 h 3009900"/>
                <a:gd name="connsiteX3-1291" fmla="*/ 1507945 w 2838450"/>
                <a:gd name="connsiteY3-1292" fmla="*/ 250179 h 3009900"/>
                <a:gd name="connsiteX4-1293" fmla="*/ 1219200 w 2838450"/>
                <a:gd name="connsiteY4-1294" fmla="*/ 323850 h 3009900"/>
                <a:gd name="connsiteX5-1295" fmla="*/ 1181100 w 2838450"/>
                <a:gd name="connsiteY5-1296" fmla="*/ 533400 h 3009900"/>
                <a:gd name="connsiteX6-1297" fmla="*/ 1314450 w 2838450"/>
                <a:gd name="connsiteY6-1298" fmla="*/ 571500 h 3009900"/>
                <a:gd name="connsiteX7-1299" fmla="*/ 1924050 w 2838450"/>
                <a:gd name="connsiteY7-1300" fmla="*/ 533400 h 3009900"/>
                <a:gd name="connsiteX8-1301" fmla="*/ 2019300 w 2838450"/>
                <a:gd name="connsiteY8-1302" fmla="*/ 692150 h 3009900"/>
                <a:gd name="connsiteX9-1303" fmla="*/ 1962150 w 2838450"/>
                <a:gd name="connsiteY9-1304" fmla="*/ 723900 h 3009900"/>
                <a:gd name="connsiteX10-1305" fmla="*/ 552450 w 2838450"/>
                <a:gd name="connsiteY10-1306" fmla="*/ 914400 h 3009900"/>
                <a:gd name="connsiteX11-1307" fmla="*/ 590550 w 2838450"/>
                <a:gd name="connsiteY11-1308" fmla="*/ 1314450 h 3009900"/>
                <a:gd name="connsiteX12-1309" fmla="*/ 2343150 w 2838450"/>
                <a:gd name="connsiteY12-1310" fmla="*/ 1104900 h 3009900"/>
                <a:gd name="connsiteX13-1311" fmla="*/ 2362200 w 2838450"/>
                <a:gd name="connsiteY13-1312" fmla="*/ 1352550 h 3009900"/>
                <a:gd name="connsiteX14-1313" fmla="*/ 2343150 w 2838450"/>
                <a:gd name="connsiteY14-1314" fmla="*/ 1416050 h 3009900"/>
                <a:gd name="connsiteX15-1315" fmla="*/ 1276350 w 2838450"/>
                <a:gd name="connsiteY15-1316" fmla="*/ 1466850 h 3009900"/>
                <a:gd name="connsiteX16-1317" fmla="*/ 381000 w 2838450"/>
                <a:gd name="connsiteY16-1318" fmla="*/ 1524000 h 3009900"/>
                <a:gd name="connsiteX17-1319" fmla="*/ 590550 w 2838450"/>
                <a:gd name="connsiteY17-1320" fmla="*/ 1885950 h 3009900"/>
                <a:gd name="connsiteX18-1321" fmla="*/ 1562100 w 2838450"/>
                <a:gd name="connsiteY18-1322" fmla="*/ 1752600 h 3009900"/>
                <a:gd name="connsiteX19-1323" fmla="*/ 1600200 w 2838450"/>
                <a:gd name="connsiteY19-1324" fmla="*/ 2000250 h 3009900"/>
                <a:gd name="connsiteX20-1325" fmla="*/ 1352550 w 2838450"/>
                <a:gd name="connsiteY20-1326" fmla="*/ 2057400 h 3009900"/>
                <a:gd name="connsiteX21-1327" fmla="*/ 800100 w 2838450"/>
                <a:gd name="connsiteY21-1328" fmla="*/ 2171700 h 3009900"/>
                <a:gd name="connsiteX22-1329" fmla="*/ 1162050 w 2838450"/>
                <a:gd name="connsiteY22-1330" fmla="*/ 2343150 h 3009900"/>
                <a:gd name="connsiteX23-1331" fmla="*/ 2400300 w 2838450"/>
                <a:gd name="connsiteY23-1332" fmla="*/ 2152650 h 3009900"/>
                <a:gd name="connsiteX24-1333" fmla="*/ 2838450 w 2838450"/>
                <a:gd name="connsiteY24-1334" fmla="*/ 2114550 h 3009900"/>
                <a:gd name="connsiteX25-1335" fmla="*/ 2781300 w 2838450"/>
                <a:gd name="connsiteY25-1336" fmla="*/ 2362200 h 3009900"/>
                <a:gd name="connsiteX26-1337" fmla="*/ 2647950 w 2838450"/>
                <a:gd name="connsiteY26-1338" fmla="*/ 2400300 h 3009900"/>
                <a:gd name="connsiteX27-1339" fmla="*/ 1257300 w 2838450"/>
                <a:gd name="connsiteY27-1340" fmla="*/ 2667000 h 3009900"/>
                <a:gd name="connsiteX28-1341" fmla="*/ 1504950 w 2838450"/>
                <a:gd name="connsiteY28-1342" fmla="*/ 2819400 h 3009900"/>
                <a:gd name="connsiteX29-1343" fmla="*/ 2647950 w 2838450"/>
                <a:gd name="connsiteY29-1344" fmla="*/ 2647950 h 3009900"/>
                <a:gd name="connsiteX30-1345" fmla="*/ 2647950 w 2838450"/>
                <a:gd name="connsiteY30-1346" fmla="*/ 2952750 h 3009900"/>
                <a:gd name="connsiteX31-1347" fmla="*/ 0 w 2838450"/>
                <a:gd name="connsiteY31-1348" fmla="*/ 3009900 h 3009900"/>
                <a:gd name="connsiteX32-1349" fmla="*/ 9 w 2838450"/>
                <a:gd name="connsiteY32-1350" fmla="*/ 3009787 h 3009900"/>
                <a:gd name="connsiteX33-1351" fmla="*/ 1419225 w 2838450"/>
                <a:gd name="connsiteY33-1352" fmla="*/ 2979157 h 3009900"/>
                <a:gd name="connsiteX34-1353" fmla="*/ 1403526 w 2838450"/>
                <a:gd name="connsiteY34-1354" fmla="*/ 2973410 h 3009900"/>
                <a:gd name="connsiteX35-1355" fmla="*/ 388311 w 2838450"/>
                <a:gd name="connsiteY35-1356" fmla="*/ 1600152 h 3009900"/>
                <a:gd name="connsiteX36-1357" fmla="*/ 385297 w 2838450"/>
                <a:gd name="connsiteY36-1358" fmla="*/ 1540457 h 3009900"/>
                <a:gd name="connsiteX37-1359" fmla="*/ 375769 w 2838450"/>
                <a:gd name="connsiteY37-1360" fmla="*/ 1524000 h 3009900"/>
                <a:gd name="connsiteX38-1361" fmla="*/ 384438 w 2838450"/>
                <a:gd name="connsiteY38-1362" fmla="*/ 1523447 h 3009900"/>
                <a:gd name="connsiteX39-1363" fmla="*/ 379656 w 2838450"/>
                <a:gd name="connsiteY39-1364" fmla="*/ 1428750 h 3009900"/>
                <a:gd name="connsiteX40-1365" fmla="*/ 1118765 w 2838450"/>
                <a:gd name="connsiteY40-1366" fmla="*/ 38653 h 3009900"/>
                <a:gd name="connsiteX41-1367" fmla="*/ 1160496 w 2838450"/>
                <a:gd name="connsiteY41-1368" fmla="*/ 13301 h 3009900"/>
                <a:gd name="connsiteX42-1369" fmla="*/ 2038350 w 2838450"/>
                <a:gd name="connsiteY42-1370" fmla="*/ 0 h 3009900"/>
                <a:gd name="connsiteX0-1371" fmla="*/ 2038350 w 2838450"/>
                <a:gd name="connsiteY0-1372" fmla="*/ 0 h 3009900"/>
                <a:gd name="connsiteX1-1373" fmla="*/ 2095500 w 2838450"/>
                <a:gd name="connsiteY1-1374" fmla="*/ 171450 h 3009900"/>
                <a:gd name="connsiteX2-1375" fmla="*/ 2076450 w 2838450"/>
                <a:gd name="connsiteY2-1376" fmla="*/ 228600 h 3009900"/>
                <a:gd name="connsiteX3-1377" fmla="*/ 1507945 w 2838450"/>
                <a:gd name="connsiteY3-1378" fmla="*/ 250179 h 3009900"/>
                <a:gd name="connsiteX4-1379" fmla="*/ 1219200 w 2838450"/>
                <a:gd name="connsiteY4-1380" fmla="*/ 323850 h 3009900"/>
                <a:gd name="connsiteX5-1381" fmla="*/ 1181100 w 2838450"/>
                <a:gd name="connsiteY5-1382" fmla="*/ 533400 h 3009900"/>
                <a:gd name="connsiteX6-1383" fmla="*/ 1314450 w 2838450"/>
                <a:gd name="connsiteY6-1384" fmla="*/ 571500 h 3009900"/>
                <a:gd name="connsiteX7-1385" fmla="*/ 1924050 w 2838450"/>
                <a:gd name="connsiteY7-1386" fmla="*/ 533400 h 3009900"/>
                <a:gd name="connsiteX8-1387" fmla="*/ 2019300 w 2838450"/>
                <a:gd name="connsiteY8-1388" fmla="*/ 692150 h 3009900"/>
                <a:gd name="connsiteX9-1389" fmla="*/ 1962150 w 2838450"/>
                <a:gd name="connsiteY9-1390" fmla="*/ 723900 h 3009900"/>
                <a:gd name="connsiteX10-1391" fmla="*/ 552450 w 2838450"/>
                <a:gd name="connsiteY10-1392" fmla="*/ 914400 h 3009900"/>
                <a:gd name="connsiteX11-1393" fmla="*/ 590550 w 2838450"/>
                <a:gd name="connsiteY11-1394" fmla="*/ 1314450 h 3009900"/>
                <a:gd name="connsiteX12-1395" fmla="*/ 2343150 w 2838450"/>
                <a:gd name="connsiteY12-1396" fmla="*/ 1104900 h 3009900"/>
                <a:gd name="connsiteX13-1397" fmla="*/ 2362200 w 2838450"/>
                <a:gd name="connsiteY13-1398" fmla="*/ 1352550 h 3009900"/>
                <a:gd name="connsiteX14-1399" fmla="*/ 2343150 w 2838450"/>
                <a:gd name="connsiteY14-1400" fmla="*/ 1416050 h 3009900"/>
                <a:gd name="connsiteX15-1401" fmla="*/ 1276350 w 2838450"/>
                <a:gd name="connsiteY15-1402" fmla="*/ 1466850 h 3009900"/>
                <a:gd name="connsiteX16-1403" fmla="*/ 381000 w 2838450"/>
                <a:gd name="connsiteY16-1404" fmla="*/ 1524000 h 3009900"/>
                <a:gd name="connsiteX17-1405" fmla="*/ 590550 w 2838450"/>
                <a:gd name="connsiteY17-1406" fmla="*/ 1885950 h 3009900"/>
                <a:gd name="connsiteX18-1407" fmla="*/ 1562100 w 2838450"/>
                <a:gd name="connsiteY18-1408" fmla="*/ 1752600 h 3009900"/>
                <a:gd name="connsiteX19-1409" fmla="*/ 1600200 w 2838450"/>
                <a:gd name="connsiteY19-1410" fmla="*/ 2000250 h 3009900"/>
                <a:gd name="connsiteX20-1411" fmla="*/ 1352550 w 2838450"/>
                <a:gd name="connsiteY20-1412" fmla="*/ 2057400 h 3009900"/>
                <a:gd name="connsiteX21-1413" fmla="*/ 800100 w 2838450"/>
                <a:gd name="connsiteY21-1414" fmla="*/ 2171700 h 3009900"/>
                <a:gd name="connsiteX22-1415" fmla="*/ 1162050 w 2838450"/>
                <a:gd name="connsiteY22-1416" fmla="*/ 2343150 h 3009900"/>
                <a:gd name="connsiteX23-1417" fmla="*/ 2400300 w 2838450"/>
                <a:gd name="connsiteY23-1418" fmla="*/ 2152650 h 3009900"/>
                <a:gd name="connsiteX24-1419" fmla="*/ 2838450 w 2838450"/>
                <a:gd name="connsiteY24-1420" fmla="*/ 2114550 h 3009900"/>
                <a:gd name="connsiteX25-1421" fmla="*/ 2781300 w 2838450"/>
                <a:gd name="connsiteY25-1422" fmla="*/ 2362200 h 3009900"/>
                <a:gd name="connsiteX26-1423" fmla="*/ 2647950 w 2838450"/>
                <a:gd name="connsiteY26-1424" fmla="*/ 2400300 h 3009900"/>
                <a:gd name="connsiteX27-1425" fmla="*/ 1257300 w 2838450"/>
                <a:gd name="connsiteY27-1426" fmla="*/ 2667000 h 3009900"/>
                <a:gd name="connsiteX28-1427" fmla="*/ 1504950 w 2838450"/>
                <a:gd name="connsiteY28-1428" fmla="*/ 2819400 h 3009900"/>
                <a:gd name="connsiteX29-1429" fmla="*/ 2647950 w 2838450"/>
                <a:gd name="connsiteY29-1430" fmla="*/ 2647950 h 3009900"/>
                <a:gd name="connsiteX30-1431" fmla="*/ 2647950 w 2838450"/>
                <a:gd name="connsiteY30-1432" fmla="*/ 2952750 h 3009900"/>
                <a:gd name="connsiteX31-1433" fmla="*/ 0 w 2838450"/>
                <a:gd name="connsiteY31-1434" fmla="*/ 3009900 h 3009900"/>
                <a:gd name="connsiteX32-1435" fmla="*/ 9 w 2838450"/>
                <a:gd name="connsiteY32-1436" fmla="*/ 3009787 h 3009900"/>
                <a:gd name="connsiteX33-1437" fmla="*/ 1419225 w 2838450"/>
                <a:gd name="connsiteY33-1438" fmla="*/ 2979157 h 3009900"/>
                <a:gd name="connsiteX34-1439" fmla="*/ 1403526 w 2838450"/>
                <a:gd name="connsiteY34-1440" fmla="*/ 2973410 h 3009900"/>
                <a:gd name="connsiteX35-1441" fmla="*/ 388311 w 2838450"/>
                <a:gd name="connsiteY35-1442" fmla="*/ 1600152 h 3009900"/>
                <a:gd name="connsiteX36-1443" fmla="*/ 385297 w 2838450"/>
                <a:gd name="connsiteY36-1444" fmla="*/ 1540457 h 3009900"/>
                <a:gd name="connsiteX37-1445" fmla="*/ 375769 w 2838450"/>
                <a:gd name="connsiteY37-1446" fmla="*/ 1524000 h 3009900"/>
                <a:gd name="connsiteX38-1447" fmla="*/ 384438 w 2838450"/>
                <a:gd name="connsiteY38-1448" fmla="*/ 1523447 h 3009900"/>
                <a:gd name="connsiteX39-1449" fmla="*/ 379656 w 2838450"/>
                <a:gd name="connsiteY39-1450" fmla="*/ 1428750 h 3009900"/>
                <a:gd name="connsiteX40-1451" fmla="*/ 1118765 w 2838450"/>
                <a:gd name="connsiteY40-1452" fmla="*/ 38653 h 3009900"/>
                <a:gd name="connsiteX41-1453" fmla="*/ 1160496 w 2838450"/>
                <a:gd name="connsiteY41-1454" fmla="*/ 13301 h 3009900"/>
                <a:gd name="connsiteX42-1455" fmla="*/ 2038350 w 2838450"/>
                <a:gd name="connsiteY42-1456" fmla="*/ 0 h 3009900"/>
                <a:gd name="connsiteX0-1457" fmla="*/ 2038350 w 2838450"/>
                <a:gd name="connsiteY0-1458" fmla="*/ 0 h 3009900"/>
                <a:gd name="connsiteX1-1459" fmla="*/ 2095500 w 2838450"/>
                <a:gd name="connsiteY1-1460" fmla="*/ 171450 h 3009900"/>
                <a:gd name="connsiteX2-1461" fmla="*/ 2076450 w 2838450"/>
                <a:gd name="connsiteY2-1462" fmla="*/ 228600 h 3009900"/>
                <a:gd name="connsiteX3-1463" fmla="*/ 1507945 w 2838450"/>
                <a:gd name="connsiteY3-1464" fmla="*/ 250179 h 3009900"/>
                <a:gd name="connsiteX4-1465" fmla="*/ 1219200 w 2838450"/>
                <a:gd name="connsiteY4-1466" fmla="*/ 323850 h 3009900"/>
                <a:gd name="connsiteX5-1467" fmla="*/ 1181100 w 2838450"/>
                <a:gd name="connsiteY5-1468" fmla="*/ 533400 h 3009900"/>
                <a:gd name="connsiteX6-1469" fmla="*/ 1314450 w 2838450"/>
                <a:gd name="connsiteY6-1470" fmla="*/ 571500 h 3009900"/>
                <a:gd name="connsiteX7-1471" fmla="*/ 1924050 w 2838450"/>
                <a:gd name="connsiteY7-1472" fmla="*/ 533400 h 3009900"/>
                <a:gd name="connsiteX8-1473" fmla="*/ 2019300 w 2838450"/>
                <a:gd name="connsiteY8-1474" fmla="*/ 692150 h 3009900"/>
                <a:gd name="connsiteX9-1475" fmla="*/ 1962150 w 2838450"/>
                <a:gd name="connsiteY9-1476" fmla="*/ 723900 h 3009900"/>
                <a:gd name="connsiteX10-1477" fmla="*/ 552450 w 2838450"/>
                <a:gd name="connsiteY10-1478" fmla="*/ 914400 h 3009900"/>
                <a:gd name="connsiteX11-1479" fmla="*/ 590550 w 2838450"/>
                <a:gd name="connsiteY11-1480" fmla="*/ 1314450 h 3009900"/>
                <a:gd name="connsiteX12-1481" fmla="*/ 2343150 w 2838450"/>
                <a:gd name="connsiteY12-1482" fmla="*/ 1104900 h 3009900"/>
                <a:gd name="connsiteX13-1483" fmla="*/ 2362200 w 2838450"/>
                <a:gd name="connsiteY13-1484" fmla="*/ 1352550 h 3009900"/>
                <a:gd name="connsiteX14-1485" fmla="*/ 2343150 w 2838450"/>
                <a:gd name="connsiteY14-1486" fmla="*/ 1416050 h 3009900"/>
                <a:gd name="connsiteX15-1487" fmla="*/ 1276350 w 2838450"/>
                <a:gd name="connsiteY15-1488" fmla="*/ 1466850 h 3009900"/>
                <a:gd name="connsiteX16-1489" fmla="*/ 381000 w 2838450"/>
                <a:gd name="connsiteY16-1490" fmla="*/ 1524000 h 3009900"/>
                <a:gd name="connsiteX17-1491" fmla="*/ 590550 w 2838450"/>
                <a:gd name="connsiteY17-1492" fmla="*/ 1885950 h 3009900"/>
                <a:gd name="connsiteX18-1493" fmla="*/ 1562100 w 2838450"/>
                <a:gd name="connsiteY18-1494" fmla="*/ 1752600 h 3009900"/>
                <a:gd name="connsiteX19-1495" fmla="*/ 1600200 w 2838450"/>
                <a:gd name="connsiteY19-1496" fmla="*/ 2000250 h 3009900"/>
                <a:gd name="connsiteX20-1497" fmla="*/ 1352550 w 2838450"/>
                <a:gd name="connsiteY20-1498" fmla="*/ 2057400 h 3009900"/>
                <a:gd name="connsiteX21-1499" fmla="*/ 800100 w 2838450"/>
                <a:gd name="connsiteY21-1500" fmla="*/ 2171700 h 3009900"/>
                <a:gd name="connsiteX22-1501" fmla="*/ 1162050 w 2838450"/>
                <a:gd name="connsiteY22-1502" fmla="*/ 2343150 h 3009900"/>
                <a:gd name="connsiteX23-1503" fmla="*/ 2400300 w 2838450"/>
                <a:gd name="connsiteY23-1504" fmla="*/ 2152650 h 3009900"/>
                <a:gd name="connsiteX24-1505" fmla="*/ 2838450 w 2838450"/>
                <a:gd name="connsiteY24-1506" fmla="*/ 2114550 h 3009900"/>
                <a:gd name="connsiteX25-1507" fmla="*/ 2781300 w 2838450"/>
                <a:gd name="connsiteY25-1508" fmla="*/ 2362200 h 3009900"/>
                <a:gd name="connsiteX26-1509" fmla="*/ 2647950 w 2838450"/>
                <a:gd name="connsiteY26-1510" fmla="*/ 2400300 h 3009900"/>
                <a:gd name="connsiteX27-1511" fmla="*/ 1257300 w 2838450"/>
                <a:gd name="connsiteY27-1512" fmla="*/ 2667000 h 3009900"/>
                <a:gd name="connsiteX28-1513" fmla="*/ 1504950 w 2838450"/>
                <a:gd name="connsiteY28-1514" fmla="*/ 2819400 h 3009900"/>
                <a:gd name="connsiteX29-1515" fmla="*/ 2647950 w 2838450"/>
                <a:gd name="connsiteY29-1516" fmla="*/ 2647950 h 3009900"/>
                <a:gd name="connsiteX30-1517" fmla="*/ 2647950 w 2838450"/>
                <a:gd name="connsiteY30-1518" fmla="*/ 2952750 h 3009900"/>
                <a:gd name="connsiteX31-1519" fmla="*/ 0 w 2838450"/>
                <a:gd name="connsiteY31-1520" fmla="*/ 3009900 h 3009900"/>
                <a:gd name="connsiteX32-1521" fmla="*/ 9 w 2838450"/>
                <a:gd name="connsiteY32-1522" fmla="*/ 3009787 h 3009900"/>
                <a:gd name="connsiteX33-1523" fmla="*/ 1419225 w 2838450"/>
                <a:gd name="connsiteY33-1524" fmla="*/ 2979157 h 3009900"/>
                <a:gd name="connsiteX34-1525" fmla="*/ 1403526 w 2838450"/>
                <a:gd name="connsiteY34-1526" fmla="*/ 2973410 h 3009900"/>
                <a:gd name="connsiteX35-1527" fmla="*/ 388311 w 2838450"/>
                <a:gd name="connsiteY35-1528" fmla="*/ 1600152 h 3009900"/>
                <a:gd name="connsiteX36-1529" fmla="*/ 385297 w 2838450"/>
                <a:gd name="connsiteY36-1530" fmla="*/ 1540457 h 3009900"/>
                <a:gd name="connsiteX37-1531" fmla="*/ 375769 w 2838450"/>
                <a:gd name="connsiteY37-1532" fmla="*/ 1524000 h 3009900"/>
                <a:gd name="connsiteX38-1533" fmla="*/ 384438 w 2838450"/>
                <a:gd name="connsiteY38-1534" fmla="*/ 1523447 h 3009900"/>
                <a:gd name="connsiteX39-1535" fmla="*/ 379656 w 2838450"/>
                <a:gd name="connsiteY39-1536" fmla="*/ 1428750 h 3009900"/>
                <a:gd name="connsiteX40-1537" fmla="*/ 1118765 w 2838450"/>
                <a:gd name="connsiteY40-1538" fmla="*/ 38653 h 3009900"/>
                <a:gd name="connsiteX41-1539" fmla="*/ 1160496 w 2838450"/>
                <a:gd name="connsiteY41-1540" fmla="*/ 13301 h 3009900"/>
                <a:gd name="connsiteX42-1541" fmla="*/ 2038350 w 2838450"/>
                <a:gd name="connsiteY42-1542" fmla="*/ 0 h 3009900"/>
                <a:gd name="connsiteX0-1543" fmla="*/ 2038350 w 2838450"/>
                <a:gd name="connsiteY0-1544" fmla="*/ 0 h 3009900"/>
                <a:gd name="connsiteX1-1545" fmla="*/ 2095500 w 2838450"/>
                <a:gd name="connsiteY1-1546" fmla="*/ 171450 h 3009900"/>
                <a:gd name="connsiteX2-1547" fmla="*/ 2076450 w 2838450"/>
                <a:gd name="connsiteY2-1548" fmla="*/ 228600 h 3009900"/>
                <a:gd name="connsiteX3-1549" fmla="*/ 1507945 w 2838450"/>
                <a:gd name="connsiteY3-1550" fmla="*/ 250179 h 3009900"/>
                <a:gd name="connsiteX4-1551" fmla="*/ 1219200 w 2838450"/>
                <a:gd name="connsiteY4-1552" fmla="*/ 323850 h 3009900"/>
                <a:gd name="connsiteX5-1553" fmla="*/ 1181100 w 2838450"/>
                <a:gd name="connsiteY5-1554" fmla="*/ 533400 h 3009900"/>
                <a:gd name="connsiteX6-1555" fmla="*/ 1314450 w 2838450"/>
                <a:gd name="connsiteY6-1556" fmla="*/ 571500 h 3009900"/>
                <a:gd name="connsiteX7-1557" fmla="*/ 1924050 w 2838450"/>
                <a:gd name="connsiteY7-1558" fmla="*/ 533400 h 3009900"/>
                <a:gd name="connsiteX8-1559" fmla="*/ 2019300 w 2838450"/>
                <a:gd name="connsiteY8-1560" fmla="*/ 692150 h 3009900"/>
                <a:gd name="connsiteX9-1561" fmla="*/ 1962150 w 2838450"/>
                <a:gd name="connsiteY9-1562" fmla="*/ 723900 h 3009900"/>
                <a:gd name="connsiteX10-1563" fmla="*/ 552450 w 2838450"/>
                <a:gd name="connsiteY10-1564" fmla="*/ 914400 h 3009900"/>
                <a:gd name="connsiteX11-1565" fmla="*/ 590550 w 2838450"/>
                <a:gd name="connsiteY11-1566" fmla="*/ 1314450 h 3009900"/>
                <a:gd name="connsiteX12-1567" fmla="*/ 2343150 w 2838450"/>
                <a:gd name="connsiteY12-1568" fmla="*/ 1104900 h 3009900"/>
                <a:gd name="connsiteX13-1569" fmla="*/ 2362200 w 2838450"/>
                <a:gd name="connsiteY13-1570" fmla="*/ 1352550 h 3009900"/>
                <a:gd name="connsiteX14-1571" fmla="*/ 2343150 w 2838450"/>
                <a:gd name="connsiteY14-1572" fmla="*/ 1416050 h 3009900"/>
                <a:gd name="connsiteX15-1573" fmla="*/ 1276350 w 2838450"/>
                <a:gd name="connsiteY15-1574" fmla="*/ 1466850 h 3009900"/>
                <a:gd name="connsiteX16-1575" fmla="*/ 381000 w 2838450"/>
                <a:gd name="connsiteY16-1576" fmla="*/ 1524000 h 3009900"/>
                <a:gd name="connsiteX17-1577" fmla="*/ 590550 w 2838450"/>
                <a:gd name="connsiteY17-1578" fmla="*/ 1885950 h 3009900"/>
                <a:gd name="connsiteX18-1579" fmla="*/ 1562100 w 2838450"/>
                <a:gd name="connsiteY18-1580" fmla="*/ 1752600 h 3009900"/>
                <a:gd name="connsiteX19-1581" fmla="*/ 1600200 w 2838450"/>
                <a:gd name="connsiteY19-1582" fmla="*/ 2000250 h 3009900"/>
                <a:gd name="connsiteX20-1583" fmla="*/ 1352550 w 2838450"/>
                <a:gd name="connsiteY20-1584" fmla="*/ 2057400 h 3009900"/>
                <a:gd name="connsiteX21-1585" fmla="*/ 800100 w 2838450"/>
                <a:gd name="connsiteY21-1586" fmla="*/ 2171700 h 3009900"/>
                <a:gd name="connsiteX22-1587" fmla="*/ 1162050 w 2838450"/>
                <a:gd name="connsiteY22-1588" fmla="*/ 2343150 h 3009900"/>
                <a:gd name="connsiteX23-1589" fmla="*/ 2400300 w 2838450"/>
                <a:gd name="connsiteY23-1590" fmla="*/ 2152650 h 3009900"/>
                <a:gd name="connsiteX24-1591" fmla="*/ 2838450 w 2838450"/>
                <a:gd name="connsiteY24-1592" fmla="*/ 2114550 h 3009900"/>
                <a:gd name="connsiteX25-1593" fmla="*/ 2781300 w 2838450"/>
                <a:gd name="connsiteY25-1594" fmla="*/ 2362200 h 3009900"/>
                <a:gd name="connsiteX26-1595" fmla="*/ 2647950 w 2838450"/>
                <a:gd name="connsiteY26-1596" fmla="*/ 2400300 h 3009900"/>
                <a:gd name="connsiteX27-1597" fmla="*/ 1257300 w 2838450"/>
                <a:gd name="connsiteY27-1598" fmla="*/ 2667000 h 3009900"/>
                <a:gd name="connsiteX28-1599" fmla="*/ 1504950 w 2838450"/>
                <a:gd name="connsiteY28-1600" fmla="*/ 2819400 h 3009900"/>
                <a:gd name="connsiteX29-1601" fmla="*/ 2647950 w 2838450"/>
                <a:gd name="connsiteY29-1602" fmla="*/ 2647950 h 3009900"/>
                <a:gd name="connsiteX30-1603" fmla="*/ 2647950 w 2838450"/>
                <a:gd name="connsiteY30-1604" fmla="*/ 2952750 h 3009900"/>
                <a:gd name="connsiteX31-1605" fmla="*/ 0 w 2838450"/>
                <a:gd name="connsiteY31-1606" fmla="*/ 3009900 h 3009900"/>
                <a:gd name="connsiteX32-1607" fmla="*/ 9 w 2838450"/>
                <a:gd name="connsiteY32-1608" fmla="*/ 3009787 h 3009900"/>
                <a:gd name="connsiteX33-1609" fmla="*/ 1419225 w 2838450"/>
                <a:gd name="connsiteY33-1610" fmla="*/ 2979157 h 3009900"/>
                <a:gd name="connsiteX34-1611" fmla="*/ 1403526 w 2838450"/>
                <a:gd name="connsiteY34-1612" fmla="*/ 2973410 h 3009900"/>
                <a:gd name="connsiteX35-1613" fmla="*/ 388311 w 2838450"/>
                <a:gd name="connsiteY35-1614" fmla="*/ 1600152 h 3009900"/>
                <a:gd name="connsiteX36-1615" fmla="*/ 385297 w 2838450"/>
                <a:gd name="connsiteY36-1616" fmla="*/ 1540457 h 3009900"/>
                <a:gd name="connsiteX37-1617" fmla="*/ 375769 w 2838450"/>
                <a:gd name="connsiteY37-1618" fmla="*/ 1524000 h 3009900"/>
                <a:gd name="connsiteX38-1619" fmla="*/ 384438 w 2838450"/>
                <a:gd name="connsiteY38-1620" fmla="*/ 1523447 h 3009900"/>
                <a:gd name="connsiteX39-1621" fmla="*/ 379656 w 2838450"/>
                <a:gd name="connsiteY39-1622" fmla="*/ 1428750 h 3009900"/>
                <a:gd name="connsiteX40-1623" fmla="*/ 1118765 w 2838450"/>
                <a:gd name="connsiteY40-1624" fmla="*/ 38653 h 3009900"/>
                <a:gd name="connsiteX41-1625" fmla="*/ 1160496 w 2838450"/>
                <a:gd name="connsiteY41-1626" fmla="*/ 13301 h 3009900"/>
                <a:gd name="connsiteX42-1627" fmla="*/ 2038350 w 2838450"/>
                <a:gd name="connsiteY42-1628" fmla="*/ 0 h 3009900"/>
                <a:gd name="connsiteX0-1629" fmla="*/ 2038350 w 2838450"/>
                <a:gd name="connsiteY0-1630" fmla="*/ 0 h 3009900"/>
                <a:gd name="connsiteX1-1631" fmla="*/ 2095500 w 2838450"/>
                <a:gd name="connsiteY1-1632" fmla="*/ 171450 h 3009900"/>
                <a:gd name="connsiteX2-1633" fmla="*/ 2076450 w 2838450"/>
                <a:gd name="connsiteY2-1634" fmla="*/ 228600 h 3009900"/>
                <a:gd name="connsiteX3-1635" fmla="*/ 1507945 w 2838450"/>
                <a:gd name="connsiteY3-1636" fmla="*/ 250179 h 3009900"/>
                <a:gd name="connsiteX4-1637" fmla="*/ 1219200 w 2838450"/>
                <a:gd name="connsiteY4-1638" fmla="*/ 323850 h 3009900"/>
                <a:gd name="connsiteX5-1639" fmla="*/ 1181100 w 2838450"/>
                <a:gd name="connsiteY5-1640" fmla="*/ 533400 h 3009900"/>
                <a:gd name="connsiteX6-1641" fmla="*/ 1314450 w 2838450"/>
                <a:gd name="connsiteY6-1642" fmla="*/ 571500 h 3009900"/>
                <a:gd name="connsiteX7-1643" fmla="*/ 1924050 w 2838450"/>
                <a:gd name="connsiteY7-1644" fmla="*/ 533400 h 3009900"/>
                <a:gd name="connsiteX8-1645" fmla="*/ 2019300 w 2838450"/>
                <a:gd name="connsiteY8-1646" fmla="*/ 692150 h 3009900"/>
                <a:gd name="connsiteX9-1647" fmla="*/ 1962150 w 2838450"/>
                <a:gd name="connsiteY9-1648" fmla="*/ 723900 h 3009900"/>
                <a:gd name="connsiteX10-1649" fmla="*/ 552450 w 2838450"/>
                <a:gd name="connsiteY10-1650" fmla="*/ 914400 h 3009900"/>
                <a:gd name="connsiteX11-1651" fmla="*/ 590550 w 2838450"/>
                <a:gd name="connsiteY11-1652" fmla="*/ 1314450 h 3009900"/>
                <a:gd name="connsiteX12-1653" fmla="*/ 2343150 w 2838450"/>
                <a:gd name="connsiteY12-1654" fmla="*/ 1104900 h 3009900"/>
                <a:gd name="connsiteX13-1655" fmla="*/ 2362200 w 2838450"/>
                <a:gd name="connsiteY13-1656" fmla="*/ 1352550 h 3009900"/>
                <a:gd name="connsiteX14-1657" fmla="*/ 2343150 w 2838450"/>
                <a:gd name="connsiteY14-1658" fmla="*/ 1416050 h 3009900"/>
                <a:gd name="connsiteX15-1659" fmla="*/ 1276350 w 2838450"/>
                <a:gd name="connsiteY15-1660" fmla="*/ 1466850 h 3009900"/>
                <a:gd name="connsiteX16-1661" fmla="*/ 381000 w 2838450"/>
                <a:gd name="connsiteY16-1662" fmla="*/ 1524000 h 3009900"/>
                <a:gd name="connsiteX17-1663" fmla="*/ 590550 w 2838450"/>
                <a:gd name="connsiteY17-1664" fmla="*/ 1885950 h 3009900"/>
                <a:gd name="connsiteX18-1665" fmla="*/ 1562100 w 2838450"/>
                <a:gd name="connsiteY18-1666" fmla="*/ 1752600 h 3009900"/>
                <a:gd name="connsiteX19-1667" fmla="*/ 1600200 w 2838450"/>
                <a:gd name="connsiteY19-1668" fmla="*/ 2000250 h 3009900"/>
                <a:gd name="connsiteX20-1669" fmla="*/ 1346200 w 2838450"/>
                <a:gd name="connsiteY20-1670" fmla="*/ 2082800 h 3009900"/>
                <a:gd name="connsiteX21-1671" fmla="*/ 800100 w 2838450"/>
                <a:gd name="connsiteY21-1672" fmla="*/ 2171700 h 3009900"/>
                <a:gd name="connsiteX22-1673" fmla="*/ 1162050 w 2838450"/>
                <a:gd name="connsiteY22-1674" fmla="*/ 2343150 h 3009900"/>
                <a:gd name="connsiteX23-1675" fmla="*/ 2400300 w 2838450"/>
                <a:gd name="connsiteY23-1676" fmla="*/ 2152650 h 3009900"/>
                <a:gd name="connsiteX24-1677" fmla="*/ 2838450 w 2838450"/>
                <a:gd name="connsiteY24-1678" fmla="*/ 2114550 h 3009900"/>
                <a:gd name="connsiteX25-1679" fmla="*/ 2781300 w 2838450"/>
                <a:gd name="connsiteY25-1680" fmla="*/ 2362200 h 3009900"/>
                <a:gd name="connsiteX26-1681" fmla="*/ 2647950 w 2838450"/>
                <a:gd name="connsiteY26-1682" fmla="*/ 2400300 h 3009900"/>
                <a:gd name="connsiteX27-1683" fmla="*/ 1257300 w 2838450"/>
                <a:gd name="connsiteY27-1684" fmla="*/ 2667000 h 3009900"/>
                <a:gd name="connsiteX28-1685" fmla="*/ 1504950 w 2838450"/>
                <a:gd name="connsiteY28-1686" fmla="*/ 2819400 h 3009900"/>
                <a:gd name="connsiteX29-1687" fmla="*/ 2647950 w 2838450"/>
                <a:gd name="connsiteY29-1688" fmla="*/ 2647950 h 3009900"/>
                <a:gd name="connsiteX30-1689" fmla="*/ 2647950 w 2838450"/>
                <a:gd name="connsiteY30-1690" fmla="*/ 2952750 h 3009900"/>
                <a:gd name="connsiteX31-1691" fmla="*/ 0 w 2838450"/>
                <a:gd name="connsiteY31-1692" fmla="*/ 3009900 h 3009900"/>
                <a:gd name="connsiteX32-1693" fmla="*/ 9 w 2838450"/>
                <a:gd name="connsiteY32-1694" fmla="*/ 3009787 h 3009900"/>
                <a:gd name="connsiteX33-1695" fmla="*/ 1419225 w 2838450"/>
                <a:gd name="connsiteY33-1696" fmla="*/ 2979157 h 3009900"/>
                <a:gd name="connsiteX34-1697" fmla="*/ 1403526 w 2838450"/>
                <a:gd name="connsiteY34-1698" fmla="*/ 2973410 h 3009900"/>
                <a:gd name="connsiteX35-1699" fmla="*/ 388311 w 2838450"/>
                <a:gd name="connsiteY35-1700" fmla="*/ 1600152 h 3009900"/>
                <a:gd name="connsiteX36-1701" fmla="*/ 385297 w 2838450"/>
                <a:gd name="connsiteY36-1702" fmla="*/ 1540457 h 3009900"/>
                <a:gd name="connsiteX37-1703" fmla="*/ 375769 w 2838450"/>
                <a:gd name="connsiteY37-1704" fmla="*/ 1524000 h 3009900"/>
                <a:gd name="connsiteX38-1705" fmla="*/ 384438 w 2838450"/>
                <a:gd name="connsiteY38-1706" fmla="*/ 1523447 h 3009900"/>
                <a:gd name="connsiteX39-1707" fmla="*/ 379656 w 2838450"/>
                <a:gd name="connsiteY39-1708" fmla="*/ 1428750 h 3009900"/>
                <a:gd name="connsiteX40-1709" fmla="*/ 1118765 w 2838450"/>
                <a:gd name="connsiteY40-1710" fmla="*/ 38653 h 3009900"/>
                <a:gd name="connsiteX41-1711" fmla="*/ 1160496 w 2838450"/>
                <a:gd name="connsiteY41-1712" fmla="*/ 13301 h 3009900"/>
                <a:gd name="connsiteX42-1713" fmla="*/ 2038350 w 2838450"/>
                <a:gd name="connsiteY42-1714" fmla="*/ 0 h 3009900"/>
                <a:gd name="connsiteX0-1715" fmla="*/ 2038350 w 2838450"/>
                <a:gd name="connsiteY0-1716" fmla="*/ 0 h 3009900"/>
                <a:gd name="connsiteX1-1717" fmla="*/ 2095500 w 2838450"/>
                <a:gd name="connsiteY1-1718" fmla="*/ 171450 h 3009900"/>
                <a:gd name="connsiteX2-1719" fmla="*/ 2076450 w 2838450"/>
                <a:gd name="connsiteY2-1720" fmla="*/ 228600 h 3009900"/>
                <a:gd name="connsiteX3-1721" fmla="*/ 1507945 w 2838450"/>
                <a:gd name="connsiteY3-1722" fmla="*/ 250179 h 3009900"/>
                <a:gd name="connsiteX4-1723" fmla="*/ 1219200 w 2838450"/>
                <a:gd name="connsiteY4-1724" fmla="*/ 323850 h 3009900"/>
                <a:gd name="connsiteX5-1725" fmla="*/ 1181100 w 2838450"/>
                <a:gd name="connsiteY5-1726" fmla="*/ 533400 h 3009900"/>
                <a:gd name="connsiteX6-1727" fmla="*/ 1314450 w 2838450"/>
                <a:gd name="connsiteY6-1728" fmla="*/ 571500 h 3009900"/>
                <a:gd name="connsiteX7-1729" fmla="*/ 1924050 w 2838450"/>
                <a:gd name="connsiteY7-1730" fmla="*/ 533400 h 3009900"/>
                <a:gd name="connsiteX8-1731" fmla="*/ 2019300 w 2838450"/>
                <a:gd name="connsiteY8-1732" fmla="*/ 692150 h 3009900"/>
                <a:gd name="connsiteX9-1733" fmla="*/ 1962150 w 2838450"/>
                <a:gd name="connsiteY9-1734" fmla="*/ 723900 h 3009900"/>
                <a:gd name="connsiteX10-1735" fmla="*/ 552450 w 2838450"/>
                <a:gd name="connsiteY10-1736" fmla="*/ 914400 h 3009900"/>
                <a:gd name="connsiteX11-1737" fmla="*/ 590550 w 2838450"/>
                <a:gd name="connsiteY11-1738" fmla="*/ 1314450 h 3009900"/>
                <a:gd name="connsiteX12-1739" fmla="*/ 2343150 w 2838450"/>
                <a:gd name="connsiteY12-1740" fmla="*/ 1104900 h 3009900"/>
                <a:gd name="connsiteX13-1741" fmla="*/ 2362200 w 2838450"/>
                <a:gd name="connsiteY13-1742" fmla="*/ 1352550 h 3009900"/>
                <a:gd name="connsiteX14-1743" fmla="*/ 2343150 w 2838450"/>
                <a:gd name="connsiteY14-1744" fmla="*/ 1416050 h 3009900"/>
                <a:gd name="connsiteX15-1745" fmla="*/ 1276350 w 2838450"/>
                <a:gd name="connsiteY15-1746" fmla="*/ 1466850 h 3009900"/>
                <a:gd name="connsiteX16-1747" fmla="*/ 381000 w 2838450"/>
                <a:gd name="connsiteY16-1748" fmla="*/ 1524000 h 3009900"/>
                <a:gd name="connsiteX17-1749" fmla="*/ 590550 w 2838450"/>
                <a:gd name="connsiteY17-1750" fmla="*/ 1885950 h 3009900"/>
                <a:gd name="connsiteX18-1751" fmla="*/ 1562100 w 2838450"/>
                <a:gd name="connsiteY18-1752" fmla="*/ 1752600 h 3009900"/>
                <a:gd name="connsiteX19-1753" fmla="*/ 1600200 w 2838450"/>
                <a:gd name="connsiteY19-1754" fmla="*/ 2000250 h 3009900"/>
                <a:gd name="connsiteX20-1755" fmla="*/ 1346200 w 2838450"/>
                <a:gd name="connsiteY20-1756" fmla="*/ 2082800 h 3009900"/>
                <a:gd name="connsiteX21-1757" fmla="*/ 800100 w 2838450"/>
                <a:gd name="connsiteY21-1758" fmla="*/ 2171700 h 3009900"/>
                <a:gd name="connsiteX22-1759" fmla="*/ 1162050 w 2838450"/>
                <a:gd name="connsiteY22-1760" fmla="*/ 2343150 h 3009900"/>
                <a:gd name="connsiteX23-1761" fmla="*/ 2400300 w 2838450"/>
                <a:gd name="connsiteY23-1762" fmla="*/ 2152650 h 3009900"/>
                <a:gd name="connsiteX24-1763" fmla="*/ 2838450 w 2838450"/>
                <a:gd name="connsiteY24-1764" fmla="*/ 2114550 h 3009900"/>
                <a:gd name="connsiteX25-1765" fmla="*/ 2781300 w 2838450"/>
                <a:gd name="connsiteY25-1766" fmla="*/ 2362200 h 3009900"/>
                <a:gd name="connsiteX26-1767" fmla="*/ 2647950 w 2838450"/>
                <a:gd name="connsiteY26-1768" fmla="*/ 2400300 h 3009900"/>
                <a:gd name="connsiteX27-1769" fmla="*/ 1257300 w 2838450"/>
                <a:gd name="connsiteY27-1770" fmla="*/ 2667000 h 3009900"/>
                <a:gd name="connsiteX28-1771" fmla="*/ 1504950 w 2838450"/>
                <a:gd name="connsiteY28-1772" fmla="*/ 2819400 h 3009900"/>
                <a:gd name="connsiteX29-1773" fmla="*/ 2647950 w 2838450"/>
                <a:gd name="connsiteY29-1774" fmla="*/ 2647950 h 3009900"/>
                <a:gd name="connsiteX30-1775" fmla="*/ 2647950 w 2838450"/>
                <a:gd name="connsiteY30-1776" fmla="*/ 2952750 h 3009900"/>
                <a:gd name="connsiteX31-1777" fmla="*/ 0 w 2838450"/>
                <a:gd name="connsiteY31-1778" fmla="*/ 3009900 h 3009900"/>
                <a:gd name="connsiteX32-1779" fmla="*/ 9 w 2838450"/>
                <a:gd name="connsiteY32-1780" fmla="*/ 3009787 h 3009900"/>
                <a:gd name="connsiteX33-1781" fmla="*/ 1419225 w 2838450"/>
                <a:gd name="connsiteY33-1782" fmla="*/ 2979157 h 3009900"/>
                <a:gd name="connsiteX34-1783" fmla="*/ 1403526 w 2838450"/>
                <a:gd name="connsiteY34-1784" fmla="*/ 2973410 h 3009900"/>
                <a:gd name="connsiteX35-1785" fmla="*/ 388311 w 2838450"/>
                <a:gd name="connsiteY35-1786" fmla="*/ 1600152 h 3009900"/>
                <a:gd name="connsiteX36-1787" fmla="*/ 385297 w 2838450"/>
                <a:gd name="connsiteY36-1788" fmla="*/ 1540457 h 3009900"/>
                <a:gd name="connsiteX37-1789" fmla="*/ 375769 w 2838450"/>
                <a:gd name="connsiteY37-1790" fmla="*/ 1524000 h 3009900"/>
                <a:gd name="connsiteX38-1791" fmla="*/ 384438 w 2838450"/>
                <a:gd name="connsiteY38-1792" fmla="*/ 1523447 h 3009900"/>
                <a:gd name="connsiteX39-1793" fmla="*/ 379656 w 2838450"/>
                <a:gd name="connsiteY39-1794" fmla="*/ 1428750 h 3009900"/>
                <a:gd name="connsiteX40-1795" fmla="*/ 1118765 w 2838450"/>
                <a:gd name="connsiteY40-1796" fmla="*/ 38653 h 3009900"/>
                <a:gd name="connsiteX41-1797" fmla="*/ 1160496 w 2838450"/>
                <a:gd name="connsiteY41-1798" fmla="*/ 13301 h 3009900"/>
                <a:gd name="connsiteX42-1799" fmla="*/ 2038350 w 2838450"/>
                <a:gd name="connsiteY42-1800" fmla="*/ 0 h 3009900"/>
                <a:gd name="connsiteX0-1801" fmla="*/ 2038350 w 2838450"/>
                <a:gd name="connsiteY0-1802" fmla="*/ 0 h 3009900"/>
                <a:gd name="connsiteX1-1803" fmla="*/ 2095500 w 2838450"/>
                <a:gd name="connsiteY1-1804" fmla="*/ 171450 h 3009900"/>
                <a:gd name="connsiteX2-1805" fmla="*/ 2076450 w 2838450"/>
                <a:gd name="connsiteY2-1806" fmla="*/ 228600 h 3009900"/>
                <a:gd name="connsiteX3-1807" fmla="*/ 1507945 w 2838450"/>
                <a:gd name="connsiteY3-1808" fmla="*/ 250179 h 3009900"/>
                <a:gd name="connsiteX4-1809" fmla="*/ 1219200 w 2838450"/>
                <a:gd name="connsiteY4-1810" fmla="*/ 323850 h 3009900"/>
                <a:gd name="connsiteX5-1811" fmla="*/ 1181100 w 2838450"/>
                <a:gd name="connsiteY5-1812" fmla="*/ 533400 h 3009900"/>
                <a:gd name="connsiteX6-1813" fmla="*/ 1314450 w 2838450"/>
                <a:gd name="connsiteY6-1814" fmla="*/ 571500 h 3009900"/>
                <a:gd name="connsiteX7-1815" fmla="*/ 1924050 w 2838450"/>
                <a:gd name="connsiteY7-1816" fmla="*/ 533400 h 3009900"/>
                <a:gd name="connsiteX8-1817" fmla="*/ 2019300 w 2838450"/>
                <a:gd name="connsiteY8-1818" fmla="*/ 692150 h 3009900"/>
                <a:gd name="connsiteX9-1819" fmla="*/ 1962150 w 2838450"/>
                <a:gd name="connsiteY9-1820" fmla="*/ 723900 h 3009900"/>
                <a:gd name="connsiteX10-1821" fmla="*/ 552450 w 2838450"/>
                <a:gd name="connsiteY10-1822" fmla="*/ 914400 h 3009900"/>
                <a:gd name="connsiteX11-1823" fmla="*/ 590550 w 2838450"/>
                <a:gd name="connsiteY11-1824" fmla="*/ 1314450 h 3009900"/>
                <a:gd name="connsiteX12-1825" fmla="*/ 2343150 w 2838450"/>
                <a:gd name="connsiteY12-1826" fmla="*/ 1104900 h 3009900"/>
                <a:gd name="connsiteX13-1827" fmla="*/ 2362200 w 2838450"/>
                <a:gd name="connsiteY13-1828" fmla="*/ 1352550 h 3009900"/>
                <a:gd name="connsiteX14-1829" fmla="*/ 2343150 w 2838450"/>
                <a:gd name="connsiteY14-1830" fmla="*/ 1416050 h 3009900"/>
                <a:gd name="connsiteX15-1831" fmla="*/ 1276350 w 2838450"/>
                <a:gd name="connsiteY15-1832" fmla="*/ 1466850 h 3009900"/>
                <a:gd name="connsiteX16-1833" fmla="*/ 381000 w 2838450"/>
                <a:gd name="connsiteY16-1834" fmla="*/ 1524000 h 3009900"/>
                <a:gd name="connsiteX17-1835" fmla="*/ 590550 w 2838450"/>
                <a:gd name="connsiteY17-1836" fmla="*/ 1885950 h 3009900"/>
                <a:gd name="connsiteX18-1837" fmla="*/ 1562100 w 2838450"/>
                <a:gd name="connsiteY18-1838" fmla="*/ 1752600 h 3009900"/>
                <a:gd name="connsiteX19-1839" fmla="*/ 1600200 w 2838450"/>
                <a:gd name="connsiteY19-1840" fmla="*/ 2000250 h 3009900"/>
                <a:gd name="connsiteX20-1841" fmla="*/ 1346200 w 2838450"/>
                <a:gd name="connsiteY20-1842" fmla="*/ 2082800 h 3009900"/>
                <a:gd name="connsiteX21-1843" fmla="*/ 800100 w 2838450"/>
                <a:gd name="connsiteY21-1844" fmla="*/ 2171700 h 3009900"/>
                <a:gd name="connsiteX22-1845" fmla="*/ 1162050 w 2838450"/>
                <a:gd name="connsiteY22-1846" fmla="*/ 2343150 h 3009900"/>
                <a:gd name="connsiteX23-1847" fmla="*/ 2400300 w 2838450"/>
                <a:gd name="connsiteY23-1848" fmla="*/ 2152650 h 3009900"/>
                <a:gd name="connsiteX24-1849" fmla="*/ 2838450 w 2838450"/>
                <a:gd name="connsiteY24-1850" fmla="*/ 2114550 h 3009900"/>
                <a:gd name="connsiteX25-1851" fmla="*/ 2781300 w 2838450"/>
                <a:gd name="connsiteY25-1852" fmla="*/ 2362200 h 3009900"/>
                <a:gd name="connsiteX26-1853" fmla="*/ 2647950 w 2838450"/>
                <a:gd name="connsiteY26-1854" fmla="*/ 2400300 h 3009900"/>
                <a:gd name="connsiteX27-1855" fmla="*/ 1257300 w 2838450"/>
                <a:gd name="connsiteY27-1856" fmla="*/ 2667000 h 3009900"/>
                <a:gd name="connsiteX28-1857" fmla="*/ 1504950 w 2838450"/>
                <a:gd name="connsiteY28-1858" fmla="*/ 2819400 h 3009900"/>
                <a:gd name="connsiteX29-1859" fmla="*/ 2647950 w 2838450"/>
                <a:gd name="connsiteY29-1860" fmla="*/ 2647950 h 3009900"/>
                <a:gd name="connsiteX30-1861" fmla="*/ 2647950 w 2838450"/>
                <a:gd name="connsiteY30-1862" fmla="*/ 2952750 h 3009900"/>
                <a:gd name="connsiteX31-1863" fmla="*/ 0 w 2838450"/>
                <a:gd name="connsiteY31-1864" fmla="*/ 3009900 h 3009900"/>
                <a:gd name="connsiteX32-1865" fmla="*/ 9 w 2838450"/>
                <a:gd name="connsiteY32-1866" fmla="*/ 3009787 h 3009900"/>
                <a:gd name="connsiteX33-1867" fmla="*/ 1419225 w 2838450"/>
                <a:gd name="connsiteY33-1868" fmla="*/ 2979157 h 3009900"/>
                <a:gd name="connsiteX34-1869" fmla="*/ 1403526 w 2838450"/>
                <a:gd name="connsiteY34-1870" fmla="*/ 2973410 h 3009900"/>
                <a:gd name="connsiteX35-1871" fmla="*/ 388311 w 2838450"/>
                <a:gd name="connsiteY35-1872" fmla="*/ 1600152 h 3009900"/>
                <a:gd name="connsiteX36-1873" fmla="*/ 385297 w 2838450"/>
                <a:gd name="connsiteY36-1874" fmla="*/ 1540457 h 3009900"/>
                <a:gd name="connsiteX37-1875" fmla="*/ 375769 w 2838450"/>
                <a:gd name="connsiteY37-1876" fmla="*/ 1524000 h 3009900"/>
                <a:gd name="connsiteX38-1877" fmla="*/ 384438 w 2838450"/>
                <a:gd name="connsiteY38-1878" fmla="*/ 1523447 h 3009900"/>
                <a:gd name="connsiteX39-1879" fmla="*/ 379656 w 2838450"/>
                <a:gd name="connsiteY39-1880" fmla="*/ 1428750 h 3009900"/>
                <a:gd name="connsiteX40-1881" fmla="*/ 1118765 w 2838450"/>
                <a:gd name="connsiteY40-1882" fmla="*/ 38653 h 3009900"/>
                <a:gd name="connsiteX41-1883" fmla="*/ 1160496 w 2838450"/>
                <a:gd name="connsiteY41-1884" fmla="*/ 13301 h 3009900"/>
                <a:gd name="connsiteX42-1885" fmla="*/ 2038350 w 2838450"/>
                <a:gd name="connsiteY42-1886" fmla="*/ 0 h 3009900"/>
                <a:gd name="connsiteX0-1887" fmla="*/ 2038350 w 2838450"/>
                <a:gd name="connsiteY0-1888" fmla="*/ 0 h 3009900"/>
                <a:gd name="connsiteX1-1889" fmla="*/ 2095500 w 2838450"/>
                <a:gd name="connsiteY1-1890" fmla="*/ 171450 h 3009900"/>
                <a:gd name="connsiteX2-1891" fmla="*/ 2076450 w 2838450"/>
                <a:gd name="connsiteY2-1892" fmla="*/ 228600 h 3009900"/>
                <a:gd name="connsiteX3-1893" fmla="*/ 1507945 w 2838450"/>
                <a:gd name="connsiteY3-1894" fmla="*/ 250179 h 3009900"/>
                <a:gd name="connsiteX4-1895" fmla="*/ 1219200 w 2838450"/>
                <a:gd name="connsiteY4-1896" fmla="*/ 323850 h 3009900"/>
                <a:gd name="connsiteX5-1897" fmla="*/ 1181100 w 2838450"/>
                <a:gd name="connsiteY5-1898" fmla="*/ 533400 h 3009900"/>
                <a:gd name="connsiteX6-1899" fmla="*/ 1314450 w 2838450"/>
                <a:gd name="connsiteY6-1900" fmla="*/ 571500 h 3009900"/>
                <a:gd name="connsiteX7-1901" fmla="*/ 1924050 w 2838450"/>
                <a:gd name="connsiteY7-1902" fmla="*/ 533400 h 3009900"/>
                <a:gd name="connsiteX8-1903" fmla="*/ 2019300 w 2838450"/>
                <a:gd name="connsiteY8-1904" fmla="*/ 692150 h 3009900"/>
                <a:gd name="connsiteX9-1905" fmla="*/ 1962150 w 2838450"/>
                <a:gd name="connsiteY9-1906" fmla="*/ 723900 h 3009900"/>
                <a:gd name="connsiteX10-1907" fmla="*/ 552450 w 2838450"/>
                <a:gd name="connsiteY10-1908" fmla="*/ 914400 h 3009900"/>
                <a:gd name="connsiteX11-1909" fmla="*/ 590550 w 2838450"/>
                <a:gd name="connsiteY11-1910" fmla="*/ 1314450 h 3009900"/>
                <a:gd name="connsiteX12-1911" fmla="*/ 2343150 w 2838450"/>
                <a:gd name="connsiteY12-1912" fmla="*/ 1104900 h 3009900"/>
                <a:gd name="connsiteX13-1913" fmla="*/ 2362200 w 2838450"/>
                <a:gd name="connsiteY13-1914" fmla="*/ 1352550 h 3009900"/>
                <a:gd name="connsiteX14-1915" fmla="*/ 2343150 w 2838450"/>
                <a:gd name="connsiteY14-1916" fmla="*/ 1416050 h 3009900"/>
                <a:gd name="connsiteX15-1917" fmla="*/ 1276350 w 2838450"/>
                <a:gd name="connsiteY15-1918" fmla="*/ 1466850 h 3009900"/>
                <a:gd name="connsiteX16-1919" fmla="*/ 381000 w 2838450"/>
                <a:gd name="connsiteY16-1920" fmla="*/ 1524000 h 3009900"/>
                <a:gd name="connsiteX17-1921" fmla="*/ 590550 w 2838450"/>
                <a:gd name="connsiteY17-1922" fmla="*/ 1885950 h 3009900"/>
                <a:gd name="connsiteX18-1923" fmla="*/ 1562100 w 2838450"/>
                <a:gd name="connsiteY18-1924" fmla="*/ 1752600 h 3009900"/>
                <a:gd name="connsiteX19-1925" fmla="*/ 1600200 w 2838450"/>
                <a:gd name="connsiteY19-1926" fmla="*/ 2000250 h 3009900"/>
                <a:gd name="connsiteX20-1927" fmla="*/ 1346200 w 2838450"/>
                <a:gd name="connsiteY20-1928" fmla="*/ 2082800 h 3009900"/>
                <a:gd name="connsiteX21-1929" fmla="*/ 800100 w 2838450"/>
                <a:gd name="connsiteY21-1930" fmla="*/ 2171700 h 3009900"/>
                <a:gd name="connsiteX22-1931" fmla="*/ 1162050 w 2838450"/>
                <a:gd name="connsiteY22-1932" fmla="*/ 2343150 h 3009900"/>
                <a:gd name="connsiteX23-1933" fmla="*/ 2400300 w 2838450"/>
                <a:gd name="connsiteY23-1934" fmla="*/ 2152650 h 3009900"/>
                <a:gd name="connsiteX24-1935" fmla="*/ 2838450 w 2838450"/>
                <a:gd name="connsiteY24-1936" fmla="*/ 2114550 h 3009900"/>
                <a:gd name="connsiteX25-1937" fmla="*/ 2781300 w 2838450"/>
                <a:gd name="connsiteY25-1938" fmla="*/ 2362200 h 3009900"/>
                <a:gd name="connsiteX26-1939" fmla="*/ 2647950 w 2838450"/>
                <a:gd name="connsiteY26-1940" fmla="*/ 2400300 h 3009900"/>
                <a:gd name="connsiteX27-1941" fmla="*/ 1257300 w 2838450"/>
                <a:gd name="connsiteY27-1942" fmla="*/ 2667000 h 3009900"/>
                <a:gd name="connsiteX28-1943" fmla="*/ 1504950 w 2838450"/>
                <a:gd name="connsiteY28-1944" fmla="*/ 2819400 h 3009900"/>
                <a:gd name="connsiteX29-1945" fmla="*/ 2647950 w 2838450"/>
                <a:gd name="connsiteY29-1946" fmla="*/ 2647950 h 3009900"/>
                <a:gd name="connsiteX30-1947" fmla="*/ 2647950 w 2838450"/>
                <a:gd name="connsiteY30-1948" fmla="*/ 2952750 h 3009900"/>
                <a:gd name="connsiteX31-1949" fmla="*/ 0 w 2838450"/>
                <a:gd name="connsiteY31-1950" fmla="*/ 3009900 h 3009900"/>
                <a:gd name="connsiteX32-1951" fmla="*/ 9 w 2838450"/>
                <a:gd name="connsiteY32-1952" fmla="*/ 3009787 h 3009900"/>
                <a:gd name="connsiteX33-1953" fmla="*/ 1419225 w 2838450"/>
                <a:gd name="connsiteY33-1954" fmla="*/ 2979157 h 3009900"/>
                <a:gd name="connsiteX34-1955" fmla="*/ 1403526 w 2838450"/>
                <a:gd name="connsiteY34-1956" fmla="*/ 2973410 h 3009900"/>
                <a:gd name="connsiteX35-1957" fmla="*/ 388311 w 2838450"/>
                <a:gd name="connsiteY35-1958" fmla="*/ 1600152 h 3009900"/>
                <a:gd name="connsiteX36-1959" fmla="*/ 385297 w 2838450"/>
                <a:gd name="connsiteY36-1960" fmla="*/ 1540457 h 3009900"/>
                <a:gd name="connsiteX37-1961" fmla="*/ 375769 w 2838450"/>
                <a:gd name="connsiteY37-1962" fmla="*/ 1524000 h 3009900"/>
                <a:gd name="connsiteX38-1963" fmla="*/ 384438 w 2838450"/>
                <a:gd name="connsiteY38-1964" fmla="*/ 1523447 h 3009900"/>
                <a:gd name="connsiteX39-1965" fmla="*/ 379656 w 2838450"/>
                <a:gd name="connsiteY39-1966" fmla="*/ 1428750 h 3009900"/>
                <a:gd name="connsiteX40-1967" fmla="*/ 1118765 w 2838450"/>
                <a:gd name="connsiteY40-1968" fmla="*/ 38653 h 3009900"/>
                <a:gd name="connsiteX41-1969" fmla="*/ 1160496 w 2838450"/>
                <a:gd name="connsiteY41-1970" fmla="*/ 13301 h 3009900"/>
                <a:gd name="connsiteX42-1971" fmla="*/ 2038350 w 2838450"/>
                <a:gd name="connsiteY42-1972" fmla="*/ 0 h 3009900"/>
                <a:gd name="connsiteX0-1973" fmla="*/ 2038350 w 2838450"/>
                <a:gd name="connsiteY0-1974" fmla="*/ 0 h 3009900"/>
                <a:gd name="connsiteX1-1975" fmla="*/ 2095500 w 2838450"/>
                <a:gd name="connsiteY1-1976" fmla="*/ 171450 h 3009900"/>
                <a:gd name="connsiteX2-1977" fmla="*/ 2076450 w 2838450"/>
                <a:gd name="connsiteY2-1978" fmla="*/ 228600 h 3009900"/>
                <a:gd name="connsiteX3-1979" fmla="*/ 1507945 w 2838450"/>
                <a:gd name="connsiteY3-1980" fmla="*/ 250179 h 3009900"/>
                <a:gd name="connsiteX4-1981" fmla="*/ 1219200 w 2838450"/>
                <a:gd name="connsiteY4-1982" fmla="*/ 323850 h 3009900"/>
                <a:gd name="connsiteX5-1983" fmla="*/ 1181100 w 2838450"/>
                <a:gd name="connsiteY5-1984" fmla="*/ 533400 h 3009900"/>
                <a:gd name="connsiteX6-1985" fmla="*/ 1314450 w 2838450"/>
                <a:gd name="connsiteY6-1986" fmla="*/ 571500 h 3009900"/>
                <a:gd name="connsiteX7-1987" fmla="*/ 1924050 w 2838450"/>
                <a:gd name="connsiteY7-1988" fmla="*/ 533400 h 3009900"/>
                <a:gd name="connsiteX8-1989" fmla="*/ 2019300 w 2838450"/>
                <a:gd name="connsiteY8-1990" fmla="*/ 692150 h 3009900"/>
                <a:gd name="connsiteX9-1991" fmla="*/ 1962150 w 2838450"/>
                <a:gd name="connsiteY9-1992" fmla="*/ 723900 h 3009900"/>
                <a:gd name="connsiteX10-1993" fmla="*/ 552450 w 2838450"/>
                <a:gd name="connsiteY10-1994" fmla="*/ 914400 h 3009900"/>
                <a:gd name="connsiteX11-1995" fmla="*/ 590550 w 2838450"/>
                <a:gd name="connsiteY11-1996" fmla="*/ 1314450 h 3009900"/>
                <a:gd name="connsiteX12-1997" fmla="*/ 2343150 w 2838450"/>
                <a:gd name="connsiteY12-1998" fmla="*/ 1104900 h 3009900"/>
                <a:gd name="connsiteX13-1999" fmla="*/ 2362200 w 2838450"/>
                <a:gd name="connsiteY13-2000" fmla="*/ 1352550 h 3009900"/>
                <a:gd name="connsiteX14-2001" fmla="*/ 2343150 w 2838450"/>
                <a:gd name="connsiteY14-2002" fmla="*/ 1416050 h 3009900"/>
                <a:gd name="connsiteX15-2003" fmla="*/ 1276350 w 2838450"/>
                <a:gd name="connsiteY15-2004" fmla="*/ 1466850 h 3009900"/>
                <a:gd name="connsiteX16-2005" fmla="*/ 381000 w 2838450"/>
                <a:gd name="connsiteY16-2006" fmla="*/ 1524000 h 3009900"/>
                <a:gd name="connsiteX17-2007" fmla="*/ 590550 w 2838450"/>
                <a:gd name="connsiteY17-2008" fmla="*/ 1885950 h 3009900"/>
                <a:gd name="connsiteX18-2009" fmla="*/ 1562100 w 2838450"/>
                <a:gd name="connsiteY18-2010" fmla="*/ 1752600 h 3009900"/>
                <a:gd name="connsiteX19-2011" fmla="*/ 1600200 w 2838450"/>
                <a:gd name="connsiteY19-2012" fmla="*/ 2000250 h 3009900"/>
                <a:gd name="connsiteX20-2013" fmla="*/ 1346200 w 2838450"/>
                <a:gd name="connsiteY20-2014" fmla="*/ 2082800 h 3009900"/>
                <a:gd name="connsiteX21-2015" fmla="*/ 800100 w 2838450"/>
                <a:gd name="connsiteY21-2016" fmla="*/ 2171700 h 3009900"/>
                <a:gd name="connsiteX22-2017" fmla="*/ 1162050 w 2838450"/>
                <a:gd name="connsiteY22-2018" fmla="*/ 2387600 h 3009900"/>
                <a:gd name="connsiteX23-2019" fmla="*/ 2400300 w 2838450"/>
                <a:gd name="connsiteY23-2020" fmla="*/ 2152650 h 3009900"/>
                <a:gd name="connsiteX24-2021" fmla="*/ 2838450 w 2838450"/>
                <a:gd name="connsiteY24-2022" fmla="*/ 2114550 h 3009900"/>
                <a:gd name="connsiteX25-2023" fmla="*/ 2781300 w 2838450"/>
                <a:gd name="connsiteY25-2024" fmla="*/ 2362200 h 3009900"/>
                <a:gd name="connsiteX26-2025" fmla="*/ 2647950 w 2838450"/>
                <a:gd name="connsiteY26-2026" fmla="*/ 2400300 h 3009900"/>
                <a:gd name="connsiteX27-2027" fmla="*/ 1257300 w 2838450"/>
                <a:gd name="connsiteY27-2028" fmla="*/ 2667000 h 3009900"/>
                <a:gd name="connsiteX28-2029" fmla="*/ 1504950 w 2838450"/>
                <a:gd name="connsiteY28-2030" fmla="*/ 2819400 h 3009900"/>
                <a:gd name="connsiteX29-2031" fmla="*/ 2647950 w 2838450"/>
                <a:gd name="connsiteY29-2032" fmla="*/ 2647950 h 3009900"/>
                <a:gd name="connsiteX30-2033" fmla="*/ 2647950 w 2838450"/>
                <a:gd name="connsiteY30-2034" fmla="*/ 2952750 h 3009900"/>
                <a:gd name="connsiteX31-2035" fmla="*/ 0 w 2838450"/>
                <a:gd name="connsiteY31-2036" fmla="*/ 3009900 h 3009900"/>
                <a:gd name="connsiteX32-2037" fmla="*/ 9 w 2838450"/>
                <a:gd name="connsiteY32-2038" fmla="*/ 3009787 h 3009900"/>
                <a:gd name="connsiteX33-2039" fmla="*/ 1419225 w 2838450"/>
                <a:gd name="connsiteY33-2040" fmla="*/ 2979157 h 3009900"/>
                <a:gd name="connsiteX34-2041" fmla="*/ 1403526 w 2838450"/>
                <a:gd name="connsiteY34-2042" fmla="*/ 2973410 h 3009900"/>
                <a:gd name="connsiteX35-2043" fmla="*/ 388311 w 2838450"/>
                <a:gd name="connsiteY35-2044" fmla="*/ 1600152 h 3009900"/>
                <a:gd name="connsiteX36-2045" fmla="*/ 385297 w 2838450"/>
                <a:gd name="connsiteY36-2046" fmla="*/ 1540457 h 3009900"/>
                <a:gd name="connsiteX37-2047" fmla="*/ 375769 w 2838450"/>
                <a:gd name="connsiteY37-2048" fmla="*/ 1524000 h 3009900"/>
                <a:gd name="connsiteX38-2049" fmla="*/ 384438 w 2838450"/>
                <a:gd name="connsiteY38-2050" fmla="*/ 1523447 h 3009900"/>
                <a:gd name="connsiteX39-2051" fmla="*/ 379656 w 2838450"/>
                <a:gd name="connsiteY39-2052" fmla="*/ 1428750 h 3009900"/>
                <a:gd name="connsiteX40-2053" fmla="*/ 1118765 w 2838450"/>
                <a:gd name="connsiteY40-2054" fmla="*/ 38653 h 3009900"/>
                <a:gd name="connsiteX41-2055" fmla="*/ 1160496 w 2838450"/>
                <a:gd name="connsiteY41-2056" fmla="*/ 13301 h 3009900"/>
                <a:gd name="connsiteX42-2057" fmla="*/ 2038350 w 2838450"/>
                <a:gd name="connsiteY42-2058" fmla="*/ 0 h 3009900"/>
                <a:gd name="connsiteX0-2059" fmla="*/ 2038350 w 2838450"/>
                <a:gd name="connsiteY0-2060" fmla="*/ 0 h 3009900"/>
                <a:gd name="connsiteX1-2061" fmla="*/ 2095500 w 2838450"/>
                <a:gd name="connsiteY1-2062" fmla="*/ 171450 h 3009900"/>
                <a:gd name="connsiteX2-2063" fmla="*/ 2076450 w 2838450"/>
                <a:gd name="connsiteY2-2064" fmla="*/ 228600 h 3009900"/>
                <a:gd name="connsiteX3-2065" fmla="*/ 1507945 w 2838450"/>
                <a:gd name="connsiteY3-2066" fmla="*/ 250179 h 3009900"/>
                <a:gd name="connsiteX4-2067" fmla="*/ 1219200 w 2838450"/>
                <a:gd name="connsiteY4-2068" fmla="*/ 323850 h 3009900"/>
                <a:gd name="connsiteX5-2069" fmla="*/ 1181100 w 2838450"/>
                <a:gd name="connsiteY5-2070" fmla="*/ 533400 h 3009900"/>
                <a:gd name="connsiteX6-2071" fmla="*/ 1314450 w 2838450"/>
                <a:gd name="connsiteY6-2072" fmla="*/ 571500 h 3009900"/>
                <a:gd name="connsiteX7-2073" fmla="*/ 1924050 w 2838450"/>
                <a:gd name="connsiteY7-2074" fmla="*/ 533400 h 3009900"/>
                <a:gd name="connsiteX8-2075" fmla="*/ 2019300 w 2838450"/>
                <a:gd name="connsiteY8-2076" fmla="*/ 692150 h 3009900"/>
                <a:gd name="connsiteX9-2077" fmla="*/ 1962150 w 2838450"/>
                <a:gd name="connsiteY9-2078" fmla="*/ 723900 h 3009900"/>
                <a:gd name="connsiteX10-2079" fmla="*/ 552450 w 2838450"/>
                <a:gd name="connsiteY10-2080" fmla="*/ 914400 h 3009900"/>
                <a:gd name="connsiteX11-2081" fmla="*/ 590550 w 2838450"/>
                <a:gd name="connsiteY11-2082" fmla="*/ 1314450 h 3009900"/>
                <a:gd name="connsiteX12-2083" fmla="*/ 2343150 w 2838450"/>
                <a:gd name="connsiteY12-2084" fmla="*/ 1104900 h 3009900"/>
                <a:gd name="connsiteX13-2085" fmla="*/ 2362200 w 2838450"/>
                <a:gd name="connsiteY13-2086" fmla="*/ 1352550 h 3009900"/>
                <a:gd name="connsiteX14-2087" fmla="*/ 2343150 w 2838450"/>
                <a:gd name="connsiteY14-2088" fmla="*/ 1416050 h 3009900"/>
                <a:gd name="connsiteX15-2089" fmla="*/ 1276350 w 2838450"/>
                <a:gd name="connsiteY15-2090" fmla="*/ 1466850 h 3009900"/>
                <a:gd name="connsiteX16-2091" fmla="*/ 381000 w 2838450"/>
                <a:gd name="connsiteY16-2092" fmla="*/ 1524000 h 3009900"/>
                <a:gd name="connsiteX17-2093" fmla="*/ 590550 w 2838450"/>
                <a:gd name="connsiteY17-2094" fmla="*/ 1885950 h 3009900"/>
                <a:gd name="connsiteX18-2095" fmla="*/ 1562100 w 2838450"/>
                <a:gd name="connsiteY18-2096" fmla="*/ 1752600 h 3009900"/>
                <a:gd name="connsiteX19-2097" fmla="*/ 1600200 w 2838450"/>
                <a:gd name="connsiteY19-2098" fmla="*/ 2000250 h 3009900"/>
                <a:gd name="connsiteX20-2099" fmla="*/ 1346200 w 2838450"/>
                <a:gd name="connsiteY20-2100" fmla="*/ 2082800 h 3009900"/>
                <a:gd name="connsiteX21-2101" fmla="*/ 800100 w 2838450"/>
                <a:gd name="connsiteY21-2102" fmla="*/ 2171700 h 3009900"/>
                <a:gd name="connsiteX22-2103" fmla="*/ 1162050 w 2838450"/>
                <a:gd name="connsiteY22-2104" fmla="*/ 2387600 h 3009900"/>
                <a:gd name="connsiteX23-2105" fmla="*/ 2400300 w 2838450"/>
                <a:gd name="connsiteY23-2106" fmla="*/ 2152650 h 3009900"/>
                <a:gd name="connsiteX24-2107" fmla="*/ 2838450 w 2838450"/>
                <a:gd name="connsiteY24-2108" fmla="*/ 2114550 h 3009900"/>
                <a:gd name="connsiteX25-2109" fmla="*/ 2781300 w 2838450"/>
                <a:gd name="connsiteY25-2110" fmla="*/ 2362200 h 3009900"/>
                <a:gd name="connsiteX26-2111" fmla="*/ 2647950 w 2838450"/>
                <a:gd name="connsiteY26-2112" fmla="*/ 2400300 h 3009900"/>
                <a:gd name="connsiteX27-2113" fmla="*/ 1257300 w 2838450"/>
                <a:gd name="connsiteY27-2114" fmla="*/ 2667000 h 3009900"/>
                <a:gd name="connsiteX28-2115" fmla="*/ 1504950 w 2838450"/>
                <a:gd name="connsiteY28-2116" fmla="*/ 2819400 h 3009900"/>
                <a:gd name="connsiteX29-2117" fmla="*/ 2647950 w 2838450"/>
                <a:gd name="connsiteY29-2118" fmla="*/ 2647950 h 3009900"/>
                <a:gd name="connsiteX30-2119" fmla="*/ 2647950 w 2838450"/>
                <a:gd name="connsiteY30-2120" fmla="*/ 2952750 h 3009900"/>
                <a:gd name="connsiteX31-2121" fmla="*/ 0 w 2838450"/>
                <a:gd name="connsiteY31-2122" fmla="*/ 3009900 h 3009900"/>
                <a:gd name="connsiteX32-2123" fmla="*/ 9 w 2838450"/>
                <a:gd name="connsiteY32-2124" fmla="*/ 3009787 h 3009900"/>
                <a:gd name="connsiteX33-2125" fmla="*/ 1419225 w 2838450"/>
                <a:gd name="connsiteY33-2126" fmla="*/ 2979157 h 3009900"/>
                <a:gd name="connsiteX34-2127" fmla="*/ 1403526 w 2838450"/>
                <a:gd name="connsiteY34-2128" fmla="*/ 2973410 h 3009900"/>
                <a:gd name="connsiteX35-2129" fmla="*/ 388311 w 2838450"/>
                <a:gd name="connsiteY35-2130" fmla="*/ 1600152 h 3009900"/>
                <a:gd name="connsiteX36-2131" fmla="*/ 385297 w 2838450"/>
                <a:gd name="connsiteY36-2132" fmla="*/ 1540457 h 3009900"/>
                <a:gd name="connsiteX37-2133" fmla="*/ 375769 w 2838450"/>
                <a:gd name="connsiteY37-2134" fmla="*/ 1524000 h 3009900"/>
                <a:gd name="connsiteX38-2135" fmla="*/ 384438 w 2838450"/>
                <a:gd name="connsiteY38-2136" fmla="*/ 1523447 h 3009900"/>
                <a:gd name="connsiteX39-2137" fmla="*/ 379656 w 2838450"/>
                <a:gd name="connsiteY39-2138" fmla="*/ 1428750 h 3009900"/>
                <a:gd name="connsiteX40-2139" fmla="*/ 1118765 w 2838450"/>
                <a:gd name="connsiteY40-2140" fmla="*/ 38653 h 3009900"/>
                <a:gd name="connsiteX41-2141" fmla="*/ 1160496 w 2838450"/>
                <a:gd name="connsiteY41-2142" fmla="*/ 13301 h 3009900"/>
                <a:gd name="connsiteX42-2143" fmla="*/ 2038350 w 2838450"/>
                <a:gd name="connsiteY42-2144" fmla="*/ 0 h 3009900"/>
                <a:gd name="connsiteX0-2145" fmla="*/ 2038350 w 2838450"/>
                <a:gd name="connsiteY0-2146" fmla="*/ 0 h 3009900"/>
                <a:gd name="connsiteX1-2147" fmla="*/ 2095500 w 2838450"/>
                <a:gd name="connsiteY1-2148" fmla="*/ 171450 h 3009900"/>
                <a:gd name="connsiteX2-2149" fmla="*/ 2076450 w 2838450"/>
                <a:gd name="connsiteY2-2150" fmla="*/ 228600 h 3009900"/>
                <a:gd name="connsiteX3-2151" fmla="*/ 1507945 w 2838450"/>
                <a:gd name="connsiteY3-2152" fmla="*/ 250179 h 3009900"/>
                <a:gd name="connsiteX4-2153" fmla="*/ 1219200 w 2838450"/>
                <a:gd name="connsiteY4-2154" fmla="*/ 323850 h 3009900"/>
                <a:gd name="connsiteX5-2155" fmla="*/ 1181100 w 2838450"/>
                <a:gd name="connsiteY5-2156" fmla="*/ 533400 h 3009900"/>
                <a:gd name="connsiteX6-2157" fmla="*/ 1314450 w 2838450"/>
                <a:gd name="connsiteY6-2158" fmla="*/ 571500 h 3009900"/>
                <a:gd name="connsiteX7-2159" fmla="*/ 1924050 w 2838450"/>
                <a:gd name="connsiteY7-2160" fmla="*/ 533400 h 3009900"/>
                <a:gd name="connsiteX8-2161" fmla="*/ 2019300 w 2838450"/>
                <a:gd name="connsiteY8-2162" fmla="*/ 692150 h 3009900"/>
                <a:gd name="connsiteX9-2163" fmla="*/ 1962150 w 2838450"/>
                <a:gd name="connsiteY9-2164" fmla="*/ 723900 h 3009900"/>
                <a:gd name="connsiteX10-2165" fmla="*/ 552450 w 2838450"/>
                <a:gd name="connsiteY10-2166" fmla="*/ 914400 h 3009900"/>
                <a:gd name="connsiteX11-2167" fmla="*/ 590550 w 2838450"/>
                <a:gd name="connsiteY11-2168" fmla="*/ 1314450 h 3009900"/>
                <a:gd name="connsiteX12-2169" fmla="*/ 2343150 w 2838450"/>
                <a:gd name="connsiteY12-2170" fmla="*/ 1104900 h 3009900"/>
                <a:gd name="connsiteX13-2171" fmla="*/ 2362200 w 2838450"/>
                <a:gd name="connsiteY13-2172" fmla="*/ 1352550 h 3009900"/>
                <a:gd name="connsiteX14-2173" fmla="*/ 2343150 w 2838450"/>
                <a:gd name="connsiteY14-2174" fmla="*/ 1416050 h 3009900"/>
                <a:gd name="connsiteX15-2175" fmla="*/ 1276350 w 2838450"/>
                <a:gd name="connsiteY15-2176" fmla="*/ 1466850 h 3009900"/>
                <a:gd name="connsiteX16-2177" fmla="*/ 381000 w 2838450"/>
                <a:gd name="connsiteY16-2178" fmla="*/ 1524000 h 3009900"/>
                <a:gd name="connsiteX17-2179" fmla="*/ 590550 w 2838450"/>
                <a:gd name="connsiteY17-2180" fmla="*/ 1885950 h 3009900"/>
                <a:gd name="connsiteX18-2181" fmla="*/ 1562100 w 2838450"/>
                <a:gd name="connsiteY18-2182" fmla="*/ 1752600 h 3009900"/>
                <a:gd name="connsiteX19-2183" fmla="*/ 1600200 w 2838450"/>
                <a:gd name="connsiteY19-2184" fmla="*/ 2000250 h 3009900"/>
                <a:gd name="connsiteX20-2185" fmla="*/ 1346200 w 2838450"/>
                <a:gd name="connsiteY20-2186" fmla="*/ 2082800 h 3009900"/>
                <a:gd name="connsiteX21-2187" fmla="*/ 800100 w 2838450"/>
                <a:gd name="connsiteY21-2188" fmla="*/ 2171700 h 3009900"/>
                <a:gd name="connsiteX22-2189" fmla="*/ 1162050 w 2838450"/>
                <a:gd name="connsiteY22-2190" fmla="*/ 2387600 h 3009900"/>
                <a:gd name="connsiteX23-2191" fmla="*/ 2400300 w 2838450"/>
                <a:gd name="connsiteY23-2192" fmla="*/ 2152650 h 3009900"/>
                <a:gd name="connsiteX24-2193" fmla="*/ 2838450 w 2838450"/>
                <a:gd name="connsiteY24-2194" fmla="*/ 2114550 h 3009900"/>
                <a:gd name="connsiteX25-2195" fmla="*/ 2781300 w 2838450"/>
                <a:gd name="connsiteY25-2196" fmla="*/ 2362200 h 3009900"/>
                <a:gd name="connsiteX26-2197" fmla="*/ 2647950 w 2838450"/>
                <a:gd name="connsiteY26-2198" fmla="*/ 2400300 h 3009900"/>
                <a:gd name="connsiteX27-2199" fmla="*/ 1257300 w 2838450"/>
                <a:gd name="connsiteY27-2200" fmla="*/ 2667000 h 3009900"/>
                <a:gd name="connsiteX28-2201" fmla="*/ 1504950 w 2838450"/>
                <a:gd name="connsiteY28-2202" fmla="*/ 2819400 h 3009900"/>
                <a:gd name="connsiteX29-2203" fmla="*/ 2647950 w 2838450"/>
                <a:gd name="connsiteY29-2204" fmla="*/ 2647950 h 3009900"/>
                <a:gd name="connsiteX30-2205" fmla="*/ 2647950 w 2838450"/>
                <a:gd name="connsiteY30-2206" fmla="*/ 2952750 h 3009900"/>
                <a:gd name="connsiteX31-2207" fmla="*/ 0 w 2838450"/>
                <a:gd name="connsiteY31-2208" fmla="*/ 3009900 h 3009900"/>
                <a:gd name="connsiteX32-2209" fmla="*/ 9 w 2838450"/>
                <a:gd name="connsiteY32-2210" fmla="*/ 3009787 h 3009900"/>
                <a:gd name="connsiteX33-2211" fmla="*/ 1419225 w 2838450"/>
                <a:gd name="connsiteY33-2212" fmla="*/ 2979157 h 3009900"/>
                <a:gd name="connsiteX34-2213" fmla="*/ 1403526 w 2838450"/>
                <a:gd name="connsiteY34-2214" fmla="*/ 2973410 h 3009900"/>
                <a:gd name="connsiteX35-2215" fmla="*/ 388311 w 2838450"/>
                <a:gd name="connsiteY35-2216" fmla="*/ 1600152 h 3009900"/>
                <a:gd name="connsiteX36-2217" fmla="*/ 385297 w 2838450"/>
                <a:gd name="connsiteY36-2218" fmla="*/ 1540457 h 3009900"/>
                <a:gd name="connsiteX37-2219" fmla="*/ 375769 w 2838450"/>
                <a:gd name="connsiteY37-2220" fmla="*/ 1524000 h 3009900"/>
                <a:gd name="connsiteX38-2221" fmla="*/ 384438 w 2838450"/>
                <a:gd name="connsiteY38-2222" fmla="*/ 1523447 h 3009900"/>
                <a:gd name="connsiteX39-2223" fmla="*/ 379656 w 2838450"/>
                <a:gd name="connsiteY39-2224" fmla="*/ 1428750 h 3009900"/>
                <a:gd name="connsiteX40-2225" fmla="*/ 1118765 w 2838450"/>
                <a:gd name="connsiteY40-2226" fmla="*/ 38653 h 3009900"/>
                <a:gd name="connsiteX41-2227" fmla="*/ 1160496 w 2838450"/>
                <a:gd name="connsiteY41-2228" fmla="*/ 13301 h 3009900"/>
                <a:gd name="connsiteX42-2229" fmla="*/ 2038350 w 2838450"/>
                <a:gd name="connsiteY42-2230" fmla="*/ 0 h 3009900"/>
                <a:gd name="connsiteX0-2231" fmla="*/ 2038350 w 2838450"/>
                <a:gd name="connsiteY0-2232" fmla="*/ 0 h 3009900"/>
                <a:gd name="connsiteX1-2233" fmla="*/ 2095500 w 2838450"/>
                <a:gd name="connsiteY1-2234" fmla="*/ 171450 h 3009900"/>
                <a:gd name="connsiteX2-2235" fmla="*/ 2076450 w 2838450"/>
                <a:gd name="connsiteY2-2236" fmla="*/ 228600 h 3009900"/>
                <a:gd name="connsiteX3-2237" fmla="*/ 1507945 w 2838450"/>
                <a:gd name="connsiteY3-2238" fmla="*/ 250179 h 3009900"/>
                <a:gd name="connsiteX4-2239" fmla="*/ 1219200 w 2838450"/>
                <a:gd name="connsiteY4-2240" fmla="*/ 323850 h 3009900"/>
                <a:gd name="connsiteX5-2241" fmla="*/ 1181100 w 2838450"/>
                <a:gd name="connsiteY5-2242" fmla="*/ 533400 h 3009900"/>
                <a:gd name="connsiteX6-2243" fmla="*/ 1314450 w 2838450"/>
                <a:gd name="connsiteY6-2244" fmla="*/ 571500 h 3009900"/>
                <a:gd name="connsiteX7-2245" fmla="*/ 1924050 w 2838450"/>
                <a:gd name="connsiteY7-2246" fmla="*/ 533400 h 3009900"/>
                <a:gd name="connsiteX8-2247" fmla="*/ 2019300 w 2838450"/>
                <a:gd name="connsiteY8-2248" fmla="*/ 692150 h 3009900"/>
                <a:gd name="connsiteX9-2249" fmla="*/ 1962150 w 2838450"/>
                <a:gd name="connsiteY9-2250" fmla="*/ 723900 h 3009900"/>
                <a:gd name="connsiteX10-2251" fmla="*/ 552450 w 2838450"/>
                <a:gd name="connsiteY10-2252" fmla="*/ 914400 h 3009900"/>
                <a:gd name="connsiteX11-2253" fmla="*/ 590550 w 2838450"/>
                <a:gd name="connsiteY11-2254" fmla="*/ 1314450 h 3009900"/>
                <a:gd name="connsiteX12-2255" fmla="*/ 2343150 w 2838450"/>
                <a:gd name="connsiteY12-2256" fmla="*/ 1104900 h 3009900"/>
                <a:gd name="connsiteX13-2257" fmla="*/ 2362200 w 2838450"/>
                <a:gd name="connsiteY13-2258" fmla="*/ 1352550 h 3009900"/>
                <a:gd name="connsiteX14-2259" fmla="*/ 2343150 w 2838450"/>
                <a:gd name="connsiteY14-2260" fmla="*/ 1416050 h 3009900"/>
                <a:gd name="connsiteX15-2261" fmla="*/ 1276350 w 2838450"/>
                <a:gd name="connsiteY15-2262" fmla="*/ 1466850 h 3009900"/>
                <a:gd name="connsiteX16-2263" fmla="*/ 381000 w 2838450"/>
                <a:gd name="connsiteY16-2264" fmla="*/ 1524000 h 3009900"/>
                <a:gd name="connsiteX17-2265" fmla="*/ 590550 w 2838450"/>
                <a:gd name="connsiteY17-2266" fmla="*/ 1885950 h 3009900"/>
                <a:gd name="connsiteX18-2267" fmla="*/ 1562100 w 2838450"/>
                <a:gd name="connsiteY18-2268" fmla="*/ 1752600 h 3009900"/>
                <a:gd name="connsiteX19-2269" fmla="*/ 1600200 w 2838450"/>
                <a:gd name="connsiteY19-2270" fmla="*/ 2000250 h 3009900"/>
                <a:gd name="connsiteX20-2271" fmla="*/ 1346200 w 2838450"/>
                <a:gd name="connsiteY20-2272" fmla="*/ 2082800 h 3009900"/>
                <a:gd name="connsiteX21-2273" fmla="*/ 800100 w 2838450"/>
                <a:gd name="connsiteY21-2274" fmla="*/ 2171700 h 3009900"/>
                <a:gd name="connsiteX22-2275" fmla="*/ 1162050 w 2838450"/>
                <a:gd name="connsiteY22-2276" fmla="*/ 2387600 h 3009900"/>
                <a:gd name="connsiteX23-2277" fmla="*/ 2400300 w 2838450"/>
                <a:gd name="connsiteY23-2278" fmla="*/ 2152650 h 3009900"/>
                <a:gd name="connsiteX24-2279" fmla="*/ 2838450 w 2838450"/>
                <a:gd name="connsiteY24-2280" fmla="*/ 2114550 h 3009900"/>
                <a:gd name="connsiteX25-2281" fmla="*/ 2781300 w 2838450"/>
                <a:gd name="connsiteY25-2282" fmla="*/ 2362200 h 3009900"/>
                <a:gd name="connsiteX26-2283" fmla="*/ 2647950 w 2838450"/>
                <a:gd name="connsiteY26-2284" fmla="*/ 2400300 h 3009900"/>
                <a:gd name="connsiteX27-2285" fmla="*/ 1257300 w 2838450"/>
                <a:gd name="connsiteY27-2286" fmla="*/ 2667000 h 3009900"/>
                <a:gd name="connsiteX28-2287" fmla="*/ 1504950 w 2838450"/>
                <a:gd name="connsiteY28-2288" fmla="*/ 2819400 h 3009900"/>
                <a:gd name="connsiteX29-2289" fmla="*/ 2647950 w 2838450"/>
                <a:gd name="connsiteY29-2290" fmla="*/ 2647950 h 3009900"/>
                <a:gd name="connsiteX30-2291" fmla="*/ 2647950 w 2838450"/>
                <a:gd name="connsiteY30-2292" fmla="*/ 2952750 h 3009900"/>
                <a:gd name="connsiteX31-2293" fmla="*/ 0 w 2838450"/>
                <a:gd name="connsiteY31-2294" fmla="*/ 3009900 h 3009900"/>
                <a:gd name="connsiteX32-2295" fmla="*/ 9 w 2838450"/>
                <a:gd name="connsiteY32-2296" fmla="*/ 3009787 h 3009900"/>
                <a:gd name="connsiteX33-2297" fmla="*/ 1419225 w 2838450"/>
                <a:gd name="connsiteY33-2298" fmla="*/ 2979157 h 3009900"/>
                <a:gd name="connsiteX34-2299" fmla="*/ 1403526 w 2838450"/>
                <a:gd name="connsiteY34-2300" fmla="*/ 2973410 h 3009900"/>
                <a:gd name="connsiteX35-2301" fmla="*/ 388311 w 2838450"/>
                <a:gd name="connsiteY35-2302" fmla="*/ 1600152 h 3009900"/>
                <a:gd name="connsiteX36-2303" fmla="*/ 385297 w 2838450"/>
                <a:gd name="connsiteY36-2304" fmla="*/ 1540457 h 3009900"/>
                <a:gd name="connsiteX37-2305" fmla="*/ 375769 w 2838450"/>
                <a:gd name="connsiteY37-2306" fmla="*/ 1524000 h 3009900"/>
                <a:gd name="connsiteX38-2307" fmla="*/ 384438 w 2838450"/>
                <a:gd name="connsiteY38-2308" fmla="*/ 1523447 h 3009900"/>
                <a:gd name="connsiteX39-2309" fmla="*/ 379656 w 2838450"/>
                <a:gd name="connsiteY39-2310" fmla="*/ 1428750 h 3009900"/>
                <a:gd name="connsiteX40-2311" fmla="*/ 1118765 w 2838450"/>
                <a:gd name="connsiteY40-2312" fmla="*/ 38653 h 3009900"/>
                <a:gd name="connsiteX41-2313" fmla="*/ 1160496 w 2838450"/>
                <a:gd name="connsiteY41-2314" fmla="*/ 13301 h 3009900"/>
                <a:gd name="connsiteX42-2315" fmla="*/ 2038350 w 2838450"/>
                <a:gd name="connsiteY42-2316" fmla="*/ 0 h 3009900"/>
                <a:gd name="connsiteX0-2317" fmla="*/ 2038350 w 2848971"/>
                <a:gd name="connsiteY0-2318" fmla="*/ 0 h 3009900"/>
                <a:gd name="connsiteX1-2319" fmla="*/ 2095500 w 2848971"/>
                <a:gd name="connsiteY1-2320" fmla="*/ 171450 h 3009900"/>
                <a:gd name="connsiteX2-2321" fmla="*/ 2076450 w 2848971"/>
                <a:gd name="connsiteY2-2322" fmla="*/ 228600 h 3009900"/>
                <a:gd name="connsiteX3-2323" fmla="*/ 1507945 w 2848971"/>
                <a:gd name="connsiteY3-2324" fmla="*/ 250179 h 3009900"/>
                <a:gd name="connsiteX4-2325" fmla="*/ 1219200 w 2848971"/>
                <a:gd name="connsiteY4-2326" fmla="*/ 323850 h 3009900"/>
                <a:gd name="connsiteX5-2327" fmla="*/ 1181100 w 2848971"/>
                <a:gd name="connsiteY5-2328" fmla="*/ 533400 h 3009900"/>
                <a:gd name="connsiteX6-2329" fmla="*/ 1314450 w 2848971"/>
                <a:gd name="connsiteY6-2330" fmla="*/ 571500 h 3009900"/>
                <a:gd name="connsiteX7-2331" fmla="*/ 1924050 w 2848971"/>
                <a:gd name="connsiteY7-2332" fmla="*/ 533400 h 3009900"/>
                <a:gd name="connsiteX8-2333" fmla="*/ 2019300 w 2848971"/>
                <a:gd name="connsiteY8-2334" fmla="*/ 692150 h 3009900"/>
                <a:gd name="connsiteX9-2335" fmla="*/ 1962150 w 2848971"/>
                <a:gd name="connsiteY9-2336" fmla="*/ 723900 h 3009900"/>
                <a:gd name="connsiteX10-2337" fmla="*/ 552450 w 2848971"/>
                <a:gd name="connsiteY10-2338" fmla="*/ 914400 h 3009900"/>
                <a:gd name="connsiteX11-2339" fmla="*/ 590550 w 2848971"/>
                <a:gd name="connsiteY11-2340" fmla="*/ 1314450 h 3009900"/>
                <a:gd name="connsiteX12-2341" fmla="*/ 2343150 w 2848971"/>
                <a:gd name="connsiteY12-2342" fmla="*/ 1104900 h 3009900"/>
                <a:gd name="connsiteX13-2343" fmla="*/ 2362200 w 2848971"/>
                <a:gd name="connsiteY13-2344" fmla="*/ 1352550 h 3009900"/>
                <a:gd name="connsiteX14-2345" fmla="*/ 2343150 w 2848971"/>
                <a:gd name="connsiteY14-2346" fmla="*/ 1416050 h 3009900"/>
                <a:gd name="connsiteX15-2347" fmla="*/ 1276350 w 2848971"/>
                <a:gd name="connsiteY15-2348" fmla="*/ 1466850 h 3009900"/>
                <a:gd name="connsiteX16-2349" fmla="*/ 381000 w 2848971"/>
                <a:gd name="connsiteY16-2350" fmla="*/ 1524000 h 3009900"/>
                <a:gd name="connsiteX17-2351" fmla="*/ 590550 w 2848971"/>
                <a:gd name="connsiteY17-2352" fmla="*/ 1885950 h 3009900"/>
                <a:gd name="connsiteX18-2353" fmla="*/ 1562100 w 2848971"/>
                <a:gd name="connsiteY18-2354" fmla="*/ 1752600 h 3009900"/>
                <a:gd name="connsiteX19-2355" fmla="*/ 1600200 w 2848971"/>
                <a:gd name="connsiteY19-2356" fmla="*/ 2000250 h 3009900"/>
                <a:gd name="connsiteX20-2357" fmla="*/ 1346200 w 2848971"/>
                <a:gd name="connsiteY20-2358" fmla="*/ 2082800 h 3009900"/>
                <a:gd name="connsiteX21-2359" fmla="*/ 800100 w 2848971"/>
                <a:gd name="connsiteY21-2360" fmla="*/ 2171700 h 3009900"/>
                <a:gd name="connsiteX22-2361" fmla="*/ 1162050 w 2848971"/>
                <a:gd name="connsiteY22-2362" fmla="*/ 2387600 h 3009900"/>
                <a:gd name="connsiteX23-2363" fmla="*/ 2400300 w 2848971"/>
                <a:gd name="connsiteY23-2364" fmla="*/ 2152650 h 3009900"/>
                <a:gd name="connsiteX24-2365" fmla="*/ 2838450 w 2848971"/>
                <a:gd name="connsiteY24-2366" fmla="*/ 2114550 h 3009900"/>
                <a:gd name="connsiteX25-2367" fmla="*/ 2781300 w 2848971"/>
                <a:gd name="connsiteY25-2368" fmla="*/ 2362200 h 3009900"/>
                <a:gd name="connsiteX26-2369" fmla="*/ 2647950 w 2848971"/>
                <a:gd name="connsiteY26-2370" fmla="*/ 2400300 h 3009900"/>
                <a:gd name="connsiteX27-2371" fmla="*/ 1257300 w 2848971"/>
                <a:gd name="connsiteY27-2372" fmla="*/ 2667000 h 3009900"/>
                <a:gd name="connsiteX28-2373" fmla="*/ 1504950 w 2848971"/>
                <a:gd name="connsiteY28-2374" fmla="*/ 2819400 h 3009900"/>
                <a:gd name="connsiteX29-2375" fmla="*/ 2647950 w 2848971"/>
                <a:gd name="connsiteY29-2376" fmla="*/ 2647950 h 3009900"/>
                <a:gd name="connsiteX30-2377" fmla="*/ 2647950 w 2848971"/>
                <a:gd name="connsiteY30-2378" fmla="*/ 2952750 h 3009900"/>
                <a:gd name="connsiteX31-2379" fmla="*/ 0 w 2848971"/>
                <a:gd name="connsiteY31-2380" fmla="*/ 3009900 h 3009900"/>
                <a:gd name="connsiteX32-2381" fmla="*/ 9 w 2848971"/>
                <a:gd name="connsiteY32-2382" fmla="*/ 3009787 h 3009900"/>
                <a:gd name="connsiteX33-2383" fmla="*/ 1419225 w 2848971"/>
                <a:gd name="connsiteY33-2384" fmla="*/ 2979157 h 3009900"/>
                <a:gd name="connsiteX34-2385" fmla="*/ 1403526 w 2848971"/>
                <a:gd name="connsiteY34-2386" fmla="*/ 2973410 h 3009900"/>
                <a:gd name="connsiteX35-2387" fmla="*/ 388311 w 2848971"/>
                <a:gd name="connsiteY35-2388" fmla="*/ 1600152 h 3009900"/>
                <a:gd name="connsiteX36-2389" fmla="*/ 385297 w 2848971"/>
                <a:gd name="connsiteY36-2390" fmla="*/ 1540457 h 3009900"/>
                <a:gd name="connsiteX37-2391" fmla="*/ 375769 w 2848971"/>
                <a:gd name="connsiteY37-2392" fmla="*/ 1524000 h 3009900"/>
                <a:gd name="connsiteX38-2393" fmla="*/ 384438 w 2848971"/>
                <a:gd name="connsiteY38-2394" fmla="*/ 1523447 h 3009900"/>
                <a:gd name="connsiteX39-2395" fmla="*/ 379656 w 2848971"/>
                <a:gd name="connsiteY39-2396" fmla="*/ 1428750 h 3009900"/>
                <a:gd name="connsiteX40-2397" fmla="*/ 1118765 w 2848971"/>
                <a:gd name="connsiteY40-2398" fmla="*/ 38653 h 3009900"/>
                <a:gd name="connsiteX41-2399" fmla="*/ 1160496 w 2848971"/>
                <a:gd name="connsiteY41-2400" fmla="*/ 13301 h 3009900"/>
                <a:gd name="connsiteX42-2401" fmla="*/ 2038350 w 2848971"/>
                <a:gd name="connsiteY42-2402" fmla="*/ 0 h 3009900"/>
                <a:gd name="connsiteX0-2403" fmla="*/ 2038350 w 2857500"/>
                <a:gd name="connsiteY0-2404" fmla="*/ 0 h 3009900"/>
                <a:gd name="connsiteX1-2405" fmla="*/ 2095500 w 2857500"/>
                <a:gd name="connsiteY1-2406" fmla="*/ 171450 h 3009900"/>
                <a:gd name="connsiteX2-2407" fmla="*/ 2076450 w 2857500"/>
                <a:gd name="connsiteY2-2408" fmla="*/ 228600 h 3009900"/>
                <a:gd name="connsiteX3-2409" fmla="*/ 1507945 w 2857500"/>
                <a:gd name="connsiteY3-2410" fmla="*/ 250179 h 3009900"/>
                <a:gd name="connsiteX4-2411" fmla="*/ 1219200 w 2857500"/>
                <a:gd name="connsiteY4-2412" fmla="*/ 323850 h 3009900"/>
                <a:gd name="connsiteX5-2413" fmla="*/ 1181100 w 2857500"/>
                <a:gd name="connsiteY5-2414" fmla="*/ 533400 h 3009900"/>
                <a:gd name="connsiteX6-2415" fmla="*/ 1314450 w 2857500"/>
                <a:gd name="connsiteY6-2416" fmla="*/ 571500 h 3009900"/>
                <a:gd name="connsiteX7-2417" fmla="*/ 1924050 w 2857500"/>
                <a:gd name="connsiteY7-2418" fmla="*/ 533400 h 3009900"/>
                <a:gd name="connsiteX8-2419" fmla="*/ 2019300 w 2857500"/>
                <a:gd name="connsiteY8-2420" fmla="*/ 692150 h 3009900"/>
                <a:gd name="connsiteX9-2421" fmla="*/ 1962150 w 2857500"/>
                <a:gd name="connsiteY9-2422" fmla="*/ 723900 h 3009900"/>
                <a:gd name="connsiteX10-2423" fmla="*/ 552450 w 2857500"/>
                <a:gd name="connsiteY10-2424" fmla="*/ 914400 h 3009900"/>
                <a:gd name="connsiteX11-2425" fmla="*/ 590550 w 2857500"/>
                <a:gd name="connsiteY11-2426" fmla="*/ 1314450 h 3009900"/>
                <a:gd name="connsiteX12-2427" fmla="*/ 2343150 w 2857500"/>
                <a:gd name="connsiteY12-2428" fmla="*/ 1104900 h 3009900"/>
                <a:gd name="connsiteX13-2429" fmla="*/ 2362200 w 2857500"/>
                <a:gd name="connsiteY13-2430" fmla="*/ 1352550 h 3009900"/>
                <a:gd name="connsiteX14-2431" fmla="*/ 2343150 w 2857500"/>
                <a:gd name="connsiteY14-2432" fmla="*/ 1416050 h 3009900"/>
                <a:gd name="connsiteX15-2433" fmla="*/ 1276350 w 2857500"/>
                <a:gd name="connsiteY15-2434" fmla="*/ 1466850 h 3009900"/>
                <a:gd name="connsiteX16-2435" fmla="*/ 381000 w 2857500"/>
                <a:gd name="connsiteY16-2436" fmla="*/ 1524000 h 3009900"/>
                <a:gd name="connsiteX17-2437" fmla="*/ 590550 w 2857500"/>
                <a:gd name="connsiteY17-2438" fmla="*/ 1885950 h 3009900"/>
                <a:gd name="connsiteX18-2439" fmla="*/ 1562100 w 2857500"/>
                <a:gd name="connsiteY18-2440" fmla="*/ 1752600 h 3009900"/>
                <a:gd name="connsiteX19-2441" fmla="*/ 1600200 w 2857500"/>
                <a:gd name="connsiteY19-2442" fmla="*/ 2000250 h 3009900"/>
                <a:gd name="connsiteX20-2443" fmla="*/ 1346200 w 2857500"/>
                <a:gd name="connsiteY20-2444" fmla="*/ 2082800 h 3009900"/>
                <a:gd name="connsiteX21-2445" fmla="*/ 800100 w 2857500"/>
                <a:gd name="connsiteY21-2446" fmla="*/ 2171700 h 3009900"/>
                <a:gd name="connsiteX22-2447" fmla="*/ 1162050 w 2857500"/>
                <a:gd name="connsiteY22-2448" fmla="*/ 2387600 h 3009900"/>
                <a:gd name="connsiteX23-2449" fmla="*/ 2400300 w 2857500"/>
                <a:gd name="connsiteY23-2450" fmla="*/ 2152650 h 3009900"/>
                <a:gd name="connsiteX24-2451" fmla="*/ 2838450 w 2857500"/>
                <a:gd name="connsiteY24-2452" fmla="*/ 2114550 h 3009900"/>
                <a:gd name="connsiteX25-2453" fmla="*/ 2781300 w 2857500"/>
                <a:gd name="connsiteY25-2454" fmla="*/ 2362200 h 3009900"/>
                <a:gd name="connsiteX26-2455" fmla="*/ 2647950 w 2857500"/>
                <a:gd name="connsiteY26-2456" fmla="*/ 2400300 h 3009900"/>
                <a:gd name="connsiteX27-2457" fmla="*/ 1257300 w 2857500"/>
                <a:gd name="connsiteY27-2458" fmla="*/ 2667000 h 3009900"/>
                <a:gd name="connsiteX28-2459" fmla="*/ 1504950 w 2857500"/>
                <a:gd name="connsiteY28-2460" fmla="*/ 2819400 h 3009900"/>
                <a:gd name="connsiteX29-2461" fmla="*/ 2647950 w 2857500"/>
                <a:gd name="connsiteY29-2462" fmla="*/ 2647950 h 3009900"/>
                <a:gd name="connsiteX30-2463" fmla="*/ 2647950 w 2857500"/>
                <a:gd name="connsiteY30-2464" fmla="*/ 2952750 h 3009900"/>
                <a:gd name="connsiteX31-2465" fmla="*/ 0 w 2857500"/>
                <a:gd name="connsiteY31-2466" fmla="*/ 3009900 h 3009900"/>
                <a:gd name="connsiteX32-2467" fmla="*/ 9 w 2857500"/>
                <a:gd name="connsiteY32-2468" fmla="*/ 3009787 h 3009900"/>
                <a:gd name="connsiteX33-2469" fmla="*/ 1419225 w 2857500"/>
                <a:gd name="connsiteY33-2470" fmla="*/ 2979157 h 3009900"/>
                <a:gd name="connsiteX34-2471" fmla="*/ 1403526 w 2857500"/>
                <a:gd name="connsiteY34-2472" fmla="*/ 2973410 h 3009900"/>
                <a:gd name="connsiteX35-2473" fmla="*/ 388311 w 2857500"/>
                <a:gd name="connsiteY35-2474" fmla="*/ 1600152 h 3009900"/>
                <a:gd name="connsiteX36-2475" fmla="*/ 385297 w 2857500"/>
                <a:gd name="connsiteY36-2476" fmla="*/ 1540457 h 3009900"/>
                <a:gd name="connsiteX37-2477" fmla="*/ 375769 w 2857500"/>
                <a:gd name="connsiteY37-2478" fmla="*/ 1524000 h 3009900"/>
                <a:gd name="connsiteX38-2479" fmla="*/ 384438 w 2857500"/>
                <a:gd name="connsiteY38-2480" fmla="*/ 1523447 h 3009900"/>
                <a:gd name="connsiteX39-2481" fmla="*/ 379656 w 2857500"/>
                <a:gd name="connsiteY39-2482" fmla="*/ 1428750 h 3009900"/>
                <a:gd name="connsiteX40-2483" fmla="*/ 1118765 w 2857500"/>
                <a:gd name="connsiteY40-2484" fmla="*/ 38653 h 3009900"/>
                <a:gd name="connsiteX41-2485" fmla="*/ 1160496 w 2857500"/>
                <a:gd name="connsiteY41-2486" fmla="*/ 13301 h 3009900"/>
                <a:gd name="connsiteX42-2487" fmla="*/ 2038350 w 2857500"/>
                <a:gd name="connsiteY42-2488" fmla="*/ 0 h 3009900"/>
                <a:gd name="connsiteX0-2489" fmla="*/ 2038350 w 2851406"/>
                <a:gd name="connsiteY0-2490" fmla="*/ 0 h 3009900"/>
                <a:gd name="connsiteX1-2491" fmla="*/ 2095500 w 2851406"/>
                <a:gd name="connsiteY1-2492" fmla="*/ 171450 h 3009900"/>
                <a:gd name="connsiteX2-2493" fmla="*/ 2076450 w 2851406"/>
                <a:gd name="connsiteY2-2494" fmla="*/ 228600 h 3009900"/>
                <a:gd name="connsiteX3-2495" fmla="*/ 1507945 w 2851406"/>
                <a:gd name="connsiteY3-2496" fmla="*/ 250179 h 3009900"/>
                <a:gd name="connsiteX4-2497" fmla="*/ 1219200 w 2851406"/>
                <a:gd name="connsiteY4-2498" fmla="*/ 323850 h 3009900"/>
                <a:gd name="connsiteX5-2499" fmla="*/ 1181100 w 2851406"/>
                <a:gd name="connsiteY5-2500" fmla="*/ 533400 h 3009900"/>
                <a:gd name="connsiteX6-2501" fmla="*/ 1314450 w 2851406"/>
                <a:gd name="connsiteY6-2502" fmla="*/ 571500 h 3009900"/>
                <a:gd name="connsiteX7-2503" fmla="*/ 1924050 w 2851406"/>
                <a:gd name="connsiteY7-2504" fmla="*/ 533400 h 3009900"/>
                <a:gd name="connsiteX8-2505" fmla="*/ 2019300 w 2851406"/>
                <a:gd name="connsiteY8-2506" fmla="*/ 692150 h 3009900"/>
                <a:gd name="connsiteX9-2507" fmla="*/ 1962150 w 2851406"/>
                <a:gd name="connsiteY9-2508" fmla="*/ 723900 h 3009900"/>
                <a:gd name="connsiteX10-2509" fmla="*/ 552450 w 2851406"/>
                <a:gd name="connsiteY10-2510" fmla="*/ 914400 h 3009900"/>
                <a:gd name="connsiteX11-2511" fmla="*/ 590550 w 2851406"/>
                <a:gd name="connsiteY11-2512" fmla="*/ 1314450 h 3009900"/>
                <a:gd name="connsiteX12-2513" fmla="*/ 2343150 w 2851406"/>
                <a:gd name="connsiteY12-2514" fmla="*/ 1104900 h 3009900"/>
                <a:gd name="connsiteX13-2515" fmla="*/ 2362200 w 2851406"/>
                <a:gd name="connsiteY13-2516" fmla="*/ 1352550 h 3009900"/>
                <a:gd name="connsiteX14-2517" fmla="*/ 2343150 w 2851406"/>
                <a:gd name="connsiteY14-2518" fmla="*/ 1416050 h 3009900"/>
                <a:gd name="connsiteX15-2519" fmla="*/ 1276350 w 2851406"/>
                <a:gd name="connsiteY15-2520" fmla="*/ 1466850 h 3009900"/>
                <a:gd name="connsiteX16-2521" fmla="*/ 381000 w 2851406"/>
                <a:gd name="connsiteY16-2522" fmla="*/ 1524000 h 3009900"/>
                <a:gd name="connsiteX17-2523" fmla="*/ 590550 w 2851406"/>
                <a:gd name="connsiteY17-2524" fmla="*/ 1885950 h 3009900"/>
                <a:gd name="connsiteX18-2525" fmla="*/ 1562100 w 2851406"/>
                <a:gd name="connsiteY18-2526" fmla="*/ 1752600 h 3009900"/>
                <a:gd name="connsiteX19-2527" fmla="*/ 1600200 w 2851406"/>
                <a:gd name="connsiteY19-2528" fmla="*/ 2000250 h 3009900"/>
                <a:gd name="connsiteX20-2529" fmla="*/ 1346200 w 2851406"/>
                <a:gd name="connsiteY20-2530" fmla="*/ 2082800 h 3009900"/>
                <a:gd name="connsiteX21-2531" fmla="*/ 800100 w 2851406"/>
                <a:gd name="connsiteY21-2532" fmla="*/ 2171700 h 3009900"/>
                <a:gd name="connsiteX22-2533" fmla="*/ 1162050 w 2851406"/>
                <a:gd name="connsiteY22-2534" fmla="*/ 2387600 h 3009900"/>
                <a:gd name="connsiteX23-2535" fmla="*/ 2400300 w 2851406"/>
                <a:gd name="connsiteY23-2536" fmla="*/ 2152650 h 3009900"/>
                <a:gd name="connsiteX24-2537" fmla="*/ 2838450 w 2851406"/>
                <a:gd name="connsiteY24-2538" fmla="*/ 2114550 h 3009900"/>
                <a:gd name="connsiteX25-2539" fmla="*/ 2749550 w 2851406"/>
                <a:gd name="connsiteY25-2540" fmla="*/ 2330450 h 3009900"/>
                <a:gd name="connsiteX26-2541" fmla="*/ 2647950 w 2851406"/>
                <a:gd name="connsiteY26-2542" fmla="*/ 2400300 h 3009900"/>
                <a:gd name="connsiteX27-2543" fmla="*/ 1257300 w 2851406"/>
                <a:gd name="connsiteY27-2544" fmla="*/ 2667000 h 3009900"/>
                <a:gd name="connsiteX28-2545" fmla="*/ 1504950 w 2851406"/>
                <a:gd name="connsiteY28-2546" fmla="*/ 2819400 h 3009900"/>
                <a:gd name="connsiteX29-2547" fmla="*/ 2647950 w 2851406"/>
                <a:gd name="connsiteY29-2548" fmla="*/ 2647950 h 3009900"/>
                <a:gd name="connsiteX30-2549" fmla="*/ 2647950 w 2851406"/>
                <a:gd name="connsiteY30-2550" fmla="*/ 2952750 h 3009900"/>
                <a:gd name="connsiteX31-2551" fmla="*/ 0 w 2851406"/>
                <a:gd name="connsiteY31-2552" fmla="*/ 3009900 h 3009900"/>
                <a:gd name="connsiteX32-2553" fmla="*/ 9 w 2851406"/>
                <a:gd name="connsiteY32-2554" fmla="*/ 3009787 h 3009900"/>
                <a:gd name="connsiteX33-2555" fmla="*/ 1419225 w 2851406"/>
                <a:gd name="connsiteY33-2556" fmla="*/ 2979157 h 3009900"/>
                <a:gd name="connsiteX34-2557" fmla="*/ 1403526 w 2851406"/>
                <a:gd name="connsiteY34-2558" fmla="*/ 2973410 h 3009900"/>
                <a:gd name="connsiteX35-2559" fmla="*/ 388311 w 2851406"/>
                <a:gd name="connsiteY35-2560" fmla="*/ 1600152 h 3009900"/>
                <a:gd name="connsiteX36-2561" fmla="*/ 385297 w 2851406"/>
                <a:gd name="connsiteY36-2562" fmla="*/ 1540457 h 3009900"/>
                <a:gd name="connsiteX37-2563" fmla="*/ 375769 w 2851406"/>
                <a:gd name="connsiteY37-2564" fmla="*/ 1524000 h 3009900"/>
                <a:gd name="connsiteX38-2565" fmla="*/ 384438 w 2851406"/>
                <a:gd name="connsiteY38-2566" fmla="*/ 1523447 h 3009900"/>
                <a:gd name="connsiteX39-2567" fmla="*/ 379656 w 2851406"/>
                <a:gd name="connsiteY39-2568" fmla="*/ 1428750 h 3009900"/>
                <a:gd name="connsiteX40-2569" fmla="*/ 1118765 w 2851406"/>
                <a:gd name="connsiteY40-2570" fmla="*/ 38653 h 3009900"/>
                <a:gd name="connsiteX41-2571" fmla="*/ 1160496 w 2851406"/>
                <a:gd name="connsiteY41-2572" fmla="*/ 13301 h 3009900"/>
                <a:gd name="connsiteX42-2573" fmla="*/ 2038350 w 2851406"/>
                <a:gd name="connsiteY42-2574" fmla="*/ 0 h 3009900"/>
                <a:gd name="connsiteX0-2575" fmla="*/ 2038350 w 2851406"/>
                <a:gd name="connsiteY0-2576" fmla="*/ 0 h 3009900"/>
                <a:gd name="connsiteX1-2577" fmla="*/ 2095500 w 2851406"/>
                <a:gd name="connsiteY1-2578" fmla="*/ 171450 h 3009900"/>
                <a:gd name="connsiteX2-2579" fmla="*/ 2076450 w 2851406"/>
                <a:gd name="connsiteY2-2580" fmla="*/ 228600 h 3009900"/>
                <a:gd name="connsiteX3-2581" fmla="*/ 1507945 w 2851406"/>
                <a:gd name="connsiteY3-2582" fmla="*/ 250179 h 3009900"/>
                <a:gd name="connsiteX4-2583" fmla="*/ 1219200 w 2851406"/>
                <a:gd name="connsiteY4-2584" fmla="*/ 323850 h 3009900"/>
                <a:gd name="connsiteX5-2585" fmla="*/ 1181100 w 2851406"/>
                <a:gd name="connsiteY5-2586" fmla="*/ 533400 h 3009900"/>
                <a:gd name="connsiteX6-2587" fmla="*/ 1314450 w 2851406"/>
                <a:gd name="connsiteY6-2588" fmla="*/ 571500 h 3009900"/>
                <a:gd name="connsiteX7-2589" fmla="*/ 1924050 w 2851406"/>
                <a:gd name="connsiteY7-2590" fmla="*/ 533400 h 3009900"/>
                <a:gd name="connsiteX8-2591" fmla="*/ 2019300 w 2851406"/>
                <a:gd name="connsiteY8-2592" fmla="*/ 692150 h 3009900"/>
                <a:gd name="connsiteX9-2593" fmla="*/ 1962150 w 2851406"/>
                <a:gd name="connsiteY9-2594" fmla="*/ 723900 h 3009900"/>
                <a:gd name="connsiteX10-2595" fmla="*/ 552450 w 2851406"/>
                <a:gd name="connsiteY10-2596" fmla="*/ 914400 h 3009900"/>
                <a:gd name="connsiteX11-2597" fmla="*/ 590550 w 2851406"/>
                <a:gd name="connsiteY11-2598" fmla="*/ 1314450 h 3009900"/>
                <a:gd name="connsiteX12-2599" fmla="*/ 2343150 w 2851406"/>
                <a:gd name="connsiteY12-2600" fmla="*/ 1104900 h 3009900"/>
                <a:gd name="connsiteX13-2601" fmla="*/ 2362200 w 2851406"/>
                <a:gd name="connsiteY13-2602" fmla="*/ 1352550 h 3009900"/>
                <a:gd name="connsiteX14-2603" fmla="*/ 2343150 w 2851406"/>
                <a:gd name="connsiteY14-2604" fmla="*/ 1416050 h 3009900"/>
                <a:gd name="connsiteX15-2605" fmla="*/ 1276350 w 2851406"/>
                <a:gd name="connsiteY15-2606" fmla="*/ 1466850 h 3009900"/>
                <a:gd name="connsiteX16-2607" fmla="*/ 381000 w 2851406"/>
                <a:gd name="connsiteY16-2608" fmla="*/ 1524000 h 3009900"/>
                <a:gd name="connsiteX17-2609" fmla="*/ 590550 w 2851406"/>
                <a:gd name="connsiteY17-2610" fmla="*/ 1885950 h 3009900"/>
                <a:gd name="connsiteX18-2611" fmla="*/ 1562100 w 2851406"/>
                <a:gd name="connsiteY18-2612" fmla="*/ 1752600 h 3009900"/>
                <a:gd name="connsiteX19-2613" fmla="*/ 1600200 w 2851406"/>
                <a:gd name="connsiteY19-2614" fmla="*/ 2000250 h 3009900"/>
                <a:gd name="connsiteX20-2615" fmla="*/ 1346200 w 2851406"/>
                <a:gd name="connsiteY20-2616" fmla="*/ 2082800 h 3009900"/>
                <a:gd name="connsiteX21-2617" fmla="*/ 800100 w 2851406"/>
                <a:gd name="connsiteY21-2618" fmla="*/ 2171700 h 3009900"/>
                <a:gd name="connsiteX22-2619" fmla="*/ 1162050 w 2851406"/>
                <a:gd name="connsiteY22-2620" fmla="*/ 2387600 h 3009900"/>
                <a:gd name="connsiteX23-2621" fmla="*/ 2400300 w 2851406"/>
                <a:gd name="connsiteY23-2622" fmla="*/ 2152650 h 3009900"/>
                <a:gd name="connsiteX24-2623" fmla="*/ 2838450 w 2851406"/>
                <a:gd name="connsiteY24-2624" fmla="*/ 2114550 h 3009900"/>
                <a:gd name="connsiteX25-2625" fmla="*/ 2749550 w 2851406"/>
                <a:gd name="connsiteY25-2626" fmla="*/ 2330450 h 3009900"/>
                <a:gd name="connsiteX26-2627" fmla="*/ 2432050 w 2851406"/>
                <a:gd name="connsiteY26-2628" fmla="*/ 2400300 h 3009900"/>
                <a:gd name="connsiteX27-2629" fmla="*/ 1257300 w 2851406"/>
                <a:gd name="connsiteY27-2630" fmla="*/ 2667000 h 3009900"/>
                <a:gd name="connsiteX28-2631" fmla="*/ 1504950 w 2851406"/>
                <a:gd name="connsiteY28-2632" fmla="*/ 2819400 h 3009900"/>
                <a:gd name="connsiteX29-2633" fmla="*/ 2647950 w 2851406"/>
                <a:gd name="connsiteY29-2634" fmla="*/ 2647950 h 3009900"/>
                <a:gd name="connsiteX30-2635" fmla="*/ 2647950 w 2851406"/>
                <a:gd name="connsiteY30-2636" fmla="*/ 2952750 h 3009900"/>
                <a:gd name="connsiteX31-2637" fmla="*/ 0 w 2851406"/>
                <a:gd name="connsiteY31-2638" fmla="*/ 3009900 h 3009900"/>
                <a:gd name="connsiteX32-2639" fmla="*/ 9 w 2851406"/>
                <a:gd name="connsiteY32-2640" fmla="*/ 3009787 h 3009900"/>
                <a:gd name="connsiteX33-2641" fmla="*/ 1419225 w 2851406"/>
                <a:gd name="connsiteY33-2642" fmla="*/ 2979157 h 3009900"/>
                <a:gd name="connsiteX34-2643" fmla="*/ 1403526 w 2851406"/>
                <a:gd name="connsiteY34-2644" fmla="*/ 2973410 h 3009900"/>
                <a:gd name="connsiteX35-2645" fmla="*/ 388311 w 2851406"/>
                <a:gd name="connsiteY35-2646" fmla="*/ 1600152 h 3009900"/>
                <a:gd name="connsiteX36-2647" fmla="*/ 385297 w 2851406"/>
                <a:gd name="connsiteY36-2648" fmla="*/ 1540457 h 3009900"/>
                <a:gd name="connsiteX37-2649" fmla="*/ 375769 w 2851406"/>
                <a:gd name="connsiteY37-2650" fmla="*/ 1524000 h 3009900"/>
                <a:gd name="connsiteX38-2651" fmla="*/ 384438 w 2851406"/>
                <a:gd name="connsiteY38-2652" fmla="*/ 1523447 h 3009900"/>
                <a:gd name="connsiteX39-2653" fmla="*/ 379656 w 2851406"/>
                <a:gd name="connsiteY39-2654" fmla="*/ 1428750 h 3009900"/>
                <a:gd name="connsiteX40-2655" fmla="*/ 1118765 w 2851406"/>
                <a:gd name="connsiteY40-2656" fmla="*/ 38653 h 3009900"/>
                <a:gd name="connsiteX41-2657" fmla="*/ 1160496 w 2851406"/>
                <a:gd name="connsiteY41-2658" fmla="*/ 13301 h 3009900"/>
                <a:gd name="connsiteX42-2659" fmla="*/ 2038350 w 2851406"/>
                <a:gd name="connsiteY42-2660" fmla="*/ 0 h 3009900"/>
                <a:gd name="connsiteX0-2661" fmla="*/ 2038350 w 2851406"/>
                <a:gd name="connsiteY0-2662" fmla="*/ 0 h 3009900"/>
                <a:gd name="connsiteX1-2663" fmla="*/ 2095500 w 2851406"/>
                <a:gd name="connsiteY1-2664" fmla="*/ 171450 h 3009900"/>
                <a:gd name="connsiteX2-2665" fmla="*/ 2076450 w 2851406"/>
                <a:gd name="connsiteY2-2666" fmla="*/ 228600 h 3009900"/>
                <a:gd name="connsiteX3-2667" fmla="*/ 1507945 w 2851406"/>
                <a:gd name="connsiteY3-2668" fmla="*/ 250179 h 3009900"/>
                <a:gd name="connsiteX4-2669" fmla="*/ 1219200 w 2851406"/>
                <a:gd name="connsiteY4-2670" fmla="*/ 323850 h 3009900"/>
                <a:gd name="connsiteX5-2671" fmla="*/ 1181100 w 2851406"/>
                <a:gd name="connsiteY5-2672" fmla="*/ 533400 h 3009900"/>
                <a:gd name="connsiteX6-2673" fmla="*/ 1314450 w 2851406"/>
                <a:gd name="connsiteY6-2674" fmla="*/ 571500 h 3009900"/>
                <a:gd name="connsiteX7-2675" fmla="*/ 1924050 w 2851406"/>
                <a:gd name="connsiteY7-2676" fmla="*/ 533400 h 3009900"/>
                <a:gd name="connsiteX8-2677" fmla="*/ 2019300 w 2851406"/>
                <a:gd name="connsiteY8-2678" fmla="*/ 692150 h 3009900"/>
                <a:gd name="connsiteX9-2679" fmla="*/ 1962150 w 2851406"/>
                <a:gd name="connsiteY9-2680" fmla="*/ 723900 h 3009900"/>
                <a:gd name="connsiteX10-2681" fmla="*/ 552450 w 2851406"/>
                <a:gd name="connsiteY10-2682" fmla="*/ 914400 h 3009900"/>
                <a:gd name="connsiteX11-2683" fmla="*/ 590550 w 2851406"/>
                <a:gd name="connsiteY11-2684" fmla="*/ 1314450 h 3009900"/>
                <a:gd name="connsiteX12-2685" fmla="*/ 2343150 w 2851406"/>
                <a:gd name="connsiteY12-2686" fmla="*/ 1104900 h 3009900"/>
                <a:gd name="connsiteX13-2687" fmla="*/ 2362200 w 2851406"/>
                <a:gd name="connsiteY13-2688" fmla="*/ 1352550 h 3009900"/>
                <a:gd name="connsiteX14-2689" fmla="*/ 2343150 w 2851406"/>
                <a:gd name="connsiteY14-2690" fmla="*/ 1416050 h 3009900"/>
                <a:gd name="connsiteX15-2691" fmla="*/ 1276350 w 2851406"/>
                <a:gd name="connsiteY15-2692" fmla="*/ 1466850 h 3009900"/>
                <a:gd name="connsiteX16-2693" fmla="*/ 381000 w 2851406"/>
                <a:gd name="connsiteY16-2694" fmla="*/ 1524000 h 3009900"/>
                <a:gd name="connsiteX17-2695" fmla="*/ 590550 w 2851406"/>
                <a:gd name="connsiteY17-2696" fmla="*/ 1885950 h 3009900"/>
                <a:gd name="connsiteX18-2697" fmla="*/ 1562100 w 2851406"/>
                <a:gd name="connsiteY18-2698" fmla="*/ 1752600 h 3009900"/>
                <a:gd name="connsiteX19-2699" fmla="*/ 1600200 w 2851406"/>
                <a:gd name="connsiteY19-2700" fmla="*/ 2000250 h 3009900"/>
                <a:gd name="connsiteX20-2701" fmla="*/ 1346200 w 2851406"/>
                <a:gd name="connsiteY20-2702" fmla="*/ 2082800 h 3009900"/>
                <a:gd name="connsiteX21-2703" fmla="*/ 800100 w 2851406"/>
                <a:gd name="connsiteY21-2704" fmla="*/ 2171700 h 3009900"/>
                <a:gd name="connsiteX22-2705" fmla="*/ 1162050 w 2851406"/>
                <a:gd name="connsiteY22-2706" fmla="*/ 2387600 h 3009900"/>
                <a:gd name="connsiteX23-2707" fmla="*/ 2400300 w 2851406"/>
                <a:gd name="connsiteY23-2708" fmla="*/ 2152650 h 3009900"/>
                <a:gd name="connsiteX24-2709" fmla="*/ 2838450 w 2851406"/>
                <a:gd name="connsiteY24-2710" fmla="*/ 2114550 h 3009900"/>
                <a:gd name="connsiteX25-2711" fmla="*/ 2749550 w 2851406"/>
                <a:gd name="connsiteY25-2712" fmla="*/ 2330450 h 3009900"/>
                <a:gd name="connsiteX26-2713" fmla="*/ 2432050 w 2851406"/>
                <a:gd name="connsiteY26-2714" fmla="*/ 2400300 h 3009900"/>
                <a:gd name="connsiteX27-2715" fmla="*/ 1257300 w 2851406"/>
                <a:gd name="connsiteY27-2716" fmla="*/ 2667000 h 3009900"/>
                <a:gd name="connsiteX28-2717" fmla="*/ 1504950 w 2851406"/>
                <a:gd name="connsiteY28-2718" fmla="*/ 2819400 h 3009900"/>
                <a:gd name="connsiteX29-2719" fmla="*/ 2647950 w 2851406"/>
                <a:gd name="connsiteY29-2720" fmla="*/ 2647950 h 3009900"/>
                <a:gd name="connsiteX30-2721" fmla="*/ 2647950 w 2851406"/>
                <a:gd name="connsiteY30-2722" fmla="*/ 2952750 h 3009900"/>
                <a:gd name="connsiteX31-2723" fmla="*/ 0 w 2851406"/>
                <a:gd name="connsiteY31-2724" fmla="*/ 3009900 h 3009900"/>
                <a:gd name="connsiteX32-2725" fmla="*/ 9 w 2851406"/>
                <a:gd name="connsiteY32-2726" fmla="*/ 3009787 h 3009900"/>
                <a:gd name="connsiteX33-2727" fmla="*/ 1419225 w 2851406"/>
                <a:gd name="connsiteY33-2728" fmla="*/ 2979157 h 3009900"/>
                <a:gd name="connsiteX34-2729" fmla="*/ 1403526 w 2851406"/>
                <a:gd name="connsiteY34-2730" fmla="*/ 2973410 h 3009900"/>
                <a:gd name="connsiteX35-2731" fmla="*/ 388311 w 2851406"/>
                <a:gd name="connsiteY35-2732" fmla="*/ 1600152 h 3009900"/>
                <a:gd name="connsiteX36-2733" fmla="*/ 385297 w 2851406"/>
                <a:gd name="connsiteY36-2734" fmla="*/ 1540457 h 3009900"/>
                <a:gd name="connsiteX37-2735" fmla="*/ 375769 w 2851406"/>
                <a:gd name="connsiteY37-2736" fmla="*/ 1524000 h 3009900"/>
                <a:gd name="connsiteX38-2737" fmla="*/ 384438 w 2851406"/>
                <a:gd name="connsiteY38-2738" fmla="*/ 1523447 h 3009900"/>
                <a:gd name="connsiteX39-2739" fmla="*/ 379656 w 2851406"/>
                <a:gd name="connsiteY39-2740" fmla="*/ 1428750 h 3009900"/>
                <a:gd name="connsiteX40-2741" fmla="*/ 1118765 w 2851406"/>
                <a:gd name="connsiteY40-2742" fmla="*/ 38653 h 3009900"/>
                <a:gd name="connsiteX41-2743" fmla="*/ 1160496 w 2851406"/>
                <a:gd name="connsiteY41-2744" fmla="*/ 13301 h 3009900"/>
                <a:gd name="connsiteX42-2745" fmla="*/ 2038350 w 2851406"/>
                <a:gd name="connsiteY42-2746" fmla="*/ 0 h 3009900"/>
                <a:gd name="connsiteX0-2747" fmla="*/ 2038350 w 2851406"/>
                <a:gd name="connsiteY0-2748" fmla="*/ 0 h 3009900"/>
                <a:gd name="connsiteX1-2749" fmla="*/ 2095500 w 2851406"/>
                <a:gd name="connsiteY1-2750" fmla="*/ 171450 h 3009900"/>
                <a:gd name="connsiteX2-2751" fmla="*/ 2076450 w 2851406"/>
                <a:gd name="connsiteY2-2752" fmla="*/ 228600 h 3009900"/>
                <a:gd name="connsiteX3-2753" fmla="*/ 1507945 w 2851406"/>
                <a:gd name="connsiteY3-2754" fmla="*/ 250179 h 3009900"/>
                <a:gd name="connsiteX4-2755" fmla="*/ 1219200 w 2851406"/>
                <a:gd name="connsiteY4-2756" fmla="*/ 323850 h 3009900"/>
                <a:gd name="connsiteX5-2757" fmla="*/ 1181100 w 2851406"/>
                <a:gd name="connsiteY5-2758" fmla="*/ 533400 h 3009900"/>
                <a:gd name="connsiteX6-2759" fmla="*/ 1314450 w 2851406"/>
                <a:gd name="connsiteY6-2760" fmla="*/ 571500 h 3009900"/>
                <a:gd name="connsiteX7-2761" fmla="*/ 1924050 w 2851406"/>
                <a:gd name="connsiteY7-2762" fmla="*/ 533400 h 3009900"/>
                <a:gd name="connsiteX8-2763" fmla="*/ 2019300 w 2851406"/>
                <a:gd name="connsiteY8-2764" fmla="*/ 692150 h 3009900"/>
                <a:gd name="connsiteX9-2765" fmla="*/ 1962150 w 2851406"/>
                <a:gd name="connsiteY9-2766" fmla="*/ 723900 h 3009900"/>
                <a:gd name="connsiteX10-2767" fmla="*/ 552450 w 2851406"/>
                <a:gd name="connsiteY10-2768" fmla="*/ 914400 h 3009900"/>
                <a:gd name="connsiteX11-2769" fmla="*/ 590550 w 2851406"/>
                <a:gd name="connsiteY11-2770" fmla="*/ 1314450 h 3009900"/>
                <a:gd name="connsiteX12-2771" fmla="*/ 2343150 w 2851406"/>
                <a:gd name="connsiteY12-2772" fmla="*/ 1104900 h 3009900"/>
                <a:gd name="connsiteX13-2773" fmla="*/ 2362200 w 2851406"/>
                <a:gd name="connsiteY13-2774" fmla="*/ 1352550 h 3009900"/>
                <a:gd name="connsiteX14-2775" fmla="*/ 2343150 w 2851406"/>
                <a:gd name="connsiteY14-2776" fmla="*/ 1416050 h 3009900"/>
                <a:gd name="connsiteX15-2777" fmla="*/ 1276350 w 2851406"/>
                <a:gd name="connsiteY15-2778" fmla="*/ 1466850 h 3009900"/>
                <a:gd name="connsiteX16-2779" fmla="*/ 381000 w 2851406"/>
                <a:gd name="connsiteY16-2780" fmla="*/ 1524000 h 3009900"/>
                <a:gd name="connsiteX17-2781" fmla="*/ 590550 w 2851406"/>
                <a:gd name="connsiteY17-2782" fmla="*/ 1885950 h 3009900"/>
                <a:gd name="connsiteX18-2783" fmla="*/ 1562100 w 2851406"/>
                <a:gd name="connsiteY18-2784" fmla="*/ 1752600 h 3009900"/>
                <a:gd name="connsiteX19-2785" fmla="*/ 1600200 w 2851406"/>
                <a:gd name="connsiteY19-2786" fmla="*/ 2000250 h 3009900"/>
                <a:gd name="connsiteX20-2787" fmla="*/ 1346200 w 2851406"/>
                <a:gd name="connsiteY20-2788" fmla="*/ 2082800 h 3009900"/>
                <a:gd name="connsiteX21-2789" fmla="*/ 800100 w 2851406"/>
                <a:gd name="connsiteY21-2790" fmla="*/ 2171700 h 3009900"/>
                <a:gd name="connsiteX22-2791" fmla="*/ 1162050 w 2851406"/>
                <a:gd name="connsiteY22-2792" fmla="*/ 2387600 h 3009900"/>
                <a:gd name="connsiteX23-2793" fmla="*/ 2400300 w 2851406"/>
                <a:gd name="connsiteY23-2794" fmla="*/ 2152650 h 3009900"/>
                <a:gd name="connsiteX24-2795" fmla="*/ 2838450 w 2851406"/>
                <a:gd name="connsiteY24-2796" fmla="*/ 2114550 h 3009900"/>
                <a:gd name="connsiteX25-2797" fmla="*/ 2749550 w 2851406"/>
                <a:gd name="connsiteY25-2798" fmla="*/ 2330450 h 3009900"/>
                <a:gd name="connsiteX26-2799" fmla="*/ 2432050 w 2851406"/>
                <a:gd name="connsiteY26-2800" fmla="*/ 2400300 h 3009900"/>
                <a:gd name="connsiteX27-2801" fmla="*/ 1257300 w 2851406"/>
                <a:gd name="connsiteY27-2802" fmla="*/ 2667000 h 3009900"/>
                <a:gd name="connsiteX28-2803" fmla="*/ 1504950 w 2851406"/>
                <a:gd name="connsiteY28-2804" fmla="*/ 2819400 h 3009900"/>
                <a:gd name="connsiteX29-2805" fmla="*/ 2647950 w 2851406"/>
                <a:gd name="connsiteY29-2806" fmla="*/ 2647950 h 3009900"/>
                <a:gd name="connsiteX30-2807" fmla="*/ 2647950 w 2851406"/>
                <a:gd name="connsiteY30-2808" fmla="*/ 2952750 h 3009900"/>
                <a:gd name="connsiteX31-2809" fmla="*/ 0 w 2851406"/>
                <a:gd name="connsiteY31-2810" fmla="*/ 3009900 h 3009900"/>
                <a:gd name="connsiteX32-2811" fmla="*/ 9 w 2851406"/>
                <a:gd name="connsiteY32-2812" fmla="*/ 3009787 h 3009900"/>
                <a:gd name="connsiteX33-2813" fmla="*/ 1419225 w 2851406"/>
                <a:gd name="connsiteY33-2814" fmla="*/ 2979157 h 3009900"/>
                <a:gd name="connsiteX34-2815" fmla="*/ 1403526 w 2851406"/>
                <a:gd name="connsiteY34-2816" fmla="*/ 2973410 h 3009900"/>
                <a:gd name="connsiteX35-2817" fmla="*/ 388311 w 2851406"/>
                <a:gd name="connsiteY35-2818" fmla="*/ 1600152 h 3009900"/>
                <a:gd name="connsiteX36-2819" fmla="*/ 385297 w 2851406"/>
                <a:gd name="connsiteY36-2820" fmla="*/ 1540457 h 3009900"/>
                <a:gd name="connsiteX37-2821" fmla="*/ 375769 w 2851406"/>
                <a:gd name="connsiteY37-2822" fmla="*/ 1524000 h 3009900"/>
                <a:gd name="connsiteX38-2823" fmla="*/ 384438 w 2851406"/>
                <a:gd name="connsiteY38-2824" fmla="*/ 1523447 h 3009900"/>
                <a:gd name="connsiteX39-2825" fmla="*/ 379656 w 2851406"/>
                <a:gd name="connsiteY39-2826" fmla="*/ 1428750 h 3009900"/>
                <a:gd name="connsiteX40-2827" fmla="*/ 1118765 w 2851406"/>
                <a:gd name="connsiteY40-2828" fmla="*/ 38653 h 3009900"/>
                <a:gd name="connsiteX41-2829" fmla="*/ 1160496 w 2851406"/>
                <a:gd name="connsiteY41-2830" fmla="*/ 13301 h 3009900"/>
                <a:gd name="connsiteX42-2831" fmla="*/ 2038350 w 2851406"/>
                <a:gd name="connsiteY42-2832" fmla="*/ 0 h 3009900"/>
                <a:gd name="connsiteX0-2833" fmla="*/ 2038350 w 2851406"/>
                <a:gd name="connsiteY0-2834" fmla="*/ 0 h 3009900"/>
                <a:gd name="connsiteX1-2835" fmla="*/ 2095500 w 2851406"/>
                <a:gd name="connsiteY1-2836" fmla="*/ 171450 h 3009900"/>
                <a:gd name="connsiteX2-2837" fmla="*/ 2076450 w 2851406"/>
                <a:gd name="connsiteY2-2838" fmla="*/ 228600 h 3009900"/>
                <a:gd name="connsiteX3-2839" fmla="*/ 1507945 w 2851406"/>
                <a:gd name="connsiteY3-2840" fmla="*/ 250179 h 3009900"/>
                <a:gd name="connsiteX4-2841" fmla="*/ 1219200 w 2851406"/>
                <a:gd name="connsiteY4-2842" fmla="*/ 323850 h 3009900"/>
                <a:gd name="connsiteX5-2843" fmla="*/ 1181100 w 2851406"/>
                <a:gd name="connsiteY5-2844" fmla="*/ 533400 h 3009900"/>
                <a:gd name="connsiteX6-2845" fmla="*/ 1314450 w 2851406"/>
                <a:gd name="connsiteY6-2846" fmla="*/ 571500 h 3009900"/>
                <a:gd name="connsiteX7-2847" fmla="*/ 1924050 w 2851406"/>
                <a:gd name="connsiteY7-2848" fmla="*/ 533400 h 3009900"/>
                <a:gd name="connsiteX8-2849" fmla="*/ 2019300 w 2851406"/>
                <a:gd name="connsiteY8-2850" fmla="*/ 692150 h 3009900"/>
                <a:gd name="connsiteX9-2851" fmla="*/ 1962150 w 2851406"/>
                <a:gd name="connsiteY9-2852" fmla="*/ 723900 h 3009900"/>
                <a:gd name="connsiteX10-2853" fmla="*/ 552450 w 2851406"/>
                <a:gd name="connsiteY10-2854" fmla="*/ 914400 h 3009900"/>
                <a:gd name="connsiteX11-2855" fmla="*/ 590550 w 2851406"/>
                <a:gd name="connsiteY11-2856" fmla="*/ 1314450 h 3009900"/>
                <a:gd name="connsiteX12-2857" fmla="*/ 2343150 w 2851406"/>
                <a:gd name="connsiteY12-2858" fmla="*/ 1104900 h 3009900"/>
                <a:gd name="connsiteX13-2859" fmla="*/ 2362200 w 2851406"/>
                <a:gd name="connsiteY13-2860" fmla="*/ 1352550 h 3009900"/>
                <a:gd name="connsiteX14-2861" fmla="*/ 2343150 w 2851406"/>
                <a:gd name="connsiteY14-2862" fmla="*/ 1416050 h 3009900"/>
                <a:gd name="connsiteX15-2863" fmla="*/ 1276350 w 2851406"/>
                <a:gd name="connsiteY15-2864" fmla="*/ 1466850 h 3009900"/>
                <a:gd name="connsiteX16-2865" fmla="*/ 381000 w 2851406"/>
                <a:gd name="connsiteY16-2866" fmla="*/ 1524000 h 3009900"/>
                <a:gd name="connsiteX17-2867" fmla="*/ 590550 w 2851406"/>
                <a:gd name="connsiteY17-2868" fmla="*/ 1885950 h 3009900"/>
                <a:gd name="connsiteX18-2869" fmla="*/ 1562100 w 2851406"/>
                <a:gd name="connsiteY18-2870" fmla="*/ 1752600 h 3009900"/>
                <a:gd name="connsiteX19-2871" fmla="*/ 1600200 w 2851406"/>
                <a:gd name="connsiteY19-2872" fmla="*/ 2000250 h 3009900"/>
                <a:gd name="connsiteX20-2873" fmla="*/ 1346200 w 2851406"/>
                <a:gd name="connsiteY20-2874" fmla="*/ 2082800 h 3009900"/>
                <a:gd name="connsiteX21-2875" fmla="*/ 800100 w 2851406"/>
                <a:gd name="connsiteY21-2876" fmla="*/ 2171700 h 3009900"/>
                <a:gd name="connsiteX22-2877" fmla="*/ 1162050 w 2851406"/>
                <a:gd name="connsiteY22-2878" fmla="*/ 2387600 h 3009900"/>
                <a:gd name="connsiteX23-2879" fmla="*/ 2400300 w 2851406"/>
                <a:gd name="connsiteY23-2880" fmla="*/ 2152650 h 3009900"/>
                <a:gd name="connsiteX24-2881" fmla="*/ 2838450 w 2851406"/>
                <a:gd name="connsiteY24-2882" fmla="*/ 2114550 h 3009900"/>
                <a:gd name="connsiteX25-2883" fmla="*/ 2749550 w 2851406"/>
                <a:gd name="connsiteY25-2884" fmla="*/ 2330450 h 3009900"/>
                <a:gd name="connsiteX26-2885" fmla="*/ 2432050 w 2851406"/>
                <a:gd name="connsiteY26-2886" fmla="*/ 2400300 h 3009900"/>
                <a:gd name="connsiteX27-2887" fmla="*/ 1257300 w 2851406"/>
                <a:gd name="connsiteY27-2888" fmla="*/ 2667000 h 3009900"/>
                <a:gd name="connsiteX28-2889" fmla="*/ 1504950 w 2851406"/>
                <a:gd name="connsiteY28-2890" fmla="*/ 2819400 h 3009900"/>
                <a:gd name="connsiteX29-2891" fmla="*/ 2647950 w 2851406"/>
                <a:gd name="connsiteY29-2892" fmla="*/ 2647950 h 3009900"/>
                <a:gd name="connsiteX30-2893" fmla="*/ 2647950 w 2851406"/>
                <a:gd name="connsiteY30-2894" fmla="*/ 2952750 h 3009900"/>
                <a:gd name="connsiteX31-2895" fmla="*/ 0 w 2851406"/>
                <a:gd name="connsiteY31-2896" fmla="*/ 3009900 h 3009900"/>
                <a:gd name="connsiteX32-2897" fmla="*/ 9 w 2851406"/>
                <a:gd name="connsiteY32-2898" fmla="*/ 3009787 h 3009900"/>
                <a:gd name="connsiteX33-2899" fmla="*/ 1419225 w 2851406"/>
                <a:gd name="connsiteY33-2900" fmla="*/ 2979157 h 3009900"/>
                <a:gd name="connsiteX34-2901" fmla="*/ 1403526 w 2851406"/>
                <a:gd name="connsiteY34-2902" fmla="*/ 2973410 h 3009900"/>
                <a:gd name="connsiteX35-2903" fmla="*/ 388311 w 2851406"/>
                <a:gd name="connsiteY35-2904" fmla="*/ 1600152 h 3009900"/>
                <a:gd name="connsiteX36-2905" fmla="*/ 385297 w 2851406"/>
                <a:gd name="connsiteY36-2906" fmla="*/ 1540457 h 3009900"/>
                <a:gd name="connsiteX37-2907" fmla="*/ 375769 w 2851406"/>
                <a:gd name="connsiteY37-2908" fmla="*/ 1524000 h 3009900"/>
                <a:gd name="connsiteX38-2909" fmla="*/ 384438 w 2851406"/>
                <a:gd name="connsiteY38-2910" fmla="*/ 1523447 h 3009900"/>
                <a:gd name="connsiteX39-2911" fmla="*/ 379656 w 2851406"/>
                <a:gd name="connsiteY39-2912" fmla="*/ 1428750 h 3009900"/>
                <a:gd name="connsiteX40-2913" fmla="*/ 1118765 w 2851406"/>
                <a:gd name="connsiteY40-2914" fmla="*/ 38653 h 3009900"/>
                <a:gd name="connsiteX41-2915" fmla="*/ 1160496 w 2851406"/>
                <a:gd name="connsiteY41-2916" fmla="*/ 13301 h 3009900"/>
                <a:gd name="connsiteX42-2917" fmla="*/ 2038350 w 2851406"/>
                <a:gd name="connsiteY42-2918" fmla="*/ 0 h 3009900"/>
                <a:gd name="connsiteX0-2919" fmla="*/ 2038350 w 2851406"/>
                <a:gd name="connsiteY0-2920" fmla="*/ 0 h 3009900"/>
                <a:gd name="connsiteX1-2921" fmla="*/ 2095500 w 2851406"/>
                <a:gd name="connsiteY1-2922" fmla="*/ 171450 h 3009900"/>
                <a:gd name="connsiteX2-2923" fmla="*/ 2076450 w 2851406"/>
                <a:gd name="connsiteY2-2924" fmla="*/ 228600 h 3009900"/>
                <a:gd name="connsiteX3-2925" fmla="*/ 1507945 w 2851406"/>
                <a:gd name="connsiteY3-2926" fmla="*/ 250179 h 3009900"/>
                <a:gd name="connsiteX4-2927" fmla="*/ 1219200 w 2851406"/>
                <a:gd name="connsiteY4-2928" fmla="*/ 323850 h 3009900"/>
                <a:gd name="connsiteX5-2929" fmla="*/ 1181100 w 2851406"/>
                <a:gd name="connsiteY5-2930" fmla="*/ 533400 h 3009900"/>
                <a:gd name="connsiteX6-2931" fmla="*/ 1314450 w 2851406"/>
                <a:gd name="connsiteY6-2932" fmla="*/ 571500 h 3009900"/>
                <a:gd name="connsiteX7-2933" fmla="*/ 1924050 w 2851406"/>
                <a:gd name="connsiteY7-2934" fmla="*/ 533400 h 3009900"/>
                <a:gd name="connsiteX8-2935" fmla="*/ 2019300 w 2851406"/>
                <a:gd name="connsiteY8-2936" fmla="*/ 692150 h 3009900"/>
                <a:gd name="connsiteX9-2937" fmla="*/ 1962150 w 2851406"/>
                <a:gd name="connsiteY9-2938" fmla="*/ 723900 h 3009900"/>
                <a:gd name="connsiteX10-2939" fmla="*/ 552450 w 2851406"/>
                <a:gd name="connsiteY10-2940" fmla="*/ 914400 h 3009900"/>
                <a:gd name="connsiteX11-2941" fmla="*/ 590550 w 2851406"/>
                <a:gd name="connsiteY11-2942" fmla="*/ 1314450 h 3009900"/>
                <a:gd name="connsiteX12-2943" fmla="*/ 2343150 w 2851406"/>
                <a:gd name="connsiteY12-2944" fmla="*/ 1104900 h 3009900"/>
                <a:gd name="connsiteX13-2945" fmla="*/ 2362200 w 2851406"/>
                <a:gd name="connsiteY13-2946" fmla="*/ 1352550 h 3009900"/>
                <a:gd name="connsiteX14-2947" fmla="*/ 2343150 w 2851406"/>
                <a:gd name="connsiteY14-2948" fmla="*/ 1416050 h 3009900"/>
                <a:gd name="connsiteX15-2949" fmla="*/ 1276350 w 2851406"/>
                <a:gd name="connsiteY15-2950" fmla="*/ 1466850 h 3009900"/>
                <a:gd name="connsiteX16-2951" fmla="*/ 381000 w 2851406"/>
                <a:gd name="connsiteY16-2952" fmla="*/ 1524000 h 3009900"/>
                <a:gd name="connsiteX17-2953" fmla="*/ 590550 w 2851406"/>
                <a:gd name="connsiteY17-2954" fmla="*/ 1885950 h 3009900"/>
                <a:gd name="connsiteX18-2955" fmla="*/ 1562100 w 2851406"/>
                <a:gd name="connsiteY18-2956" fmla="*/ 1752600 h 3009900"/>
                <a:gd name="connsiteX19-2957" fmla="*/ 1600200 w 2851406"/>
                <a:gd name="connsiteY19-2958" fmla="*/ 2000250 h 3009900"/>
                <a:gd name="connsiteX20-2959" fmla="*/ 1346200 w 2851406"/>
                <a:gd name="connsiteY20-2960" fmla="*/ 2082800 h 3009900"/>
                <a:gd name="connsiteX21-2961" fmla="*/ 800100 w 2851406"/>
                <a:gd name="connsiteY21-2962" fmla="*/ 2171700 h 3009900"/>
                <a:gd name="connsiteX22-2963" fmla="*/ 1162050 w 2851406"/>
                <a:gd name="connsiteY22-2964" fmla="*/ 2387600 h 3009900"/>
                <a:gd name="connsiteX23-2965" fmla="*/ 2400300 w 2851406"/>
                <a:gd name="connsiteY23-2966" fmla="*/ 2152650 h 3009900"/>
                <a:gd name="connsiteX24-2967" fmla="*/ 2838450 w 2851406"/>
                <a:gd name="connsiteY24-2968" fmla="*/ 2114550 h 3009900"/>
                <a:gd name="connsiteX25-2969" fmla="*/ 2749550 w 2851406"/>
                <a:gd name="connsiteY25-2970" fmla="*/ 2330450 h 3009900"/>
                <a:gd name="connsiteX26-2971" fmla="*/ 2432050 w 2851406"/>
                <a:gd name="connsiteY26-2972" fmla="*/ 2400300 h 3009900"/>
                <a:gd name="connsiteX27-2973" fmla="*/ 1257300 w 2851406"/>
                <a:gd name="connsiteY27-2974" fmla="*/ 2667000 h 3009900"/>
                <a:gd name="connsiteX28-2975" fmla="*/ 1504950 w 2851406"/>
                <a:gd name="connsiteY28-2976" fmla="*/ 2819400 h 3009900"/>
                <a:gd name="connsiteX29-2977" fmla="*/ 2647950 w 2851406"/>
                <a:gd name="connsiteY29-2978" fmla="*/ 2647950 h 3009900"/>
                <a:gd name="connsiteX30-2979" fmla="*/ 2647950 w 2851406"/>
                <a:gd name="connsiteY30-2980" fmla="*/ 2952750 h 3009900"/>
                <a:gd name="connsiteX31-2981" fmla="*/ 0 w 2851406"/>
                <a:gd name="connsiteY31-2982" fmla="*/ 3009900 h 3009900"/>
                <a:gd name="connsiteX32-2983" fmla="*/ 9 w 2851406"/>
                <a:gd name="connsiteY32-2984" fmla="*/ 3009787 h 3009900"/>
                <a:gd name="connsiteX33-2985" fmla="*/ 1419225 w 2851406"/>
                <a:gd name="connsiteY33-2986" fmla="*/ 2979157 h 3009900"/>
                <a:gd name="connsiteX34-2987" fmla="*/ 1403526 w 2851406"/>
                <a:gd name="connsiteY34-2988" fmla="*/ 2973410 h 3009900"/>
                <a:gd name="connsiteX35-2989" fmla="*/ 388311 w 2851406"/>
                <a:gd name="connsiteY35-2990" fmla="*/ 1600152 h 3009900"/>
                <a:gd name="connsiteX36-2991" fmla="*/ 385297 w 2851406"/>
                <a:gd name="connsiteY36-2992" fmla="*/ 1540457 h 3009900"/>
                <a:gd name="connsiteX37-2993" fmla="*/ 375769 w 2851406"/>
                <a:gd name="connsiteY37-2994" fmla="*/ 1524000 h 3009900"/>
                <a:gd name="connsiteX38-2995" fmla="*/ 384438 w 2851406"/>
                <a:gd name="connsiteY38-2996" fmla="*/ 1523447 h 3009900"/>
                <a:gd name="connsiteX39-2997" fmla="*/ 379656 w 2851406"/>
                <a:gd name="connsiteY39-2998" fmla="*/ 1428750 h 3009900"/>
                <a:gd name="connsiteX40-2999" fmla="*/ 1118765 w 2851406"/>
                <a:gd name="connsiteY40-3000" fmla="*/ 38653 h 3009900"/>
                <a:gd name="connsiteX41-3001" fmla="*/ 1160496 w 2851406"/>
                <a:gd name="connsiteY41-3002" fmla="*/ 13301 h 3009900"/>
                <a:gd name="connsiteX42-3003" fmla="*/ 2038350 w 2851406"/>
                <a:gd name="connsiteY42-3004" fmla="*/ 0 h 3009900"/>
                <a:gd name="connsiteX0-3005" fmla="*/ 2038350 w 2851406"/>
                <a:gd name="connsiteY0-3006" fmla="*/ 0 h 3009900"/>
                <a:gd name="connsiteX1-3007" fmla="*/ 2095500 w 2851406"/>
                <a:gd name="connsiteY1-3008" fmla="*/ 171450 h 3009900"/>
                <a:gd name="connsiteX2-3009" fmla="*/ 2076450 w 2851406"/>
                <a:gd name="connsiteY2-3010" fmla="*/ 228600 h 3009900"/>
                <a:gd name="connsiteX3-3011" fmla="*/ 1507945 w 2851406"/>
                <a:gd name="connsiteY3-3012" fmla="*/ 250179 h 3009900"/>
                <a:gd name="connsiteX4-3013" fmla="*/ 1219200 w 2851406"/>
                <a:gd name="connsiteY4-3014" fmla="*/ 323850 h 3009900"/>
                <a:gd name="connsiteX5-3015" fmla="*/ 1181100 w 2851406"/>
                <a:gd name="connsiteY5-3016" fmla="*/ 533400 h 3009900"/>
                <a:gd name="connsiteX6-3017" fmla="*/ 1314450 w 2851406"/>
                <a:gd name="connsiteY6-3018" fmla="*/ 571500 h 3009900"/>
                <a:gd name="connsiteX7-3019" fmla="*/ 1924050 w 2851406"/>
                <a:gd name="connsiteY7-3020" fmla="*/ 533400 h 3009900"/>
                <a:gd name="connsiteX8-3021" fmla="*/ 2019300 w 2851406"/>
                <a:gd name="connsiteY8-3022" fmla="*/ 692150 h 3009900"/>
                <a:gd name="connsiteX9-3023" fmla="*/ 1962150 w 2851406"/>
                <a:gd name="connsiteY9-3024" fmla="*/ 723900 h 3009900"/>
                <a:gd name="connsiteX10-3025" fmla="*/ 552450 w 2851406"/>
                <a:gd name="connsiteY10-3026" fmla="*/ 914400 h 3009900"/>
                <a:gd name="connsiteX11-3027" fmla="*/ 590550 w 2851406"/>
                <a:gd name="connsiteY11-3028" fmla="*/ 1314450 h 3009900"/>
                <a:gd name="connsiteX12-3029" fmla="*/ 2343150 w 2851406"/>
                <a:gd name="connsiteY12-3030" fmla="*/ 1104900 h 3009900"/>
                <a:gd name="connsiteX13-3031" fmla="*/ 2362200 w 2851406"/>
                <a:gd name="connsiteY13-3032" fmla="*/ 1352550 h 3009900"/>
                <a:gd name="connsiteX14-3033" fmla="*/ 2343150 w 2851406"/>
                <a:gd name="connsiteY14-3034" fmla="*/ 1416050 h 3009900"/>
                <a:gd name="connsiteX15-3035" fmla="*/ 1276350 w 2851406"/>
                <a:gd name="connsiteY15-3036" fmla="*/ 1466850 h 3009900"/>
                <a:gd name="connsiteX16-3037" fmla="*/ 381000 w 2851406"/>
                <a:gd name="connsiteY16-3038" fmla="*/ 1524000 h 3009900"/>
                <a:gd name="connsiteX17-3039" fmla="*/ 590550 w 2851406"/>
                <a:gd name="connsiteY17-3040" fmla="*/ 1885950 h 3009900"/>
                <a:gd name="connsiteX18-3041" fmla="*/ 1562100 w 2851406"/>
                <a:gd name="connsiteY18-3042" fmla="*/ 1752600 h 3009900"/>
                <a:gd name="connsiteX19-3043" fmla="*/ 1600200 w 2851406"/>
                <a:gd name="connsiteY19-3044" fmla="*/ 2000250 h 3009900"/>
                <a:gd name="connsiteX20-3045" fmla="*/ 1346200 w 2851406"/>
                <a:gd name="connsiteY20-3046" fmla="*/ 2082800 h 3009900"/>
                <a:gd name="connsiteX21-3047" fmla="*/ 800100 w 2851406"/>
                <a:gd name="connsiteY21-3048" fmla="*/ 2171700 h 3009900"/>
                <a:gd name="connsiteX22-3049" fmla="*/ 1162050 w 2851406"/>
                <a:gd name="connsiteY22-3050" fmla="*/ 2387600 h 3009900"/>
                <a:gd name="connsiteX23-3051" fmla="*/ 2400300 w 2851406"/>
                <a:gd name="connsiteY23-3052" fmla="*/ 2152650 h 3009900"/>
                <a:gd name="connsiteX24-3053" fmla="*/ 2838450 w 2851406"/>
                <a:gd name="connsiteY24-3054" fmla="*/ 2114550 h 3009900"/>
                <a:gd name="connsiteX25-3055" fmla="*/ 2749550 w 2851406"/>
                <a:gd name="connsiteY25-3056" fmla="*/ 2330450 h 3009900"/>
                <a:gd name="connsiteX26-3057" fmla="*/ 2432050 w 2851406"/>
                <a:gd name="connsiteY26-3058" fmla="*/ 2400300 h 3009900"/>
                <a:gd name="connsiteX27-3059" fmla="*/ 1257300 w 2851406"/>
                <a:gd name="connsiteY27-3060" fmla="*/ 2667000 h 3009900"/>
                <a:gd name="connsiteX28-3061" fmla="*/ 1504950 w 2851406"/>
                <a:gd name="connsiteY28-3062" fmla="*/ 2819400 h 3009900"/>
                <a:gd name="connsiteX29-3063" fmla="*/ 2647950 w 2851406"/>
                <a:gd name="connsiteY29-3064" fmla="*/ 2647950 h 3009900"/>
                <a:gd name="connsiteX30-3065" fmla="*/ 2647950 w 2851406"/>
                <a:gd name="connsiteY30-3066" fmla="*/ 2952750 h 3009900"/>
                <a:gd name="connsiteX31-3067" fmla="*/ 0 w 2851406"/>
                <a:gd name="connsiteY31-3068" fmla="*/ 3009900 h 3009900"/>
                <a:gd name="connsiteX32-3069" fmla="*/ 9 w 2851406"/>
                <a:gd name="connsiteY32-3070" fmla="*/ 3009787 h 3009900"/>
                <a:gd name="connsiteX33-3071" fmla="*/ 1419225 w 2851406"/>
                <a:gd name="connsiteY33-3072" fmla="*/ 2979157 h 3009900"/>
                <a:gd name="connsiteX34-3073" fmla="*/ 1403526 w 2851406"/>
                <a:gd name="connsiteY34-3074" fmla="*/ 2973410 h 3009900"/>
                <a:gd name="connsiteX35-3075" fmla="*/ 388311 w 2851406"/>
                <a:gd name="connsiteY35-3076" fmla="*/ 1600152 h 3009900"/>
                <a:gd name="connsiteX36-3077" fmla="*/ 385297 w 2851406"/>
                <a:gd name="connsiteY36-3078" fmla="*/ 1540457 h 3009900"/>
                <a:gd name="connsiteX37-3079" fmla="*/ 375769 w 2851406"/>
                <a:gd name="connsiteY37-3080" fmla="*/ 1524000 h 3009900"/>
                <a:gd name="connsiteX38-3081" fmla="*/ 384438 w 2851406"/>
                <a:gd name="connsiteY38-3082" fmla="*/ 1523447 h 3009900"/>
                <a:gd name="connsiteX39-3083" fmla="*/ 379656 w 2851406"/>
                <a:gd name="connsiteY39-3084" fmla="*/ 1428750 h 3009900"/>
                <a:gd name="connsiteX40-3085" fmla="*/ 1118765 w 2851406"/>
                <a:gd name="connsiteY40-3086" fmla="*/ 38653 h 3009900"/>
                <a:gd name="connsiteX41-3087" fmla="*/ 1160496 w 2851406"/>
                <a:gd name="connsiteY41-3088" fmla="*/ 13301 h 3009900"/>
                <a:gd name="connsiteX42-3089" fmla="*/ 2038350 w 2851406"/>
                <a:gd name="connsiteY42-3090" fmla="*/ 0 h 3009900"/>
                <a:gd name="connsiteX0-3091" fmla="*/ 2038350 w 2851406"/>
                <a:gd name="connsiteY0-3092" fmla="*/ 0 h 3009900"/>
                <a:gd name="connsiteX1-3093" fmla="*/ 2095500 w 2851406"/>
                <a:gd name="connsiteY1-3094" fmla="*/ 171450 h 3009900"/>
                <a:gd name="connsiteX2-3095" fmla="*/ 2076450 w 2851406"/>
                <a:gd name="connsiteY2-3096" fmla="*/ 228600 h 3009900"/>
                <a:gd name="connsiteX3-3097" fmla="*/ 1507945 w 2851406"/>
                <a:gd name="connsiteY3-3098" fmla="*/ 250179 h 3009900"/>
                <a:gd name="connsiteX4-3099" fmla="*/ 1219200 w 2851406"/>
                <a:gd name="connsiteY4-3100" fmla="*/ 323850 h 3009900"/>
                <a:gd name="connsiteX5-3101" fmla="*/ 1181100 w 2851406"/>
                <a:gd name="connsiteY5-3102" fmla="*/ 533400 h 3009900"/>
                <a:gd name="connsiteX6-3103" fmla="*/ 1314450 w 2851406"/>
                <a:gd name="connsiteY6-3104" fmla="*/ 571500 h 3009900"/>
                <a:gd name="connsiteX7-3105" fmla="*/ 1924050 w 2851406"/>
                <a:gd name="connsiteY7-3106" fmla="*/ 533400 h 3009900"/>
                <a:gd name="connsiteX8-3107" fmla="*/ 2019300 w 2851406"/>
                <a:gd name="connsiteY8-3108" fmla="*/ 692150 h 3009900"/>
                <a:gd name="connsiteX9-3109" fmla="*/ 1962150 w 2851406"/>
                <a:gd name="connsiteY9-3110" fmla="*/ 723900 h 3009900"/>
                <a:gd name="connsiteX10-3111" fmla="*/ 552450 w 2851406"/>
                <a:gd name="connsiteY10-3112" fmla="*/ 914400 h 3009900"/>
                <a:gd name="connsiteX11-3113" fmla="*/ 590550 w 2851406"/>
                <a:gd name="connsiteY11-3114" fmla="*/ 1314450 h 3009900"/>
                <a:gd name="connsiteX12-3115" fmla="*/ 2343150 w 2851406"/>
                <a:gd name="connsiteY12-3116" fmla="*/ 1104900 h 3009900"/>
                <a:gd name="connsiteX13-3117" fmla="*/ 2362200 w 2851406"/>
                <a:gd name="connsiteY13-3118" fmla="*/ 1352550 h 3009900"/>
                <a:gd name="connsiteX14-3119" fmla="*/ 2343150 w 2851406"/>
                <a:gd name="connsiteY14-3120" fmla="*/ 1416050 h 3009900"/>
                <a:gd name="connsiteX15-3121" fmla="*/ 1276350 w 2851406"/>
                <a:gd name="connsiteY15-3122" fmla="*/ 1466850 h 3009900"/>
                <a:gd name="connsiteX16-3123" fmla="*/ 381000 w 2851406"/>
                <a:gd name="connsiteY16-3124" fmla="*/ 1524000 h 3009900"/>
                <a:gd name="connsiteX17-3125" fmla="*/ 590550 w 2851406"/>
                <a:gd name="connsiteY17-3126" fmla="*/ 1885950 h 3009900"/>
                <a:gd name="connsiteX18-3127" fmla="*/ 1562100 w 2851406"/>
                <a:gd name="connsiteY18-3128" fmla="*/ 1752600 h 3009900"/>
                <a:gd name="connsiteX19-3129" fmla="*/ 1600200 w 2851406"/>
                <a:gd name="connsiteY19-3130" fmla="*/ 2000250 h 3009900"/>
                <a:gd name="connsiteX20-3131" fmla="*/ 1346200 w 2851406"/>
                <a:gd name="connsiteY20-3132" fmla="*/ 2082800 h 3009900"/>
                <a:gd name="connsiteX21-3133" fmla="*/ 800100 w 2851406"/>
                <a:gd name="connsiteY21-3134" fmla="*/ 2171700 h 3009900"/>
                <a:gd name="connsiteX22-3135" fmla="*/ 1162050 w 2851406"/>
                <a:gd name="connsiteY22-3136" fmla="*/ 2387600 h 3009900"/>
                <a:gd name="connsiteX23-3137" fmla="*/ 2400300 w 2851406"/>
                <a:gd name="connsiteY23-3138" fmla="*/ 2152650 h 3009900"/>
                <a:gd name="connsiteX24-3139" fmla="*/ 2838450 w 2851406"/>
                <a:gd name="connsiteY24-3140" fmla="*/ 2114550 h 3009900"/>
                <a:gd name="connsiteX25-3141" fmla="*/ 2749550 w 2851406"/>
                <a:gd name="connsiteY25-3142" fmla="*/ 2330450 h 3009900"/>
                <a:gd name="connsiteX26-3143" fmla="*/ 2432050 w 2851406"/>
                <a:gd name="connsiteY26-3144" fmla="*/ 2400300 h 3009900"/>
                <a:gd name="connsiteX27-3145" fmla="*/ 1257300 w 2851406"/>
                <a:gd name="connsiteY27-3146" fmla="*/ 2667000 h 3009900"/>
                <a:gd name="connsiteX28-3147" fmla="*/ 1504950 w 2851406"/>
                <a:gd name="connsiteY28-3148" fmla="*/ 2819400 h 3009900"/>
                <a:gd name="connsiteX29-3149" fmla="*/ 2647950 w 2851406"/>
                <a:gd name="connsiteY29-3150" fmla="*/ 2647950 h 3009900"/>
                <a:gd name="connsiteX30-3151" fmla="*/ 2647950 w 2851406"/>
                <a:gd name="connsiteY30-3152" fmla="*/ 2952750 h 3009900"/>
                <a:gd name="connsiteX31-3153" fmla="*/ 0 w 2851406"/>
                <a:gd name="connsiteY31-3154" fmla="*/ 3009900 h 3009900"/>
                <a:gd name="connsiteX32-3155" fmla="*/ 9 w 2851406"/>
                <a:gd name="connsiteY32-3156" fmla="*/ 3009787 h 3009900"/>
                <a:gd name="connsiteX33-3157" fmla="*/ 1419225 w 2851406"/>
                <a:gd name="connsiteY33-3158" fmla="*/ 2979157 h 3009900"/>
                <a:gd name="connsiteX34-3159" fmla="*/ 1403526 w 2851406"/>
                <a:gd name="connsiteY34-3160" fmla="*/ 2973410 h 3009900"/>
                <a:gd name="connsiteX35-3161" fmla="*/ 388311 w 2851406"/>
                <a:gd name="connsiteY35-3162" fmla="*/ 1600152 h 3009900"/>
                <a:gd name="connsiteX36-3163" fmla="*/ 385297 w 2851406"/>
                <a:gd name="connsiteY36-3164" fmla="*/ 1540457 h 3009900"/>
                <a:gd name="connsiteX37-3165" fmla="*/ 375769 w 2851406"/>
                <a:gd name="connsiteY37-3166" fmla="*/ 1524000 h 3009900"/>
                <a:gd name="connsiteX38-3167" fmla="*/ 384438 w 2851406"/>
                <a:gd name="connsiteY38-3168" fmla="*/ 1523447 h 3009900"/>
                <a:gd name="connsiteX39-3169" fmla="*/ 379656 w 2851406"/>
                <a:gd name="connsiteY39-3170" fmla="*/ 1428750 h 3009900"/>
                <a:gd name="connsiteX40-3171" fmla="*/ 1118765 w 2851406"/>
                <a:gd name="connsiteY40-3172" fmla="*/ 38653 h 3009900"/>
                <a:gd name="connsiteX41-3173" fmla="*/ 1160496 w 2851406"/>
                <a:gd name="connsiteY41-3174" fmla="*/ 13301 h 3009900"/>
                <a:gd name="connsiteX42-3175" fmla="*/ 2038350 w 2851406"/>
                <a:gd name="connsiteY42-3176" fmla="*/ 0 h 3009900"/>
                <a:gd name="connsiteX0-3177" fmla="*/ 2038350 w 2851406"/>
                <a:gd name="connsiteY0-3178" fmla="*/ 0 h 3025230"/>
                <a:gd name="connsiteX1-3179" fmla="*/ 2095500 w 2851406"/>
                <a:gd name="connsiteY1-3180" fmla="*/ 171450 h 3025230"/>
                <a:gd name="connsiteX2-3181" fmla="*/ 2076450 w 2851406"/>
                <a:gd name="connsiteY2-3182" fmla="*/ 228600 h 3025230"/>
                <a:gd name="connsiteX3-3183" fmla="*/ 1507945 w 2851406"/>
                <a:gd name="connsiteY3-3184" fmla="*/ 250179 h 3025230"/>
                <a:gd name="connsiteX4-3185" fmla="*/ 1219200 w 2851406"/>
                <a:gd name="connsiteY4-3186" fmla="*/ 323850 h 3025230"/>
                <a:gd name="connsiteX5-3187" fmla="*/ 1181100 w 2851406"/>
                <a:gd name="connsiteY5-3188" fmla="*/ 533400 h 3025230"/>
                <a:gd name="connsiteX6-3189" fmla="*/ 1314450 w 2851406"/>
                <a:gd name="connsiteY6-3190" fmla="*/ 571500 h 3025230"/>
                <a:gd name="connsiteX7-3191" fmla="*/ 1924050 w 2851406"/>
                <a:gd name="connsiteY7-3192" fmla="*/ 533400 h 3025230"/>
                <a:gd name="connsiteX8-3193" fmla="*/ 2019300 w 2851406"/>
                <a:gd name="connsiteY8-3194" fmla="*/ 692150 h 3025230"/>
                <a:gd name="connsiteX9-3195" fmla="*/ 1962150 w 2851406"/>
                <a:gd name="connsiteY9-3196" fmla="*/ 723900 h 3025230"/>
                <a:gd name="connsiteX10-3197" fmla="*/ 552450 w 2851406"/>
                <a:gd name="connsiteY10-3198" fmla="*/ 914400 h 3025230"/>
                <a:gd name="connsiteX11-3199" fmla="*/ 590550 w 2851406"/>
                <a:gd name="connsiteY11-3200" fmla="*/ 1314450 h 3025230"/>
                <a:gd name="connsiteX12-3201" fmla="*/ 2343150 w 2851406"/>
                <a:gd name="connsiteY12-3202" fmla="*/ 1104900 h 3025230"/>
                <a:gd name="connsiteX13-3203" fmla="*/ 2362200 w 2851406"/>
                <a:gd name="connsiteY13-3204" fmla="*/ 1352550 h 3025230"/>
                <a:gd name="connsiteX14-3205" fmla="*/ 2343150 w 2851406"/>
                <a:gd name="connsiteY14-3206" fmla="*/ 1416050 h 3025230"/>
                <a:gd name="connsiteX15-3207" fmla="*/ 1276350 w 2851406"/>
                <a:gd name="connsiteY15-3208" fmla="*/ 1466850 h 3025230"/>
                <a:gd name="connsiteX16-3209" fmla="*/ 381000 w 2851406"/>
                <a:gd name="connsiteY16-3210" fmla="*/ 1524000 h 3025230"/>
                <a:gd name="connsiteX17-3211" fmla="*/ 590550 w 2851406"/>
                <a:gd name="connsiteY17-3212" fmla="*/ 1885950 h 3025230"/>
                <a:gd name="connsiteX18-3213" fmla="*/ 1562100 w 2851406"/>
                <a:gd name="connsiteY18-3214" fmla="*/ 1752600 h 3025230"/>
                <a:gd name="connsiteX19-3215" fmla="*/ 1600200 w 2851406"/>
                <a:gd name="connsiteY19-3216" fmla="*/ 2000250 h 3025230"/>
                <a:gd name="connsiteX20-3217" fmla="*/ 1346200 w 2851406"/>
                <a:gd name="connsiteY20-3218" fmla="*/ 2082800 h 3025230"/>
                <a:gd name="connsiteX21-3219" fmla="*/ 800100 w 2851406"/>
                <a:gd name="connsiteY21-3220" fmla="*/ 2171700 h 3025230"/>
                <a:gd name="connsiteX22-3221" fmla="*/ 1162050 w 2851406"/>
                <a:gd name="connsiteY22-3222" fmla="*/ 2387600 h 3025230"/>
                <a:gd name="connsiteX23-3223" fmla="*/ 2400300 w 2851406"/>
                <a:gd name="connsiteY23-3224" fmla="*/ 2152650 h 3025230"/>
                <a:gd name="connsiteX24-3225" fmla="*/ 2838450 w 2851406"/>
                <a:gd name="connsiteY24-3226" fmla="*/ 2114550 h 3025230"/>
                <a:gd name="connsiteX25-3227" fmla="*/ 2749550 w 2851406"/>
                <a:gd name="connsiteY25-3228" fmla="*/ 2330450 h 3025230"/>
                <a:gd name="connsiteX26-3229" fmla="*/ 2432050 w 2851406"/>
                <a:gd name="connsiteY26-3230" fmla="*/ 2400300 h 3025230"/>
                <a:gd name="connsiteX27-3231" fmla="*/ 1257300 w 2851406"/>
                <a:gd name="connsiteY27-3232" fmla="*/ 2667000 h 3025230"/>
                <a:gd name="connsiteX28-3233" fmla="*/ 1504950 w 2851406"/>
                <a:gd name="connsiteY28-3234" fmla="*/ 2819400 h 3025230"/>
                <a:gd name="connsiteX29-3235" fmla="*/ 2647950 w 2851406"/>
                <a:gd name="connsiteY29-3236" fmla="*/ 2647950 h 3025230"/>
                <a:gd name="connsiteX30-3237" fmla="*/ 2647950 w 2851406"/>
                <a:gd name="connsiteY30-3238" fmla="*/ 2952750 h 3025230"/>
                <a:gd name="connsiteX31-3239" fmla="*/ 0 w 2851406"/>
                <a:gd name="connsiteY31-3240" fmla="*/ 3009900 h 3025230"/>
                <a:gd name="connsiteX32-3241" fmla="*/ 9 w 2851406"/>
                <a:gd name="connsiteY32-3242" fmla="*/ 3009787 h 3025230"/>
                <a:gd name="connsiteX33-3243" fmla="*/ 1419225 w 2851406"/>
                <a:gd name="connsiteY33-3244" fmla="*/ 2979157 h 3025230"/>
                <a:gd name="connsiteX34-3245" fmla="*/ 1403526 w 2851406"/>
                <a:gd name="connsiteY34-3246" fmla="*/ 2973410 h 3025230"/>
                <a:gd name="connsiteX35-3247" fmla="*/ 388311 w 2851406"/>
                <a:gd name="connsiteY35-3248" fmla="*/ 1600152 h 3025230"/>
                <a:gd name="connsiteX36-3249" fmla="*/ 385297 w 2851406"/>
                <a:gd name="connsiteY36-3250" fmla="*/ 1540457 h 3025230"/>
                <a:gd name="connsiteX37-3251" fmla="*/ 375769 w 2851406"/>
                <a:gd name="connsiteY37-3252" fmla="*/ 1524000 h 3025230"/>
                <a:gd name="connsiteX38-3253" fmla="*/ 384438 w 2851406"/>
                <a:gd name="connsiteY38-3254" fmla="*/ 1523447 h 3025230"/>
                <a:gd name="connsiteX39-3255" fmla="*/ 379656 w 2851406"/>
                <a:gd name="connsiteY39-3256" fmla="*/ 1428750 h 3025230"/>
                <a:gd name="connsiteX40-3257" fmla="*/ 1118765 w 2851406"/>
                <a:gd name="connsiteY40-3258" fmla="*/ 38653 h 3025230"/>
                <a:gd name="connsiteX41-3259" fmla="*/ 1160496 w 2851406"/>
                <a:gd name="connsiteY41-3260" fmla="*/ 13301 h 3025230"/>
                <a:gd name="connsiteX42-3261" fmla="*/ 2038350 w 2851406"/>
                <a:gd name="connsiteY42-3262" fmla="*/ 0 h 3025230"/>
                <a:gd name="connsiteX0-3263" fmla="*/ 2038350 w 2851406"/>
                <a:gd name="connsiteY0-3264" fmla="*/ 0 h 3025230"/>
                <a:gd name="connsiteX1-3265" fmla="*/ 2095500 w 2851406"/>
                <a:gd name="connsiteY1-3266" fmla="*/ 171450 h 3025230"/>
                <a:gd name="connsiteX2-3267" fmla="*/ 2076450 w 2851406"/>
                <a:gd name="connsiteY2-3268" fmla="*/ 228600 h 3025230"/>
                <a:gd name="connsiteX3-3269" fmla="*/ 1507945 w 2851406"/>
                <a:gd name="connsiteY3-3270" fmla="*/ 250179 h 3025230"/>
                <a:gd name="connsiteX4-3271" fmla="*/ 1219200 w 2851406"/>
                <a:gd name="connsiteY4-3272" fmla="*/ 323850 h 3025230"/>
                <a:gd name="connsiteX5-3273" fmla="*/ 1181100 w 2851406"/>
                <a:gd name="connsiteY5-3274" fmla="*/ 533400 h 3025230"/>
                <a:gd name="connsiteX6-3275" fmla="*/ 1314450 w 2851406"/>
                <a:gd name="connsiteY6-3276" fmla="*/ 571500 h 3025230"/>
                <a:gd name="connsiteX7-3277" fmla="*/ 1924050 w 2851406"/>
                <a:gd name="connsiteY7-3278" fmla="*/ 533400 h 3025230"/>
                <a:gd name="connsiteX8-3279" fmla="*/ 2019300 w 2851406"/>
                <a:gd name="connsiteY8-3280" fmla="*/ 692150 h 3025230"/>
                <a:gd name="connsiteX9-3281" fmla="*/ 1962150 w 2851406"/>
                <a:gd name="connsiteY9-3282" fmla="*/ 723900 h 3025230"/>
                <a:gd name="connsiteX10-3283" fmla="*/ 552450 w 2851406"/>
                <a:gd name="connsiteY10-3284" fmla="*/ 914400 h 3025230"/>
                <a:gd name="connsiteX11-3285" fmla="*/ 590550 w 2851406"/>
                <a:gd name="connsiteY11-3286" fmla="*/ 1314450 h 3025230"/>
                <a:gd name="connsiteX12-3287" fmla="*/ 2343150 w 2851406"/>
                <a:gd name="connsiteY12-3288" fmla="*/ 1104900 h 3025230"/>
                <a:gd name="connsiteX13-3289" fmla="*/ 2362200 w 2851406"/>
                <a:gd name="connsiteY13-3290" fmla="*/ 1352550 h 3025230"/>
                <a:gd name="connsiteX14-3291" fmla="*/ 2343150 w 2851406"/>
                <a:gd name="connsiteY14-3292" fmla="*/ 1416050 h 3025230"/>
                <a:gd name="connsiteX15-3293" fmla="*/ 1276350 w 2851406"/>
                <a:gd name="connsiteY15-3294" fmla="*/ 1466850 h 3025230"/>
                <a:gd name="connsiteX16-3295" fmla="*/ 381000 w 2851406"/>
                <a:gd name="connsiteY16-3296" fmla="*/ 1524000 h 3025230"/>
                <a:gd name="connsiteX17-3297" fmla="*/ 590550 w 2851406"/>
                <a:gd name="connsiteY17-3298" fmla="*/ 1885950 h 3025230"/>
                <a:gd name="connsiteX18-3299" fmla="*/ 1562100 w 2851406"/>
                <a:gd name="connsiteY18-3300" fmla="*/ 1752600 h 3025230"/>
                <a:gd name="connsiteX19-3301" fmla="*/ 1600200 w 2851406"/>
                <a:gd name="connsiteY19-3302" fmla="*/ 2000250 h 3025230"/>
                <a:gd name="connsiteX20-3303" fmla="*/ 1346200 w 2851406"/>
                <a:gd name="connsiteY20-3304" fmla="*/ 2082800 h 3025230"/>
                <a:gd name="connsiteX21-3305" fmla="*/ 800100 w 2851406"/>
                <a:gd name="connsiteY21-3306" fmla="*/ 2171700 h 3025230"/>
                <a:gd name="connsiteX22-3307" fmla="*/ 1162050 w 2851406"/>
                <a:gd name="connsiteY22-3308" fmla="*/ 2387600 h 3025230"/>
                <a:gd name="connsiteX23-3309" fmla="*/ 2400300 w 2851406"/>
                <a:gd name="connsiteY23-3310" fmla="*/ 2152650 h 3025230"/>
                <a:gd name="connsiteX24-3311" fmla="*/ 2838450 w 2851406"/>
                <a:gd name="connsiteY24-3312" fmla="*/ 2114550 h 3025230"/>
                <a:gd name="connsiteX25-3313" fmla="*/ 2749550 w 2851406"/>
                <a:gd name="connsiteY25-3314" fmla="*/ 2330450 h 3025230"/>
                <a:gd name="connsiteX26-3315" fmla="*/ 2432050 w 2851406"/>
                <a:gd name="connsiteY26-3316" fmla="*/ 2400300 h 3025230"/>
                <a:gd name="connsiteX27-3317" fmla="*/ 1257300 w 2851406"/>
                <a:gd name="connsiteY27-3318" fmla="*/ 2667000 h 3025230"/>
                <a:gd name="connsiteX28-3319" fmla="*/ 1504950 w 2851406"/>
                <a:gd name="connsiteY28-3320" fmla="*/ 2819400 h 3025230"/>
                <a:gd name="connsiteX29-3321" fmla="*/ 2647950 w 2851406"/>
                <a:gd name="connsiteY29-3322" fmla="*/ 2647950 h 3025230"/>
                <a:gd name="connsiteX30-3323" fmla="*/ 2647950 w 2851406"/>
                <a:gd name="connsiteY30-3324" fmla="*/ 2952750 h 3025230"/>
                <a:gd name="connsiteX31-3325" fmla="*/ 0 w 2851406"/>
                <a:gd name="connsiteY31-3326" fmla="*/ 3009900 h 3025230"/>
                <a:gd name="connsiteX32-3327" fmla="*/ 1581159 w 2851406"/>
                <a:gd name="connsiteY32-3328" fmla="*/ 2997087 h 3025230"/>
                <a:gd name="connsiteX33-3329" fmla="*/ 1419225 w 2851406"/>
                <a:gd name="connsiteY33-3330" fmla="*/ 2979157 h 3025230"/>
                <a:gd name="connsiteX34-3331" fmla="*/ 1403526 w 2851406"/>
                <a:gd name="connsiteY34-3332" fmla="*/ 2973410 h 3025230"/>
                <a:gd name="connsiteX35-3333" fmla="*/ 388311 w 2851406"/>
                <a:gd name="connsiteY35-3334" fmla="*/ 1600152 h 3025230"/>
                <a:gd name="connsiteX36-3335" fmla="*/ 385297 w 2851406"/>
                <a:gd name="connsiteY36-3336" fmla="*/ 1540457 h 3025230"/>
                <a:gd name="connsiteX37-3337" fmla="*/ 375769 w 2851406"/>
                <a:gd name="connsiteY37-3338" fmla="*/ 1524000 h 3025230"/>
                <a:gd name="connsiteX38-3339" fmla="*/ 384438 w 2851406"/>
                <a:gd name="connsiteY38-3340" fmla="*/ 1523447 h 3025230"/>
                <a:gd name="connsiteX39-3341" fmla="*/ 379656 w 2851406"/>
                <a:gd name="connsiteY39-3342" fmla="*/ 1428750 h 3025230"/>
                <a:gd name="connsiteX40-3343" fmla="*/ 1118765 w 2851406"/>
                <a:gd name="connsiteY40-3344" fmla="*/ 38653 h 3025230"/>
                <a:gd name="connsiteX41-3345" fmla="*/ 1160496 w 2851406"/>
                <a:gd name="connsiteY41-3346" fmla="*/ 13301 h 3025230"/>
                <a:gd name="connsiteX42-3347" fmla="*/ 2038350 w 2851406"/>
                <a:gd name="connsiteY42-3348" fmla="*/ 0 h 3025230"/>
                <a:gd name="connsiteX0-3349" fmla="*/ 1662581 w 2475637"/>
                <a:gd name="connsiteY0-3350" fmla="*/ 0 h 3025230"/>
                <a:gd name="connsiteX1-3351" fmla="*/ 1719731 w 2475637"/>
                <a:gd name="connsiteY1-3352" fmla="*/ 171450 h 3025230"/>
                <a:gd name="connsiteX2-3353" fmla="*/ 1700681 w 2475637"/>
                <a:gd name="connsiteY2-3354" fmla="*/ 228600 h 3025230"/>
                <a:gd name="connsiteX3-3355" fmla="*/ 1132176 w 2475637"/>
                <a:gd name="connsiteY3-3356" fmla="*/ 250179 h 3025230"/>
                <a:gd name="connsiteX4-3357" fmla="*/ 843431 w 2475637"/>
                <a:gd name="connsiteY4-3358" fmla="*/ 323850 h 3025230"/>
                <a:gd name="connsiteX5-3359" fmla="*/ 805331 w 2475637"/>
                <a:gd name="connsiteY5-3360" fmla="*/ 533400 h 3025230"/>
                <a:gd name="connsiteX6-3361" fmla="*/ 938681 w 2475637"/>
                <a:gd name="connsiteY6-3362" fmla="*/ 571500 h 3025230"/>
                <a:gd name="connsiteX7-3363" fmla="*/ 1548281 w 2475637"/>
                <a:gd name="connsiteY7-3364" fmla="*/ 533400 h 3025230"/>
                <a:gd name="connsiteX8-3365" fmla="*/ 1643531 w 2475637"/>
                <a:gd name="connsiteY8-3366" fmla="*/ 692150 h 3025230"/>
                <a:gd name="connsiteX9-3367" fmla="*/ 1586381 w 2475637"/>
                <a:gd name="connsiteY9-3368" fmla="*/ 723900 h 3025230"/>
                <a:gd name="connsiteX10-3369" fmla="*/ 176681 w 2475637"/>
                <a:gd name="connsiteY10-3370" fmla="*/ 914400 h 3025230"/>
                <a:gd name="connsiteX11-3371" fmla="*/ 214781 w 2475637"/>
                <a:gd name="connsiteY11-3372" fmla="*/ 1314450 h 3025230"/>
                <a:gd name="connsiteX12-3373" fmla="*/ 1967381 w 2475637"/>
                <a:gd name="connsiteY12-3374" fmla="*/ 1104900 h 3025230"/>
                <a:gd name="connsiteX13-3375" fmla="*/ 1986431 w 2475637"/>
                <a:gd name="connsiteY13-3376" fmla="*/ 1352550 h 3025230"/>
                <a:gd name="connsiteX14-3377" fmla="*/ 1967381 w 2475637"/>
                <a:gd name="connsiteY14-3378" fmla="*/ 1416050 h 3025230"/>
                <a:gd name="connsiteX15-3379" fmla="*/ 900581 w 2475637"/>
                <a:gd name="connsiteY15-3380" fmla="*/ 1466850 h 3025230"/>
                <a:gd name="connsiteX16-3381" fmla="*/ 5231 w 2475637"/>
                <a:gd name="connsiteY16-3382" fmla="*/ 1524000 h 3025230"/>
                <a:gd name="connsiteX17-3383" fmla="*/ 214781 w 2475637"/>
                <a:gd name="connsiteY17-3384" fmla="*/ 1885950 h 3025230"/>
                <a:gd name="connsiteX18-3385" fmla="*/ 1186331 w 2475637"/>
                <a:gd name="connsiteY18-3386" fmla="*/ 1752600 h 3025230"/>
                <a:gd name="connsiteX19-3387" fmla="*/ 1224431 w 2475637"/>
                <a:gd name="connsiteY19-3388" fmla="*/ 2000250 h 3025230"/>
                <a:gd name="connsiteX20-3389" fmla="*/ 970431 w 2475637"/>
                <a:gd name="connsiteY20-3390" fmla="*/ 2082800 h 3025230"/>
                <a:gd name="connsiteX21-3391" fmla="*/ 424331 w 2475637"/>
                <a:gd name="connsiteY21-3392" fmla="*/ 2171700 h 3025230"/>
                <a:gd name="connsiteX22-3393" fmla="*/ 786281 w 2475637"/>
                <a:gd name="connsiteY22-3394" fmla="*/ 2387600 h 3025230"/>
                <a:gd name="connsiteX23-3395" fmla="*/ 2024531 w 2475637"/>
                <a:gd name="connsiteY23-3396" fmla="*/ 2152650 h 3025230"/>
                <a:gd name="connsiteX24-3397" fmla="*/ 2462681 w 2475637"/>
                <a:gd name="connsiteY24-3398" fmla="*/ 2114550 h 3025230"/>
                <a:gd name="connsiteX25-3399" fmla="*/ 2373781 w 2475637"/>
                <a:gd name="connsiteY25-3400" fmla="*/ 2330450 h 3025230"/>
                <a:gd name="connsiteX26-3401" fmla="*/ 2056281 w 2475637"/>
                <a:gd name="connsiteY26-3402" fmla="*/ 2400300 h 3025230"/>
                <a:gd name="connsiteX27-3403" fmla="*/ 881531 w 2475637"/>
                <a:gd name="connsiteY27-3404" fmla="*/ 2667000 h 3025230"/>
                <a:gd name="connsiteX28-3405" fmla="*/ 1129181 w 2475637"/>
                <a:gd name="connsiteY28-3406" fmla="*/ 2819400 h 3025230"/>
                <a:gd name="connsiteX29-3407" fmla="*/ 2272181 w 2475637"/>
                <a:gd name="connsiteY29-3408" fmla="*/ 2647950 h 3025230"/>
                <a:gd name="connsiteX30-3409" fmla="*/ 2272181 w 2475637"/>
                <a:gd name="connsiteY30-3410" fmla="*/ 2952750 h 3025230"/>
                <a:gd name="connsiteX31-3411" fmla="*/ 1218081 w 2475637"/>
                <a:gd name="connsiteY31-3412" fmla="*/ 3009900 h 3025230"/>
                <a:gd name="connsiteX32-3413" fmla="*/ 1205390 w 2475637"/>
                <a:gd name="connsiteY32-3414" fmla="*/ 2997087 h 3025230"/>
                <a:gd name="connsiteX33-3415" fmla="*/ 1043456 w 2475637"/>
                <a:gd name="connsiteY33-3416" fmla="*/ 2979157 h 3025230"/>
                <a:gd name="connsiteX34-3417" fmla="*/ 1027757 w 2475637"/>
                <a:gd name="connsiteY34-3418" fmla="*/ 2973410 h 3025230"/>
                <a:gd name="connsiteX35-3419" fmla="*/ 12542 w 2475637"/>
                <a:gd name="connsiteY35-3420" fmla="*/ 1600152 h 3025230"/>
                <a:gd name="connsiteX36-3421" fmla="*/ 9528 w 2475637"/>
                <a:gd name="connsiteY36-3422" fmla="*/ 1540457 h 3025230"/>
                <a:gd name="connsiteX37-3423" fmla="*/ 0 w 2475637"/>
                <a:gd name="connsiteY37-3424" fmla="*/ 1524000 h 3025230"/>
                <a:gd name="connsiteX38-3425" fmla="*/ 8669 w 2475637"/>
                <a:gd name="connsiteY38-3426" fmla="*/ 1523447 h 3025230"/>
                <a:gd name="connsiteX39-3427" fmla="*/ 3887 w 2475637"/>
                <a:gd name="connsiteY39-3428" fmla="*/ 1428750 h 3025230"/>
                <a:gd name="connsiteX40-3429" fmla="*/ 742996 w 2475637"/>
                <a:gd name="connsiteY40-3430" fmla="*/ 38653 h 3025230"/>
                <a:gd name="connsiteX41-3431" fmla="*/ 784727 w 2475637"/>
                <a:gd name="connsiteY41-3432" fmla="*/ 13301 h 3025230"/>
                <a:gd name="connsiteX42-3433" fmla="*/ 1662581 w 2475637"/>
                <a:gd name="connsiteY42-3434" fmla="*/ 0 h 3025230"/>
                <a:gd name="connsiteX0-3435" fmla="*/ 1662581 w 2475637"/>
                <a:gd name="connsiteY0-3436" fmla="*/ 0 h 3066736"/>
                <a:gd name="connsiteX1-3437" fmla="*/ 1719731 w 2475637"/>
                <a:gd name="connsiteY1-3438" fmla="*/ 171450 h 3066736"/>
                <a:gd name="connsiteX2-3439" fmla="*/ 1700681 w 2475637"/>
                <a:gd name="connsiteY2-3440" fmla="*/ 228600 h 3066736"/>
                <a:gd name="connsiteX3-3441" fmla="*/ 1132176 w 2475637"/>
                <a:gd name="connsiteY3-3442" fmla="*/ 250179 h 3066736"/>
                <a:gd name="connsiteX4-3443" fmla="*/ 843431 w 2475637"/>
                <a:gd name="connsiteY4-3444" fmla="*/ 323850 h 3066736"/>
                <a:gd name="connsiteX5-3445" fmla="*/ 805331 w 2475637"/>
                <a:gd name="connsiteY5-3446" fmla="*/ 533400 h 3066736"/>
                <a:gd name="connsiteX6-3447" fmla="*/ 938681 w 2475637"/>
                <a:gd name="connsiteY6-3448" fmla="*/ 571500 h 3066736"/>
                <a:gd name="connsiteX7-3449" fmla="*/ 1548281 w 2475637"/>
                <a:gd name="connsiteY7-3450" fmla="*/ 533400 h 3066736"/>
                <a:gd name="connsiteX8-3451" fmla="*/ 1643531 w 2475637"/>
                <a:gd name="connsiteY8-3452" fmla="*/ 692150 h 3066736"/>
                <a:gd name="connsiteX9-3453" fmla="*/ 1586381 w 2475637"/>
                <a:gd name="connsiteY9-3454" fmla="*/ 723900 h 3066736"/>
                <a:gd name="connsiteX10-3455" fmla="*/ 176681 w 2475637"/>
                <a:gd name="connsiteY10-3456" fmla="*/ 914400 h 3066736"/>
                <a:gd name="connsiteX11-3457" fmla="*/ 214781 w 2475637"/>
                <a:gd name="connsiteY11-3458" fmla="*/ 1314450 h 3066736"/>
                <a:gd name="connsiteX12-3459" fmla="*/ 1967381 w 2475637"/>
                <a:gd name="connsiteY12-3460" fmla="*/ 1104900 h 3066736"/>
                <a:gd name="connsiteX13-3461" fmla="*/ 1986431 w 2475637"/>
                <a:gd name="connsiteY13-3462" fmla="*/ 1352550 h 3066736"/>
                <a:gd name="connsiteX14-3463" fmla="*/ 1967381 w 2475637"/>
                <a:gd name="connsiteY14-3464" fmla="*/ 1416050 h 3066736"/>
                <a:gd name="connsiteX15-3465" fmla="*/ 900581 w 2475637"/>
                <a:gd name="connsiteY15-3466" fmla="*/ 1466850 h 3066736"/>
                <a:gd name="connsiteX16-3467" fmla="*/ 5231 w 2475637"/>
                <a:gd name="connsiteY16-3468" fmla="*/ 1524000 h 3066736"/>
                <a:gd name="connsiteX17-3469" fmla="*/ 214781 w 2475637"/>
                <a:gd name="connsiteY17-3470" fmla="*/ 1885950 h 3066736"/>
                <a:gd name="connsiteX18-3471" fmla="*/ 1186331 w 2475637"/>
                <a:gd name="connsiteY18-3472" fmla="*/ 1752600 h 3066736"/>
                <a:gd name="connsiteX19-3473" fmla="*/ 1224431 w 2475637"/>
                <a:gd name="connsiteY19-3474" fmla="*/ 2000250 h 3066736"/>
                <a:gd name="connsiteX20-3475" fmla="*/ 970431 w 2475637"/>
                <a:gd name="connsiteY20-3476" fmla="*/ 2082800 h 3066736"/>
                <a:gd name="connsiteX21-3477" fmla="*/ 424331 w 2475637"/>
                <a:gd name="connsiteY21-3478" fmla="*/ 2171700 h 3066736"/>
                <a:gd name="connsiteX22-3479" fmla="*/ 786281 w 2475637"/>
                <a:gd name="connsiteY22-3480" fmla="*/ 2387600 h 3066736"/>
                <a:gd name="connsiteX23-3481" fmla="*/ 2024531 w 2475637"/>
                <a:gd name="connsiteY23-3482" fmla="*/ 2152650 h 3066736"/>
                <a:gd name="connsiteX24-3483" fmla="*/ 2462681 w 2475637"/>
                <a:gd name="connsiteY24-3484" fmla="*/ 2114550 h 3066736"/>
                <a:gd name="connsiteX25-3485" fmla="*/ 2373781 w 2475637"/>
                <a:gd name="connsiteY25-3486" fmla="*/ 2330450 h 3066736"/>
                <a:gd name="connsiteX26-3487" fmla="*/ 2056281 w 2475637"/>
                <a:gd name="connsiteY26-3488" fmla="*/ 2400300 h 3066736"/>
                <a:gd name="connsiteX27-3489" fmla="*/ 881531 w 2475637"/>
                <a:gd name="connsiteY27-3490" fmla="*/ 2667000 h 3066736"/>
                <a:gd name="connsiteX28-3491" fmla="*/ 1129181 w 2475637"/>
                <a:gd name="connsiteY28-3492" fmla="*/ 2819400 h 3066736"/>
                <a:gd name="connsiteX29-3493" fmla="*/ 2272181 w 2475637"/>
                <a:gd name="connsiteY29-3494" fmla="*/ 2647950 h 3066736"/>
                <a:gd name="connsiteX30-3495" fmla="*/ 2272181 w 2475637"/>
                <a:gd name="connsiteY30-3496" fmla="*/ 2952750 h 3066736"/>
                <a:gd name="connsiteX31-3497" fmla="*/ 1218081 w 2475637"/>
                <a:gd name="connsiteY31-3498" fmla="*/ 3009900 h 3066736"/>
                <a:gd name="connsiteX32-3499" fmla="*/ 1205390 w 2475637"/>
                <a:gd name="connsiteY32-3500" fmla="*/ 2997087 h 3066736"/>
                <a:gd name="connsiteX33-3501" fmla="*/ 1043456 w 2475637"/>
                <a:gd name="connsiteY33-3502" fmla="*/ 2979157 h 3066736"/>
                <a:gd name="connsiteX34-3503" fmla="*/ 1027757 w 2475637"/>
                <a:gd name="connsiteY34-3504" fmla="*/ 2973410 h 3066736"/>
                <a:gd name="connsiteX35-3505" fmla="*/ 12542 w 2475637"/>
                <a:gd name="connsiteY35-3506" fmla="*/ 1600152 h 3066736"/>
                <a:gd name="connsiteX36-3507" fmla="*/ 9528 w 2475637"/>
                <a:gd name="connsiteY36-3508" fmla="*/ 1540457 h 3066736"/>
                <a:gd name="connsiteX37-3509" fmla="*/ 0 w 2475637"/>
                <a:gd name="connsiteY37-3510" fmla="*/ 1524000 h 3066736"/>
                <a:gd name="connsiteX38-3511" fmla="*/ 8669 w 2475637"/>
                <a:gd name="connsiteY38-3512" fmla="*/ 1523447 h 3066736"/>
                <a:gd name="connsiteX39-3513" fmla="*/ 3887 w 2475637"/>
                <a:gd name="connsiteY39-3514" fmla="*/ 1428750 h 3066736"/>
                <a:gd name="connsiteX40-3515" fmla="*/ 742996 w 2475637"/>
                <a:gd name="connsiteY40-3516" fmla="*/ 38653 h 3066736"/>
                <a:gd name="connsiteX41-3517" fmla="*/ 784727 w 2475637"/>
                <a:gd name="connsiteY41-3518" fmla="*/ 13301 h 3066736"/>
                <a:gd name="connsiteX42-3519" fmla="*/ 1662581 w 2475637"/>
                <a:gd name="connsiteY42-3520" fmla="*/ 0 h 3066736"/>
                <a:gd name="connsiteX0-3521" fmla="*/ 1662581 w 2475637"/>
                <a:gd name="connsiteY0-3522" fmla="*/ 0 h 3066736"/>
                <a:gd name="connsiteX1-3523" fmla="*/ 1719731 w 2475637"/>
                <a:gd name="connsiteY1-3524" fmla="*/ 171450 h 3066736"/>
                <a:gd name="connsiteX2-3525" fmla="*/ 1700681 w 2475637"/>
                <a:gd name="connsiteY2-3526" fmla="*/ 228600 h 3066736"/>
                <a:gd name="connsiteX3-3527" fmla="*/ 1132176 w 2475637"/>
                <a:gd name="connsiteY3-3528" fmla="*/ 250179 h 3066736"/>
                <a:gd name="connsiteX4-3529" fmla="*/ 843431 w 2475637"/>
                <a:gd name="connsiteY4-3530" fmla="*/ 323850 h 3066736"/>
                <a:gd name="connsiteX5-3531" fmla="*/ 805331 w 2475637"/>
                <a:gd name="connsiteY5-3532" fmla="*/ 533400 h 3066736"/>
                <a:gd name="connsiteX6-3533" fmla="*/ 938681 w 2475637"/>
                <a:gd name="connsiteY6-3534" fmla="*/ 571500 h 3066736"/>
                <a:gd name="connsiteX7-3535" fmla="*/ 1548281 w 2475637"/>
                <a:gd name="connsiteY7-3536" fmla="*/ 533400 h 3066736"/>
                <a:gd name="connsiteX8-3537" fmla="*/ 1643531 w 2475637"/>
                <a:gd name="connsiteY8-3538" fmla="*/ 692150 h 3066736"/>
                <a:gd name="connsiteX9-3539" fmla="*/ 1586381 w 2475637"/>
                <a:gd name="connsiteY9-3540" fmla="*/ 723900 h 3066736"/>
                <a:gd name="connsiteX10-3541" fmla="*/ 176681 w 2475637"/>
                <a:gd name="connsiteY10-3542" fmla="*/ 914400 h 3066736"/>
                <a:gd name="connsiteX11-3543" fmla="*/ 214781 w 2475637"/>
                <a:gd name="connsiteY11-3544" fmla="*/ 1314450 h 3066736"/>
                <a:gd name="connsiteX12-3545" fmla="*/ 1967381 w 2475637"/>
                <a:gd name="connsiteY12-3546" fmla="*/ 1104900 h 3066736"/>
                <a:gd name="connsiteX13-3547" fmla="*/ 1986431 w 2475637"/>
                <a:gd name="connsiteY13-3548" fmla="*/ 1352550 h 3066736"/>
                <a:gd name="connsiteX14-3549" fmla="*/ 1967381 w 2475637"/>
                <a:gd name="connsiteY14-3550" fmla="*/ 1416050 h 3066736"/>
                <a:gd name="connsiteX15-3551" fmla="*/ 900581 w 2475637"/>
                <a:gd name="connsiteY15-3552" fmla="*/ 1466850 h 3066736"/>
                <a:gd name="connsiteX16-3553" fmla="*/ 5231 w 2475637"/>
                <a:gd name="connsiteY16-3554" fmla="*/ 1524000 h 3066736"/>
                <a:gd name="connsiteX17-3555" fmla="*/ 214781 w 2475637"/>
                <a:gd name="connsiteY17-3556" fmla="*/ 1885950 h 3066736"/>
                <a:gd name="connsiteX18-3557" fmla="*/ 1186331 w 2475637"/>
                <a:gd name="connsiteY18-3558" fmla="*/ 1752600 h 3066736"/>
                <a:gd name="connsiteX19-3559" fmla="*/ 1224431 w 2475637"/>
                <a:gd name="connsiteY19-3560" fmla="*/ 2000250 h 3066736"/>
                <a:gd name="connsiteX20-3561" fmla="*/ 970431 w 2475637"/>
                <a:gd name="connsiteY20-3562" fmla="*/ 2082800 h 3066736"/>
                <a:gd name="connsiteX21-3563" fmla="*/ 424331 w 2475637"/>
                <a:gd name="connsiteY21-3564" fmla="*/ 2171700 h 3066736"/>
                <a:gd name="connsiteX22-3565" fmla="*/ 786281 w 2475637"/>
                <a:gd name="connsiteY22-3566" fmla="*/ 2387600 h 3066736"/>
                <a:gd name="connsiteX23-3567" fmla="*/ 2024531 w 2475637"/>
                <a:gd name="connsiteY23-3568" fmla="*/ 2152650 h 3066736"/>
                <a:gd name="connsiteX24-3569" fmla="*/ 2462681 w 2475637"/>
                <a:gd name="connsiteY24-3570" fmla="*/ 2114550 h 3066736"/>
                <a:gd name="connsiteX25-3571" fmla="*/ 2373781 w 2475637"/>
                <a:gd name="connsiteY25-3572" fmla="*/ 2330450 h 3066736"/>
                <a:gd name="connsiteX26-3573" fmla="*/ 2056281 w 2475637"/>
                <a:gd name="connsiteY26-3574" fmla="*/ 2400300 h 3066736"/>
                <a:gd name="connsiteX27-3575" fmla="*/ 881531 w 2475637"/>
                <a:gd name="connsiteY27-3576" fmla="*/ 2667000 h 3066736"/>
                <a:gd name="connsiteX28-3577" fmla="*/ 1129181 w 2475637"/>
                <a:gd name="connsiteY28-3578" fmla="*/ 2819400 h 3066736"/>
                <a:gd name="connsiteX29-3579" fmla="*/ 2272181 w 2475637"/>
                <a:gd name="connsiteY29-3580" fmla="*/ 2647950 h 3066736"/>
                <a:gd name="connsiteX30-3581" fmla="*/ 2272181 w 2475637"/>
                <a:gd name="connsiteY30-3582" fmla="*/ 2952750 h 3066736"/>
                <a:gd name="connsiteX31-3583" fmla="*/ 1218081 w 2475637"/>
                <a:gd name="connsiteY31-3584" fmla="*/ 3009900 h 3066736"/>
                <a:gd name="connsiteX32-3585" fmla="*/ 1205390 w 2475637"/>
                <a:gd name="connsiteY32-3586" fmla="*/ 3035187 h 3066736"/>
                <a:gd name="connsiteX33-3587" fmla="*/ 1043456 w 2475637"/>
                <a:gd name="connsiteY33-3588" fmla="*/ 2979157 h 3066736"/>
                <a:gd name="connsiteX34-3589" fmla="*/ 1027757 w 2475637"/>
                <a:gd name="connsiteY34-3590" fmla="*/ 2973410 h 3066736"/>
                <a:gd name="connsiteX35-3591" fmla="*/ 12542 w 2475637"/>
                <a:gd name="connsiteY35-3592" fmla="*/ 1600152 h 3066736"/>
                <a:gd name="connsiteX36-3593" fmla="*/ 9528 w 2475637"/>
                <a:gd name="connsiteY36-3594" fmla="*/ 1540457 h 3066736"/>
                <a:gd name="connsiteX37-3595" fmla="*/ 0 w 2475637"/>
                <a:gd name="connsiteY37-3596" fmla="*/ 1524000 h 3066736"/>
                <a:gd name="connsiteX38-3597" fmla="*/ 8669 w 2475637"/>
                <a:gd name="connsiteY38-3598" fmla="*/ 1523447 h 3066736"/>
                <a:gd name="connsiteX39-3599" fmla="*/ 3887 w 2475637"/>
                <a:gd name="connsiteY39-3600" fmla="*/ 1428750 h 3066736"/>
                <a:gd name="connsiteX40-3601" fmla="*/ 742996 w 2475637"/>
                <a:gd name="connsiteY40-3602" fmla="*/ 38653 h 3066736"/>
                <a:gd name="connsiteX41-3603" fmla="*/ 784727 w 2475637"/>
                <a:gd name="connsiteY41-3604" fmla="*/ 13301 h 3066736"/>
                <a:gd name="connsiteX42-3605" fmla="*/ 1662581 w 2475637"/>
                <a:gd name="connsiteY42-3606" fmla="*/ 0 h 30667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165" y="connsiteY41-166"/>
                </a:cxn>
                <a:cxn ang="0">
                  <a:pos x="connsiteX42-251" y="connsiteY42-252"/>
                </a:cxn>
              </a:cxnLst>
              <a:rect l="l" t="t" r="r" b="b"/>
              <a:pathLst>
                <a:path w="2475637" h="3066736">
                  <a:moveTo>
                    <a:pt x="1662581" y="0"/>
                  </a:moveTo>
                  <a:lnTo>
                    <a:pt x="1719731" y="171450"/>
                  </a:lnTo>
                  <a:lnTo>
                    <a:pt x="1700681" y="228600"/>
                  </a:lnTo>
                  <a:cubicBezTo>
                    <a:pt x="1521763" y="248493"/>
                    <a:pt x="1311094" y="230286"/>
                    <a:pt x="1132176" y="250179"/>
                  </a:cubicBezTo>
                  <a:lnTo>
                    <a:pt x="843431" y="323850"/>
                  </a:lnTo>
                  <a:lnTo>
                    <a:pt x="805331" y="533400"/>
                  </a:lnTo>
                  <a:cubicBezTo>
                    <a:pt x="849781" y="546100"/>
                    <a:pt x="868831" y="596900"/>
                    <a:pt x="938681" y="571500"/>
                  </a:cubicBezTo>
                  <a:cubicBezTo>
                    <a:pt x="1141881" y="558800"/>
                    <a:pt x="1338731" y="482600"/>
                    <a:pt x="1548281" y="533400"/>
                  </a:cubicBezTo>
                  <a:cubicBezTo>
                    <a:pt x="1599081" y="565150"/>
                    <a:pt x="1675281" y="654050"/>
                    <a:pt x="1643531" y="692150"/>
                  </a:cubicBezTo>
                  <a:lnTo>
                    <a:pt x="1586381" y="723900"/>
                  </a:lnTo>
                  <a:cubicBezTo>
                    <a:pt x="1535581" y="844550"/>
                    <a:pt x="646581" y="850900"/>
                    <a:pt x="176681" y="914400"/>
                  </a:cubicBezTo>
                  <a:cubicBezTo>
                    <a:pt x="189381" y="1047750"/>
                    <a:pt x="144931" y="1187450"/>
                    <a:pt x="214781" y="1314450"/>
                  </a:cubicBezTo>
                  <a:cubicBezTo>
                    <a:pt x="424331" y="1358900"/>
                    <a:pt x="1751481" y="1028700"/>
                    <a:pt x="1967381" y="1104900"/>
                  </a:cubicBezTo>
                  <a:cubicBezTo>
                    <a:pt x="2049931" y="1270000"/>
                    <a:pt x="2005481" y="1320800"/>
                    <a:pt x="1986431" y="1352550"/>
                  </a:cubicBezTo>
                  <a:lnTo>
                    <a:pt x="1967381" y="1416050"/>
                  </a:lnTo>
                  <a:lnTo>
                    <a:pt x="900581" y="1466850"/>
                  </a:lnTo>
                  <a:lnTo>
                    <a:pt x="5231" y="1524000"/>
                  </a:lnTo>
                  <a:lnTo>
                    <a:pt x="214781" y="1885950"/>
                  </a:lnTo>
                  <a:lnTo>
                    <a:pt x="1186331" y="1752600"/>
                  </a:lnTo>
                  <a:cubicBezTo>
                    <a:pt x="1287931" y="1847850"/>
                    <a:pt x="1287931" y="1917700"/>
                    <a:pt x="1224431" y="2000250"/>
                  </a:cubicBezTo>
                  <a:cubicBezTo>
                    <a:pt x="1160931" y="2063750"/>
                    <a:pt x="1110131" y="2032000"/>
                    <a:pt x="970431" y="2082800"/>
                  </a:cubicBezTo>
                  <a:lnTo>
                    <a:pt x="424331" y="2171700"/>
                  </a:lnTo>
                  <a:cubicBezTo>
                    <a:pt x="544981" y="2228850"/>
                    <a:pt x="671981" y="2368550"/>
                    <a:pt x="786281" y="2387600"/>
                  </a:cubicBezTo>
                  <a:cubicBezTo>
                    <a:pt x="1021231" y="2368550"/>
                    <a:pt x="1611781" y="2216150"/>
                    <a:pt x="2024531" y="2152650"/>
                  </a:cubicBezTo>
                  <a:cubicBezTo>
                    <a:pt x="2170581" y="2139950"/>
                    <a:pt x="2316631" y="2063750"/>
                    <a:pt x="2462681" y="2114550"/>
                  </a:cubicBezTo>
                  <a:cubicBezTo>
                    <a:pt x="2500781" y="2209800"/>
                    <a:pt x="2449981" y="2247900"/>
                    <a:pt x="2373781" y="2330450"/>
                  </a:cubicBezTo>
                  <a:lnTo>
                    <a:pt x="2056281" y="2400300"/>
                  </a:lnTo>
                  <a:lnTo>
                    <a:pt x="881531" y="2667000"/>
                  </a:lnTo>
                  <a:cubicBezTo>
                    <a:pt x="964081" y="2717800"/>
                    <a:pt x="1040281" y="2813050"/>
                    <a:pt x="1129181" y="2819400"/>
                  </a:cubicBezTo>
                  <a:cubicBezTo>
                    <a:pt x="1522881" y="2806700"/>
                    <a:pt x="2132481" y="2552700"/>
                    <a:pt x="2272181" y="2647950"/>
                  </a:cubicBezTo>
                  <a:cubicBezTo>
                    <a:pt x="2411881" y="2768600"/>
                    <a:pt x="2380131" y="2870200"/>
                    <a:pt x="2272181" y="2952750"/>
                  </a:cubicBezTo>
                  <a:cubicBezTo>
                    <a:pt x="1980081" y="3086100"/>
                    <a:pt x="1535581" y="3098800"/>
                    <a:pt x="1218081" y="3009900"/>
                  </a:cubicBezTo>
                  <a:cubicBezTo>
                    <a:pt x="1218084" y="3009862"/>
                    <a:pt x="1205387" y="3035225"/>
                    <a:pt x="1205390" y="3035187"/>
                  </a:cubicBezTo>
                  <a:lnTo>
                    <a:pt x="1043456" y="2979157"/>
                  </a:lnTo>
                  <a:lnTo>
                    <a:pt x="1027757" y="2973410"/>
                  </a:lnTo>
                  <a:cubicBezTo>
                    <a:pt x="476212" y="2740127"/>
                    <a:pt x="75498" y="2220064"/>
                    <a:pt x="12542" y="1600152"/>
                  </a:cubicBezTo>
                  <a:lnTo>
                    <a:pt x="9528" y="1540457"/>
                  </a:lnTo>
                  <a:lnTo>
                    <a:pt x="0" y="1524000"/>
                  </a:lnTo>
                  <a:lnTo>
                    <a:pt x="8669" y="1523447"/>
                  </a:lnTo>
                  <a:lnTo>
                    <a:pt x="3887" y="1428750"/>
                  </a:lnTo>
                  <a:cubicBezTo>
                    <a:pt x="3887" y="850094"/>
                    <a:pt x="297071" y="339914"/>
                    <a:pt x="742996" y="38653"/>
                  </a:cubicBezTo>
                  <a:lnTo>
                    <a:pt x="784727" y="13301"/>
                  </a:lnTo>
                  <a:lnTo>
                    <a:pt x="1662581" y="0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1" name="任意多边形 310"/>
            <p:cNvSpPr/>
            <p:nvPr/>
          </p:nvSpPr>
          <p:spPr>
            <a:xfrm>
              <a:off x="3539990" y="1895398"/>
              <a:ext cx="1806607" cy="2649906"/>
            </a:xfrm>
            <a:custGeom>
              <a:gdLst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00100 w 1793368"/>
                <a:gd name="connsiteY7" fmla="*/ 23895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634384 w 1793368"/>
                <a:gd name="connsiteY20" fmla="*/ 384538 h 2656256"/>
                <a:gd name="connsiteX21" fmla="*/ 1638775 w 1793368"/>
                <a:gd name="connsiteY21" fmla="*/ 516278 h 2656256"/>
                <a:gd name="connsiteX22" fmla="*/ 1638089 w 1793368"/>
                <a:gd name="connsiteY22" fmla="*/ 516320 h 2656256"/>
                <a:gd name="connsiteX23" fmla="*/ 1633697 w 1793368"/>
                <a:gd name="connsiteY23" fmla="*/ 384570 h 2656256"/>
                <a:gd name="connsiteX24" fmla="*/ 929537 w 1793368"/>
                <a:gd name="connsiteY24" fmla="*/ 0 h 2656256"/>
                <a:gd name="connsiteX25" fmla="*/ 1054259 w 1793368"/>
                <a:gd name="connsiteY25" fmla="*/ 75771 h 2656256"/>
                <a:gd name="connsiteX26" fmla="*/ 1183314 w 1793368"/>
                <a:gd name="connsiteY26" fmla="*/ 172276 h 2656256"/>
                <a:gd name="connsiteX27" fmla="*/ 1272228 w 1793368"/>
                <a:gd name="connsiteY27" fmla="*/ 253087 h 2656256"/>
                <a:gd name="connsiteX28" fmla="*/ 1272779 w 1793368"/>
                <a:gd name="connsiteY28" fmla="*/ 269869 h 2656256"/>
                <a:gd name="connsiteX29" fmla="*/ 1114425 w 1793368"/>
                <a:gd name="connsiteY29" fmla="*/ 284531 h 2656256"/>
                <a:gd name="connsiteX30" fmla="*/ 1009650 w 1793368"/>
                <a:gd name="connsiteY30" fmla="*/ 303581 h 2656256"/>
                <a:gd name="connsiteX31" fmla="*/ 304800 w 1793368"/>
                <a:gd name="connsiteY31" fmla="*/ 341681 h 2656256"/>
                <a:gd name="connsiteX32" fmla="*/ 238125 w 1793368"/>
                <a:gd name="connsiteY32" fmla="*/ 84506 h 2656256"/>
                <a:gd name="connsiteX0-1" fmla="*/ 1508350 w 1793368"/>
                <a:gd name="connsiteY0-2" fmla="*/ 530636 h 2656256"/>
                <a:gd name="connsiteX1-3" fmla="*/ 1571264 w 1793368"/>
                <a:gd name="connsiteY1-4" fmla="*/ 631429 h 2656256"/>
                <a:gd name="connsiteX2-5" fmla="*/ 1793368 w 1793368"/>
                <a:gd name="connsiteY2-6" fmla="*/ 1465868 h 2656256"/>
                <a:gd name="connsiteX3-7" fmla="*/ 1410560 w 1793368"/>
                <a:gd name="connsiteY3-8" fmla="*/ 2532214 h 2656256"/>
                <a:gd name="connsiteX4-9" fmla="*/ 1338081 w 1793368"/>
                <a:gd name="connsiteY4-10" fmla="*/ 2611961 h 2656256"/>
                <a:gd name="connsiteX5-11" fmla="*/ 1318274 w 1793368"/>
                <a:gd name="connsiteY5-12" fmla="*/ 2630825 h 2656256"/>
                <a:gd name="connsiteX6-13" fmla="*/ 790575 w 1793368"/>
                <a:gd name="connsiteY6-14" fmla="*/ 2656256 h 2656256"/>
                <a:gd name="connsiteX7-15" fmla="*/ 800100 w 1793368"/>
                <a:gd name="connsiteY7-16" fmla="*/ 2389556 h 2656256"/>
                <a:gd name="connsiteX8-17" fmla="*/ 1504950 w 1793368"/>
                <a:gd name="connsiteY8-18" fmla="*/ 2360981 h 2656256"/>
                <a:gd name="connsiteX9-19" fmla="*/ 1628775 w 1793368"/>
                <a:gd name="connsiteY9-20" fmla="*/ 1989506 h 2656256"/>
                <a:gd name="connsiteX10-21" fmla="*/ 28575 w 1793368"/>
                <a:gd name="connsiteY10-22" fmla="*/ 2046656 h 2656256"/>
                <a:gd name="connsiteX11-23" fmla="*/ 0 w 1793368"/>
                <a:gd name="connsiteY11-24" fmla="*/ 1799006 h 2656256"/>
                <a:gd name="connsiteX12-25" fmla="*/ 1581150 w 1793368"/>
                <a:gd name="connsiteY12-26" fmla="*/ 1694231 h 2656256"/>
                <a:gd name="connsiteX13-27" fmla="*/ 1571625 w 1793368"/>
                <a:gd name="connsiteY13-28" fmla="*/ 1427531 h 2656256"/>
                <a:gd name="connsiteX14-29" fmla="*/ 1114425 w 1793368"/>
                <a:gd name="connsiteY14-30" fmla="*/ 1437056 h 2656256"/>
                <a:gd name="connsiteX15-31" fmla="*/ 1095375 w 1793368"/>
                <a:gd name="connsiteY15-32" fmla="*/ 1198931 h 2656256"/>
                <a:gd name="connsiteX16-33" fmla="*/ 1562100 w 1793368"/>
                <a:gd name="connsiteY16-34" fmla="*/ 1208456 h 2656256"/>
                <a:gd name="connsiteX17-35" fmla="*/ 1409700 w 1793368"/>
                <a:gd name="connsiteY17-36" fmla="*/ 789356 h 2656256"/>
                <a:gd name="connsiteX18-37" fmla="*/ 600075 w 1793368"/>
                <a:gd name="connsiteY18-38" fmla="*/ 836981 h 2656256"/>
                <a:gd name="connsiteX19-39" fmla="*/ 552450 w 1793368"/>
                <a:gd name="connsiteY19-40" fmla="*/ 589331 h 2656256"/>
                <a:gd name="connsiteX20-41" fmla="*/ 1508350 w 1793368"/>
                <a:gd name="connsiteY20-42" fmla="*/ 530636 h 2656256"/>
                <a:gd name="connsiteX21-43" fmla="*/ 1634384 w 1793368"/>
                <a:gd name="connsiteY21-44" fmla="*/ 384538 h 2656256"/>
                <a:gd name="connsiteX22-45" fmla="*/ 1638775 w 1793368"/>
                <a:gd name="connsiteY22-46" fmla="*/ 516278 h 2656256"/>
                <a:gd name="connsiteX23-47" fmla="*/ 1638089 w 1793368"/>
                <a:gd name="connsiteY23-48" fmla="*/ 516320 h 2656256"/>
                <a:gd name="connsiteX24-49" fmla="*/ 1633697 w 1793368"/>
                <a:gd name="connsiteY24-50" fmla="*/ 384570 h 2656256"/>
                <a:gd name="connsiteX25-51" fmla="*/ 1634384 w 1793368"/>
                <a:gd name="connsiteY25-52" fmla="*/ 384538 h 2656256"/>
                <a:gd name="connsiteX26-53" fmla="*/ 929537 w 1793368"/>
                <a:gd name="connsiteY26-54" fmla="*/ 0 h 2656256"/>
                <a:gd name="connsiteX27-55" fmla="*/ 1054259 w 1793368"/>
                <a:gd name="connsiteY27-56" fmla="*/ 75771 h 2656256"/>
                <a:gd name="connsiteX28-57" fmla="*/ 1183314 w 1793368"/>
                <a:gd name="connsiteY28-58" fmla="*/ 172276 h 2656256"/>
                <a:gd name="connsiteX29-59" fmla="*/ 1272228 w 1793368"/>
                <a:gd name="connsiteY29-60" fmla="*/ 253087 h 2656256"/>
                <a:gd name="connsiteX30-61" fmla="*/ 1272779 w 1793368"/>
                <a:gd name="connsiteY30-62" fmla="*/ 269869 h 2656256"/>
                <a:gd name="connsiteX31-63" fmla="*/ 1114425 w 1793368"/>
                <a:gd name="connsiteY31-64" fmla="*/ 284531 h 2656256"/>
                <a:gd name="connsiteX32-65" fmla="*/ 1009650 w 1793368"/>
                <a:gd name="connsiteY32-66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-67" fmla="*/ 1508350 w 1793368"/>
                <a:gd name="connsiteY0-68" fmla="*/ 530636 h 2656256"/>
                <a:gd name="connsiteX1-69" fmla="*/ 1571264 w 1793368"/>
                <a:gd name="connsiteY1-70" fmla="*/ 631429 h 2656256"/>
                <a:gd name="connsiteX2-71" fmla="*/ 1793368 w 1793368"/>
                <a:gd name="connsiteY2-72" fmla="*/ 1465868 h 2656256"/>
                <a:gd name="connsiteX3-73" fmla="*/ 1410560 w 1793368"/>
                <a:gd name="connsiteY3-74" fmla="*/ 2532214 h 2656256"/>
                <a:gd name="connsiteX4-75" fmla="*/ 1338081 w 1793368"/>
                <a:gd name="connsiteY4-76" fmla="*/ 2611961 h 2656256"/>
                <a:gd name="connsiteX5-77" fmla="*/ 1318274 w 1793368"/>
                <a:gd name="connsiteY5-78" fmla="*/ 2630825 h 2656256"/>
                <a:gd name="connsiteX6-79" fmla="*/ 790575 w 1793368"/>
                <a:gd name="connsiteY6-80" fmla="*/ 2656256 h 2656256"/>
                <a:gd name="connsiteX7-81" fmla="*/ 800100 w 1793368"/>
                <a:gd name="connsiteY7-82" fmla="*/ 2389556 h 2656256"/>
                <a:gd name="connsiteX8-83" fmla="*/ 1504950 w 1793368"/>
                <a:gd name="connsiteY8-84" fmla="*/ 2360981 h 2656256"/>
                <a:gd name="connsiteX9-85" fmla="*/ 1628775 w 1793368"/>
                <a:gd name="connsiteY9-86" fmla="*/ 1989506 h 2656256"/>
                <a:gd name="connsiteX10-87" fmla="*/ 28575 w 1793368"/>
                <a:gd name="connsiteY10-88" fmla="*/ 2046656 h 2656256"/>
                <a:gd name="connsiteX11-89" fmla="*/ 0 w 1793368"/>
                <a:gd name="connsiteY11-90" fmla="*/ 1799006 h 2656256"/>
                <a:gd name="connsiteX12-91" fmla="*/ 1581150 w 1793368"/>
                <a:gd name="connsiteY12-92" fmla="*/ 1694231 h 2656256"/>
                <a:gd name="connsiteX13-93" fmla="*/ 1571625 w 1793368"/>
                <a:gd name="connsiteY13-94" fmla="*/ 1427531 h 2656256"/>
                <a:gd name="connsiteX14-95" fmla="*/ 1114425 w 1793368"/>
                <a:gd name="connsiteY14-96" fmla="*/ 1437056 h 2656256"/>
                <a:gd name="connsiteX15-97" fmla="*/ 1095375 w 1793368"/>
                <a:gd name="connsiteY15-98" fmla="*/ 1198931 h 2656256"/>
                <a:gd name="connsiteX16-99" fmla="*/ 1562100 w 1793368"/>
                <a:gd name="connsiteY16-100" fmla="*/ 1208456 h 2656256"/>
                <a:gd name="connsiteX17-101" fmla="*/ 1409700 w 1793368"/>
                <a:gd name="connsiteY17-102" fmla="*/ 789356 h 2656256"/>
                <a:gd name="connsiteX18-103" fmla="*/ 600075 w 1793368"/>
                <a:gd name="connsiteY18-104" fmla="*/ 836981 h 2656256"/>
                <a:gd name="connsiteX19-105" fmla="*/ 552450 w 1793368"/>
                <a:gd name="connsiteY19-106" fmla="*/ 589331 h 2656256"/>
                <a:gd name="connsiteX20-107" fmla="*/ 1508350 w 1793368"/>
                <a:gd name="connsiteY20-108" fmla="*/ 530636 h 2656256"/>
                <a:gd name="connsiteX21-109" fmla="*/ 1634384 w 1793368"/>
                <a:gd name="connsiteY21-110" fmla="*/ 384538 h 2656256"/>
                <a:gd name="connsiteX22-111" fmla="*/ 1638775 w 1793368"/>
                <a:gd name="connsiteY22-112" fmla="*/ 516278 h 2656256"/>
                <a:gd name="connsiteX23-113" fmla="*/ 1638089 w 1793368"/>
                <a:gd name="connsiteY23-114" fmla="*/ 516320 h 2656256"/>
                <a:gd name="connsiteX24-115" fmla="*/ 1633697 w 1793368"/>
                <a:gd name="connsiteY24-116" fmla="*/ 384570 h 2656256"/>
                <a:gd name="connsiteX25-117" fmla="*/ 1634384 w 1793368"/>
                <a:gd name="connsiteY25-118" fmla="*/ 384538 h 2656256"/>
                <a:gd name="connsiteX26-119" fmla="*/ 929537 w 1793368"/>
                <a:gd name="connsiteY26-120" fmla="*/ 0 h 2656256"/>
                <a:gd name="connsiteX27-121" fmla="*/ 1054259 w 1793368"/>
                <a:gd name="connsiteY27-122" fmla="*/ 75771 h 2656256"/>
                <a:gd name="connsiteX28-123" fmla="*/ 1183314 w 1793368"/>
                <a:gd name="connsiteY28-124" fmla="*/ 172276 h 2656256"/>
                <a:gd name="connsiteX29-125" fmla="*/ 1272228 w 1793368"/>
                <a:gd name="connsiteY29-126" fmla="*/ 253087 h 2656256"/>
                <a:gd name="connsiteX30-127" fmla="*/ 1272779 w 1793368"/>
                <a:gd name="connsiteY30-128" fmla="*/ 269869 h 2656256"/>
                <a:gd name="connsiteX31-129" fmla="*/ 1114425 w 1793368"/>
                <a:gd name="connsiteY31-130" fmla="*/ 284531 h 2656256"/>
                <a:gd name="connsiteX32-131" fmla="*/ 1009650 w 1793368"/>
                <a:gd name="connsiteY32-132" fmla="*/ 303581 h 2656256"/>
                <a:gd name="connsiteX33-133" fmla="*/ 304800 w 1793368"/>
                <a:gd name="connsiteY33-134" fmla="*/ 341681 h 2656256"/>
                <a:gd name="connsiteX34-135" fmla="*/ 238125 w 1793368"/>
                <a:gd name="connsiteY34-136" fmla="*/ 84506 h 2656256"/>
                <a:gd name="connsiteX35-137" fmla="*/ 929537 w 1793368"/>
                <a:gd name="connsiteY35-138" fmla="*/ 0 h 2656256"/>
                <a:gd name="connsiteX0-139" fmla="*/ 1508350 w 1793368"/>
                <a:gd name="connsiteY0-140" fmla="*/ 530636 h 2656256"/>
                <a:gd name="connsiteX1-141" fmla="*/ 1571264 w 1793368"/>
                <a:gd name="connsiteY1-142" fmla="*/ 631429 h 2656256"/>
                <a:gd name="connsiteX2-143" fmla="*/ 1793368 w 1793368"/>
                <a:gd name="connsiteY2-144" fmla="*/ 1465868 h 2656256"/>
                <a:gd name="connsiteX3-145" fmla="*/ 1410560 w 1793368"/>
                <a:gd name="connsiteY3-146" fmla="*/ 2532214 h 2656256"/>
                <a:gd name="connsiteX4-147" fmla="*/ 1338081 w 1793368"/>
                <a:gd name="connsiteY4-148" fmla="*/ 2611961 h 2656256"/>
                <a:gd name="connsiteX5-149" fmla="*/ 1318274 w 1793368"/>
                <a:gd name="connsiteY5-150" fmla="*/ 2630825 h 2656256"/>
                <a:gd name="connsiteX6-151" fmla="*/ 790575 w 1793368"/>
                <a:gd name="connsiteY6-152" fmla="*/ 2656256 h 2656256"/>
                <a:gd name="connsiteX7-153" fmla="*/ 819150 w 1793368"/>
                <a:gd name="connsiteY7-154" fmla="*/ 2427656 h 2656256"/>
                <a:gd name="connsiteX8-155" fmla="*/ 1504950 w 1793368"/>
                <a:gd name="connsiteY8-156" fmla="*/ 2360981 h 2656256"/>
                <a:gd name="connsiteX9-157" fmla="*/ 1628775 w 1793368"/>
                <a:gd name="connsiteY9-158" fmla="*/ 1989506 h 2656256"/>
                <a:gd name="connsiteX10-159" fmla="*/ 28575 w 1793368"/>
                <a:gd name="connsiteY10-160" fmla="*/ 2046656 h 2656256"/>
                <a:gd name="connsiteX11-161" fmla="*/ 0 w 1793368"/>
                <a:gd name="connsiteY11-162" fmla="*/ 1799006 h 2656256"/>
                <a:gd name="connsiteX12-163" fmla="*/ 1581150 w 1793368"/>
                <a:gd name="connsiteY12-164" fmla="*/ 1694231 h 2656256"/>
                <a:gd name="connsiteX13-165" fmla="*/ 1571625 w 1793368"/>
                <a:gd name="connsiteY13-166" fmla="*/ 1427531 h 2656256"/>
                <a:gd name="connsiteX14-167" fmla="*/ 1114425 w 1793368"/>
                <a:gd name="connsiteY14-168" fmla="*/ 1437056 h 2656256"/>
                <a:gd name="connsiteX15-169" fmla="*/ 1095375 w 1793368"/>
                <a:gd name="connsiteY15-170" fmla="*/ 1198931 h 2656256"/>
                <a:gd name="connsiteX16-171" fmla="*/ 1562100 w 1793368"/>
                <a:gd name="connsiteY16-172" fmla="*/ 1208456 h 2656256"/>
                <a:gd name="connsiteX17-173" fmla="*/ 1409700 w 1793368"/>
                <a:gd name="connsiteY17-174" fmla="*/ 789356 h 2656256"/>
                <a:gd name="connsiteX18-175" fmla="*/ 600075 w 1793368"/>
                <a:gd name="connsiteY18-176" fmla="*/ 836981 h 2656256"/>
                <a:gd name="connsiteX19-177" fmla="*/ 552450 w 1793368"/>
                <a:gd name="connsiteY19-178" fmla="*/ 589331 h 2656256"/>
                <a:gd name="connsiteX20-179" fmla="*/ 1508350 w 1793368"/>
                <a:gd name="connsiteY20-180" fmla="*/ 530636 h 2656256"/>
                <a:gd name="connsiteX21-181" fmla="*/ 1634384 w 1793368"/>
                <a:gd name="connsiteY21-182" fmla="*/ 384538 h 2656256"/>
                <a:gd name="connsiteX22-183" fmla="*/ 1638775 w 1793368"/>
                <a:gd name="connsiteY22-184" fmla="*/ 516278 h 2656256"/>
                <a:gd name="connsiteX23-185" fmla="*/ 1638089 w 1793368"/>
                <a:gd name="connsiteY23-186" fmla="*/ 516320 h 2656256"/>
                <a:gd name="connsiteX24-187" fmla="*/ 1633697 w 1793368"/>
                <a:gd name="connsiteY24-188" fmla="*/ 384570 h 2656256"/>
                <a:gd name="connsiteX25-189" fmla="*/ 1634384 w 1793368"/>
                <a:gd name="connsiteY25-190" fmla="*/ 384538 h 2656256"/>
                <a:gd name="connsiteX26-191" fmla="*/ 929537 w 1793368"/>
                <a:gd name="connsiteY26-192" fmla="*/ 0 h 2656256"/>
                <a:gd name="connsiteX27-193" fmla="*/ 1054259 w 1793368"/>
                <a:gd name="connsiteY27-194" fmla="*/ 75771 h 2656256"/>
                <a:gd name="connsiteX28-195" fmla="*/ 1183314 w 1793368"/>
                <a:gd name="connsiteY28-196" fmla="*/ 172276 h 2656256"/>
                <a:gd name="connsiteX29-197" fmla="*/ 1272228 w 1793368"/>
                <a:gd name="connsiteY29-198" fmla="*/ 253087 h 2656256"/>
                <a:gd name="connsiteX30-199" fmla="*/ 1272779 w 1793368"/>
                <a:gd name="connsiteY30-200" fmla="*/ 269869 h 2656256"/>
                <a:gd name="connsiteX31-201" fmla="*/ 1114425 w 1793368"/>
                <a:gd name="connsiteY31-202" fmla="*/ 284531 h 2656256"/>
                <a:gd name="connsiteX32-203" fmla="*/ 1009650 w 1793368"/>
                <a:gd name="connsiteY32-204" fmla="*/ 303581 h 2656256"/>
                <a:gd name="connsiteX33-205" fmla="*/ 304800 w 1793368"/>
                <a:gd name="connsiteY33-206" fmla="*/ 341681 h 2656256"/>
                <a:gd name="connsiteX34-207" fmla="*/ 238125 w 1793368"/>
                <a:gd name="connsiteY34-208" fmla="*/ 84506 h 2656256"/>
                <a:gd name="connsiteX35-209" fmla="*/ 929537 w 1793368"/>
                <a:gd name="connsiteY35-210" fmla="*/ 0 h 2656256"/>
                <a:gd name="connsiteX0-211" fmla="*/ 1508350 w 1793368"/>
                <a:gd name="connsiteY0-212" fmla="*/ 530636 h 2656256"/>
                <a:gd name="connsiteX1-213" fmla="*/ 1571264 w 1793368"/>
                <a:gd name="connsiteY1-214" fmla="*/ 631429 h 2656256"/>
                <a:gd name="connsiteX2-215" fmla="*/ 1793368 w 1793368"/>
                <a:gd name="connsiteY2-216" fmla="*/ 1465868 h 2656256"/>
                <a:gd name="connsiteX3-217" fmla="*/ 1410560 w 1793368"/>
                <a:gd name="connsiteY3-218" fmla="*/ 2532214 h 2656256"/>
                <a:gd name="connsiteX4-219" fmla="*/ 1338081 w 1793368"/>
                <a:gd name="connsiteY4-220" fmla="*/ 2611961 h 2656256"/>
                <a:gd name="connsiteX5-221" fmla="*/ 1318274 w 1793368"/>
                <a:gd name="connsiteY5-222" fmla="*/ 2630825 h 2656256"/>
                <a:gd name="connsiteX6-223" fmla="*/ 790575 w 1793368"/>
                <a:gd name="connsiteY6-224" fmla="*/ 2656256 h 2656256"/>
                <a:gd name="connsiteX7-225" fmla="*/ 819150 w 1793368"/>
                <a:gd name="connsiteY7-226" fmla="*/ 2427656 h 2656256"/>
                <a:gd name="connsiteX8-227" fmla="*/ 1504950 w 1793368"/>
                <a:gd name="connsiteY8-228" fmla="*/ 2360981 h 2656256"/>
                <a:gd name="connsiteX9-229" fmla="*/ 1628775 w 1793368"/>
                <a:gd name="connsiteY9-230" fmla="*/ 1989506 h 2656256"/>
                <a:gd name="connsiteX10-231" fmla="*/ 28575 w 1793368"/>
                <a:gd name="connsiteY10-232" fmla="*/ 2046656 h 2656256"/>
                <a:gd name="connsiteX11-233" fmla="*/ 0 w 1793368"/>
                <a:gd name="connsiteY11-234" fmla="*/ 1799006 h 2656256"/>
                <a:gd name="connsiteX12-235" fmla="*/ 1581150 w 1793368"/>
                <a:gd name="connsiteY12-236" fmla="*/ 1694231 h 2656256"/>
                <a:gd name="connsiteX13-237" fmla="*/ 1571625 w 1793368"/>
                <a:gd name="connsiteY13-238" fmla="*/ 1427531 h 2656256"/>
                <a:gd name="connsiteX14-239" fmla="*/ 1114425 w 1793368"/>
                <a:gd name="connsiteY14-240" fmla="*/ 1437056 h 2656256"/>
                <a:gd name="connsiteX15-241" fmla="*/ 1095375 w 1793368"/>
                <a:gd name="connsiteY15-242" fmla="*/ 1198931 h 2656256"/>
                <a:gd name="connsiteX16-243" fmla="*/ 1562100 w 1793368"/>
                <a:gd name="connsiteY16-244" fmla="*/ 1208456 h 2656256"/>
                <a:gd name="connsiteX17-245" fmla="*/ 1409700 w 1793368"/>
                <a:gd name="connsiteY17-246" fmla="*/ 789356 h 2656256"/>
                <a:gd name="connsiteX18-247" fmla="*/ 600075 w 1793368"/>
                <a:gd name="connsiteY18-248" fmla="*/ 836981 h 2656256"/>
                <a:gd name="connsiteX19-249" fmla="*/ 552450 w 1793368"/>
                <a:gd name="connsiteY19-250" fmla="*/ 589331 h 2656256"/>
                <a:gd name="connsiteX20-251" fmla="*/ 1508350 w 1793368"/>
                <a:gd name="connsiteY20-252" fmla="*/ 530636 h 2656256"/>
                <a:gd name="connsiteX21-253" fmla="*/ 1634384 w 1793368"/>
                <a:gd name="connsiteY21-254" fmla="*/ 384538 h 2656256"/>
                <a:gd name="connsiteX22-255" fmla="*/ 1638775 w 1793368"/>
                <a:gd name="connsiteY22-256" fmla="*/ 516278 h 2656256"/>
                <a:gd name="connsiteX23-257" fmla="*/ 1638089 w 1793368"/>
                <a:gd name="connsiteY23-258" fmla="*/ 516320 h 2656256"/>
                <a:gd name="connsiteX24-259" fmla="*/ 1633697 w 1793368"/>
                <a:gd name="connsiteY24-260" fmla="*/ 384570 h 2656256"/>
                <a:gd name="connsiteX25-261" fmla="*/ 1634384 w 1793368"/>
                <a:gd name="connsiteY25-262" fmla="*/ 384538 h 2656256"/>
                <a:gd name="connsiteX26-263" fmla="*/ 929537 w 1793368"/>
                <a:gd name="connsiteY26-264" fmla="*/ 0 h 2656256"/>
                <a:gd name="connsiteX27-265" fmla="*/ 1054259 w 1793368"/>
                <a:gd name="connsiteY27-266" fmla="*/ 75771 h 2656256"/>
                <a:gd name="connsiteX28-267" fmla="*/ 1183314 w 1793368"/>
                <a:gd name="connsiteY28-268" fmla="*/ 172276 h 2656256"/>
                <a:gd name="connsiteX29-269" fmla="*/ 1272228 w 1793368"/>
                <a:gd name="connsiteY29-270" fmla="*/ 253087 h 2656256"/>
                <a:gd name="connsiteX30-271" fmla="*/ 1272779 w 1793368"/>
                <a:gd name="connsiteY30-272" fmla="*/ 269869 h 2656256"/>
                <a:gd name="connsiteX31-273" fmla="*/ 1114425 w 1793368"/>
                <a:gd name="connsiteY31-274" fmla="*/ 284531 h 2656256"/>
                <a:gd name="connsiteX32-275" fmla="*/ 1009650 w 1793368"/>
                <a:gd name="connsiteY32-276" fmla="*/ 303581 h 2656256"/>
                <a:gd name="connsiteX33-277" fmla="*/ 304800 w 1793368"/>
                <a:gd name="connsiteY33-278" fmla="*/ 341681 h 2656256"/>
                <a:gd name="connsiteX34-279" fmla="*/ 238125 w 1793368"/>
                <a:gd name="connsiteY34-280" fmla="*/ 84506 h 2656256"/>
                <a:gd name="connsiteX35-281" fmla="*/ 929537 w 1793368"/>
                <a:gd name="connsiteY35-282" fmla="*/ 0 h 2656256"/>
                <a:gd name="connsiteX0-283" fmla="*/ 1508350 w 1793368"/>
                <a:gd name="connsiteY0-284" fmla="*/ 530636 h 2682317"/>
                <a:gd name="connsiteX1-285" fmla="*/ 1571264 w 1793368"/>
                <a:gd name="connsiteY1-286" fmla="*/ 631429 h 2682317"/>
                <a:gd name="connsiteX2-287" fmla="*/ 1793368 w 1793368"/>
                <a:gd name="connsiteY2-288" fmla="*/ 1465868 h 2682317"/>
                <a:gd name="connsiteX3-289" fmla="*/ 1410560 w 1793368"/>
                <a:gd name="connsiteY3-290" fmla="*/ 2532214 h 2682317"/>
                <a:gd name="connsiteX4-291" fmla="*/ 1338081 w 1793368"/>
                <a:gd name="connsiteY4-292" fmla="*/ 2611961 h 2682317"/>
                <a:gd name="connsiteX5-293" fmla="*/ 1318274 w 1793368"/>
                <a:gd name="connsiteY5-294" fmla="*/ 2630825 h 2682317"/>
                <a:gd name="connsiteX6-295" fmla="*/ 790575 w 1793368"/>
                <a:gd name="connsiteY6-296" fmla="*/ 2656256 h 2682317"/>
                <a:gd name="connsiteX7-297" fmla="*/ 819150 w 1793368"/>
                <a:gd name="connsiteY7-298" fmla="*/ 2427656 h 2682317"/>
                <a:gd name="connsiteX8-299" fmla="*/ 1504950 w 1793368"/>
                <a:gd name="connsiteY8-300" fmla="*/ 2360981 h 2682317"/>
                <a:gd name="connsiteX9-301" fmla="*/ 1628775 w 1793368"/>
                <a:gd name="connsiteY9-302" fmla="*/ 1989506 h 2682317"/>
                <a:gd name="connsiteX10-303" fmla="*/ 28575 w 1793368"/>
                <a:gd name="connsiteY10-304" fmla="*/ 2046656 h 2682317"/>
                <a:gd name="connsiteX11-305" fmla="*/ 0 w 1793368"/>
                <a:gd name="connsiteY11-306" fmla="*/ 1799006 h 2682317"/>
                <a:gd name="connsiteX12-307" fmla="*/ 1581150 w 1793368"/>
                <a:gd name="connsiteY12-308" fmla="*/ 1694231 h 2682317"/>
                <a:gd name="connsiteX13-309" fmla="*/ 1571625 w 1793368"/>
                <a:gd name="connsiteY13-310" fmla="*/ 1427531 h 2682317"/>
                <a:gd name="connsiteX14-311" fmla="*/ 1114425 w 1793368"/>
                <a:gd name="connsiteY14-312" fmla="*/ 1437056 h 2682317"/>
                <a:gd name="connsiteX15-313" fmla="*/ 1095375 w 1793368"/>
                <a:gd name="connsiteY15-314" fmla="*/ 1198931 h 2682317"/>
                <a:gd name="connsiteX16-315" fmla="*/ 1562100 w 1793368"/>
                <a:gd name="connsiteY16-316" fmla="*/ 1208456 h 2682317"/>
                <a:gd name="connsiteX17-317" fmla="*/ 1409700 w 1793368"/>
                <a:gd name="connsiteY17-318" fmla="*/ 789356 h 2682317"/>
                <a:gd name="connsiteX18-319" fmla="*/ 600075 w 1793368"/>
                <a:gd name="connsiteY18-320" fmla="*/ 836981 h 2682317"/>
                <a:gd name="connsiteX19-321" fmla="*/ 552450 w 1793368"/>
                <a:gd name="connsiteY19-322" fmla="*/ 589331 h 2682317"/>
                <a:gd name="connsiteX20-323" fmla="*/ 1508350 w 1793368"/>
                <a:gd name="connsiteY20-324" fmla="*/ 530636 h 2682317"/>
                <a:gd name="connsiteX21-325" fmla="*/ 1634384 w 1793368"/>
                <a:gd name="connsiteY21-326" fmla="*/ 384538 h 2682317"/>
                <a:gd name="connsiteX22-327" fmla="*/ 1638775 w 1793368"/>
                <a:gd name="connsiteY22-328" fmla="*/ 516278 h 2682317"/>
                <a:gd name="connsiteX23-329" fmla="*/ 1638089 w 1793368"/>
                <a:gd name="connsiteY23-330" fmla="*/ 516320 h 2682317"/>
                <a:gd name="connsiteX24-331" fmla="*/ 1633697 w 1793368"/>
                <a:gd name="connsiteY24-332" fmla="*/ 384570 h 2682317"/>
                <a:gd name="connsiteX25-333" fmla="*/ 1634384 w 1793368"/>
                <a:gd name="connsiteY25-334" fmla="*/ 384538 h 2682317"/>
                <a:gd name="connsiteX26-335" fmla="*/ 929537 w 1793368"/>
                <a:gd name="connsiteY26-336" fmla="*/ 0 h 2682317"/>
                <a:gd name="connsiteX27-337" fmla="*/ 1054259 w 1793368"/>
                <a:gd name="connsiteY27-338" fmla="*/ 75771 h 2682317"/>
                <a:gd name="connsiteX28-339" fmla="*/ 1183314 w 1793368"/>
                <a:gd name="connsiteY28-340" fmla="*/ 172276 h 2682317"/>
                <a:gd name="connsiteX29-341" fmla="*/ 1272228 w 1793368"/>
                <a:gd name="connsiteY29-342" fmla="*/ 253087 h 2682317"/>
                <a:gd name="connsiteX30-343" fmla="*/ 1272779 w 1793368"/>
                <a:gd name="connsiteY30-344" fmla="*/ 269869 h 2682317"/>
                <a:gd name="connsiteX31-345" fmla="*/ 1114425 w 1793368"/>
                <a:gd name="connsiteY31-346" fmla="*/ 284531 h 2682317"/>
                <a:gd name="connsiteX32-347" fmla="*/ 1009650 w 1793368"/>
                <a:gd name="connsiteY32-348" fmla="*/ 303581 h 2682317"/>
                <a:gd name="connsiteX33-349" fmla="*/ 304800 w 1793368"/>
                <a:gd name="connsiteY33-350" fmla="*/ 341681 h 2682317"/>
                <a:gd name="connsiteX34-351" fmla="*/ 238125 w 1793368"/>
                <a:gd name="connsiteY34-352" fmla="*/ 84506 h 2682317"/>
                <a:gd name="connsiteX35-353" fmla="*/ 929537 w 1793368"/>
                <a:gd name="connsiteY35-354" fmla="*/ 0 h 2682317"/>
                <a:gd name="connsiteX0-355" fmla="*/ 1508350 w 1793368"/>
                <a:gd name="connsiteY0-356" fmla="*/ 530636 h 2650404"/>
                <a:gd name="connsiteX1-357" fmla="*/ 1571264 w 1793368"/>
                <a:gd name="connsiteY1-358" fmla="*/ 631429 h 2650404"/>
                <a:gd name="connsiteX2-359" fmla="*/ 1793368 w 1793368"/>
                <a:gd name="connsiteY2-360" fmla="*/ 1465868 h 2650404"/>
                <a:gd name="connsiteX3-361" fmla="*/ 1410560 w 1793368"/>
                <a:gd name="connsiteY3-362" fmla="*/ 2532214 h 2650404"/>
                <a:gd name="connsiteX4-363" fmla="*/ 1338081 w 1793368"/>
                <a:gd name="connsiteY4-364" fmla="*/ 2611961 h 2650404"/>
                <a:gd name="connsiteX5-365" fmla="*/ 1318274 w 1793368"/>
                <a:gd name="connsiteY5-366" fmla="*/ 2630825 h 2650404"/>
                <a:gd name="connsiteX6-367" fmla="*/ 835025 w 1793368"/>
                <a:gd name="connsiteY6-368" fmla="*/ 2611806 h 2650404"/>
                <a:gd name="connsiteX7-369" fmla="*/ 819150 w 1793368"/>
                <a:gd name="connsiteY7-370" fmla="*/ 2427656 h 2650404"/>
                <a:gd name="connsiteX8-371" fmla="*/ 1504950 w 1793368"/>
                <a:gd name="connsiteY8-372" fmla="*/ 2360981 h 2650404"/>
                <a:gd name="connsiteX9-373" fmla="*/ 1628775 w 1793368"/>
                <a:gd name="connsiteY9-374" fmla="*/ 1989506 h 2650404"/>
                <a:gd name="connsiteX10-375" fmla="*/ 28575 w 1793368"/>
                <a:gd name="connsiteY10-376" fmla="*/ 2046656 h 2650404"/>
                <a:gd name="connsiteX11-377" fmla="*/ 0 w 1793368"/>
                <a:gd name="connsiteY11-378" fmla="*/ 1799006 h 2650404"/>
                <a:gd name="connsiteX12-379" fmla="*/ 1581150 w 1793368"/>
                <a:gd name="connsiteY12-380" fmla="*/ 1694231 h 2650404"/>
                <a:gd name="connsiteX13-381" fmla="*/ 1571625 w 1793368"/>
                <a:gd name="connsiteY13-382" fmla="*/ 1427531 h 2650404"/>
                <a:gd name="connsiteX14-383" fmla="*/ 1114425 w 1793368"/>
                <a:gd name="connsiteY14-384" fmla="*/ 1437056 h 2650404"/>
                <a:gd name="connsiteX15-385" fmla="*/ 1095375 w 1793368"/>
                <a:gd name="connsiteY15-386" fmla="*/ 1198931 h 2650404"/>
                <a:gd name="connsiteX16-387" fmla="*/ 1562100 w 1793368"/>
                <a:gd name="connsiteY16-388" fmla="*/ 1208456 h 2650404"/>
                <a:gd name="connsiteX17-389" fmla="*/ 1409700 w 1793368"/>
                <a:gd name="connsiteY17-390" fmla="*/ 789356 h 2650404"/>
                <a:gd name="connsiteX18-391" fmla="*/ 600075 w 1793368"/>
                <a:gd name="connsiteY18-392" fmla="*/ 836981 h 2650404"/>
                <a:gd name="connsiteX19-393" fmla="*/ 552450 w 1793368"/>
                <a:gd name="connsiteY19-394" fmla="*/ 589331 h 2650404"/>
                <a:gd name="connsiteX20-395" fmla="*/ 1508350 w 1793368"/>
                <a:gd name="connsiteY20-396" fmla="*/ 530636 h 2650404"/>
                <a:gd name="connsiteX21-397" fmla="*/ 1634384 w 1793368"/>
                <a:gd name="connsiteY21-398" fmla="*/ 384538 h 2650404"/>
                <a:gd name="connsiteX22-399" fmla="*/ 1638775 w 1793368"/>
                <a:gd name="connsiteY22-400" fmla="*/ 516278 h 2650404"/>
                <a:gd name="connsiteX23-401" fmla="*/ 1638089 w 1793368"/>
                <a:gd name="connsiteY23-402" fmla="*/ 516320 h 2650404"/>
                <a:gd name="connsiteX24-403" fmla="*/ 1633697 w 1793368"/>
                <a:gd name="connsiteY24-404" fmla="*/ 384570 h 2650404"/>
                <a:gd name="connsiteX25-405" fmla="*/ 1634384 w 1793368"/>
                <a:gd name="connsiteY25-406" fmla="*/ 384538 h 2650404"/>
                <a:gd name="connsiteX26-407" fmla="*/ 929537 w 1793368"/>
                <a:gd name="connsiteY26-408" fmla="*/ 0 h 2650404"/>
                <a:gd name="connsiteX27-409" fmla="*/ 1054259 w 1793368"/>
                <a:gd name="connsiteY27-410" fmla="*/ 75771 h 2650404"/>
                <a:gd name="connsiteX28-411" fmla="*/ 1183314 w 1793368"/>
                <a:gd name="connsiteY28-412" fmla="*/ 172276 h 2650404"/>
                <a:gd name="connsiteX29-413" fmla="*/ 1272228 w 1793368"/>
                <a:gd name="connsiteY29-414" fmla="*/ 253087 h 2650404"/>
                <a:gd name="connsiteX30-415" fmla="*/ 1272779 w 1793368"/>
                <a:gd name="connsiteY30-416" fmla="*/ 269869 h 2650404"/>
                <a:gd name="connsiteX31-417" fmla="*/ 1114425 w 1793368"/>
                <a:gd name="connsiteY31-418" fmla="*/ 284531 h 2650404"/>
                <a:gd name="connsiteX32-419" fmla="*/ 1009650 w 1793368"/>
                <a:gd name="connsiteY32-420" fmla="*/ 303581 h 2650404"/>
                <a:gd name="connsiteX33-421" fmla="*/ 304800 w 1793368"/>
                <a:gd name="connsiteY33-422" fmla="*/ 341681 h 2650404"/>
                <a:gd name="connsiteX34-423" fmla="*/ 238125 w 1793368"/>
                <a:gd name="connsiteY34-424" fmla="*/ 84506 h 2650404"/>
                <a:gd name="connsiteX35-425" fmla="*/ 929537 w 1793368"/>
                <a:gd name="connsiteY35-426" fmla="*/ 0 h 2650404"/>
                <a:gd name="connsiteX0-427" fmla="*/ 1508350 w 1793368"/>
                <a:gd name="connsiteY0-428" fmla="*/ 530636 h 2650404"/>
                <a:gd name="connsiteX1-429" fmla="*/ 1571264 w 1793368"/>
                <a:gd name="connsiteY1-430" fmla="*/ 631429 h 2650404"/>
                <a:gd name="connsiteX2-431" fmla="*/ 1793368 w 1793368"/>
                <a:gd name="connsiteY2-432" fmla="*/ 1465868 h 2650404"/>
                <a:gd name="connsiteX3-433" fmla="*/ 1410560 w 1793368"/>
                <a:gd name="connsiteY3-434" fmla="*/ 2532214 h 2650404"/>
                <a:gd name="connsiteX4-435" fmla="*/ 1338081 w 1793368"/>
                <a:gd name="connsiteY4-436" fmla="*/ 2611961 h 2650404"/>
                <a:gd name="connsiteX5-437" fmla="*/ 1318274 w 1793368"/>
                <a:gd name="connsiteY5-438" fmla="*/ 2630825 h 2650404"/>
                <a:gd name="connsiteX6-439" fmla="*/ 835025 w 1793368"/>
                <a:gd name="connsiteY6-440" fmla="*/ 2611806 h 2650404"/>
                <a:gd name="connsiteX7-441" fmla="*/ 819150 w 1793368"/>
                <a:gd name="connsiteY7-442" fmla="*/ 2427656 h 2650404"/>
                <a:gd name="connsiteX8-443" fmla="*/ 1504950 w 1793368"/>
                <a:gd name="connsiteY8-444" fmla="*/ 2360981 h 2650404"/>
                <a:gd name="connsiteX9-445" fmla="*/ 1628775 w 1793368"/>
                <a:gd name="connsiteY9-446" fmla="*/ 1989506 h 2650404"/>
                <a:gd name="connsiteX10-447" fmla="*/ 28575 w 1793368"/>
                <a:gd name="connsiteY10-448" fmla="*/ 2046656 h 2650404"/>
                <a:gd name="connsiteX11-449" fmla="*/ 0 w 1793368"/>
                <a:gd name="connsiteY11-450" fmla="*/ 1799006 h 2650404"/>
                <a:gd name="connsiteX12-451" fmla="*/ 1581150 w 1793368"/>
                <a:gd name="connsiteY12-452" fmla="*/ 1694231 h 2650404"/>
                <a:gd name="connsiteX13-453" fmla="*/ 1571625 w 1793368"/>
                <a:gd name="connsiteY13-454" fmla="*/ 1427531 h 2650404"/>
                <a:gd name="connsiteX14-455" fmla="*/ 1114425 w 1793368"/>
                <a:gd name="connsiteY14-456" fmla="*/ 1437056 h 2650404"/>
                <a:gd name="connsiteX15-457" fmla="*/ 1095375 w 1793368"/>
                <a:gd name="connsiteY15-458" fmla="*/ 1198931 h 2650404"/>
                <a:gd name="connsiteX16-459" fmla="*/ 1562100 w 1793368"/>
                <a:gd name="connsiteY16-460" fmla="*/ 1208456 h 2650404"/>
                <a:gd name="connsiteX17-461" fmla="*/ 1409700 w 1793368"/>
                <a:gd name="connsiteY17-462" fmla="*/ 789356 h 2650404"/>
                <a:gd name="connsiteX18-463" fmla="*/ 600075 w 1793368"/>
                <a:gd name="connsiteY18-464" fmla="*/ 836981 h 2650404"/>
                <a:gd name="connsiteX19-465" fmla="*/ 552450 w 1793368"/>
                <a:gd name="connsiteY19-466" fmla="*/ 589331 h 2650404"/>
                <a:gd name="connsiteX20-467" fmla="*/ 1508350 w 1793368"/>
                <a:gd name="connsiteY20-468" fmla="*/ 530636 h 2650404"/>
                <a:gd name="connsiteX21-469" fmla="*/ 1634384 w 1793368"/>
                <a:gd name="connsiteY21-470" fmla="*/ 384538 h 2650404"/>
                <a:gd name="connsiteX22-471" fmla="*/ 1638775 w 1793368"/>
                <a:gd name="connsiteY22-472" fmla="*/ 516278 h 2650404"/>
                <a:gd name="connsiteX23-473" fmla="*/ 1638089 w 1793368"/>
                <a:gd name="connsiteY23-474" fmla="*/ 516320 h 2650404"/>
                <a:gd name="connsiteX24-475" fmla="*/ 1633697 w 1793368"/>
                <a:gd name="connsiteY24-476" fmla="*/ 384570 h 2650404"/>
                <a:gd name="connsiteX25-477" fmla="*/ 1634384 w 1793368"/>
                <a:gd name="connsiteY25-478" fmla="*/ 384538 h 2650404"/>
                <a:gd name="connsiteX26-479" fmla="*/ 929537 w 1793368"/>
                <a:gd name="connsiteY26-480" fmla="*/ 0 h 2650404"/>
                <a:gd name="connsiteX27-481" fmla="*/ 1054259 w 1793368"/>
                <a:gd name="connsiteY27-482" fmla="*/ 75771 h 2650404"/>
                <a:gd name="connsiteX28-483" fmla="*/ 1183314 w 1793368"/>
                <a:gd name="connsiteY28-484" fmla="*/ 172276 h 2650404"/>
                <a:gd name="connsiteX29-485" fmla="*/ 1272228 w 1793368"/>
                <a:gd name="connsiteY29-486" fmla="*/ 253087 h 2650404"/>
                <a:gd name="connsiteX30-487" fmla="*/ 1272779 w 1793368"/>
                <a:gd name="connsiteY30-488" fmla="*/ 269869 h 2650404"/>
                <a:gd name="connsiteX31-489" fmla="*/ 1114425 w 1793368"/>
                <a:gd name="connsiteY31-490" fmla="*/ 284531 h 2650404"/>
                <a:gd name="connsiteX32-491" fmla="*/ 1009650 w 1793368"/>
                <a:gd name="connsiteY32-492" fmla="*/ 303581 h 2650404"/>
                <a:gd name="connsiteX33-493" fmla="*/ 304800 w 1793368"/>
                <a:gd name="connsiteY33-494" fmla="*/ 341681 h 2650404"/>
                <a:gd name="connsiteX34-495" fmla="*/ 238125 w 1793368"/>
                <a:gd name="connsiteY34-496" fmla="*/ 84506 h 2650404"/>
                <a:gd name="connsiteX35-497" fmla="*/ 929537 w 1793368"/>
                <a:gd name="connsiteY35-498" fmla="*/ 0 h 2650404"/>
                <a:gd name="connsiteX0-499" fmla="*/ 1508350 w 1793368"/>
                <a:gd name="connsiteY0-500" fmla="*/ 530636 h 2677254"/>
                <a:gd name="connsiteX1-501" fmla="*/ 1571264 w 1793368"/>
                <a:gd name="connsiteY1-502" fmla="*/ 631429 h 2677254"/>
                <a:gd name="connsiteX2-503" fmla="*/ 1793368 w 1793368"/>
                <a:gd name="connsiteY2-504" fmla="*/ 1465868 h 2677254"/>
                <a:gd name="connsiteX3-505" fmla="*/ 1410560 w 1793368"/>
                <a:gd name="connsiteY3-506" fmla="*/ 2532214 h 2677254"/>
                <a:gd name="connsiteX4-507" fmla="*/ 1338081 w 1793368"/>
                <a:gd name="connsiteY4-508" fmla="*/ 2611961 h 2677254"/>
                <a:gd name="connsiteX5-509" fmla="*/ 1318274 w 1793368"/>
                <a:gd name="connsiteY5-510" fmla="*/ 2630825 h 2677254"/>
                <a:gd name="connsiteX6-511" fmla="*/ 822325 w 1793368"/>
                <a:gd name="connsiteY6-512" fmla="*/ 2649906 h 2677254"/>
                <a:gd name="connsiteX7-513" fmla="*/ 819150 w 1793368"/>
                <a:gd name="connsiteY7-514" fmla="*/ 2427656 h 2677254"/>
                <a:gd name="connsiteX8-515" fmla="*/ 1504950 w 1793368"/>
                <a:gd name="connsiteY8-516" fmla="*/ 2360981 h 2677254"/>
                <a:gd name="connsiteX9-517" fmla="*/ 1628775 w 1793368"/>
                <a:gd name="connsiteY9-518" fmla="*/ 1989506 h 2677254"/>
                <a:gd name="connsiteX10-519" fmla="*/ 28575 w 1793368"/>
                <a:gd name="connsiteY10-520" fmla="*/ 2046656 h 2677254"/>
                <a:gd name="connsiteX11-521" fmla="*/ 0 w 1793368"/>
                <a:gd name="connsiteY11-522" fmla="*/ 1799006 h 2677254"/>
                <a:gd name="connsiteX12-523" fmla="*/ 1581150 w 1793368"/>
                <a:gd name="connsiteY12-524" fmla="*/ 1694231 h 2677254"/>
                <a:gd name="connsiteX13-525" fmla="*/ 1571625 w 1793368"/>
                <a:gd name="connsiteY13-526" fmla="*/ 1427531 h 2677254"/>
                <a:gd name="connsiteX14-527" fmla="*/ 1114425 w 1793368"/>
                <a:gd name="connsiteY14-528" fmla="*/ 1437056 h 2677254"/>
                <a:gd name="connsiteX15-529" fmla="*/ 1095375 w 1793368"/>
                <a:gd name="connsiteY15-530" fmla="*/ 1198931 h 2677254"/>
                <a:gd name="connsiteX16-531" fmla="*/ 1562100 w 1793368"/>
                <a:gd name="connsiteY16-532" fmla="*/ 1208456 h 2677254"/>
                <a:gd name="connsiteX17-533" fmla="*/ 1409700 w 1793368"/>
                <a:gd name="connsiteY17-534" fmla="*/ 789356 h 2677254"/>
                <a:gd name="connsiteX18-535" fmla="*/ 600075 w 1793368"/>
                <a:gd name="connsiteY18-536" fmla="*/ 836981 h 2677254"/>
                <a:gd name="connsiteX19-537" fmla="*/ 552450 w 1793368"/>
                <a:gd name="connsiteY19-538" fmla="*/ 589331 h 2677254"/>
                <a:gd name="connsiteX20-539" fmla="*/ 1508350 w 1793368"/>
                <a:gd name="connsiteY20-540" fmla="*/ 530636 h 2677254"/>
                <a:gd name="connsiteX21-541" fmla="*/ 1634384 w 1793368"/>
                <a:gd name="connsiteY21-542" fmla="*/ 384538 h 2677254"/>
                <a:gd name="connsiteX22-543" fmla="*/ 1638775 w 1793368"/>
                <a:gd name="connsiteY22-544" fmla="*/ 516278 h 2677254"/>
                <a:gd name="connsiteX23-545" fmla="*/ 1638089 w 1793368"/>
                <a:gd name="connsiteY23-546" fmla="*/ 516320 h 2677254"/>
                <a:gd name="connsiteX24-547" fmla="*/ 1633697 w 1793368"/>
                <a:gd name="connsiteY24-548" fmla="*/ 384570 h 2677254"/>
                <a:gd name="connsiteX25-549" fmla="*/ 1634384 w 1793368"/>
                <a:gd name="connsiteY25-550" fmla="*/ 384538 h 2677254"/>
                <a:gd name="connsiteX26-551" fmla="*/ 929537 w 1793368"/>
                <a:gd name="connsiteY26-552" fmla="*/ 0 h 2677254"/>
                <a:gd name="connsiteX27-553" fmla="*/ 1054259 w 1793368"/>
                <a:gd name="connsiteY27-554" fmla="*/ 75771 h 2677254"/>
                <a:gd name="connsiteX28-555" fmla="*/ 1183314 w 1793368"/>
                <a:gd name="connsiteY28-556" fmla="*/ 172276 h 2677254"/>
                <a:gd name="connsiteX29-557" fmla="*/ 1272228 w 1793368"/>
                <a:gd name="connsiteY29-558" fmla="*/ 253087 h 2677254"/>
                <a:gd name="connsiteX30-559" fmla="*/ 1272779 w 1793368"/>
                <a:gd name="connsiteY30-560" fmla="*/ 269869 h 2677254"/>
                <a:gd name="connsiteX31-561" fmla="*/ 1114425 w 1793368"/>
                <a:gd name="connsiteY31-562" fmla="*/ 284531 h 2677254"/>
                <a:gd name="connsiteX32-563" fmla="*/ 1009650 w 1793368"/>
                <a:gd name="connsiteY32-564" fmla="*/ 303581 h 2677254"/>
                <a:gd name="connsiteX33-565" fmla="*/ 304800 w 1793368"/>
                <a:gd name="connsiteY33-566" fmla="*/ 341681 h 2677254"/>
                <a:gd name="connsiteX34-567" fmla="*/ 238125 w 1793368"/>
                <a:gd name="connsiteY34-568" fmla="*/ 84506 h 2677254"/>
                <a:gd name="connsiteX35-569" fmla="*/ 929537 w 1793368"/>
                <a:gd name="connsiteY35-570" fmla="*/ 0 h 2677254"/>
                <a:gd name="connsiteX0-571" fmla="*/ 1508350 w 1793368"/>
                <a:gd name="connsiteY0-572" fmla="*/ 530636 h 2677254"/>
                <a:gd name="connsiteX1-573" fmla="*/ 1571264 w 1793368"/>
                <a:gd name="connsiteY1-574" fmla="*/ 631429 h 2677254"/>
                <a:gd name="connsiteX2-575" fmla="*/ 1793368 w 1793368"/>
                <a:gd name="connsiteY2-576" fmla="*/ 1465868 h 2677254"/>
                <a:gd name="connsiteX3-577" fmla="*/ 1410560 w 1793368"/>
                <a:gd name="connsiteY3-578" fmla="*/ 2532214 h 2677254"/>
                <a:gd name="connsiteX4-579" fmla="*/ 1338081 w 1793368"/>
                <a:gd name="connsiteY4-580" fmla="*/ 2611961 h 2677254"/>
                <a:gd name="connsiteX5-581" fmla="*/ 1318274 w 1793368"/>
                <a:gd name="connsiteY5-582" fmla="*/ 2630825 h 2677254"/>
                <a:gd name="connsiteX6-583" fmla="*/ 822325 w 1793368"/>
                <a:gd name="connsiteY6-584" fmla="*/ 2649906 h 2677254"/>
                <a:gd name="connsiteX7-585" fmla="*/ 819150 w 1793368"/>
                <a:gd name="connsiteY7-586" fmla="*/ 2427656 h 2677254"/>
                <a:gd name="connsiteX8-587" fmla="*/ 1504950 w 1793368"/>
                <a:gd name="connsiteY8-588" fmla="*/ 2360981 h 2677254"/>
                <a:gd name="connsiteX9-589" fmla="*/ 1628775 w 1793368"/>
                <a:gd name="connsiteY9-590" fmla="*/ 1989506 h 2677254"/>
                <a:gd name="connsiteX10-591" fmla="*/ 28575 w 1793368"/>
                <a:gd name="connsiteY10-592" fmla="*/ 2046656 h 2677254"/>
                <a:gd name="connsiteX11-593" fmla="*/ 0 w 1793368"/>
                <a:gd name="connsiteY11-594" fmla="*/ 1799006 h 2677254"/>
                <a:gd name="connsiteX12-595" fmla="*/ 1581150 w 1793368"/>
                <a:gd name="connsiteY12-596" fmla="*/ 1694231 h 2677254"/>
                <a:gd name="connsiteX13-597" fmla="*/ 1571625 w 1793368"/>
                <a:gd name="connsiteY13-598" fmla="*/ 1427531 h 2677254"/>
                <a:gd name="connsiteX14-599" fmla="*/ 1114425 w 1793368"/>
                <a:gd name="connsiteY14-600" fmla="*/ 1437056 h 2677254"/>
                <a:gd name="connsiteX15-601" fmla="*/ 1095375 w 1793368"/>
                <a:gd name="connsiteY15-602" fmla="*/ 1198931 h 2677254"/>
                <a:gd name="connsiteX16-603" fmla="*/ 1562100 w 1793368"/>
                <a:gd name="connsiteY16-604" fmla="*/ 1208456 h 2677254"/>
                <a:gd name="connsiteX17-605" fmla="*/ 1409700 w 1793368"/>
                <a:gd name="connsiteY17-606" fmla="*/ 789356 h 2677254"/>
                <a:gd name="connsiteX18-607" fmla="*/ 600075 w 1793368"/>
                <a:gd name="connsiteY18-608" fmla="*/ 836981 h 2677254"/>
                <a:gd name="connsiteX19-609" fmla="*/ 552450 w 1793368"/>
                <a:gd name="connsiteY19-610" fmla="*/ 589331 h 2677254"/>
                <a:gd name="connsiteX20-611" fmla="*/ 1508350 w 1793368"/>
                <a:gd name="connsiteY20-612" fmla="*/ 530636 h 2677254"/>
                <a:gd name="connsiteX21-613" fmla="*/ 1634384 w 1793368"/>
                <a:gd name="connsiteY21-614" fmla="*/ 384538 h 2677254"/>
                <a:gd name="connsiteX22-615" fmla="*/ 1638775 w 1793368"/>
                <a:gd name="connsiteY22-616" fmla="*/ 516278 h 2677254"/>
                <a:gd name="connsiteX23-617" fmla="*/ 1638089 w 1793368"/>
                <a:gd name="connsiteY23-618" fmla="*/ 516320 h 2677254"/>
                <a:gd name="connsiteX24-619" fmla="*/ 1633697 w 1793368"/>
                <a:gd name="connsiteY24-620" fmla="*/ 384570 h 2677254"/>
                <a:gd name="connsiteX25-621" fmla="*/ 1634384 w 1793368"/>
                <a:gd name="connsiteY25-622" fmla="*/ 384538 h 2677254"/>
                <a:gd name="connsiteX26-623" fmla="*/ 929537 w 1793368"/>
                <a:gd name="connsiteY26-624" fmla="*/ 0 h 2677254"/>
                <a:gd name="connsiteX27-625" fmla="*/ 1054259 w 1793368"/>
                <a:gd name="connsiteY27-626" fmla="*/ 75771 h 2677254"/>
                <a:gd name="connsiteX28-627" fmla="*/ 1183314 w 1793368"/>
                <a:gd name="connsiteY28-628" fmla="*/ 172276 h 2677254"/>
                <a:gd name="connsiteX29-629" fmla="*/ 1272228 w 1793368"/>
                <a:gd name="connsiteY29-630" fmla="*/ 253087 h 2677254"/>
                <a:gd name="connsiteX30-631" fmla="*/ 1272779 w 1793368"/>
                <a:gd name="connsiteY30-632" fmla="*/ 269869 h 2677254"/>
                <a:gd name="connsiteX31-633" fmla="*/ 1114425 w 1793368"/>
                <a:gd name="connsiteY31-634" fmla="*/ 284531 h 2677254"/>
                <a:gd name="connsiteX32-635" fmla="*/ 1009650 w 1793368"/>
                <a:gd name="connsiteY32-636" fmla="*/ 303581 h 2677254"/>
                <a:gd name="connsiteX33-637" fmla="*/ 304800 w 1793368"/>
                <a:gd name="connsiteY33-638" fmla="*/ 341681 h 2677254"/>
                <a:gd name="connsiteX34-639" fmla="*/ 238125 w 1793368"/>
                <a:gd name="connsiteY34-640" fmla="*/ 84506 h 2677254"/>
                <a:gd name="connsiteX35-641" fmla="*/ 929537 w 1793368"/>
                <a:gd name="connsiteY35-642" fmla="*/ 0 h 2677254"/>
                <a:gd name="connsiteX0-643" fmla="*/ 1508350 w 1793368"/>
                <a:gd name="connsiteY0-644" fmla="*/ 530636 h 2649906"/>
                <a:gd name="connsiteX1-645" fmla="*/ 1571264 w 1793368"/>
                <a:gd name="connsiteY1-646" fmla="*/ 631429 h 2649906"/>
                <a:gd name="connsiteX2-647" fmla="*/ 1793368 w 1793368"/>
                <a:gd name="connsiteY2-648" fmla="*/ 1465868 h 2649906"/>
                <a:gd name="connsiteX3-649" fmla="*/ 1410560 w 1793368"/>
                <a:gd name="connsiteY3-650" fmla="*/ 2532214 h 2649906"/>
                <a:gd name="connsiteX4-651" fmla="*/ 1338081 w 1793368"/>
                <a:gd name="connsiteY4-652" fmla="*/ 2611961 h 2649906"/>
                <a:gd name="connsiteX5-653" fmla="*/ 1318274 w 1793368"/>
                <a:gd name="connsiteY5-654" fmla="*/ 2630825 h 2649906"/>
                <a:gd name="connsiteX6-655" fmla="*/ 822325 w 1793368"/>
                <a:gd name="connsiteY6-656" fmla="*/ 2649906 h 2649906"/>
                <a:gd name="connsiteX7-657" fmla="*/ 819150 w 1793368"/>
                <a:gd name="connsiteY7-658" fmla="*/ 2427656 h 2649906"/>
                <a:gd name="connsiteX8-659" fmla="*/ 1504950 w 1793368"/>
                <a:gd name="connsiteY8-660" fmla="*/ 2360981 h 2649906"/>
                <a:gd name="connsiteX9-661" fmla="*/ 1628775 w 1793368"/>
                <a:gd name="connsiteY9-662" fmla="*/ 1989506 h 2649906"/>
                <a:gd name="connsiteX10-663" fmla="*/ 28575 w 1793368"/>
                <a:gd name="connsiteY10-664" fmla="*/ 2046656 h 2649906"/>
                <a:gd name="connsiteX11-665" fmla="*/ 0 w 1793368"/>
                <a:gd name="connsiteY11-666" fmla="*/ 1799006 h 2649906"/>
                <a:gd name="connsiteX12-667" fmla="*/ 1581150 w 1793368"/>
                <a:gd name="connsiteY12-668" fmla="*/ 1694231 h 2649906"/>
                <a:gd name="connsiteX13-669" fmla="*/ 1571625 w 1793368"/>
                <a:gd name="connsiteY13-670" fmla="*/ 1427531 h 2649906"/>
                <a:gd name="connsiteX14-671" fmla="*/ 1114425 w 1793368"/>
                <a:gd name="connsiteY14-672" fmla="*/ 1437056 h 2649906"/>
                <a:gd name="connsiteX15-673" fmla="*/ 1095375 w 1793368"/>
                <a:gd name="connsiteY15-674" fmla="*/ 1198931 h 2649906"/>
                <a:gd name="connsiteX16-675" fmla="*/ 1562100 w 1793368"/>
                <a:gd name="connsiteY16-676" fmla="*/ 1208456 h 2649906"/>
                <a:gd name="connsiteX17-677" fmla="*/ 1409700 w 1793368"/>
                <a:gd name="connsiteY17-678" fmla="*/ 789356 h 2649906"/>
                <a:gd name="connsiteX18-679" fmla="*/ 600075 w 1793368"/>
                <a:gd name="connsiteY18-680" fmla="*/ 836981 h 2649906"/>
                <a:gd name="connsiteX19-681" fmla="*/ 552450 w 1793368"/>
                <a:gd name="connsiteY19-682" fmla="*/ 589331 h 2649906"/>
                <a:gd name="connsiteX20-683" fmla="*/ 1508350 w 1793368"/>
                <a:gd name="connsiteY20-684" fmla="*/ 530636 h 2649906"/>
                <a:gd name="connsiteX21-685" fmla="*/ 1634384 w 1793368"/>
                <a:gd name="connsiteY21-686" fmla="*/ 384538 h 2649906"/>
                <a:gd name="connsiteX22-687" fmla="*/ 1638775 w 1793368"/>
                <a:gd name="connsiteY22-688" fmla="*/ 516278 h 2649906"/>
                <a:gd name="connsiteX23-689" fmla="*/ 1638089 w 1793368"/>
                <a:gd name="connsiteY23-690" fmla="*/ 516320 h 2649906"/>
                <a:gd name="connsiteX24-691" fmla="*/ 1633697 w 1793368"/>
                <a:gd name="connsiteY24-692" fmla="*/ 384570 h 2649906"/>
                <a:gd name="connsiteX25-693" fmla="*/ 1634384 w 1793368"/>
                <a:gd name="connsiteY25-694" fmla="*/ 384538 h 2649906"/>
                <a:gd name="connsiteX26-695" fmla="*/ 929537 w 1793368"/>
                <a:gd name="connsiteY26-696" fmla="*/ 0 h 2649906"/>
                <a:gd name="connsiteX27-697" fmla="*/ 1054259 w 1793368"/>
                <a:gd name="connsiteY27-698" fmla="*/ 75771 h 2649906"/>
                <a:gd name="connsiteX28-699" fmla="*/ 1183314 w 1793368"/>
                <a:gd name="connsiteY28-700" fmla="*/ 172276 h 2649906"/>
                <a:gd name="connsiteX29-701" fmla="*/ 1272228 w 1793368"/>
                <a:gd name="connsiteY29-702" fmla="*/ 253087 h 2649906"/>
                <a:gd name="connsiteX30-703" fmla="*/ 1272779 w 1793368"/>
                <a:gd name="connsiteY30-704" fmla="*/ 269869 h 2649906"/>
                <a:gd name="connsiteX31-705" fmla="*/ 1114425 w 1793368"/>
                <a:gd name="connsiteY31-706" fmla="*/ 284531 h 2649906"/>
                <a:gd name="connsiteX32-707" fmla="*/ 1009650 w 1793368"/>
                <a:gd name="connsiteY32-708" fmla="*/ 303581 h 2649906"/>
                <a:gd name="connsiteX33-709" fmla="*/ 304800 w 1793368"/>
                <a:gd name="connsiteY33-710" fmla="*/ 341681 h 2649906"/>
                <a:gd name="connsiteX34-711" fmla="*/ 238125 w 1793368"/>
                <a:gd name="connsiteY34-712" fmla="*/ 84506 h 2649906"/>
                <a:gd name="connsiteX35-713" fmla="*/ 929537 w 1793368"/>
                <a:gd name="connsiteY35-714" fmla="*/ 0 h 2649906"/>
                <a:gd name="connsiteX0-715" fmla="*/ 1508350 w 1793368"/>
                <a:gd name="connsiteY0-716" fmla="*/ 530636 h 2649906"/>
                <a:gd name="connsiteX1-717" fmla="*/ 1571264 w 1793368"/>
                <a:gd name="connsiteY1-718" fmla="*/ 631429 h 2649906"/>
                <a:gd name="connsiteX2-719" fmla="*/ 1793368 w 1793368"/>
                <a:gd name="connsiteY2-720" fmla="*/ 1465868 h 2649906"/>
                <a:gd name="connsiteX3-721" fmla="*/ 1410560 w 1793368"/>
                <a:gd name="connsiteY3-722" fmla="*/ 2532214 h 2649906"/>
                <a:gd name="connsiteX4-723" fmla="*/ 1338081 w 1793368"/>
                <a:gd name="connsiteY4-724" fmla="*/ 2611961 h 2649906"/>
                <a:gd name="connsiteX5-725" fmla="*/ 1318274 w 1793368"/>
                <a:gd name="connsiteY5-726" fmla="*/ 2630825 h 2649906"/>
                <a:gd name="connsiteX6-727" fmla="*/ 822325 w 1793368"/>
                <a:gd name="connsiteY6-728" fmla="*/ 2649906 h 2649906"/>
                <a:gd name="connsiteX7-729" fmla="*/ 819150 w 1793368"/>
                <a:gd name="connsiteY7-730" fmla="*/ 2427656 h 2649906"/>
                <a:gd name="connsiteX8-731" fmla="*/ 1504950 w 1793368"/>
                <a:gd name="connsiteY8-732" fmla="*/ 2360981 h 2649906"/>
                <a:gd name="connsiteX9-733" fmla="*/ 1628775 w 1793368"/>
                <a:gd name="connsiteY9-734" fmla="*/ 1989506 h 2649906"/>
                <a:gd name="connsiteX10-735" fmla="*/ 28575 w 1793368"/>
                <a:gd name="connsiteY10-736" fmla="*/ 2046656 h 2649906"/>
                <a:gd name="connsiteX11-737" fmla="*/ 0 w 1793368"/>
                <a:gd name="connsiteY11-738" fmla="*/ 1799006 h 2649906"/>
                <a:gd name="connsiteX12-739" fmla="*/ 1581150 w 1793368"/>
                <a:gd name="connsiteY12-740" fmla="*/ 1694231 h 2649906"/>
                <a:gd name="connsiteX13-741" fmla="*/ 1571625 w 1793368"/>
                <a:gd name="connsiteY13-742" fmla="*/ 1427531 h 2649906"/>
                <a:gd name="connsiteX14-743" fmla="*/ 1114425 w 1793368"/>
                <a:gd name="connsiteY14-744" fmla="*/ 1437056 h 2649906"/>
                <a:gd name="connsiteX15-745" fmla="*/ 1095375 w 1793368"/>
                <a:gd name="connsiteY15-746" fmla="*/ 1198931 h 2649906"/>
                <a:gd name="connsiteX16-747" fmla="*/ 1562100 w 1793368"/>
                <a:gd name="connsiteY16-748" fmla="*/ 1208456 h 2649906"/>
                <a:gd name="connsiteX17-749" fmla="*/ 1409700 w 1793368"/>
                <a:gd name="connsiteY17-750" fmla="*/ 789356 h 2649906"/>
                <a:gd name="connsiteX18-751" fmla="*/ 600075 w 1793368"/>
                <a:gd name="connsiteY18-752" fmla="*/ 836981 h 2649906"/>
                <a:gd name="connsiteX19-753" fmla="*/ 552450 w 1793368"/>
                <a:gd name="connsiteY19-754" fmla="*/ 589331 h 2649906"/>
                <a:gd name="connsiteX20-755" fmla="*/ 1508350 w 1793368"/>
                <a:gd name="connsiteY20-756" fmla="*/ 530636 h 2649906"/>
                <a:gd name="connsiteX21-757" fmla="*/ 1634384 w 1793368"/>
                <a:gd name="connsiteY21-758" fmla="*/ 384538 h 2649906"/>
                <a:gd name="connsiteX22-759" fmla="*/ 1638775 w 1793368"/>
                <a:gd name="connsiteY22-760" fmla="*/ 516278 h 2649906"/>
                <a:gd name="connsiteX23-761" fmla="*/ 1638089 w 1793368"/>
                <a:gd name="connsiteY23-762" fmla="*/ 516320 h 2649906"/>
                <a:gd name="connsiteX24-763" fmla="*/ 1633697 w 1793368"/>
                <a:gd name="connsiteY24-764" fmla="*/ 384570 h 2649906"/>
                <a:gd name="connsiteX25-765" fmla="*/ 1634384 w 1793368"/>
                <a:gd name="connsiteY25-766" fmla="*/ 384538 h 2649906"/>
                <a:gd name="connsiteX26-767" fmla="*/ 929537 w 1793368"/>
                <a:gd name="connsiteY26-768" fmla="*/ 0 h 2649906"/>
                <a:gd name="connsiteX27-769" fmla="*/ 1054259 w 1793368"/>
                <a:gd name="connsiteY27-770" fmla="*/ 75771 h 2649906"/>
                <a:gd name="connsiteX28-771" fmla="*/ 1183314 w 1793368"/>
                <a:gd name="connsiteY28-772" fmla="*/ 172276 h 2649906"/>
                <a:gd name="connsiteX29-773" fmla="*/ 1272228 w 1793368"/>
                <a:gd name="connsiteY29-774" fmla="*/ 253087 h 2649906"/>
                <a:gd name="connsiteX30-775" fmla="*/ 1272779 w 1793368"/>
                <a:gd name="connsiteY30-776" fmla="*/ 269869 h 2649906"/>
                <a:gd name="connsiteX31-777" fmla="*/ 1114425 w 1793368"/>
                <a:gd name="connsiteY31-778" fmla="*/ 284531 h 2649906"/>
                <a:gd name="connsiteX32-779" fmla="*/ 1009650 w 1793368"/>
                <a:gd name="connsiteY32-780" fmla="*/ 303581 h 2649906"/>
                <a:gd name="connsiteX33-781" fmla="*/ 304800 w 1793368"/>
                <a:gd name="connsiteY33-782" fmla="*/ 341681 h 2649906"/>
                <a:gd name="connsiteX34-783" fmla="*/ 238125 w 1793368"/>
                <a:gd name="connsiteY34-784" fmla="*/ 84506 h 2649906"/>
                <a:gd name="connsiteX35-785" fmla="*/ 929537 w 1793368"/>
                <a:gd name="connsiteY35-786" fmla="*/ 0 h 2649906"/>
                <a:gd name="connsiteX0-787" fmla="*/ 1533535 w 1818553"/>
                <a:gd name="connsiteY0-788" fmla="*/ 530636 h 2649906"/>
                <a:gd name="connsiteX1-789" fmla="*/ 1596449 w 1818553"/>
                <a:gd name="connsiteY1-790" fmla="*/ 631429 h 2649906"/>
                <a:gd name="connsiteX2-791" fmla="*/ 1818553 w 1818553"/>
                <a:gd name="connsiteY2-792" fmla="*/ 1465868 h 2649906"/>
                <a:gd name="connsiteX3-793" fmla="*/ 1435745 w 1818553"/>
                <a:gd name="connsiteY3-794" fmla="*/ 2532214 h 2649906"/>
                <a:gd name="connsiteX4-795" fmla="*/ 1363266 w 1818553"/>
                <a:gd name="connsiteY4-796" fmla="*/ 2611961 h 2649906"/>
                <a:gd name="connsiteX5-797" fmla="*/ 1343459 w 1818553"/>
                <a:gd name="connsiteY5-798" fmla="*/ 2630825 h 2649906"/>
                <a:gd name="connsiteX6-799" fmla="*/ 847510 w 1818553"/>
                <a:gd name="connsiteY6-800" fmla="*/ 2649906 h 2649906"/>
                <a:gd name="connsiteX7-801" fmla="*/ 844335 w 1818553"/>
                <a:gd name="connsiteY7-802" fmla="*/ 2427656 h 2649906"/>
                <a:gd name="connsiteX8-803" fmla="*/ 1530135 w 1818553"/>
                <a:gd name="connsiteY8-804" fmla="*/ 2360981 h 2649906"/>
                <a:gd name="connsiteX9-805" fmla="*/ 1653960 w 1818553"/>
                <a:gd name="connsiteY9-806" fmla="*/ 1989506 h 2649906"/>
                <a:gd name="connsiteX10-807" fmla="*/ 53760 w 1818553"/>
                <a:gd name="connsiteY10-808" fmla="*/ 2046656 h 2649906"/>
                <a:gd name="connsiteX11-809" fmla="*/ 25185 w 1818553"/>
                <a:gd name="connsiteY11-810" fmla="*/ 1799006 h 2649906"/>
                <a:gd name="connsiteX12-811" fmla="*/ 1606335 w 1818553"/>
                <a:gd name="connsiteY12-812" fmla="*/ 1694231 h 2649906"/>
                <a:gd name="connsiteX13-813" fmla="*/ 1596810 w 1818553"/>
                <a:gd name="connsiteY13-814" fmla="*/ 1427531 h 2649906"/>
                <a:gd name="connsiteX14-815" fmla="*/ 1139610 w 1818553"/>
                <a:gd name="connsiteY14-816" fmla="*/ 1437056 h 2649906"/>
                <a:gd name="connsiteX15-817" fmla="*/ 1120560 w 1818553"/>
                <a:gd name="connsiteY15-818" fmla="*/ 1198931 h 2649906"/>
                <a:gd name="connsiteX16-819" fmla="*/ 1587285 w 1818553"/>
                <a:gd name="connsiteY16-820" fmla="*/ 1208456 h 2649906"/>
                <a:gd name="connsiteX17-821" fmla="*/ 1434885 w 1818553"/>
                <a:gd name="connsiteY17-822" fmla="*/ 789356 h 2649906"/>
                <a:gd name="connsiteX18-823" fmla="*/ 625260 w 1818553"/>
                <a:gd name="connsiteY18-824" fmla="*/ 836981 h 2649906"/>
                <a:gd name="connsiteX19-825" fmla="*/ 577635 w 1818553"/>
                <a:gd name="connsiteY19-826" fmla="*/ 589331 h 2649906"/>
                <a:gd name="connsiteX20-827" fmla="*/ 1533535 w 1818553"/>
                <a:gd name="connsiteY20-828" fmla="*/ 530636 h 2649906"/>
                <a:gd name="connsiteX21-829" fmla="*/ 1659569 w 1818553"/>
                <a:gd name="connsiteY21-830" fmla="*/ 384538 h 2649906"/>
                <a:gd name="connsiteX22-831" fmla="*/ 1663960 w 1818553"/>
                <a:gd name="connsiteY22-832" fmla="*/ 516278 h 2649906"/>
                <a:gd name="connsiteX23-833" fmla="*/ 1663274 w 1818553"/>
                <a:gd name="connsiteY23-834" fmla="*/ 516320 h 2649906"/>
                <a:gd name="connsiteX24-835" fmla="*/ 1658882 w 1818553"/>
                <a:gd name="connsiteY24-836" fmla="*/ 384570 h 2649906"/>
                <a:gd name="connsiteX25-837" fmla="*/ 1659569 w 1818553"/>
                <a:gd name="connsiteY25-838" fmla="*/ 384538 h 2649906"/>
                <a:gd name="connsiteX26-839" fmla="*/ 954722 w 1818553"/>
                <a:gd name="connsiteY26-840" fmla="*/ 0 h 2649906"/>
                <a:gd name="connsiteX27-841" fmla="*/ 1079444 w 1818553"/>
                <a:gd name="connsiteY27-842" fmla="*/ 75771 h 2649906"/>
                <a:gd name="connsiteX28-843" fmla="*/ 1208499 w 1818553"/>
                <a:gd name="connsiteY28-844" fmla="*/ 172276 h 2649906"/>
                <a:gd name="connsiteX29-845" fmla="*/ 1297413 w 1818553"/>
                <a:gd name="connsiteY29-846" fmla="*/ 253087 h 2649906"/>
                <a:gd name="connsiteX30-847" fmla="*/ 1297964 w 1818553"/>
                <a:gd name="connsiteY30-848" fmla="*/ 269869 h 2649906"/>
                <a:gd name="connsiteX31-849" fmla="*/ 1139610 w 1818553"/>
                <a:gd name="connsiteY31-850" fmla="*/ 284531 h 2649906"/>
                <a:gd name="connsiteX32-851" fmla="*/ 1034835 w 1818553"/>
                <a:gd name="connsiteY32-852" fmla="*/ 303581 h 2649906"/>
                <a:gd name="connsiteX33-853" fmla="*/ 329985 w 1818553"/>
                <a:gd name="connsiteY33-854" fmla="*/ 341681 h 2649906"/>
                <a:gd name="connsiteX34-855" fmla="*/ 263310 w 1818553"/>
                <a:gd name="connsiteY34-856" fmla="*/ 84506 h 2649906"/>
                <a:gd name="connsiteX35-857" fmla="*/ 954722 w 1818553"/>
                <a:gd name="connsiteY35-858" fmla="*/ 0 h 2649906"/>
                <a:gd name="connsiteX0-859" fmla="*/ 1533535 w 1818553"/>
                <a:gd name="connsiteY0-860" fmla="*/ 530636 h 2649906"/>
                <a:gd name="connsiteX1-861" fmla="*/ 1596449 w 1818553"/>
                <a:gd name="connsiteY1-862" fmla="*/ 631429 h 2649906"/>
                <a:gd name="connsiteX2-863" fmla="*/ 1818553 w 1818553"/>
                <a:gd name="connsiteY2-864" fmla="*/ 1465868 h 2649906"/>
                <a:gd name="connsiteX3-865" fmla="*/ 1435745 w 1818553"/>
                <a:gd name="connsiteY3-866" fmla="*/ 2532214 h 2649906"/>
                <a:gd name="connsiteX4-867" fmla="*/ 1363266 w 1818553"/>
                <a:gd name="connsiteY4-868" fmla="*/ 2611961 h 2649906"/>
                <a:gd name="connsiteX5-869" fmla="*/ 1343459 w 1818553"/>
                <a:gd name="connsiteY5-870" fmla="*/ 2630825 h 2649906"/>
                <a:gd name="connsiteX6-871" fmla="*/ 847510 w 1818553"/>
                <a:gd name="connsiteY6-872" fmla="*/ 2649906 h 2649906"/>
                <a:gd name="connsiteX7-873" fmla="*/ 844335 w 1818553"/>
                <a:gd name="connsiteY7-874" fmla="*/ 2427656 h 2649906"/>
                <a:gd name="connsiteX8-875" fmla="*/ 1530135 w 1818553"/>
                <a:gd name="connsiteY8-876" fmla="*/ 2360981 h 2649906"/>
                <a:gd name="connsiteX9-877" fmla="*/ 1653960 w 1818553"/>
                <a:gd name="connsiteY9-878" fmla="*/ 1989506 h 2649906"/>
                <a:gd name="connsiteX10-879" fmla="*/ 53760 w 1818553"/>
                <a:gd name="connsiteY10-880" fmla="*/ 2046656 h 2649906"/>
                <a:gd name="connsiteX11-881" fmla="*/ 25185 w 1818553"/>
                <a:gd name="connsiteY11-882" fmla="*/ 1799006 h 2649906"/>
                <a:gd name="connsiteX12-883" fmla="*/ 1606335 w 1818553"/>
                <a:gd name="connsiteY12-884" fmla="*/ 1694231 h 2649906"/>
                <a:gd name="connsiteX13-885" fmla="*/ 1596810 w 1818553"/>
                <a:gd name="connsiteY13-886" fmla="*/ 1427531 h 2649906"/>
                <a:gd name="connsiteX14-887" fmla="*/ 1139610 w 1818553"/>
                <a:gd name="connsiteY14-888" fmla="*/ 1437056 h 2649906"/>
                <a:gd name="connsiteX15-889" fmla="*/ 1120560 w 1818553"/>
                <a:gd name="connsiteY15-890" fmla="*/ 1198931 h 2649906"/>
                <a:gd name="connsiteX16-891" fmla="*/ 1587285 w 1818553"/>
                <a:gd name="connsiteY16-892" fmla="*/ 1208456 h 2649906"/>
                <a:gd name="connsiteX17-893" fmla="*/ 1434885 w 1818553"/>
                <a:gd name="connsiteY17-894" fmla="*/ 789356 h 2649906"/>
                <a:gd name="connsiteX18-895" fmla="*/ 625260 w 1818553"/>
                <a:gd name="connsiteY18-896" fmla="*/ 836981 h 2649906"/>
                <a:gd name="connsiteX19-897" fmla="*/ 577635 w 1818553"/>
                <a:gd name="connsiteY19-898" fmla="*/ 589331 h 2649906"/>
                <a:gd name="connsiteX20-899" fmla="*/ 1533535 w 1818553"/>
                <a:gd name="connsiteY20-900" fmla="*/ 530636 h 2649906"/>
                <a:gd name="connsiteX21-901" fmla="*/ 1659569 w 1818553"/>
                <a:gd name="connsiteY21-902" fmla="*/ 384538 h 2649906"/>
                <a:gd name="connsiteX22-903" fmla="*/ 1663960 w 1818553"/>
                <a:gd name="connsiteY22-904" fmla="*/ 516278 h 2649906"/>
                <a:gd name="connsiteX23-905" fmla="*/ 1663274 w 1818553"/>
                <a:gd name="connsiteY23-906" fmla="*/ 516320 h 2649906"/>
                <a:gd name="connsiteX24-907" fmla="*/ 1658882 w 1818553"/>
                <a:gd name="connsiteY24-908" fmla="*/ 384570 h 2649906"/>
                <a:gd name="connsiteX25-909" fmla="*/ 1659569 w 1818553"/>
                <a:gd name="connsiteY25-910" fmla="*/ 384538 h 2649906"/>
                <a:gd name="connsiteX26-911" fmla="*/ 954722 w 1818553"/>
                <a:gd name="connsiteY26-912" fmla="*/ 0 h 2649906"/>
                <a:gd name="connsiteX27-913" fmla="*/ 1079444 w 1818553"/>
                <a:gd name="connsiteY27-914" fmla="*/ 75771 h 2649906"/>
                <a:gd name="connsiteX28-915" fmla="*/ 1208499 w 1818553"/>
                <a:gd name="connsiteY28-916" fmla="*/ 172276 h 2649906"/>
                <a:gd name="connsiteX29-917" fmla="*/ 1297413 w 1818553"/>
                <a:gd name="connsiteY29-918" fmla="*/ 253087 h 2649906"/>
                <a:gd name="connsiteX30-919" fmla="*/ 1297964 w 1818553"/>
                <a:gd name="connsiteY30-920" fmla="*/ 269869 h 2649906"/>
                <a:gd name="connsiteX31-921" fmla="*/ 1139610 w 1818553"/>
                <a:gd name="connsiteY31-922" fmla="*/ 284531 h 2649906"/>
                <a:gd name="connsiteX32-923" fmla="*/ 1034835 w 1818553"/>
                <a:gd name="connsiteY32-924" fmla="*/ 303581 h 2649906"/>
                <a:gd name="connsiteX33-925" fmla="*/ 329985 w 1818553"/>
                <a:gd name="connsiteY33-926" fmla="*/ 341681 h 2649906"/>
                <a:gd name="connsiteX34-927" fmla="*/ 263310 w 1818553"/>
                <a:gd name="connsiteY34-928" fmla="*/ 84506 h 2649906"/>
                <a:gd name="connsiteX35-929" fmla="*/ 954722 w 1818553"/>
                <a:gd name="connsiteY35-930" fmla="*/ 0 h 2649906"/>
                <a:gd name="connsiteX0-931" fmla="*/ 1521589 w 1806607"/>
                <a:gd name="connsiteY0-932" fmla="*/ 530636 h 2649906"/>
                <a:gd name="connsiteX1-933" fmla="*/ 1584503 w 1806607"/>
                <a:gd name="connsiteY1-934" fmla="*/ 631429 h 2649906"/>
                <a:gd name="connsiteX2-935" fmla="*/ 1806607 w 1806607"/>
                <a:gd name="connsiteY2-936" fmla="*/ 1465868 h 2649906"/>
                <a:gd name="connsiteX3-937" fmla="*/ 1423799 w 1806607"/>
                <a:gd name="connsiteY3-938" fmla="*/ 2532214 h 2649906"/>
                <a:gd name="connsiteX4-939" fmla="*/ 1351320 w 1806607"/>
                <a:gd name="connsiteY4-940" fmla="*/ 2611961 h 2649906"/>
                <a:gd name="connsiteX5-941" fmla="*/ 1331513 w 1806607"/>
                <a:gd name="connsiteY5-942" fmla="*/ 2630825 h 2649906"/>
                <a:gd name="connsiteX6-943" fmla="*/ 835564 w 1806607"/>
                <a:gd name="connsiteY6-944" fmla="*/ 2649906 h 2649906"/>
                <a:gd name="connsiteX7-945" fmla="*/ 832389 w 1806607"/>
                <a:gd name="connsiteY7-946" fmla="*/ 2427656 h 2649906"/>
                <a:gd name="connsiteX8-947" fmla="*/ 1518189 w 1806607"/>
                <a:gd name="connsiteY8-948" fmla="*/ 2360981 h 2649906"/>
                <a:gd name="connsiteX9-949" fmla="*/ 1642014 w 1806607"/>
                <a:gd name="connsiteY9-950" fmla="*/ 1989506 h 2649906"/>
                <a:gd name="connsiteX10-951" fmla="*/ 162464 w 1806607"/>
                <a:gd name="connsiteY10-952" fmla="*/ 2008556 h 2649906"/>
                <a:gd name="connsiteX11-953" fmla="*/ 13239 w 1806607"/>
                <a:gd name="connsiteY11-954" fmla="*/ 1799006 h 2649906"/>
                <a:gd name="connsiteX12-955" fmla="*/ 1594389 w 1806607"/>
                <a:gd name="connsiteY12-956" fmla="*/ 1694231 h 2649906"/>
                <a:gd name="connsiteX13-957" fmla="*/ 1584864 w 1806607"/>
                <a:gd name="connsiteY13-958" fmla="*/ 1427531 h 2649906"/>
                <a:gd name="connsiteX14-959" fmla="*/ 1127664 w 1806607"/>
                <a:gd name="connsiteY14-960" fmla="*/ 1437056 h 2649906"/>
                <a:gd name="connsiteX15-961" fmla="*/ 1108614 w 1806607"/>
                <a:gd name="connsiteY15-962" fmla="*/ 1198931 h 2649906"/>
                <a:gd name="connsiteX16-963" fmla="*/ 1575339 w 1806607"/>
                <a:gd name="connsiteY16-964" fmla="*/ 1208456 h 2649906"/>
                <a:gd name="connsiteX17-965" fmla="*/ 1422939 w 1806607"/>
                <a:gd name="connsiteY17-966" fmla="*/ 789356 h 2649906"/>
                <a:gd name="connsiteX18-967" fmla="*/ 613314 w 1806607"/>
                <a:gd name="connsiteY18-968" fmla="*/ 836981 h 2649906"/>
                <a:gd name="connsiteX19-969" fmla="*/ 565689 w 1806607"/>
                <a:gd name="connsiteY19-970" fmla="*/ 589331 h 2649906"/>
                <a:gd name="connsiteX20-971" fmla="*/ 1521589 w 1806607"/>
                <a:gd name="connsiteY20-972" fmla="*/ 530636 h 2649906"/>
                <a:gd name="connsiteX21-973" fmla="*/ 1647623 w 1806607"/>
                <a:gd name="connsiteY21-974" fmla="*/ 384538 h 2649906"/>
                <a:gd name="connsiteX22-975" fmla="*/ 1652014 w 1806607"/>
                <a:gd name="connsiteY22-976" fmla="*/ 516278 h 2649906"/>
                <a:gd name="connsiteX23-977" fmla="*/ 1651328 w 1806607"/>
                <a:gd name="connsiteY23-978" fmla="*/ 516320 h 2649906"/>
                <a:gd name="connsiteX24-979" fmla="*/ 1646936 w 1806607"/>
                <a:gd name="connsiteY24-980" fmla="*/ 384570 h 2649906"/>
                <a:gd name="connsiteX25-981" fmla="*/ 1647623 w 1806607"/>
                <a:gd name="connsiteY25-982" fmla="*/ 384538 h 2649906"/>
                <a:gd name="connsiteX26-983" fmla="*/ 942776 w 1806607"/>
                <a:gd name="connsiteY26-984" fmla="*/ 0 h 2649906"/>
                <a:gd name="connsiteX27-985" fmla="*/ 1067498 w 1806607"/>
                <a:gd name="connsiteY27-986" fmla="*/ 75771 h 2649906"/>
                <a:gd name="connsiteX28-987" fmla="*/ 1196553 w 1806607"/>
                <a:gd name="connsiteY28-988" fmla="*/ 172276 h 2649906"/>
                <a:gd name="connsiteX29-989" fmla="*/ 1285467 w 1806607"/>
                <a:gd name="connsiteY29-990" fmla="*/ 253087 h 2649906"/>
                <a:gd name="connsiteX30-991" fmla="*/ 1286018 w 1806607"/>
                <a:gd name="connsiteY30-992" fmla="*/ 269869 h 2649906"/>
                <a:gd name="connsiteX31-993" fmla="*/ 1127664 w 1806607"/>
                <a:gd name="connsiteY31-994" fmla="*/ 284531 h 2649906"/>
                <a:gd name="connsiteX32-995" fmla="*/ 1022889 w 1806607"/>
                <a:gd name="connsiteY32-996" fmla="*/ 303581 h 2649906"/>
                <a:gd name="connsiteX33-997" fmla="*/ 318039 w 1806607"/>
                <a:gd name="connsiteY33-998" fmla="*/ 341681 h 2649906"/>
                <a:gd name="connsiteX34-999" fmla="*/ 251364 w 1806607"/>
                <a:gd name="connsiteY34-1000" fmla="*/ 84506 h 2649906"/>
                <a:gd name="connsiteX35-1001" fmla="*/ 942776 w 1806607"/>
                <a:gd name="connsiteY35-1002" fmla="*/ 0 h 2649906"/>
                <a:gd name="connsiteX0-1003" fmla="*/ 1521589 w 1806607"/>
                <a:gd name="connsiteY0-1004" fmla="*/ 530636 h 2649906"/>
                <a:gd name="connsiteX1-1005" fmla="*/ 1584503 w 1806607"/>
                <a:gd name="connsiteY1-1006" fmla="*/ 631429 h 2649906"/>
                <a:gd name="connsiteX2-1007" fmla="*/ 1806607 w 1806607"/>
                <a:gd name="connsiteY2-1008" fmla="*/ 1465868 h 2649906"/>
                <a:gd name="connsiteX3-1009" fmla="*/ 1423799 w 1806607"/>
                <a:gd name="connsiteY3-1010" fmla="*/ 2532214 h 2649906"/>
                <a:gd name="connsiteX4-1011" fmla="*/ 1351320 w 1806607"/>
                <a:gd name="connsiteY4-1012" fmla="*/ 2611961 h 2649906"/>
                <a:gd name="connsiteX5-1013" fmla="*/ 1331513 w 1806607"/>
                <a:gd name="connsiteY5-1014" fmla="*/ 2630825 h 2649906"/>
                <a:gd name="connsiteX6-1015" fmla="*/ 835564 w 1806607"/>
                <a:gd name="connsiteY6-1016" fmla="*/ 2649906 h 2649906"/>
                <a:gd name="connsiteX7-1017" fmla="*/ 832389 w 1806607"/>
                <a:gd name="connsiteY7-1018" fmla="*/ 2427656 h 2649906"/>
                <a:gd name="connsiteX8-1019" fmla="*/ 1518189 w 1806607"/>
                <a:gd name="connsiteY8-1020" fmla="*/ 2360981 h 2649906"/>
                <a:gd name="connsiteX9-1021" fmla="*/ 1642014 w 1806607"/>
                <a:gd name="connsiteY9-1022" fmla="*/ 1989506 h 2649906"/>
                <a:gd name="connsiteX10-1023" fmla="*/ 162464 w 1806607"/>
                <a:gd name="connsiteY10-1024" fmla="*/ 2008556 h 2649906"/>
                <a:gd name="connsiteX11-1025" fmla="*/ 13239 w 1806607"/>
                <a:gd name="connsiteY11-1026" fmla="*/ 1799006 h 2649906"/>
                <a:gd name="connsiteX12-1027" fmla="*/ 1594389 w 1806607"/>
                <a:gd name="connsiteY12-1028" fmla="*/ 1694231 h 2649906"/>
                <a:gd name="connsiteX13-1029" fmla="*/ 1584864 w 1806607"/>
                <a:gd name="connsiteY13-1030" fmla="*/ 1427531 h 2649906"/>
                <a:gd name="connsiteX14-1031" fmla="*/ 1127664 w 1806607"/>
                <a:gd name="connsiteY14-1032" fmla="*/ 1437056 h 2649906"/>
                <a:gd name="connsiteX15-1033" fmla="*/ 1108614 w 1806607"/>
                <a:gd name="connsiteY15-1034" fmla="*/ 1198931 h 2649906"/>
                <a:gd name="connsiteX16-1035" fmla="*/ 1575339 w 1806607"/>
                <a:gd name="connsiteY16-1036" fmla="*/ 1208456 h 2649906"/>
                <a:gd name="connsiteX17-1037" fmla="*/ 1422939 w 1806607"/>
                <a:gd name="connsiteY17-1038" fmla="*/ 789356 h 2649906"/>
                <a:gd name="connsiteX18-1039" fmla="*/ 613314 w 1806607"/>
                <a:gd name="connsiteY18-1040" fmla="*/ 836981 h 2649906"/>
                <a:gd name="connsiteX19-1041" fmla="*/ 565689 w 1806607"/>
                <a:gd name="connsiteY19-1042" fmla="*/ 589331 h 2649906"/>
                <a:gd name="connsiteX20-1043" fmla="*/ 1521589 w 1806607"/>
                <a:gd name="connsiteY20-1044" fmla="*/ 530636 h 2649906"/>
                <a:gd name="connsiteX21-1045" fmla="*/ 1647623 w 1806607"/>
                <a:gd name="connsiteY21-1046" fmla="*/ 384538 h 2649906"/>
                <a:gd name="connsiteX22-1047" fmla="*/ 1652014 w 1806607"/>
                <a:gd name="connsiteY22-1048" fmla="*/ 516278 h 2649906"/>
                <a:gd name="connsiteX23-1049" fmla="*/ 1651328 w 1806607"/>
                <a:gd name="connsiteY23-1050" fmla="*/ 516320 h 2649906"/>
                <a:gd name="connsiteX24-1051" fmla="*/ 1646936 w 1806607"/>
                <a:gd name="connsiteY24-1052" fmla="*/ 384570 h 2649906"/>
                <a:gd name="connsiteX25-1053" fmla="*/ 1647623 w 1806607"/>
                <a:gd name="connsiteY25-1054" fmla="*/ 384538 h 2649906"/>
                <a:gd name="connsiteX26-1055" fmla="*/ 942776 w 1806607"/>
                <a:gd name="connsiteY26-1056" fmla="*/ 0 h 2649906"/>
                <a:gd name="connsiteX27-1057" fmla="*/ 1067498 w 1806607"/>
                <a:gd name="connsiteY27-1058" fmla="*/ 75771 h 2649906"/>
                <a:gd name="connsiteX28-1059" fmla="*/ 1196553 w 1806607"/>
                <a:gd name="connsiteY28-1060" fmla="*/ 172276 h 2649906"/>
                <a:gd name="connsiteX29-1061" fmla="*/ 1285467 w 1806607"/>
                <a:gd name="connsiteY29-1062" fmla="*/ 253087 h 2649906"/>
                <a:gd name="connsiteX30-1063" fmla="*/ 1286018 w 1806607"/>
                <a:gd name="connsiteY30-1064" fmla="*/ 269869 h 2649906"/>
                <a:gd name="connsiteX31-1065" fmla="*/ 1127664 w 1806607"/>
                <a:gd name="connsiteY31-1066" fmla="*/ 284531 h 2649906"/>
                <a:gd name="connsiteX32-1067" fmla="*/ 1022889 w 1806607"/>
                <a:gd name="connsiteY32-1068" fmla="*/ 303581 h 2649906"/>
                <a:gd name="connsiteX33-1069" fmla="*/ 318039 w 1806607"/>
                <a:gd name="connsiteY33-1070" fmla="*/ 341681 h 2649906"/>
                <a:gd name="connsiteX34-1071" fmla="*/ 251364 w 1806607"/>
                <a:gd name="connsiteY34-1072" fmla="*/ 84506 h 2649906"/>
                <a:gd name="connsiteX35-1073" fmla="*/ 942776 w 1806607"/>
                <a:gd name="connsiteY35-1074" fmla="*/ 0 h 2649906"/>
                <a:gd name="connsiteX0-1075" fmla="*/ 1521589 w 1806607"/>
                <a:gd name="connsiteY0-1076" fmla="*/ 530636 h 2649906"/>
                <a:gd name="connsiteX1-1077" fmla="*/ 1584503 w 1806607"/>
                <a:gd name="connsiteY1-1078" fmla="*/ 631429 h 2649906"/>
                <a:gd name="connsiteX2-1079" fmla="*/ 1806607 w 1806607"/>
                <a:gd name="connsiteY2-1080" fmla="*/ 1465868 h 2649906"/>
                <a:gd name="connsiteX3-1081" fmla="*/ 1423799 w 1806607"/>
                <a:gd name="connsiteY3-1082" fmla="*/ 2532214 h 2649906"/>
                <a:gd name="connsiteX4-1083" fmla="*/ 1351320 w 1806607"/>
                <a:gd name="connsiteY4-1084" fmla="*/ 2611961 h 2649906"/>
                <a:gd name="connsiteX5-1085" fmla="*/ 1331513 w 1806607"/>
                <a:gd name="connsiteY5-1086" fmla="*/ 2630825 h 2649906"/>
                <a:gd name="connsiteX6-1087" fmla="*/ 835564 w 1806607"/>
                <a:gd name="connsiteY6-1088" fmla="*/ 2649906 h 2649906"/>
                <a:gd name="connsiteX7-1089" fmla="*/ 832389 w 1806607"/>
                <a:gd name="connsiteY7-1090" fmla="*/ 2427656 h 2649906"/>
                <a:gd name="connsiteX8-1091" fmla="*/ 1518189 w 1806607"/>
                <a:gd name="connsiteY8-1092" fmla="*/ 2360981 h 2649906"/>
                <a:gd name="connsiteX9-1093" fmla="*/ 1591214 w 1806607"/>
                <a:gd name="connsiteY9-1094" fmla="*/ 1913306 h 2649906"/>
                <a:gd name="connsiteX10-1095" fmla="*/ 162464 w 1806607"/>
                <a:gd name="connsiteY10-1096" fmla="*/ 2008556 h 2649906"/>
                <a:gd name="connsiteX11-1097" fmla="*/ 13239 w 1806607"/>
                <a:gd name="connsiteY11-1098" fmla="*/ 1799006 h 2649906"/>
                <a:gd name="connsiteX12-1099" fmla="*/ 1594389 w 1806607"/>
                <a:gd name="connsiteY12-1100" fmla="*/ 1694231 h 2649906"/>
                <a:gd name="connsiteX13-1101" fmla="*/ 1584864 w 1806607"/>
                <a:gd name="connsiteY13-1102" fmla="*/ 1427531 h 2649906"/>
                <a:gd name="connsiteX14-1103" fmla="*/ 1127664 w 1806607"/>
                <a:gd name="connsiteY14-1104" fmla="*/ 1437056 h 2649906"/>
                <a:gd name="connsiteX15-1105" fmla="*/ 1108614 w 1806607"/>
                <a:gd name="connsiteY15-1106" fmla="*/ 1198931 h 2649906"/>
                <a:gd name="connsiteX16-1107" fmla="*/ 1575339 w 1806607"/>
                <a:gd name="connsiteY16-1108" fmla="*/ 1208456 h 2649906"/>
                <a:gd name="connsiteX17-1109" fmla="*/ 1422939 w 1806607"/>
                <a:gd name="connsiteY17-1110" fmla="*/ 789356 h 2649906"/>
                <a:gd name="connsiteX18-1111" fmla="*/ 613314 w 1806607"/>
                <a:gd name="connsiteY18-1112" fmla="*/ 836981 h 2649906"/>
                <a:gd name="connsiteX19-1113" fmla="*/ 565689 w 1806607"/>
                <a:gd name="connsiteY19-1114" fmla="*/ 589331 h 2649906"/>
                <a:gd name="connsiteX20-1115" fmla="*/ 1521589 w 1806607"/>
                <a:gd name="connsiteY20-1116" fmla="*/ 530636 h 2649906"/>
                <a:gd name="connsiteX21-1117" fmla="*/ 1647623 w 1806607"/>
                <a:gd name="connsiteY21-1118" fmla="*/ 384538 h 2649906"/>
                <a:gd name="connsiteX22-1119" fmla="*/ 1652014 w 1806607"/>
                <a:gd name="connsiteY22-1120" fmla="*/ 516278 h 2649906"/>
                <a:gd name="connsiteX23-1121" fmla="*/ 1651328 w 1806607"/>
                <a:gd name="connsiteY23-1122" fmla="*/ 516320 h 2649906"/>
                <a:gd name="connsiteX24-1123" fmla="*/ 1646936 w 1806607"/>
                <a:gd name="connsiteY24-1124" fmla="*/ 384570 h 2649906"/>
                <a:gd name="connsiteX25-1125" fmla="*/ 1647623 w 1806607"/>
                <a:gd name="connsiteY25-1126" fmla="*/ 384538 h 2649906"/>
                <a:gd name="connsiteX26-1127" fmla="*/ 942776 w 1806607"/>
                <a:gd name="connsiteY26-1128" fmla="*/ 0 h 2649906"/>
                <a:gd name="connsiteX27-1129" fmla="*/ 1067498 w 1806607"/>
                <a:gd name="connsiteY27-1130" fmla="*/ 75771 h 2649906"/>
                <a:gd name="connsiteX28-1131" fmla="*/ 1196553 w 1806607"/>
                <a:gd name="connsiteY28-1132" fmla="*/ 172276 h 2649906"/>
                <a:gd name="connsiteX29-1133" fmla="*/ 1285467 w 1806607"/>
                <a:gd name="connsiteY29-1134" fmla="*/ 253087 h 2649906"/>
                <a:gd name="connsiteX30-1135" fmla="*/ 1286018 w 1806607"/>
                <a:gd name="connsiteY30-1136" fmla="*/ 269869 h 2649906"/>
                <a:gd name="connsiteX31-1137" fmla="*/ 1127664 w 1806607"/>
                <a:gd name="connsiteY31-1138" fmla="*/ 284531 h 2649906"/>
                <a:gd name="connsiteX32-1139" fmla="*/ 1022889 w 1806607"/>
                <a:gd name="connsiteY32-1140" fmla="*/ 303581 h 2649906"/>
                <a:gd name="connsiteX33-1141" fmla="*/ 318039 w 1806607"/>
                <a:gd name="connsiteY33-1142" fmla="*/ 341681 h 2649906"/>
                <a:gd name="connsiteX34-1143" fmla="*/ 251364 w 1806607"/>
                <a:gd name="connsiteY34-1144" fmla="*/ 84506 h 2649906"/>
                <a:gd name="connsiteX35-1145" fmla="*/ 942776 w 1806607"/>
                <a:gd name="connsiteY35-1146" fmla="*/ 0 h 2649906"/>
                <a:gd name="connsiteX0-1147" fmla="*/ 1521589 w 1806607"/>
                <a:gd name="connsiteY0-1148" fmla="*/ 530636 h 2649906"/>
                <a:gd name="connsiteX1-1149" fmla="*/ 1584503 w 1806607"/>
                <a:gd name="connsiteY1-1150" fmla="*/ 631429 h 2649906"/>
                <a:gd name="connsiteX2-1151" fmla="*/ 1806607 w 1806607"/>
                <a:gd name="connsiteY2-1152" fmla="*/ 1465868 h 2649906"/>
                <a:gd name="connsiteX3-1153" fmla="*/ 1423799 w 1806607"/>
                <a:gd name="connsiteY3-1154" fmla="*/ 2532214 h 2649906"/>
                <a:gd name="connsiteX4-1155" fmla="*/ 1351320 w 1806607"/>
                <a:gd name="connsiteY4-1156" fmla="*/ 2611961 h 2649906"/>
                <a:gd name="connsiteX5-1157" fmla="*/ 1331513 w 1806607"/>
                <a:gd name="connsiteY5-1158" fmla="*/ 2630825 h 2649906"/>
                <a:gd name="connsiteX6-1159" fmla="*/ 835564 w 1806607"/>
                <a:gd name="connsiteY6-1160" fmla="*/ 2649906 h 2649906"/>
                <a:gd name="connsiteX7-1161" fmla="*/ 832389 w 1806607"/>
                <a:gd name="connsiteY7-1162" fmla="*/ 2427656 h 2649906"/>
                <a:gd name="connsiteX8-1163" fmla="*/ 1518189 w 1806607"/>
                <a:gd name="connsiteY8-1164" fmla="*/ 2360981 h 2649906"/>
                <a:gd name="connsiteX9-1165" fmla="*/ 1591214 w 1806607"/>
                <a:gd name="connsiteY9-1166" fmla="*/ 1913306 h 2649906"/>
                <a:gd name="connsiteX10-1167" fmla="*/ 162464 w 1806607"/>
                <a:gd name="connsiteY10-1168" fmla="*/ 2008556 h 2649906"/>
                <a:gd name="connsiteX11-1169" fmla="*/ 13239 w 1806607"/>
                <a:gd name="connsiteY11-1170" fmla="*/ 1799006 h 2649906"/>
                <a:gd name="connsiteX12-1171" fmla="*/ 1594389 w 1806607"/>
                <a:gd name="connsiteY12-1172" fmla="*/ 1694231 h 2649906"/>
                <a:gd name="connsiteX13-1173" fmla="*/ 1584864 w 1806607"/>
                <a:gd name="connsiteY13-1174" fmla="*/ 1427531 h 2649906"/>
                <a:gd name="connsiteX14-1175" fmla="*/ 1127664 w 1806607"/>
                <a:gd name="connsiteY14-1176" fmla="*/ 1437056 h 2649906"/>
                <a:gd name="connsiteX15-1177" fmla="*/ 1108614 w 1806607"/>
                <a:gd name="connsiteY15-1178" fmla="*/ 1198931 h 2649906"/>
                <a:gd name="connsiteX16-1179" fmla="*/ 1575339 w 1806607"/>
                <a:gd name="connsiteY16-1180" fmla="*/ 1208456 h 2649906"/>
                <a:gd name="connsiteX17-1181" fmla="*/ 1422939 w 1806607"/>
                <a:gd name="connsiteY17-1182" fmla="*/ 789356 h 2649906"/>
                <a:gd name="connsiteX18-1183" fmla="*/ 613314 w 1806607"/>
                <a:gd name="connsiteY18-1184" fmla="*/ 836981 h 2649906"/>
                <a:gd name="connsiteX19-1185" fmla="*/ 565689 w 1806607"/>
                <a:gd name="connsiteY19-1186" fmla="*/ 589331 h 2649906"/>
                <a:gd name="connsiteX20-1187" fmla="*/ 1521589 w 1806607"/>
                <a:gd name="connsiteY20-1188" fmla="*/ 530636 h 2649906"/>
                <a:gd name="connsiteX21-1189" fmla="*/ 1647623 w 1806607"/>
                <a:gd name="connsiteY21-1190" fmla="*/ 384538 h 2649906"/>
                <a:gd name="connsiteX22-1191" fmla="*/ 1652014 w 1806607"/>
                <a:gd name="connsiteY22-1192" fmla="*/ 516278 h 2649906"/>
                <a:gd name="connsiteX23-1193" fmla="*/ 1651328 w 1806607"/>
                <a:gd name="connsiteY23-1194" fmla="*/ 516320 h 2649906"/>
                <a:gd name="connsiteX24-1195" fmla="*/ 1646936 w 1806607"/>
                <a:gd name="connsiteY24-1196" fmla="*/ 384570 h 2649906"/>
                <a:gd name="connsiteX25-1197" fmla="*/ 1647623 w 1806607"/>
                <a:gd name="connsiteY25-1198" fmla="*/ 384538 h 2649906"/>
                <a:gd name="connsiteX26-1199" fmla="*/ 942776 w 1806607"/>
                <a:gd name="connsiteY26-1200" fmla="*/ 0 h 2649906"/>
                <a:gd name="connsiteX27-1201" fmla="*/ 1067498 w 1806607"/>
                <a:gd name="connsiteY27-1202" fmla="*/ 75771 h 2649906"/>
                <a:gd name="connsiteX28-1203" fmla="*/ 1196553 w 1806607"/>
                <a:gd name="connsiteY28-1204" fmla="*/ 172276 h 2649906"/>
                <a:gd name="connsiteX29-1205" fmla="*/ 1285467 w 1806607"/>
                <a:gd name="connsiteY29-1206" fmla="*/ 253087 h 2649906"/>
                <a:gd name="connsiteX30-1207" fmla="*/ 1286018 w 1806607"/>
                <a:gd name="connsiteY30-1208" fmla="*/ 269869 h 2649906"/>
                <a:gd name="connsiteX31-1209" fmla="*/ 1127664 w 1806607"/>
                <a:gd name="connsiteY31-1210" fmla="*/ 284531 h 2649906"/>
                <a:gd name="connsiteX32-1211" fmla="*/ 1022889 w 1806607"/>
                <a:gd name="connsiteY32-1212" fmla="*/ 303581 h 2649906"/>
                <a:gd name="connsiteX33-1213" fmla="*/ 318039 w 1806607"/>
                <a:gd name="connsiteY33-1214" fmla="*/ 341681 h 2649906"/>
                <a:gd name="connsiteX34-1215" fmla="*/ 251364 w 1806607"/>
                <a:gd name="connsiteY34-1216" fmla="*/ 84506 h 2649906"/>
                <a:gd name="connsiteX35-1217" fmla="*/ 942776 w 1806607"/>
                <a:gd name="connsiteY35-1218" fmla="*/ 0 h 2649906"/>
                <a:gd name="connsiteX0-1219" fmla="*/ 1521589 w 1806607"/>
                <a:gd name="connsiteY0-1220" fmla="*/ 530636 h 2649906"/>
                <a:gd name="connsiteX1-1221" fmla="*/ 1584503 w 1806607"/>
                <a:gd name="connsiteY1-1222" fmla="*/ 631429 h 2649906"/>
                <a:gd name="connsiteX2-1223" fmla="*/ 1806607 w 1806607"/>
                <a:gd name="connsiteY2-1224" fmla="*/ 1465868 h 2649906"/>
                <a:gd name="connsiteX3-1225" fmla="*/ 1423799 w 1806607"/>
                <a:gd name="connsiteY3-1226" fmla="*/ 2532214 h 2649906"/>
                <a:gd name="connsiteX4-1227" fmla="*/ 1351320 w 1806607"/>
                <a:gd name="connsiteY4-1228" fmla="*/ 2611961 h 2649906"/>
                <a:gd name="connsiteX5-1229" fmla="*/ 1331513 w 1806607"/>
                <a:gd name="connsiteY5-1230" fmla="*/ 2630825 h 2649906"/>
                <a:gd name="connsiteX6-1231" fmla="*/ 835564 w 1806607"/>
                <a:gd name="connsiteY6-1232" fmla="*/ 2649906 h 2649906"/>
                <a:gd name="connsiteX7-1233" fmla="*/ 832389 w 1806607"/>
                <a:gd name="connsiteY7-1234" fmla="*/ 2427656 h 2649906"/>
                <a:gd name="connsiteX8-1235" fmla="*/ 1518189 w 1806607"/>
                <a:gd name="connsiteY8-1236" fmla="*/ 2360981 h 2649906"/>
                <a:gd name="connsiteX9-1237" fmla="*/ 1591214 w 1806607"/>
                <a:gd name="connsiteY9-1238" fmla="*/ 1913306 h 2649906"/>
                <a:gd name="connsiteX10-1239" fmla="*/ 162464 w 1806607"/>
                <a:gd name="connsiteY10-1240" fmla="*/ 2008556 h 2649906"/>
                <a:gd name="connsiteX11-1241" fmla="*/ 13239 w 1806607"/>
                <a:gd name="connsiteY11-1242" fmla="*/ 1799006 h 2649906"/>
                <a:gd name="connsiteX12-1243" fmla="*/ 1594389 w 1806607"/>
                <a:gd name="connsiteY12-1244" fmla="*/ 1694231 h 2649906"/>
                <a:gd name="connsiteX13-1245" fmla="*/ 1584864 w 1806607"/>
                <a:gd name="connsiteY13-1246" fmla="*/ 1427531 h 2649906"/>
                <a:gd name="connsiteX14-1247" fmla="*/ 1127664 w 1806607"/>
                <a:gd name="connsiteY14-1248" fmla="*/ 1437056 h 2649906"/>
                <a:gd name="connsiteX15-1249" fmla="*/ 1108614 w 1806607"/>
                <a:gd name="connsiteY15-1250" fmla="*/ 1198931 h 2649906"/>
                <a:gd name="connsiteX16-1251" fmla="*/ 1575339 w 1806607"/>
                <a:gd name="connsiteY16-1252" fmla="*/ 1208456 h 2649906"/>
                <a:gd name="connsiteX17-1253" fmla="*/ 1422939 w 1806607"/>
                <a:gd name="connsiteY17-1254" fmla="*/ 789356 h 2649906"/>
                <a:gd name="connsiteX18-1255" fmla="*/ 613314 w 1806607"/>
                <a:gd name="connsiteY18-1256" fmla="*/ 836981 h 2649906"/>
                <a:gd name="connsiteX19-1257" fmla="*/ 565689 w 1806607"/>
                <a:gd name="connsiteY19-1258" fmla="*/ 589331 h 2649906"/>
                <a:gd name="connsiteX20-1259" fmla="*/ 1521589 w 1806607"/>
                <a:gd name="connsiteY20-1260" fmla="*/ 530636 h 2649906"/>
                <a:gd name="connsiteX21-1261" fmla="*/ 1647623 w 1806607"/>
                <a:gd name="connsiteY21-1262" fmla="*/ 384538 h 2649906"/>
                <a:gd name="connsiteX22-1263" fmla="*/ 1652014 w 1806607"/>
                <a:gd name="connsiteY22-1264" fmla="*/ 516278 h 2649906"/>
                <a:gd name="connsiteX23-1265" fmla="*/ 1651328 w 1806607"/>
                <a:gd name="connsiteY23-1266" fmla="*/ 516320 h 2649906"/>
                <a:gd name="connsiteX24-1267" fmla="*/ 1646936 w 1806607"/>
                <a:gd name="connsiteY24-1268" fmla="*/ 384570 h 2649906"/>
                <a:gd name="connsiteX25-1269" fmla="*/ 1647623 w 1806607"/>
                <a:gd name="connsiteY25-1270" fmla="*/ 384538 h 2649906"/>
                <a:gd name="connsiteX26-1271" fmla="*/ 942776 w 1806607"/>
                <a:gd name="connsiteY26-1272" fmla="*/ 0 h 2649906"/>
                <a:gd name="connsiteX27-1273" fmla="*/ 1067498 w 1806607"/>
                <a:gd name="connsiteY27-1274" fmla="*/ 75771 h 2649906"/>
                <a:gd name="connsiteX28-1275" fmla="*/ 1196553 w 1806607"/>
                <a:gd name="connsiteY28-1276" fmla="*/ 172276 h 2649906"/>
                <a:gd name="connsiteX29-1277" fmla="*/ 1285467 w 1806607"/>
                <a:gd name="connsiteY29-1278" fmla="*/ 253087 h 2649906"/>
                <a:gd name="connsiteX30-1279" fmla="*/ 1286018 w 1806607"/>
                <a:gd name="connsiteY30-1280" fmla="*/ 269869 h 2649906"/>
                <a:gd name="connsiteX31-1281" fmla="*/ 1127664 w 1806607"/>
                <a:gd name="connsiteY31-1282" fmla="*/ 284531 h 2649906"/>
                <a:gd name="connsiteX32-1283" fmla="*/ 1022889 w 1806607"/>
                <a:gd name="connsiteY32-1284" fmla="*/ 303581 h 2649906"/>
                <a:gd name="connsiteX33-1285" fmla="*/ 318039 w 1806607"/>
                <a:gd name="connsiteY33-1286" fmla="*/ 341681 h 2649906"/>
                <a:gd name="connsiteX34-1287" fmla="*/ 251364 w 1806607"/>
                <a:gd name="connsiteY34-1288" fmla="*/ 84506 h 2649906"/>
                <a:gd name="connsiteX35-1289" fmla="*/ 942776 w 1806607"/>
                <a:gd name="connsiteY35-1290" fmla="*/ 0 h 2649906"/>
                <a:gd name="connsiteX0-1291" fmla="*/ 1521589 w 1806607"/>
                <a:gd name="connsiteY0-1292" fmla="*/ 530636 h 2649906"/>
                <a:gd name="connsiteX1-1293" fmla="*/ 1584503 w 1806607"/>
                <a:gd name="connsiteY1-1294" fmla="*/ 631429 h 2649906"/>
                <a:gd name="connsiteX2-1295" fmla="*/ 1806607 w 1806607"/>
                <a:gd name="connsiteY2-1296" fmla="*/ 1465868 h 2649906"/>
                <a:gd name="connsiteX3-1297" fmla="*/ 1423799 w 1806607"/>
                <a:gd name="connsiteY3-1298" fmla="*/ 2532214 h 2649906"/>
                <a:gd name="connsiteX4-1299" fmla="*/ 1351320 w 1806607"/>
                <a:gd name="connsiteY4-1300" fmla="*/ 2611961 h 2649906"/>
                <a:gd name="connsiteX5-1301" fmla="*/ 1331513 w 1806607"/>
                <a:gd name="connsiteY5-1302" fmla="*/ 2630825 h 2649906"/>
                <a:gd name="connsiteX6-1303" fmla="*/ 835564 w 1806607"/>
                <a:gd name="connsiteY6-1304" fmla="*/ 2649906 h 2649906"/>
                <a:gd name="connsiteX7-1305" fmla="*/ 832389 w 1806607"/>
                <a:gd name="connsiteY7-1306" fmla="*/ 2427656 h 2649906"/>
                <a:gd name="connsiteX8-1307" fmla="*/ 1518189 w 1806607"/>
                <a:gd name="connsiteY8-1308" fmla="*/ 2360981 h 2649906"/>
                <a:gd name="connsiteX9-1309" fmla="*/ 1591214 w 1806607"/>
                <a:gd name="connsiteY9-1310" fmla="*/ 1913306 h 2649906"/>
                <a:gd name="connsiteX10-1311" fmla="*/ 162464 w 1806607"/>
                <a:gd name="connsiteY10-1312" fmla="*/ 2008556 h 2649906"/>
                <a:gd name="connsiteX11-1313" fmla="*/ 13239 w 1806607"/>
                <a:gd name="connsiteY11-1314" fmla="*/ 1799006 h 2649906"/>
                <a:gd name="connsiteX12-1315" fmla="*/ 1594389 w 1806607"/>
                <a:gd name="connsiteY12-1316" fmla="*/ 1694231 h 2649906"/>
                <a:gd name="connsiteX13-1317" fmla="*/ 1584864 w 1806607"/>
                <a:gd name="connsiteY13-1318" fmla="*/ 1427531 h 2649906"/>
                <a:gd name="connsiteX14-1319" fmla="*/ 1127664 w 1806607"/>
                <a:gd name="connsiteY14-1320" fmla="*/ 1437056 h 2649906"/>
                <a:gd name="connsiteX15-1321" fmla="*/ 1108614 w 1806607"/>
                <a:gd name="connsiteY15-1322" fmla="*/ 1198931 h 2649906"/>
                <a:gd name="connsiteX16-1323" fmla="*/ 1575339 w 1806607"/>
                <a:gd name="connsiteY16-1324" fmla="*/ 1208456 h 2649906"/>
                <a:gd name="connsiteX17-1325" fmla="*/ 1422939 w 1806607"/>
                <a:gd name="connsiteY17-1326" fmla="*/ 789356 h 2649906"/>
                <a:gd name="connsiteX18-1327" fmla="*/ 613314 w 1806607"/>
                <a:gd name="connsiteY18-1328" fmla="*/ 836981 h 2649906"/>
                <a:gd name="connsiteX19-1329" fmla="*/ 565689 w 1806607"/>
                <a:gd name="connsiteY19-1330" fmla="*/ 589331 h 2649906"/>
                <a:gd name="connsiteX20-1331" fmla="*/ 1521589 w 1806607"/>
                <a:gd name="connsiteY20-1332" fmla="*/ 530636 h 2649906"/>
                <a:gd name="connsiteX21-1333" fmla="*/ 1647623 w 1806607"/>
                <a:gd name="connsiteY21-1334" fmla="*/ 384538 h 2649906"/>
                <a:gd name="connsiteX22-1335" fmla="*/ 1652014 w 1806607"/>
                <a:gd name="connsiteY22-1336" fmla="*/ 516278 h 2649906"/>
                <a:gd name="connsiteX23-1337" fmla="*/ 1651328 w 1806607"/>
                <a:gd name="connsiteY23-1338" fmla="*/ 516320 h 2649906"/>
                <a:gd name="connsiteX24-1339" fmla="*/ 1646936 w 1806607"/>
                <a:gd name="connsiteY24-1340" fmla="*/ 384570 h 2649906"/>
                <a:gd name="connsiteX25-1341" fmla="*/ 1647623 w 1806607"/>
                <a:gd name="connsiteY25-1342" fmla="*/ 384538 h 2649906"/>
                <a:gd name="connsiteX26-1343" fmla="*/ 942776 w 1806607"/>
                <a:gd name="connsiteY26-1344" fmla="*/ 0 h 2649906"/>
                <a:gd name="connsiteX27-1345" fmla="*/ 1067498 w 1806607"/>
                <a:gd name="connsiteY27-1346" fmla="*/ 75771 h 2649906"/>
                <a:gd name="connsiteX28-1347" fmla="*/ 1196553 w 1806607"/>
                <a:gd name="connsiteY28-1348" fmla="*/ 172276 h 2649906"/>
                <a:gd name="connsiteX29-1349" fmla="*/ 1285467 w 1806607"/>
                <a:gd name="connsiteY29-1350" fmla="*/ 253087 h 2649906"/>
                <a:gd name="connsiteX30-1351" fmla="*/ 1286018 w 1806607"/>
                <a:gd name="connsiteY30-1352" fmla="*/ 269869 h 2649906"/>
                <a:gd name="connsiteX31-1353" fmla="*/ 1127664 w 1806607"/>
                <a:gd name="connsiteY31-1354" fmla="*/ 284531 h 2649906"/>
                <a:gd name="connsiteX32-1355" fmla="*/ 1022889 w 1806607"/>
                <a:gd name="connsiteY32-1356" fmla="*/ 303581 h 2649906"/>
                <a:gd name="connsiteX33-1357" fmla="*/ 318039 w 1806607"/>
                <a:gd name="connsiteY33-1358" fmla="*/ 341681 h 2649906"/>
                <a:gd name="connsiteX34-1359" fmla="*/ 251364 w 1806607"/>
                <a:gd name="connsiteY34-1360" fmla="*/ 84506 h 2649906"/>
                <a:gd name="connsiteX35-1361" fmla="*/ 942776 w 1806607"/>
                <a:gd name="connsiteY35-1362" fmla="*/ 0 h 2649906"/>
                <a:gd name="connsiteX0-1363" fmla="*/ 1521589 w 1806607"/>
                <a:gd name="connsiteY0-1364" fmla="*/ 530636 h 2649906"/>
                <a:gd name="connsiteX1-1365" fmla="*/ 1584503 w 1806607"/>
                <a:gd name="connsiteY1-1366" fmla="*/ 631429 h 2649906"/>
                <a:gd name="connsiteX2-1367" fmla="*/ 1806607 w 1806607"/>
                <a:gd name="connsiteY2-1368" fmla="*/ 1465868 h 2649906"/>
                <a:gd name="connsiteX3-1369" fmla="*/ 1423799 w 1806607"/>
                <a:gd name="connsiteY3-1370" fmla="*/ 2532214 h 2649906"/>
                <a:gd name="connsiteX4-1371" fmla="*/ 1351320 w 1806607"/>
                <a:gd name="connsiteY4-1372" fmla="*/ 2611961 h 2649906"/>
                <a:gd name="connsiteX5-1373" fmla="*/ 1331513 w 1806607"/>
                <a:gd name="connsiteY5-1374" fmla="*/ 2630825 h 2649906"/>
                <a:gd name="connsiteX6-1375" fmla="*/ 835564 w 1806607"/>
                <a:gd name="connsiteY6-1376" fmla="*/ 2649906 h 2649906"/>
                <a:gd name="connsiteX7-1377" fmla="*/ 832389 w 1806607"/>
                <a:gd name="connsiteY7-1378" fmla="*/ 2427656 h 2649906"/>
                <a:gd name="connsiteX8-1379" fmla="*/ 1518189 w 1806607"/>
                <a:gd name="connsiteY8-1380" fmla="*/ 2360981 h 2649906"/>
                <a:gd name="connsiteX9-1381" fmla="*/ 1591214 w 1806607"/>
                <a:gd name="connsiteY9-1382" fmla="*/ 1913306 h 2649906"/>
                <a:gd name="connsiteX10-1383" fmla="*/ 162464 w 1806607"/>
                <a:gd name="connsiteY10-1384" fmla="*/ 2008556 h 2649906"/>
                <a:gd name="connsiteX11-1385" fmla="*/ 13239 w 1806607"/>
                <a:gd name="connsiteY11-1386" fmla="*/ 1799006 h 2649906"/>
                <a:gd name="connsiteX12-1387" fmla="*/ 1594389 w 1806607"/>
                <a:gd name="connsiteY12-1388" fmla="*/ 1694231 h 2649906"/>
                <a:gd name="connsiteX13-1389" fmla="*/ 1584864 w 1806607"/>
                <a:gd name="connsiteY13-1390" fmla="*/ 1427531 h 2649906"/>
                <a:gd name="connsiteX14-1391" fmla="*/ 1127664 w 1806607"/>
                <a:gd name="connsiteY14-1392" fmla="*/ 1437056 h 2649906"/>
                <a:gd name="connsiteX15-1393" fmla="*/ 943514 w 1806607"/>
                <a:gd name="connsiteY15-1394" fmla="*/ 1224331 h 2649906"/>
                <a:gd name="connsiteX16-1395" fmla="*/ 1575339 w 1806607"/>
                <a:gd name="connsiteY16-1396" fmla="*/ 1208456 h 2649906"/>
                <a:gd name="connsiteX17-1397" fmla="*/ 1422939 w 1806607"/>
                <a:gd name="connsiteY17-1398" fmla="*/ 789356 h 2649906"/>
                <a:gd name="connsiteX18-1399" fmla="*/ 613314 w 1806607"/>
                <a:gd name="connsiteY18-1400" fmla="*/ 836981 h 2649906"/>
                <a:gd name="connsiteX19-1401" fmla="*/ 565689 w 1806607"/>
                <a:gd name="connsiteY19-1402" fmla="*/ 589331 h 2649906"/>
                <a:gd name="connsiteX20-1403" fmla="*/ 1521589 w 1806607"/>
                <a:gd name="connsiteY20-1404" fmla="*/ 530636 h 2649906"/>
                <a:gd name="connsiteX21-1405" fmla="*/ 1647623 w 1806607"/>
                <a:gd name="connsiteY21-1406" fmla="*/ 384538 h 2649906"/>
                <a:gd name="connsiteX22-1407" fmla="*/ 1652014 w 1806607"/>
                <a:gd name="connsiteY22-1408" fmla="*/ 516278 h 2649906"/>
                <a:gd name="connsiteX23-1409" fmla="*/ 1651328 w 1806607"/>
                <a:gd name="connsiteY23-1410" fmla="*/ 516320 h 2649906"/>
                <a:gd name="connsiteX24-1411" fmla="*/ 1646936 w 1806607"/>
                <a:gd name="connsiteY24-1412" fmla="*/ 384570 h 2649906"/>
                <a:gd name="connsiteX25-1413" fmla="*/ 1647623 w 1806607"/>
                <a:gd name="connsiteY25-1414" fmla="*/ 384538 h 2649906"/>
                <a:gd name="connsiteX26-1415" fmla="*/ 942776 w 1806607"/>
                <a:gd name="connsiteY26-1416" fmla="*/ 0 h 2649906"/>
                <a:gd name="connsiteX27-1417" fmla="*/ 1067498 w 1806607"/>
                <a:gd name="connsiteY27-1418" fmla="*/ 75771 h 2649906"/>
                <a:gd name="connsiteX28-1419" fmla="*/ 1196553 w 1806607"/>
                <a:gd name="connsiteY28-1420" fmla="*/ 172276 h 2649906"/>
                <a:gd name="connsiteX29-1421" fmla="*/ 1285467 w 1806607"/>
                <a:gd name="connsiteY29-1422" fmla="*/ 253087 h 2649906"/>
                <a:gd name="connsiteX30-1423" fmla="*/ 1286018 w 1806607"/>
                <a:gd name="connsiteY30-1424" fmla="*/ 269869 h 2649906"/>
                <a:gd name="connsiteX31-1425" fmla="*/ 1127664 w 1806607"/>
                <a:gd name="connsiteY31-1426" fmla="*/ 284531 h 2649906"/>
                <a:gd name="connsiteX32-1427" fmla="*/ 1022889 w 1806607"/>
                <a:gd name="connsiteY32-1428" fmla="*/ 303581 h 2649906"/>
                <a:gd name="connsiteX33-1429" fmla="*/ 318039 w 1806607"/>
                <a:gd name="connsiteY33-1430" fmla="*/ 341681 h 2649906"/>
                <a:gd name="connsiteX34-1431" fmla="*/ 251364 w 1806607"/>
                <a:gd name="connsiteY34-1432" fmla="*/ 84506 h 2649906"/>
                <a:gd name="connsiteX35-1433" fmla="*/ 942776 w 1806607"/>
                <a:gd name="connsiteY35-1434" fmla="*/ 0 h 2649906"/>
                <a:gd name="connsiteX0-1435" fmla="*/ 1521589 w 1806607"/>
                <a:gd name="connsiteY0-1436" fmla="*/ 530636 h 2649906"/>
                <a:gd name="connsiteX1-1437" fmla="*/ 1584503 w 1806607"/>
                <a:gd name="connsiteY1-1438" fmla="*/ 631429 h 2649906"/>
                <a:gd name="connsiteX2-1439" fmla="*/ 1806607 w 1806607"/>
                <a:gd name="connsiteY2-1440" fmla="*/ 1465868 h 2649906"/>
                <a:gd name="connsiteX3-1441" fmla="*/ 1423799 w 1806607"/>
                <a:gd name="connsiteY3-1442" fmla="*/ 2532214 h 2649906"/>
                <a:gd name="connsiteX4-1443" fmla="*/ 1351320 w 1806607"/>
                <a:gd name="connsiteY4-1444" fmla="*/ 2611961 h 2649906"/>
                <a:gd name="connsiteX5-1445" fmla="*/ 1331513 w 1806607"/>
                <a:gd name="connsiteY5-1446" fmla="*/ 2630825 h 2649906"/>
                <a:gd name="connsiteX6-1447" fmla="*/ 835564 w 1806607"/>
                <a:gd name="connsiteY6-1448" fmla="*/ 2649906 h 2649906"/>
                <a:gd name="connsiteX7-1449" fmla="*/ 832389 w 1806607"/>
                <a:gd name="connsiteY7-1450" fmla="*/ 2427656 h 2649906"/>
                <a:gd name="connsiteX8-1451" fmla="*/ 1518189 w 1806607"/>
                <a:gd name="connsiteY8-1452" fmla="*/ 2360981 h 2649906"/>
                <a:gd name="connsiteX9-1453" fmla="*/ 1591214 w 1806607"/>
                <a:gd name="connsiteY9-1454" fmla="*/ 1913306 h 2649906"/>
                <a:gd name="connsiteX10-1455" fmla="*/ 162464 w 1806607"/>
                <a:gd name="connsiteY10-1456" fmla="*/ 2008556 h 2649906"/>
                <a:gd name="connsiteX11-1457" fmla="*/ 13239 w 1806607"/>
                <a:gd name="connsiteY11-1458" fmla="*/ 1799006 h 2649906"/>
                <a:gd name="connsiteX12-1459" fmla="*/ 1594389 w 1806607"/>
                <a:gd name="connsiteY12-1460" fmla="*/ 1694231 h 2649906"/>
                <a:gd name="connsiteX13-1461" fmla="*/ 1584864 w 1806607"/>
                <a:gd name="connsiteY13-1462" fmla="*/ 1427531 h 2649906"/>
                <a:gd name="connsiteX14-1463" fmla="*/ 1127664 w 1806607"/>
                <a:gd name="connsiteY14-1464" fmla="*/ 1437056 h 2649906"/>
                <a:gd name="connsiteX15-1465" fmla="*/ 943514 w 1806607"/>
                <a:gd name="connsiteY15-1466" fmla="*/ 1224331 h 2649906"/>
                <a:gd name="connsiteX16-1467" fmla="*/ 1575339 w 1806607"/>
                <a:gd name="connsiteY16-1468" fmla="*/ 1208456 h 2649906"/>
                <a:gd name="connsiteX17-1469" fmla="*/ 1422939 w 1806607"/>
                <a:gd name="connsiteY17-1470" fmla="*/ 789356 h 2649906"/>
                <a:gd name="connsiteX18-1471" fmla="*/ 613314 w 1806607"/>
                <a:gd name="connsiteY18-1472" fmla="*/ 836981 h 2649906"/>
                <a:gd name="connsiteX19-1473" fmla="*/ 565689 w 1806607"/>
                <a:gd name="connsiteY19-1474" fmla="*/ 589331 h 2649906"/>
                <a:gd name="connsiteX20-1475" fmla="*/ 1521589 w 1806607"/>
                <a:gd name="connsiteY20-1476" fmla="*/ 530636 h 2649906"/>
                <a:gd name="connsiteX21-1477" fmla="*/ 1647623 w 1806607"/>
                <a:gd name="connsiteY21-1478" fmla="*/ 384538 h 2649906"/>
                <a:gd name="connsiteX22-1479" fmla="*/ 1652014 w 1806607"/>
                <a:gd name="connsiteY22-1480" fmla="*/ 516278 h 2649906"/>
                <a:gd name="connsiteX23-1481" fmla="*/ 1651328 w 1806607"/>
                <a:gd name="connsiteY23-1482" fmla="*/ 516320 h 2649906"/>
                <a:gd name="connsiteX24-1483" fmla="*/ 1646936 w 1806607"/>
                <a:gd name="connsiteY24-1484" fmla="*/ 384570 h 2649906"/>
                <a:gd name="connsiteX25-1485" fmla="*/ 1647623 w 1806607"/>
                <a:gd name="connsiteY25-1486" fmla="*/ 384538 h 2649906"/>
                <a:gd name="connsiteX26-1487" fmla="*/ 942776 w 1806607"/>
                <a:gd name="connsiteY26-1488" fmla="*/ 0 h 2649906"/>
                <a:gd name="connsiteX27-1489" fmla="*/ 1067498 w 1806607"/>
                <a:gd name="connsiteY27-1490" fmla="*/ 75771 h 2649906"/>
                <a:gd name="connsiteX28-1491" fmla="*/ 1196553 w 1806607"/>
                <a:gd name="connsiteY28-1492" fmla="*/ 172276 h 2649906"/>
                <a:gd name="connsiteX29-1493" fmla="*/ 1285467 w 1806607"/>
                <a:gd name="connsiteY29-1494" fmla="*/ 253087 h 2649906"/>
                <a:gd name="connsiteX30-1495" fmla="*/ 1286018 w 1806607"/>
                <a:gd name="connsiteY30-1496" fmla="*/ 269869 h 2649906"/>
                <a:gd name="connsiteX31-1497" fmla="*/ 1127664 w 1806607"/>
                <a:gd name="connsiteY31-1498" fmla="*/ 284531 h 2649906"/>
                <a:gd name="connsiteX32-1499" fmla="*/ 1022889 w 1806607"/>
                <a:gd name="connsiteY32-1500" fmla="*/ 303581 h 2649906"/>
                <a:gd name="connsiteX33-1501" fmla="*/ 318039 w 1806607"/>
                <a:gd name="connsiteY33-1502" fmla="*/ 341681 h 2649906"/>
                <a:gd name="connsiteX34-1503" fmla="*/ 251364 w 1806607"/>
                <a:gd name="connsiteY34-1504" fmla="*/ 84506 h 2649906"/>
                <a:gd name="connsiteX35-1505" fmla="*/ 942776 w 1806607"/>
                <a:gd name="connsiteY35-1506" fmla="*/ 0 h 2649906"/>
                <a:gd name="connsiteX0-1507" fmla="*/ 1521589 w 1806607"/>
                <a:gd name="connsiteY0-1508" fmla="*/ 530636 h 2649906"/>
                <a:gd name="connsiteX1-1509" fmla="*/ 1584503 w 1806607"/>
                <a:gd name="connsiteY1-1510" fmla="*/ 631429 h 2649906"/>
                <a:gd name="connsiteX2-1511" fmla="*/ 1806607 w 1806607"/>
                <a:gd name="connsiteY2-1512" fmla="*/ 1465868 h 2649906"/>
                <a:gd name="connsiteX3-1513" fmla="*/ 1423799 w 1806607"/>
                <a:gd name="connsiteY3-1514" fmla="*/ 2532214 h 2649906"/>
                <a:gd name="connsiteX4-1515" fmla="*/ 1351320 w 1806607"/>
                <a:gd name="connsiteY4-1516" fmla="*/ 2611961 h 2649906"/>
                <a:gd name="connsiteX5-1517" fmla="*/ 1331513 w 1806607"/>
                <a:gd name="connsiteY5-1518" fmla="*/ 2630825 h 2649906"/>
                <a:gd name="connsiteX6-1519" fmla="*/ 835564 w 1806607"/>
                <a:gd name="connsiteY6-1520" fmla="*/ 2649906 h 2649906"/>
                <a:gd name="connsiteX7-1521" fmla="*/ 832389 w 1806607"/>
                <a:gd name="connsiteY7-1522" fmla="*/ 2427656 h 2649906"/>
                <a:gd name="connsiteX8-1523" fmla="*/ 1518189 w 1806607"/>
                <a:gd name="connsiteY8-1524" fmla="*/ 2360981 h 2649906"/>
                <a:gd name="connsiteX9-1525" fmla="*/ 1591214 w 1806607"/>
                <a:gd name="connsiteY9-1526" fmla="*/ 1913306 h 2649906"/>
                <a:gd name="connsiteX10-1527" fmla="*/ 162464 w 1806607"/>
                <a:gd name="connsiteY10-1528" fmla="*/ 2008556 h 2649906"/>
                <a:gd name="connsiteX11-1529" fmla="*/ 13239 w 1806607"/>
                <a:gd name="connsiteY11-1530" fmla="*/ 1799006 h 2649906"/>
                <a:gd name="connsiteX12-1531" fmla="*/ 1594389 w 1806607"/>
                <a:gd name="connsiteY12-1532" fmla="*/ 1694231 h 2649906"/>
                <a:gd name="connsiteX13-1533" fmla="*/ 1584864 w 1806607"/>
                <a:gd name="connsiteY13-1534" fmla="*/ 1427531 h 2649906"/>
                <a:gd name="connsiteX14-1535" fmla="*/ 1127664 w 1806607"/>
                <a:gd name="connsiteY14-1536" fmla="*/ 1437056 h 2649906"/>
                <a:gd name="connsiteX15-1537" fmla="*/ 943514 w 1806607"/>
                <a:gd name="connsiteY15-1538" fmla="*/ 1224331 h 2649906"/>
                <a:gd name="connsiteX16-1539" fmla="*/ 1575339 w 1806607"/>
                <a:gd name="connsiteY16-1540" fmla="*/ 1208456 h 2649906"/>
                <a:gd name="connsiteX17-1541" fmla="*/ 1422939 w 1806607"/>
                <a:gd name="connsiteY17-1542" fmla="*/ 789356 h 2649906"/>
                <a:gd name="connsiteX18-1543" fmla="*/ 613314 w 1806607"/>
                <a:gd name="connsiteY18-1544" fmla="*/ 836981 h 2649906"/>
                <a:gd name="connsiteX19-1545" fmla="*/ 565689 w 1806607"/>
                <a:gd name="connsiteY19-1546" fmla="*/ 589331 h 2649906"/>
                <a:gd name="connsiteX20-1547" fmla="*/ 1521589 w 1806607"/>
                <a:gd name="connsiteY20-1548" fmla="*/ 530636 h 2649906"/>
                <a:gd name="connsiteX21-1549" fmla="*/ 1647623 w 1806607"/>
                <a:gd name="connsiteY21-1550" fmla="*/ 384538 h 2649906"/>
                <a:gd name="connsiteX22-1551" fmla="*/ 1652014 w 1806607"/>
                <a:gd name="connsiteY22-1552" fmla="*/ 516278 h 2649906"/>
                <a:gd name="connsiteX23-1553" fmla="*/ 1651328 w 1806607"/>
                <a:gd name="connsiteY23-1554" fmla="*/ 516320 h 2649906"/>
                <a:gd name="connsiteX24-1555" fmla="*/ 1646936 w 1806607"/>
                <a:gd name="connsiteY24-1556" fmla="*/ 384570 h 2649906"/>
                <a:gd name="connsiteX25-1557" fmla="*/ 1647623 w 1806607"/>
                <a:gd name="connsiteY25-1558" fmla="*/ 384538 h 2649906"/>
                <a:gd name="connsiteX26-1559" fmla="*/ 942776 w 1806607"/>
                <a:gd name="connsiteY26-1560" fmla="*/ 0 h 2649906"/>
                <a:gd name="connsiteX27-1561" fmla="*/ 1067498 w 1806607"/>
                <a:gd name="connsiteY27-1562" fmla="*/ 75771 h 2649906"/>
                <a:gd name="connsiteX28-1563" fmla="*/ 1196553 w 1806607"/>
                <a:gd name="connsiteY28-1564" fmla="*/ 172276 h 2649906"/>
                <a:gd name="connsiteX29-1565" fmla="*/ 1285467 w 1806607"/>
                <a:gd name="connsiteY29-1566" fmla="*/ 253087 h 2649906"/>
                <a:gd name="connsiteX30-1567" fmla="*/ 1286018 w 1806607"/>
                <a:gd name="connsiteY30-1568" fmla="*/ 269869 h 2649906"/>
                <a:gd name="connsiteX31-1569" fmla="*/ 1127664 w 1806607"/>
                <a:gd name="connsiteY31-1570" fmla="*/ 284531 h 2649906"/>
                <a:gd name="connsiteX32-1571" fmla="*/ 1022889 w 1806607"/>
                <a:gd name="connsiteY32-1572" fmla="*/ 303581 h 2649906"/>
                <a:gd name="connsiteX33-1573" fmla="*/ 318039 w 1806607"/>
                <a:gd name="connsiteY33-1574" fmla="*/ 341681 h 2649906"/>
                <a:gd name="connsiteX34-1575" fmla="*/ 251364 w 1806607"/>
                <a:gd name="connsiteY34-1576" fmla="*/ 84506 h 2649906"/>
                <a:gd name="connsiteX35-1577" fmla="*/ 942776 w 1806607"/>
                <a:gd name="connsiteY35-1578" fmla="*/ 0 h 2649906"/>
                <a:gd name="connsiteX0-1579" fmla="*/ 1521589 w 1806607"/>
                <a:gd name="connsiteY0-1580" fmla="*/ 530636 h 2649906"/>
                <a:gd name="connsiteX1-1581" fmla="*/ 1584503 w 1806607"/>
                <a:gd name="connsiteY1-1582" fmla="*/ 631429 h 2649906"/>
                <a:gd name="connsiteX2-1583" fmla="*/ 1806607 w 1806607"/>
                <a:gd name="connsiteY2-1584" fmla="*/ 1465868 h 2649906"/>
                <a:gd name="connsiteX3-1585" fmla="*/ 1423799 w 1806607"/>
                <a:gd name="connsiteY3-1586" fmla="*/ 2532214 h 2649906"/>
                <a:gd name="connsiteX4-1587" fmla="*/ 1351320 w 1806607"/>
                <a:gd name="connsiteY4-1588" fmla="*/ 2611961 h 2649906"/>
                <a:gd name="connsiteX5-1589" fmla="*/ 1331513 w 1806607"/>
                <a:gd name="connsiteY5-1590" fmla="*/ 2630825 h 2649906"/>
                <a:gd name="connsiteX6-1591" fmla="*/ 835564 w 1806607"/>
                <a:gd name="connsiteY6-1592" fmla="*/ 2649906 h 2649906"/>
                <a:gd name="connsiteX7-1593" fmla="*/ 832389 w 1806607"/>
                <a:gd name="connsiteY7-1594" fmla="*/ 2427656 h 2649906"/>
                <a:gd name="connsiteX8-1595" fmla="*/ 1518189 w 1806607"/>
                <a:gd name="connsiteY8-1596" fmla="*/ 2360981 h 2649906"/>
                <a:gd name="connsiteX9-1597" fmla="*/ 1591214 w 1806607"/>
                <a:gd name="connsiteY9-1598" fmla="*/ 1913306 h 2649906"/>
                <a:gd name="connsiteX10-1599" fmla="*/ 162464 w 1806607"/>
                <a:gd name="connsiteY10-1600" fmla="*/ 2008556 h 2649906"/>
                <a:gd name="connsiteX11-1601" fmla="*/ 13239 w 1806607"/>
                <a:gd name="connsiteY11-1602" fmla="*/ 1799006 h 2649906"/>
                <a:gd name="connsiteX12-1603" fmla="*/ 1594389 w 1806607"/>
                <a:gd name="connsiteY12-1604" fmla="*/ 1694231 h 2649906"/>
                <a:gd name="connsiteX13-1605" fmla="*/ 1584864 w 1806607"/>
                <a:gd name="connsiteY13-1606" fmla="*/ 1427531 h 2649906"/>
                <a:gd name="connsiteX14-1607" fmla="*/ 1127664 w 1806607"/>
                <a:gd name="connsiteY14-1608" fmla="*/ 1437056 h 2649906"/>
                <a:gd name="connsiteX15-1609" fmla="*/ 943514 w 1806607"/>
                <a:gd name="connsiteY15-1610" fmla="*/ 1224331 h 2649906"/>
                <a:gd name="connsiteX16-1611" fmla="*/ 1575339 w 1806607"/>
                <a:gd name="connsiteY16-1612" fmla="*/ 1208456 h 2649906"/>
                <a:gd name="connsiteX17-1613" fmla="*/ 1422939 w 1806607"/>
                <a:gd name="connsiteY17-1614" fmla="*/ 789356 h 2649906"/>
                <a:gd name="connsiteX18-1615" fmla="*/ 613314 w 1806607"/>
                <a:gd name="connsiteY18-1616" fmla="*/ 836981 h 2649906"/>
                <a:gd name="connsiteX19-1617" fmla="*/ 565689 w 1806607"/>
                <a:gd name="connsiteY19-1618" fmla="*/ 589331 h 2649906"/>
                <a:gd name="connsiteX20-1619" fmla="*/ 1521589 w 1806607"/>
                <a:gd name="connsiteY20-1620" fmla="*/ 530636 h 2649906"/>
                <a:gd name="connsiteX21-1621" fmla="*/ 1647623 w 1806607"/>
                <a:gd name="connsiteY21-1622" fmla="*/ 384538 h 2649906"/>
                <a:gd name="connsiteX22-1623" fmla="*/ 1652014 w 1806607"/>
                <a:gd name="connsiteY22-1624" fmla="*/ 516278 h 2649906"/>
                <a:gd name="connsiteX23-1625" fmla="*/ 1651328 w 1806607"/>
                <a:gd name="connsiteY23-1626" fmla="*/ 516320 h 2649906"/>
                <a:gd name="connsiteX24-1627" fmla="*/ 1646936 w 1806607"/>
                <a:gd name="connsiteY24-1628" fmla="*/ 384570 h 2649906"/>
                <a:gd name="connsiteX25-1629" fmla="*/ 1647623 w 1806607"/>
                <a:gd name="connsiteY25-1630" fmla="*/ 384538 h 2649906"/>
                <a:gd name="connsiteX26-1631" fmla="*/ 942776 w 1806607"/>
                <a:gd name="connsiteY26-1632" fmla="*/ 0 h 2649906"/>
                <a:gd name="connsiteX27-1633" fmla="*/ 1067498 w 1806607"/>
                <a:gd name="connsiteY27-1634" fmla="*/ 75771 h 2649906"/>
                <a:gd name="connsiteX28-1635" fmla="*/ 1196553 w 1806607"/>
                <a:gd name="connsiteY28-1636" fmla="*/ 172276 h 2649906"/>
                <a:gd name="connsiteX29-1637" fmla="*/ 1285467 w 1806607"/>
                <a:gd name="connsiteY29-1638" fmla="*/ 253087 h 2649906"/>
                <a:gd name="connsiteX30-1639" fmla="*/ 1286018 w 1806607"/>
                <a:gd name="connsiteY30-1640" fmla="*/ 269869 h 2649906"/>
                <a:gd name="connsiteX31-1641" fmla="*/ 1127664 w 1806607"/>
                <a:gd name="connsiteY31-1642" fmla="*/ 284531 h 2649906"/>
                <a:gd name="connsiteX32-1643" fmla="*/ 1022889 w 1806607"/>
                <a:gd name="connsiteY32-1644" fmla="*/ 303581 h 2649906"/>
                <a:gd name="connsiteX33-1645" fmla="*/ 318039 w 1806607"/>
                <a:gd name="connsiteY33-1646" fmla="*/ 341681 h 2649906"/>
                <a:gd name="connsiteX34-1647" fmla="*/ 251364 w 1806607"/>
                <a:gd name="connsiteY34-1648" fmla="*/ 84506 h 2649906"/>
                <a:gd name="connsiteX35-1649" fmla="*/ 942776 w 1806607"/>
                <a:gd name="connsiteY35-1650" fmla="*/ 0 h 2649906"/>
                <a:gd name="connsiteX0-1651" fmla="*/ 1521589 w 1806607"/>
                <a:gd name="connsiteY0-1652" fmla="*/ 530636 h 2649906"/>
                <a:gd name="connsiteX1-1653" fmla="*/ 1584503 w 1806607"/>
                <a:gd name="connsiteY1-1654" fmla="*/ 631429 h 2649906"/>
                <a:gd name="connsiteX2-1655" fmla="*/ 1806607 w 1806607"/>
                <a:gd name="connsiteY2-1656" fmla="*/ 1465868 h 2649906"/>
                <a:gd name="connsiteX3-1657" fmla="*/ 1423799 w 1806607"/>
                <a:gd name="connsiteY3-1658" fmla="*/ 2532214 h 2649906"/>
                <a:gd name="connsiteX4-1659" fmla="*/ 1351320 w 1806607"/>
                <a:gd name="connsiteY4-1660" fmla="*/ 2611961 h 2649906"/>
                <a:gd name="connsiteX5-1661" fmla="*/ 1331513 w 1806607"/>
                <a:gd name="connsiteY5-1662" fmla="*/ 2630825 h 2649906"/>
                <a:gd name="connsiteX6-1663" fmla="*/ 835564 w 1806607"/>
                <a:gd name="connsiteY6-1664" fmla="*/ 2649906 h 2649906"/>
                <a:gd name="connsiteX7-1665" fmla="*/ 832389 w 1806607"/>
                <a:gd name="connsiteY7-1666" fmla="*/ 2427656 h 2649906"/>
                <a:gd name="connsiteX8-1667" fmla="*/ 1518189 w 1806607"/>
                <a:gd name="connsiteY8-1668" fmla="*/ 2360981 h 2649906"/>
                <a:gd name="connsiteX9-1669" fmla="*/ 1591214 w 1806607"/>
                <a:gd name="connsiteY9-1670" fmla="*/ 1913306 h 2649906"/>
                <a:gd name="connsiteX10-1671" fmla="*/ 162464 w 1806607"/>
                <a:gd name="connsiteY10-1672" fmla="*/ 2008556 h 2649906"/>
                <a:gd name="connsiteX11-1673" fmla="*/ 13239 w 1806607"/>
                <a:gd name="connsiteY11-1674" fmla="*/ 1799006 h 2649906"/>
                <a:gd name="connsiteX12-1675" fmla="*/ 1594389 w 1806607"/>
                <a:gd name="connsiteY12-1676" fmla="*/ 1694231 h 2649906"/>
                <a:gd name="connsiteX13-1677" fmla="*/ 1584864 w 1806607"/>
                <a:gd name="connsiteY13-1678" fmla="*/ 1427531 h 2649906"/>
                <a:gd name="connsiteX14-1679" fmla="*/ 1127664 w 1806607"/>
                <a:gd name="connsiteY14-1680" fmla="*/ 1437056 h 2649906"/>
                <a:gd name="connsiteX15-1681" fmla="*/ 943514 w 1806607"/>
                <a:gd name="connsiteY15-1682" fmla="*/ 1224331 h 2649906"/>
                <a:gd name="connsiteX16-1683" fmla="*/ 1575339 w 1806607"/>
                <a:gd name="connsiteY16-1684" fmla="*/ 1208456 h 2649906"/>
                <a:gd name="connsiteX17-1685" fmla="*/ 1422939 w 1806607"/>
                <a:gd name="connsiteY17-1686" fmla="*/ 789356 h 2649906"/>
                <a:gd name="connsiteX18-1687" fmla="*/ 378364 w 1806607"/>
                <a:gd name="connsiteY18-1688" fmla="*/ 887781 h 2649906"/>
                <a:gd name="connsiteX19-1689" fmla="*/ 565689 w 1806607"/>
                <a:gd name="connsiteY19-1690" fmla="*/ 589331 h 2649906"/>
                <a:gd name="connsiteX20-1691" fmla="*/ 1521589 w 1806607"/>
                <a:gd name="connsiteY20-1692" fmla="*/ 530636 h 2649906"/>
                <a:gd name="connsiteX21-1693" fmla="*/ 1647623 w 1806607"/>
                <a:gd name="connsiteY21-1694" fmla="*/ 384538 h 2649906"/>
                <a:gd name="connsiteX22-1695" fmla="*/ 1652014 w 1806607"/>
                <a:gd name="connsiteY22-1696" fmla="*/ 516278 h 2649906"/>
                <a:gd name="connsiteX23-1697" fmla="*/ 1651328 w 1806607"/>
                <a:gd name="connsiteY23-1698" fmla="*/ 516320 h 2649906"/>
                <a:gd name="connsiteX24-1699" fmla="*/ 1646936 w 1806607"/>
                <a:gd name="connsiteY24-1700" fmla="*/ 384570 h 2649906"/>
                <a:gd name="connsiteX25-1701" fmla="*/ 1647623 w 1806607"/>
                <a:gd name="connsiteY25-1702" fmla="*/ 384538 h 2649906"/>
                <a:gd name="connsiteX26-1703" fmla="*/ 942776 w 1806607"/>
                <a:gd name="connsiteY26-1704" fmla="*/ 0 h 2649906"/>
                <a:gd name="connsiteX27-1705" fmla="*/ 1067498 w 1806607"/>
                <a:gd name="connsiteY27-1706" fmla="*/ 75771 h 2649906"/>
                <a:gd name="connsiteX28-1707" fmla="*/ 1196553 w 1806607"/>
                <a:gd name="connsiteY28-1708" fmla="*/ 172276 h 2649906"/>
                <a:gd name="connsiteX29-1709" fmla="*/ 1285467 w 1806607"/>
                <a:gd name="connsiteY29-1710" fmla="*/ 253087 h 2649906"/>
                <a:gd name="connsiteX30-1711" fmla="*/ 1286018 w 1806607"/>
                <a:gd name="connsiteY30-1712" fmla="*/ 269869 h 2649906"/>
                <a:gd name="connsiteX31-1713" fmla="*/ 1127664 w 1806607"/>
                <a:gd name="connsiteY31-1714" fmla="*/ 284531 h 2649906"/>
                <a:gd name="connsiteX32-1715" fmla="*/ 1022889 w 1806607"/>
                <a:gd name="connsiteY32-1716" fmla="*/ 303581 h 2649906"/>
                <a:gd name="connsiteX33-1717" fmla="*/ 318039 w 1806607"/>
                <a:gd name="connsiteY33-1718" fmla="*/ 341681 h 2649906"/>
                <a:gd name="connsiteX34-1719" fmla="*/ 251364 w 1806607"/>
                <a:gd name="connsiteY34-1720" fmla="*/ 84506 h 2649906"/>
                <a:gd name="connsiteX35-1721" fmla="*/ 942776 w 1806607"/>
                <a:gd name="connsiteY35-1722" fmla="*/ 0 h 2649906"/>
                <a:gd name="connsiteX0-1723" fmla="*/ 1521589 w 1806607"/>
                <a:gd name="connsiteY0-1724" fmla="*/ 530636 h 2649906"/>
                <a:gd name="connsiteX1-1725" fmla="*/ 1584503 w 1806607"/>
                <a:gd name="connsiteY1-1726" fmla="*/ 631429 h 2649906"/>
                <a:gd name="connsiteX2-1727" fmla="*/ 1806607 w 1806607"/>
                <a:gd name="connsiteY2-1728" fmla="*/ 1465868 h 2649906"/>
                <a:gd name="connsiteX3-1729" fmla="*/ 1423799 w 1806607"/>
                <a:gd name="connsiteY3-1730" fmla="*/ 2532214 h 2649906"/>
                <a:gd name="connsiteX4-1731" fmla="*/ 1351320 w 1806607"/>
                <a:gd name="connsiteY4-1732" fmla="*/ 2611961 h 2649906"/>
                <a:gd name="connsiteX5-1733" fmla="*/ 1331513 w 1806607"/>
                <a:gd name="connsiteY5-1734" fmla="*/ 2630825 h 2649906"/>
                <a:gd name="connsiteX6-1735" fmla="*/ 835564 w 1806607"/>
                <a:gd name="connsiteY6-1736" fmla="*/ 2649906 h 2649906"/>
                <a:gd name="connsiteX7-1737" fmla="*/ 832389 w 1806607"/>
                <a:gd name="connsiteY7-1738" fmla="*/ 2427656 h 2649906"/>
                <a:gd name="connsiteX8-1739" fmla="*/ 1518189 w 1806607"/>
                <a:gd name="connsiteY8-1740" fmla="*/ 2360981 h 2649906"/>
                <a:gd name="connsiteX9-1741" fmla="*/ 1591214 w 1806607"/>
                <a:gd name="connsiteY9-1742" fmla="*/ 1913306 h 2649906"/>
                <a:gd name="connsiteX10-1743" fmla="*/ 162464 w 1806607"/>
                <a:gd name="connsiteY10-1744" fmla="*/ 2008556 h 2649906"/>
                <a:gd name="connsiteX11-1745" fmla="*/ 13239 w 1806607"/>
                <a:gd name="connsiteY11-1746" fmla="*/ 1799006 h 2649906"/>
                <a:gd name="connsiteX12-1747" fmla="*/ 1594389 w 1806607"/>
                <a:gd name="connsiteY12-1748" fmla="*/ 1694231 h 2649906"/>
                <a:gd name="connsiteX13-1749" fmla="*/ 1584864 w 1806607"/>
                <a:gd name="connsiteY13-1750" fmla="*/ 1427531 h 2649906"/>
                <a:gd name="connsiteX14-1751" fmla="*/ 1127664 w 1806607"/>
                <a:gd name="connsiteY14-1752" fmla="*/ 1437056 h 2649906"/>
                <a:gd name="connsiteX15-1753" fmla="*/ 943514 w 1806607"/>
                <a:gd name="connsiteY15-1754" fmla="*/ 1224331 h 2649906"/>
                <a:gd name="connsiteX16-1755" fmla="*/ 1575339 w 1806607"/>
                <a:gd name="connsiteY16-1756" fmla="*/ 1208456 h 2649906"/>
                <a:gd name="connsiteX17-1757" fmla="*/ 1422939 w 1806607"/>
                <a:gd name="connsiteY17-1758" fmla="*/ 789356 h 2649906"/>
                <a:gd name="connsiteX18-1759" fmla="*/ 378364 w 1806607"/>
                <a:gd name="connsiteY18-1760" fmla="*/ 887781 h 2649906"/>
                <a:gd name="connsiteX19-1761" fmla="*/ 578389 w 1806607"/>
                <a:gd name="connsiteY19-1762" fmla="*/ 652831 h 2649906"/>
                <a:gd name="connsiteX20-1763" fmla="*/ 1521589 w 1806607"/>
                <a:gd name="connsiteY20-1764" fmla="*/ 530636 h 2649906"/>
                <a:gd name="connsiteX21-1765" fmla="*/ 1647623 w 1806607"/>
                <a:gd name="connsiteY21-1766" fmla="*/ 384538 h 2649906"/>
                <a:gd name="connsiteX22-1767" fmla="*/ 1652014 w 1806607"/>
                <a:gd name="connsiteY22-1768" fmla="*/ 516278 h 2649906"/>
                <a:gd name="connsiteX23-1769" fmla="*/ 1651328 w 1806607"/>
                <a:gd name="connsiteY23-1770" fmla="*/ 516320 h 2649906"/>
                <a:gd name="connsiteX24-1771" fmla="*/ 1646936 w 1806607"/>
                <a:gd name="connsiteY24-1772" fmla="*/ 384570 h 2649906"/>
                <a:gd name="connsiteX25-1773" fmla="*/ 1647623 w 1806607"/>
                <a:gd name="connsiteY25-1774" fmla="*/ 384538 h 2649906"/>
                <a:gd name="connsiteX26-1775" fmla="*/ 942776 w 1806607"/>
                <a:gd name="connsiteY26-1776" fmla="*/ 0 h 2649906"/>
                <a:gd name="connsiteX27-1777" fmla="*/ 1067498 w 1806607"/>
                <a:gd name="connsiteY27-1778" fmla="*/ 75771 h 2649906"/>
                <a:gd name="connsiteX28-1779" fmla="*/ 1196553 w 1806607"/>
                <a:gd name="connsiteY28-1780" fmla="*/ 172276 h 2649906"/>
                <a:gd name="connsiteX29-1781" fmla="*/ 1285467 w 1806607"/>
                <a:gd name="connsiteY29-1782" fmla="*/ 253087 h 2649906"/>
                <a:gd name="connsiteX30-1783" fmla="*/ 1286018 w 1806607"/>
                <a:gd name="connsiteY30-1784" fmla="*/ 269869 h 2649906"/>
                <a:gd name="connsiteX31-1785" fmla="*/ 1127664 w 1806607"/>
                <a:gd name="connsiteY31-1786" fmla="*/ 284531 h 2649906"/>
                <a:gd name="connsiteX32-1787" fmla="*/ 1022889 w 1806607"/>
                <a:gd name="connsiteY32-1788" fmla="*/ 303581 h 2649906"/>
                <a:gd name="connsiteX33-1789" fmla="*/ 318039 w 1806607"/>
                <a:gd name="connsiteY33-1790" fmla="*/ 341681 h 2649906"/>
                <a:gd name="connsiteX34-1791" fmla="*/ 251364 w 1806607"/>
                <a:gd name="connsiteY34-1792" fmla="*/ 84506 h 2649906"/>
                <a:gd name="connsiteX35-1793" fmla="*/ 942776 w 1806607"/>
                <a:gd name="connsiteY35-1794" fmla="*/ 0 h 2649906"/>
                <a:gd name="connsiteX0-1795" fmla="*/ 1521589 w 1806607"/>
                <a:gd name="connsiteY0-1796" fmla="*/ 530636 h 2649906"/>
                <a:gd name="connsiteX1-1797" fmla="*/ 1584503 w 1806607"/>
                <a:gd name="connsiteY1-1798" fmla="*/ 631429 h 2649906"/>
                <a:gd name="connsiteX2-1799" fmla="*/ 1806607 w 1806607"/>
                <a:gd name="connsiteY2-1800" fmla="*/ 1465868 h 2649906"/>
                <a:gd name="connsiteX3-1801" fmla="*/ 1423799 w 1806607"/>
                <a:gd name="connsiteY3-1802" fmla="*/ 2532214 h 2649906"/>
                <a:gd name="connsiteX4-1803" fmla="*/ 1351320 w 1806607"/>
                <a:gd name="connsiteY4-1804" fmla="*/ 2611961 h 2649906"/>
                <a:gd name="connsiteX5-1805" fmla="*/ 1331513 w 1806607"/>
                <a:gd name="connsiteY5-1806" fmla="*/ 2630825 h 2649906"/>
                <a:gd name="connsiteX6-1807" fmla="*/ 835564 w 1806607"/>
                <a:gd name="connsiteY6-1808" fmla="*/ 2649906 h 2649906"/>
                <a:gd name="connsiteX7-1809" fmla="*/ 832389 w 1806607"/>
                <a:gd name="connsiteY7-1810" fmla="*/ 2427656 h 2649906"/>
                <a:gd name="connsiteX8-1811" fmla="*/ 1518189 w 1806607"/>
                <a:gd name="connsiteY8-1812" fmla="*/ 2360981 h 2649906"/>
                <a:gd name="connsiteX9-1813" fmla="*/ 1591214 w 1806607"/>
                <a:gd name="connsiteY9-1814" fmla="*/ 1913306 h 2649906"/>
                <a:gd name="connsiteX10-1815" fmla="*/ 162464 w 1806607"/>
                <a:gd name="connsiteY10-1816" fmla="*/ 2008556 h 2649906"/>
                <a:gd name="connsiteX11-1817" fmla="*/ 13239 w 1806607"/>
                <a:gd name="connsiteY11-1818" fmla="*/ 1799006 h 2649906"/>
                <a:gd name="connsiteX12-1819" fmla="*/ 1594389 w 1806607"/>
                <a:gd name="connsiteY12-1820" fmla="*/ 1694231 h 2649906"/>
                <a:gd name="connsiteX13-1821" fmla="*/ 1584864 w 1806607"/>
                <a:gd name="connsiteY13-1822" fmla="*/ 1427531 h 2649906"/>
                <a:gd name="connsiteX14-1823" fmla="*/ 1127664 w 1806607"/>
                <a:gd name="connsiteY14-1824" fmla="*/ 1437056 h 2649906"/>
                <a:gd name="connsiteX15-1825" fmla="*/ 943514 w 1806607"/>
                <a:gd name="connsiteY15-1826" fmla="*/ 1224331 h 2649906"/>
                <a:gd name="connsiteX16-1827" fmla="*/ 1575339 w 1806607"/>
                <a:gd name="connsiteY16-1828" fmla="*/ 1208456 h 2649906"/>
                <a:gd name="connsiteX17-1829" fmla="*/ 1422939 w 1806607"/>
                <a:gd name="connsiteY17-1830" fmla="*/ 789356 h 2649906"/>
                <a:gd name="connsiteX18-1831" fmla="*/ 378364 w 1806607"/>
                <a:gd name="connsiteY18-1832" fmla="*/ 887781 h 2649906"/>
                <a:gd name="connsiteX19-1833" fmla="*/ 578389 w 1806607"/>
                <a:gd name="connsiteY19-1834" fmla="*/ 652831 h 2649906"/>
                <a:gd name="connsiteX20-1835" fmla="*/ 1521589 w 1806607"/>
                <a:gd name="connsiteY20-1836" fmla="*/ 530636 h 2649906"/>
                <a:gd name="connsiteX21-1837" fmla="*/ 1647623 w 1806607"/>
                <a:gd name="connsiteY21-1838" fmla="*/ 384538 h 2649906"/>
                <a:gd name="connsiteX22-1839" fmla="*/ 1652014 w 1806607"/>
                <a:gd name="connsiteY22-1840" fmla="*/ 516278 h 2649906"/>
                <a:gd name="connsiteX23-1841" fmla="*/ 1651328 w 1806607"/>
                <a:gd name="connsiteY23-1842" fmla="*/ 516320 h 2649906"/>
                <a:gd name="connsiteX24-1843" fmla="*/ 1646936 w 1806607"/>
                <a:gd name="connsiteY24-1844" fmla="*/ 384570 h 2649906"/>
                <a:gd name="connsiteX25-1845" fmla="*/ 1647623 w 1806607"/>
                <a:gd name="connsiteY25-1846" fmla="*/ 384538 h 2649906"/>
                <a:gd name="connsiteX26-1847" fmla="*/ 942776 w 1806607"/>
                <a:gd name="connsiteY26-1848" fmla="*/ 0 h 2649906"/>
                <a:gd name="connsiteX27-1849" fmla="*/ 1067498 w 1806607"/>
                <a:gd name="connsiteY27-1850" fmla="*/ 75771 h 2649906"/>
                <a:gd name="connsiteX28-1851" fmla="*/ 1196553 w 1806607"/>
                <a:gd name="connsiteY28-1852" fmla="*/ 172276 h 2649906"/>
                <a:gd name="connsiteX29-1853" fmla="*/ 1285467 w 1806607"/>
                <a:gd name="connsiteY29-1854" fmla="*/ 253087 h 2649906"/>
                <a:gd name="connsiteX30-1855" fmla="*/ 1286018 w 1806607"/>
                <a:gd name="connsiteY30-1856" fmla="*/ 269869 h 2649906"/>
                <a:gd name="connsiteX31-1857" fmla="*/ 1127664 w 1806607"/>
                <a:gd name="connsiteY31-1858" fmla="*/ 284531 h 2649906"/>
                <a:gd name="connsiteX32-1859" fmla="*/ 1022889 w 1806607"/>
                <a:gd name="connsiteY32-1860" fmla="*/ 303581 h 2649906"/>
                <a:gd name="connsiteX33-1861" fmla="*/ 318039 w 1806607"/>
                <a:gd name="connsiteY33-1862" fmla="*/ 341681 h 2649906"/>
                <a:gd name="connsiteX34-1863" fmla="*/ 251364 w 1806607"/>
                <a:gd name="connsiteY34-1864" fmla="*/ 84506 h 2649906"/>
                <a:gd name="connsiteX35-1865" fmla="*/ 942776 w 1806607"/>
                <a:gd name="connsiteY35-1866" fmla="*/ 0 h 2649906"/>
                <a:gd name="connsiteX0-1867" fmla="*/ 1521589 w 1806607"/>
                <a:gd name="connsiteY0-1868" fmla="*/ 530636 h 2649906"/>
                <a:gd name="connsiteX1-1869" fmla="*/ 1584503 w 1806607"/>
                <a:gd name="connsiteY1-1870" fmla="*/ 631429 h 2649906"/>
                <a:gd name="connsiteX2-1871" fmla="*/ 1806607 w 1806607"/>
                <a:gd name="connsiteY2-1872" fmla="*/ 1465868 h 2649906"/>
                <a:gd name="connsiteX3-1873" fmla="*/ 1423799 w 1806607"/>
                <a:gd name="connsiteY3-1874" fmla="*/ 2532214 h 2649906"/>
                <a:gd name="connsiteX4-1875" fmla="*/ 1351320 w 1806607"/>
                <a:gd name="connsiteY4-1876" fmla="*/ 2611961 h 2649906"/>
                <a:gd name="connsiteX5-1877" fmla="*/ 1331513 w 1806607"/>
                <a:gd name="connsiteY5-1878" fmla="*/ 2630825 h 2649906"/>
                <a:gd name="connsiteX6-1879" fmla="*/ 835564 w 1806607"/>
                <a:gd name="connsiteY6-1880" fmla="*/ 2649906 h 2649906"/>
                <a:gd name="connsiteX7-1881" fmla="*/ 832389 w 1806607"/>
                <a:gd name="connsiteY7-1882" fmla="*/ 2427656 h 2649906"/>
                <a:gd name="connsiteX8-1883" fmla="*/ 1518189 w 1806607"/>
                <a:gd name="connsiteY8-1884" fmla="*/ 2360981 h 2649906"/>
                <a:gd name="connsiteX9-1885" fmla="*/ 1591214 w 1806607"/>
                <a:gd name="connsiteY9-1886" fmla="*/ 1913306 h 2649906"/>
                <a:gd name="connsiteX10-1887" fmla="*/ 162464 w 1806607"/>
                <a:gd name="connsiteY10-1888" fmla="*/ 2008556 h 2649906"/>
                <a:gd name="connsiteX11-1889" fmla="*/ 13239 w 1806607"/>
                <a:gd name="connsiteY11-1890" fmla="*/ 1799006 h 2649906"/>
                <a:gd name="connsiteX12-1891" fmla="*/ 1594389 w 1806607"/>
                <a:gd name="connsiteY12-1892" fmla="*/ 1694231 h 2649906"/>
                <a:gd name="connsiteX13-1893" fmla="*/ 1584864 w 1806607"/>
                <a:gd name="connsiteY13-1894" fmla="*/ 1427531 h 2649906"/>
                <a:gd name="connsiteX14-1895" fmla="*/ 1127664 w 1806607"/>
                <a:gd name="connsiteY14-1896" fmla="*/ 1437056 h 2649906"/>
                <a:gd name="connsiteX15-1897" fmla="*/ 943514 w 1806607"/>
                <a:gd name="connsiteY15-1898" fmla="*/ 1224331 h 2649906"/>
                <a:gd name="connsiteX16-1899" fmla="*/ 1575339 w 1806607"/>
                <a:gd name="connsiteY16-1900" fmla="*/ 1208456 h 2649906"/>
                <a:gd name="connsiteX17-1901" fmla="*/ 1422939 w 1806607"/>
                <a:gd name="connsiteY17-1902" fmla="*/ 789356 h 2649906"/>
                <a:gd name="connsiteX18-1903" fmla="*/ 378364 w 1806607"/>
                <a:gd name="connsiteY18-1904" fmla="*/ 887781 h 2649906"/>
                <a:gd name="connsiteX19-1905" fmla="*/ 578389 w 1806607"/>
                <a:gd name="connsiteY19-1906" fmla="*/ 652831 h 2649906"/>
                <a:gd name="connsiteX20-1907" fmla="*/ 1521589 w 1806607"/>
                <a:gd name="connsiteY20-1908" fmla="*/ 530636 h 2649906"/>
                <a:gd name="connsiteX21-1909" fmla="*/ 1647623 w 1806607"/>
                <a:gd name="connsiteY21-1910" fmla="*/ 384538 h 2649906"/>
                <a:gd name="connsiteX22-1911" fmla="*/ 1652014 w 1806607"/>
                <a:gd name="connsiteY22-1912" fmla="*/ 516278 h 2649906"/>
                <a:gd name="connsiteX23-1913" fmla="*/ 1651328 w 1806607"/>
                <a:gd name="connsiteY23-1914" fmla="*/ 516320 h 2649906"/>
                <a:gd name="connsiteX24-1915" fmla="*/ 1646936 w 1806607"/>
                <a:gd name="connsiteY24-1916" fmla="*/ 384570 h 2649906"/>
                <a:gd name="connsiteX25-1917" fmla="*/ 1647623 w 1806607"/>
                <a:gd name="connsiteY25-1918" fmla="*/ 384538 h 2649906"/>
                <a:gd name="connsiteX26-1919" fmla="*/ 942776 w 1806607"/>
                <a:gd name="connsiteY26-1920" fmla="*/ 0 h 2649906"/>
                <a:gd name="connsiteX27-1921" fmla="*/ 1067498 w 1806607"/>
                <a:gd name="connsiteY27-1922" fmla="*/ 75771 h 2649906"/>
                <a:gd name="connsiteX28-1923" fmla="*/ 1196553 w 1806607"/>
                <a:gd name="connsiteY28-1924" fmla="*/ 172276 h 2649906"/>
                <a:gd name="connsiteX29-1925" fmla="*/ 1285467 w 1806607"/>
                <a:gd name="connsiteY29-1926" fmla="*/ 253087 h 2649906"/>
                <a:gd name="connsiteX30-1927" fmla="*/ 1286018 w 1806607"/>
                <a:gd name="connsiteY30-1928" fmla="*/ 269869 h 2649906"/>
                <a:gd name="connsiteX31-1929" fmla="*/ 1127664 w 1806607"/>
                <a:gd name="connsiteY31-1930" fmla="*/ 284531 h 2649906"/>
                <a:gd name="connsiteX32-1931" fmla="*/ 1022889 w 1806607"/>
                <a:gd name="connsiteY32-1932" fmla="*/ 303581 h 2649906"/>
                <a:gd name="connsiteX33-1933" fmla="*/ 318039 w 1806607"/>
                <a:gd name="connsiteY33-1934" fmla="*/ 341681 h 2649906"/>
                <a:gd name="connsiteX34-1935" fmla="*/ 251364 w 1806607"/>
                <a:gd name="connsiteY34-1936" fmla="*/ 84506 h 2649906"/>
                <a:gd name="connsiteX35-1937" fmla="*/ 942776 w 1806607"/>
                <a:gd name="connsiteY35-1938" fmla="*/ 0 h 2649906"/>
                <a:gd name="connsiteX0-1939" fmla="*/ 1521589 w 1806607"/>
                <a:gd name="connsiteY0-1940" fmla="*/ 530636 h 2649906"/>
                <a:gd name="connsiteX1-1941" fmla="*/ 1584503 w 1806607"/>
                <a:gd name="connsiteY1-1942" fmla="*/ 631429 h 2649906"/>
                <a:gd name="connsiteX2-1943" fmla="*/ 1806607 w 1806607"/>
                <a:gd name="connsiteY2-1944" fmla="*/ 1465868 h 2649906"/>
                <a:gd name="connsiteX3-1945" fmla="*/ 1423799 w 1806607"/>
                <a:gd name="connsiteY3-1946" fmla="*/ 2532214 h 2649906"/>
                <a:gd name="connsiteX4-1947" fmla="*/ 1351320 w 1806607"/>
                <a:gd name="connsiteY4-1948" fmla="*/ 2611961 h 2649906"/>
                <a:gd name="connsiteX5-1949" fmla="*/ 1331513 w 1806607"/>
                <a:gd name="connsiteY5-1950" fmla="*/ 2630825 h 2649906"/>
                <a:gd name="connsiteX6-1951" fmla="*/ 835564 w 1806607"/>
                <a:gd name="connsiteY6-1952" fmla="*/ 2649906 h 2649906"/>
                <a:gd name="connsiteX7-1953" fmla="*/ 832389 w 1806607"/>
                <a:gd name="connsiteY7-1954" fmla="*/ 2427656 h 2649906"/>
                <a:gd name="connsiteX8-1955" fmla="*/ 1518189 w 1806607"/>
                <a:gd name="connsiteY8-1956" fmla="*/ 2360981 h 2649906"/>
                <a:gd name="connsiteX9-1957" fmla="*/ 1591214 w 1806607"/>
                <a:gd name="connsiteY9-1958" fmla="*/ 1913306 h 2649906"/>
                <a:gd name="connsiteX10-1959" fmla="*/ 162464 w 1806607"/>
                <a:gd name="connsiteY10-1960" fmla="*/ 2008556 h 2649906"/>
                <a:gd name="connsiteX11-1961" fmla="*/ 13239 w 1806607"/>
                <a:gd name="connsiteY11-1962" fmla="*/ 1799006 h 2649906"/>
                <a:gd name="connsiteX12-1963" fmla="*/ 1594389 w 1806607"/>
                <a:gd name="connsiteY12-1964" fmla="*/ 1694231 h 2649906"/>
                <a:gd name="connsiteX13-1965" fmla="*/ 1584864 w 1806607"/>
                <a:gd name="connsiteY13-1966" fmla="*/ 1427531 h 2649906"/>
                <a:gd name="connsiteX14-1967" fmla="*/ 1127664 w 1806607"/>
                <a:gd name="connsiteY14-1968" fmla="*/ 1437056 h 2649906"/>
                <a:gd name="connsiteX15-1969" fmla="*/ 943514 w 1806607"/>
                <a:gd name="connsiteY15-1970" fmla="*/ 1224331 h 2649906"/>
                <a:gd name="connsiteX16-1971" fmla="*/ 1575339 w 1806607"/>
                <a:gd name="connsiteY16-1972" fmla="*/ 1208456 h 2649906"/>
                <a:gd name="connsiteX17-1973" fmla="*/ 1422939 w 1806607"/>
                <a:gd name="connsiteY17-1974" fmla="*/ 789356 h 2649906"/>
                <a:gd name="connsiteX18-1975" fmla="*/ 378364 w 1806607"/>
                <a:gd name="connsiteY18-1976" fmla="*/ 887781 h 2649906"/>
                <a:gd name="connsiteX19-1977" fmla="*/ 578389 w 1806607"/>
                <a:gd name="connsiteY19-1978" fmla="*/ 652831 h 2649906"/>
                <a:gd name="connsiteX20-1979" fmla="*/ 1521589 w 1806607"/>
                <a:gd name="connsiteY20-1980" fmla="*/ 530636 h 2649906"/>
                <a:gd name="connsiteX21-1981" fmla="*/ 1647623 w 1806607"/>
                <a:gd name="connsiteY21-1982" fmla="*/ 384538 h 2649906"/>
                <a:gd name="connsiteX22-1983" fmla="*/ 1652014 w 1806607"/>
                <a:gd name="connsiteY22-1984" fmla="*/ 516278 h 2649906"/>
                <a:gd name="connsiteX23-1985" fmla="*/ 1651328 w 1806607"/>
                <a:gd name="connsiteY23-1986" fmla="*/ 516320 h 2649906"/>
                <a:gd name="connsiteX24-1987" fmla="*/ 1646936 w 1806607"/>
                <a:gd name="connsiteY24-1988" fmla="*/ 384570 h 2649906"/>
                <a:gd name="connsiteX25-1989" fmla="*/ 1647623 w 1806607"/>
                <a:gd name="connsiteY25-1990" fmla="*/ 384538 h 2649906"/>
                <a:gd name="connsiteX26-1991" fmla="*/ 942776 w 1806607"/>
                <a:gd name="connsiteY26-1992" fmla="*/ 0 h 2649906"/>
                <a:gd name="connsiteX27-1993" fmla="*/ 1067498 w 1806607"/>
                <a:gd name="connsiteY27-1994" fmla="*/ 75771 h 2649906"/>
                <a:gd name="connsiteX28-1995" fmla="*/ 1196553 w 1806607"/>
                <a:gd name="connsiteY28-1996" fmla="*/ 172276 h 2649906"/>
                <a:gd name="connsiteX29-1997" fmla="*/ 1285467 w 1806607"/>
                <a:gd name="connsiteY29-1998" fmla="*/ 253087 h 2649906"/>
                <a:gd name="connsiteX30-1999" fmla="*/ 1286018 w 1806607"/>
                <a:gd name="connsiteY30-2000" fmla="*/ 269869 h 2649906"/>
                <a:gd name="connsiteX31-2001" fmla="*/ 1127664 w 1806607"/>
                <a:gd name="connsiteY31-2002" fmla="*/ 284531 h 2649906"/>
                <a:gd name="connsiteX32-2003" fmla="*/ 1022889 w 1806607"/>
                <a:gd name="connsiteY32-2004" fmla="*/ 303581 h 2649906"/>
                <a:gd name="connsiteX33-2005" fmla="*/ 318039 w 1806607"/>
                <a:gd name="connsiteY33-2006" fmla="*/ 341681 h 2649906"/>
                <a:gd name="connsiteX34-2007" fmla="*/ 251364 w 1806607"/>
                <a:gd name="connsiteY34-2008" fmla="*/ 84506 h 2649906"/>
                <a:gd name="connsiteX35-2009" fmla="*/ 942776 w 1806607"/>
                <a:gd name="connsiteY35-2010" fmla="*/ 0 h 2649906"/>
                <a:gd name="connsiteX0-2011" fmla="*/ 1521589 w 1806607"/>
                <a:gd name="connsiteY0-2012" fmla="*/ 530636 h 2649906"/>
                <a:gd name="connsiteX1-2013" fmla="*/ 1584503 w 1806607"/>
                <a:gd name="connsiteY1-2014" fmla="*/ 631429 h 2649906"/>
                <a:gd name="connsiteX2-2015" fmla="*/ 1806607 w 1806607"/>
                <a:gd name="connsiteY2-2016" fmla="*/ 1465868 h 2649906"/>
                <a:gd name="connsiteX3-2017" fmla="*/ 1423799 w 1806607"/>
                <a:gd name="connsiteY3-2018" fmla="*/ 2532214 h 2649906"/>
                <a:gd name="connsiteX4-2019" fmla="*/ 1351320 w 1806607"/>
                <a:gd name="connsiteY4-2020" fmla="*/ 2611961 h 2649906"/>
                <a:gd name="connsiteX5-2021" fmla="*/ 1331513 w 1806607"/>
                <a:gd name="connsiteY5-2022" fmla="*/ 2630825 h 2649906"/>
                <a:gd name="connsiteX6-2023" fmla="*/ 835564 w 1806607"/>
                <a:gd name="connsiteY6-2024" fmla="*/ 2649906 h 2649906"/>
                <a:gd name="connsiteX7-2025" fmla="*/ 832389 w 1806607"/>
                <a:gd name="connsiteY7-2026" fmla="*/ 2427656 h 2649906"/>
                <a:gd name="connsiteX8-2027" fmla="*/ 1518189 w 1806607"/>
                <a:gd name="connsiteY8-2028" fmla="*/ 2360981 h 2649906"/>
                <a:gd name="connsiteX9-2029" fmla="*/ 1591214 w 1806607"/>
                <a:gd name="connsiteY9-2030" fmla="*/ 1913306 h 2649906"/>
                <a:gd name="connsiteX10-2031" fmla="*/ 162464 w 1806607"/>
                <a:gd name="connsiteY10-2032" fmla="*/ 2008556 h 2649906"/>
                <a:gd name="connsiteX11-2033" fmla="*/ 13239 w 1806607"/>
                <a:gd name="connsiteY11-2034" fmla="*/ 1799006 h 2649906"/>
                <a:gd name="connsiteX12-2035" fmla="*/ 1594389 w 1806607"/>
                <a:gd name="connsiteY12-2036" fmla="*/ 1694231 h 2649906"/>
                <a:gd name="connsiteX13-2037" fmla="*/ 1584864 w 1806607"/>
                <a:gd name="connsiteY13-2038" fmla="*/ 1427531 h 2649906"/>
                <a:gd name="connsiteX14-2039" fmla="*/ 1127664 w 1806607"/>
                <a:gd name="connsiteY14-2040" fmla="*/ 1437056 h 2649906"/>
                <a:gd name="connsiteX15-2041" fmla="*/ 943514 w 1806607"/>
                <a:gd name="connsiteY15-2042" fmla="*/ 1224331 h 2649906"/>
                <a:gd name="connsiteX16-2043" fmla="*/ 1575339 w 1806607"/>
                <a:gd name="connsiteY16-2044" fmla="*/ 1208456 h 2649906"/>
                <a:gd name="connsiteX17-2045" fmla="*/ 1422939 w 1806607"/>
                <a:gd name="connsiteY17-2046" fmla="*/ 789356 h 2649906"/>
                <a:gd name="connsiteX18-2047" fmla="*/ 378364 w 1806607"/>
                <a:gd name="connsiteY18-2048" fmla="*/ 887781 h 2649906"/>
                <a:gd name="connsiteX19-2049" fmla="*/ 578389 w 1806607"/>
                <a:gd name="connsiteY19-2050" fmla="*/ 652831 h 2649906"/>
                <a:gd name="connsiteX20-2051" fmla="*/ 1521589 w 1806607"/>
                <a:gd name="connsiteY20-2052" fmla="*/ 530636 h 2649906"/>
                <a:gd name="connsiteX21-2053" fmla="*/ 1647623 w 1806607"/>
                <a:gd name="connsiteY21-2054" fmla="*/ 384538 h 2649906"/>
                <a:gd name="connsiteX22-2055" fmla="*/ 1652014 w 1806607"/>
                <a:gd name="connsiteY22-2056" fmla="*/ 516278 h 2649906"/>
                <a:gd name="connsiteX23-2057" fmla="*/ 1651328 w 1806607"/>
                <a:gd name="connsiteY23-2058" fmla="*/ 516320 h 2649906"/>
                <a:gd name="connsiteX24-2059" fmla="*/ 1646936 w 1806607"/>
                <a:gd name="connsiteY24-2060" fmla="*/ 384570 h 2649906"/>
                <a:gd name="connsiteX25-2061" fmla="*/ 1647623 w 1806607"/>
                <a:gd name="connsiteY25-2062" fmla="*/ 384538 h 2649906"/>
                <a:gd name="connsiteX26-2063" fmla="*/ 942776 w 1806607"/>
                <a:gd name="connsiteY26-2064" fmla="*/ 0 h 2649906"/>
                <a:gd name="connsiteX27-2065" fmla="*/ 1067498 w 1806607"/>
                <a:gd name="connsiteY27-2066" fmla="*/ 75771 h 2649906"/>
                <a:gd name="connsiteX28-2067" fmla="*/ 1196553 w 1806607"/>
                <a:gd name="connsiteY28-2068" fmla="*/ 172276 h 2649906"/>
                <a:gd name="connsiteX29-2069" fmla="*/ 1285467 w 1806607"/>
                <a:gd name="connsiteY29-2070" fmla="*/ 253087 h 2649906"/>
                <a:gd name="connsiteX30-2071" fmla="*/ 1286018 w 1806607"/>
                <a:gd name="connsiteY30-2072" fmla="*/ 269869 h 2649906"/>
                <a:gd name="connsiteX31-2073" fmla="*/ 1127664 w 1806607"/>
                <a:gd name="connsiteY31-2074" fmla="*/ 284531 h 2649906"/>
                <a:gd name="connsiteX32-2075" fmla="*/ 1022889 w 1806607"/>
                <a:gd name="connsiteY32-2076" fmla="*/ 303581 h 2649906"/>
                <a:gd name="connsiteX33-2077" fmla="*/ 254539 w 1806607"/>
                <a:gd name="connsiteY33-2078" fmla="*/ 443281 h 2649906"/>
                <a:gd name="connsiteX34-2079" fmla="*/ 251364 w 1806607"/>
                <a:gd name="connsiteY34-2080" fmla="*/ 84506 h 2649906"/>
                <a:gd name="connsiteX35-2081" fmla="*/ 942776 w 1806607"/>
                <a:gd name="connsiteY35-2082" fmla="*/ 0 h 2649906"/>
                <a:gd name="connsiteX0-2083" fmla="*/ 1521589 w 1806607"/>
                <a:gd name="connsiteY0-2084" fmla="*/ 530636 h 2649906"/>
                <a:gd name="connsiteX1-2085" fmla="*/ 1584503 w 1806607"/>
                <a:gd name="connsiteY1-2086" fmla="*/ 631429 h 2649906"/>
                <a:gd name="connsiteX2-2087" fmla="*/ 1806607 w 1806607"/>
                <a:gd name="connsiteY2-2088" fmla="*/ 1465868 h 2649906"/>
                <a:gd name="connsiteX3-2089" fmla="*/ 1423799 w 1806607"/>
                <a:gd name="connsiteY3-2090" fmla="*/ 2532214 h 2649906"/>
                <a:gd name="connsiteX4-2091" fmla="*/ 1351320 w 1806607"/>
                <a:gd name="connsiteY4-2092" fmla="*/ 2611961 h 2649906"/>
                <a:gd name="connsiteX5-2093" fmla="*/ 1331513 w 1806607"/>
                <a:gd name="connsiteY5-2094" fmla="*/ 2630825 h 2649906"/>
                <a:gd name="connsiteX6-2095" fmla="*/ 835564 w 1806607"/>
                <a:gd name="connsiteY6-2096" fmla="*/ 2649906 h 2649906"/>
                <a:gd name="connsiteX7-2097" fmla="*/ 832389 w 1806607"/>
                <a:gd name="connsiteY7-2098" fmla="*/ 2427656 h 2649906"/>
                <a:gd name="connsiteX8-2099" fmla="*/ 1518189 w 1806607"/>
                <a:gd name="connsiteY8-2100" fmla="*/ 2360981 h 2649906"/>
                <a:gd name="connsiteX9-2101" fmla="*/ 1591214 w 1806607"/>
                <a:gd name="connsiteY9-2102" fmla="*/ 1913306 h 2649906"/>
                <a:gd name="connsiteX10-2103" fmla="*/ 162464 w 1806607"/>
                <a:gd name="connsiteY10-2104" fmla="*/ 2008556 h 2649906"/>
                <a:gd name="connsiteX11-2105" fmla="*/ 13239 w 1806607"/>
                <a:gd name="connsiteY11-2106" fmla="*/ 1799006 h 2649906"/>
                <a:gd name="connsiteX12-2107" fmla="*/ 1594389 w 1806607"/>
                <a:gd name="connsiteY12-2108" fmla="*/ 1694231 h 2649906"/>
                <a:gd name="connsiteX13-2109" fmla="*/ 1584864 w 1806607"/>
                <a:gd name="connsiteY13-2110" fmla="*/ 1427531 h 2649906"/>
                <a:gd name="connsiteX14-2111" fmla="*/ 1127664 w 1806607"/>
                <a:gd name="connsiteY14-2112" fmla="*/ 1437056 h 2649906"/>
                <a:gd name="connsiteX15-2113" fmla="*/ 943514 w 1806607"/>
                <a:gd name="connsiteY15-2114" fmla="*/ 1224331 h 2649906"/>
                <a:gd name="connsiteX16-2115" fmla="*/ 1575339 w 1806607"/>
                <a:gd name="connsiteY16-2116" fmla="*/ 1208456 h 2649906"/>
                <a:gd name="connsiteX17-2117" fmla="*/ 1422939 w 1806607"/>
                <a:gd name="connsiteY17-2118" fmla="*/ 789356 h 2649906"/>
                <a:gd name="connsiteX18-2119" fmla="*/ 378364 w 1806607"/>
                <a:gd name="connsiteY18-2120" fmla="*/ 887781 h 2649906"/>
                <a:gd name="connsiteX19-2121" fmla="*/ 578389 w 1806607"/>
                <a:gd name="connsiteY19-2122" fmla="*/ 652831 h 2649906"/>
                <a:gd name="connsiteX20-2123" fmla="*/ 1521589 w 1806607"/>
                <a:gd name="connsiteY20-2124" fmla="*/ 530636 h 2649906"/>
                <a:gd name="connsiteX21-2125" fmla="*/ 1647623 w 1806607"/>
                <a:gd name="connsiteY21-2126" fmla="*/ 384538 h 2649906"/>
                <a:gd name="connsiteX22-2127" fmla="*/ 1652014 w 1806607"/>
                <a:gd name="connsiteY22-2128" fmla="*/ 516278 h 2649906"/>
                <a:gd name="connsiteX23-2129" fmla="*/ 1651328 w 1806607"/>
                <a:gd name="connsiteY23-2130" fmla="*/ 516320 h 2649906"/>
                <a:gd name="connsiteX24-2131" fmla="*/ 1646936 w 1806607"/>
                <a:gd name="connsiteY24-2132" fmla="*/ 384570 h 2649906"/>
                <a:gd name="connsiteX25-2133" fmla="*/ 1647623 w 1806607"/>
                <a:gd name="connsiteY25-2134" fmla="*/ 384538 h 2649906"/>
                <a:gd name="connsiteX26-2135" fmla="*/ 942776 w 1806607"/>
                <a:gd name="connsiteY26-2136" fmla="*/ 0 h 2649906"/>
                <a:gd name="connsiteX27-2137" fmla="*/ 1067498 w 1806607"/>
                <a:gd name="connsiteY27-2138" fmla="*/ 75771 h 2649906"/>
                <a:gd name="connsiteX28-2139" fmla="*/ 1196553 w 1806607"/>
                <a:gd name="connsiteY28-2140" fmla="*/ 172276 h 2649906"/>
                <a:gd name="connsiteX29-2141" fmla="*/ 1285467 w 1806607"/>
                <a:gd name="connsiteY29-2142" fmla="*/ 253087 h 2649906"/>
                <a:gd name="connsiteX30-2143" fmla="*/ 1286018 w 1806607"/>
                <a:gd name="connsiteY30-2144" fmla="*/ 269869 h 2649906"/>
                <a:gd name="connsiteX31-2145" fmla="*/ 1127664 w 1806607"/>
                <a:gd name="connsiteY31-2146" fmla="*/ 284531 h 2649906"/>
                <a:gd name="connsiteX32-2147" fmla="*/ 1022889 w 1806607"/>
                <a:gd name="connsiteY32-2148" fmla="*/ 303581 h 2649906"/>
                <a:gd name="connsiteX33-2149" fmla="*/ 254539 w 1806607"/>
                <a:gd name="connsiteY33-2150" fmla="*/ 443281 h 2649906"/>
                <a:gd name="connsiteX34-2151" fmla="*/ 283114 w 1806607"/>
                <a:gd name="connsiteY34-2152" fmla="*/ 141656 h 2649906"/>
                <a:gd name="connsiteX35-2153" fmla="*/ 942776 w 1806607"/>
                <a:gd name="connsiteY35-2154" fmla="*/ 0 h 2649906"/>
                <a:gd name="connsiteX0-2155" fmla="*/ 1521589 w 1806607"/>
                <a:gd name="connsiteY0-2156" fmla="*/ 530636 h 2649906"/>
                <a:gd name="connsiteX1-2157" fmla="*/ 1584503 w 1806607"/>
                <a:gd name="connsiteY1-2158" fmla="*/ 631429 h 2649906"/>
                <a:gd name="connsiteX2-2159" fmla="*/ 1806607 w 1806607"/>
                <a:gd name="connsiteY2-2160" fmla="*/ 1465868 h 2649906"/>
                <a:gd name="connsiteX3-2161" fmla="*/ 1423799 w 1806607"/>
                <a:gd name="connsiteY3-2162" fmla="*/ 2532214 h 2649906"/>
                <a:gd name="connsiteX4-2163" fmla="*/ 1351320 w 1806607"/>
                <a:gd name="connsiteY4-2164" fmla="*/ 2611961 h 2649906"/>
                <a:gd name="connsiteX5-2165" fmla="*/ 1331513 w 1806607"/>
                <a:gd name="connsiteY5-2166" fmla="*/ 2630825 h 2649906"/>
                <a:gd name="connsiteX6-2167" fmla="*/ 835564 w 1806607"/>
                <a:gd name="connsiteY6-2168" fmla="*/ 2649906 h 2649906"/>
                <a:gd name="connsiteX7-2169" fmla="*/ 832389 w 1806607"/>
                <a:gd name="connsiteY7-2170" fmla="*/ 2427656 h 2649906"/>
                <a:gd name="connsiteX8-2171" fmla="*/ 1518189 w 1806607"/>
                <a:gd name="connsiteY8-2172" fmla="*/ 2360981 h 2649906"/>
                <a:gd name="connsiteX9-2173" fmla="*/ 1591214 w 1806607"/>
                <a:gd name="connsiteY9-2174" fmla="*/ 1913306 h 2649906"/>
                <a:gd name="connsiteX10-2175" fmla="*/ 162464 w 1806607"/>
                <a:gd name="connsiteY10-2176" fmla="*/ 2008556 h 2649906"/>
                <a:gd name="connsiteX11-2177" fmla="*/ 13239 w 1806607"/>
                <a:gd name="connsiteY11-2178" fmla="*/ 1799006 h 2649906"/>
                <a:gd name="connsiteX12-2179" fmla="*/ 1594389 w 1806607"/>
                <a:gd name="connsiteY12-2180" fmla="*/ 1694231 h 2649906"/>
                <a:gd name="connsiteX13-2181" fmla="*/ 1584864 w 1806607"/>
                <a:gd name="connsiteY13-2182" fmla="*/ 1427531 h 2649906"/>
                <a:gd name="connsiteX14-2183" fmla="*/ 1127664 w 1806607"/>
                <a:gd name="connsiteY14-2184" fmla="*/ 1437056 h 2649906"/>
                <a:gd name="connsiteX15-2185" fmla="*/ 943514 w 1806607"/>
                <a:gd name="connsiteY15-2186" fmla="*/ 1224331 h 2649906"/>
                <a:gd name="connsiteX16-2187" fmla="*/ 1575339 w 1806607"/>
                <a:gd name="connsiteY16-2188" fmla="*/ 1208456 h 2649906"/>
                <a:gd name="connsiteX17-2189" fmla="*/ 1422939 w 1806607"/>
                <a:gd name="connsiteY17-2190" fmla="*/ 789356 h 2649906"/>
                <a:gd name="connsiteX18-2191" fmla="*/ 378364 w 1806607"/>
                <a:gd name="connsiteY18-2192" fmla="*/ 887781 h 2649906"/>
                <a:gd name="connsiteX19-2193" fmla="*/ 578389 w 1806607"/>
                <a:gd name="connsiteY19-2194" fmla="*/ 652831 h 2649906"/>
                <a:gd name="connsiteX20-2195" fmla="*/ 1521589 w 1806607"/>
                <a:gd name="connsiteY20-2196" fmla="*/ 530636 h 2649906"/>
                <a:gd name="connsiteX21-2197" fmla="*/ 1647623 w 1806607"/>
                <a:gd name="connsiteY21-2198" fmla="*/ 384538 h 2649906"/>
                <a:gd name="connsiteX22-2199" fmla="*/ 1652014 w 1806607"/>
                <a:gd name="connsiteY22-2200" fmla="*/ 516278 h 2649906"/>
                <a:gd name="connsiteX23-2201" fmla="*/ 1651328 w 1806607"/>
                <a:gd name="connsiteY23-2202" fmla="*/ 516320 h 2649906"/>
                <a:gd name="connsiteX24-2203" fmla="*/ 1646936 w 1806607"/>
                <a:gd name="connsiteY24-2204" fmla="*/ 384570 h 2649906"/>
                <a:gd name="connsiteX25-2205" fmla="*/ 1647623 w 1806607"/>
                <a:gd name="connsiteY25-2206" fmla="*/ 384538 h 2649906"/>
                <a:gd name="connsiteX26-2207" fmla="*/ 942776 w 1806607"/>
                <a:gd name="connsiteY26-2208" fmla="*/ 0 h 2649906"/>
                <a:gd name="connsiteX27-2209" fmla="*/ 1067498 w 1806607"/>
                <a:gd name="connsiteY27-2210" fmla="*/ 75771 h 2649906"/>
                <a:gd name="connsiteX28-2211" fmla="*/ 1196553 w 1806607"/>
                <a:gd name="connsiteY28-2212" fmla="*/ 172276 h 2649906"/>
                <a:gd name="connsiteX29-2213" fmla="*/ 1285467 w 1806607"/>
                <a:gd name="connsiteY29-2214" fmla="*/ 253087 h 2649906"/>
                <a:gd name="connsiteX30-2215" fmla="*/ 1286018 w 1806607"/>
                <a:gd name="connsiteY30-2216" fmla="*/ 269869 h 2649906"/>
                <a:gd name="connsiteX31-2217" fmla="*/ 1127664 w 1806607"/>
                <a:gd name="connsiteY31-2218" fmla="*/ 284531 h 2649906"/>
                <a:gd name="connsiteX32-2219" fmla="*/ 1022889 w 1806607"/>
                <a:gd name="connsiteY32-2220" fmla="*/ 303581 h 2649906"/>
                <a:gd name="connsiteX33-2221" fmla="*/ 254539 w 1806607"/>
                <a:gd name="connsiteY33-2222" fmla="*/ 443281 h 2649906"/>
                <a:gd name="connsiteX34-2223" fmla="*/ 283114 w 1806607"/>
                <a:gd name="connsiteY34-2224" fmla="*/ 141656 h 2649906"/>
                <a:gd name="connsiteX35-2225" fmla="*/ 942776 w 1806607"/>
                <a:gd name="connsiteY35-2226" fmla="*/ 0 h 2649906"/>
                <a:gd name="connsiteX0-2227" fmla="*/ 1521589 w 1806607"/>
                <a:gd name="connsiteY0-2228" fmla="*/ 530636 h 2649906"/>
                <a:gd name="connsiteX1-2229" fmla="*/ 1584503 w 1806607"/>
                <a:gd name="connsiteY1-2230" fmla="*/ 631429 h 2649906"/>
                <a:gd name="connsiteX2-2231" fmla="*/ 1806607 w 1806607"/>
                <a:gd name="connsiteY2-2232" fmla="*/ 1465868 h 2649906"/>
                <a:gd name="connsiteX3-2233" fmla="*/ 1423799 w 1806607"/>
                <a:gd name="connsiteY3-2234" fmla="*/ 2532214 h 2649906"/>
                <a:gd name="connsiteX4-2235" fmla="*/ 1351320 w 1806607"/>
                <a:gd name="connsiteY4-2236" fmla="*/ 2611961 h 2649906"/>
                <a:gd name="connsiteX5-2237" fmla="*/ 1331513 w 1806607"/>
                <a:gd name="connsiteY5-2238" fmla="*/ 2630825 h 2649906"/>
                <a:gd name="connsiteX6-2239" fmla="*/ 835564 w 1806607"/>
                <a:gd name="connsiteY6-2240" fmla="*/ 2649906 h 2649906"/>
                <a:gd name="connsiteX7-2241" fmla="*/ 832389 w 1806607"/>
                <a:gd name="connsiteY7-2242" fmla="*/ 2427656 h 2649906"/>
                <a:gd name="connsiteX8-2243" fmla="*/ 1518189 w 1806607"/>
                <a:gd name="connsiteY8-2244" fmla="*/ 2360981 h 2649906"/>
                <a:gd name="connsiteX9-2245" fmla="*/ 1591214 w 1806607"/>
                <a:gd name="connsiteY9-2246" fmla="*/ 1913306 h 2649906"/>
                <a:gd name="connsiteX10-2247" fmla="*/ 162464 w 1806607"/>
                <a:gd name="connsiteY10-2248" fmla="*/ 2008556 h 2649906"/>
                <a:gd name="connsiteX11-2249" fmla="*/ 13239 w 1806607"/>
                <a:gd name="connsiteY11-2250" fmla="*/ 1799006 h 2649906"/>
                <a:gd name="connsiteX12-2251" fmla="*/ 1594389 w 1806607"/>
                <a:gd name="connsiteY12-2252" fmla="*/ 1694231 h 2649906"/>
                <a:gd name="connsiteX13-2253" fmla="*/ 1584864 w 1806607"/>
                <a:gd name="connsiteY13-2254" fmla="*/ 1427531 h 2649906"/>
                <a:gd name="connsiteX14-2255" fmla="*/ 1127664 w 1806607"/>
                <a:gd name="connsiteY14-2256" fmla="*/ 1437056 h 2649906"/>
                <a:gd name="connsiteX15-2257" fmla="*/ 943514 w 1806607"/>
                <a:gd name="connsiteY15-2258" fmla="*/ 1224331 h 2649906"/>
                <a:gd name="connsiteX16-2259" fmla="*/ 1575339 w 1806607"/>
                <a:gd name="connsiteY16-2260" fmla="*/ 1208456 h 2649906"/>
                <a:gd name="connsiteX17-2261" fmla="*/ 1422939 w 1806607"/>
                <a:gd name="connsiteY17-2262" fmla="*/ 789356 h 2649906"/>
                <a:gd name="connsiteX18-2263" fmla="*/ 378364 w 1806607"/>
                <a:gd name="connsiteY18-2264" fmla="*/ 887781 h 2649906"/>
                <a:gd name="connsiteX19-2265" fmla="*/ 578389 w 1806607"/>
                <a:gd name="connsiteY19-2266" fmla="*/ 652831 h 2649906"/>
                <a:gd name="connsiteX20-2267" fmla="*/ 1521589 w 1806607"/>
                <a:gd name="connsiteY20-2268" fmla="*/ 530636 h 2649906"/>
                <a:gd name="connsiteX21-2269" fmla="*/ 1647623 w 1806607"/>
                <a:gd name="connsiteY21-2270" fmla="*/ 384538 h 2649906"/>
                <a:gd name="connsiteX22-2271" fmla="*/ 1652014 w 1806607"/>
                <a:gd name="connsiteY22-2272" fmla="*/ 516278 h 2649906"/>
                <a:gd name="connsiteX23-2273" fmla="*/ 1651328 w 1806607"/>
                <a:gd name="connsiteY23-2274" fmla="*/ 516320 h 2649906"/>
                <a:gd name="connsiteX24-2275" fmla="*/ 1646936 w 1806607"/>
                <a:gd name="connsiteY24-2276" fmla="*/ 384570 h 2649906"/>
                <a:gd name="connsiteX25-2277" fmla="*/ 1647623 w 1806607"/>
                <a:gd name="connsiteY25-2278" fmla="*/ 384538 h 2649906"/>
                <a:gd name="connsiteX26-2279" fmla="*/ 942776 w 1806607"/>
                <a:gd name="connsiteY26-2280" fmla="*/ 0 h 2649906"/>
                <a:gd name="connsiteX27-2281" fmla="*/ 1067498 w 1806607"/>
                <a:gd name="connsiteY27-2282" fmla="*/ 75771 h 2649906"/>
                <a:gd name="connsiteX28-2283" fmla="*/ 1196553 w 1806607"/>
                <a:gd name="connsiteY28-2284" fmla="*/ 172276 h 2649906"/>
                <a:gd name="connsiteX29-2285" fmla="*/ 1285467 w 1806607"/>
                <a:gd name="connsiteY29-2286" fmla="*/ 253087 h 2649906"/>
                <a:gd name="connsiteX30-2287" fmla="*/ 1286018 w 1806607"/>
                <a:gd name="connsiteY30-2288" fmla="*/ 269869 h 2649906"/>
                <a:gd name="connsiteX31-2289" fmla="*/ 1127664 w 1806607"/>
                <a:gd name="connsiteY31-2290" fmla="*/ 284531 h 2649906"/>
                <a:gd name="connsiteX32-2291" fmla="*/ 1022889 w 1806607"/>
                <a:gd name="connsiteY32-2292" fmla="*/ 303581 h 2649906"/>
                <a:gd name="connsiteX33-2293" fmla="*/ 254539 w 1806607"/>
                <a:gd name="connsiteY33-2294" fmla="*/ 443281 h 2649906"/>
                <a:gd name="connsiteX34-2295" fmla="*/ 283114 w 1806607"/>
                <a:gd name="connsiteY34-2296" fmla="*/ 141656 h 2649906"/>
                <a:gd name="connsiteX35-2297" fmla="*/ 942776 w 1806607"/>
                <a:gd name="connsiteY35-2298" fmla="*/ 0 h 264990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133" y="connsiteY33-134"/>
                </a:cxn>
                <a:cxn ang="0">
                  <a:pos x="connsiteX34-135" y="connsiteY34-136"/>
                </a:cxn>
                <a:cxn ang="0">
                  <a:pos x="connsiteX35-137" y="connsiteY35-138"/>
                </a:cxn>
              </a:cxnLst>
              <a:rect l="l" t="t" r="r" b="b"/>
              <a:pathLst>
                <a:path w="1806607" h="2649906">
                  <a:moveTo>
                    <a:pt x="1521589" y="530636"/>
                  </a:moveTo>
                  <a:lnTo>
                    <a:pt x="1584503" y="631429"/>
                  </a:lnTo>
                  <a:cubicBezTo>
                    <a:pt x="1725799" y="877153"/>
                    <a:pt x="1806607" y="1162073"/>
                    <a:pt x="1806607" y="1465868"/>
                  </a:cubicBezTo>
                  <a:cubicBezTo>
                    <a:pt x="1806607" y="1870927"/>
                    <a:pt x="1662947" y="2242433"/>
                    <a:pt x="1423799" y="2532214"/>
                  </a:cubicBezTo>
                  <a:lnTo>
                    <a:pt x="1351320" y="2611961"/>
                  </a:lnTo>
                  <a:lnTo>
                    <a:pt x="1331513" y="2630825"/>
                  </a:lnTo>
                  <a:cubicBezTo>
                    <a:pt x="1155613" y="2639302"/>
                    <a:pt x="1011464" y="2647779"/>
                    <a:pt x="835564" y="2649906"/>
                  </a:cubicBezTo>
                  <a:cubicBezTo>
                    <a:pt x="762539" y="2586406"/>
                    <a:pt x="632364" y="2573706"/>
                    <a:pt x="832389" y="2427656"/>
                  </a:cubicBezTo>
                  <a:cubicBezTo>
                    <a:pt x="1207039" y="2322881"/>
                    <a:pt x="1283239" y="2370506"/>
                    <a:pt x="1518189" y="2360981"/>
                  </a:cubicBezTo>
                  <a:lnTo>
                    <a:pt x="1591214" y="1913306"/>
                  </a:lnTo>
                  <a:cubicBezTo>
                    <a:pt x="1098031" y="1919656"/>
                    <a:pt x="661997" y="2046656"/>
                    <a:pt x="162464" y="2008556"/>
                  </a:cubicBezTo>
                  <a:cubicBezTo>
                    <a:pt x="152939" y="1926006"/>
                    <a:pt x="-53436" y="1887906"/>
                    <a:pt x="13239" y="1799006"/>
                  </a:cubicBezTo>
                  <a:cubicBezTo>
                    <a:pt x="578389" y="1700581"/>
                    <a:pt x="1067339" y="1729156"/>
                    <a:pt x="1594389" y="1694231"/>
                  </a:cubicBezTo>
                  <a:lnTo>
                    <a:pt x="1584864" y="1427531"/>
                  </a:lnTo>
                  <a:cubicBezTo>
                    <a:pt x="1432464" y="1430706"/>
                    <a:pt x="1292764" y="1503731"/>
                    <a:pt x="1127664" y="1437056"/>
                  </a:cubicBezTo>
                  <a:cubicBezTo>
                    <a:pt x="994314" y="1376731"/>
                    <a:pt x="714914" y="1379906"/>
                    <a:pt x="943514" y="1224331"/>
                  </a:cubicBezTo>
                  <a:lnTo>
                    <a:pt x="1575339" y="1208456"/>
                  </a:lnTo>
                  <a:lnTo>
                    <a:pt x="1422939" y="789356"/>
                  </a:lnTo>
                  <a:cubicBezTo>
                    <a:pt x="1153064" y="805231"/>
                    <a:pt x="629189" y="979856"/>
                    <a:pt x="378364" y="887781"/>
                  </a:cubicBezTo>
                  <a:cubicBezTo>
                    <a:pt x="184689" y="862381"/>
                    <a:pt x="295814" y="703631"/>
                    <a:pt x="578389" y="652831"/>
                  </a:cubicBezTo>
                  <a:lnTo>
                    <a:pt x="1521589" y="530636"/>
                  </a:lnTo>
                  <a:close/>
                  <a:moveTo>
                    <a:pt x="1647623" y="384538"/>
                  </a:moveTo>
                  <a:lnTo>
                    <a:pt x="1652014" y="516278"/>
                  </a:lnTo>
                  <a:lnTo>
                    <a:pt x="1651328" y="516320"/>
                  </a:lnTo>
                  <a:lnTo>
                    <a:pt x="1646936" y="384570"/>
                  </a:lnTo>
                  <a:lnTo>
                    <a:pt x="1647623" y="384538"/>
                  </a:lnTo>
                  <a:close/>
                  <a:moveTo>
                    <a:pt x="942776" y="0"/>
                  </a:moveTo>
                  <a:lnTo>
                    <a:pt x="1067498" y="75771"/>
                  </a:lnTo>
                  <a:cubicBezTo>
                    <a:pt x="1112091" y="105897"/>
                    <a:pt x="1155156" y="138112"/>
                    <a:pt x="1196553" y="172276"/>
                  </a:cubicBezTo>
                  <a:lnTo>
                    <a:pt x="1285467" y="253087"/>
                  </a:lnTo>
                  <a:cubicBezTo>
                    <a:pt x="1285651" y="258681"/>
                    <a:pt x="1285834" y="264275"/>
                    <a:pt x="1286018" y="269869"/>
                  </a:cubicBezTo>
                  <a:lnTo>
                    <a:pt x="1127664" y="284531"/>
                  </a:lnTo>
                  <a:lnTo>
                    <a:pt x="1022889" y="303581"/>
                  </a:lnTo>
                  <a:cubicBezTo>
                    <a:pt x="787939" y="316281"/>
                    <a:pt x="584739" y="348031"/>
                    <a:pt x="254539" y="443281"/>
                  </a:cubicBezTo>
                  <a:cubicBezTo>
                    <a:pt x="124364" y="497256"/>
                    <a:pt x="121189" y="367081"/>
                    <a:pt x="283114" y="141656"/>
                  </a:cubicBezTo>
                  <a:cubicBezTo>
                    <a:pt x="509351" y="30937"/>
                    <a:pt x="722889" y="47219"/>
                    <a:pt x="942776" y="0"/>
                  </a:cubicBez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7" name="六角星 201"/>
          <p:cNvSpPr/>
          <p:nvPr/>
        </p:nvSpPr>
        <p:spPr>
          <a:xfrm>
            <a:off x="7056628" y="1368510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8" name="十字星 457"/>
          <p:cNvSpPr/>
          <p:nvPr/>
        </p:nvSpPr>
        <p:spPr>
          <a:xfrm rot="18653404">
            <a:off x="5737070" y="4938773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9" name="六角星 201"/>
          <p:cNvSpPr/>
          <p:nvPr/>
        </p:nvSpPr>
        <p:spPr>
          <a:xfrm>
            <a:off x="11063059" y="186236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2" name="十字星 461"/>
          <p:cNvSpPr/>
          <p:nvPr/>
        </p:nvSpPr>
        <p:spPr>
          <a:xfrm rot="18653404">
            <a:off x="10202100" y="260158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3" name="六角星 201"/>
          <p:cNvSpPr/>
          <p:nvPr/>
        </p:nvSpPr>
        <p:spPr>
          <a:xfrm>
            <a:off x="3583085" y="3835461"/>
            <a:ext cx="163515" cy="155040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4" name="六角星 201"/>
          <p:cNvSpPr/>
          <p:nvPr/>
        </p:nvSpPr>
        <p:spPr>
          <a:xfrm>
            <a:off x="4379882" y="953198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5" name="十字星 464"/>
          <p:cNvSpPr/>
          <p:nvPr/>
        </p:nvSpPr>
        <p:spPr>
          <a:xfrm rot="18653404">
            <a:off x="2953087" y="1590150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7" name="六角星 201"/>
          <p:cNvSpPr/>
          <p:nvPr/>
        </p:nvSpPr>
        <p:spPr>
          <a:xfrm>
            <a:off x="2651371" y="3249481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8" name="六角星 201"/>
          <p:cNvSpPr/>
          <p:nvPr/>
        </p:nvSpPr>
        <p:spPr>
          <a:xfrm>
            <a:off x="3854649" y="5861082"/>
            <a:ext cx="265372" cy="251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9" name="十字星 468"/>
          <p:cNvSpPr/>
          <p:nvPr/>
        </p:nvSpPr>
        <p:spPr>
          <a:xfrm rot="18653404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9" name="六角星 201"/>
          <p:cNvSpPr/>
          <p:nvPr/>
        </p:nvSpPr>
        <p:spPr>
          <a:xfrm>
            <a:off x="8966715" y="5836207"/>
            <a:ext cx="154634" cy="146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0" name="椭圆 479"/>
          <p:cNvSpPr/>
          <p:nvPr/>
        </p:nvSpPr>
        <p:spPr>
          <a:xfrm>
            <a:off x="3559324" y="61328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5" name="椭圆 484"/>
          <p:cNvSpPr/>
          <p:nvPr/>
        </p:nvSpPr>
        <p:spPr>
          <a:xfrm>
            <a:off x="8519499" y="65779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7" name="椭圆 486"/>
          <p:cNvSpPr/>
          <p:nvPr/>
        </p:nvSpPr>
        <p:spPr>
          <a:xfrm>
            <a:off x="3925382" y="534869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9" name="椭圆 488"/>
          <p:cNvSpPr/>
          <p:nvPr/>
        </p:nvSpPr>
        <p:spPr>
          <a:xfrm flipV="1">
            <a:off x="2197453" y="104808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0" name="椭圆 489"/>
          <p:cNvSpPr/>
          <p:nvPr/>
        </p:nvSpPr>
        <p:spPr>
          <a:xfrm>
            <a:off x="9338019" y="547801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1" name="椭圆 490"/>
          <p:cNvSpPr/>
          <p:nvPr/>
        </p:nvSpPr>
        <p:spPr>
          <a:xfrm>
            <a:off x="3954606" y="6314984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3" name="椭圆 492"/>
          <p:cNvSpPr/>
          <p:nvPr/>
        </p:nvSpPr>
        <p:spPr>
          <a:xfrm>
            <a:off x="6508050" y="54872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4" name="椭圆 493"/>
          <p:cNvSpPr/>
          <p:nvPr/>
        </p:nvSpPr>
        <p:spPr>
          <a:xfrm>
            <a:off x="2944118" y="2473498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7" name="椭圆 496"/>
          <p:cNvSpPr/>
          <p:nvPr/>
        </p:nvSpPr>
        <p:spPr>
          <a:xfrm>
            <a:off x="7629690" y="2609048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8" name="椭圆 497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0" name="椭圆 499"/>
          <p:cNvSpPr/>
          <p:nvPr/>
        </p:nvSpPr>
        <p:spPr>
          <a:xfrm>
            <a:off x="9143371" y="380358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4" name="椭圆 503"/>
          <p:cNvSpPr/>
          <p:nvPr/>
        </p:nvSpPr>
        <p:spPr>
          <a:xfrm>
            <a:off x="10314795" y="60920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5" name="椭圆 504"/>
          <p:cNvSpPr/>
          <p:nvPr/>
        </p:nvSpPr>
        <p:spPr>
          <a:xfrm>
            <a:off x="2976857" y="389809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6" name="椭圆 505"/>
          <p:cNvSpPr/>
          <p:nvPr/>
        </p:nvSpPr>
        <p:spPr>
          <a:xfrm>
            <a:off x="5651553" y="6504312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7" name="椭圆 506"/>
          <p:cNvSpPr/>
          <p:nvPr/>
        </p:nvSpPr>
        <p:spPr>
          <a:xfrm>
            <a:off x="9224900" y="10463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9" name="椭圆 508"/>
          <p:cNvSpPr/>
          <p:nvPr/>
        </p:nvSpPr>
        <p:spPr>
          <a:xfrm>
            <a:off x="4312429" y="439623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1" name="椭圆 510"/>
          <p:cNvSpPr/>
          <p:nvPr/>
        </p:nvSpPr>
        <p:spPr>
          <a:xfrm flipH="1">
            <a:off x="9075168" y="168154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" name="椭圆 511"/>
          <p:cNvSpPr/>
          <p:nvPr/>
        </p:nvSpPr>
        <p:spPr>
          <a:xfrm>
            <a:off x="30062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8" name="椭圆 517"/>
          <p:cNvSpPr/>
          <p:nvPr/>
        </p:nvSpPr>
        <p:spPr>
          <a:xfrm>
            <a:off x="5230326" y="2795772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9" name="椭圆 518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3" name="椭圆 522"/>
          <p:cNvSpPr/>
          <p:nvPr/>
        </p:nvSpPr>
        <p:spPr>
          <a:xfrm flipV="1">
            <a:off x="3324627" y="509233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5" name="椭圆 524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6" name="椭圆 525"/>
          <p:cNvSpPr/>
          <p:nvPr/>
        </p:nvSpPr>
        <p:spPr>
          <a:xfrm flipV="1">
            <a:off x="2517589" y="82394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8" name="椭圆 527"/>
          <p:cNvSpPr/>
          <p:nvPr/>
        </p:nvSpPr>
        <p:spPr>
          <a:xfrm>
            <a:off x="9384730" y="58788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9" name="椭圆 528"/>
          <p:cNvSpPr/>
          <p:nvPr/>
        </p:nvSpPr>
        <p:spPr>
          <a:xfrm>
            <a:off x="10398020" y="562230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0" name="椭圆 529"/>
          <p:cNvSpPr/>
          <p:nvPr/>
        </p:nvSpPr>
        <p:spPr>
          <a:xfrm>
            <a:off x="3438597" y="445833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1" name="椭圆 530"/>
          <p:cNvSpPr/>
          <p:nvPr/>
        </p:nvSpPr>
        <p:spPr>
          <a:xfrm>
            <a:off x="6695199" y="66434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3" name="椭圆 532"/>
          <p:cNvSpPr/>
          <p:nvPr/>
        </p:nvSpPr>
        <p:spPr>
          <a:xfrm>
            <a:off x="10356358" y="2017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6" name="椭圆 535"/>
          <p:cNvSpPr/>
          <p:nvPr/>
        </p:nvSpPr>
        <p:spPr>
          <a:xfrm>
            <a:off x="10144815" y="46724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8" name="椭圆 537"/>
          <p:cNvSpPr/>
          <p:nvPr/>
        </p:nvSpPr>
        <p:spPr>
          <a:xfrm>
            <a:off x="5205948" y="1762377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6" name="椭圆 545"/>
          <p:cNvSpPr/>
          <p:nvPr/>
        </p:nvSpPr>
        <p:spPr>
          <a:xfrm>
            <a:off x="4619358" y="520525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7" name="椭圆 546"/>
          <p:cNvSpPr/>
          <p:nvPr/>
        </p:nvSpPr>
        <p:spPr>
          <a:xfrm>
            <a:off x="3409500" y="62188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9" name="椭圆 548"/>
          <p:cNvSpPr/>
          <p:nvPr/>
        </p:nvSpPr>
        <p:spPr>
          <a:xfrm flipV="1">
            <a:off x="2417241" y="141263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4" name="椭圆 553"/>
          <p:cNvSpPr/>
          <p:nvPr/>
        </p:nvSpPr>
        <p:spPr>
          <a:xfrm>
            <a:off x="9896022" y="26738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5" name="椭圆 554"/>
          <p:cNvSpPr/>
          <p:nvPr/>
        </p:nvSpPr>
        <p:spPr>
          <a:xfrm flipH="1">
            <a:off x="8594226" y="173087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9" name="椭圆 558"/>
          <p:cNvSpPr/>
          <p:nvPr/>
        </p:nvSpPr>
        <p:spPr>
          <a:xfrm>
            <a:off x="8455027" y="312046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0" name="椭圆 559"/>
          <p:cNvSpPr/>
          <p:nvPr/>
        </p:nvSpPr>
        <p:spPr>
          <a:xfrm>
            <a:off x="2924038" y="486608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1" name="椭圆 560"/>
          <p:cNvSpPr/>
          <p:nvPr/>
        </p:nvSpPr>
        <p:spPr>
          <a:xfrm>
            <a:off x="507116" y="206460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4" name="椭圆 563"/>
          <p:cNvSpPr/>
          <p:nvPr/>
        </p:nvSpPr>
        <p:spPr>
          <a:xfrm>
            <a:off x="2526732" y="204331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5" name="椭圆 564"/>
          <p:cNvSpPr/>
          <p:nvPr/>
        </p:nvSpPr>
        <p:spPr>
          <a:xfrm>
            <a:off x="2889516" y="41216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6" name="椭圆 565"/>
          <p:cNvSpPr/>
          <p:nvPr/>
        </p:nvSpPr>
        <p:spPr>
          <a:xfrm>
            <a:off x="11753226" y="3180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7" name="椭圆 566"/>
          <p:cNvSpPr/>
          <p:nvPr/>
        </p:nvSpPr>
        <p:spPr>
          <a:xfrm>
            <a:off x="4224323" y="47825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8" name="椭圆 567"/>
          <p:cNvSpPr/>
          <p:nvPr/>
        </p:nvSpPr>
        <p:spPr>
          <a:xfrm>
            <a:off x="7920388" y="14159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0" name="椭圆 569"/>
          <p:cNvSpPr/>
          <p:nvPr/>
        </p:nvSpPr>
        <p:spPr>
          <a:xfrm>
            <a:off x="3456506" y="467637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3" name="椭圆 572"/>
          <p:cNvSpPr/>
          <p:nvPr/>
        </p:nvSpPr>
        <p:spPr>
          <a:xfrm>
            <a:off x="7166525" y="54610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4" name="椭圆 573"/>
          <p:cNvSpPr/>
          <p:nvPr/>
        </p:nvSpPr>
        <p:spPr>
          <a:xfrm>
            <a:off x="7870322" y="59368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5" name="椭圆 574"/>
          <p:cNvSpPr/>
          <p:nvPr/>
        </p:nvSpPr>
        <p:spPr>
          <a:xfrm>
            <a:off x="4560645" y="604190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6" name="椭圆 575"/>
          <p:cNvSpPr/>
          <p:nvPr/>
        </p:nvSpPr>
        <p:spPr>
          <a:xfrm>
            <a:off x="5361880" y="26159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7" name="椭圆 576"/>
          <p:cNvSpPr/>
          <p:nvPr/>
        </p:nvSpPr>
        <p:spPr>
          <a:xfrm>
            <a:off x="4872755" y="242615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8" name="椭圆 577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9" name="椭圆 578"/>
          <p:cNvSpPr/>
          <p:nvPr/>
        </p:nvSpPr>
        <p:spPr>
          <a:xfrm>
            <a:off x="10108678" y="30972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0" name="椭圆 579"/>
          <p:cNvSpPr/>
          <p:nvPr/>
        </p:nvSpPr>
        <p:spPr>
          <a:xfrm>
            <a:off x="1760038" y="175436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1" name="椭圆 580"/>
          <p:cNvSpPr/>
          <p:nvPr/>
        </p:nvSpPr>
        <p:spPr>
          <a:xfrm>
            <a:off x="10353544" y="512507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2" name="椭圆 581"/>
          <p:cNvSpPr/>
          <p:nvPr/>
        </p:nvSpPr>
        <p:spPr>
          <a:xfrm>
            <a:off x="4189902" y="102887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3" name="椭圆 582"/>
          <p:cNvSpPr/>
          <p:nvPr/>
        </p:nvSpPr>
        <p:spPr>
          <a:xfrm>
            <a:off x="2037731" y="5184251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4" name="椭圆 583"/>
          <p:cNvSpPr/>
          <p:nvPr/>
        </p:nvSpPr>
        <p:spPr>
          <a:xfrm>
            <a:off x="4645931" y="415707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5" name="椭圆 584"/>
          <p:cNvSpPr/>
          <p:nvPr/>
        </p:nvSpPr>
        <p:spPr>
          <a:xfrm flipH="1">
            <a:off x="8327840" y="133405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6" name="椭圆 585"/>
          <p:cNvSpPr/>
          <p:nvPr/>
        </p:nvSpPr>
        <p:spPr>
          <a:xfrm>
            <a:off x="3611541" y="67353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5" name="组合 614"/>
          <p:cNvGrpSpPr/>
          <p:nvPr/>
        </p:nvGrpSpPr>
        <p:grpSpPr>
          <a:xfrm rot="20130708" flipV="1">
            <a:off x="9152555" y="1061459"/>
            <a:ext cx="1194773" cy="296146"/>
            <a:chOff x="1036255" y="2586390"/>
            <a:chExt cx="1269353" cy="309155"/>
          </a:xfrm>
        </p:grpSpPr>
        <p:sp>
          <p:nvSpPr>
            <p:cNvPr id="614" name="任意多边形 613"/>
            <p:cNvSpPr/>
            <p:nvPr/>
          </p:nvSpPr>
          <p:spPr>
            <a:xfrm>
              <a:off x="1073944" y="2609850"/>
              <a:ext cx="1205706" cy="247650"/>
            </a:xfrm>
            <a:custGeom>
              <a:gdLst>
                <a:gd name="connsiteX0" fmla="*/ 0 w 1130300"/>
                <a:gd name="connsiteY0" fmla="*/ 12700 h 247650"/>
                <a:gd name="connsiteX1" fmla="*/ 196850 w 1130300"/>
                <a:gd name="connsiteY1" fmla="*/ 50800 h 247650"/>
                <a:gd name="connsiteX2" fmla="*/ 450850 w 1130300"/>
                <a:gd name="connsiteY2" fmla="*/ 101600 h 247650"/>
                <a:gd name="connsiteX3" fmla="*/ 685800 w 1130300"/>
                <a:gd name="connsiteY3" fmla="*/ 146050 h 247650"/>
                <a:gd name="connsiteX4" fmla="*/ 831850 w 1130300"/>
                <a:gd name="connsiteY4" fmla="*/ 0 h 247650"/>
                <a:gd name="connsiteX5" fmla="*/ 1130300 w 1130300"/>
                <a:gd name="connsiteY5" fmla="*/ 31750 h 247650"/>
                <a:gd name="connsiteX6" fmla="*/ 1079500 w 1130300"/>
                <a:gd name="connsiteY6" fmla="*/ 247650 h 247650"/>
                <a:gd name="connsiteX0-1" fmla="*/ 0 w 1199356"/>
                <a:gd name="connsiteY0-2" fmla="*/ 81756 h 247650"/>
                <a:gd name="connsiteX1-3" fmla="*/ 265906 w 1199356"/>
                <a:gd name="connsiteY1-4" fmla="*/ 50800 h 247650"/>
                <a:gd name="connsiteX2-5" fmla="*/ 519906 w 1199356"/>
                <a:gd name="connsiteY2-6" fmla="*/ 101600 h 247650"/>
                <a:gd name="connsiteX3-7" fmla="*/ 754856 w 1199356"/>
                <a:gd name="connsiteY3-8" fmla="*/ 146050 h 247650"/>
                <a:gd name="connsiteX4-9" fmla="*/ 900906 w 1199356"/>
                <a:gd name="connsiteY4-10" fmla="*/ 0 h 247650"/>
                <a:gd name="connsiteX5-11" fmla="*/ 1199356 w 1199356"/>
                <a:gd name="connsiteY5-12" fmla="*/ 31750 h 247650"/>
                <a:gd name="connsiteX6-13" fmla="*/ 1148556 w 1199356"/>
                <a:gd name="connsiteY6-14" fmla="*/ 247650 h 247650"/>
                <a:gd name="connsiteX0-15" fmla="*/ 0 w 1205706"/>
                <a:gd name="connsiteY0-16" fmla="*/ 123031 h 247650"/>
                <a:gd name="connsiteX1-17" fmla="*/ 272256 w 1205706"/>
                <a:gd name="connsiteY1-18" fmla="*/ 50800 h 247650"/>
                <a:gd name="connsiteX2-19" fmla="*/ 526256 w 1205706"/>
                <a:gd name="connsiteY2-20" fmla="*/ 101600 h 247650"/>
                <a:gd name="connsiteX3-21" fmla="*/ 761206 w 1205706"/>
                <a:gd name="connsiteY3-22" fmla="*/ 146050 h 247650"/>
                <a:gd name="connsiteX4-23" fmla="*/ 907256 w 1205706"/>
                <a:gd name="connsiteY4-24" fmla="*/ 0 h 247650"/>
                <a:gd name="connsiteX5-25" fmla="*/ 1205706 w 1205706"/>
                <a:gd name="connsiteY5-26" fmla="*/ 31750 h 247650"/>
                <a:gd name="connsiteX6-27" fmla="*/ 1154906 w 1205706"/>
                <a:gd name="connsiteY6-28" fmla="*/ 247650 h 247650"/>
                <a:gd name="connsiteX0-29" fmla="*/ 0 w 1205706"/>
                <a:gd name="connsiteY0-30" fmla="*/ 123031 h 247650"/>
                <a:gd name="connsiteX1-31" fmla="*/ 272256 w 1205706"/>
                <a:gd name="connsiteY1-32" fmla="*/ 50800 h 247650"/>
                <a:gd name="connsiteX2-33" fmla="*/ 526256 w 1205706"/>
                <a:gd name="connsiteY2-34" fmla="*/ 101600 h 247650"/>
                <a:gd name="connsiteX3-35" fmla="*/ 761206 w 1205706"/>
                <a:gd name="connsiteY3-36" fmla="*/ 146050 h 247650"/>
                <a:gd name="connsiteX4-37" fmla="*/ 907256 w 1205706"/>
                <a:gd name="connsiteY4-38" fmla="*/ 0 h 247650"/>
                <a:gd name="connsiteX5-39" fmla="*/ 1205706 w 1205706"/>
                <a:gd name="connsiteY5-40" fmla="*/ 31750 h 247650"/>
                <a:gd name="connsiteX6-41" fmla="*/ 1154906 w 1205706"/>
                <a:gd name="connsiteY6-42" fmla="*/ 247650 h 247650"/>
                <a:gd name="connsiteX0-43" fmla="*/ 0 w 1205706"/>
                <a:gd name="connsiteY0-44" fmla="*/ 123031 h 247650"/>
                <a:gd name="connsiteX1-45" fmla="*/ 272256 w 1205706"/>
                <a:gd name="connsiteY1-46" fmla="*/ 50800 h 247650"/>
                <a:gd name="connsiteX2-47" fmla="*/ 526256 w 1205706"/>
                <a:gd name="connsiteY2-48" fmla="*/ 101600 h 247650"/>
                <a:gd name="connsiteX3-49" fmla="*/ 761206 w 1205706"/>
                <a:gd name="connsiteY3-50" fmla="*/ 146050 h 247650"/>
                <a:gd name="connsiteX4-51" fmla="*/ 907256 w 1205706"/>
                <a:gd name="connsiteY4-52" fmla="*/ 0 h 247650"/>
                <a:gd name="connsiteX5-53" fmla="*/ 1205706 w 1205706"/>
                <a:gd name="connsiteY5-54" fmla="*/ 31750 h 247650"/>
                <a:gd name="connsiteX6-55" fmla="*/ 1154906 w 1205706"/>
                <a:gd name="connsiteY6-56" fmla="*/ 247650 h 24765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05706" h="247650">
                  <a:moveTo>
                    <a:pt x="0" y="123031"/>
                  </a:moveTo>
                  <a:cubicBezTo>
                    <a:pt x="88635" y="112712"/>
                    <a:pt x="190883" y="54023"/>
                    <a:pt x="272256" y="50800"/>
                  </a:cubicBezTo>
                  <a:cubicBezTo>
                    <a:pt x="369479" y="46949"/>
                    <a:pt x="441589" y="84667"/>
                    <a:pt x="526256" y="101600"/>
                  </a:cubicBezTo>
                  <a:lnTo>
                    <a:pt x="761206" y="146050"/>
                  </a:lnTo>
                  <a:lnTo>
                    <a:pt x="907256" y="0"/>
                  </a:lnTo>
                  <a:lnTo>
                    <a:pt x="1205706" y="31750"/>
                  </a:lnTo>
                  <a:lnTo>
                    <a:pt x="1154906" y="247650"/>
                  </a:lnTo>
                </a:path>
              </a:pathLst>
            </a:custGeom>
            <a:noFill/>
            <a:ln>
              <a:solidFill>
                <a:srgbClr val="EFD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6" name="椭圆 485"/>
            <p:cNvSpPr/>
            <p:nvPr/>
          </p:nvSpPr>
          <p:spPr>
            <a:xfrm>
              <a:off x="1304712" y="2618997"/>
              <a:ext cx="75234" cy="75233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2" name="椭圆 491"/>
            <p:cNvSpPr/>
            <p:nvPr/>
          </p:nvSpPr>
          <p:spPr>
            <a:xfrm>
              <a:off x="1552525" y="2677645"/>
              <a:ext cx="75234" cy="75233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9" name="椭圆 498"/>
            <p:cNvSpPr/>
            <p:nvPr/>
          </p:nvSpPr>
          <p:spPr>
            <a:xfrm>
              <a:off x="2176085" y="2820312"/>
              <a:ext cx="75234" cy="75233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1" name="椭圆 500"/>
            <p:cNvSpPr/>
            <p:nvPr/>
          </p:nvSpPr>
          <p:spPr>
            <a:xfrm>
              <a:off x="2230374" y="2619661"/>
              <a:ext cx="75234" cy="75233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7" name="椭圆 526"/>
            <p:cNvSpPr/>
            <p:nvPr/>
          </p:nvSpPr>
          <p:spPr>
            <a:xfrm>
              <a:off x="1036255" y="2697331"/>
              <a:ext cx="75234" cy="75233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9" name="椭圆 568"/>
            <p:cNvSpPr/>
            <p:nvPr/>
          </p:nvSpPr>
          <p:spPr>
            <a:xfrm>
              <a:off x="1777621" y="2721347"/>
              <a:ext cx="75234" cy="75233"/>
            </a:xfrm>
            <a:prstGeom prst="ellipse">
              <a:avLst/>
            </a:prstGeom>
            <a:solidFill>
              <a:srgbClr val="AD3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7" name="椭圆 586"/>
            <p:cNvSpPr/>
            <p:nvPr/>
          </p:nvSpPr>
          <p:spPr>
            <a:xfrm>
              <a:off x="1947888" y="2586390"/>
              <a:ext cx="75234" cy="75233"/>
            </a:xfrm>
            <a:prstGeom prst="ellipse">
              <a:avLst/>
            </a:prstGeom>
            <a:solidFill>
              <a:srgbClr val="AD3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8" name="椭圆 587"/>
          <p:cNvSpPr/>
          <p:nvPr/>
        </p:nvSpPr>
        <p:spPr>
          <a:xfrm>
            <a:off x="3276681" y="353463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9" name="椭圆 588"/>
          <p:cNvSpPr/>
          <p:nvPr/>
        </p:nvSpPr>
        <p:spPr>
          <a:xfrm>
            <a:off x="9853079" y="43354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0" name="椭圆 589"/>
          <p:cNvSpPr/>
          <p:nvPr/>
        </p:nvSpPr>
        <p:spPr>
          <a:xfrm>
            <a:off x="2278421" y="288720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1" name="椭圆 590"/>
          <p:cNvSpPr/>
          <p:nvPr/>
        </p:nvSpPr>
        <p:spPr>
          <a:xfrm>
            <a:off x="9001527" y="63889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2" name="椭圆 591"/>
          <p:cNvSpPr/>
          <p:nvPr/>
        </p:nvSpPr>
        <p:spPr>
          <a:xfrm>
            <a:off x="10129939" y="21083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3" name="椭圆 592"/>
          <p:cNvSpPr/>
          <p:nvPr/>
        </p:nvSpPr>
        <p:spPr>
          <a:xfrm>
            <a:off x="9469342" y="65855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5" name="椭圆 594"/>
          <p:cNvSpPr/>
          <p:nvPr/>
        </p:nvSpPr>
        <p:spPr>
          <a:xfrm>
            <a:off x="2128497" y="4461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" name="椭圆 595"/>
          <p:cNvSpPr/>
          <p:nvPr/>
        </p:nvSpPr>
        <p:spPr>
          <a:xfrm>
            <a:off x="6120155" y="61437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" name="椭圆 598"/>
          <p:cNvSpPr/>
          <p:nvPr/>
        </p:nvSpPr>
        <p:spPr>
          <a:xfrm>
            <a:off x="7254153" y="61728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" name="椭圆 599"/>
          <p:cNvSpPr/>
          <p:nvPr/>
        </p:nvSpPr>
        <p:spPr>
          <a:xfrm>
            <a:off x="8789559" y="4213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1" name="椭圆 600"/>
          <p:cNvSpPr/>
          <p:nvPr/>
        </p:nvSpPr>
        <p:spPr>
          <a:xfrm>
            <a:off x="8787915" y="1128518"/>
            <a:ext cx="72122" cy="7340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2" name="六角星 201"/>
          <p:cNvSpPr/>
          <p:nvPr/>
        </p:nvSpPr>
        <p:spPr>
          <a:xfrm>
            <a:off x="8352338" y="890238"/>
            <a:ext cx="158157" cy="14996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7753942" y="4277610"/>
            <a:ext cx="2789898" cy="1831766"/>
            <a:chOff x="5481310" y="147413"/>
            <a:chExt cx="2789898" cy="1831766"/>
          </a:xfrm>
        </p:grpSpPr>
        <p:grpSp>
          <p:nvGrpSpPr>
            <p:cNvPr id="210" name="组合 209"/>
            <p:cNvGrpSpPr/>
            <p:nvPr/>
          </p:nvGrpSpPr>
          <p:grpSpPr>
            <a:xfrm>
              <a:off x="5481310" y="147413"/>
              <a:ext cx="1557412" cy="1831766"/>
              <a:chOff x="2497520" y="-83496"/>
              <a:chExt cx="4045348" cy="4675140"/>
            </a:xfrm>
          </p:grpSpPr>
          <p:sp>
            <p:nvSpPr>
              <p:cNvPr id="204" name="椭圆 203"/>
              <p:cNvSpPr/>
              <p:nvPr/>
            </p:nvSpPr>
            <p:spPr>
              <a:xfrm>
                <a:off x="3169533" y="983866"/>
                <a:ext cx="2540416" cy="2540416"/>
              </a:xfrm>
              <a:prstGeom prst="ellipse">
                <a:avLst/>
              </a:prstGeom>
              <a:pattFill prst="pct20">
                <a:fgClr>
                  <a:srgbClr val="0C483D"/>
                </a:fgClr>
                <a:bgClr>
                  <a:srgbClr val="0E8468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rot="19835776">
                <a:off x="2497520" y="1428867"/>
                <a:ext cx="4045348" cy="1314450"/>
              </a:xfrm>
              <a:prstGeom prst="ellipse">
                <a:avLst/>
              </a:prstGeom>
              <a:noFill/>
              <a:ln>
                <a:solidFill>
                  <a:srgbClr val="EC4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椭圆 206"/>
              <p:cNvSpPr/>
              <p:nvPr/>
            </p:nvSpPr>
            <p:spPr>
              <a:xfrm rot="18406388">
                <a:off x="2465244" y="1584760"/>
                <a:ext cx="4045348" cy="1314450"/>
              </a:xfrm>
              <a:prstGeom prst="ellipse">
                <a:avLst/>
              </a:prstGeom>
              <a:noFill/>
              <a:ln>
                <a:solidFill>
                  <a:srgbClr val="EFD4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rot="18394004">
                <a:off x="2167881" y="1474596"/>
                <a:ext cx="4675140" cy="155895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1" name="椭圆 470"/>
            <p:cNvSpPr/>
            <p:nvPr/>
          </p:nvSpPr>
          <p:spPr>
            <a:xfrm>
              <a:off x="5691977" y="1558796"/>
              <a:ext cx="172310" cy="175359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4" name="椭圆 483"/>
            <p:cNvSpPr/>
            <p:nvPr/>
          </p:nvSpPr>
          <p:spPr>
            <a:xfrm flipH="1">
              <a:off x="8225489" y="1670580"/>
              <a:ext cx="45719" cy="46528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0" name="椭圆 509"/>
            <p:cNvSpPr/>
            <p:nvPr/>
          </p:nvSpPr>
          <p:spPr>
            <a:xfrm>
              <a:off x="6655367" y="369917"/>
              <a:ext cx="112756" cy="114752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2" name="椭圆 521"/>
            <p:cNvSpPr/>
            <p:nvPr/>
          </p:nvSpPr>
          <p:spPr>
            <a:xfrm>
              <a:off x="6811590" y="374110"/>
              <a:ext cx="70814" cy="72067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5" name="椭圆 544"/>
            <p:cNvSpPr/>
            <p:nvPr/>
          </p:nvSpPr>
          <p:spPr>
            <a:xfrm>
              <a:off x="5603598" y="1154338"/>
              <a:ext cx="70814" cy="72067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2" name="椭圆 571"/>
            <p:cNvSpPr/>
            <p:nvPr/>
          </p:nvSpPr>
          <p:spPr>
            <a:xfrm>
              <a:off x="7988318" y="367310"/>
              <a:ext cx="70814" cy="72067"/>
            </a:xfrm>
            <a:prstGeom prst="ellipse">
              <a:avLst/>
            </a:prstGeom>
            <a:solidFill>
              <a:srgbClr val="AD3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4" name="椭圆 593"/>
            <p:cNvSpPr/>
            <p:nvPr/>
          </p:nvSpPr>
          <p:spPr>
            <a:xfrm>
              <a:off x="6783673" y="798077"/>
              <a:ext cx="109926" cy="111871"/>
            </a:xfrm>
            <a:prstGeom prst="ellipse">
              <a:avLst/>
            </a:prstGeom>
            <a:solidFill>
              <a:srgbClr val="AD3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3" name="椭圆 602"/>
            <p:cNvSpPr/>
            <p:nvPr/>
          </p:nvSpPr>
          <p:spPr>
            <a:xfrm>
              <a:off x="7415382" y="895296"/>
              <a:ext cx="111416" cy="113390"/>
            </a:xfrm>
            <a:prstGeom prst="ellipse">
              <a:avLst/>
            </a:prstGeom>
            <a:noFill/>
            <a:ln w="25400">
              <a:solidFill>
                <a:srgbClr val="EED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4" name="椭圆 603"/>
          <p:cNvSpPr/>
          <p:nvPr/>
        </p:nvSpPr>
        <p:spPr>
          <a:xfrm>
            <a:off x="7528503" y="2567311"/>
            <a:ext cx="191515" cy="194909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5" name="椭圆 604"/>
          <p:cNvSpPr/>
          <p:nvPr/>
        </p:nvSpPr>
        <p:spPr>
          <a:xfrm>
            <a:off x="2819720" y="4496581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6" name="椭圆 605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7" name="椭圆 606"/>
          <p:cNvSpPr/>
          <p:nvPr/>
        </p:nvSpPr>
        <p:spPr>
          <a:xfrm>
            <a:off x="4235078" y="1613063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9" name="椭圆 608"/>
          <p:cNvSpPr/>
          <p:nvPr/>
        </p:nvSpPr>
        <p:spPr>
          <a:xfrm>
            <a:off x="10233801" y="3772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1" name="椭圆 610"/>
          <p:cNvSpPr/>
          <p:nvPr/>
        </p:nvSpPr>
        <p:spPr>
          <a:xfrm>
            <a:off x="3502598" y="601429"/>
            <a:ext cx="161479" cy="164340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2" name="椭圆 611"/>
          <p:cNvSpPr/>
          <p:nvPr/>
        </p:nvSpPr>
        <p:spPr>
          <a:xfrm>
            <a:off x="2482789" y="20339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3" name="椭圆 612"/>
          <p:cNvSpPr/>
          <p:nvPr/>
        </p:nvSpPr>
        <p:spPr>
          <a:xfrm>
            <a:off x="9637951" y="58108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612784" y="2028474"/>
            <a:ext cx="1432364" cy="1436410"/>
            <a:chOff x="-2366948" y="1907954"/>
            <a:chExt cx="2172552" cy="2178689"/>
          </a:xfrm>
        </p:grpSpPr>
        <p:grpSp>
          <p:nvGrpSpPr>
            <p:cNvPr id="66" name="组合 65"/>
            <p:cNvGrpSpPr/>
            <p:nvPr/>
          </p:nvGrpSpPr>
          <p:grpSpPr>
            <a:xfrm>
              <a:off x="-2366948" y="1907954"/>
              <a:ext cx="2172552" cy="2178689"/>
              <a:chOff x="3334636" y="2567988"/>
              <a:chExt cx="2924565" cy="288176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4060824" y="3311529"/>
                <a:ext cx="1473199" cy="1473202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4806950" y="3311529"/>
                <a:ext cx="736600" cy="1455739"/>
              </a:xfrm>
              <a:custGeom>
                <a:gdLst>
                  <a:gd name="connsiteX0" fmla="*/ 0 w 736600"/>
                  <a:gd name="connsiteY0" fmla="*/ 0 h 1447433"/>
                  <a:gd name="connsiteX1" fmla="*/ 736600 w 736600"/>
                  <a:gd name="connsiteY1" fmla="*/ 736600 h 1447433"/>
                  <a:gd name="connsiteX2" fmla="*/ 286718 w 736600"/>
                  <a:gd name="connsiteY2" fmla="*/ 1415314 h 1447433"/>
                  <a:gd name="connsiteX3" fmla="*/ 183248 w 736600"/>
                  <a:gd name="connsiteY3" fmla="*/ 1447433 h 1447433"/>
                  <a:gd name="connsiteX4" fmla="*/ 247453 w 736600"/>
                  <a:gd name="connsiteY4" fmla="*/ 876437 h 1447433"/>
                  <a:gd name="connsiteX5" fmla="*/ 0 w 736600"/>
                  <a:gd name="connsiteY5" fmla="*/ 848613 h 144743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600" h="1447433">
                    <a:moveTo>
                      <a:pt x="0" y="0"/>
                    </a:moveTo>
                    <a:cubicBezTo>
                      <a:pt x="406813" y="0"/>
                      <a:pt x="736600" y="329787"/>
                      <a:pt x="736600" y="736600"/>
                    </a:cubicBezTo>
                    <a:cubicBezTo>
                      <a:pt x="736600" y="1041710"/>
                      <a:pt x="551095" y="1303493"/>
                      <a:pt x="286718" y="1415314"/>
                    </a:cubicBezTo>
                    <a:lnTo>
                      <a:pt x="183248" y="1447433"/>
                    </a:lnTo>
                    <a:lnTo>
                      <a:pt x="247453" y="876437"/>
                    </a:lnTo>
                    <a:lnTo>
                      <a:pt x="0" y="848613"/>
                    </a:lnTo>
                    <a:close/>
                  </a:path>
                </a:pathLst>
              </a:cu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152389" y="3776509"/>
                <a:ext cx="212090" cy="212090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282757" y="3768412"/>
                <a:ext cx="212090" cy="212090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360068" y="3951308"/>
                <a:ext cx="908526" cy="473060"/>
              </a:xfrm>
              <a:custGeom>
                <a:gdLst>
                  <a:gd name="connsiteX0" fmla="*/ 1425 w 682942"/>
                  <a:gd name="connsiteY0" fmla="*/ 0 h 355600"/>
                  <a:gd name="connsiteX1" fmla="*/ 6938 w 682942"/>
                  <a:gd name="connsiteY1" fmla="*/ 54690 h 355600"/>
                  <a:gd name="connsiteX2" fmla="*/ 341471 w 682942"/>
                  <a:gd name="connsiteY2" fmla="*/ 327342 h 355600"/>
                  <a:gd name="connsiteX3" fmla="*/ 676005 w 682942"/>
                  <a:gd name="connsiteY3" fmla="*/ 54690 h 355600"/>
                  <a:gd name="connsiteX4" fmla="*/ 681518 w 682942"/>
                  <a:gd name="connsiteY4" fmla="*/ 0 h 355600"/>
                  <a:gd name="connsiteX5" fmla="*/ 682942 w 682942"/>
                  <a:gd name="connsiteY5" fmla="*/ 14129 h 355600"/>
                  <a:gd name="connsiteX6" fmla="*/ 341471 w 682942"/>
                  <a:gd name="connsiteY6" fmla="*/ 355600 h 355600"/>
                  <a:gd name="connsiteX7" fmla="*/ 0 w 682942"/>
                  <a:gd name="connsiteY7" fmla="*/ 14129 h 3556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2942" h="355600">
                    <a:moveTo>
                      <a:pt x="1425" y="0"/>
                    </a:moveTo>
                    <a:lnTo>
                      <a:pt x="6938" y="54690"/>
                    </a:lnTo>
                    <a:cubicBezTo>
                      <a:pt x="38779" y="210292"/>
                      <a:pt x="176456" y="327342"/>
                      <a:pt x="341471" y="327342"/>
                    </a:cubicBezTo>
                    <a:cubicBezTo>
                      <a:pt x="506487" y="327342"/>
                      <a:pt x="644164" y="210292"/>
                      <a:pt x="676005" y="54690"/>
                    </a:cubicBezTo>
                    <a:lnTo>
                      <a:pt x="681518" y="0"/>
                    </a:lnTo>
                    <a:lnTo>
                      <a:pt x="682942" y="14129"/>
                    </a:lnTo>
                    <a:cubicBezTo>
                      <a:pt x="682942" y="202718"/>
                      <a:pt x="530060" y="355600"/>
                      <a:pt x="341471" y="355600"/>
                    </a:cubicBezTo>
                    <a:cubicBezTo>
                      <a:pt x="152882" y="355600"/>
                      <a:pt x="0" y="202718"/>
                      <a:pt x="0" y="14129"/>
                    </a:cubicBezTo>
                    <a:close/>
                  </a:path>
                </a:pathLst>
              </a:custGeom>
              <a:solidFill>
                <a:srgbClr val="081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3947914" y="3148613"/>
                <a:ext cx="1728985" cy="1728987"/>
              </a:xfrm>
              <a:custGeom>
                <a:gdLst>
                  <a:gd name="connsiteX0" fmla="*/ 593648 w 1190626"/>
                  <a:gd name="connsiteY0" fmla="*/ 45241 h 1190626"/>
                  <a:gd name="connsiteX1" fmla="*/ 30481 w 1190626"/>
                  <a:gd name="connsiteY1" fmla="*/ 608408 h 1190626"/>
                  <a:gd name="connsiteX2" fmla="*/ 593648 w 1190626"/>
                  <a:gd name="connsiteY2" fmla="*/ 1171575 h 1190626"/>
                  <a:gd name="connsiteX3" fmla="*/ 1156815 w 1190626"/>
                  <a:gd name="connsiteY3" fmla="*/ 608408 h 1190626"/>
                  <a:gd name="connsiteX4" fmla="*/ 593648 w 1190626"/>
                  <a:gd name="connsiteY4" fmla="*/ 45241 h 1190626"/>
                  <a:gd name="connsiteX5" fmla="*/ 595313 w 1190626"/>
                  <a:gd name="connsiteY5" fmla="*/ 0 h 1190626"/>
                  <a:gd name="connsiteX6" fmla="*/ 1190626 w 1190626"/>
                  <a:gd name="connsiteY6" fmla="*/ 595313 h 1190626"/>
                  <a:gd name="connsiteX7" fmla="*/ 595313 w 1190626"/>
                  <a:gd name="connsiteY7" fmla="*/ 1190626 h 1190626"/>
                  <a:gd name="connsiteX8" fmla="*/ 0 w 1190626"/>
                  <a:gd name="connsiteY8" fmla="*/ 595313 h 1190626"/>
                  <a:gd name="connsiteX9" fmla="*/ 595313 w 1190626"/>
                  <a:gd name="connsiteY9" fmla="*/ 0 h 119062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0626" h="1190626">
                    <a:moveTo>
                      <a:pt x="593648" y="45241"/>
                    </a:moveTo>
                    <a:cubicBezTo>
                      <a:pt x="282619" y="45241"/>
                      <a:pt x="30481" y="297379"/>
                      <a:pt x="30481" y="608408"/>
                    </a:cubicBezTo>
                    <a:cubicBezTo>
                      <a:pt x="30481" y="919437"/>
                      <a:pt x="282619" y="1171575"/>
                      <a:pt x="593648" y="1171575"/>
                    </a:cubicBezTo>
                    <a:cubicBezTo>
                      <a:pt x="904677" y="1171575"/>
                      <a:pt x="1156815" y="919437"/>
                      <a:pt x="1156815" y="608408"/>
                    </a:cubicBezTo>
                    <a:cubicBezTo>
                      <a:pt x="1156815" y="297379"/>
                      <a:pt x="904677" y="45241"/>
                      <a:pt x="593648" y="45241"/>
                    </a:cubicBezTo>
                    <a:close/>
                    <a:moveTo>
                      <a:pt x="595313" y="0"/>
                    </a:moveTo>
                    <a:cubicBezTo>
                      <a:pt x="924095" y="0"/>
                      <a:pt x="1190626" y="266531"/>
                      <a:pt x="1190626" y="595313"/>
                    </a:cubicBezTo>
                    <a:cubicBezTo>
                      <a:pt x="1190626" y="924095"/>
                      <a:pt x="924095" y="1190626"/>
                      <a:pt x="595313" y="1190626"/>
                    </a:cubicBezTo>
                    <a:cubicBezTo>
                      <a:pt x="266531" y="1190626"/>
                      <a:pt x="0" y="924095"/>
                      <a:pt x="0" y="595313"/>
                    </a:cubicBezTo>
                    <a:cubicBezTo>
                      <a:pt x="0" y="266531"/>
                      <a:pt x="266531" y="0"/>
                      <a:pt x="595313" y="0"/>
                    </a:cubicBezTo>
                    <a:close/>
                  </a:path>
                </a:pathLst>
              </a:cu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4638591" y="2567988"/>
                <a:ext cx="336718" cy="454135"/>
                <a:chOff x="5326541" y="2078721"/>
                <a:chExt cx="336718" cy="454135"/>
              </a:xfrm>
            </p:grpSpPr>
            <p:sp>
              <p:nvSpPr>
                <p:cNvPr id="36" name="等腰三角形 35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任意多边形 36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 rot="2052927">
                <a:off x="5328914" y="2763898"/>
                <a:ext cx="336718" cy="454135"/>
                <a:chOff x="5326541" y="2078721"/>
                <a:chExt cx="336718" cy="454135"/>
              </a:xfrm>
            </p:grpSpPr>
            <p:sp>
              <p:nvSpPr>
                <p:cNvPr id="40" name="等腰三角形 39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任意多边形 40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 rot="3985131">
                <a:off x="5786260" y="3288079"/>
                <a:ext cx="336718" cy="454135"/>
                <a:chOff x="5326541" y="2078721"/>
                <a:chExt cx="336718" cy="454135"/>
              </a:xfrm>
            </p:grpSpPr>
            <p:sp>
              <p:nvSpPr>
                <p:cNvPr id="43" name="等腰三角形 42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任意多边形 43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rot="6397501">
                <a:off x="5863775" y="4136313"/>
                <a:ext cx="336718" cy="454135"/>
                <a:chOff x="5326541" y="2078721"/>
                <a:chExt cx="336718" cy="454135"/>
              </a:xfrm>
            </p:grpSpPr>
            <p:sp>
              <p:nvSpPr>
                <p:cNvPr id="46" name="等腰三角形 45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任意多边形 46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 rot="8707368">
                <a:off x="5329970" y="4830711"/>
                <a:ext cx="336718" cy="454135"/>
                <a:chOff x="5326541" y="2078721"/>
                <a:chExt cx="336718" cy="454135"/>
              </a:xfrm>
            </p:grpSpPr>
            <p:sp>
              <p:nvSpPr>
                <p:cNvPr id="49" name="等腰三角形 48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任意多边形 49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 rot="11567612">
                <a:off x="4376940" y="4995620"/>
                <a:ext cx="336718" cy="454135"/>
                <a:chOff x="5326541" y="2078721"/>
                <a:chExt cx="336718" cy="454135"/>
              </a:xfrm>
            </p:grpSpPr>
            <p:sp>
              <p:nvSpPr>
                <p:cNvPr id="52" name="等腰三角形 51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任意多边形 52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 rot="13353131">
                <a:off x="3700476" y="4628722"/>
                <a:ext cx="336718" cy="454135"/>
                <a:chOff x="5326541" y="2078721"/>
                <a:chExt cx="336718" cy="454135"/>
              </a:xfrm>
            </p:grpSpPr>
            <p:sp>
              <p:nvSpPr>
                <p:cNvPr id="55" name="等腰三角形 54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任意多边形 55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 rot="15842082">
                <a:off x="3393345" y="3905246"/>
                <a:ext cx="336718" cy="454135"/>
                <a:chOff x="5326541" y="2078721"/>
                <a:chExt cx="336718" cy="454135"/>
              </a:xfrm>
            </p:grpSpPr>
            <p:sp>
              <p:nvSpPr>
                <p:cNvPr id="58" name="等腰三角形 57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任意多边形 58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 rot="19652352">
                <a:off x="3996359" y="2715509"/>
                <a:ext cx="336718" cy="454135"/>
                <a:chOff x="5326541" y="2078721"/>
                <a:chExt cx="336718" cy="454135"/>
              </a:xfrm>
            </p:grpSpPr>
            <p:sp>
              <p:nvSpPr>
                <p:cNvPr id="61" name="等腰三角形 60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任意多边形 61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 rot="17826870">
                <a:off x="3516269" y="3190919"/>
                <a:ext cx="336718" cy="454135"/>
                <a:chOff x="5326541" y="2078721"/>
                <a:chExt cx="336718" cy="454135"/>
              </a:xfrm>
            </p:grpSpPr>
            <p:sp>
              <p:nvSpPr>
                <p:cNvPr id="64" name="等腰三角形 63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任意多边形 64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619" name="任意多边形 618"/>
            <p:cNvSpPr/>
            <p:nvPr/>
          </p:nvSpPr>
          <p:spPr>
            <a:xfrm>
              <a:off x="-1448478" y="2871037"/>
              <a:ext cx="135285" cy="72250"/>
            </a:xfrm>
            <a:custGeom>
              <a:gdLst>
                <a:gd name="connsiteX0" fmla="*/ 7634 w 943228"/>
                <a:gd name="connsiteY0" fmla="*/ 0 h 547343"/>
                <a:gd name="connsiteX1" fmla="*/ 9582 w 943228"/>
                <a:gd name="connsiteY1" fmla="*/ 19318 h 547343"/>
                <a:gd name="connsiteX2" fmla="*/ 471614 w 943228"/>
                <a:gd name="connsiteY2" fmla="*/ 395885 h 547343"/>
                <a:gd name="connsiteX3" fmla="*/ 933647 w 943228"/>
                <a:gd name="connsiteY3" fmla="*/ 19318 h 547343"/>
                <a:gd name="connsiteX4" fmla="*/ 935594 w 943228"/>
                <a:gd name="connsiteY4" fmla="*/ 0 h 547343"/>
                <a:gd name="connsiteX5" fmla="*/ 943228 w 943228"/>
                <a:gd name="connsiteY5" fmla="*/ 75729 h 547343"/>
                <a:gd name="connsiteX6" fmla="*/ 471614 w 943228"/>
                <a:gd name="connsiteY6" fmla="*/ 547343 h 547343"/>
                <a:gd name="connsiteX7" fmla="*/ 0 w 943228"/>
                <a:gd name="connsiteY7" fmla="*/ 75729 h 5473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3228" h="547343">
                  <a:moveTo>
                    <a:pt x="7634" y="0"/>
                  </a:moveTo>
                  <a:lnTo>
                    <a:pt x="9582" y="19318"/>
                  </a:lnTo>
                  <a:cubicBezTo>
                    <a:pt x="53558" y="234224"/>
                    <a:pt x="243707" y="395885"/>
                    <a:pt x="471614" y="395885"/>
                  </a:cubicBezTo>
                  <a:cubicBezTo>
                    <a:pt x="699521" y="395885"/>
                    <a:pt x="889670" y="234224"/>
                    <a:pt x="933647" y="19318"/>
                  </a:cubicBezTo>
                  <a:lnTo>
                    <a:pt x="935594" y="0"/>
                  </a:lnTo>
                  <a:lnTo>
                    <a:pt x="943228" y="75729"/>
                  </a:lnTo>
                  <a:cubicBezTo>
                    <a:pt x="943228" y="336194"/>
                    <a:pt x="732079" y="547343"/>
                    <a:pt x="471614" y="547343"/>
                  </a:cubicBezTo>
                  <a:cubicBezTo>
                    <a:pt x="211149" y="547343"/>
                    <a:pt x="0" y="336194"/>
                    <a:pt x="0" y="757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2" name="任意多边形 621"/>
            <p:cNvSpPr/>
            <p:nvPr/>
          </p:nvSpPr>
          <p:spPr>
            <a:xfrm>
              <a:off x="-1223889" y="2871037"/>
              <a:ext cx="135285" cy="72250"/>
            </a:xfrm>
            <a:custGeom>
              <a:gdLst>
                <a:gd name="connsiteX0" fmla="*/ 7634 w 943228"/>
                <a:gd name="connsiteY0" fmla="*/ 0 h 547343"/>
                <a:gd name="connsiteX1" fmla="*/ 9582 w 943228"/>
                <a:gd name="connsiteY1" fmla="*/ 19318 h 547343"/>
                <a:gd name="connsiteX2" fmla="*/ 471614 w 943228"/>
                <a:gd name="connsiteY2" fmla="*/ 395885 h 547343"/>
                <a:gd name="connsiteX3" fmla="*/ 933647 w 943228"/>
                <a:gd name="connsiteY3" fmla="*/ 19318 h 547343"/>
                <a:gd name="connsiteX4" fmla="*/ 935594 w 943228"/>
                <a:gd name="connsiteY4" fmla="*/ 0 h 547343"/>
                <a:gd name="connsiteX5" fmla="*/ 943228 w 943228"/>
                <a:gd name="connsiteY5" fmla="*/ 75729 h 547343"/>
                <a:gd name="connsiteX6" fmla="*/ 471614 w 943228"/>
                <a:gd name="connsiteY6" fmla="*/ 547343 h 547343"/>
                <a:gd name="connsiteX7" fmla="*/ 0 w 943228"/>
                <a:gd name="connsiteY7" fmla="*/ 75729 h 5473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3228" h="547343">
                  <a:moveTo>
                    <a:pt x="7634" y="0"/>
                  </a:moveTo>
                  <a:lnTo>
                    <a:pt x="9582" y="19318"/>
                  </a:lnTo>
                  <a:cubicBezTo>
                    <a:pt x="53558" y="234224"/>
                    <a:pt x="243707" y="395885"/>
                    <a:pt x="471614" y="395885"/>
                  </a:cubicBezTo>
                  <a:cubicBezTo>
                    <a:pt x="699521" y="395885"/>
                    <a:pt x="889670" y="234224"/>
                    <a:pt x="933647" y="19318"/>
                  </a:cubicBezTo>
                  <a:lnTo>
                    <a:pt x="935594" y="0"/>
                  </a:lnTo>
                  <a:lnTo>
                    <a:pt x="943228" y="75729"/>
                  </a:lnTo>
                  <a:cubicBezTo>
                    <a:pt x="943228" y="336194"/>
                    <a:pt x="732079" y="547343"/>
                    <a:pt x="471614" y="547343"/>
                  </a:cubicBezTo>
                  <a:cubicBezTo>
                    <a:pt x="211149" y="547343"/>
                    <a:pt x="0" y="336194"/>
                    <a:pt x="0" y="757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39433" y="2874202"/>
            <a:ext cx="3600106" cy="2151428"/>
            <a:chOff x="1802490" y="3939002"/>
            <a:chExt cx="3600106" cy="2151428"/>
          </a:xfrm>
        </p:grpSpPr>
        <p:sp>
          <p:nvSpPr>
            <p:cNvPr id="292" name="任意多边形 291"/>
            <p:cNvSpPr/>
            <p:nvPr/>
          </p:nvSpPr>
          <p:spPr>
            <a:xfrm>
              <a:off x="1802490" y="3950863"/>
              <a:ext cx="3600106" cy="2139567"/>
            </a:xfrm>
            <a:custGeom>
              <a:gdLst>
                <a:gd name="connsiteX0" fmla="*/ 1930842 w 3600106"/>
                <a:gd name="connsiteY0" fmla="*/ 1186611 h 2139567"/>
                <a:gd name="connsiteX1" fmla="*/ 1934924 w 3600106"/>
                <a:gd name="connsiteY1" fmla="*/ 1194131 h 2139567"/>
                <a:gd name="connsiteX2" fmla="*/ 1937148 w 3600106"/>
                <a:gd name="connsiteY2" fmla="*/ 1190034 h 2139567"/>
                <a:gd name="connsiteX3" fmla="*/ 2183345 w 3600106"/>
                <a:gd name="connsiteY3" fmla="*/ 0 h 2139567"/>
                <a:gd name="connsiteX4" fmla="*/ 2530359 w 3600106"/>
                <a:gd name="connsiteY4" fmla="*/ 105998 h 2139567"/>
                <a:gd name="connsiteX5" fmla="*/ 2584058 w 3600106"/>
                <a:gd name="connsiteY5" fmla="*/ 150304 h 2139567"/>
                <a:gd name="connsiteX6" fmla="*/ 2663693 w 3600106"/>
                <a:gd name="connsiteY6" fmla="*/ 125584 h 2139567"/>
                <a:gd name="connsiteX7" fmla="*/ 2752315 w 3600106"/>
                <a:gd name="connsiteY7" fmla="*/ 116650 h 2139567"/>
                <a:gd name="connsiteX8" fmla="*/ 3183118 w 3600106"/>
                <a:gd name="connsiteY8" fmla="*/ 467765 h 2139567"/>
                <a:gd name="connsiteX9" fmla="*/ 3189378 w 3600106"/>
                <a:gd name="connsiteY9" fmla="*/ 529861 h 2139567"/>
                <a:gd name="connsiteX10" fmla="*/ 3248992 w 3600106"/>
                <a:gd name="connsiteY10" fmla="*/ 535870 h 2139567"/>
                <a:gd name="connsiteX11" fmla="*/ 3600106 w 3600106"/>
                <a:gd name="connsiteY11" fmla="*/ 966673 h 2139567"/>
                <a:gd name="connsiteX12" fmla="*/ 3160369 w 3600106"/>
                <a:gd name="connsiteY12" fmla="*/ 1406410 h 2139567"/>
                <a:gd name="connsiteX13" fmla="*/ 3077756 w 3600106"/>
                <a:gd name="connsiteY13" fmla="*/ 1398082 h 2139567"/>
                <a:gd name="connsiteX14" fmla="*/ 3086735 w 3600106"/>
                <a:gd name="connsiteY14" fmla="*/ 1487157 h 2139567"/>
                <a:gd name="connsiteX15" fmla="*/ 2472084 w 3600106"/>
                <a:gd name="connsiteY15" fmla="*/ 2101808 h 2139567"/>
                <a:gd name="connsiteX16" fmla="*/ 1962406 w 3600106"/>
                <a:gd name="connsiteY16" fmla="*/ 1830814 h 2139567"/>
                <a:gd name="connsiteX17" fmla="*/ 1955419 w 3600106"/>
                <a:gd name="connsiteY17" fmla="*/ 1817942 h 2139567"/>
                <a:gd name="connsiteX18" fmla="*/ 1927937 w 3600106"/>
                <a:gd name="connsiteY18" fmla="*/ 1868573 h 2139567"/>
                <a:gd name="connsiteX19" fmla="*/ 1418259 w 3600106"/>
                <a:gd name="connsiteY19" fmla="*/ 2139567 h 2139567"/>
                <a:gd name="connsiteX20" fmla="*/ 983635 w 3600106"/>
                <a:gd name="connsiteY20" fmla="*/ 1959540 h 2139567"/>
                <a:gd name="connsiteX21" fmla="*/ 915669 w 3600106"/>
                <a:gd name="connsiteY21" fmla="*/ 1877164 h 2139567"/>
                <a:gd name="connsiteX22" fmla="*/ 912401 w 3600106"/>
                <a:gd name="connsiteY22" fmla="*/ 1878179 h 2139567"/>
                <a:gd name="connsiteX23" fmla="*/ 819100 w 3600106"/>
                <a:gd name="connsiteY23" fmla="*/ 1887584 h 2139567"/>
                <a:gd name="connsiteX24" fmla="*/ 365552 w 3600106"/>
                <a:gd name="connsiteY24" fmla="*/ 1517932 h 2139567"/>
                <a:gd name="connsiteX25" fmla="*/ 364374 w 3600106"/>
                <a:gd name="connsiteY25" fmla="*/ 1506241 h 2139567"/>
                <a:gd name="connsiteX26" fmla="*/ 340215 w 3600106"/>
                <a:gd name="connsiteY26" fmla="*/ 1503806 h 2139567"/>
                <a:gd name="connsiteX27" fmla="*/ 0 w 3600106"/>
                <a:gd name="connsiteY27" fmla="*/ 1086376 h 2139567"/>
                <a:gd name="connsiteX28" fmla="*/ 426086 w 3600106"/>
                <a:gd name="connsiteY28" fmla="*/ 660290 h 2139567"/>
                <a:gd name="connsiteX29" fmla="*/ 552791 w 3600106"/>
                <a:gd name="connsiteY29" fmla="*/ 679446 h 2139567"/>
                <a:gd name="connsiteX30" fmla="*/ 569454 w 3600106"/>
                <a:gd name="connsiteY30" fmla="*/ 686012 h 2139567"/>
                <a:gd name="connsiteX31" fmla="*/ 570218 w 3600106"/>
                <a:gd name="connsiteY31" fmla="*/ 683551 h 2139567"/>
                <a:gd name="connsiteX32" fmla="*/ 903489 w 3600106"/>
                <a:gd name="connsiteY32" fmla="*/ 410206 h 2139567"/>
                <a:gd name="connsiteX33" fmla="*/ 913700 w 3600106"/>
                <a:gd name="connsiteY33" fmla="*/ 409176 h 2139567"/>
                <a:gd name="connsiteX34" fmla="*/ 937117 w 3600106"/>
                <a:gd name="connsiteY34" fmla="*/ 333739 h 2139567"/>
                <a:gd name="connsiteX35" fmla="*/ 1363689 w 3600106"/>
                <a:gd name="connsiteY35" fmla="*/ 50988 h 2139567"/>
                <a:gd name="connsiteX36" fmla="*/ 1691046 w 3600106"/>
                <a:gd name="connsiteY36" fmla="*/ 186584 h 2139567"/>
                <a:gd name="connsiteX37" fmla="*/ 1715782 w 3600106"/>
                <a:gd name="connsiteY37" fmla="*/ 216563 h 2139567"/>
                <a:gd name="connsiteX38" fmla="*/ 1744476 w 3600106"/>
                <a:gd name="connsiteY38" fmla="*/ 181786 h 2139567"/>
                <a:gd name="connsiteX39" fmla="*/ 2183345 w 3600106"/>
                <a:gd name="connsiteY39" fmla="*/ 0 h 21395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600106" h="2139567">
                  <a:moveTo>
                    <a:pt x="1930842" y="1186611"/>
                  </a:moveTo>
                  <a:lnTo>
                    <a:pt x="1934924" y="1194131"/>
                  </a:lnTo>
                  <a:lnTo>
                    <a:pt x="1937148" y="1190034"/>
                  </a:lnTo>
                  <a:close/>
                  <a:moveTo>
                    <a:pt x="2183345" y="0"/>
                  </a:moveTo>
                  <a:cubicBezTo>
                    <a:pt x="2311887" y="0"/>
                    <a:pt x="2431302" y="39076"/>
                    <a:pt x="2530359" y="105998"/>
                  </a:cubicBezTo>
                  <a:lnTo>
                    <a:pt x="2584058" y="150304"/>
                  </a:lnTo>
                  <a:lnTo>
                    <a:pt x="2663693" y="125584"/>
                  </a:lnTo>
                  <a:cubicBezTo>
                    <a:pt x="2692319" y="119726"/>
                    <a:pt x="2721958" y="116650"/>
                    <a:pt x="2752315" y="116650"/>
                  </a:cubicBezTo>
                  <a:cubicBezTo>
                    <a:pt x="2964818" y="116650"/>
                    <a:pt x="3142115" y="267384"/>
                    <a:pt x="3183118" y="467765"/>
                  </a:cubicBezTo>
                  <a:lnTo>
                    <a:pt x="3189378" y="529861"/>
                  </a:lnTo>
                  <a:lnTo>
                    <a:pt x="3248992" y="535870"/>
                  </a:lnTo>
                  <a:cubicBezTo>
                    <a:pt x="3449372" y="576874"/>
                    <a:pt x="3600106" y="754171"/>
                    <a:pt x="3600106" y="966673"/>
                  </a:cubicBezTo>
                  <a:cubicBezTo>
                    <a:pt x="3600106" y="1209533"/>
                    <a:pt x="3403229" y="1406410"/>
                    <a:pt x="3160369" y="1406410"/>
                  </a:cubicBezTo>
                  <a:lnTo>
                    <a:pt x="3077756" y="1398082"/>
                  </a:lnTo>
                  <a:lnTo>
                    <a:pt x="3086735" y="1487157"/>
                  </a:lnTo>
                  <a:cubicBezTo>
                    <a:pt x="3086735" y="1826619"/>
                    <a:pt x="2811546" y="2101808"/>
                    <a:pt x="2472084" y="2101808"/>
                  </a:cubicBezTo>
                  <a:cubicBezTo>
                    <a:pt x="2259920" y="2101808"/>
                    <a:pt x="2072863" y="1994313"/>
                    <a:pt x="1962406" y="1830814"/>
                  </a:cubicBezTo>
                  <a:lnTo>
                    <a:pt x="1955419" y="1817942"/>
                  </a:lnTo>
                  <a:lnTo>
                    <a:pt x="1927937" y="1868573"/>
                  </a:lnTo>
                  <a:cubicBezTo>
                    <a:pt x="1817480" y="2032072"/>
                    <a:pt x="1630423" y="2139567"/>
                    <a:pt x="1418259" y="2139567"/>
                  </a:cubicBezTo>
                  <a:cubicBezTo>
                    <a:pt x="1248528" y="2139567"/>
                    <a:pt x="1094865" y="2070770"/>
                    <a:pt x="983635" y="1959540"/>
                  </a:cubicBezTo>
                  <a:lnTo>
                    <a:pt x="915669" y="1877164"/>
                  </a:lnTo>
                  <a:lnTo>
                    <a:pt x="912401" y="1878179"/>
                  </a:lnTo>
                  <a:cubicBezTo>
                    <a:pt x="882264" y="1884346"/>
                    <a:pt x="851060" y="1887584"/>
                    <a:pt x="819100" y="1887584"/>
                  </a:cubicBezTo>
                  <a:cubicBezTo>
                    <a:pt x="595378" y="1887584"/>
                    <a:pt x="408721" y="1728892"/>
                    <a:pt x="365552" y="1517932"/>
                  </a:cubicBezTo>
                  <a:lnTo>
                    <a:pt x="364374" y="1506241"/>
                  </a:lnTo>
                  <a:lnTo>
                    <a:pt x="340215" y="1503806"/>
                  </a:lnTo>
                  <a:cubicBezTo>
                    <a:pt x="146054" y="1464075"/>
                    <a:pt x="0" y="1292282"/>
                    <a:pt x="0" y="1086376"/>
                  </a:cubicBezTo>
                  <a:cubicBezTo>
                    <a:pt x="0" y="851055"/>
                    <a:pt x="190765" y="660290"/>
                    <a:pt x="426086" y="660290"/>
                  </a:cubicBezTo>
                  <a:cubicBezTo>
                    <a:pt x="470209" y="660290"/>
                    <a:pt x="512765" y="666997"/>
                    <a:pt x="552791" y="679446"/>
                  </a:cubicBezTo>
                  <a:lnTo>
                    <a:pt x="569454" y="686012"/>
                  </a:lnTo>
                  <a:lnTo>
                    <a:pt x="570218" y="683551"/>
                  </a:lnTo>
                  <a:cubicBezTo>
                    <a:pt x="628785" y="545084"/>
                    <a:pt x="752803" y="441041"/>
                    <a:pt x="903489" y="410206"/>
                  </a:cubicBezTo>
                  <a:lnTo>
                    <a:pt x="913700" y="409176"/>
                  </a:lnTo>
                  <a:lnTo>
                    <a:pt x="937117" y="333739"/>
                  </a:lnTo>
                  <a:cubicBezTo>
                    <a:pt x="1007397" y="167578"/>
                    <a:pt x="1171928" y="50988"/>
                    <a:pt x="1363689" y="50988"/>
                  </a:cubicBezTo>
                  <a:cubicBezTo>
                    <a:pt x="1491530" y="50988"/>
                    <a:pt x="1607268" y="102806"/>
                    <a:pt x="1691046" y="186584"/>
                  </a:cubicBezTo>
                  <a:lnTo>
                    <a:pt x="1715782" y="216563"/>
                  </a:lnTo>
                  <a:lnTo>
                    <a:pt x="1744476" y="181786"/>
                  </a:lnTo>
                  <a:cubicBezTo>
                    <a:pt x="1856792" y="69469"/>
                    <a:pt x="2011956" y="0"/>
                    <a:pt x="21833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4" name="任意多边形 293"/>
            <p:cNvSpPr/>
            <p:nvPr/>
          </p:nvSpPr>
          <p:spPr>
            <a:xfrm>
              <a:off x="1872098" y="3939002"/>
              <a:ext cx="3434553" cy="2041178"/>
            </a:xfrm>
            <a:custGeom>
              <a:gdLst>
                <a:gd name="connsiteX0" fmla="*/ 1930842 w 3600106"/>
                <a:gd name="connsiteY0" fmla="*/ 1186611 h 2139567"/>
                <a:gd name="connsiteX1" fmla="*/ 1934924 w 3600106"/>
                <a:gd name="connsiteY1" fmla="*/ 1194131 h 2139567"/>
                <a:gd name="connsiteX2" fmla="*/ 1937148 w 3600106"/>
                <a:gd name="connsiteY2" fmla="*/ 1190034 h 2139567"/>
                <a:gd name="connsiteX3" fmla="*/ 2183345 w 3600106"/>
                <a:gd name="connsiteY3" fmla="*/ 0 h 2139567"/>
                <a:gd name="connsiteX4" fmla="*/ 2530359 w 3600106"/>
                <a:gd name="connsiteY4" fmla="*/ 105998 h 2139567"/>
                <a:gd name="connsiteX5" fmla="*/ 2584058 w 3600106"/>
                <a:gd name="connsiteY5" fmla="*/ 150304 h 2139567"/>
                <a:gd name="connsiteX6" fmla="*/ 2663693 w 3600106"/>
                <a:gd name="connsiteY6" fmla="*/ 125584 h 2139567"/>
                <a:gd name="connsiteX7" fmla="*/ 2752315 w 3600106"/>
                <a:gd name="connsiteY7" fmla="*/ 116650 h 2139567"/>
                <a:gd name="connsiteX8" fmla="*/ 3183118 w 3600106"/>
                <a:gd name="connsiteY8" fmla="*/ 467765 h 2139567"/>
                <a:gd name="connsiteX9" fmla="*/ 3189378 w 3600106"/>
                <a:gd name="connsiteY9" fmla="*/ 529861 h 2139567"/>
                <a:gd name="connsiteX10" fmla="*/ 3248992 w 3600106"/>
                <a:gd name="connsiteY10" fmla="*/ 535870 h 2139567"/>
                <a:gd name="connsiteX11" fmla="*/ 3600106 w 3600106"/>
                <a:gd name="connsiteY11" fmla="*/ 966673 h 2139567"/>
                <a:gd name="connsiteX12" fmla="*/ 3160369 w 3600106"/>
                <a:gd name="connsiteY12" fmla="*/ 1406410 h 2139567"/>
                <a:gd name="connsiteX13" fmla="*/ 3077756 w 3600106"/>
                <a:gd name="connsiteY13" fmla="*/ 1398082 h 2139567"/>
                <a:gd name="connsiteX14" fmla="*/ 3086735 w 3600106"/>
                <a:gd name="connsiteY14" fmla="*/ 1487157 h 2139567"/>
                <a:gd name="connsiteX15" fmla="*/ 2472084 w 3600106"/>
                <a:gd name="connsiteY15" fmla="*/ 2101808 h 2139567"/>
                <a:gd name="connsiteX16" fmla="*/ 1962406 w 3600106"/>
                <a:gd name="connsiteY16" fmla="*/ 1830814 h 2139567"/>
                <a:gd name="connsiteX17" fmla="*/ 1955419 w 3600106"/>
                <a:gd name="connsiteY17" fmla="*/ 1817942 h 2139567"/>
                <a:gd name="connsiteX18" fmla="*/ 1927937 w 3600106"/>
                <a:gd name="connsiteY18" fmla="*/ 1868573 h 2139567"/>
                <a:gd name="connsiteX19" fmla="*/ 1418259 w 3600106"/>
                <a:gd name="connsiteY19" fmla="*/ 2139567 h 2139567"/>
                <a:gd name="connsiteX20" fmla="*/ 983635 w 3600106"/>
                <a:gd name="connsiteY20" fmla="*/ 1959540 h 2139567"/>
                <a:gd name="connsiteX21" fmla="*/ 915669 w 3600106"/>
                <a:gd name="connsiteY21" fmla="*/ 1877164 h 2139567"/>
                <a:gd name="connsiteX22" fmla="*/ 912401 w 3600106"/>
                <a:gd name="connsiteY22" fmla="*/ 1878179 h 2139567"/>
                <a:gd name="connsiteX23" fmla="*/ 819100 w 3600106"/>
                <a:gd name="connsiteY23" fmla="*/ 1887584 h 2139567"/>
                <a:gd name="connsiteX24" fmla="*/ 365552 w 3600106"/>
                <a:gd name="connsiteY24" fmla="*/ 1517932 h 2139567"/>
                <a:gd name="connsiteX25" fmla="*/ 364374 w 3600106"/>
                <a:gd name="connsiteY25" fmla="*/ 1506241 h 2139567"/>
                <a:gd name="connsiteX26" fmla="*/ 340215 w 3600106"/>
                <a:gd name="connsiteY26" fmla="*/ 1503806 h 2139567"/>
                <a:gd name="connsiteX27" fmla="*/ 0 w 3600106"/>
                <a:gd name="connsiteY27" fmla="*/ 1086376 h 2139567"/>
                <a:gd name="connsiteX28" fmla="*/ 426086 w 3600106"/>
                <a:gd name="connsiteY28" fmla="*/ 660290 h 2139567"/>
                <a:gd name="connsiteX29" fmla="*/ 552791 w 3600106"/>
                <a:gd name="connsiteY29" fmla="*/ 679446 h 2139567"/>
                <a:gd name="connsiteX30" fmla="*/ 569454 w 3600106"/>
                <a:gd name="connsiteY30" fmla="*/ 686012 h 2139567"/>
                <a:gd name="connsiteX31" fmla="*/ 570218 w 3600106"/>
                <a:gd name="connsiteY31" fmla="*/ 683551 h 2139567"/>
                <a:gd name="connsiteX32" fmla="*/ 903489 w 3600106"/>
                <a:gd name="connsiteY32" fmla="*/ 410206 h 2139567"/>
                <a:gd name="connsiteX33" fmla="*/ 913700 w 3600106"/>
                <a:gd name="connsiteY33" fmla="*/ 409176 h 2139567"/>
                <a:gd name="connsiteX34" fmla="*/ 937117 w 3600106"/>
                <a:gd name="connsiteY34" fmla="*/ 333739 h 2139567"/>
                <a:gd name="connsiteX35" fmla="*/ 1363689 w 3600106"/>
                <a:gd name="connsiteY35" fmla="*/ 50988 h 2139567"/>
                <a:gd name="connsiteX36" fmla="*/ 1691046 w 3600106"/>
                <a:gd name="connsiteY36" fmla="*/ 186584 h 2139567"/>
                <a:gd name="connsiteX37" fmla="*/ 1715782 w 3600106"/>
                <a:gd name="connsiteY37" fmla="*/ 216563 h 2139567"/>
                <a:gd name="connsiteX38" fmla="*/ 1744476 w 3600106"/>
                <a:gd name="connsiteY38" fmla="*/ 181786 h 2139567"/>
                <a:gd name="connsiteX39" fmla="*/ 2183345 w 3600106"/>
                <a:gd name="connsiteY39" fmla="*/ 0 h 21395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600106" h="2139567">
                  <a:moveTo>
                    <a:pt x="1930842" y="1186611"/>
                  </a:moveTo>
                  <a:lnTo>
                    <a:pt x="1934924" y="1194131"/>
                  </a:lnTo>
                  <a:lnTo>
                    <a:pt x="1937148" y="1190034"/>
                  </a:lnTo>
                  <a:close/>
                  <a:moveTo>
                    <a:pt x="2183345" y="0"/>
                  </a:moveTo>
                  <a:cubicBezTo>
                    <a:pt x="2311887" y="0"/>
                    <a:pt x="2431302" y="39076"/>
                    <a:pt x="2530359" y="105998"/>
                  </a:cubicBezTo>
                  <a:lnTo>
                    <a:pt x="2584058" y="150304"/>
                  </a:lnTo>
                  <a:lnTo>
                    <a:pt x="2663693" y="125584"/>
                  </a:lnTo>
                  <a:cubicBezTo>
                    <a:pt x="2692319" y="119726"/>
                    <a:pt x="2721958" y="116650"/>
                    <a:pt x="2752315" y="116650"/>
                  </a:cubicBezTo>
                  <a:cubicBezTo>
                    <a:pt x="2964818" y="116650"/>
                    <a:pt x="3142115" y="267384"/>
                    <a:pt x="3183118" y="467765"/>
                  </a:cubicBezTo>
                  <a:lnTo>
                    <a:pt x="3189378" y="529861"/>
                  </a:lnTo>
                  <a:lnTo>
                    <a:pt x="3248992" y="535870"/>
                  </a:lnTo>
                  <a:cubicBezTo>
                    <a:pt x="3449372" y="576874"/>
                    <a:pt x="3600106" y="754171"/>
                    <a:pt x="3600106" y="966673"/>
                  </a:cubicBezTo>
                  <a:cubicBezTo>
                    <a:pt x="3600106" y="1209533"/>
                    <a:pt x="3403229" y="1406410"/>
                    <a:pt x="3160369" y="1406410"/>
                  </a:cubicBezTo>
                  <a:lnTo>
                    <a:pt x="3077756" y="1398082"/>
                  </a:lnTo>
                  <a:lnTo>
                    <a:pt x="3086735" y="1487157"/>
                  </a:lnTo>
                  <a:cubicBezTo>
                    <a:pt x="3086735" y="1826619"/>
                    <a:pt x="2811546" y="2101808"/>
                    <a:pt x="2472084" y="2101808"/>
                  </a:cubicBezTo>
                  <a:cubicBezTo>
                    <a:pt x="2259920" y="2101808"/>
                    <a:pt x="2072863" y="1994313"/>
                    <a:pt x="1962406" y="1830814"/>
                  </a:cubicBezTo>
                  <a:lnTo>
                    <a:pt x="1955419" y="1817942"/>
                  </a:lnTo>
                  <a:lnTo>
                    <a:pt x="1927937" y="1868573"/>
                  </a:lnTo>
                  <a:cubicBezTo>
                    <a:pt x="1817480" y="2032072"/>
                    <a:pt x="1630423" y="2139567"/>
                    <a:pt x="1418259" y="2139567"/>
                  </a:cubicBezTo>
                  <a:cubicBezTo>
                    <a:pt x="1248528" y="2139567"/>
                    <a:pt x="1094865" y="2070770"/>
                    <a:pt x="983635" y="1959540"/>
                  </a:cubicBezTo>
                  <a:lnTo>
                    <a:pt x="915669" y="1877164"/>
                  </a:lnTo>
                  <a:lnTo>
                    <a:pt x="912401" y="1878179"/>
                  </a:lnTo>
                  <a:cubicBezTo>
                    <a:pt x="882264" y="1884346"/>
                    <a:pt x="851060" y="1887584"/>
                    <a:pt x="819100" y="1887584"/>
                  </a:cubicBezTo>
                  <a:cubicBezTo>
                    <a:pt x="595378" y="1887584"/>
                    <a:pt x="408721" y="1728892"/>
                    <a:pt x="365552" y="1517932"/>
                  </a:cubicBezTo>
                  <a:lnTo>
                    <a:pt x="364374" y="1506241"/>
                  </a:lnTo>
                  <a:lnTo>
                    <a:pt x="340215" y="1503806"/>
                  </a:lnTo>
                  <a:cubicBezTo>
                    <a:pt x="146054" y="1464075"/>
                    <a:pt x="0" y="1292282"/>
                    <a:pt x="0" y="1086376"/>
                  </a:cubicBezTo>
                  <a:cubicBezTo>
                    <a:pt x="0" y="851055"/>
                    <a:pt x="190765" y="660290"/>
                    <a:pt x="426086" y="660290"/>
                  </a:cubicBezTo>
                  <a:cubicBezTo>
                    <a:pt x="470209" y="660290"/>
                    <a:pt x="512765" y="666997"/>
                    <a:pt x="552791" y="679446"/>
                  </a:cubicBezTo>
                  <a:lnTo>
                    <a:pt x="569454" y="686012"/>
                  </a:lnTo>
                  <a:lnTo>
                    <a:pt x="570218" y="683551"/>
                  </a:lnTo>
                  <a:cubicBezTo>
                    <a:pt x="628785" y="545084"/>
                    <a:pt x="752803" y="441041"/>
                    <a:pt x="903489" y="410206"/>
                  </a:cubicBezTo>
                  <a:lnTo>
                    <a:pt x="913700" y="409176"/>
                  </a:lnTo>
                  <a:lnTo>
                    <a:pt x="937117" y="333739"/>
                  </a:lnTo>
                  <a:cubicBezTo>
                    <a:pt x="1007397" y="167578"/>
                    <a:pt x="1171928" y="50988"/>
                    <a:pt x="1363689" y="50988"/>
                  </a:cubicBezTo>
                  <a:cubicBezTo>
                    <a:pt x="1491530" y="50988"/>
                    <a:pt x="1607268" y="102806"/>
                    <a:pt x="1691046" y="186584"/>
                  </a:cubicBezTo>
                  <a:lnTo>
                    <a:pt x="1715782" y="216563"/>
                  </a:lnTo>
                  <a:lnTo>
                    <a:pt x="1744476" y="181786"/>
                  </a:lnTo>
                  <a:cubicBezTo>
                    <a:pt x="1856792" y="69469"/>
                    <a:pt x="2011956" y="0"/>
                    <a:pt x="2183345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438698" y="3198380"/>
            <a:ext cx="2433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CARTOON</a:t>
            </a:r>
            <a:endParaRPr lang="en-US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</a:t>
            </a:r>
            <a:endParaRPr lang="en-US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REPORT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6" name="任意多边形 295"/>
          <p:cNvSpPr/>
          <p:nvPr/>
        </p:nvSpPr>
        <p:spPr>
          <a:xfrm>
            <a:off x="4376338" y="3444007"/>
            <a:ext cx="697735" cy="236011"/>
          </a:xfrm>
          <a:custGeom>
            <a:gdLst>
              <a:gd name="connsiteX0" fmla="*/ 900752 w 1802201"/>
              <a:gd name="connsiteY0" fmla="*/ 0 h 609601"/>
              <a:gd name="connsiteX1" fmla="*/ 1312842 w 1802201"/>
              <a:gd name="connsiteY1" fmla="*/ 488950 h 609601"/>
              <a:gd name="connsiteX2" fmla="*/ 1311499 w 1802201"/>
              <a:gd name="connsiteY2" fmla="*/ 504756 h 609601"/>
              <a:gd name="connsiteX3" fmla="*/ 1324290 w 1802201"/>
              <a:gd name="connsiteY3" fmla="*/ 476795 h 609601"/>
              <a:gd name="connsiteX4" fmla="*/ 1544266 w 1802201"/>
              <a:gd name="connsiteY4" fmla="*/ 338020 h 609601"/>
              <a:gd name="connsiteX5" fmla="*/ 1788701 w 1802201"/>
              <a:gd name="connsiteY5" fmla="*/ 530262 h 609601"/>
              <a:gd name="connsiteX6" fmla="*/ 1802201 w 1802201"/>
              <a:gd name="connsiteY6" fmla="*/ 609601 h 609601"/>
              <a:gd name="connsiteX7" fmla="*/ 0 w 1802201"/>
              <a:gd name="connsiteY7" fmla="*/ 609601 h 609601"/>
              <a:gd name="connsiteX8" fmla="*/ 11738 w 1802201"/>
              <a:gd name="connsiteY8" fmla="*/ 540620 h 609601"/>
              <a:gd name="connsiteX9" fmla="*/ 256172 w 1802201"/>
              <a:gd name="connsiteY9" fmla="*/ 348378 h 609601"/>
              <a:gd name="connsiteX10" fmla="*/ 476148 w 1802201"/>
              <a:gd name="connsiteY10" fmla="*/ 487153 h 609601"/>
              <a:gd name="connsiteX11" fmla="*/ 491329 w 1802201"/>
              <a:gd name="connsiteY11" fmla="*/ 520338 h 609601"/>
              <a:gd name="connsiteX12" fmla="*/ 488662 w 1802201"/>
              <a:gd name="connsiteY12" fmla="*/ 488950 h 609601"/>
              <a:gd name="connsiteX13" fmla="*/ 900752 w 1802201"/>
              <a:gd name="connsiteY13" fmla="*/ 0 h 6096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2200" h="609601">
                <a:moveTo>
                  <a:pt x="900752" y="0"/>
                </a:moveTo>
                <a:cubicBezTo>
                  <a:pt x="1128343" y="0"/>
                  <a:pt x="1312842" y="218910"/>
                  <a:pt x="1312842" y="488950"/>
                </a:cubicBezTo>
                <a:lnTo>
                  <a:pt x="1311499" y="504756"/>
                </a:lnTo>
                <a:lnTo>
                  <a:pt x="1324290" y="476795"/>
                </a:lnTo>
                <a:cubicBezTo>
                  <a:pt x="1371963" y="393068"/>
                  <a:pt x="1452697" y="338020"/>
                  <a:pt x="1544266" y="338020"/>
                </a:cubicBezTo>
                <a:cubicBezTo>
                  <a:pt x="1654149" y="338020"/>
                  <a:pt x="1748429" y="417289"/>
                  <a:pt x="1788701" y="530262"/>
                </a:cubicBezTo>
                <a:lnTo>
                  <a:pt x="1802201" y="609601"/>
                </a:lnTo>
                <a:lnTo>
                  <a:pt x="0" y="609601"/>
                </a:lnTo>
                <a:lnTo>
                  <a:pt x="11738" y="540620"/>
                </a:lnTo>
                <a:cubicBezTo>
                  <a:pt x="52010" y="427647"/>
                  <a:pt x="146289" y="348378"/>
                  <a:pt x="256172" y="348378"/>
                </a:cubicBezTo>
                <a:cubicBezTo>
                  <a:pt x="347741" y="348378"/>
                  <a:pt x="428475" y="403426"/>
                  <a:pt x="476148" y="487153"/>
                </a:cubicBezTo>
                <a:lnTo>
                  <a:pt x="491329" y="520338"/>
                </a:lnTo>
                <a:lnTo>
                  <a:pt x="488662" y="488950"/>
                </a:lnTo>
                <a:cubicBezTo>
                  <a:pt x="488662" y="218910"/>
                  <a:pt x="673161" y="0"/>
                  <a:pt x="900752" y="0"/>
                </a:cubicBezTo>
                <a:close/>
              </a:path>
            </a:pathLst>
          </a:custGeom>
          <a:solidFill>
            <a:srgbClr val="EFD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椭圆 298"/>
          <p:cNvSpPr/>
          <p:nvPr/>
        </p:nvSpPr>
        <p:spPr>
          <a:xfrm flipH="1">
            <a:off x="3242186" y="3254267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椭圆 299"/>
          <p:cNvSpPr/>
          <p:nvPr/>
        </p:nvSpPr>
        <p:spPr>
          <a:xfrm flipH="1">
            <a:off x="4857088" y="4949853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2379408" y="4900065"/>
            <a:ext cx="487785" cy="473222"/>
            <a:chOff x="2379408" y="4900065"/>
            <a:chExt cx="487785" cy="473222"/>
          </a:xfrm>
        </p:grpSpPr>
        <p:cxnSp>
          <p:nvCxnSpPr>
            <p:cNvPr id="297" name="直接连接符 296"/>
            <p:cNvCxnSpPr/>
            <p:nvPr/>
          </p:nvCxnSpPr>
          <p:spPr>
            <a:xfrm flipH="1">
              <a:off x="2379408" y="4976229"/>
              <a:ext cx="295581" cy="190710"/>
            </a:xfrm>
            <a:prstGeom prst="line">
              <a:avLst/>
            </a:prstGeom>
            <a:ln w="38100">
              <a:solidFill>
                <a:srgbClr val="EFD40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 flipH="1">
              <a:off x="2697509" y="5052028"/>
              <a:ext cx="59546" cy="321259"/>
            </a:xfrm>
            <a:prstGeom prst="line">
              <a:avLst/>
            </a:prstGeom>
            <a:ln w="38100">
              <a:solidFill>
                <a:srgbClr val="EFD40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任意多边形 300"/>
            <p:cNvSpPr/>
            <p:nvPr/>
          </p:nvSpPr>
          <p:spPr>
            <a:xfrm rot="2240860">
              <a:off x="2604290" y="4900065"/>
              <a:ext cx="216515" cy="216516"/>
            </a:xfrm>
            <a:custGeom>
              <a:gdLst>
                <a:gd name="connsiteX0" fmla="*/ 1210359 w 2400300"/>
                <a:gd name="connsiteY0" fmla="*/ 1615311 h 2400300"/>
                <a:gd name="connsiteX1" fmla="*/ 1002756 w 2400300"/>
                <a:gd name="connsiteY1" fmla="*/ 1822914 h 2400300"/>
                <a:gd name="connsiteX2" fmla="*/ 1210359 w 2400300"/>
                <a:gd name="connsiteY2" fmla="*/ 2030517 h 2400300"/>
                <a:gd name="connsiteX3" fmla="*/ 1417962 w 2400300"/>
                <a:gd name="connsiteY3" fmla="*/ 1822914 h 2400300"/>
                <a:gd name="connsiteX4" fmla="*/ 1210359 w 2400300"/>
                <a:gd name="connsiteY4" fmla="*/ 1615311 h 2400300"/>
                <a:gd name="connsiteX5" fmla="*/ 1191894 w 2400300"/>
                <a:gd name="connsiteY5" fmla="*/ 354833 h 2400300"/>
                <a:gd name="connsiteX6" fmla="*/ 984291 w 2400300"/>
                <a:gd name="connsiteY6" fmla="*/ 562436 h 2400300"/>
                <a:gd name="connsiteX7" fmla="*/ 1191894 w 2400300"/>
                <a:gd name="connsiteY7" fmla="*/ 770039 h 2400300"/>
                <a:gd name="connsiteX8" fmla="*/ 1399497 w 2400300"/>
                <a:gd name="connsiteY8" fmla="*/ 562436 h 2400300"/>
                <a:gd name="connsiteX9" fmla="*/ 1191894 w 2400300"/>
                <a:gd name="connsiteY9" fmla="*/ 354833 h 2400300"/>
                <a:gd name="connsiteX10" fmla="*/ 1200150 w 2400300"/>
                <a:gd name="connsiteY10" fmla="*/ 0 h 2400300"/>
                <a:gd name="connsiteX11" fmla="*/ 2400300 w 2400300"/>
                <a:gd name="connsiteY11" fmla="*/ 1200150 h 2400300"/>
                <a:gd name="connsiteX12" fmla="*/ 1200150 w 2400300"/>
                <a:gd name="connsiteY12" fmla="*/ 2400300 h 2400300"/>
                <a:gd name="connsiteX13" fmla="*/ 0 w 2400300"/>
                <a:gd name="connsiteY13" fmla="*/ 1200150 h 2400300"/>
                <a:gd name="connsiteX14" fmla="*/ 1200150 w 2400300"/>
                <a:gd name="connsiteY14" fmla="*/ 0 h 24003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0300" h="2400300">
                  <a:moveTo>
                    <a:pt x="1210359" y="1615311"/>
                  </a:moveTo>
                  <a:cubicBezTo>
                    <a:pt x="1095703" y="1615311"/>
                    <a:pt x="1002756" y="1708258"/>
                    <a:pt x="1002756" y="1822914"/>
                  </a:cubicBezTo>
                  <a:cubicBezTo>
                    <a:pt x="1002756" y="1937570"/>
                    <a:pt x="1095703" y="2030517"/>
                    <a:pt x="1210359" y="2030517"/>
                  </a:cubicBezTo>
                  <a:cubicBezTo>
                    <a:pt x="1325015" y="2030517"/>
                    <a:pt x="1417962" y="1937570"/>
                    <a:pt x="1417962" y="1822914"/>
                  </a:cubicBezTo>
                  <a:cubicBezTo>
                    <a:pt x="1417962" y="1708258"/>
                    <a:pt x="1325015" y="1615311"/>
                    <a:pt x="1210359" y="1615311"/>
                  </a:cubicBezTo>
                  <a:close/>
                  <a:moveTo>
                    <a:pt x="1191894" y="354833"/>
                  </a:moveTo>
                  <a:cubicBezTo>
                    <a:pt x="1077238" y="354833"/>
                    <a:pt x="984291" y="447780"/>
                    <a:pt x="984291" y="562436"/>
                  </a:cubicBezTo>
                  <a:cubicBezTo>
                    <a:pt x="984291" y="677092"/>
                    <a:pt x="1077238" y="770039"/>
                    <a:pt x="1191894" y="770039"/>
                  </a:cubicBezTo>
                  <a:cubicBezTo>
                    <a:pt x="1306550" y="770039"/>
                    <a:pt x="1399497" y="677092"/>
                    <a:pt x="1399497" y="562436"/>
                  </a:cubicBezTo>
                  <a:cubicBezTo>
                    <a:pt x="1399497" y="447780"/>
                    <a:pt x="1306550" y="354833"/>
                    <a:pt x="1191894" y="354833"/>
                  </a:cubicBezTo>
                  <a:close/>
                  <a:moveTo>
                    <a:pt x="1200150" y="0"/>
                  </a:moveTo>
                  <a:cubicBezTo>
                    <a:pt x="1862975" y="0"/>
                    <a:pt x="2400300" y="537325"/>
                    <a:pt x="2400300" y="1200150"/>
                  </a:cubicBezTo>
                  <a:cubicBezTo>
                    <a:pt x="2400300" y="1862975"/>
                    <a:pt x="1862975" y="2400300"/>
                    <a:pt x="1200150" y="2400300"/>
                  </a:cubicBezTo>
                  <a:cubicBezTo>
                    <a:pt x="537325" y="2400300"/>
                    <a:pt x="0" y="1862975"/>
                    <a:pt x="0" y="1200150"/>
                  </a:cubicBezTo>
                  <a:cubicBezTo>
                    <a:pt x="0" y="537325"/>
                    <a:pt x="537325" y="0"/>
                    <a:pt x="1200150" y="0"/>
                  </a:cubicBezTo>
                  <a:close/>
                </a:path>
              </a:pathLst>
            </a:cu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2" name="直接连接符 301"/>
            <p:cNvCxnSpPr/>
            <p:nvPr/>
          </p:nvCxnSpPr>
          <p:spPr>
            <a:xfrm rot="2240860">
              <a:off x="2558485" y="5035059"/>
              <a:ext cx="266204" cy="0"/>
            </a:xfrm>
            <a:prstGeom prst="line">
              <a:avLst/>
            </a:prstGeom>
            <a:ln w="952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/>
            <p:nvPr/>
          </p:nvCxnSpPr>
          <p:spPr>
            <a:xfrm rot="2240860">
              <a:off x="2600989" y="4987654"/>
              <a:ext cx="266204" cy="0"/>
            </a:xfrm>
            <a:prstGeom prst="line">
              <a:avLst/>
            </a:prstGeom>
            <a:ln w="952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4" name="六角星 201"/>
          <p:cNvSpPr/>
          <p:nvPr/>
        </p:nvSpPr>
        <p:spPr>
          <a:xfrm>
            <a:off x="9443329" y="4233449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5" name="椭圆 314"/>
          <p:cNvSpPr/>
          <p:nvPr/>
        </p:nvSpPr>
        <p:spPr>
          <a:xfrm flipV="1">
            <a:off x="4991910" y="1191698"/>
            <a:ext cx="45719" cy="48589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1" name="组合 410"/>
          <p:cNvGrpSpPr/>
          <p:nvPr/>
        </p:nvGrpSpPr>
        <p:grpSpPr>
          <a:xfrm>
            <a:off x="3215105" y="2194280"/>
            <a:ext cx="435693" cy="1792404"/>
            <a:chOff x="3661666" y="415400"/>
            <a:chExt cx="1401378" cy="5503525"/>
          </a:xfrm>
        </p:grpSpPr>
        <p:sp>
          <p:nvSpPr>
            <p:cNvPr id="389" name="矩形 388"/>
            <p:cNvSpPr/>
            <p:nvPr/>
          </p:nvSpPr>
          <p:spPr>
            <a:xfrm>
              <a:off x="4287993" y="485670"/>
              <a:ext cx="63596" cy="375834"/>
            </a:xfrm>
            <a:prstGeom prst="rect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8" name="椭圆 387"/>
            <p:cNvSpPr/>
            <p:nvPr/>
          </p:nvSpPr>
          <p:spPr>
            <a:xfrm>
              <a:off x="4242923" y="415400"/>
              <a:ext cx="146879" cy="149017"/>
            </a:xfrm>
            <a:prstGeom prst="ellipse">
              <a:avLst/>
            </a:pr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0" name="梯形 389"/>
            <p:cNvSpPr/>
            <p:nvPr/>
          </p:nvSpPr>
          <p:spPr>
            <a:xfrm>
              <a:off x="4186478" y="830451"/>
              <a:ext cx="265261" cy="187513"/>
            </a:xfrm>
            <a:prstGeom prst="trapezoid">
              <a:avLst>
                <a:gd name="adj" fmla="val 51681"/>
              </a:avLst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2" name="矩形 391"/>
            <p:cNvSpPr/>
            <p:nvPr/>
          </p:nvSpPr>
          <p:spPr>
            <a:xfrm>
              <a:off x="4187984" y="1037853"/>
              <a:ext cx="260907" cy="490110"/>
            </a:xfrm>
            <a:prstGeom prst="rect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3" name="梯形 392"/>
            <p:cNvSpPr/>
            <p:nvPr/>
          </p:nvSpPr>
          <p:spPr>
            <a:xfrm>
              <a:off x="4114597" y="1547619"/>
              <a:ext cx="407681" cy="334069"/>
            </a:xfrm>
            <a:prstGeom prst="trapezoid">
              <a:avLst>
                <a:gd name="adj" fmla="val 21946"/>
              </a:avLst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5" name="矩形 394"/>
            <p:cNvSpPr/>
            <p:nvPr/>
          </p:nvSpPr>
          <p:spPr>
            <a:xfrm>
              <a:off x="4119690" y="1906185"/>
              <a:ext cx="402588" cy="1236852"/>
            </a:xfrm>
            <a:prstGeom prst="rect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6" name="矩形 395"/>
            <p:cNvSpPr/>
            <p:nvPr/>
          </p:nvSpPr>
          <p:spPr>
            <a:xfrm>
              <a:off x="4119690" y="3167534"/>
              <a:ext cx="402588" cy="593819"/>
            </a:xfrm>
            <a:prstGeom prst="rect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7" name="直角三角形 396"/>
            <p:cNvSpPr/>
            <p:nvPr/>
          </p:nvSpPr>
          <p:spPr>
            <a:xfrm>
              <a:off x="4547034" y="3167534"/>
              <a:ext cx="433268" cy="593736"/>
            </a:xfrm>
            <a:prstGeom prst="rtTriangl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8" name="直角三角形 397"/>
            <p:cNvSpPr/>
            <p:nvPr/>
          </p:nvSpPr>
          <p:spPr>
            <a:xfrm flipH="1">
              <a:off x="3661666" y="3167534"/>
              <a:ext cx="433268" cy="593736"/>
            </a:xfrm>
            <a:prstGeom prst="rtTriangl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0" name="任意多边形 409"/>
            <p:cNvSpPr/>
            <p:nvPr/>
          </p:nvSpPr>
          <p:spPr>
            <a:xfrm rot="9454177">
              <a:off x="3771457" y="3676490"/>
              <a:ext cx="1291587" cy="2242435"/>
            </a:xfrm>
            <a:custGeom>
              <a:gdLst>
                <a:gd name="connsiteX0" fmla="*/ 0 w 1727096"/>
                <a:gd name="connsiteY0" fmla="*/ 2465722 h 2878217"/>
                <a:gd name="connsiteX1" fmla="*/ 162328 w 1727096"/>
                <a:gd name="connsiteY1" fmla="*/ 2072478 h 2878217"/>
                <a:gd name="connsiteX2" fmla="*/ 272218 w 1727096"/>
                <a:gd name="connsiteY2" fmla="*/ 1758700 h 2878217"/>
                <a:gd name="connsiteX3" fmla="*/ 390508 w 1727096"/>
                <a:gd name="connsiteY3" fmla="*/ 2096463 h 2878217"/>
                <a:gd name="connsiteX4" fmla="*/ 579858 w 1727096"/>
                <a:gd name="connsiteY4" fmla="*/ 1410744 h 2878217"/>
                <a:gd name="connsiteX5" fmla="*/ 658643 w 1727096"/>
                <a:gd name="connsiteY5" fmla="*/ 1855137 h 2878217"/>
                <a:gd name="connsiteX6" fmla="*/ 1727096 w 1727096"/>
                <a:gd name="connsiteY6" fmla="*/ 0 h 2878217"/>
                <a:gd name="connsiteX7" fmla="*/ 1003044 w 1727096"/>
                <a:gd name="connsiteY7" fmla="*/ 1987215 h 2878217"/>
                <a:gd name="connsiteX8" fmla="*/ 1282464 w 1727096"/>
                <a:gd name="connsiteY8" fmla="*/ 1721989 h 2878217"/>
                <a:gd name="connsiteX9" fmla="*/ 1048488 w 1727096"/>
                <a:gd name="connsiteY9" fmla="*/ 2331423 h 2878217"/>
                <a:gd name="connsiteX10" fmla="*/ 1368293 w 1727096"/>
                <a:gd name="connsiteY10" fmla="*/ 2196290 h 2878217"/>
                <a:gd name="connsiteX11" fmla="*/ 1025918 w 1727096"/>
                <a:gd name="connsiteY11" fmla="*/ 2827092 h 2878217"/>
                <a:gd name="connsiteX12" fmla="*/ 1022117 w 1727096"/>
                <a:gd name="connsiteY12" fmla="*/ 2822902 h 2878217"/>
                <a:gd name="connsiteX13" fmla="*/ 999284 w 1727096"/>
                <a:gd name="connsiteY13" fmla="*/ 2878217 h 2878217"/>
                <a:gd name="connsiteX14" fmla="*/ 795676 w 1727096"/>
                <a:gd name="connsiteY14" fmla="*/ 2794170 h 2878217"/>
                <a:gd name="connsiteX15" fmla="*/ 797494 w 1727096"/>
                <a:gd name="connsiteY15" fmla="*/ 2758444 h 2878217"/>
                <a:gd name="connsiteX16" fmla="*/ 575559 w 1727096"/>
                <a:gd name="connsiteY16" fmla="*/ 2468541 h 2878217"/>
                <a:gd name="connsiteX17" fmla="*/ 213753 w 1727096"/>
                <a:gd name="connsiteY17" fmla="*/ 2517481 h 2878217"/>
                <a:gd name="connsiteX18" fmla="*/ 189841 w 1727096"/>
                <a:gd name="connsiteY18" fmla="*/ 2544087 h 28782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7095" h="2878217">
                  <a:moveTo>
                    <a:pt x="0" y="2465722"/>
                  </a:moveTo>
                  <a:lnTo>
                    <a:pt x="162328" y="2072478"/>
                  </a:lnTo>
                  <a:lnTo>
                    <a:pt x="272218" y="1758700"/>
                  </a:lnTo>
                  <a:lnTo>
                    <a:pt x="390508" y="2096463"/>
                  </a:lnTo>
                  <a:lnTo>
                    <a:pt x="579858" y="1410744"/>
                  </a:lnTo>
                  <a:lnTo>
                    <a:pt x="658643" y="1855137"/>
                  </a:lnTo>
                  <a:lnTo>
                    <a:pt x="1727096" y="0"/>
                  </a:lnTo>
                  <a:lnTo>
                    <a:pt x="1003044" y="1987215"/>
                  </a:lnTo>
                  <a:lnTo>
                    <a:pt x="1282464" y="1721989"/>
                  </a:lnTo>
                  <a:lnTo>
                    <a:pt x="1048488" y="2331423"/>
                  </a:lnTo>
                  <a:lnTo>
                    <a:pt x="1368293" y="2196290"/>
                  </a:lnTo>
                  <a:lnTo>
                    <a:pt x="1025918" y="2827092"/>
                  </a:lnTo>
                  <a:lnTo>
                    <a:pt x="1022117" y="2822902"/>
                  </a:lnTo>
                  <a:lnTo>
                    <a:pt x="999284" y="2878217"/>
                  </a:lnTo>
                  <a:lnTo>
                    <a:pt x="795676" y="2794170"/>
                  </a:lnTo>
                  <a:lnTo>
                    <a:pt x="797494" y="2758444"/>
                  </a:lnTo>
                  <a:cubicBezTo>
                    <a:pt x="790505" y="2639032"/>
                    <a:pt x="706767" y="2522702"/>
                    <a:pt x="575559" y="2468541"/>
                  </a:cubicBezTo>
                  <a:cubicBezTo>
                    <a:pt x="444352" y="2414380"/>
                    <a:pt x="302939" y="2437769"/>
                    <a:pt x="213753" y="2517481"/>
                  </a:cubicBezTo>
                  <a:lnTo>
                    <a:pt x="189841" y="2544087"/>
                  </a:lnTo>
                  <a:close/>
                </a:path>
              </a:pathLst>
            </a:custGeom>
            <a:gradFill>
              <a:gsLst>
                <a:gs pos="0">
                  <a:srgbClr val="AF3720">
                    <a:alpha val="40000"/>
                  </a:srgbClr>
                </a:gs>
                <a:gs pos="100000">
                  <a:srgbClr val="AF372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4" name="组合 303"/>
          <p:cNvGrpSpPr/>
          <p:nvPr/>
        </p:nvGrpSpPr>
        <p:grpSpPr>
          <a:xfrm rot="479915">
            <a:off x="4207179" y="2030431"/>
            <a:ext cx="201711" cy="335768"/>
            <a:chOff x="2563585" y="1175658"/>
            <a:chExt cx="2513175" cy="4110610"/>
          </a:xfrm>
          <a:solidFill>
            <a:srgbClr val="13A984"/>
          </a:solidFill>
        </p:grpSpPr>
        <p:sp>
          <p:nvSpPr>
            <p:cNvPr id="305" name="任意多边形 304"/>
            <p:cNvSpPr/>
            <p:nvPr/>
          </p:nvSpPr>
          <p:spPr>
            <a:xfrm rot="1424408">
              <a:off x="3969116" y="1175658"/>
              <a:ext cx="1020056" cy="1117600"/>
            </a:xfrm>
            <a:custGeom>
              <a:gdLst>
                <a:gd name="connsiteX0" fmla="*/ 510028 w 1020056"/>
                <a:gd name="connsiteY0" fmla="*/ 100101 h 1117600"/>
                <a:gd name="connsiteX1" fmla="*/ 91364 w 1020056"/>
                <a:gd name="connsiteY1" fmla="*/ 558800 h 1117600"/>
                <a:gd name="connsiteX2" fmla="*/ 510028 w 1020056"/>
                <a:gd name="connsiteY2" fmla="*/ 1017499 h 1117600"/>
                <a:gd name="connsiteX3" fmla="*/ 928692 w 1020056"/>
                <a:gd name="connsiteY3" fmla="*/ 558800 h 1117600"/>
                <a:gd name="connsiteX4" fmla="*/ 510028 w 1020056"/>
                <a:gd name="connsiteY4" fmla="*/ 100101 h 1117600"/>
                <a:gd name="connsiteX5" fmla="*/ 510028 w 1020056"/>
                <a:gd name="connsiteY5" fmla="*/ 0 h 1117600"/>
                <a:gd name="connsiteX6" fmla="*/ 1020056 w 1020056"/>
                <a:gd name="connsiteY6" fmla="*/ 558800 h 1117600"/>
                <a:gd name="connsiteX7" fmla="*/ 510028 w 1020056"/>
                <a:gd name="connsiteY7" fmla="*/ 1117600 h 1117600"/>
                <a:gd name="connsiteX8" fmla="*/ 0 w 1020056"/>
                <a:gd name="connsiteY8" fmla="*/ 558800 h 1117600"/>
                <a:gd name="connsiteX9" fmla="*/ 510028 w 1020056"/>
                <a:gd name="connsiteY9" fmla="*/ 0 h 1117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0056" h="1117600">
                  <a:moveTo>
                    <a:pt x="510028" y="100101"/>
                  </a:moveTo>
                  <a:cubicBezTo>
                    <a:pt x="278806" y="100101"/>
                    <a:pt x="91364" y="305468"/>
                    <a:pt x="91364" y="558800"/>
                  </a:cubicBezTo>
                  <a:cubicBezTo>
                    <a:pt x="91364" y="812132"/>
                    <a:pt x="278806" y="1017499"/>
                    <a:pt x="510028" y="1017499"/>
                  </a:cubicBezTo>
                  <a:cubicBezTo>
                    <a:pt x="741250" y="1017499"/>
                    <a:pt x="928692" y="812132"/>
                    <a:pt x="928692" y="558800"/>
                  </a:cubicBezTo>
                  <a:cubicBezTo>
                    <a:pt x="928692" y="305468"/>
                    <a:pt x="741250" y="100101"/>
                    <a:pt x="510028" y="100101"/>
                  </a:cubicBezTo>
                  <a:close/>
                  <a:moveTo>
                    <a:pt x="510028" y="0"/>
                  </a:moveTo>
                  <a:cubicBezTo>
                    <a:pt x="791709" y="0"/>
                    <a:pt x="1020056" y="250183"/>
                    <a:pt x="1020056" y="558800"/>
                  </a:cubicBezTo>
                  <a:cubicBezTo>
                    <a:pt x="1020056" y="867417"/>
                    <a:pt x="791709" y="1117600"/>
                    <a:pt x="510028" y="1117600"/>
                  </a:cubicBezTo>
                  <a:cubicBezTo>
                    <a:pt x="228347" y="1117600"/>
                    <a:pt x="0" y="867417"/>
                    <a:pt x="0" y="558800"/>
                  </a:cubicBezTo>
                  <a:cubicBezTo>
                    <a:pt x="0" y="250183"/>
                    <a:pt x="228347" y="0"/>
                    <a:pt x="510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圆角矩形 414"/>
            <p:cNvSpPr/>
            <p:nvPr/>
          </p:nvSpPr>
          <p:spPr>
            <a:xfrm rot="1521898">
              <a:off x="3315858" y="1987709"/>
              <a:ext cx="1308803" cy="1686252"/>
            </a:xfrm>
            <a:custGeom>
              <a:gdLst>
                <a:gd name="connsiteX0" fmla="*/ 0 w 1213229"/>
                <a:gd name="connsiteY0" fmla="*/ 347347 h 1669421"/>
                <a:gd name="connsiteX1" fmla="*/ 347347 w 1213229"/>
                <a:gd name="connsiteY1" fmla="*/ 0 h 1669421"/>
                <a:gd name="connsiteX2" fmla="*/ 865882 w 1213229"/>
                <a:gd name="connsiteY2" fmla="*/ 0 h 1669421"/>
                <a:gd name="connsiteX3" fmla="*/ 1213229 w 1213229"/>
                <a:gd name="connsiteY3" fmla="*/ 347347 h 1669421"/>
                <a:gd name="connsiteX4" fmla="*/ 1213229 w 1213229"/>
                <a:gd name="connsiteY4" fmla="*/ 1322074 h 1669421"/>
                <a:gd name="connsiteX5" fmla="*/ 865882 w 1213229"/>
                <a:gd name="connsiteY5" fmla="*/ 1669421 h 1669421"/>
                <a:gd name="connsiteX6" fmla="*/ 347347 w 1213229"/>
                <a:gd name="connsiteY6" fmla="*/ 1669421 h 1669421"/>
                <a:gd name="connsiteX7" fmla="*/ 0 w 1213229"/>
                <a:gd name="connsiteY7" fmla="*/ 1322074 h 1669421"/>
                <a:gd name="connsiteX8" fmla="*/ 0 w 1213229"/>
                <a:gd name="connsiteY8" fmla="*/ 347347 h 1669421"/>
                <a:gd name="connsiteX0-1" fmla="*/ 0 w 1300276"/>
                <a:gd name="connsiteY0-2" fmla="*/ 347347 h 1670863"/>
                <a:gd name="connsiteX1-3" fmla="*/ 347347 w 1300276"/>
                <a:gd name="connsiteY1-4" fmla="*/ 0 h 1670863"/>
                <a:gd name="connsiteX2-5" fmla="*/ 865882 w 1300276"/>
                <a:gd name="connsiteY2-6" fmla="*/ 0 h 1670863"/>
                <a:gd name="connsiteX3-7" fmla="*/ 1213229 w 1300276"/>
                <a:gd name="connsiteY3-8" fmla="*/ 347347 h 1670863"/>
                <a:gd name="connsiteX4-9" fmla="*/ 1300276 w 1300276"/>
                <a:gd name="connsiteY4-10" fmla="*/ 1505685 h 1670863"/>
                <a:gd name="connsiteX5-11" fmla="*/ 865882 w 1300276"/>
                <a:gd name="connsiteY5-12" fmla="*/ 1669421 h 1670863"/>
                <a:gd name="connsiteX6-13" fmla="*/ 347347 w 1300276"/>
                <a:gd name="connsiteY6-14" fmla="*/ 1669421 h 1670863"/>
                <a:gd name="connsiteX7-15" fmla="*/ 0 w 1300276"/>
                <a:gd name="connsiteY7-16" fmla="*/ 1322074 h 1670863"/>
                <a:gd name="connsiteX8-17" fmla="*/ 0 w 1300276"/>
                <a:gd name="connsiteY8-18" fmla="*/ 347347 h 1670863"/>
                <a:gd name="connsiteX0-19" fmla="*/ 0 w 1300276"/>
                <a:gd name="connsiteY0-20" fmla="*/ 347347 h 1670863"/>
                <a:gd name="connsiteX1-21" fmla="*/ 347347 w 1300276"/>
                <a:gd name="connsiteY1-22" fmla="*/ 0 h 1670863"/>
                <a:gd name="connsiteX2-23" fmla="*/ 865882 w 1300276"/>
                <a:gd name="connsiteY2-24" fmla="*/ 0 h 1670863"/>
                <a:gd name="connsiteX3-25" fmla="*/ 1213229 w 1300276"/>
                <a:gd name="connsiteY3-26" fmla="*/ 347347 h 1670863"/>
                <a:gd name="connsiteX4-27" fmla="*/ 1300276 w 1300276"/>
                <a:gd name="connsiteY4-28" fmla="*/ 1505685 h 1670863"/>
                <a:gd name="connsiteX5-29" fmla="*/ 865882 w 1300276"/>
                <a:gd name="connsiteY5-30" fmla="*/ 1669421 h 1670863"/>
                <a:gd name="connsiteX6-31" fmla="*/ 347347 w 1300276"/>
                <a:gd name="connsiteY6-32" fmla="*/ 1669421 h 1670863"/>
                <a:gd name="connsiteX7-33" fmla="*/ 0 w 1300276"/>
                <a:gd name="connsiteY7-34" fmla="*/ 1322074 h 1670863"/>
                <a:gd name="connsiteX8-35" fmla="*/ 0 w 1300276"/>
                <a:gd name="connsiteY8-36" fmla="*/ 347347 h 1670863"/>
                <a:gd name="connsiteX0-37" fmla="*/ 0 w 1308803"/>
                <a:gd name="connsiteY0-38" fmla="*/ 347347 h 1686252"/>
                <a:gd name="connsiteX1-39" fmla="*/ 347347 w 1308803"/>
                <a:gd name="connsiteY1-40" fmla="*/ 0 h 1686252"/>
                <a:gd name="connsiteX2-41" fmla="*/ 865882 w 1308803"/>
                <a:gd name="connsiteY2-42" fmla="*/ 0 h 1686252"/>
                <a:gd name="connsiteX3-43" fmla="*/ 1213229 w 1308803"/>
                <a:gd name="connsiteY3-44" fmla="*/ 347347 h 1686252"/>
                <a:gd name="connsiteX4-45" fmla="*/ 1300276 w 1308803"/>
                <a:gd name="connsiteY4-46" fmla="*/ 1505685 h 1686252"/>
                <a:gd name="connsiteX5-47" fmla="*/ 865882 w 1308803"/>
                <a:gd name="connsiteY5-48" fmla="*/ 1669421 h 1686252"/>
                <a:gd name="connsiteX6-49" fmla="*/ 347347 w 1308803"/>
                <a:gd name="connsiteY6-50" fmla="*/ 1669421 h 1686252"/>
                <a:gd name="connsiteX7-51" fmla="*/ 0 w 1308803"/>
                <a:gd name="connsiteY7-52" fmla="*/ 1322074 h 1686252"/>
                <a:gd name="connsiteX8-53" fmla="*/ 0 w 1308803"/>
                <a:gd name="connsiteY8-54" fmla="*/ 347347 h 16862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08803" h="1686251">
                  <a:moveTo>
                    <a:pt x="0" y="347347"/>
                  </a:moveTo>
                  <a:cubicBezTo>
                    <a:pt x="0" y="155513"/>
                    <a:pt x="155513" y="0"/>
                    <a:pt x="347347" y="0"/>
                  </a:cubicBezTo>
                  <a:lnTo>
                    <a:pt x="865882" y="0"/>
                  </a:lnTo>
                  <a:cubicBezTo>
                    <a:pt x="1057716" y="0"/>
                    <a:pt x="1213229" y="155513"/>
                    <a:pt x="1213229" y="347347"/>
                  </a:cubicBezTo>
                  <a:cubicBezTo>
                    <a:pt x="1213229" y="672256"/>
                    <a:pt x="1195356" y="1230519"/>
                    <a:pt x="1300276" y="1505685"/>
                  </a:cubicBezTo>
                  <a:cubicBezTo>
                    <a:pt x="1363812" y="1763774"/>
                    <a:pt x="1057716" y="1669421"/>
                    <a:pt x="865882" y="1669421"/>
                  </a:cubicBezTo>
                  <a:lnTo>
                    <a:pt x="347347" y="1669421"/>
                  </a:lnTo>
                  <a:cubicBezTo>
                    <a:pt x="155513" y="1669421"/>
                    <a:pt x="0" y="1513908"/>
                    <a:pt x="0" y="1322074"/>
                  </a:cubicBezTo>
                  <a:lnTo>
                    <a:pt x="0" y="347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L 形 415"/>
            <p:cNvSpPr/>
            <p:nvPr/>
          </p:nvSpPr>
          <p:spPr>
            <a:xfrm rot="1266306">
              <a:off x="2712864" y="1374167"/>
              <a:ext cx="1326243" cy="654371"/>
            </a:xfrm>
            <a:custGeom>
              <a:gdLst>
                <a:gd name="connsiteX0" fmla="*/ 0 w 1219110"/>
                <a:gd name="connsiteY0" fmla="*/ 0 h 658423"/>
                <a:gd name="connsiteX1" fmla="*/ 251748 w 1219110"/>
                <a:gd name="connsiteY1" fmla="*/ 0 h 658423"/>
                <a:gd name="connsiteX2" fmla="*/ 251748 w 1219110"/>
                <a:gd name="connsiteY2" fmla="*/ 367940 h 658423"/>
                <a:gd name="connsiteX3" fmla="*/ 1219110 w 1219110"/>
                <a:gd name="connsiteY3" fmla="*/ 367940 h 658423"/>
                <a:gd name="connsiteX4" fmla="*/ 1219110 w 1219110"/>
                <a:gd name="connsiteY4" fmla="*/ 658423 h 658423"/>
                <a:gd name="connsiteX5" fmla="*/ 0 w 1219110"/>
                <a:gd name="connsiteY5" fmla="*/ 658423 h 658423"/>
                <a:gd name="connsiteX6" fmla="*/ 0 w 1219110"/>
                <a:gd name="connsiteY6" fmla="*/ 0 h 658423"/>
                <a:gd name="connsiteX0-1" fmla="*/ 0 w 1323498"/>
                <a:gd name="connsiteY0-2" fmla="*/ 0 h 658423"/>
                <a:gd name="connsiteX1-3" fmla="*/ 251748 w 1323498"/>
                <a:gd name="connsiteY1-4" fmla="*/ 0 h 658423"/>
                <a:gd name="connsiteX2-5" fmla="*/ 251748 w 1323498"/>
                <a:gd name="connsiteY2-6" fmla="*/ 367940 h 658423"/>
                <a:gd name="connsiteX3-7" fmla="*/ 1323498 w 1323498"/>
                <a:gd name="connsiteY3-8" fmla="*/ 278642 h 658423"/>
                <a:gd name="connsiteX4-9" fmla="*/ 1219110 w 1323498"/>
                <a:gd name="connsiteY4-10" fmla="*/ 658423 h 658423"/>
                <a:gd name="connsiteX5-11" fmla="*/ 0 w 1323498"/>
                <a:gd name="connsiteY5-12" fmla="*/ 658423 h 658423"/>
                <a:gd name="connsiteX6-13" fmla="*/ 0 w 1323498"/>
                <a:gd name="connsiteY6-14" fmla="*/ 0 h 658423"/>
                <a:gd name="connsiteX0-15" fmla="*/ 0 w 1323498"/>
                <a:gd name="connsiteY0-16" fmla="*/ 0 h 658423"/>
                <a:gd name="connsiteX1-17" fmla="*/ 251748 w 1323498"/>
                <a:gd name="connsiteY1-18" fmla="*/ 0 h 658423"/>
                <a:gd name="connsiteX2-19" fmla="*/ 251748 w 1323498"/>
                <a:gd name="connsiteY2-20" fmla="*/ 367940 h 658423"/>
                <a:gd name="connsiteX3-21" fmla="*/ 1323498 w 1323498"/>
                <a:gd name="connsiteY3-22" fmla="*/ 278642 h 658423"/>
                <a:gd name="connsiteX4-23" fmla="*/ 1246423 w 1323498"/>
                <a:gd name="connsiteY4-24" fmla="*/ 623377 h 658423"/>
                <a:gd name="connsiteX5-25" fmla="*/ 0 w 1323498"/>
                <a:gd name="connsiteY5-26" fmla="*/ 658423 h 658423"/>
                <a:gd name="connsiteX6-27" fmla="*/ 0 w 1323498"/>
                <a:gd name="connsiteY6-28" fmla="*/ 0 h 658423"/>
                <a:gd name="connsiteX0-29" fmla="*/ 0 w 1323498"/>
                <a:gd name="connsiteY0-30" fmla="*/ 0 h 658423"/>
                <a:gd name="connsiteX1-31" fmla="*/ 251748 w 1323498"/>
                <a:gd name="connsiteY1-32" fmla="*/ 0 h 658423"/>
                <a:gd name="connsiteX2-33" fmla="*/ 251748 w 1323498"/>
                <a:gd name="connsiteY2-34" fmla="*/ 367940 h 658423"/>
                <a:gd name="connsiteX3-35" fmla="*/ 1323498 w 1323498"/>
                <a:gd name="connsiteY3-36" fmla="*/ 278642 h 658423"/>
                <a:gd name="connsiteX4-37" fmla="*/ 1246423 w 1323498"/>
                <a:gd name="connsiteY4-38" fmla="*/ 623377 h 658423"/>
                <a:gd name="connsiteX5-39" fmla="*/ 0 w 1323498"/>
                <a:gd name="connsiteY5-40" fmla="*/ 658423 h 658423"/>
                <a:gd name="connsiteX6-41" fmla="*/ 0 w 1323498"/>
                <a:gd name="connsiteY6-42" fmla="*/ 0 h 658423"/>
                <a:gd name="connsiteX0-43" fmla="*/ 0 w 1323498"/>
                <a:gd name="connsiteY0-44" fmla="*/ 0 h 658423"/>
                <a:gd name="connsiteX1-45" fmla="*/ 251748 w 1323498"/>
                <a:gd name="connsiteY1-46" fmla="*/ 0 h 658423"/>
                <a:gd name="connsiteX2-47" fmla="*/ 251748 w 1323498"/>
                <a:gd name="connsiteY2-48" fmla="*/ 367940 h 658423"/>
                <a:gd name="connsiteX3-49" fmla="*/ 1323498 w 1323498"/>
                <a:gd name="connsiteY3-50" fmla="*/ 278642 h 658423"/>
                <a:gd name="connsiteX4-51" fmla="*/ 1246423 w 1323498"/>
                <a:gd name="connsiteY4-52" fmla="*/ 623377 h 658423"/>
                <a:gd name="connsiteX5-53" fmla="*/ 0 w 1323498"/>
                <a:gd name="connsiteY5-54" fmla="*/ 658423 h 658423"/>
                <a:gd name="connsiteX6-55" fmla="*/ 0 w 1323498"/>
                <a:gd name="connsiteY6-56" fmla="*/ 0 h 658423"/>
                <a:gd name="connsiteX0-57" fmla="*/ 0 w 1323498"/>
                <a:gd name="connsiteY0-58" fmla="*/ 0 h 658423"/>
                <a:gd name="connsiteX1-59" fmla="*/ 205853 w 1323498"/>
                <a:gd name="connsiteY1-60" fmla="*/ 50386 h 658423"/>
                <a:gd name="connsiteX2-61" fmla="*/ 251748 w 1323498"/>
                <a:gd name="connsiteY2-62" fmla="*/ 367940 h 658423"/>
                <a:gd name="connsiteX3-63" fmla="*/ 1323498 w 1323498"/>
                <a:gd name="connsiteY3-64" fmla="*/ 278642 h 658423"/>
                <a:gd name="connsiteX4-65" fmla="*/ 1246423 w 1323498"/>
                <a:gd name="connsiteY4-66" fmla="*/ 623377 h 658423"/>
                <a:gd name="connsiteX5-67" fmla="*/ 0 w 1323498"/>
                <a:gd name="connsiteY5-68" fmla="*/ 658423 h 658423"/>
                <a:gd name="connsiteX6-69" fmla="*/ 0 w 1323498"/>
                <a:gd name="connsiteY6-70" fmla="*/ 0 h 658423"/>
                <a:gd name="connsiteX0-71" fmla="*/ 0 w 1323498"/>
                <a:gd name="connsiteY0-72" fmla="*/ 0 h 658423"/>
                <a:gd name="connsiteX1-73" fmla="*/ 193880 w 1323498"/>
                <a:gd name="connsiteY1-74" fmla="*/ 104014 h 658423"/>
                <a:gd name="connsiteX2-75" fmla="*/ 251748 w 1323498"/>
                <a:gd name="connsiteY2-76" fmla="*/ 367940 h 658423"/>
                <a:gd name="connsiteX3-77" fmla="*/ 1323498 w 1323498"/>
                <a:gd name="connsiteY3-78" fmla="*/ 278642 h 658423"/>
                <a:gd name="connsiteX4-79" fmla="*/ 1246423 w 1323498"/>
                <a:gd name="connsiteY4-80" fmla="*/ 623377 h 658423"/>
                <a:gd name="connsiteX5-81" fmla="*/ 0 w 1323498"/>
                <a:gd name="connsiteY5-82" fmla="*/ 658423 h 658423"/>
                <a:gd name="connsiteX6-83" fmla="*/ 0 w 1323498"/>
                <a:gd name="connsiteY6-84" fmla="*/ 0 h 658423"/>
                <a:gd name="connsiteX0-85" fmla="*/ 0 w 1323498"/>
                <a:gd name="connsiteY0-86" fmla="*/ 0 h 658423"/>
                <a:gd name="connsiteX1-87" fmla="*/ 193880 w 1323498"/>
                <a:gd name="connsiteY1-88" fmla="*/ 104014 h 658423"/>
                <a:gd name="connsiteX2-89" fmla="*/ 251748 w 1323498"/>
                <a:gd name="connsiteY2-90" fmla="*/ 367940 h 658423"/>
                <a:gd name="connsiteX3-91" fmla="*/ 1323498 w 1323498"/>
                <a:gd name="connsiteY3-92" fmla="*/ 278642 h 658423"/>
                <a:gd name="connsiteX4-93" fmla="*/ 1246423 w 1323498"/>
                <a:gd name="connsiteY4-94" fmla="*/ 623377 h 658423"/>
                <a:gd name="connsiteX5-95" fmla="*/ 0 w 1323498"/>
                <a:gd name="connsiteY5-96" fmla="*/ 658423 h 658423"/>
                <a:gd name="connsiteX6-97" fmla="*/ 0 w 1323498"/>
                <a:gd name="connsiteY6-98" fmla="*/ 0 h 658423"/>
                <a:gd name="connsiteX0-99" fmla="*/ 0 w 1323498"/>
                <a:gd name="connsiteY0-100" fmla="*/ 0 h 658423"/>
                <a:gd name="connsiteX1-101" fmla="*/ 193880 w 1323498"/>
                <a:gd name="connsiteY1-102" fmla="*/ 104014 h 658423"/>
                <a:gd name="connsiteX2-103" fmla="*/ 251748 w 1323498"/>
                <a:gd name="connsiteY2-104" fmla="*/ 367940 h 658423"/>
                <a:gd name="connsiteX3-105" fmla="*/ 1323498 w 1323498"/>
                <a:gd name="connsiteY3-106" fmla="*/ 278642 h 658423"/>
                <a:gd name="connsiteX4-107" fmla="*/ 1246423 w 1323498"/>
                <a:gd name="connsiteY4-108" fmla="*/ 623377 h 658423"/>
                <a:gd name="connsiteX5-109" fmla="*/ 0 w 1323498"/>
                <a:gd name="connsiteY5-110" fmla="*/ 658423 h 658423"/>
                <a:gd name="connsiteX6-111" fmla="*/ 0 w 1323498"/>
                <a:gd name="connsiteY6-112" fmla="*/ 0 h 658423"/>
                <a:gd name="connsiteX0-113" fmla="*/ 0 w 1326243"/>
                <a:gd name="connsiteY0-114" fmla="*/ 0 h 665532"/>
                <a:gd name="connsiteX1-115" fmla="*/ 196625 w 1326243"/>
                <a:gd name="connsiteY1-116" fmla="*/ 111123 h 665532"/>
                <a:gd name="connsiteX2-117" fmla="*/ 254493 w 1326243"/>
                <a:gd name="connsiteY2-118" fmla="*/ 375049 h 665532"/>
                <a:gd name="connsiteX3-119" fmla="*/ 1326243 w 1326243"/>
                <a:gd name="connsiteY3-120" fmla="*/ 285751 h 665532"/>
                <a:gd name="connsiteX4-121" fmla="*/ 1249168 w 1326243"/>
                <a:gd name="connsiteY4-122" fmla="*/ 630486 h 665532"/>
                <a:gd name="connsiteX5-123" fmla="*/ 2745 w 1326243"/>
                <a:gd name="connsiteY5-124" fmla="*/ 665532 h 665532"/>
                <a:gd name="connsiteX6-125" fmla="*/ 0 w 1326243"/>
                <a:gd name="connsiteY6-126" fmla="*/ 0 h 665532"/>
                <a:gd name="connsiteX0-127" fmla="*/ 0 w 1326243"/>
                <a:gd name="connsiteY0-128" fmla="*/ 0 h 630486"/>
                <a:gd name="connsiteX1-129" fmla="*/ 196625 w 1326243"/>
                <a:gd name="connsiteY1-130" fmla="*/ 111123 h 630486"/>
                <a:gd name="connsiteX2-131" fmla="*/ 254493 w 1326243"/>
                <a:gd name="connsiteY2-132" fmla="*/ 375049 h 630486"/>
                <a:gd name="connsiteX3-133" fmla="*/ 1326243 w 1326243"/>
                <a:gd name="connsiteY3-134" fmla="*/ 285751 h 630486"/>
                <a:gd name="connsiteX4-135" fmla="*/ 1249168 w 1326243"/>
                <a:gd name="connsiteY4-136" fmla="*/ 630486 h 630486"/>
                <a:gd name="connsiteX5-137" fmla="*/ 41532 w 1326243"/>
                <a:gd name="connsiteY5-138" fmla="*/ 617890 h 630486"/>
                <a:gd name="connsiteX6-139" fmla="*/ 0 w 1326243"/>
                <a:gd name="connsiteY6-140" fmla="*/ 0 h 630486"/>
                <a:gd name="connsiteX0-141" fmla="*/ 0 w 1326243"/>
                <a:gd name="connsiteY0-142" fmla="*/ 0 h 630486"/>
                <a:gd name="connsiteX1-143" fmla="*/ 196625 w 1326243"/>
                <a:gd name="connsiteY1-144" fmla="*/ 111123 h 630486"/>
                <a:gd name="connsiteX2-145" fmla="*/ 254493 w 1326243"/>
                <a:gd name="connsiteY2-146" fmla="*/ 375049 h 630486"/>
                <a:gd name="connsiteX3-147" fmla="*/ 1326243 w 1326243"/>
                <a:gd name="connsiteY3-148" fmla="*/ 285751 h 630486"/>
                <a:gd name="connsiteX4-149" fmla="*/ 1249168 w 1326243"/>
                <a:gd name="connsiteY4-150" fmla="*/ 630486 h 630486"/>
                <a:gd name="connsiteX5-151" fmla="*/ 41532 w 1326243"/>
                <a:gd name="connsiteY5-152" fmla="*/ 617890 h 630486"/>
                <a:gd name="connsiteX6-153" fmla="*/ 0 w 1326243"/>
                <a:gd name="connsiteY6-154" fmla="*/ 0 h 630486"/>
                <a:gd name="connsiteX0-155" fmla="*/ 0 w 1326243"/>
                <a:gd name="connsiteY0-156" fmla="*/ 0 h 654371"/>
                <a:gd name="connsiteX1-157" fmla="*/ 196625 w 1326243"/>
                <a:gd name="connsiteY1-158" fmla="*/ 111123 h 654371"/>
                <a:gd name="connsiteX2-159" fmla="*/ 254493 w 1326243"/>
                <a:gd name="connsiteY2-160" fmla="*/ 375049 h 654371"/>
                <a:gd name="connsiteX3-161" fmla="*/ 1326243 w 1326243"/>
                <a:gd name="connsiteY3-162" fmla="*/ 285751 h 654371"/>
                <a:gd name="connsiteX4-163" fmla="*/ 1249168 w 1326243"/>
                <a:gd name="connsiteY4-164" fmla="*/ 630486 h 654371"/>
                <a:gd name="connsiteX5-165" fmla="*/ 41532 w 1326243"/>
                <a:gd name="connsiteY5-166" fmla="*/ 617890 h 654371"/>
                <a:gd name="connsiteX6-167" fmla="*/ 0 w 1326243"/>
                <a:gd name="connsiteY6-168" fmla="*/ 0 h 65437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26243" h="654371">
                  <a:moveTo>
                    <a:pt x="0" y="0"/>
                  </a:moveTo>
                  <a:cubicBezTo>
                    <a:pt x="64627" y="34671"/>
                    <a:pt x="133620" y="59491"/>
                    <a:pt x="196625" y="111123"/>
                  </a:cubicBezTo>
                  <a:cubicBezTo>
                    <a:pt x="239278" y="217308"/>
                    <a:pt x="206352" y="254647"/>
                    <a:pt x="254493" y="375049"/>
                  </a:cubicBezTo>
                  <a:cubicBezTo>
                    <a:pt x="630950" y="395045"/>
                    <a:pt x="968993" y="315517"/>
                    <a:pt x="1326243" y="285751"/>
                  </a:cubicBezTo>
                  <a:lnTo>
                    <a:pt x="1249168" y="630486"/>
                  </a:lnTo>
                  <a:cubicBezTo>
                    <a:pt x="846623" y="626287"/>
                    <a:pt x="447445" y="694300"/>
                    <a:pt x="41532" y="617890"/>
                  </a:cubicBezTo>
                  <a:cubicBezTo>
                    <a:pt x="-13343" y="411428"/>
                    <a:pt x="13844" y="20596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L 形 416"/>
            <p:cNvSpPr/>
            <p:nvPr/>
          </p:nvSpPr>
          <p:spPr>
            <a:xfrm rot="17970916" flipH="1">
              <a:off x="4012980" y="2518815"/>
              <a:ext cx="1304502" cy="823059"/>
            </a:xfrm>
            <a:custGeom>
              <a:gdLst>
                <a:gd name="connsiteX0" fmla="*/ 0 w 1254109"/>
                <a:gd name="connsiteY0" fmla="*/ 0 h 743957"/>
                <a:gd name="connsiteX1" fmla="*/ 346617 w 1254109"/>
                <a:gd name="connsiteY1" fmla="*/ 0 h 743957"/>
                <a:gd name="connsiteX2" fmla="*/ 346617 w 1254109"/>
                <a:gd name="connsiteY2" fmla="*/ 431778 h 743957"/>
                <a:gd name="connsiteX3" fmla="*/ 1254109 w 1254109"/>
                <a:gd name="connsiteY3" fmla="*/ 431778 h 743957"/>
                <a:gd name="connsiteX4" fmla="*/ 1254109 w 1254109"/>
                <a:gd name="connsiteY4" fmla="*/ 743957 h 743957"/>
                <a:gd name="connsiteX5" fmla="*/ 0 w 1254109"/>
                <a:gd name="connsiteY5" fmla="*/ 743957 h 743957"/>
                <a:gd name="connsiteX6" fmla="*/ 0 w 1254109"/>
                <a:gd name="connsiteY6" fmla="*/ 0 h 743957"/>
                <a:gd name="connsiteX0-1" fmla="*/ 0 w 1273533"/>
                <a:gd name="connsiteY0-2" fmla="*/ 0 h 817639"/>
                <a:gd name="connsiteX1-3" fmla="*/ 366041 w 1273533"/>
                <a:gd name="connsiteY1-4" fmla="*/ 73682 h 817639"/>
                <a:gd name="connsiteX2-5" fmla="*/ 366041 w 1273533"/>
                <a:gd name="connsiteY2-6" fmla="*/ 505460 h 817639"/>
                <a:gd name="connsiteX3-7" fmla="*/ 1273533 w 1273533"/>
                <a:gd name="connsiteY3-8" fmla="*/ 505460 h 817639"/>
                <a:gd name="connsiteX4-9" fmla="*/ 1273533 w 1273533"/>
                <a:gd name="connsiteY4-10" fmla="*/ 817639 h 817639"/>
                <a:gd name="connsiteX5-11" fmla="*/ 19424 w 1273533"/>
                <a:gd name="connsiteY5-12" fmla="*/ 817639 h 817639"/>
                <a:gd name="connsiteX6-13" fmla="*/ 0 w 1273533"/>
                <a:gd name="connsiteY6-14" fmla="*/ 0 h 817639"/>
                <a:gd name="connsiteX0-15" fmla="*/ 0 w 1273533"/>
                <a:gd name="connsiteY0-16" fmla="*/ 0 h 817639"/>
                <a:gd name="connsiteX1-17" fmla="*/ 377509 w 1273533"/>
                <a:gd name="connsiteY1-18" fmla="*/ 45442 h 817639"/>
                <a:gd name="connsiteX2-19" fmla="*/ 366041 w 1273533"/>
                <a:gd name="connsiteY2-20" fmla="*/ 505460 h 817639"/>
                <a:gd name="connsiteX3-21" fmla="*/ 1273533 w 1273533"/>
                <a:gd name="connsiteY3-22" fmla="*/ 505460 h 817639"/>
                <a:gd name="connsiteX4-23" fmla="*/ 1273533 w 1273533"/>
                <a:gd name="connsiteY4-24" fmla="*/ 817639 h 817639"/>
                <a:gd name="connsiteX5-25" fmla="*/ 19424 w 1273533"/>
                <a:gd name="connsiteY5-26" fmla="*/ 817639 h 817639"/>
                <a:gd name="connsiteX6-27" fmla="*/ 0 w 1273533"/>
                <a:gd name="connsiteY6-28" fmla="*/ 0 h 817639"/>
                <a:gd name="connsiteX0-29" fmla="*/ 45830 w 1319363"/>
                <a:gd name="connsiteY0-30" fmla="*/ 0 h 817639"/>
                <a:gd name="connsiteX1-31" fmla="*/ 423339 w 1319363"/>
                <a:gd name="connsiteY1-32" fmla="*/ 45442 h 817639"/>
                <a:gd name="connsiteX2-33" fmla="*/ 411871 w 1319363"/>
                <a:gd name="connsiteY2-34" fmla="*/ 505460 h 817639"/>
                <a:gd name="connsiteX3-35" fmla="*/ 1319363 w 1319363"/>
                <a:gd name="connsiteY3-36" fmla="*/ 505460 h 817639"/>
                <a:gd name="connsiteX4-37" fmla="*/ 1319363 w 1319363"/>
                <a:gd name="connsiteY4-38" fmla="*/ 817639 h 817639"/>
                <a:gd name="connsiteX5-39" fmla="*/ 65254 w 1319363"/>
                <a:gd name="connsiteY5-40" fmla="*/ 817639 h 817639"/>
                <a:gd name="connsiteX6-41" fmla="*/ 45830 w 1319363"/>
                <a:gd name="connsiteY6-42" fmla="*/ 0 h 817639"/>
                <a:gd name="connsiteX0-43" fmla="*/ 45830 w 1319363"/>
                <a:gd name="connsiteY0-44" fmla="*/ 0 h 852935"/>
                <a:gd name="connsiteX1-45" fmla="*/ 423339 w 1319363"/>
                <a:gd name="connsiteY1-46" fmla="*/ 45442 h 852935"/>
                <a:gd name="connsiteX2-47" fmla="*/ 411871 w 1319363"/>
                <a:gd name="connsiteY2-48" fmla="*/ 505460 h 852935"/>
                <a:gd name="connsiteX3-49" fmla="*/ 1319363 w 1319363"/>
                <a:gd name="connsiteY3-50" fmla="*/ 505460 h 852935"/>
                <a:gd name="connsiteX4-51" fmla="*/ 1319363 w 1319363"/>
                <a:gd name="connsiteY4-52" fmla="*/ 817639 h 852935"/>
                <a:gd name="connsiteX5-53" fmla="*/ 65254 w 1319363"/>
                <a:gd name="connsiteY5-54" fmla="*/ 817639 h 852935"/>
                <a:gd name="connsiteX6-55" fmla="*/ 45830 w 1319363"/>
                <a:gd name="connsiteY6-56" fmla="*/ 0 h 852935"/>
                <a:gd name="connsiteX0-57" fmla="*/ 45830 w 1319363"/>
                <a:gd name="connsiteY0-58" fmla="*/ 0 h 852935"/>
                <a:gd name="connsiteX1-59" fmla="*/ 423339 w 1319363"/>
                <a:gd name="connsiteY1-60" fmla="*/ 45442 h 852935"/>
                <a:gd name="connsiteX2-61" fmla="*/ 411871 w 1319363"/>
                <a:gd name="connsiteY2-62" fmla="*/ 505460 h 852935"/>
                <a:gd name="connsiteX3-63" fmla="*/ 1319363 w 1319363"/>
                <a:gd name="connsiteY3-64" fmla="*/ 505460 h 852935"/>
                <a:gd name="connsiteX4-65" fmla="*/ 1319363 w 1319363"/>
                <a:gd name="connsiteY4-66" fmla="*/ 817639 h 852935"/>
                <a:gd name="connsiteX5-67" fmla="*/ 65254 w 1319363"/>
                <a:gd name="connsiteY5-68" fmla="*/ 817639 h 852935"/>
                <a:gd name="connsiteX6-69" fmla="*/ 45830 w 1319363"/>
                <a:gd name="connsiteY6-70" fmla="*/ 0 h 852935"/>
                <a:gd name="connsiteX0-71" fmla="*/ 45830 w 1319363"/>
                <a:gd name="connsiteY0-72" fmla="*/ 0 h 852935"/>
                <a:gd name="connsiteX1-73" fmla="*/ 423339 w 1319363"/>
                <a:gd name="connsiteY1-74" fmla="*/ 45442 h 852935"/>
                <a:gd name="connsiteX2-75" fmla="*/ 411871 w 1319363"/>
                <a:gd name="connsiteY2-76" fmla="*/ 505460 h 852935"/>
                <a:gd name="connsiteX3-77" fmla="*/ 1319363 w 1319363"/>
                <a:gd name="connsiteY3-78" fmla="*/ 505460 h 852935"/>
                <a:gd name="connsiteX4-79" fmla="*/ 1319363 w 1319363"/>
                <a:gd name="connsiteY4-80" fmla="*/ 817639 h 852935"/>
                <a:gd name="connsiteX5-81" fmla="*/ 65254 w 1319363"/>
                <a:gd name="connsiteY5-82" fmla="*/ 817639 h 852935"/>
                <a:gd name="connsiteX6-83" fmla="*/ 45830 w 1319363"/>
                <a:gd name="connsiteY6-84" fmla="*/ 0 h 852935"/>
                <a:gd name="connsiteX0-85" fmla="*/ 45830 w 1319363"/>
                <a:gd name="connsiteY0-86" fmla="*/ 0 h 852935"/>
                <a:gd name="connsiteX1-87" fmla="*/ 423339 w 1319363"/>
                <a:gd name="connsiteY1-88" fmla="*/ 45442 h 852935"/>
                <a:gd name="connsiteX2-89" fmla="*/ 411871 w 1319363"/>
                <a:gd name="connsiteY2-90" fmla="*/ 505460 h 852935"/>
                <a:gd name="connsiteX3-91" fmla="*/ 1319363 w 1319363"/>
                <a:gd name="connsiteY3-92" fmla="*/ 505460 h 852935"/>
                <a:gd name="connsiteX4-93" fmla="*/ 1319363 w 1319363"/>
                <a:gd name="connsiteY4-94" fmla="*/ 817639 h 852935"/>
                <a:gd name="connsiteX5-95" fmla="*/ 65254 w 1319363"/>
                <a:gd name="connsiteY5-96" fmla="*/ 817639 h 852935"/>
                <a:gd name="connsiteX6-97" fmla="*/ 45830 w 1319363"/>
                <a:gd name="connsiteY6-98" fmla="*/ 0 h 852935"/>
                <a:gd name="connsiteX0-99" fmla="*/ 45830 w 1319363"/>
                <a:gd name="connsiteY0-100" fmla="*/ 0 h 852935"/>
                <a:gd name="connsiteX1-101" fmla="*/ 423339 w 1319363"/>
                <a:gd name="connsiteY1-102" fmla="*/ 45442 h 852935"/>
                <a:gd name="connsiteX2-103" fmla="*/ 411871 w 1319363"/>
                <a:gd name="connsiteY2-104" fmla="*/ 505460 h 852935"/>
                <a:gd name="connsiteX3-105" fmla="*/ 1319363 w 1319363"/>
                <a:gd name="connsiteY3-106" fmla="*/ 505460 h 852935"/>
                <a:gd name="connsiteX4-107" fmla="*/ 1319363 w 1319363"/>
                <a:gd name="connsiteY4-108" fmla="*/ 817639 h 852935"/>
                <a:gd name="connsiteX5-109" fmla="*/ 65254 w 1319363"/>
                <a:gd name="connsiteY5-110" fmla="*/ 817639 h 852935"/>
                <a:gd name="connsiteX6-111" fmla="*/ 45830 w 1319363"/>
                <a:gd name="connsiteY6-112" fmla="*/ 0 h 852935"/>
                <a:gd name="connsiteX0-113" fmla="*/ 45830 w 1319363"/>
                <a:gd name="connsiteY0-114" fmla="*/ 0 h 852935"/>
                <a:gd name="connsiteX1-115" fmla="*/ 423339 w 1319363"/>
                <a:gd name="connsiteY1-116" fmla="*/ 45442 h 852935"/>
                <a:gd name="connsiteX2-117" fmla="*/ 471648 w 1319363"/>
                <a:gd name="connsiteY2-118" fmla="*/ 439268 h 852935"/>
                <a:gd name="connsiteX3-119" fmla="*/ 1319363 w 1319363"/>
                <a:gd name="connsiteY3-120" fmla="*/ 505460 h 852935"/>
                <a:gd name="connsiteX4-121" fmla="*/ 1319363 w 1319363"/>
                <a:gd name="connsiteY4-122" fmla="*/ 817639 h 852935"/>
                <a:gd name="connsiteX5-123" fmla="*/ 65254 w 1319363"/>
                <a:gd name="connsiteY5-124" fmla="*/ 817639 h 852935"/>
                <a:gd name="connsiteX6-125" fmla="*/ 45830 w 1319363"/>
                <a:gd name="connsiteY6-126" fmla="*/ 0 h 852935"/>
                <a:gd name="connsiteX0-127" fmla="*/ 45830 w 1319363"/>
                <a:gd name="connsiteY0-128" fmla="*/ 0 h 852935"/>
                <a:gd name="connsiteX1-129" fmla="*/ 423339 w 1319363"/>
                <a:gd name="connsiteY1-130" fmla="*/ 45442 h 852935"/>
                <a:gd name="connsiteX2-131" fmla="*/ 471648 w 1319363"/>
                <a:gd name="connsiteY2-132" fmla="*/ 439268 h 852935"/>
                <a:gd name="connsiteX3-133" fmla="*/ 1319363 w 1319363"/>
                <a:gd name="connsiteY3-134" fmla="*/ 505460 h 852935"/>
                <a:gd name="connsiteX4-135" fmla="*/ 1319363 w 1319363"/>
                <a:gd name="connsiteY4-136" fmla="*/ 817639 h 852935"/>
                <a:gd name="connsiteX5-137" fmla="*/ 65254 w 1319363"/>
                <a:gd name="connsiteY5-138" fmla="*/ 817639 h 852935"/>
                <a:gd name="connsiteX6-139" fmla="*/ 45830 w 1319363"/>
                <a:gd name="connsiteY6-140" fmla="*/ 0 h 852935"/>
                <a:gd name="connsiteX0-141" fmla="*/ 45830 w 1319363"/>
                <a:gd name="connsiteY0-142" fmla="*/ 0 h 852935"/>
                <a:gd name="connsiteX1-143" fmla="*/ 423339 w 1319363"/>
                <a:gd name="connsiteY1-144" fmla="*/ 45442 h 852935"/>
                <a:gd name="connsiteX2-145" fmla="*/ 471648 w 1319363"/>
                <a:gd name="connsiteY2-146" fmla="*/ 439268 h 852935"/>
                <a:gd name="connsiteX3-147" fmla="*/ 1166478 w 1319363"/>
                <a:gd name="connsiteY3-148" fmla="*/ 517395 h 852935"/>
                <a:gd name="connsiteX4-149" fmla="*/ 1319363 w 1319363"/>
                <a:gd name="connsiteY4-150" fmla="*/ 817639 h 852935"/>
                <a:gd name="connsiteX5-151" fmla="*/ 65254 w 1319363"/>
                <a:gd name="connsiteY5-152" fmla="*/ 817639 h 852935"/>
                <a:gd name="connsiteX6-153" fmla="*/ 45830 w 1319363"/>
                <a:gd name="connsiteY6-154" fmla="*/ 0 h 852935"/>
                <a:gd name="connsiteX0-155" fmla="*/ 45830 w 1396127"/>
                <a:gd name="connsiteY0-156" fmla="*/ 0 h 841185"/>
                <a:gd name="connsiteX1-157" fmla="*/ 423339 w 1396127"/>
                <a:gd name="connsiteY1-158" fmla="*/ 45442 h 841185"/>
                <a:gd name="connsiteX2-159" fmla="*/ 471648 w 1396127"/>
                <a:gd name="connsiteY2-160" fmla="*/ 439268 h 841185"/>
                <a:gd name="connsiteX3-161" fmla="*/ 1166478 w 1396127"/>
                <a:gd name="connsiteY3-162" fmla="*/ 517395 h 841185"/>
                <a:gd name="connsiteX4-163" fmla="*/ 1396127 w 1396127"/>
                <a:gd name="connsiteY4-164" fmla="*/ 750120 h 841185"/>
                <a:gd name="connsiteX5-165" fmla="*/ 65254 w 1396127"/>
                <a:gd name="connsiteY5-166" fmla="*/ 817639 h 841185"/>
                <a:gd name="connsiteX6-167" fmla="*/ 45830 w 1396127"/>
                <a:gd name="connsiteY6-168" fmla="*/ 0 h 841185"/>
                <a:gd name="connsiteX0-169" fmla="*/ 45830 w 1396127"/>
                <a:gd name="connsiteY0-170" fmla="*/ 0 h 848203"/>
                <a:gd name="connsiteX1-171" fmla="*/ 423339 w 1396127"/>
                <a:gd name="connsiteY1-172" fmla="*/ 45442 h 848203"/>
                <a:gd name="connsiteX2-173" fmla="*/ 471648 w 1396127"/>
                <a:gd name="connsiteY2-174" fmla="*/ 439268 h 848203"/>
                <a:gd name="connsiteX3-175" fmla="*/ 1166478 w 1396127"/>
                <a:gd name="connsiteY3-176" fmla="*/ 517395 h 848203"/>
                <a:gd name="connsiteX4-177" fmla="*/ 1396127 w 1396127"/>
                <a:gd name="connsiteY4-178" fmla="*/ 750120 h 848203"/>
                <a:gd name="connsiteX5-179" fmla="*/ 65254 w 1396127"/>
                <a:gd name="connsiteY5-180" fmla="*/ 817639 h 848203"/>
                <a:gd name="connsiteX6-181" fmla="*/ 45830 w 1396127"/>
                <a:gd name="connsiteY6-182" fmla="*/ 0 h 848203"/>
                <a:gd name="connsiteX0-183" fmla="*/ 45830 w 1396127"/>
                <a:gd name="connsiteY0-184" fmla="*/ 0 h 848203"/>
                <a:gd name="connsiteX1-185" fmla="*/ 423339 w 1396127"/>
                <a:gd name="connsiteY1-186" fmla="*/ 45442 h 848203"/>
                <a:gd name="connsiteX2-187" fmla="*/ 471648 w 1396127"/>
                <a:gd name="connsiteY2-188" fmla="*/ 439268 h 848203"/>
                <a:gd name="connsiteX3-189" fmla="*/ 1166478 w 1396127"/>
                <a:gd name="connsiteY3-190" fmla="*/ 517395 h 848203"/>
                <a:gd name="connsiteX4-191" fmla="*/ 1396127 w 1396127"/>
                <a:gd name="connsiteY4-192" fmla="*/ 750120 h 848203"/>
                <a:gd name="connsiteX5-193" fmla="*/ 65254 w 1396127"/>
                <a:gd name="connsiteY5-194" fmla="*/ 817639 h 848203"/>
                <a:gd name="connsiteX6-195" fmla="*/ 45830 w 1396127"/>
                <a:gd name="connsiteY6-196" fmla="*/ 0 h 848203"/>
                <a:gd name="connsiteX0-197" fmla="*/ 45830 w 1396127"/>
                <a:gd name="connsiteY0-198" fmla="*/ 0 h 848203"/>
                <a:gd name="connsiteX1-199" fmla="*/ 423339 w 1396127"/>
                <a:gd name="connsiteY1-200" fmla="*/ 45442 h 848203"/>
                <a:gd name="connsiteX2-201" fmla="*/ 471648 w 1396127"/>
                <a:gd name="connsiteY2-202" fmla="*/ 439268 h 848203"/>
                <a:gd name="connsiteX3-203" fmla="*/ 1254280 w 1396127"/>
                <a:gd name="connsiteY3-204" fmla="*/ 503704 h 848203"/>
                <a:gd name="connsiteX4-205" fmla="*/ 1396127 w 1396127"/>
                <a:gd name="connsiteY4-206" fmla="*/ 750120 h 848203"/>
                <a:gd name="connsiteX5-207" fmla="*/ 65254 w 1396127"/>
                <a:gd name="connsiteY5-208" fmla="*/ 817639 h 848203"/>
                <a:gd name="connsiteX6-209" fmla="*/ 45830 w 1396127"/>
                <a:gd name="connsiteY6-210" fmla="*/ 0 h 848203"/>
                <a:gd name="connsiteX0-211" fmla="*/ 45830 w 1431857"/>
                <a:gd name="connsiteY0-212" fmla="*/ 0 h 839152"/>
                <a:gd name="connsiteX1-213" fmla="*/ 423339 w 1431857"/>
                <a:gd name="connsiteY1-214" fmla="*/ 45442 h 839152"/>
                <a:gd name="connsiteX2-215" fmla="*/ 471648 w 1431857"/>
                <a:gd name="connsiteY2-216" fmla="*/ 439268 h 839152"/>
                <a:gd name="connsiteX3-217" fmla="*/ 1254280 w 1431857"/>
                <a:gd name="connsiteY3-218" fmla="*/ 503704 h 839152"/>
                <a:gd name="connsiteX4-219" fmla="*/ 1431857 w 1431857"/>
                <a:gd name="connsiteY4-220" fmla="*/ 682386 h 839152"/>
                <a:gd name="connsiteX5-221" fmla="*/ 65254 w 1431857"/>
                <a:gd name="connsiteY5-222" fmla="*/ 817639 h 839152"/>
                <a:gd name="connsiteX6-223" fmla="*/ 45830 w 1431857"/>
                <a:gd name="connsiteY6-224" fmla="*/ 0 h 839152"/>
                <a:gd name="connsiteX0-225" fmla="*/ 10542 w 1396569"/>
                <a:gd name="connsiteY0-226" fmla="*/ 0 h 768164"/>
                <a:gd name="connsiteX1-227" fmla="*/ 388051 w 1396569"/>
                <a:gd name="connsiteY1-228" fmla="*/ 45442 h 768164"/>
                <a:gd name="connsiteX2-229" fmla="*/ 436360 w 1396569"/>
                <a:gd name="connsiteY2-230" fmla="*/ 439268 h 768164"/>
                <a:gd name="connsiteX3-231" fmla="*/ 1218992 w 1396569"/>
                <a:gd name="connsiteY3-232" fmla="*/ 503704 h 768164"/>
                <a:gd name="connsiteX4-233" fmla="*/ 1396569 w 1396569"/>
                <a:gd name="connsiteY4-234" fmla="*/ 682386 h 768164"/>
                <a:gd name="connsiteX5-235" fmla="*/ 88417 w 1396569"/>
                <a:gd name="connsiteY5-236" fmla="*/ 734459 h 768164"/>
                <a:gd name="connsiteX6-237" fmla="*/ 10542 w 1396569"/>
                <a:gd name="connsiteY6-238" fmla="*/ 0 h 768164"/>
                <a:gd name="connsiteX0-239" fmla="*/ 18871 w 1404898"/>
                <a:gd name="connsiteY0-240" fmla="*/ 0 h 768164"/>
                <a:gd name="connsiteX1-241" fmla="*/ 396380 w 1404898"/>
                <a:gd name="connsiteY1-242" fmla="*/ 45442 h 768164"/>
                <a:gd name="connsiteX2-243" fmla="*/ 444689 w 1404898"/>
                <a:gd name="connsiteY2-244" fmla="*/ 439268 h 768164"/>
                <a:gd name="connsiteX3-245" fmla="*/ 1227321 w 1404898"/>
                <a:gd name="connsiteY3-246" fmla="*/ 503704 h 768164"/>
                <a:gd name="connsiteX4-247" fmla="*/ 1404898 w 1404898"/>
                <a:gd name="connsiteY4-248" fmla="*/ 682386 h 768164"/>
                <a:gd name="connsiteX5-249" fmla="*/ 96746 w 1404898"/>
                <a:gd name="connsiteY5-250" fmla="*/ 734459 h 768164"/>
                <a:gd name="connsiteX6-251" fmla="*/ 18871 w 1404898"/>
                <a:gd name="connsiteY6-252" fmla="*/ 0 h 768164"/>
                <a:gd name="connsiteX0-253" fmla="*/ 18871 w 1404898"/>
                <a:gd name="connsiteY0-254" fmla="*/ 0 h 815487"/>
                <a:gd name="connsiteX1-255" fmla="*/ 396380 w 1404898"/>
                <a:gd name="connsiteY1-256" fmla="*/ 45442 h 815487"/>
                <a:gd name="connsiteX2-257" fmla="*/ 444689 w 1404898"/>
                <a:gd name="connsiteY2-258" fmla="*/ 439268 h 815487"/>
                <a:gd name="connsiteX3-259" fmla="*/ 1227321 w 1404898"/>
                <a:gd name="connsiteY3-260" fmla="*/ 503704 h 815487"/>
                <a:gd name="connsiteX4-261" fmla="*/ 1404898 w 1404898"/>
                <a:gd name="connsiteY4-262" fmla="*/ 682386 h 815487"/>
                <a:gd name="connsiteX5-263" fmla="*/ 96746 w 1404898"/>
                <a:gd name="connsiteY5-264" fmla="*/ 734459 h 815487"/>
                <a:gd name="connsiteX6-265" fmla="*/ 18871 w 1404898"/>
                <a:gd name="connsiteY6-266" fmla="*/ 0 h 815487"/>
                <a:gd name="connsiteX0-267" fmla="*/ 18178 w 1404205"/>
                <a:gd name="connsiteY0-268" fmla="*/ 0 h 828562"/>
                <a:gd name="connsiteX1-269" fmla="*/ 395687 w 1404205"/>
                <a:gd name="connsiteY1-270" fmla="*/ 45442 h 828562"/>
                <a:gd name="connsiteX2-271" fmla="*/ 443996 w 1404205"/>
                <a:gd name="connsiteY2-272" fmla="*/ 439268 h 828562"/>
                <a:gd name="connsiteX3-273" fmla="*/ 1226628 w 1404205"/>
                <a:gd name="connsiteY3-274" fmla="*/ 503704 h 828562"/>
                <a:gd name="connsiteX4-275" fmla="*/ 1404205 w 1404205"/>
                <a:gd name="connsiteY4-276" fmla="*/ 682386 h 828562"/>
                <a:gd name="connsiteX5-277" fmla="*/ 97379 w 1404205"/>
                <a:gd name="connsiteY5-278" fmla="*/ 751446 h 828562"/>
                <a:gd name="connsiteX6-279" fmla="*/ 18178 w 1404205"/>
                <a:gd name="connsiteY6-280" fmla="*/ 0 h 828562"/>
                <a:gd name="connsiteX0-281" fmla="*/ 18178 w 1404205"/>
                <a:gd name="connsiteY0-282" fmla="*/ 0 h 828562"/>
                <a:gd name="connsiteX1-283" fmla="*/ 395687 w 1404205"/>
                <a:gd name="connsiteY1-284" fmla="*/ 45442 h 828562"/>
                <a:gd name="connsiteX2-285" fmla="*/ 443996 w 1404205"/>
                <a:gd name="connsiteY2-286" fmla="*/ 439268 h 828562"/>
                <a:gd name="connsiteX3-287" fmla="*/ 710298 w 1404205"/>
                <a:gd name="connsiteY3-288" fmla="*/ 496595 h 828562"/>
                <a:gd name="connsiteX4-289" fmla="*/ 1226628 w 1404205"/>
                <a:gd name="connsiteY4-290" fmla="*/ 503704 h 828562"/>
                <a:gd name="connsiteX5-291" fmla="*/ 1404205 w 1404205"/>
                <a:gd name="connsiteY5-292" fmla="*/ 682386 h 828562"/>
                <a:gd name="connsiteX6-293" fmla="*/ 97379 w 1404205"/>
                <a:gd name="connsiteY6-294" fmla="*/ 751446 h 828562"/>
                <a:gd name="connsiteX7" fmla="*/ 18178 w 1404205"/>
                <a:gd name="connsiteY7" fmla="*/ 0 h 828562"/>
                <a:gd name="connsiteX0-295" fmla="*/ 18178 w 1404205"/>
                <a:gd name="connsiteY0-296" fmla="*/ 0 h 828562"/>
                <a:gd name="connsiteX1-297" fmla="*/ 395687 w 1404205"/>
                <a:gd name="connsiteY1-298" fmla="*/ 45442 h 828562"/>
                <a:gd name="connsiteX2-299" fmla="*/ 443996 w 1404205"/>
                <a:gd name="connsiteY2-300" fmla="*/ 439268 h 828562"/>
                <a:gd name="connsiteX3-301" fmla="*/ 710298 w 1404205"/>
                <a:gd name="connsiteY3-302" fmla="*/ 496595 h 828562"/>
                <a:gd name="connsiteX4-303" fmla="*/ 1238311 w 1404205"/>
                <a:gd name="connsiteY4-304" fmla="*/ 434429 h 828562"/>
                <a:gd name="connsiteX5-305" fmla="*/ 1404205 w 1404205"/>
                <a:gd name="connsiteY5-306" fmla="*/ 682386 h 828562"/>
                <a:gd name="connsiteX6-307" fmla="*/ 97379 w 1404205"/>
                <a:gd name="connsiteY6-308" fmla="*/ 751446 h 828562"/>
                <a:gd name="connsiteX7-309" fmla="*/ 18178 w 1404205"/>
                <a:gd name="connsiteY7-310" fmla="*/ 0 h 828562"/>
                <a:gd name="connsiteX0-311" fmla="*/ 18178 w 1479428"/>
                <a:gd name="connsiteY0-312" fmla="*/ 0 h 820018"/>
                <a:gd name="connsiteX1-313" fmla="*/ 395687 w 1479428"/>
                <a:gd name="connsiteY1-314" fmla="*/ 45442 h 820018"/>
                <a:gd name="connsiteX2-315" fmla="*/ 443996 w 1479428"/>
                <a:gd name="connsiteY2-316" fmla="*/ 439268 h 820018"/>
                <a:gd name="connsiteX3-317" fmla="*/ 710298 w 1479428"/>
                <a:gd name="connsiteY3-318" fmla="*/ 496595 h 820018"/>
                <a:gd name="connsiteX4-319" fmla="*/ 1238311 w 1479428"/>
                <a:gd name="connsiteY4-320" fmla="*/ 434429 h 820018"/>
                <a:gd name="connsiteX5-321" fmla="*/ 1479428 w 1479428"/>
                <a:gd name="connsiteY5-322" fmla="*/ 638914 h 820018"/>
                <a:gd name="connsiteX6-323" fmla="*/ 97379 w 1479428"/>
                <a:gd name="connsiteY6-324" fmla="*/ 751446 h 820018"/>
                <a:gd name="connsiteX7-325" fmla="*/ 18178 w 1479428"/>
                <a:gd name="connsiteY7-326" fmla="*/ 0 h 820018"/>
                <a:gd name="connsiteX0-327" fmla="*/ 9041 w 1470291"/>
                <a:gd name="connsiteY0-328" fmla="*/ 0 h 690093"/>
                <a:gd name="connsiteX1-329" fmla="*/ 386550 w 1470291"/>
                <a:gd name="connsiteY1-330" fmla="*/ 45442 h 690093"/>
                <a:gd name="connsiteX2-331" fmla="*/ 434859 w 1470291"/>
                <a:gd name="connsiteY2-332" fmla="*/ 439268 h 690093"/>
                <a:gd name="connsiteX3-333" fmla="*/ 701161 w 1470291"/>
                <a:gd name="connsiteY3-334" fmla="*/ 496595 h 690093"/>
                <a:gd name="connsiteX4-335" fmla="*/ 1229174 w 1470291"/>
                <a:gd name="connsiteY4-336" fmla="*/ 434429 h 690093"/>
                <a:gd name="connsiteX5-337" fmla="*/ 1470291 w 1470291"/>
                <a:gd name="connsiteY5-338" fmla="*/ 638914 h 690093"/>
                <a:gd name="connsiteX6-339" fmla="*/ 107630 w 1470291"/>
                <a:gd name="connsiteY6-340" fmla="*/ 561935 h 690093"/>
                <a:gd name="connsiteX7-341" fmla="*/ 9041 w 1470291"/>
                <a:gd name="connsiteY7-342" fmla="*/ 0 h 690093"/>
                <a:gd name="connsiteX0-343" fmla="*/ 12332 w 1473582"/>
                <a:gd name="connsiteY0-344" fmla="*/ 0 h 736104"/>
                <a:gd name="connsiteX1-345" fmla="*/ 389841 w 1473582"/>
                <a:gd name="connsiteY1-346" fmla="*/ 45442 h 736104"/>
                <a:gd name="connsiteX2-347" fmla="*/ 438150 w 1473582"/>
                <a:gd name="connsiteY2-348" fmla="*/ 439268 h 736104"/>
                <a:gd name="connsiteX3-349" fmla="*/ 704452 w 1473582"/>
                <a:gd name="connsiteY3-350" fmla="*/ 496595 h 736104"/>
                <a:gd name="connsiteX4-351" fmla="*/ 1232465 w 1473582"/>
                <a:gd name="connsiteY4-352" fmla="*/ 434429 h 736104"/>
                <a:gd name="connsiteX5-353" fmla="*/ 1473582 w 1473582"/>
                <a:gd name="connsiteY5-354" fmla="*/ 638914 h 736104"/>
                <a:gd name="connsiteX6-355" fmla="*/ 103431 w 1473582"/>
                <a:gd name="connsiteY6-356" fmla="*/ 641136 h 736104"/>
                <a:gd name="connsiteX7-357" fmla="*/ 12332 w 1473582"/>
                <a:gd name="connsiteY7-358" fmla="*/ 0 h 736104"/>
                <a:gd name="connsiteX0-359" fmla="*/ 16879 w 1478129"/>
                <a:gd name="connsiteY0-360" fmla="*/ 0 h 736104"/>
                <a:gd name="connsiteX1-361" fmla="*/ 394388 w 1478129"/>
                <a:gd name="connsiteY1-362" fmla="*/ 45442 h 736104"/>
                <a:gd name="connsiteX2-363" fmla="*/ 442697 w 1478129"/>
                <a:gd name="connsiteY2-364" fmla="*/ 439268 h 736104"/>
                <a:gd name="connsiteX3-365" fmla="*/ 708999 w 1478129"/>
                <a:gd name="connsiteY3-366" fmla="*/ 496595 h 736104"/>
                <a:gd name="connsiteX4-367" fmla="*/ 1237012 w 1478129"/>
                <a:gd name="connsiteY4-368" fmla="*/ 434429 h 736104"/>
                <a:gd name="connsiteX5-369" fmla="*/ 1478129 w 1478129"/>
                <a:gd name="connsiteY5-370" fmla="*/ 638914 h 736104"/>
                <a:gd name="connsiteX6-371" fmla="*/ 107978 w 1478129"/>
                <a:gd name="connsiteY6-372" fmla="*/ 641136 h 736104"/>
                <a:gd name="connsiteX7-373" fmla="*/ 101404 w 1478129"/>
                <a:gd name="connsiteY7-374" fmla="*/ 332101 h 736104"/>
                <a:gd name="connsiteX8" fmla="*/ 16879 w 1478129"/>
                <a:gd name="connsiteY8" fmla="*/ 0 h 736104"/>
                <a:gd name="connsiteX0-375" fmla="*/ 82124 w 1476751"/>
                <a:gd name="connsiteY0-376" fmla="*/ 0 h 758396"/>
                <a:gd name="connsiteX1-377" fmla="*/ 393010 w 1476751"/>
                <a:gd name="connsiteY1-378" fmla="*/ 67734 h 758396"/>
                <a:gd name="connsiteX2-379" fmla="*/ 441319 w 1476751"/>
                <a:gd name="connsiteY2-380" fmla="*/ 461560 h 758396"/>
                <a:gd name="connsiteX3-381" fmla="*/ 707621 w 1476751"/>
                <a:gd name="connsiteY3-382" fmla="*/ 518887 h 758396"/>
                <a:gd name="connsiteX4-383" fmla="*/ 1235634 w 1476751"/>
                <a:gd name="connsiteY4-384" fmla="*/ 456721 h 758396"/>
                <a:gd name="connsiteX5-385" fmla="*/ 1476751 w 1476751"/>
                <a:gd name="connsiteY5-386" fmla="*/ 661206 h 758396"/>
                <a:gd name="connsiteX6-387" fmla="*/ 106600 w 1476751"/>
                <a:gd name="connsiteY6-388" fmla="*/ 663428 h 758396"/>
                <a:gd name="connsiteX7-389" fmla="*/ 100026 w 1476751"/>
                <a:gd name="connsiteY7-390" fmla="*/ 354393 h 758396"/>
                <a:gd name="connsiteX8-391" fmla="*/ 82124 w 1476751"/>
                <a:gd name="connsiteY8-392" fmla="*/ 0 h 758396"/>
                <a:gd name="connsiteX0-393" fmla="*/ 109145 w 1503772"/>
                <a:gd name="connsiteY0-394" fmla="*/ 0 h 758396"/>
                <a:gd name="connsiteX1-395" fmla="*/ 420031 w 1503772"/>
                <a:gd name="connsiteY1-396" fmla="*/ 67734 h 758396"/>
                <a:gd name="connsiteX2-397" fmla="*/ 468340 w 1503772"/>
                <a:gd name="connsiteY2-398" fmla="*/ 461560 h 758396"/>
                <a:gd name="connsiteX3-399" fmla="*/ 734642 w 1503772"/>
                <a:gd name="connsiteY3-400" fmla="*/ 518887 h 758396"/>
                <a:gd name="connsiteX4-401" fmla="*/ 1262655 w 1503772"/>
                <a:gd name="connsiteY4-402" fmla="*/ 456721 h 758396"/>
                <a:gd name="connsiteX5-403" fmla="*/ 1503772 w 1503772"/>
                <a:gd name="connsiteY5-404" fmla="*/ 661206 h 758396"/>
                <a:gd name="connsiteX6-405" fmla="*/ 133621 w 1503772"/>
                <a:gd name="connsiteY6-406" fmla="*/ 663428 h 758396"/>
                <a:gd name="connsiteX7-407" fmla="*/ 127047 w 1503772"/>
                <a:gd name="connsiteY7-408" fmla="*/ 354393 h 758396"/>
                <a:gd name="connsiteX8-409" fmla="*/ 109145 w 1503772"/>
                <a:gd name="connsiteY8-410" fmla="*/ 0 h 758396"/>
                <a:gd name="connsiteX0-411" fmla="*/ 131179 w 1525806"/>
                <a:gd name="connsiteY0-412" fmla="*/ 0 h 758396"/>
                <a:gd name="connsiteX1-413" fmla="*/ 442065 w 1525806"/>
                <a:gd name="connsiteY1-414" fmla="*/ 67734 h 758396"/>
                <a:gd name="connsiteX2-415" fmla="*/ 490374 w 1525806"/>
                <a:gd name="connsiteY2-416" fmla="*/ 461560 h 758396"/>
                <a:gd name="connsiteX3-417" fmla="*/ 756676 w 1525806"/>
                <a:gd name="connsiteY3-418" fmla="*/ 518887 h 758396"/>
                <a:gd name="connsiteX4-419" fmla="*/ 1284689 w 1525806"/>
                <a:gd name="connsiteY4-420" fmla="*/ 456721 h 758396"/>
                <a:gd name="connsiteX5-421" fmla="*/ 1525806 w 1525806"/>
                <a:gd name="connsiteY5-422" fmla="*/ 661206 h 758396"/>
                <a:gd name="connsiteX6-423" fmla="*/ 155655 w 1525806"/>
                <a:gd name="connsiteY6-424" fmla="*/ 663428 h 758396"/>
                <a:gd name="connsiteX7-425" fmla="*/ 95466 w 1525806"/>
                <a:gd name="connsiteY7-426" fmla="*/ 324397 h 758396"/>
                <a:gd name="connsiteX8-427" fmla="*/ 131179 w 1525806"/>
                <a:gd name="connsiteY8-428" fmla="*/ 0 h 758396"/>
                <a:gd name="connsiteX0-429" fmla="*/ 160197 w 1554824"/>
                <a:gd name="connsiteY0-430" fmla="*/ 0 h 758396"/>
                <a:gd name="connsiteX1-431" fmla="*/ 471083 w 1554824"/>
                <a:gd name="connsiteY1-432" fmla="*/ 67734 h 758396"/>
                <a:gd name="connsiteX2-433" fmla="*/ 519392 w 1554824"/>
                <a:gd name="connsiteY2-434" fmla="*/ 461560 h 758396"/>
                <a:gd name="connsiteX3-435" fmla="*/ 785694 w 1554824"/>
                <a:gd name="connsiteY3-436" fmla="*/ 518887 h 758396"/>
                <a:gd name="connsiteX4-437" fmla="*/ 1313707 w 1554824"/>
                <a:gd name="connsiteY4-438" fmla="*/ 456721 h 758396"/>
                <a:gd name="connsiteX5-439" fmla="*/ 1554824 w 1554824"/>
                <a:gd name="connsiteY5-440" fmla="*/ 661206 h 758396"/>
                <a:gd name="connsiteX6-441" fmla="*/ 184673 w 1554824"/>
                <a:gd name="connsiteY6-442" fmla="*/ 663428 h 758396"/>
                <a:gd name="connsiteX7-443" fmla="*/ 69329 w 1554824"/>
                <a:gd name="connsiteY7-444" fmla="*/ 318448 h 758396"/>
                <a:gd name="connsiteX8-445" fmla="*/ 160197 w 1554824"/>
                <a:gd name="connsiteY8-446" fmla="*/ 0 h 758396"/>
                <a:gd name="connsiteX0-447" fmla="*/ 160197 w 1554824"/>
                <a:gd name="connsiteY0-448" fmla="*/ 0 h 758396"/>
                <a:gd name="connsiteX1-449" fmla="*/ 471083 w 1554824"/>
                <a:gd name="connsiteY1-450" fmla="*/ 67734 h 758396"/>
                <a:gd name="connsiteX2-451" fmla="*/ 519392 w 1554824"/>
                <a:gd name="connsiteY2-452" fmla="*/ 461560 h 758396"/>
                <a:gd name="connsiteX3-453" fmla="*/ 785694 w 1554824"/>
                <a:gd name="connsiteY3-454" fmla="*/ 518887 h 758396"/>
                <a:gd name="connsiteX4-455" fmla="*/ 1313707 w 1554824"/>
                <a:gd name="connsiteY4-456" fmla="*/ 456721 h 758396"/>
                <a:gd name="connsiteX5-457" fmla="*/ 1554824 w 1554824"/>
                <a:gd name="connsiteY5-458" fmla="*/ 661206 h 758396"/>
                <a:gd name="connsiteX6-459" fmla="*/ 184673 w 1554824"/>
                <a:gd name="connsiteY6-460" fmla="*/ 663428 h 758396"/>
                <a:gd name="connsiteX7-461" fmla="*/ 69329 w 1554824"/>
                <a:gd name="connsiteY7-462" fmla="*/ 318448 h 758396"/>
                <a:gd name="connsiteX8-463" fmla="*/ 160197 w 1554824"/>
                <a:gd name="connsiteY8-464" fmla="*/ 0 h 758396"/>
                <a:gd name="connsiteX0-465" fmla="*/ 132004 w 1526631"/>
                <a:gd name="connsiteY0-466" fmla="*/ 0 h 758396"/>
                <a:gd name="connsiteX1-467" fmla="*/ 442890 w 1526631"/>
                <a:gd name="connsiteY1-468" fmla="*/ 67734 h 758396"/>
                <a:gd name="connsiteX2-469" fmla="*/ 491199 w 1526631"/>
                <a:gd name="connsiteY2-470" fmla="*/ 461560 h 758396"/>
                <a:gd name="connsiteX3-471" fmla="*/ 757501 w 1526631"/>
                <a:gd name="connsiteY3-472" fmla="*/ 518887 h 758396"/>
                <a:gd name="connsiteX4-473" fmla="*/ 1285514 w 1526631"/>
                <a:gd name="connsiteY4-474" fmla="*/ 456721 h 758396"/>
                <a:gd name="connsiteX5-475" fmla="*/ 1526631 w 1526631"/>
                <a:gd name="connsiteY5-476" fmla="*/ 661206 h 758396"/>
                <a:gd name="connsiteX6-477" fmla="*/ 156480 w 1526631"/>
                <a:gd name="connsiteY6-478" fmla="*/ 663428 h 758396"/>
                <a:gd name="connsiteX7-479" fmla="*/ 41136 w 1526631"/>
                <a:gd name="connsiteY7-480" fmla="*/ 318448 h 758396"/>
                <a:gd name="connsiteX8-481" fmla="*/ 132004 w 1526631"/>
                <a:gd name="connsiteY8-482" fmla="*/ 0 h 758396"/>
                <a:gd name="connsiteX0-483" fmla="*/ 132004 w 1526631"/>
                <a:gd name="connsiteY0-484" fmla="*/ 0 h 758396"/>
                <a:gd name="connsiteX1-485" fmla="*/ 442890 w 1526631"/>
                <a:gd name="connsiteY1-486" fmla="*/ 67734 h 758396"/>
                <a:gd name="connsiteX2-487" fmla="*/ 491199 w 1526631"/>
                <a:gd name="connsiteY2-488" fmla="*/ 461560 h 758396"/>
                <a:gd name="connsiteX3-489" fmla="*/ 757501 w 1526631"/>
                <a:gd name="connsiteY3-490" fmla="*/ 518887 h 758396"/>
                <a:gd name="connsiteX4-491" fmla="*/ 1285514 w 1526631"/>
                <a:gd name="connsiteY4-492" fmla="*/ 456721 h 758396"/>
                <a:gd name="connsiteX5-493" fmla="*/ 1526631 w 1526631"/>
                <a:gd name="connsiteY5-494" fmla="*/ 661206 h 758396"/>
                <a:gd name="connsiteX6-495" fmla="*/ 156480 w 1526631"/>
                <a:gd name="connsiteY6-496" fmla="*/ 663428 h 758396"/>
                <a:gd name="connsiteX7-497" fmla="*/ 41136 w 1526631"/>
                <a:gd name="connsiteY7-498" fmla="*/ 318448 h 758396"/>
                <a:gd name="connsiteX8-499" fmla="*/ 132004 w 1526631"/>
                <a:gd name="connsiteY8-500" fmla="*/ 0 h 758396"/>
                <a:gd name="connsiteX0-501" fmla="*/ 155013 w 1549640"/>
                <a:gd name="connsiteY0-502" fmla="*/ 0 h 758396"/>
                <a:gd name="connsiteX1-503" fmla="*/ 465899 w 1549640"/>
                <a:gd name="connsiteY1-504" fmla="*/ 67734 h 758396"/>
                <a:gd name="connsiteX2-505" fmla="*/ 514208 w 1549640"/>
                <a:gd name="connsiteY2-506" fmla="*/ 461560 h 758396"/>
                <a:gd name="connsiteX3-507" fmla="*/ 780510 w 1549640"/>
                <a:gd name="connsiteY3-508" fmla="*/ 518887 h 758396"/>
                <a:gd name="connsiteX4-509" fmla="*/ 1308523 w 1549640"/>
                <a:gd name="connsiteY4-510" fmla="*/ 456721 h 758396"/>
                <a:gd name="connsiteX5-511" fmla="*/ 1549640 w 1549640"/>
                <a:gd name="connsiteY5-512" fmla="*/ 661206 h 758396"/>
                <a:gd name="connsiteX6-513" fmla="*/ 179489 w 1549640"/>
                <a:gd name="connsiteY6-514" fmla="*/ 663428 h 758396"/>
                <a:gd name="connsiteX7-515" fmla="*/ 64145 w 1549640"/>
                <a:gd name="connsiteY7-516" fmla="*/ 318448 h 758396"/>
                <a:gd name="connsiteX8-517" fmla="*/ 155013 w 1549640"/>
                <a:gd name="connsiteY8-518" fmla="*/ 0 h 758396"/>
                <a:gd name="connsiteX0-519" fmla="*/ 155013 w 1549640"/>
                <a:gd name="connsiteY0-520" fmla="*/ 0 h 758396"/>
                <a:gd name="connsiteX1-521" fmla="*/ 465899 w 1549640"/>
                <a:gd name="connsiteY1-522" fmla="*/ 67734 h 758396"/>
                <a:gd name="connsiteX2-523" fmla="*/ 514208 w 1549640"/>
                <a:gd name="connsiteY2-524" fmla="*/ 461560 h 758396"/>
                <a:gd name="connsiteX3-525" fmla="*/ 780510 w 1549640"/>
                <a:gd name="connsiteY3-526" fmla="*/ 518887 h 758396"/>
                <a:gd name="connsiteX4-527" fmla="*/ 1308523 w 1549640"/>
                <a:gd name="connsiteY4-528" fmla="*/ 456721 h 758396"/>
                <a:gd name="connsiteX5-529" fmla="*/ 1549640 w 1549640"/>
                <a:gd name="connsiteY5-530" fmla="*/ 661206 h 758396"/>
                <a:gd name="connsiteX6-531" fmla="*/ 179489 w 1549640"/>
                <a:gd name="connsiteY6-532" fmla="*/ 663428 h 758396"/>
                <a:gd name="connsiteX7-533" fmla="*/ 64145 w 1549640"/>
                <a:gd name="connsiteY7-534" fmla="*/ 318448 h 758396"/>
                <a:gd name="connsiteX8-535" fmla="*/ 155013 w 1549640"/>
                <a:gd name="connsiteY8-536" fmla="*/ 0 h 758396"/>
                <a:gd name="connsiteX0-537" fmla="*/ 109860 w 1504487"/>
                <a:gd name="connsiteY0-538" fmla="*/ 0 h 819197"/>
                <a:gd name="connsiteX1-539" fmla="*/ 420746 w 1504487"/>
                <a:gd name="connsiteY1-540" fmla="*/ 67734 h 819197"/>
                <a:gd name="connsiteX2-541" fmla="*/ 469055 w 1504487"/>
                <a:gd name="connsiteY2-542" fmla="*/ 461560 h 819197"/>
                <a:gd name="connsiteX3-543" fmla="*/ 735357 w 1504487"/>
                <a:gd name="connsiteY3-544" fmla="*/ 518887 h 819197"/>
                <a:gd name="connsiteX4-545" fmla="*/ 1263370 w 1504487"/>
                <a:gd name="connsiteY4-546" fmla="*/ 456721 h 819197"/>
                <a:gd name="connsiteX5-547" fmla="*/ 1504487 w 1504487"/>
                <a:gd name="connsiteY5-548" fmla="*/ 661206 h 819197"/>
                <a:gd name="connsiteX6-549" fmla="*/ 356066 w 1504487"/>
                <a:gd name="connsiteY6-550" fmla="*/ 745245 h 819197"/>
                <a:gd name="connsiteX7-551" fmla="*/ 18992 w 1504487"/>
                <a:gd name="connsiteY7-552" fmla="*/ 318448 h 819197"/>
                <a:gd name="connsiteX8-553" fmla="*/ 109860 w 1504487"/>
                <a:gd name="connsiteY8-554" fmla="*/ 0 h 819197"/>
                <a:gd name="connsiteX0-555" fmla="*/ 109860 w 1504487"/>
                <a:gd name="connsiteY0-556" fmla="*/ 0 h 819197"/>
                <a:gd name="connsiteX1-557" fmla="*/ 420746 w 1504487"/>
                <a:gd name="connsiteY1-558" fmla="*/ 67734 h 819197"/>
                <a:gd name="connsiteX2-559" fmla="*/ 345952 w 1504487"/>
                <a:gd name="connsiteY2-560" fmla="*/ 460916 h 819197"/>
                <a:gd name="connsiteX3-561" fmla="*/ 735357 w 1504487"/>
                <a:gd name="connsiteY3-562" fmla="*/ 518887 h 819197"/>
                <a:gd name="connsiteX4-563" fmla="*/ 1263370 w 1504487"/>
                <a:gd name="connsiteY4-564" fmla="*/ 456721 h 819197"/>
                <a:gd name="connsiteX5-565" fmla="*/ 1504487 w 1504487"/>
                <a:gd name="connsiteY5-566" fmla="*/ 661206 h 819197"/>
                <a:gd name="connsiteX6-567" fmla="*/ 356066 w 1504487"/>
                <a:gd name="connsiteY6-568" fmla="*/ 745245 h 819197"/>
                <a:gd name="connsiteX7-569" fmla="*/ 18992 w 1504487"/>
                <a:gd name="connsiteY7-570" fmla="*/ 318448 h 819197"/>
                <a:gd name="connsiteX8-571" fmla="*/ 109860 w 1504487"/>
                <a:gd name="connsiteY8-572" fmla="*/ 0 h 819197"/>
                <a:gd name="connsiteX0-573" fmla="*/ 109860 w 1504487"/>
                <a:gd name="connsiteY0-574" fmla="*/ 0 h 819197"/>
                <a:gd name="connsiteX1-575" fmla="*/ 420746 w 1504487"/>
                <a:gd name="connsiteY1-576" fmla="*/ 67734 h 819197"/>
                <a:gd name="connsiteX2-577" fmla="*/ 345952 w 1504487"/>
                <a:gd name="connsiteY2-578" fmla="*/ 460916 h 819197"/>
                <a:gd name="connsiteX3-579" fmla="*/ 735357 w 1504487"/>
                <a:gd name="connsiteY3-580" fmla="*/ 518887 h 819197"/>
                <a:gd name="connsiteX4-581" fmla="*/ 1263370 w 1504487"/>
                <a:gd name="connsiteY4-582" fmla="*/ 456721 h 819197"/>
                <a:gd name="connsiteX5-583" fmla="*/ 1504487 w 1504487"/>
                <a:gd name="connsiteY5-584" fmla="*/ 661206 h 819197"/>
                <a:gd name="connsiteX6-585" fmla="*/ 356066 w 1504487"/>
                <a:gd name="connsiteY6-586" fmla="*/ 745245 h 819197"/>
                <a:gd name="connsiteX7-587" fmla="*/ 18992 w 1504487"/>
                <a:gd name="connsiteY7-588" fmla="*/ 318448 h 819197"/>
                <a:gd name="connsiteX8-589" fmla="*/ 109860 w 1504487"/>
                <a:gd name="connsiteY8-590" fmla="*/ 0 h 819197"/>
                <a:gd name="connsiteX0-591" fmla="*/ 109860 w 1504487"/>
                <a:gd name="connsiteY0-592" fmla="*/ 0 h 819197"/>
                <a:gd name="connsiteX1-593" fmla="*/ 420746 w 1504487"/>
                <a:gd name="connsiteY1-594" fmla="*/ 67734 h 819197"/>
                <a:gd name="connsiteX2-595" fmla="*/ 380141 w 1504487"/>
                <a:gd name="connsiteY2-596" fmla="*/ 417229 h 819197"/>
                <a:gd name="connsiteX3-597" fmla="*/ 735357 w 1504487"/>
                <a:gd name="connsiteY3-598" fmla="*/ 518887 h 819197"/>
                <a:gd name="connsiteX4-599" fmla="*/ 1263370 w 1504487"/>
                <a:gd name="connsiteY4-600" fmla="*/ 456721 h 819197"/>
                <a:gd name="connsiteX5-601" fmla="*/ 1504487 w 1504487"/>
                <a:gd name="connsiteY5-602" fmla="*/ 661206 h 819197"/>
                <a:gd name="connsiteX6-603" fmla="*/ 356066 w 1504487"/>
                <a:gd name="connsiteY6-604" fmla="*/ 745245 h 819197"/>
                <a:gd name="connsiteX7-605" fmla="*/ 18992 w 1504487"/>
                <a:gd name="connsiteY7-606" fmla="*/ 318448 h 819197"/>
                <a:gd name="connsiteX8-607" fmla="*/ 109860 w 1504487"/>
                <a:gd name="connsiteY8-608" fmla="*/ 0 h 819197"/>
                <a:gd name="connsiteX0-609" fmla="*/ 109860 w 1504487"/>
                <a:gd name="connsiteY0-610" fmla="*/ 0 h 819197"/>
                <a:gd name="connsiteX1-611" fmla="*/ 420746 w 1504487"/>
                <a:gd name="connsiteY1-612" fmla="*/ 67734 h 819197"/>
                <a:gd name="connsiteX2-613" fmla="*/ 380141 w 1504487"/>
                <a:gd name="connsiteY2-614" fmla="*/ 417229 h 819197"/>
                <a:gd name="connsiteX3-615" fmla="*/ 735357 w 1504487"/>
                <a:gd name="connsiteY3-616" fmla="*/ 518887 h 819197"/>
                <a:gd name="connsiteX4-617" fmla="*/ 1023974 w 1504487"/>
                <a:gd name="connsiteY4-618" fmla="*/ 467132 h 819197"/>
                <a:gd name="connsiteX5-619" fmla="*/ 1504487 w 1504487"/>
                <a:gd name="connsiteY5-620" fmla="*/ 661206 h 819197"/>
                <a:gd name="connsiteX6-621" fmla="*/ 356066 w 1504487"/>
                <a:gd name="connsiteY6-622" fmla="*/ 745245 h 819197"/>
                <a:gd name="connsiteX7-623" fmla="*/ 18992 w 1504487"/>
                <a:gd name="connsiteY7-624" fmla="*/ 318448 h 819197"/>
                <a:gd name="connsiteX8-625" fmla="*/ 109860 w 1504487"/>
                <a:gd name="connsiteY8-626" fmla="*/ 0 h 819197"/>
                <a:gd name="connsiteX0-627" fmla="*/ 109860 w 1304502"/>
                <a:gd name="connsiteY0-628" fmla="*/ 0 h 823059"/>
                <a:gd name="connsiteX1-629" fmla="*/ 420746 w 1304502"/>
                <a:gd name="connsiteY1-630" fmla="*/ 67734 h 823059"/>
                <a:gd name="connsiteX2-631" fmla="*/ 380141 w 1304502"/>
                <a:gd name="connsiteY2-632" fmla="*/ 417229 h 823059"/>
                <a:gd name="connsiteX3-633" fmla="*/ 735357 w 1304502"/>
                <a:gd name="connsiteY3-634" fmla="*/ 518887 h 823059"/>
                <a:gd name="connsiteX4-635" fmla="*/ 1023974 w 1304502"/>
                <a:gd name="connsiteY4-636" fmla="*/ 467132 h 823059"/>
                <a:gd name="connsiteX5-637" fmla="*/ 1304502 w 1304502"/>
                <a:gd name="connsiteY5-638" fmla="*/ 679335 h 823059"/>
                <a:gd name="connsiteX6-639" fmla="*/ 356066 w 1304502"/>
                <a:gd name="connsiteY6-640" fmla="*/ 745245 h 823059"/>
                <a:gd name="connsiteX7-641" fmla="*/ 18992 w 1304502"/>
                <a:gd name="connsiteY7-642" fmla="*/ 318448 h 823059"/>
                <a:gd name="connsiteX8-643" fmla="*/ 109860 w 1304502"/>
                <a:gd name="connsiteY8-644" fmla="*/ 0 h 82305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309" y="connsiteY7-310"/>
                </a:cxn>
                <a:cxn ang="0">
                  <a:pos x="connsiteX8-391" y="connsiteY8-392"/>
                </a:cxn>
              </a:cxnLst>
              <a:rect l="l" t="t" r="r" b="b"/>
              <a:pathLst>
                <a:path w="1304502" h="823059">
                  <a:moveTo>
                    <a:pt x="109860" y="0"/>
                  </a:moveTo>
                  <a:lnTo>
                    <a:pt x="420746" y="67734"/>
                  </a:lnTo>
                  <a:cubicBezTo>
                    <a:pt x="416923" y="221073"/>
                    <a:pt x="375578" y="244036"/>
                    <a:pt x="380141" y="417229"/>
                  </a:cubicBezTo>
                  <a:cubicBezTo>
                    <a:pt x="485599" y="500246"/>
                    <a:pt x="604918" y="508148"/>
                    <a:pt x="735357" y="518887"/>
                  </a:cubicBezTo>
                  <a:cubicBezTo>
                    <a:pt x="865796" y="529626"/>
                    <a:pt x="911925" y="423922"/>
                    <a:pt x="1023974" y="467132"/>
                  </a:cubicBezTo>
                  <a:lnTo>
                    <a:pt x="1304502" y="679335"/>
                  </a:lnTo>
                  <a:cubicBezTo>
                    <a:pt x="914492" y="731837"/>
                    <a:pt x="928780" y="931423"/>
                    <a:pt x="356066" y="745245"/>
                  </a:cubicBezTo>
                  <a:cubicBezTo>
                    <a:pt x="112492" y="688376"/>
                    <a:pt x="-58896" y="634240"/>
                    <a:pt x="18992" y="318448"/>
                  </a:cubicBezTo>
                  <a:cubicBezTo>
                    <a:pt x="72616" y="42151"/>
                    <a:pt x="46909" y="42043"/>
                    <a:pt x="1098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圆角矩形 417"/>
            <p:cNvSpPr/>
            <p:nvPr/>
          </p:nvSpPr>
          <p:spPr>
            <a:xfrm rot="831429">
              <a:off x="2563585" y="2768766"/>
              <a:ext cx="1179195" cy="2517502"/>
            </a:xfrm>
            <a:custGeom>
              <a:gdLst>
                <a:gd name="connsiteX0" fmla="*/ 0 w 537124"/>
                <a:gd name="connsiteY0" fmla="*/ 0 h 3000375"/>
                <a:gd name="connsiteX1" fmla="*/ 537124 w 537124"/>
                <a:gd name="connsiteY1" fmla="*/ 0 h 3000375"/>
                <a:gd name="connsiteX2" fmla="*/ 537124 w 537124"/>
                <a:gd name="connsiteY2" fmla="*/ 3000375 h 3000375"/>
                <a:gd name="connsiteX3" fmla="*/ 0 w 537124"/>
                <a:gd name="connsiteY3" fmla="*/ 3000375 h 3000375"/>
                <a:gd name="connsiteX4" fmla="*/ 0 w 537124"/>
                <a:gd name="connsiteY4" fmla="*/ 0 h 3000375"/>
                <a:gd name="connsiteX0-1" fmla="*/ 400045 w 937169"/>
                <a:gd name="connsiteY0-2" fmla="*/ 0 h 3000375"/>
                <a:gd name="connsiteX1-3" fmla="*/ 937169 w 937169"/>
                <a:gd name="connsiteY1-4" fmla="*/ 0 h 3000375"/>
                <a:gd name="connsiteX2-5" fmla="*/ 937169 w 937169"/>
                <a:gd name="connsiteY2-6" fmla="*/ 3000375 h 3000375"/>
                <a:gd name="connsiteX3-7" fmla="*/ 400045 w 937169"/>
                <a:gd name="connsiteY3-8" fmla="*/ 3000375 h 3000375"/>
                <a:gd name="connsiteX4-9" fmla="*/ 0 w 937169"/>
                <a:gd name="connsiteY4-10" fmla="*/ 1457325 h 3000375"/>
                <a:gd name="connsiteX5" fmla="*/ 400045 w 937169"/>
                <a:gd name="connsiteY5" fmla="*/ 0 h 3000375"/>
                <a:gd name="connsiteX0-11" fmla="*/ 400045 w 937169"/>
                <a:gd name="connsiteY0-12" fmla="*/ 0 h 3000375"/>
                <a:gd name="connsiteX1-13" fmla="*/ 937169 w 937169"/>
                <a:gd name="connsiteY1-14" fmla="*/ 0 h 3000375"/>
                <a:gd name="connsiteX2-15" fmla="*/ 400051 w 937169"/>
                <a:gd name="connsiteY2-16" fmla="*/ 1485900 h 3000375"/>
                <a:gd name="connsiteX3-17" fmla="*/ 937169 w 937169"/>
                <a:gd name="connsiteY3-18" fmla="*/ 3000375 h 3000375"/>
                <a:gd name="connsiteX4-19" fmla="*/ 400045 w 937169"/>
                <a:gd name="connsiteY4-20" fmla="*/ 3000375 h 3000375"/>
                <a:gd name="connsiteX5-21" fmla="*/ 0 w 937169"/>
                <a:gd name="connsiteY5-22" fmla="*/ 1457325 h 3000375"/>
                <a:gd name="connsiteX6" fmla="*/ 400045 w 937169"/>
                <a:gd name="connsiteY6" fmla="*/ 0 h 3000375"/>
                <a:gd name="connsiteX0-23" fmla="*/ 228595 w 937169"/>
                <a:gd name="connsiteY0-24" fmla="*/ 371475 h 3000375"/>
                <a:gd name="connsiteX1-25" fmla="*/ 937169 w 937169"/>
                <a:gd name="connsiteY1-26" fmla="*/ 0 h 3000375"/>
                <a:gd name="connsiteX2-27" fmla="*/ 400051 w 937169"/>
                <a:gd name="connsiteY2-28" fmla="*/ 1485900 h 3000375"/>
                <a:gd name="connsiteX3-29" fmla="*/ 937169 w 937169"/>
                <a:gd name="connsiteY3-30" fmla="*/ 3000375 h 3000375"/>
                <a:gd name="connsiteX4-31" fmla="*/ 400045 w 937169"/>
                <a:gd name="connsiteY4-32" fmla="*/ 3000375 h 3000375"/>
                <a:gd name="connsiteX5-33" fmla="*/ 0 w 937169"/>
                <a:gd name="connsiteY5-34" fmla="*/ 1457325 h 3000375"/>
                <a:gd name="connsiteX6-35" fmla="*/ 228595 w 937169"/>
                <a:gd name="connsiteY6-36" fmla="*/ 371475 h 3000375"/>
                <a:gd name="connsiteX0-37" fmla="*/ 228595 w 937169"/>
                <a:gd name="connsiteY0-38" fmla="*/ 0 h 2628900"/>
                <a:gd name="connsiteX1-39" fmla="*/ 737144 w 937169"/>
                <a:gd name="connsiteY1-40" fmla="*/ 142875 h 2628900"/>
                <a:gd name="connsiteX2-41" fmla="*/ 400051 w 937169"/>
                <a:gd name="connsiteY2-42" fmla="*/ 1114425 h 2628900"/>
                <a:gd name="connsiteX3-43" fmla="*/ 937169 w 937169"/>
                <a:gd name="connsiteY3-44" fmla="*/ 2628900 h 2628900"/>
                <a:gd name="connsiteX4-45" fmla="*/ 400045 w 937169"/>
                <a:gd name="connsiteY4-46" fmla="*/ 2628900 h 2628900"/>
                <a:gd name="connsiteX5-47" fmla="*/ 0 w 937169"/>
                <a:gd name="connsiteY5-48" fmla="*/ 1085850 h 2628900"/>
                <a:gd name="connsiteX6-49" fmla="*/ 228595 w 937169"/>
                <a:gd name="connsiteY6-50" fmla="*/ 0 h 2628900"/>
                <a:gd name="connsiteX0-51" fmla="*/ 228595 w 937169"/>
                <a:gd name="connsiteY0-52" fmla="*/ 0 h 2628900"/>
                <a:gd name="connsiteX1-53" fmla="*/ 737144 w 937169"/>
                <a:gd name="connsiteY1-54" fmla="*/ 142875 h 2628900"/>
                <a:gd name="connsiteX2-55" fmla="*/ 400051 w 937169"/>
                <a:gd name="connsiteY2-56" fmla="*/ 1114425 h 2628900"/>
                <a:gd name="connsiteX3-57" fmla="*/ 937169 w 937169"/>
                <a:gd name="connsiteY3-58" fmla="*/ 2628900 h 2628900"/>
                <a:gd name="connsiteX4-59" fmla="*/ 371470 w 937169"/>
                <a:gd name="connsiteY4-60" fmla="*/ 2486025 h 2628900"/>
                <a:gd name="connsiteX5-61" fmla="*/ 0 w 937169"/>
                <a:gd name="connsiteY5-62" fmla="*/ 1085850 h 2628900"/>
                <a:gd name="connsiteX6-63" fmla="*/ 228595 w 937169"/>
                <a:gd name="connsiteY6-64" fmla="*/ 0 h 2628900"/>
                <a:gd name="connsiteX0-65" fmla="*/ 228595 w 937169"/>
                <a:gd name="connsiteY0-66" fmla="*/ 0 h 2628900"/>
                <a:gd name="connsiteX1-67" fmla="*/ 737144 w 937169"/>
                <a:gd name="connsiteY1-68" fmla="*/ 142875 h 2628900"/>
                <a:gd name="connsiteX2-69" fmla="*/ 400051 w 937169"/>
                <a:gd name="connsiteY2-70" fmla="*/ 1114425 h 2628900"/>
                <a:gd name="connsiteX3-71" fmla="*/ 937169 w 937169"/>
                <a:gd name="connsiteY3-72" fmla="*/ 2628900 h 2628900"/>
                <a:gd name="connsiteX4-73" fmla="*/ 371470 w 937169"/>
                <a:gd name="connsiteY4-74" fmla="*/ 2486025 h 2628900"/>
                <a:gd name="connsiteX5-75" fmla="*/ 0 w 937169"/>
                <a:gd name="connsiteY5-76" fmla="*/ 1085850 h 2628900"/>
                <a:gd name="connsiteX6-77" fmla="*/ 228595 w 937169"/>
                <a:gd name="connsiteY6-78" fmla="*/ 0 h 2628900"/>
                <a:gd name="connsiteX0-79" fmla="*/ 228595 w 994319"/>
                <a:gd name="connsiteY0-80" fmla="*/ 0 h 2714625"/>
                <a:gd name="connsiteX1-81" fmla="*/ 737144 w 994319"/>
                <a:gd name="connsiteY1-82" fmla="*/ 142875 h 2714625"/>
                <a:gd name="connsiteX2-83" fmla="*/ 400051 w 994319"/>
                <a:gd name="connsiteY2-84" fmla="*/ 1114425 h 2714625"/>
                <a:gd name="connsiteX3-85" fmla="*/ 994319 w 994319"/>
                <a:gd name="connsiteY3-86" fmla="*/ 2714625 h 2714625"/>
                <a:gd name="connsiteX4-87" fmla="*/ 371470 w 994319"/>
                <a:gd name="connsiteY4-88" fmla="*/ 2486025 h 2714625"/>
                <a:gd name="connsiteX5-89" fmla="*/ 0 w 994319"/>
                <a:gd name="connsiteY5-90" fmla="*/ 1085850 h 2714625"/>
                <a:gd name="connsiteX6-91" fmla="*/ 228595 w 994319"/>
                <a:gd name="connsiteY6-92" fmla="*/ 0 h 2714625"/>
                <a:gd name="connsiteX0-93" fmla="*/ 228595 w 994319"/>
                <a:gd name="connsiteY0-94" fmla="*/ 0 h 2715027"/>
                <a:gd name="connsiteX1-95" fmla="*/ 737144 w 994319"/>
                <a:gd name="connsiteY1-96" fmla="*/ 142875 h 2715027"/>
                <a:gd name="connsiteX2-97" fmla="*/ 400051 w 994319"/>
                <a:gd name="connsiteY2-98" fmla="*/ 1114425 h 2715027"/>
                <a:gd name="connsiteX3-99" fmla="*/ 994319 w 994319"/>
                <a:gd name="connsiteY3-100" fmla="*/ 2714625 h 2715027"/>
                <a:gd name="connsiteX4-101" fmla="*/ 371470 w 994319"/>
                <a:gd name="connsiteY4-102" fmla="*/ 2486025 h 2715027"/>
                <a:gd name="connsiteX5-103" fmla="*/ 0 w 994319"/>
                <a:gd name="connsiteY5-104" fmla="*/ 1085850 h 2715027"/>
                <a:gd name="connsiteX6-105" fmla="*/ 228595 w 994319"/>
                <a:gd name="connsiteY6-106" fmla="*/ 0 h 2715027"/>
                <a:gd name="connsiteX0-107" fmla="*/ 228595 w 994319"/>
                <a:gd name="connsiteY0-108" fmla="*/ 0 h 2715418"/>
                <a:gd name="connsiteX1-109" fmla="*/ 737144 w 994319"/>
                <a:gd name="connsiteY1-110" fmla="*/ 142875 h 2715418"/>
                <a:gd name="connsiteX2-111" fmla="*/ 400051 w 994319"/>
                <a:gd name="connsiteY2-112" fmla="*/ 1114425 h 2715418"/>
                <a:gd name="connsiteX3-113" fmla="*/ 994319 w 994319"/>
                <a:gd name="connsiteY3-114" fmla="*/ 2714625 h 2715418"/>
                <a:gd name="connsiteX4-115" fmla="*/ 371470 w 994319"/>
                <a:gd name="connsiteY4-116" fmla="*/ 2486025 h 2715418"/>
                <a:gd name="connsiteX5-117" fmla="*/ 0 w 994319"/>
                <a:gd name="connsiteY5-118" fmla="*/ 1085850 h 2715418"/>
                <a:gd name="connsiteX6-119" fmla="*/ 228595 w 994319"/>
                <a:gd name="connsiteY6-120" fmla="*/ 0 h 2715418"/>
                <a:gd name="connsiteX0-121" fmla="*/ 228595 w 994319"/>
                <a:gd name="connsiteY0-122" fmla="*/ 0 h 2715418"/>
                <a:gd name="connsiteX1-123" fmla="*/ 737144 w 994319"/>
                <a:gd name="connsiteY1-124" fmla="*/ 142875 h 2715418"/>
                <a:gd name="connsiteX2-125" fmla="*/ 400051 w 994319"/>
                <a:gd name="connsiteY2-126" fmla="*/ 1114425 h 2715418"/>
                <a:gd name="connsiteX3-127" fmla="*/ 994319 w 994319"/>
                <a:gd name="connsiteY3-128" fmla="*/ 2714625 h 2715418"/>
                <a:gd name="connsiteX4-129" fmla="*/ 371470 w 994319"/>
                <a:gd name="connsiteY4-130" fmla="*/ 2486025 h 2715418"/>
                <a:gd name="connsiteX5-131" fmla="*/ 0 w 994319"/>
                <a:gd name="connsiteY5-132" fmla="*/ 1085850 h 2715418"/>
                <a:gd name="connsiteX6-133" fmla="*/ 228595 w 994319"/>
                <a:gd name="connsiteY6-134" fmla="*/ 0 h 2715418"/>
                <a:gd name="connsiteX0-135" fmla="*/ 228595 w 994319"/>
                <a:gd name="connsiteY0-136" fmla="*/ 0 h 2715418"/>
                <a:gd name="connsiteX1-137" fmla="*/ 737144 w 994319"/>
                <a:gd name="connsiteY1-138" fmla="*/ 142875 h 2715418"/>
                <a:gd name="connsiteX2-139" fmla="*/ 400051 w 994319"/>
                <a:gd name="connsiteY2-140" fmla="*/ 1114425 h 2715418"/>
                <a:gd name="connsiteX3-141" fmla="*/ 994319 w 994319"/>
                <a:gd name="connsiteY3-142" fmla="*/ 2714625 h 2715418"/>
                <a:gd name="connsiteX4-143" fmla="*/ 371470 w 994319"/>
                <a:gd name="connsiteY4-144" fmla="*/ 2486025 h 2715418"/>
                <a:gd name="connsiteX5-145" fmla="*/ 400051 w 994319"/>
                <a:gd name="connsiteY5-146" fmla="*/ 2057398 h 2715418"/>
                <a:gd name="connsiteX6-147" fmla="*/ 0 w 994319"/>
                <a:gd name="connsiteY6-148" fmla="*/ 1085850 h 2715418"/>
                <a:gd name="connsiteX7" fmla="*/ 228595 w 994319"/>
                <a:gd name="connsiteY7" fmla="*/ 0 h 2715418"/>
                <a:gd name="connsiteX0-149" fmla="*/ 228595 w 937169"/>
                <a:gd name="connsiteY0-150" fmla="*/ 0 h 2568820"/>
                <a:gd name="connsiteX1-151" fmla="*/ 737144 w 937169"/>
                <a:gd name="connsiteY1-152" fmla="*/ 142875 h 2568820"/>
                <a:gd name="connsiteX2-153" fmla="*/ 400051 w 937169"/>
                <a:gd name="connsiteY2-154" fmla="*/ 1114425 h 2568820"/>
                <a:gd name="connsiteX3-155" fmla="*/ 937169 w 937169"/>
                <a:gd name="connsiteY3-156" fmla="*/ 2514600 h 2568820"/>
                <a:gd name="connsiteX4-157" fmla="*/ 371470 w 937169"/>
                <a:gd name="connsiteY4-158" fmla="*/ 2486025 h 2568820"/>
                <a:gd name="connsiteX5-159" fmla="*/ 400051 w 937169"/>
                <a:gd name="connsiteY5-160" fmla="*/ 2057398 h 2568820"/>
                <a:gd name="connsiteX6-161" fmla="*/ 0 w 937169"/>
                <a:gd name="connsiteY6-162" fmla="*/ 1085850 h 2568820"/>
                <a:gd name="connsiteX7-163" fmla="*/ 228595 w 937169"/>
                <a:gd name="connsiteY7-164" fmla="*/ 0 h 2568820"/>
                <a:gd name="connsiteX0-165" fmla="*/ 228595 w 937169"/>
                <a:gd name="connsiteY0-166" fmla="*/ 0 h 2576731"/>
                <a:gd name="connsiteX1-167" fmla="*/ 737144 w 937169"/>
                <a:gd name="connsiteY1-168" fmla="*/ 142875 h 2576731"/>
                <a:gd name="connsiteX2-169" fmla="*/ 400051 w 937169"/>
                <a:gd name="connsiteY2-170" fmla="*/ 1114425 h 2576731"/>
                <a:gd name="connsiteX3-171" fmla="*/ 937169 w 937169"/>
                <a:gd name="connsiteY3-172" fmla="*/ 2514600 h 2576731"/>
                <a:gd name="connsiteX4-173" fmla="*/ 165059 w 937169"/>
                <a:gd name="connsiteY4-174" fmla="*/ 2497701 h 2576731"/>
                <a:gd name="connsiteX5-175" fmla="*/ 400051 w 937169"/>
                <a:gd name="connsiteY5-176" fmla="*/ 2057398 h 2576731"/>
                <a:gd name="connsiteX6-177" fmla="*/ 0 w 937169"/>
                <a:gd name="connsiteY6-178" fmla="*/ 1085850 h 2576731"/>
                <a:gd name="connsiteX7-179" fmla="*/ 228595 w 937169"/>
                <a:gd name="connsiteY7-180" fmla="*/ 0 h 2576731"/>
                <a:gd name="connsiteX0-181" fmla="*/ 228595 w 937169"/>
                <a:gd name="connsiteY0-182" fmla="*/ 0 h 2536610"/>
                <a:gd name="connsiteX1-183" fmla="*/ 737144 w 937169"/>
                <a:gd name="connsiteY1-184" fmla="*/ 142875 h 2536610"/>
                <a:gd name="connsiteX2-185" fmla="*/ 400051 w 937169"/>
                <a:gd name="connsiteY2-186" fmla="*/ 1114425 h 2536610"/>
                <a:gd name="connsiteX3-187" fmla="*/ 937169 w 937169"/>
                <a:gd name="connsiteY3-188" fmla="*/ 2514600 h 2536610"/>
                <a:gd name="connsiteX4-189" fmla="*/ 165059 w 937169"/>
                <a:gd name="connsiteY4-190" fmla="*/ 2497701 h 2536610"/>
                <a:gd name="connsiteX5-191" fmla="*/ 400051 w 937169"/>
                <a:gd name="connsiteY5-192" fmla="*/ 2057398 h 2536610"/>
                <a:gd name="connsiteX6-193" fmla="*/ 0 w 937169"/>
                <a:gd name="connsiteY6-194" fmla="*/ 1085850 h 2536610"/>
                <a:gd name="connsiteX7-195" fmla="*/ 228595 w 937169"/>
                <a:gd name="connsiteY7-196" fmla="*/ 0 h 2536610"/>
                <a:gd name="connsiteX0-197" fmla="*/ 228595 w 900506"/>
                <a:gd name="connsiteY0-198" fmla="*/ 0 h 2517192"/>
                <a:gd name="connsiteX1-199" fmla="*/ 737144 w 900506"/>
                <a:gd name="connsiteY1-200" fmla="*/ 142875 h 2517192"/>
                <a:gd name="connsiteX2-201" fmla="*/ 400051 w 900506"/>
                <a:gd name="connsiteY2-202" fmla="*/ 1114425 h 2517192"/>
                <a:gd name="connsiteX3-203" fmla="*/ 900506 w 900506"/>
                <a:gd name="connsiteY3-204" fmla="*/ 2418999 h 2517192"/>
                <a:gd name="connsiteX4-205" fmla="*/ 165059 w 900506"/>
                <a:gd name="connsiteY4-206" fmla="*/ 2497701 h 2517192"/>
                <a:gd name="connsiteX5-207" fmla="*/ 400051 w 900506"/>
                <a:gd name="connsiteY5-208" fmla="*/ 2057398 h 2517192"/>
                <a:gd name="connsiteX6-209" fmla="*/ 0 w 900506"/>
                <a:gd name="connsiteY6-210" fmla="*/ 1085850 h 2517192"/>
                <a:gd name="connsiteX7-211" fmla="*/ 228595 w 900506"/>
                <a:gd name="connsiteY7-212" fmla="*/ 0 h 2517192"/>
                <a:gd name="connsiteX0-213" fmla="*/ 228595 w 900506"/>
                <a:gd name="connsiteY0-214" fmla="*/ 0 h 2517192"/>
                <a:gd name="connsiteX1-215" fmla="*/ 737144 w 900506"/>
                <a:gd name="connsiteY1-216" fmla="*/ 142875 h 2517192"/>
                <a:gd name="connsiteX2-217" fmla="*/ 400051 w 900506"/>
                <a:gd name="connsiteY2-218" fmla="*/ 1114425 h 2517192"/>
                <a:gd name="connsiteX3-219" fmla="*/ 900506 w 900506"/>
                <a:gd name="connsiteY3-220" fmla="*/ 2418999 h 2517192"/>
                <a:gd name="connsiteX4-221" fmla="*/ 165059 w 900506"/>
                <a:gd name="connsiteY4-222" fmla="*/ 2497701 h 2517192"/>
                <a:gd name="connsiteX5-223" fmla="*/ 400051 w 900506"/>
                <a:gd name="connsiteY5-224" fmla="*/ 2057398 h 2517192"/>
                <a:gd name="connsiteX6-225" fmla="*/ 0 w 900506"/>
                <a:gd name="connsiteY6-226" fmla="*/ 1085850 h 2517192"/>
                <a:gd name="connsiteX7-227" fmla="*/ 228595 w 900506"/>
                <a:gd name="connsiteY7-228" fmla="*/ 0 h 2517192"/>
                <a:gd name="connsiteX0-229" fmla="*/ 228595 w 900506"/>
                <a:gd name="connsiteY0-230" fmla="*/ 0 h 2533775"/>
                <a:gd name="connsiteX1-231" fmla="*/ 737144 w 900506"/>
                <a:gd name="connsiteY1-232" fmla="*/ 142875 h 2533775"/>
                <a:gd name="connsiteX2-233" fmla="*/ 400051 w 900506"/>
                <a:gd name="connsiteY2-234" fmla="*/ 1114425 h 2533775"/>
                <a:gd name="connsiteX3-235" fmla="*/ 900506 w 900506"/>
                <a:gd name="connsiteY3-236" fmla="*/ 2418999 h 2533775"/>
                <a:gd name="connsiteX4-237" fmla="*/ 165059 w 900506"/>
                <a:gd name="connsiteY4-238" fmla="*/ 2497701 h 2533775"/>
                <a:gd name="connsiteX5-239" fmla="*/ 400051 w 900506"/>
                <a:gd name="connsiteY5-240" fmla="*/ 2057398 h 2533775"/>
                <a:gd name="connsiteX6-241" fmla="*/ 0 w 900506"/>
                <a:gd name="connsiteY6-242" fmla="*/ 1085850 h 2533775"/>
                <a:gd name="connsiteX7-243" fmla="*/ 228595 w 900506"/>
                <a:gd name="connsiteY7-244" fmla="*/ 0 h 2533775"/>
                <a:gd name="connsiteX0-245" fmla="*/ 228595 w 900506"/>
                <a:gd name="connsiteY0-246" fmla="*/ 0 h 2517502"/>
                <a:gd name="connsiteX1-247" fmla="*/ 737144 w 900506"/>
                <a:gd name="connsiteY1-248" fmla="*/ 142875 h 2517502"/>
                <a:gd name="connsiteX2-249" fmla="*/ 400051 w 900506"/>
                <a:gd name="connsiteY2-250" fmla="*/ 1114425 h 2517502"/>
                <a:gd name="connsiteX3-251" fmla="*/ 900506 w 900506"/>
                <a:gd name="connsiteY3-252" fmla="*/ 2418999 h 2517502"/>
                <a:gd name="connsiteX4-253" fmla="*/ 165059 w 900506"/>
                <a:gd name="connsiteY4-254" fmla="*/ 2497701 h 2517502"/>
                <a:gd name="connsiteX5-255" fmla="*/ 400051 w 900506"/>
                <a:gd name="connsiteY5-256" fmla="*/ 2057398 h 2517502"/>
                <a:gd name="connsiteX6-257" fmla="*/ 0 w 900506"/>
                <a:gd name="connsiteY6-258" fmla="*/ 1085850 h 2517502"/>
                <a:gd name="connsiteX7-259" fmla="*/ 228595 w 900506"/>
                <a:gd name="connsiteY7-260" fmla="*/ 0 h 2517502"/>
                <a:gd name="connsiteX0-261" fmla="*/ 302577 w 974488"/>
                <a:gd name="connsiteY0-262" fmla="*/ 0 h 2517502"/>
                <a:gd name="connsiteX1-263" fmla="*/ 811126 w 974488"/>
                <a:gd name="connsiteY1-264" fmla="*/ 142875 h 2517502"/>
                <a:gd name="connsiteX2-265" fmla="*/ 474033 w 974488"/>
                <a:gd name="connsiteY2-266" fmla="*/ 1114425 h 2517502"/>
                <a:gd name="connsiteX3-267" fmla="*/ 974488 w 974488"/>
                <a:gd name="connsiteY3-268" fmla="*/ 2418999 h 2517502"/>
                <a:gd name="connsiteX4-269" fmla="*/ 239041 w 974488"/>
                <a:gd name="connsiteY4-270" fmla="*/ 2497701 h 2517502"/>
                <a:gd name="connsiteX5-271" fmla="*/ 474033 w 974488"/>
                <a:gd name="connsiteY5-272" fmla="*/ 2057398 h 2517502"/>
                <a:gd name="connsiteX6-273" fmla="*/ 0 w 974488"/>
                <a:gd name="connsiteY6-274" fmla="*/ 1104100 h 2517502"/>
                <a:gd name="connsiteX7-275" fmla="*/ 302577 w 974488"/>
                <a:gd name="connsiteY7-276" fmla="*/ 0 h 2517502"/>
                <a:gd name="connsiteX0-277" fmla="*/ 302577 w 974488"/>
                <a:gd name="connsiteY0-278" fmla="*/ 0 h 2517502"/>
                <a:gd name="connsiteX1-279" fmla="*/ 811126 w 974488"/>
                <a:gd name="connsiteY1-280" fmla="*/ 142875 h 2517502"/>
                <a:gd name="connsiteX2-281" fmla="*/ 412381 w 974488"/>
                <a:gd name="connsiteY2-282" fmla="*/ 1129633 h 2517502"/>
                <a:gd name="connsiteX3-283" fmla="*/ 974488 w 974488"/>
                <a:gd name="connsiteY3-284" fmla="*/ 2418999 h 2517502"/>
                <a:gd name="connsiteX4-285" fmla="*/ 239041 w 974488"/>
                <a:gd name="connsiteY4-286" fmla="*/ 2497701 h 2517502"/>
                <a:gd name="connsiteX5-287" fmla="*/ 474033 w 974488"/>
                <a:gd name="connsiteY5-288" fmla="*/ 2057398 h 2517502"/>
                <a:gd name="connsiteX6-289" fmla="*/ 0 w 974488"/>
                <a:gd name="connsiteY6-290" fmla="*/ 1104100 h 2517502"/>
                <a:gd name="connsiteX7-291" fmla="*/ 302577 w 974488"/>
                <a:gd name="connsiteY7-292" fmla="*/ 0 h 2517502"/>
                <a:gd name="connsiteX0-293" fmla="*/ 502904 w 1174815"/>
                <a:gd name="connsiteY0-294" fmla="*/ 0 h 2517502"/>
                <a:gd name="connsiteX1-295" fmla="*/ 1011453 w 1174815"/>
                <a:gd name="connsiteY1-296" fmla="*/ 142875 h 2517502"/>
                <a:gd name="connsiteX2-297" fmla="*/ 612708 w 1174815"/>
                <a:gd name="connsiteY2-298" fmla="*/ 1129633 h 2517502"/>
                <a:gd name="connsiteX3-299" fmla="*/ 1174815 w 1174815"/>
                <a:gd name="connsiteY3-300" fmla="*/ 2418999 h 2517502"/>
                <a:gd name="connsiteX4-301" fmla="*/ 439368 w 1174815"/>
                <a:gd name="connsiteY4-302" fmla="*/ 2497701 h 2517502"/>
                <a:gd name="connsiteX5-303" fmla="*/ 674360 w 1174815"/>
                <a:gd name="connsiteY5-304" fmla="*/ 2057398 h 2517502"/>
                <a:gd name="connsiteX6-305" fmla="*/ 0 w 1174815"/>
                <a:gd name="connsiteY6-306" fmla="*/ 1140436 h 2517502"/>
                <a:gd name="connsiteX7-307" fmla="*/ 502904 w 1174815"/>
                <a:gd name="connsiteY7-308" fmla="*/ 0 h 2517502"/>
                <a:gd name="connsiteX0-309" fmla="*/ 502904 w 1174815"/>
                <a:gd name="connsiteY0-310" fmla="*/ 0 h 2517502"/>
                <a:gd name="connsiteX1-311" fmla="*/ 1011453 w 1174815"/>
                <a:gd name="connsiteY1-312" fmla="*/ 142875 h 2517502"/>
                <a:gd name="connsiteX2-313" fmla="*/ 418627 w 1174815"/>
                <a:gd name="connsiteY2-314" fmla="*/ 1138267 h 2517502"/>
                <a:gd name="connsiteX3-315" fmla="*/ 1174815 w 1174815"/>
                <a:gd name="connsiteY3-316" fmla="*/ 2418999 h 2517502"/>
                <a:gd name="connsiteX4-317" fmla="*/ 439368 w 1174815"/>
                <a:gd name="connsiteY4-318" fmla="*/ 2497701 h 2517502"/>
                <a:gd name="connsiteX5-319" fmla="*/ 674360 w 1174815"/>
                <a:gd name="connsiteY5-320" fmla="*/ 2057398 h 2517502"/>
                <a:gd name="connsiteX6-321" fmla="*/ 0 w 1174815"/>
                <a:gd name="connsiteY6-322" fmla="*/ 1140436 h 2517502"/>
                <a:gd name="connsiteX7-323" fmla="*/ 502904 w 1174815"/>
                <a:gd name="connsiteY7-324" fmla="*/ 0 h 2517502"/>
                <a:gd name="connsiteX0-325" fmla="*/ 502904 w 1174815"/>
                <a:gd name="connsiteY0-326" fmla="*/ 0 h 2517502"/>
                <a:gd name="connsiteX1-327" fmla="*/ 1011453 w 1174815"/>
                <a:gd name="connsiteY1-328" fmla="*/ 142875 h 2517502"/>
                <a:gd name="connsiteX2-329" fmla="*/ 501734 w 1174815"/>
                <a:gd name="connsiteY2-330" fmla="*/ 1157008 h 2517502"/>
                <a:gd name="connsiteX3-331" fmla="*/ 1174815 w 1174815"/>
                <a:gd name="connsiteY3-332" fmla="*/ 2418999 h 2517502"/>
                <a:gd name="connsiteX4-333" fmla="*/ 439368 w 1174815"/>
                <a:gd name="connsiteY4-334" fmla="*/ 2497701 h 2517502"/>
                <a:gd name="connsiteX5-335" fmla="*/ 674360 w 1174815"/>
                <a:gd name="connsiteY5-336" fmla="*/ 2057398 h 2517502"/>
                <a:gd name="connsiteX6-337" fmla="*/ 0 w 1174815"/>
                <a:gd name="connsiteY6-338" fmla="*/ 1140436 h 2517502"/>
                <a:gd name="connsiteX7-339" fmla="*/ 502904 w 1174815"/>
                <a:gd name="connsiteY7-340" fmla="*/ 0 h 2517502"/>
                <a:gd name="connsiteX0-341" fmla="*/ 502904 w 1174815"/>
                <a:gd name="connsiteY0-342" fmla="*/ 0 h 2517502"/>
                <a:gd name="connsiteX1-343" fmla="*/ 1011453 w 1174815"/>
                <a:gd name="connsiteY1-344" fmla="*/ 142875 h 2517502"/>
                <a:gd name="connsiteX2-345" fmla="*/ 501734 w 1174815"/>
                <a:gd name="connsiteY2-346" fmla="*/ 1157008 h 2517502"/>
                <a:gd name="connsiteX3-347" fmla="*/ 1174815 w 1174815"/>
                <a:gd name="connsiteY3-348" fmla="*/ 2418999 h 2517502"/>
                <a:gd name="connsiteX4-349" fmla="*/ 439368 w 1174815"/>
                <a:gd name="connsiteY4-350" fmla="*/ 2497701 h 2517502"/>
                <a:gd name="connsiteX5-351" fmla="*/ 609667 w 1174815"/>
                <a:gd name="connsiteY5-352" fmla="*/ 2060277 h 2517502"/>
                <a:gd name="connsiteX6-353" fmla="*/ 0 w 1174815"/>
                <a:gd name="connsiteY6-354" fmla="*/ 1140436 h 2517502"/>
                <a:gd name="connsiteX7-355" fmla="*/ 502904 w 1174815"/>
                <a:gd name="connsiteY7-356" fmla="*/ 0 h 2517502"/>
                <a:gd name="connsiteX0-357" fmla="*/ 502904 w 1174815"/>
                <a:gd name="connsiteY0-358" fmla="*/ 0 h 2517502"/>
                <a:gd name="connsiteX1-359" fmla="*/ 1011453 w 1174815"/>
                <a:gd name="connsiteY1-360" fmla="*/ 142875 h 2517502"/>
                <a:gd name="connsiteX2-361" fmla="*/ 501734 w 1174815"/>
                <a:gd name="connsiteY2-362" fmla="*/ 1157008 h 2517502"/>
                <a:gd name="connsiteX3-363" fmla="*/ 1174815 w 1174815"/>
                <a:gd name="connsiteY3-364" fmla="*/ 2418999 h 2517502"/>
                <a:gd name="connsiteX4-365" fmla="*/ 439368 w 1174815"/>
                <a:gd name="connsiteY4-366" fmla="*/ 2497701 h 2517502"/>
                <a:gd name="connsiteX5-367" fmla="*/ 609667 w 1174815"/>
                <a:gd name="connsiteY5-368" fmla="*/ 2060277 h 2517502"/>
                <a:gd name="connsiteX6-369" fmla="*/ 0 w 1174815"/>
                <a:gd name="connsiteY6-370" fmla="*/ 1140436 h 2517502"/>
                <a:gd name="connsiteX7-371" fmla="*/ 502904 w 1174815"/>
                <a:gd name="connsiteY7-372" fmla="*/ 0 h 2517502"/>
                <a:gd name="connsiteX0-373" fmla="*/ 502904 w 1174815"/>
                <a:gd name="connsiteY0-374" fmla="*/ 0 h 2517502"/>
                <a:gd name="connsiteX1-375" fmla="*/ 1011453 w 1174815"/>
                <a:gd name="connsiteY1-376" fmla="*/ 142875 h 2517502"/>
                <a:gd name="connsiteX2-377" fmla="*/ 501734 w 1174815"/>
                <a:gd name="connsiteY2-378" fmla="*/ 1157008 h 2517502"/>
                <a:gd name="connsiteX3-379" fmla="*/ 1174815 w 1174815"/>
                <a:gd name="connsiteY3-380" fmla="*/ 2418999 h 2517502"/>
                <a:gd name="connsiteX4-381" fmla="*/ 439368 w 1174815"/>
                <a:gd name="connsiteY4-382" fmla="*/ 2497701 h 2517502"/>
                <a:gd name="connsiteX5-383" fmla="*/ 609667 w 1174815"/>
                <a:gd name="connsiteY5-384" fmla="*/ 2060277 h 2517502"/>
                <a:gd name="connsiteX6-385" fmla="*/ 0 w 1174815"/>
                <a:gd name="connsiteY6-386" fmla="*/ 1140436 h 2517502"/>
                <a:gd name="connsiteX7-387" fmla="*/ 502904 w 1174815"/>
                <a:gd name="connsiteY7-388" fmla="*/ 0 h 2517502"/>
                <a:gd name="connsiteX0-389" fmla="*/ 507284 w 1179195"/>
                <a:gd name="connsiteY0-390" fmla="*/ 0 h 2517502"/>
                <a:gd name="connsiteX1-391" fmla="*/ 1015833 w 1179195"/>
                <a:gd name="connsiteY1-392" fmla="*/ 142875 h 2517502"/>
                <a:gd name="connsiteX2-393" fmla="*/ 506114 w 1179195"/>
                <a:gd name="connsiteY2-394" fmla="*/ 1157008 h 2517502"/>
                <a:gd name="connsiteX3-395" fmla="*/ 1179195 w 1179195"/>
                <a:gd name="connsiteY3-396" fmla="*/ 2418999 h 2517502"/>
                <a:gd name="connsiteX4-397" fmla="*/ 443748 w 1179195"/>
                <a:gd name="connsiteY4-398" fmla="*/ 2497701 h 2517502"/>
                <a:gd name="connsiteX5-399" fmla="*/ 614047 w 1179195"/>
                <a:gd name="connsiteY5-400" fmla="*/ 2060277 h 2517502"/>
                <a:gd name="connsiteX6-401" fmla="*/ 4380 w 1179195"/>
                <a:gd name="connsiteY6-402" fmla="*/ 1140436 h 2517502"/>
                <a:gd name="connsiteX7-403" fmla="*/ 507284 w 1179195"/>
                <a:gd name="connsiteY7-404" fmla="*/ 0 h 251750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163" y="connsiteY7-164"/>
                </a:cxn>
              </a:cxnLst>
              <a:rect l="l" t="t" r="r" b="b"/>
              <a:pathLst>
                <a:path w="1179195" h="2517502">
                  <a:moveTo>
                    <a:pt x="507284" y="0"/>
                  </a:moveTo>
                  <a:lnTo>
                    <a:pt x="1015833" y="142875"/>
                  </a:lnTo>
                  <a:cubicBezTo>
                    <a:pt x="1008244" y="590550"/>
                    <a:pt x="513703" y="709333"/>
                    <a:pt x="506114" y="1157008"/>
                  </a:cubicBezTo>
                  <a:cubicBezTo>
                    <a:pt x="672932" y="1591866"/>
                    <a:pt x="1043121" y="2002719"/>
                    <a:pt x="1179195" y="2418999"/>
                  </a:cubicBezTo>
                  <a:cubicBezTo>
                    <a:pt x="983037" y="2431729"/>
                    <a:pt x="935696" y="2567394"/>
                    <a:pt x="443748" y="2497701"/>
                  </a:cubicBezTo>
                  <a:cubicBezTo>
                    <a:pt x="358991" y="2383401"/>
                    <a:pt x="675959" y="2293640"/>
                    <a:pt x="614047" y="2060277"/>
                  </a:cubicBezTo>
                  <a:cubicBezTo>
                    <a:pt x="496566" y="1866784"/>
                    <a:pt x="-54441" y="1490576"/>
                    <a:pt x="4380" y="1140436"/>
                  </a:cubicBezTo>
                  <a:cubicBezTo>
                    <a:pt x="73535" y="732261"/>
                    <a:pt x="339649" y="380145"/>
                    <a:pt x="5072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矩形 418"/>
            <p:cNvSpPr/>
            <p:nvPr/>
          </p:nvSpPr>
          <p:spPr>
            <a:xfrm rot="440197">
              <a:off x="3659001" y="3212169"/>
              <a:ext cx="614591" cy="2017300"/>
            </a:xfrm>
            <a:custGeom>
              <a:gdLst>
                <a:gd name="connsiteX0" fmla="*/ 0 w 341816"/>
                <a:gd name="connsiteY0" fmla="*/ 0 h 2019300"/>
                <a:gd name="connsiteX1" fmla="*/ 341816 w 341816"/>
                <a:gd name="connsiteY1" fmla="*/ 0 h 2019300"/>
                <a:gd name="connsiteX2" fmla="*/ 341816 w 341816"/>
                <a:gd name="connsiteY2" fmla="*/ 2019300 h 2019300"/>
                <a:gd name="connsiteX3" fmla="*/ 0 w 341816"/>
                <a:gd name="connsiteY3" fmla="*/ 2019300 h 2019300"/>
                <a:gd name="connsiteX4" fmla="*/ 0 w 341816"/>
                <a:gd name="connsiteY4" fmla="*/ 0 h 2019300"/>
                <a:gd name="connsiteX0-1" fmla="*/ 50853 w 392669"/>
                <a:gd name="connsiteY0-2" fmla="*/ 0 h 2019300"/>
                <a:gd name="connsiteX1-3" fmla="*/ 392669 w 392669"/>
                <a:gd name="connsiteY1-4" fmla="*/ 0 h 2019300"/>
                <a:gd name="connsiteX2-5" fmla="*/ 392669 w 392669"/>
                <a:gd name="connsiteY2-6" fmla="*/ 2019300 h 2019300"/>
                <a:gd name="connsiteX3-7" fmla="*/ 50853 w 392669"/>
                <a:gd name="connsiteY3-8" fmla="*/ 2019300 h 2019300"/>
                <a:gd name="connsiteX4-9" fmla="*/ 0 w 392669"/>
                <a:gd name="connsiteY4-10" fmla="*/ 918863 h 2019300"/>
                <a:gd name="connsiteX5" fmla="*/ 50853 w 392669"/>
                <a:gd name="connsiteY5" fmla="*/ 0 h 2019300"/>
                <a:gd name="connsiteX0-11" fmla="*/ 82424 w 424240"/>
                <a:gd name="connsiteY0-12" fmla="*/ 0 h 2019300"/>
                <a:gd name="connsiteX1-13" fmla="*/ 424240 w 424240"/>
                <a:gd name="connsiteY1-14" fmla="*/ 0 h 2019300"/>
                <a:gd name="connsiteX2-15" fmla="*/ 424240 w 424240"/>
                <a:gd name="connsiteY2-16" fmla="*/ 2019300 h 2019300"/>
                <a:gd name="connsiteX3-17" fmla="*/ 82424 w 424240"/>
                <a:gd name="connsiteY3-18" fmla="*/ 2019300 h 2019300"/>
                <a:gd name="connsiteX4-19" fmla="*/ 1296 w 424240"/>
                <a:gd name="connsiteY4-20" fmla="*/ 1678250 h 2019300"/>
                <a:gd name="connsiteX5-21" fmla="*/ 31571 w 424240"/>
                <a:gd name="connsiteY5-22" fmla="*/ 918863 h 2019300"/>
                <a:gd name="connsiteX6" fmla="*/ 82424 w 424240"/>
                <a:gd name="connsiteY6" fmla="*/ 0 h 2019300"/>
                <a:gd name="connsiteX0-23" fmla="*/ 82424 w 424240"/>
                <a:gd name="connsiteY0-24" fmla="*/ 0 h 2019300"/>
                <a:gd name="connsiteX1-25" fmla="*/ 424240 w 424240"/>
                <a:gd name="connsiteY1-26" fmla="*/ 0 h 2019300"/>
                <a:gd name="connsiteX2-27" fmla="*/ 424240 w 424240"/>
                <a:gd name="connsiteY2-28" fmla="*/ 2019300 h 2019300"/>
                <a:gd name="connsiteX3-29" fmla="*/ 197410 w 424240"/>
                <a:gd name="connsiteY3-30" fmla="*/ 2017300 h 2019300"/>
                <a:gd name="connsiteX4-31" fmla="*/ 1296 w 424240"/>
                <a:gd name="connsiteY4-32" fmla="*/ 1678250 h 2019300"/>
                <a:gd name="connsiteX5-33" fmla="*/ 31571 w 424240"/>
                <a:gd name="connsiteY5-34" fmla="*/ 918863 h 2019300"/>
                <a:gd name="connsiteX6-35" fmla="*/ 82424 w 424240"/>
                <a:gd name="connsiteY6-36" fmla="*/ 0 h 2019300"/>
                <a:gd name="connsiteX0-37" fmla="*/ 82424 w 424400"/>
                <a:gd name="connsiteY0-38" fmla="*/ 0 h 2019300"/>
                <a:gd name="connsiteX1-39" fmla="*/ 424240 w 424400"/>
                <a:gd name="connsiteY1-40" fmla="*/ 0 h 2019300"/>
                <a:gd name="connsiteX2-41" fmla="*/ 362092 w 424400"/>
                <a:gd name="connsiteY2-42" fmla="*/ 1695817 h 2019300"/>
                <a:gd name="connsiteX3-43" fmla="*/ 424240 w 424400"/>
                <a:gd name="connsiteY3-44" fmla="*/ 2019300 h 2019300"/>
                <a:gd name="connsiteX4-45" fmla="*/ 197410 w 424400"/>
                <a:gd name="connsiteY4-46" fmla="*/ 2017300 h 2019300"/>
                <a:gd name="connsiteX5-47" fmla="*/ 1296 w 424400"/>
                <a:gd name="connsiteY5-48" fmla="*/ 1678250 h 2019300"/>
                <a:gd name="connsiteX6-49" fmla="*/ 31571 w 424400"/>
                <a:gd name="connsiteY6-50" fmla="*/ 918863 h 2019300"/>
                <a:gd name="connsiteX7" fmla="*/ 82424 w 424400"/>
                <a:gd name="connsiteY7" fmla="*/ 0 h 2019300"/>
                <a:gd name="connsiteX0-51" fmla="*/ 82424 w 510790"/>
                <a:gd name="connsiteY0-52" fmla="*/ 0 h 2017300"/>
                <a:gd name="connsiteX1-53" fmla="*/ 424240 w 510790"/>
                <a:gd name="connsiteY1-54" fmla="*/ 0 h 2017300"/>
                <a:gd name="connsiteX2-55" fmla="*/ 362092 w 510790"/>
                <a:gd name="connsiteY2-56" fmla="*/ 1695817 h 2017300"/>
                <a:gd name="connsiteX3-57" fmla="*/ 510790 w 510790"/>
                <a:gd name="connsiteY3-58" fmla="*/ 1995352 h 2017300"/>
                <a:gd name="connsiteX4-59" fmla="*/ 197410 w 510790"/>
                <a:gd name="connsiteY4-60" fmla="*/ 2017300 h 2017300"/>
                <a:gd name="connsiteX5-61" fmla="*/ 1296 w 510790"/>
                <a:gd name="connsiteY5-62" fmla="*/ 1678250 h 2017300"/>
                <a:gd name="connsiteX6-63" fmla="*/ 31571 w 510790"/>
                <a:gd name="connsiteY6-64" fmla="*/ 918863 h 2017300"/>
                <a:gd name="connsiteX7-65" fmla="*/ 82424 w 510790"/>
                <a:gd name="connsiteY7-66" fmla="*/ 0 h 20173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65" y="connsiteY7-66"/>
                </a:cxn>
              </a:cxnLst>
              <a:rect l="l" t="t" r="r" b="b"/>
              <a:pathLst>
                <a:path w="510790" h="2017300">
                  <a:moveTo>
                    <a:pt x="82424" y="0"/>
                  </a:moveTo>
                  <a:lnTo>
                    <a:pt x="424240" y="0"/>
                  </a:lnTo>
                  <a:cubicBezTo>
                    <a:pt x="428176" y="557830"/>
                    <a:pt x="358156" y="1137987"/>
                    <a:pt x="362092" y="1695817"/>
                  </a:cubicBezTo>
                  <a:lnTo>
                    <a:pt x="510790" y="1995352"/>
                  </a:lnTo>
                  <a:lnTo>
                    <a:pt x="197410" y="2017300"/>
                  </a:lnTo>
                  <a:cubicBezTo>
                    <a:pt x="137416" y="1959106"/>
                    <a:pt x="9771" y="1861656"/>
                    <a:pt x="1296" y="1678250"/>
                  </a:cubicBezTo>
                  <a:cubicBezTo>
                    <a:pt x="-7179" y="1494844"/>
                    <a:pt x="28546" y="1197219"/>
                    <a:pt x="31571" y="918863"/>
                  </a:cubicBezTo>
                  <a:lnTo>
                    <a:pt x="824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3" name="任意多边形 312"/>
          <p:cNvSpPr/>
          <p:nvPr/>
        </p:nvSpPr>
        <p:spPr>
          <a:xfrm rot="19801194">
            <a:off x="3573275" y="2484127"/>
            <a:ext cx="957882" cy="495774"/>
          </a:xfrm>
          <a:custGeom>
            <a:gdLst>
              <a:gd name="connsiteX0" fmla="*/ 0 w 4573455"/>
              <a:gd name="connsiteY0" fmla="*/ 1828800 h 2200275"/>
              <a:gd name="connsiteX1" fmla="*/ 85725 w 4573455"/>
              <a:gd name="connsiteY1" fmla="*/ 2000250 h 2200275"/>
              <a:gd name="connsiteX2" fmla="*/ 142875 w 4573455"/>
              <a:gd name="connsiteY2" fmla="*/ 2085975 h 2200275"/>
              <a:gd name="connsiteX3" fmla="*/ 685800 w 4573455"/>
              <a:gd name="connsiteY3" fmla="*/ 2200275 h 2200275"/>
              <a:gd name="connsiteX4" fmla="*/ 1828800 w 4573455"/>
              <a:gd name="connsiteY4" fmla="*/ 2171700 h 2200275"/>
              <a:gd name="connsiteX5" fmla="*/ 1971675 w 4573455"/>
              <a:gd name="connsiteY5" fmla="*/ 2028825 h 2200275"/>
              <a:gd name="connsiteX6" fmla="*/ 2028825 w 4573455"/>
              <a:gd name="connsiteY6" fmla="*/ 1800225 h 2200275"/>
              <a:gd name="connsiteX7" fmla="*/ 2000250 w 4573455"/>
              <a:gd name="connsiteY7" fmla="*/ 1428750 h 2200275"/>
              <a:gd name="connsiteX8" fmla="*/ 1971675 w 4573455"/>
              <a:gd name="connsiteY8" fmla="*/ 1343025 h 2200275"/>
              <a:gd name="connsiteX9" fmla="*/ 1885950 w 4573455"/>
              <a:gd name="connsiteY9" fmla="*/ 1257300 h 2200275"/>
              <a:gd name="connsiteX10" fmla="*/ 1657350 w 4573455"/>
              <a:gd name="connsiteY10" fmla="*/ 1285875 h 2200275"/>
              <a:gd name="connsiteX11" fmla="*/ 1543050 w 4573455"/>
              <a:gd name="connsiteY11" fmla="*/ 1543050 h 2200275"/>
              <a:gd name="connsiteX12" fmla="*/ 1571625 w 4573455"/>
              <a:gd name="connsiteY12" fmla="*/ 1943100 h 2200275"/>
              <a:gd name="connsiteX13" fmla="*/ 1714500 w 4573455"/>
              <a:gd name="connsiteY13" fmla="*/ 1971675 h 2200275"/>
              <a:gd name="connsiteX14" fmla="*/ 2600325 w 4573455"/>
              <a:gd name="connsiteY14" fmla="*/ 1943100 h 2200275"/>
              <a:gd name="connsiteX15" fmla="*/ 2828925 w 4573455"/>
              <a:gd name="connsiteY15" fmla="*/ 1743075 h 2200275"/>
              <a:gd name="connsiteX16" fmla="*/ 2943225 w 4573455"/>
              <a:gd name="connsiteY16" fmla="*/ 1628775 h 2200275"/>
              <a:gd name="connsiteX17" fmla="*/ 2943225 w 4573455"/>
              <a:gd name="connsiteY17" fmla="*/ 828675 h 2200275"/>
              <a:gd name="connsiteX18" fmla="*/ 2828925 w 4573455"/>
              <a:gd name="connsiteY18" fmla="*/ 714375 h 2200275"/>
              <a:gd name="connsiteX19" fmla="*/ 2628900 w 4573455"/>
              <a:gd name="connsiteY19" fmla="*/ 771525 h 2200275"/>
              <a:gd name="connsiteX20" fmla="*/ 2571750 w 4573455"/>
              <a:gd name="connsiteY20" fmla="*/ 857250 h 2200275"/>
              <a:gd name="connsiteX21" fmla="*/ 2600325 w 4573455"/>
              <a:gd name="connsiteY21" fmla="*/ 1457325 h 2200275"/>
              <a:gd name="connsiteX22" fmla="*/ 2743200 w 4573455"/>
              <a:gd name="connsiteY22" fmla="*/ 1514475 h 2200275"/>
              <a:gd name="connsiteX23" fmla="*/ 2886075 w 4573455"/>
              <a:gd name="connsiteY23" fmla="*/ 1543050 h 2200275"/>
              <a:gd name="connsiteX24" fmla="*/ 2971800 w 4573455"/>
              <a:gd name="connsiteY24" fmla="*/ 1571625 h 2200275"/>
              <a:gd name="connsiteX25" fmla="*/ 3543300 w 4573455"/>
              <a:gd name="connsiteY25" fmla="*/ 1543050 h 2200275"/>
              <a:gd name="connsiteX26" fmla="*/ 3571875 w 4573455"/>
              <a:gd name="connsiteY26" fmla="*/ 1457325 h 2200275"/>
              <a:gd name="connsiteX27" fmla="*/ 3629025 w 4573455"/>
              <a:gd name="connsiteY27" fmla="*/ 1371600 h 2200275"/>
              <a:gd name="connsiteX28" fmla="*/ 3657600 w 4573455"/>
              <a:gd name="connsiteY28" fmla="*/ 1285875 h 2200275"/>
              <a:gd name="connsiteX29" fmla="*/ 3714750 w 4573455"/>
              <a:gd name="connsiteY29" fmla="*/ 1200150 h 2200275"/>
              <a:gd name="connsiteX30" fmla="*/ 3829050 w 4573455"/>
              <a:gd name="connsiteY30" fmla="*/ 942975 h 2200275"/>
              <a:gd name="connsiteX31" fmla="*/ 3857625 w 4573455"/>
              <a:gd name="connsiteY31" fmla="*/ 771525 h 2200275"/>
              <a:gd name="connsiteX32" fmla="*/ 3886200 w 4573455"/>
              <a:gd name="connsiteY32" fmla="*/ 628650 h 2200275"/>
              <a:gd name="connsiteX33" fmla="*/ 3857625 w 4573455"/>
              <a:gd name="connsiteY33" fmla="*/ 142875 h 2200275"/>
              <a:gd name="connsiteX34" fmla="*/ 3686175 w 4573455"/>
              <a:gd name="connsiteY34" fmla="*/ 57150 h 2200275"/>
              <a:gd name="connsiteX35" fmla="*/ 3371850 w 4573455"/>
              <a:gd name="connsiteY35" fmla="*/ 200025 h 2200275"/>
              <a:gd name="connsiteX36" fmla="*/ 3343275 w 4573455"/>
              <a:gd name="connsiteY36" fmla="*/ 285750 h 2200275"/>
              <a:gd name="connsiteX37" fmla="*/ 3371850 w 4573455"/>
              <a:gd name="connsiteY37" fmla="*/ 714375 h 2200275"/>
              <a:gd name="connsiteX38" fmla="*/ 3457575 w 4573455"/>
              <a:gd name="connsiteY38" fmla="*/ 771525 h 2200275"/>
              <a:gd name="connsiteX39" fmla="*/ 4171950 w 4573455"/>
              <a:gd name="connsiteY39" fmla="*/ 742950 h 2200275"/>
              <a:gd name="connsiteX40" fmla="*/ 4343400 w 4573455"/>
              <a:gd name="connsiteY40" fmla="*/ 657225 h 2200275"/>
              <a:gd name="connsiteX41" fmla="*/ 4486275 w 4573455"/>
              <a:gd name="connsiteY41" fmla="*/ 400050 h 2200275"/>
              <a:gd name="connsiteX42" fmla="*/ 4543425 w 4573455"/>
              <a:gd name="connsiteY42" fmla="*/ 314325 h 2200275"/>
              <a:gd name="connsiteX43" fmla="*/ 4572000 w 4573455"/>
              <a:gd name="connsiteY43" fmla="*/ 0 h 2200275"/>
              <a:gd name="connsiteX0-1" fmla="*/ 15020 w 4488437"/>
              <a:gd name="connsiteY0-2" fmla="*/ 300950 h 2200275"/>
              <a:gd name="connsiteX1-3" fmla="*/ 707 w 4488437"/>
              <a:gd name="connsiteY1-4" fmla="*/ 2000250 h 2200275"/>
              <a:gd name="connsiteX2-5" fmla="*/ 57857 w 4488437"/>
              <a:gd name="connsiteY2-6" fmla="*/ 2085975 h 2200275"/>
              <a:gd name="connsiteX3-7" fmla="*/ 600782 w 4488437"/>
              <a:gd name="connsiteY3-8" fmla="*/ 2200275 h 2200275"/>
              <a:gd name="connsiteX4-9" fmla="*/ 1743782 w 4488437"/>
              <a:gd name="connsiteY4-10" fmla="*/ 2171700 h 2200275"/>
              <a:gd name="connsiteX5-11" fmla="*/ 1886657 w 4488437"/>
              <a:gd name="connsiteY5-12" fmla="*/ 2028825 h 2200275"/>
              <a:gd name="connsiteX6-13" fmla="*/ 1943807 w 4488437"/>
              <a:gd name="connsiteY6-14" fmla="*/ 1800225 h 2200275"/>
              <a:gd name="connsiteX7-15" fmla="*/ 1915232 w 4488437"/>
              <a:gd name="connsiteY7-16" fmla="*/ 1428750 h 2200275"/>
              <a:gd name="connsiteX8-17" fmla="*/ 1886657 w 4488437"/>
              <a:gd name="connsiteY8-18" fmla="*/ 1343025 h 2200275"/>
              <a:gd name="connsiteX9-19" fmla="*/ 1800932 w 4488437"/>
              <a:gd name="connsiteY9-20" fmla="*/ 1257300 h 2200275"/>
              <a:gd name="connsiteX10-21" fmla="*/ 1572332 w 4488437"/>
              <a:gd name="connsiteY10-22" fmla="*/ 1285875 h 2200275"/>
              <a:gd name="connsiteX11-23" fmla="*/ 1458032 w 4488437"/>
              <a:gd name="connsiteY11-24" fmla="*/ 1543050 h 2200275"/>
              <a:gd name="connsiteX12-25" fmla="*/ 1486607 w 4488437"/>
              <a:gd name="connsiteY12-26" fmla="*/ 1943100 h 2200275"/>
              <a:gd name="connsiteX13-27" fmla="*/ 1629482 w 4488437"/>
              <a:gd name="connsiteY13-28" fmla="*/ 1971675 h 2200275"/>
              <a:gd name="connsiteX14-29" fmla="*/ 2515307 w 4488437"/>
              <a:gd name="connsiteY14-30" fmla="*/ 1943100 h 2200275"/>
              <a:gd name="connsiteX15-31" fmla="*/ 2743907 w 4488437"/>
              <a:gd name="connsiteY15-32" fmla="*/ 1743075 h 2200275"/>
              <a:gd name="connsiteX16-33" fmla="*/ 2858207 w 4488437"/>
              <a:gd name="connsiteY16-34" fmla="*/ 1628775 h 2200275"/>
              <a:gd name="connsiteX17-35" fmla="*/ 2858207 w 4488437"/>
              <a:gd name="connsiteY17-36" fmla="*/ 828675 h 2200275"/>
              <a:gd name="connsiteX18-37" fmla="*/ 2743907 w 4488437"/>
              <a:gd name="connsiteY18-38" fmla="*/ 714375 h 2200275"/>
              <a:gd name="connsiteX19-39" fmla="*/ 2543882 w 4488437"/>
              <a:gd name="connsiteY19-40" fmla="*/ 771525 h 2200275"/>
              <a:gd name="connsiteX20-41" fmla="*/ 2486732 w 4488437"/>
              <a:gd name="connsiteY20-42" fmla="*/ 857250 h 2200275"/>
              <a:gd name="connsiteX21-43" fmla="*/ 2515307 w 4488437"/>
              <a:gd name="connsiteY21-44" fmla="*/ 1457325 h 2200275"/>
              <a:gd name="connsiteX22-45" fmla="*/ 2658182 w 4488437"/>
              <a:gd name="connsiteY22-46" fmla="*/ 1514475 h 2200275"/>
              <a:gd name="connsiteX23-47" fmla="*/ 2801057 w 4488437"/>
              <a:gd name="connsiteY23-48" fmla="*/ 1543050 h 2200275"/>
              <a:gd name="connsiteX24-49" fmla="*/ 2886782 w 4488437"/>
              <a:gd name="connsiteY24-50" fmla="*/ 1571625 h 2200275"/>
              <a:gd name="connsiteX25-51" fmla="*/ 3458282 w 4488437"/>
              <a:gd name="connsiteY25-52" fmla="*/ 1543050 h 2200275"/>
              <a:gd name="connsiteX26-53" fmla="*/ 3486857 w 4488437"/>
              <a:gd name="connsiteY26-54" fmla="*/ 1457325 h 2200275"/>
              <a:gd name="connsiteX27-55" fmla="*/ 3544007 w 4488437"/>
              <a:gd name="connsiteY27-56" fmla="*/ 1371600 h 2200275"/>
              <a:gd name="connsiteX28-57" fmla="*/ 3572582 w 4488437"/>
              <a:gd name="connsiteY28-58" fmla="*/ 1285875 h 2200275"/>
              <a:gd name="connsiteX29-59" fmla="*/ 3629732 w 4488437"/>
              <a:gd name="connsiteY29-60" fmla="*/ 1200150 h 2200275"/>
              <a:gd name="connsiteX30-61" fmla="*/ 3744032 w 4488437"/>
              <a:gd name="connsiteY30-62" fmla="*/ 942975 h 2200275"/>
              <a:gd name="connsiteX31-63" fmla="*/ 3772607 w 4488437"/>
              <a:gd name="connsiteY31-64" fmla="*/ 771525 h 2200275"/>
              <a:gd name="connsiteX32-65" fmla="*/ 3801182 w 4488437"/>
              <a:gd name="connsiteY32-66" fmla="*/ 628650 h 2200275"/>
              <a:gd name="connsiteX33-67" fmla="*/ 3772607 w 4488437"/>
              <a:gd name="connsiteY33-68" fmla="*/ 142875 h 2200275"/>
              <a:gd name="connsiteX34-69" fmla="*/ 3601157 w 4488437"/>
              <a:gd name="connsiteY34-70" fmla="*/ 57150 h 2200275"/>
              <a:gd name="connsiteX35-71" fmla="*/ 3286832 w 4488437"/>
              <a:gd name="connsiteY35-72" fmla="*/ 200025 h 2200275"/>
              <a:gd name="connsiteX36-73" fmla="*/ 3258257 w 4488437"/>
              <a:gd name="connsiteY36-74" fmla="*/ 285750 h 2200275"/>
              <a:gd name="connsiteX37-75" fmla="*/ 3286832 w 4488437"/>
              <a:gd name="connsiteY37-76" fmla="*/ 714375 h 2200275"/>
              <a:gd name="connsiteX38-77" fmla="*/ 3372557 w 4488437"/>
              <a:gd name="connsiteY38-78" fmla="*/ 771525 h 2200275"/>
              <a:gd name="connsiteX39-79" fmla="*/ 4086932 w 4488437"/>
              <a:gd name="connsiteY39-80" fmla="*/ 742950 h 2200275"/>
              <a:gd name="connsiteX40-81" fmla="*/ 4258382 w 4488437"/>
              <a:gd name="connsiteY40-82" fmla="*/ 657225 h 2200275"/>
              <a:gd name="connsiteX41-83" fmla="*/ 4401257 w 4488437"/>
              <a:gd name="connsiteY41-84" fmla="*/ 400050 h 2200275"/>
              <a:gd name="connsiteX42-85" fmla="*/ 4458407 w 4488437"/>
              <a:gd name="connsiteY42-86" fmla="*/ 314325 h 2200275"/>
              <a:gd name="connsiteX43-87" fmla="*/ 4486982 w 4488437"/>
              <a:gd name="connsiteY43-88" fmla="*/ 0 h 2200275"/>
              <a:gd name="connsiteX0-89" fmla="*/ 0 w 4473417"/>
              <a:gd name="connsiteY0-90" fmla="*/ 300950 h 2200275"/>
              <a:gd name="connsiteX1-91" fmla="*/ 132132 w 4473417"/>
              <a:gd name="connsiteY1-92" fmla="*/ 1457065 h 2200275"/>
              <a:gd name="connsiteX2-93" fmla="*/ 42837 w 4473417"/>
              <a:gd name="connsiteY2-94" fmla="*/ 2085975 h 2200275"/>
              <a:gd name="connsiteX3-95" fmla="*/ 585762 w 4473417"/>
              <a:gd name="connsiteY3-96" fmla="*/ 2200275 h 2200275"/>
              <a:gd name="connsiteX4-97" fmla="*/ 1728762 w 4473417"/>
              <a:gd name="connsiteY4-98" fmla="*/ 2171700 h 2200275"/>
              <a:gd name="connsiteX5-99" fmla="*/ 1871637 w 4473417"/>
              <a:gd name="connsiteY5-100" fmla="*/ 2028825 h 2200275"/>
              <a:gd name="connsiteX6-101" fmla="*/ 1928787 w 4473417"/>
              <a:gd name="connsiteY6-102" fmla="*/ 1800225 h 2200275"/>
              <a:gd name="connsiteX7-103" fmla="*/ 1900212 w 4473417"/>
              <a:gd name="connsiteY7-104" fmla="*/ 1428750 h 2200275"/>
              <a:gd name="connsiteX8-105" fmla="*/ 1871637 w 4473417"/>
              <a:gd name="connsiteY8-106" fmla="*/ 1343025 h 2200275"/>
              <a:gd name="connsiteX9-107" fmla="*/ 1785912 w 4473417"/>
              <a:gd name="connsiteY9-108" fmla="*/ 1257300 h 2200275"/>
              <a:gd name="connsiteX10-109" fmla="*/ 1557312 w 4473417"/>
              <a:gd name="connsiteY10-110" fmla="*/ 1285875 h 2200275"/>
              <a:gd name="connsiteX11-111" fmla="*/ 1443012 w 4473417"/>
              <a:gd name="connsiteY11-112" fmla="*/ 1543050 h 2200275"/>
              <a:gd name="connsiteX12-113" fmla="*/ 1471587 w 4473417"/>
              <a:gd name="connsiteY12-114" fmla="*/ 1943100 h 2200275"/>
              <a:gd name="connsiteX13-115" fmla="*/ 1614462 w 4473417"/>
              <a:gd name="connsiteY13-116" fmla="*/ 1971675 h 2200275"/>
              <a:gd name="connsiteX14-117" fmla="*/ 2500287 w 4473417"/>
              <a:gd name="connsiteY14-118" fmla="*/ 1943100 h 2200275"/>
              <a:gd name="connsiteX15-119" fmla="*/ 2728887 w 4473417"/>
              <a:gd name="connsiteY15-120" fmla="*/ 1743075 h 2200275"/>
              <a:gd name="connsiteX16-121" fmla="*/ 2843187 w 4473417"/>
              <a:gd name="connsiteY16-122" fmla="*/ 1628775 h 2200275"/>
              <a:gd name="connsiteX17-123" fmla="*/ 2843187 w 4473417"/>
              <a:gd name="connsiteY17-124" fmla="*/ 828675 h 2200275"/>
              <a:gd name="connsiteX18-125" fmla="*/ 2728887 w 4473417"/>
              <a:gd name="connsiteY18-126" fmla="*/ 714375 h 2200275"/>
              <a:gd name="connsiteX19-127" fmla="*/ 2528862 w 4473417"/>
              <a:gd name="connsiteY19-128" fmla="*/ 771525 h 2200275"/>
              <a:gd name="connsiteX20-129" fmla="*/ 2471712 w 4473417"/>
              <a:gd name="connsiteY20-130" fmla="*/ 857250 h 2200275"/>
              <a:gd name="connsiteX21-131" fmla="*/ 2500287 w 4473417"/>
              <a:gd name="connsiteY21-132" fmla="*/ 1457325 h 2200275"/>
              <a:gd name="connsiteX22-133" fmla="*/ 2643162 w 4473417"/>
              <a:gd name="connsiteY22-134" fmla="*/ 1514475 h 2200275"/>
              <a:gd name="connsiteX23-135" fmla="*/ 2786037 w 4473417"/>
              <a:gd name="connsiteY23-136" fmla="*/ 1543050 h 2200275"/>
              <a:gd name="connsiteX24-137" fmla="*/ 2871762 w 4473417"/>
              <a:gd name="connsiteY24-138" fmla="*/ 1571625 h 2200275"/>
              <a:gd name="connsiteX25-139" fmla="*/ 3443262 w 4473417"/>
              <a:gd name="connsiteY25-140" fmla="*/ 1543050 h 2200275"/>
              <a:gd name="connsiteX26-141" fmla="*/ 3471837 w 4473417"/>
              <a:gd name="connsiteY26-142" fmla="*/ 1457325 h 2200275"/>
              <a:gd name="connsiteX27-143" fmla="*/ 3528987 w 4473417"/>
              <a:gd name="connsiteY27-144" fmla="*/ 1371600 h 2200275"/>
              <a:gd name="connsiteX28-145" fmla="*/ 3557562 w 4473417"/>
              <a:gd name="connsiteY28-146" fmla="*/ 1285875 h 2200275"/>
              <a:gd name="connsiteX29-147" fmla="*/ 3614712 w 4473417"/>
              <a:gd name="connsiteY29-148" fmla="*/ 1200150 h 2200275"/>
              <a:gd name="connsiteX30-149" fmla="*/ 3729012 w 4473417"/>
              <a:gd name="connsiteY30-150" fmla="*/ 942975 h 2200275"/>
              <a:gd name="connsiteX31-151" fmla="*/ 3757587 w 4473417"/>
              <a:gd name="connsiteY31-152" fmla="*/ 771525 h 2200275"/>
              <a:gd name="connsiteX32-153" fmla="*/ 3786162 w 4473417"/>
              <a:gd name="connsiteY32-154" fmla="*/ 628650 h 2200275"/>
              <a:gd name="connsiteX33-155" fmla="*/ 3757587 w 4473417"/>
              <a:gd name="connsiteY33-156" fmla="*/ 142875 h 2200275"/>
              <a:gd name="connsiteX34-157" fmla="*/ 3586137 w 4473417"/>
              <a:gd name="connsiteY34-158" fmla="*/ 57150 h 2200275"/>
              <a:gd name="connsiteX35-159" fmla="*/ 3271812 w 4473417"/>
              <a:gd name="connsiteY35-160" fmla="*/ 200025 h 2200275"/>
              <a:gd name="connsiteX36-161" fmla="*/ 3243237 w 4473417"/>
              <a:gd name="connsiteY36-162" fmla="*/ 285750 h 2200275"/>
              <a:gd name="connsiteX37-163" fmla="*/ 3271812 w 4473417"/>
              <a:gd name="connsiteY37-164" fmla="*/ 714375 h 2200275"/>
              <a:gd name="connsiteX38-165" fmla="*/ 3357537 w 4473417"/>
              <a:gd name="connsiteY38-166" fmla="*/ 771525 h 2200275"/>
              <a:gd name="connsiteX39-167" fmla="*/ 4071912 w 4473417"/>
              <a:gd name="connsiteY39-168" fmla="*/ 742950 h 2200275"/>
              <a:gd name="connsiteX40-169" fmla="*/ 4243362 w 4473417"/>
              <a:gd name="connsiteY40-170" fmla="*/ 657225 h 2200275"/>
              <a:gd name="connsiteX41-171" fmla="*/ 4386237 w 4473417"/>
              <a:gd name="connsiteY41-172" fmla="*/ 400050 h 2200275"/>
              <a:gd name="connsiteX42-173" fmla="*/ 4443387 w 4473417"/>
              <a:gd name="connsiteY42-174" fmla="*/ 314325 h 2200275"/>
              <a:gd name="connsiteX43-175" fmla="*/ 4471962 w 4473417"/>
              <a:gd name="connsiteY43-176" fmla="*/ 0 h 2200275"/>
              <a:gd name="connsiteX0-177" fmla="*/ 0 w 4473417"/>
              <a:gd name="connsiteY0-178" fmla="*/ 300950 h 2200275"/>
              <a:gd name="connsiteX1-179" fmla="*/ 132132 w 4473417"/>
              <a:gd name="connsiteY1-180" fmla="*/ 1457065 h 2200275"/>
              <a:gd name="connsiteX2-181" fmla="*/ 554398 w 4473417"/>
              <a:gd name="connsiteY2-182" fmla="*/ 1778862 h 2200275"/>
              <a:gd name="connsiteX3-183" fmla="*/ 585762 w 4473417"/>
              <a:gd name="connsiteY3-184" fmla="*/ 2200275 h 2200275"/>
              <a:gd name="connsiteX4-185" fmla="*/ 1728762 w 4473417"/>
              <a:gd name="connsiteY4-186" fmla="*/ 2171700 h 2200275"/>
              <a:gd name="connsiteX5-187" fmla="*/ 1871637 w 4473417"/>
              <a:gd name="connsiteY5-188" fmla="*/ 2028825 h 2200275"/>
              <a:gd name="connsiteX6-189" fmla="*/ 1928787 w 4473417"/>
              <a:gd name="connsiteY6-190" fmla="*/ 1800225 h 2200275"/>
              <a:gd name="connsiteX7-191" fmla="*/ 1900212 w 4473417"/>
              <a:gd name="connsiteY7-192" fmla="*/ 1428750 h 2200275"/>
              <a:gd name="connsiteX8-193" fmla="*/ 1871637 w 4473417"/>
              <a:gd name="connsiteY8-194" fmla="*/ 1343025 h 2200275"/>
              <a:gd name="connsiteX9-195" fmla="*/ 1785912 w 4473417"/>
              <a:gd name="connsiteY9-196" fmla="*/ 1257300 h 2200275"/>
              <a:gd name="connsiteX10-197" fmla="*/ 1557312 w 4473417"/>
              <a:gd name="connsiteY10-198" fmla="*/ 1285875 h 2200275"/>
              <a:gd name="connsiteX11-199" fmla="*/ 1443012 w 4473417"/>
              <a:gd name="connsiteY11-200" fmla="*/ 1543050 h 2200275"/>
              <a:gd name="connsiteX12-201" fmla="*/ 1471587 w 4473417"/>
              <a:gd name="connsiteY12-202" fmla="*/ 1943100 h 2200275"/>
              <a:gd name="connsiteX13-203" fmla="*/ 1614462 w 4473417"/>
              <a:gd name="connsiteY13-204" fmla="*/ 1971675 h 2200275"/>
              <a:gd name="connsiteX14-205" fmla="*/ 2500287 w 4473417"/>
              <a:gd name="connsiteY14-206" fmla="*/ 1943100 h 2200275"/>
              <a:gd name="connsiteX15-207" fmla="*/ 2728887 w 4473417"/>
              <a:gd name="connsiteY15-208" fmla="*/ 1743075 h 2200275"/>
              <a:gd name="connsiteX16-209" fmla="*/ 2843187 w 4473417"/>
              <a:gd name="connsiteY16-210" fmla="*/ 1628775 h 2200275"/>
              <a:gd name="connsiteX17-211" fmla="*/ 2843187 w 4473417"/>
              <a:gd name="connsiteY17-212" fmla="*/ 828675 h 2200275"/>
              <a:gd name="connsiteX18-213" fmla="*/ 2728887 w 4473417"/>
              <a:gd name="connsiteY18-214" fmla="*/ 714375 h 2200275"/>
              <a:gd name="connsiteX19-215" fmla="*/ 2528862 w 4473417"/>
              <a:gd name="connsiteY19-216" fmla="*/ 771525 h 2200275"/>
              <a:gd name="connsiteX20-217" fmla="*/ 2471712 w 4473417"/>
              <a:gd name="connsiteY20-218" fmla="*/ 857250 h 2200275"/>
              <a:gd name="connsiteX21-219" fmla="*/ 2500287 w 4473417"/>
              <a:gd name="connsiteY21-220" fmla="*/ 1457325 h 2200275"/>
              <a:gd name="connsiteX22-221" fmla="*/ 2643162 w 4473417"/>
              <a:gd name="connsiteY22-222" fmla="*/ 1514475 h 2200275"/>
              <a:gd name="connsiteX23-223" fmla="*/ 2786037 w 4473417"/>
              <a:gd name="connsiteY23-224" fmla="*/ 1543050 h 2200275"/>
              <a:gd name="connsiteX24-225" fmla="*/ 2871762 w 4473417"/>
              <a:gd name="connsiteY24-226" fmla="*/ 1571625 h 2200275"/>
              <a:gd name="connsiteX25-227" fmla="*/ 3443262 w 4473417"/>
              <a:gd name="connsiteY25-228" fmla="*/ 1543050 h 2200275"/>
              <a:gd name="connsiteX26-229" fmla="*/ 3471837 w 4473417"/>
              <a:gd name="connsiteY26-230" fmla="*/ 1457325 h 2200275"/>
              <a:gd name="connsiteX27-231" fmla="*/ 3528987 w 4473417"/>
              <a:gd name="connsiteY27-232" fmla="*/ 1371600 h 2200275"/>
              <a:gd name="connsiteX28-233" fmla="*/ 3557562 w 4473417"/>
              <a:gd name="connsiteY28-234" fmla="*/ 1285875 h 2200275"/>
              <a:gd name="connsiteX29-235" fmla="*/ 3614712 w 4473417"/>
              <a:gd name="connsiteY29-236" fmla="*/ 1200150 h 2200275"/>
              <a:gd name="connsiteX30-237" fmla="*/ 3729012 w 4473417"/>
              <a:gd name="connsiteY30-238" fmla="*/ 942975 h 2200275"/>
              <a:gd name="connsiteX31-239" fmla="*/ 3757587 w 4473417"/>
              <a:gd name="connsiteY31-240" fmla="*/ 771525 h 2200275"/>
              <a:gd name="connsiteX32-241" fmla="*/ 3786162 w 4473417"/>
              <a:gd name="connsiteY32-242" fmla="*/ 628650 h 2200275"/>
              <a:gd name="connsiteX33-243" fmla="*/ 3757587 w 4473417"/>
              <a:gd name="connsiteY33-244" fmla="*/ 142875 h 2200275"/>
              <a:gd name="connsiteX34-245" fmla="*/ 3586137 w 4473417"/>
              <a:gd name="connsiteY34-246" fmla="*/ 57150 h 2200275"/>
              <a:gd name="connsiteX35-247" fmla="*/ 3271812 w 4473417"/>
              <a:gd name="connsiteY35-248" fmla="*/ 200025 h 2200275"/>
              <a:gd name="connsiteX36-249" fmla="*/ 3243237 w 4473417"/>
              <a:gd name="connsiteY36-250" fmla="*/ 285750 h 2200275"/>
              <a:gd name="connsiteX37-251" fmla="*/ 3271812 w 4473417"/>
              <a:gd name="connsiteY37-252" fmla="*/ 714375 h 2200275"/>
              <a:gd name="connsiteX38-253" fmla="*/ 3357537 w 4473417"/>
              <a:gd name="connsiteY38-254" fmla="*/ 771525 h 2200275"/>
              <a:gd name="connsiteX39-255" fmla="*/ 4071912 w 4473417"/>
              <a:gd name="connsiteY39-256" fmla="*/ 742950 h 2200275"/>
              <a:gd name="connsiteX40-257" fmla="*/ 4243362 w 4473417"/>
              <a:gd name="connsiteY40-258" fmla="*/ 657225 h 2200275"/>
              <a:gd name="connsiteX41-259" fmla="*/ 4386237 w 4473417"/>
              <a:gd name="connsiteY41-260" fmla="*/ 400050 h 2200275"/>
              <a:gd name="connsiteX42-261" fmla="*/ 4443387 w 4473417"/>
              <a:gd name="connsiteY42-262" fmla="*/ 314325 h 2200275"/>
              <a:gd name="connsiteX43-263" fmla="*/ 4471962 w 4473417"/>
              <a:gd name="connsiteY43-264" fmla="*/ 0 h 2200275"/>
              <a:gd name="connsiteX0-265" fmla="*/ 0 w 4473417"/>
              <a:gd name="connsiteY0-266" fmla="*/ 300950 h 2200275"/>
              <a:gd name="connsiteX1-267" fmla="*/ 200470 w 4473417"/>
              <a:gd name="connsiteY1-268" fmla="*/ 1263669 h 2200275"/>
              <a:gd name="connsiteX2-269" fmla="*/ 554398 w 4473417"/>
              <a:gd name="connsiteY2-270" fmla="*/ 1778862 h 2200275"/>
              <a:gd name="connsiteX3-271" fmla="*/ 585762 w 4473417"/>
              <a:gd name="connsiteY3-272" fmla="*/ 2200275 h 2200275"/>
              <a:gd name="connsiteX4-273" fmla="*/ 1728762 w 4473417"/>
              <a:gd name="connsiteY4-274" fmla="*/ 2171700 h 2200275"/>
              <a:gd name="connsiteX5-275" fmla="*/ 1871637 w 4473417"/>
              <a:gd name="connsiteY5-276" fmla="*/ 2028825 h 2200275"/>
              <a:gd name="connsiteX6-277" fmla="*/ 1928787 w 4473417"/>
              <a:gd name="connsiteY6-278" fmla="*/ 1800225 h 2200275"/>
              <a:gd name="connsiteX7-279" fmla="*/ 1900212 w 4473417"/>
              <a:gd name="connsiteY7-280" fmla="*/ 1428750 h 2200275"/>
              <a:gd name="connsiteX8-281" fmla="*/ 1871637 w 4473417"/>
              <a:gd name="connsiteY8-282" fmla="*/ 1343025 h 2200275"/>
              <a:gd name="connsiteX9-283" fmla="*/ 1785912 w 4473417"/>
              <a:gd name="connsiteY9-284" fmla="*/ 1257300 h 2200275"/>
              <a:gd name="connsiteX10-285" fmla="*/ 1557312 w 4473417"/>
              <a:gd name="connsiteY10-286" fmla="*/ 1285875 h 2200275"/>
              <a:gd name="connsiteX11-287" fmla="*/ 1443012 w 4473417"/>
              <a:gd name="connsiteY11-288" fmla="*/ 1543050 h 2200275"/>
              <a:gd name="connsiteX12-289" fmla="*/ 1471587 w 4473417"/>
              <a:gd name="connsiteY12-290" fmla="*/ 1943100 h 2200275"/>
              <a:gd name="connsiteX13-291" fmla="*/ 1614462 w 4473417"/>
              <a:gd name="connsiteY13-292" fmla="*/ 1971675 h 2200275"/>
              <a:gd name="connsiteX14-293" fmla="*/ 2500287 w 4473417"/>
              <a:gd name="connsiteY14-294" fmla="*/ 1943100 h 2200275"/>
              <a:gd name="connsiteX15-295" fmla="*/ 2728887 w 4473417"/>
              <a:gd name="connsiteY15-296" fmla="*/ 1743075 h 2200275"/>
              <a:gd name="connsiteX16-297" fmla="*/ 2843187 w 4473417"/>
              <a:gd name="connsiteY16-298" fmla="*/ 1628775 h 2200275"/>
              <a:gd name="connsiteX17-299" fmla="*/ 2843187 w 4473417"/>
              <a:gd name="connsiteY17-300" fmla="*/ 828675 h 2200275"/>
              <a:gd name="connsiteX18-301" fmla="*/ 2728887 w 4473417"/>
              <a:gd name="connsiteY18-302" fmla="*/ 714375 h 2200275"/>
              <a:gd name="connsiteX19-303" fmla="*/ 2528862 w 4473417"/>
              <a:gd name="connsiteY19-304" fmla="*/ 771525 h 2200275"/>
              <a:gd name="connsiteX20-305" fmla="*/ 2471712 w 4473417"/>
              <a:gd name="connsiteY20-306" fmla="*/ 857250 h 2200275"/>
              <a:gd name="connsiteX21-307" fmla="*/ 2500287 w 4473417"/>
              <a:gd name="connsiteY21-308" fmla="*/ 1457325 h 2200275"/>
              <a:gd name="connsiteX22-309" fmla="*/ 2643162 w 4473417"/>
              <a:gd name="connsiteY22-310" fmla="*/ 1514475 h 2200275"/>
              <a:gd name="connsiteX23-311" fmla="*/ 2786037 w 4473417"/>
              <a:gd name="connsiteY23-312" fmla="*/ 1543050 h 2200275"/>
              <a:gd name="connsiteX24-313" fmla="*/ 2871762 w 4473417"/>
              <a:gd name="connsiteY24-314" fmla="*/ 1571625 h 2200275"/>
              <a:gd name="connsiteX25-315" fmla="*/ 3443262 w 4473417"/>
              <a:gd name="connsiteY25-316" fmla="*/ 1543050 h 2200275"/>
              <a:gd name="connsiteX26-317" fmla="*/ 3471837 w 4473417"/>
              <a:gd name="connsiteY26-318" fmla="*/ 1457325 h 2200275"/>
              <a:gd name="connsiteX27-319" fmla="*/ 3528987 w 4473417"/>
              <a:gd name="connsiteY27-320" fmla="*/ 1371600 h 2200275"/>
              <a:gd name="connsiteX28-321" fmla="*/ 3557562 w 4473417"/>
              <a:gd name="connsiteY28-322" fmla="*/ 1285875 h 2200275"/>
              <a:gd name="connsiteX29-323" fmla="*/ 3614712 w 4473417"/>
              <a:gd name="connsiteY29-324" fmla="*/ 1200150 h 2200275"/>
              <a:gd name="connsiteX30-325" fmla="*/ 3729012 w 4473417"/>
              <a:gd name="connsiteY30-326" fmla="*/ 942975 h 2200275"/>
              <a:gd name="connsiteX31-327" fmla="*/ 3757587 w 4473417"/>
              <a:gd name="connsiteY31-328" fmla="*/ 771525 h 2200275"/>
              <a:gd name="connsiteX32-329" fmla="*/ 3786162 w 4473417"/>
              <a:gd name="connsiteY32-330" fmla="*/ 628650 h 2200275"/>
              <a:gd name="connsiteX33-331" fmla="*/ 3757587 w 4473417"/>
              <a:gd name="connsiteY33-332" fmla="*/ 142875 h 2200275"/>
              <a:gd name="connsiteX34-333" fmla="*/ 3586137 w 4473417"/>
              <a:gd name="connsiteY34-334" fmla="*/ 57150 h 2200275"/>
              <a:gd name="connsiteX35-335" fmla="*/ 3271812 w 4473417"/>
              <a:gd name="connsiteY35-336" fmla="*/ 200025 h 2200275"/>
              <a:gd name="connsiteX36-337" fmla="*/ 3243237 w 4473417"/>
              <a:gd name="connsiteY36-338" fmla="*/ 285750 h 2200275"/>
              <a:gd name="connsiteX37-339" fmla="*/ 3271812 w 4473417"/>
              <a:gd name="connsiteY37-340" fmla="*/ 714375 h 2200275"/>
              <a:gd name="connsiteX38-341" fmla="*/ 3357537 w 4473417"/>
              <a:gd name="connsiteY38-342" fmla="*/ 771525 h 2200275"/>
              <a:gd name="connsiteX39-343" fmla="*/ 4071912 w 4473417"/>
              <a:gd name="connsiteY39-344" fmla="*/ 742950 h 2200275"/>
              <a:gd name="connsiteX40-345" fmla="*/ 4243362 w 4473417"/>
              <a:gd name="connsiteY40-346" fmla="*/ 657225 h 2200275"/>
              <a:gd name="connsiteX41-347" fmla="*/ 4386237 w 4473417"/>
              <a:gd name="connsiteY41-348" fmla="*/ 400050 h 2200275"/>
              <a:gd name="connsiteX42-349" fmla="*/ 4443387 w 4473417"/>
              <a:gd name="connsiteY42-350" fmla="*/ 314325 h 2200275"/>
              <a:gd name="connsiteX43-351" fmla="*/ 4471962 w 4473417"/>
              <a:gd name="connsiteY43-352" fmla="*/ 0 h 2200275"/>
              <a:gd name="connsiteX0-353" fmla="*/ 0 w 4473417"/>
              <a:gd name="connsiteY0-354" fmla="*/ 300950 h 2200275"/>
              <a:gd name="connsiteX1-355" fmla="*/ 200470 w 4473417"/>
              <a:gd name="connsiteY1-356" fmla="*/ 1263669 h 2200275"/>
              <a:gd name="connsiteX2-357" fmla="*/ 219988 w 4473417"/>
              <a:gd name="connsiteY2-358" fmla="*/ 1952594 h 2200275"/>
              <a:gd name="connsiteX3-359" fmla="*/ 585762 w 4473417"/>
              <a:gd name="connsiteY3-360" fmla="*/ 2200275 h 2200275"/>
              <a:gd name="connsiteX4-361" fmla="*/ 1728762 w 4473417"/>
              <a:gd name="connsiteY4-362" fmla="*/ 2171700 h 2200275"/>
              <a:gd name="connsiteX5-363" fmla="*/ 1871637 w 4473417"/>
              <a:gd name="connsiteY5-364" fmla="*/ 2028825 h 2200275"/>
              <a:gd name="connsiteX6-365" fmla="*/ 1928787 w 4473417"/>
              <a:gd name="connsiteY6-366" fmla="*/ 1800225 h 2200275"/>
              <a:gd name="connsiteX7-367" fmla="*/ 1900212 w 4473417"/>
              <a:gd name="connsiteY7-368" fmla="*/ 1428750 h 2200275"/>
              <a:gd name="connsiteX8-369" fmla="*/ 1871637 w 4473417"/>
              <a:gd name="connsiteY8-370" fmla="*/ 1343025 h 2200275"/>
              <a:gd name="connsiteX9-371" fmla="*/ 1785912 w 4473417"/>
              <a:gd name="connsiteY9-372" fmla="*/ 1257300 h 2200275"/>
              <a:gd name="connsiteX10-373" fmla="*/ 1557312 w 4473417"/>
              <a:gd name="connsiteY10-374" fmla="*/ 1285875 h 2200275"/>
              <a:gd name="connsiteX11-375" fmla="*/ 1443012 w 4473417"/>
              <a:gd name="connsiteY11-376" fmla="*/ 1543050 h 2200275"/>
              <a:gd name="connsiteX12-377" fmla="*/ 1471587 w 4473417"/>
              <a:gd name="connsiteY12-378" fmla="*/ 1943100 h 2200275"/>
              <a:gd name="connsiteX13-379" fmla="*/ 1614462 w 4473417"/>
              <a:gd name="connsiteY13-380" fmla="*/ 1971675 h 2200275"/>
              <a:gd name="connsiteX14-381" fmla="*/ 2500287 w 4473417"/>
              <a:gd name="connsiteY14-382" fmla="*/ 1943100 h 2200275"/>
              <a:gd name="connsiteX15-383" fmla="*/ 2728887 w 4473417"/>
              <a:gd name="connsiteY15-384" fmla="*/ 1743075 h 2200275"/>
              <a:gd name="connsiteX16-385" fmla="*/ 2843187 w 4473417"/>
              <a:gd name="connsiteY16-386" fmla="*/ 1628775 h 2200275"/>
              <a:gd name="connsiteX17-387" fmla="*/ 2843187 w 4473417"/>
              <a:gd name="connsiteY17-388" fmla="*/ 828675 h 2200275"/>
              <a:gd name="connsiteX18-389" fmla="*/ 2728887 w 4473417"/>
              <a:gd name="connsiteY18-390" fmla="*/ 714375 h 2200275"/>
              <a:gd name="connsiteX19-391" fmla="*/ 2528862 w 4473417"/>
              <a:gd name="connsiteY19-392" fmla="*/ 771525 h 2200275"/>
              <a:gd name="connsiteX20-393" fmla="*/ 2471712 w 4473417"/>
              <a:gd name="connsiteY20-394" fmla="*/ 857250 h 2200275"/>
              <a:gd name="connsiteX21-395" fmla="*/ 2500287 w 4473417"/>
              <a:gd name="connsiteY21-396" fmla="*/ 1457325 h 2200275"/>
              <a:gd name="connsiteX22-397" fmla="*/ 2643162 w 4473417"/>
              <a:gd name="connsiteY22-398" fmla="*/ 1514475 h 2200275"/>
              <a:gd name="connsiteX23-399" fmla="*/ 2786037 w 4473417"/>
              <a:gd name="connsiteY23-400" fmla="*/ 1543050 h 2200275"/>
              <a:gd name="connsiteX24-401" fmla="*/ 2871762 w 4473417"/>
              <a:gd name="connsiteY24-402" fmla="*/ 1571625 h 2200275"/>
              <a:gd name="connsiteX25-403" fmla="*/ 3443262 w 4473417"/>
              <a:gd name="connsiteY25-404" fmla="*/ 1543050 h 2200275"/>
              <a:gd name="connsiteX26-405" fmla="*/ 3471837 w 4473417"/>
              <a:gd name="connsiteY26-406" fmla="*/ 1457325 h 2200275"/>
              <a:gd name="connsiteX27-407" fmla="*/ 3528987 w 4473417"/>
              <a:gd name="connsiteY27-408" fmla="*/ 1371600 h 2200275"/>
              <a:gd name="connsiteX28-409" fmla="*/ 3557562 w 4473417"/>
              <a:gd name="connsiteY28-410" fmla="*/ 1285875 h 2200275"/>
              <a:gd name="connsiteX29-411" fmla="*/ 3614712 w 4473417"/>
              <a:gd name="connsiteY29-412" fmla="*/ 1200150 h 2200275"/>
              <a:gd name="connsiteX30-413" fmla="*/ 3729012 w 4473417"/>
              <a:gd name="connsiteY30-414" fmla="*/ 942975 h 2200275"/>
              <a:gd name="connsiteX31-415" fmla="*/ 3757587 w 4473417"/>
              <a:gd name="connsiteY31-416" fmla="*/ 771525 h 2200275"/>
              <a:gd name="connsiteX32-417" fmla="*/ 3786162 w 4473417"/>
              <a:gd name="connsiteY32-418" fmla="*/ 628650 h 2200275"/>
              <a:gd name="connsiteX33-419" fmla="*/ 3757587 w 4473417"/>
              <a:gd name="connsiteY33-420" fmla="*/ 142875 h 2200275"/>
              <a:gd name="connsiteX34-421" fmla="*/ 3586137 w 4473417"/>
              <a:gd name="connsiteY34-422" fmla="*/ 57150 h 2200275"/>
              <a:gd name="connsiteX35-423" fmla="*/ 3271812 w 4473417"/>
              <a:gd name="connsiteY35-424" fmla="*/ 200025 h 2200275"/>
              <a:gd name="connsiteX36-425" fmla="*/ 3243237 w 4473417"/>
              <a:gd name="connsiteY36-426" fmla="*/ 285750 h 2200275"/>
              <a:gd name="connsiteX37-427" fmla="*/ 3271812 w 4473417"/>
              <a:gd name="connsiteY37-428" fmla="*/ 714375 h 2200275"/>
              <a:gd name="connsiteX38-429" fmla="*/ 3357537 w 4473417"/>
              <a:gd name="connsiteY38-430" fmla="*/ 771525 h 2200275"/>
              <a:gd name="connsiteX39-431" fmla="*/ 4071912 w 4473417"/>
              <a:gd name="connsiteY39-432" fmla="*/ 742950 h 2200275"/>
              <a:gd name="connsiteX40-433" fmla="*/ 4243362 w 4473417"/>
              <a:gd name="connsiteY40-434" fmla="*/ 657225 h 2200275"/>
              <a:gd name="connsiteX41-435" fmla="*/ 4386237 w 4473417"/>
              <a:gd name="connsiteY41-436" fmla="*/ 400050 h 2200275"/>
              <a:gd name="connsiteX42-437" fmla="*/ 4443387 w 4473417"/>
              <a:gd name="connsiteY42-438" fmla="*/ 314325 h 2200275"/>
              <a:gd name="connsiteX43-439" fmla="*/ 4471962 w 4473417"/>
              <a:gd name="connsiteY43-440" fmla="*/ 0 h 2200275"/>
              <a:gd name="connsiteX0-441" fmla="*/ 0 w 4473417"/>
              <a:gd name="connsiteY0-442" fmla="*/ 300950 h 2172525"/>
              <a:gd name="connsiteX1-443" fmla="*/ 200470 w 4473417"/>
              <a:gd name="connsiteY1-444" fmla="*/ 1263669 h 2172525"/>
              <a:gd name="connsiteX2-445" fmla="*/ 219988 w 4473417"/>
              <a:gd name="connsiteY2-446" fmla="*/ 1952594 h 2172525"/>
              <a:gd name="connsiteX3-447" fmla="*/ 601798 w 4473417"/>
              <a:gd name="connsiteY3-448" fmla="*/ 2093576 h 2172525"/>
              <a:gd name="connsiteX4-449" fmla="*/ 1728762 w 4473417"/>
              <a:gd name="connsiteY4-450" fmla="*/ 2171700 h 2172525"/>
              <a:gd name="connsiteX5-451" fmla="*/ 1871637 w 4473417"/>
              <a:gd name="connsiteY5-452" fmla="*/ 2028825 h 2172525"/>
              <a:gd name="connsiteX6-453" fmla="*/ 1928787 w 4473417"/>
              <a:gd name="connsiteY6-454" fmla="*/ 1800225 h 2172525"/>
              <a:gd name="connsiteX7-455" fmla="*/ 1900212 w 4473417"/>
              <a:gd name="connsiteY7-456" fmla="*/ 1428750 h 2172525"/>
              <a:gd name="connsiteX8-457" fmla="*/ 1871637 w 4473417"/>
              <a:gd name="connsiteY8-458" fmla="*/ 1343025 h 2172525"/>
              <a:gd name="connsiteX9-459" fmla="*/ 1785912 w 4473417"/>
              <a:gd name="connsiteY9-460" fmla="*/ 1257300 h 2172525"/>
              <a:gd name="connsiteX10-461" fmla="*/ 1557312 w 4473417"/>
              <a:gd name="connsiteY10-462" fmla="*/ 1285875 h 2172525"/>
              <a:gd name="connsiteX11-463" fmla="*/ 1443012 w 4473417"/>
              <a:gd name="connsiteY11-464" fmla="*/ 1543050 h 2172525"/>
              <a:gd name="connsiteX12-465" fmla="*/ 1471587 w 4473417"/>
              <a:gd name="connsiteY12-466" fmla="*/ 1943100 h 2172525"/>
              <a:gd name="connsiteX13-467" fmla="*/ 1614462 w 4473417"/>
              <a:gd name="connsiteY13-468" fmla="*/ 1971675 h 2172525"/>
              <a:gd name="connsiteX14-469" fmla="*/ 2500287 w 4473417"/>
              <a:gd name="connsiteY14-470" fmla="*/ 1943100 h 2172525"/>
              <a:gd name="connsiteX15-471" fmla="*/ 2728887 w 4473417"/>
              <a:gd name="connsiteY15-472" fmla="*/ 1743075 h 2172525"/>
              <a:gd name="connsiteX16-473" fmla="*/ 2843187 w 4473417"/>
              <a:gd name="connsiteY16-474" fmla="*/ 1628775 h 2172525"/>
              <a:gd name="connsiteX17-475" fmla="*/ 2843187 w 4473417"/>
              <a:gd name="connsiteY17-476" fmla="*/ 828675 h 2172525"/>
              <a:gd name="connsiteX18-477" fmla="*/ 2728887 w 4473417"/>
              <a:gd name="connsiteY18-478" fmla="*/ 714375 h 2172525"/>
              <a:gd name="connsiteX19-479" fmla="*/ 2528862 w 4473417"/>
              <a:gd name="connsiteY19-480" fmla="*/ 771525 h 2172525"/>
              <a:gd name="connsiteX20-481" fmla="*/ 2471712 w 4473417"/>
              <a:gd name="connsiteY20-482" fmla="*/ 857250 h 2172525"/>
              <a:gd name="connsiteX21-483" fmla="*/ 2500287 w 4473417"/>
              <a:gd name="connsiteY21-484" fmla="*/ 1457325 h 2172525"/>
              <a:gd name="connsiteX22-485" fmla="*/ 2643162 w 4473417"/>
              <a:gd name="connsiteY22-486" fmla="*/ 1514475 h 2172525"/>
              <a:gd name="connsiteX23-487" fmla="*/ 2786037 w 4473417"/>
              <a:gd name="connsiteY23-488" fmla="*/ 1543050 h 2172525"/>
              <a:gd name="connsiteX24-489" fmla="*/ 2871762 w 4473417"/>
              <a:gd name="connsiteY24-490" fmla="*/ 1571625 h 2172525"/>
              <a:gd name="connsiteX25-491" fmla="*/ 3443262 w 4473417"/>
              <a:gd name="connsiteY25-492" fmla="*/ 1543050 h 2172525"/>
              <a:gd name="connsiteX26-493" fmla="*/ 3471837 w 4473417"/>
              <a:gd name="connsiteY26-494" fmla="*/ 1457325 h 2172525"/>
              <a:gd name="connsiteX27-495" fmla="*/ 3528987 w 4473417"/>
              <a:gd name="connsiteY27-496" fmla="*/ 1371600 h 2172525"/>
              <a:gd name="connsiteX28-497" fmla="*/ 3557562 w 4473417"/>
              <a:gd name="connsiteY28-498" fmla="*/ 1285875 h 2172525"/>
              <a:gd name="connsiteX29-499" fmla="*/ 3614712 w 4473417"/>
              <a:gd name="connsiteY29-500" fmla="*/ 1200150 h 2172525"/>
              <a:gd name="connsiteX30-501" fmla="*/ 3729012 w 4473417"/>
              <a:gd name="connsiteY30-502" fmla="*/ 942975 h 2172525"/>
              <a:gd name="connsiteX31-503" fmla="*/ 3757587 w 4473417"/>
              <a:gd name="connsiteY31-504" fmla="*/ 771525 h 2172525"/>
              <a:gd name="connsiteX32-505" fmla="*/ 3786162 w 4473417"/>
              <a:gd name="connsiteY32-506" fmla="*/ 628650 h 2172525"/>
              <a:gd name="connsiteX33-507" fmla="*/ 3757587 w 4473417"/>
              <a:gd name="connsiteY33-508" fmla="*/ 142875 h 2172525"/>
              <a:gd name="connsiteX34-509" fmla="*/ 3586137 w 4473417"/>
              <a:gd name="connsiteY34-510" fmla="*/ 57150 h 2172525"/>
              <a:gd name="connsiteX35-511" fmla="*/ 3271812 w 4473417"/>
              <a:gd name="connsiteY35-512" fmla="*/ 200025 h 2172525"/>
              <a:gd name="connsiteX36-513" fmla="*/ 3243237 w 4473417"/>
              <a:gd name="connsiteY36-514" fmla="*/ 285750 h 2172525"/>
              <a:gd name="connsiteX37-515" fmla="*/ 3271812 w 4473417"/>
              <a:gd name="connsiteY37-516" fmla="*/ 714375 h 2172525"/>
              <a:gd name="connsiteX38-517" fmla="*/ 3357537 w 4473417"/>
              <a:gd name="connsiteY38-518" fmla="*/ 771525 h 2172525"/>
              <a:gd name="connsiteX39-519" fmla="*/ 4071912 w 4473417"/>
              <a:gd name="connsiteY39-520" fmla="*/ 742950 h 2172525"/>
              <a:gd name="connsiteX40-521" fmla="*/ 4243362 w 4473417"/>
              <a:gd name="connsiteY40-522" fmla="*/ 657225 h 2172525"/>
              <a:gd name="connsiteX41-523" fmla="*/ 4386237 w 4473417"/>
              <a:gd name="connsiteY41-524" fmla="*/ 400050 h 2172525"/>
              <a:gd name="connsiteX42-525" fmla="*/ 4443387 w 4473417"/>
              <a:gd name="connsiteY42-526" fmla="*/ 314325 h 2172525"/>
              <a:gd name="connsiteX43-527" fmla="*/ 4471962 w 4473417"/>
              <a:gd name="connsiteY43-528" fmla="*/ 0 h 2172525"/>
              <a:gd name="connsiteX0-529" fmla="*/ 0 w 4473417"/>
              <a:gd name="connsiteY0-530" fmla="*/ 300950 h 2175375"/>
              <a:gd name="connsiteX1-531" fmla="*/ 200470 w 4473417"/>
              <a:gd name="connsiteY1-532" fmla="*/ 1263669 h 2175375"/>
              <a:gd name="connsiteX2-533" fmla="*/ 219988 w 4473417"/>
              <a:gd name="connsiteY2-534" fmla="*/ 1952594 h 2175375"/>
              <a:gd name="connsiteX3-535" fmla="*/ 601798 w 4473417"/>
              <a:gd name="connsiteY3-536" fmla="*/ 2093576 h 2175375"/>
              <a:gd name="connsiteX4-537" fmla="*/ 1728762 w 4473417"/>
              <a:gd name="connsiteY4-538" fmla="*/ 2171700 h 2175375"/>
              <a:gd name="connsiteX5-539" fmla="*/ 2008336 w 4473417"/>
              <a:gd name="connsiteY5-540" fmla="*/ 1942464 h 2175375"/>
              <a:gd name="connsiteX6-541" fmla="*/ 1928787 w 4473417"/>
              <a:gd name="connsiteY6-542" fmla="*/ 1800225 h 2175375"/>
              <a:gd name="connsiteX7-543" fmla="*/ 1900212 w 4473417"/>
              <a:gd name="connsiteY7-544" fmla="*/ 1428750 h 2175375"/>
              <a:gd name="connsiteX8-545" fmla="*/ 1871637 w 4473417"/>
              <a:gd name="connsiteY8-546" fmla="*/ 1343025 h 2175375"/>
              <a:gd name="connsiteX9-547" fmla="*/ 1785912 w 4473417"/>
              <a:gd name="connsiteY9-548" fmla="*/ 1257300 h 2175375"/>
              <a:gd name="connsiteX10-549" fmla="*/ 1557312 w 4473417"/>
              <a:gd name="connsiteY10-550" fmla="*/ 1285875 h 2175375"/>
              <a:gd name="connsiteX11-551" fmla="*/ 1443012 w 4473417"/>
              <a:gd name="connsiteY11-552" fmla="*/ 1543050 h 2175375"/>
              <a:gd name="connsiteX12-553" fmla="*/ 1471587 w 4473417"/>
              <a:gd name="connsiteY12-554" fmla="*/ 1943100 h 2175375"/>
              <a:gd name="connsiteX13-555" fmla="*/ 1614462 w 4473417"/>
              <a:gd name="connsiteY13-556" fmla="*/ 1971675 h 2175375"/>
              <a:gd name="connsiteX14-557" fmla="*/ 2500287 w 4473417"/>
              <a:gd name="connsiteY14-558" fmla="*/ 1943100 h 2175375"/>
              <a:gd name="connsiteX15-559" fmla="*/ 2728887 w 4473417"/>
              <a:gd name="connsiteY15-560" fmla="*/ 1743075 h 2175375"/>
              <a:gd name="connsiteX16-561" fmla="*/ 2843187 w 4473417"/>
              <a:gd name="connsiteY16-562" fmla="*/ 1628775 h 2175375"/>
              <a:gd name="connsiteX17-563" fmla="*/ 2843187 w 4473417"/>
              <a:gd name="connsiteY17-564" fmla="*/ 828675 h 2175375"/>
              <a:gd name="connsiteX18-565" fmla="*/ 2728887 w 4473417"/>
              <a:gd name="connsiteY18-566" fmla="*/ 714375 h 2175375"/>
              <a:gd name="connsiteX19-567" fmla="*/ 2528862 w 4473417"/>
              <a:gd name="connsiteY19-568" fmla="*/ 771525 h 2175375"/>
              <a:gd name="connsiteX20-569" fmla="*/ 2471712 w 4473417"/>
              <a:gd name="connsiteY20-570" fmla="*/ 857250 h 2175375"/>
              <a:gd name="connsiteX21-571" fmla="*/ 2500287 w 4473417"/>
              <a:gd name="connsiteY21-572" fmla="*/ 1457325 h 2175375"/>
              <a:gd name="connsiteX22-573" fmla="*/ 2643162 w 4473417"/>
              <a:gd name="connsiteY22-574" fmla="*/ 1514475 h 2175375"/>
              <a:gd name="connsiteX23-575" fmla="*/ 2786037 w 4473417"/>
              <a:gd name="connsiteY23-576" fmla="*/ 1543050 h 2175375"/>
              <a:gd name="connsiteX24-577" fmla="*/ 2871762 w 4473417"/>
              <a:gd name="connsiteY24-578" fmla="*/ 1571625 h 2175375"/>
              <a:gd name="connsiteX25-579" fmla="*/ 3443262 w 4473417"/>
              <a:gd name="connsiteY25-580" fmla="*/ 1543050 h 2175375"/>
              <a:gd name="connsiteX26-581" fmla="*/ 3471837 w 4473417"/>
              <a:gd name="connsiteY26-582" fmla="*/ 1457325 h 2175375"/>
              <a:gd name="connsiteX27-583" fmla="*/ 3528987 w 4473417"/>
              <a:gd name="connsiteY27-584" fmla="*/ 1371600 h 2175375"/>
              <a:gd name="connsiteX28-585" fmla="*/ 3557562 w 4473417"/>
              <a:gd name="connsiteY28-586" fmla="*/ 1285875 h 2175375"/>
              <a:gd name="connsiteX29-587" fmla="*/ 3614712 w 4473417"/>
              <a:gd name="connsiteY29-588" fmla="*/ 1200150 h 2175375"/>
              <a:gd name="connsiteX30-589" fmla="*/ 3729012 w 4473417"/>
              <a:gd name="connsiteY30-590" fmla="*/ 942975 h 2175375"/>
              <a:gd name="connsiteX31-591" fmla="*/ 3757587 w 4473417"/>
              <a:gd name="connsiteY31-592" fmla="*/ 771525 h 2175375"/>
              <a:gd name="connsiteX32-593" fmla="*/ 3786162 w 4473417"/>
              <a:gd name="connsiteY32-594" fmla="*/ 628650 h 2175375"/>
              <a:gd name="connsiteX33-595" fmla="*/ 3757587 w 4473417"/>
              <a:gd name="connsiteY33-596" fmla="*/ 142875 h 2175375"/>
              <a:gd name="connsiteX34-597" fmla="*/ 3586137 w 4473417"/>
              <a:gd name="connsiteY34-598" fmla="*/ 57150 h 2175375"/>
              <a:gd name="connsiteX35-599" fmla="*/ 3271812 w 4473417"/>
              <a:gd name="connsiteY35-600" fmla="*/ 200025 h 2175375"/>
              <a:gd name="connsiteX36-601" fmla="*/ 3243237 w 4473417"/>
              <a:gd name="connsiteY36-602" fmla="*/ 285750 h 2175375"/>
              <a:gd name="connsiteX37-603" fmla="*/ 3271812 w 4473417"/>
              <a:gd name="connsiteY37-604" fmla="*/ 714375 h 2175375"/>
              <a:gd name="connsiteX38-605" fmla="*/ 3357537 w 4473417"/>
              <a:gd name="connsiteY38-606" fmla="*/ 771525 h 2175375"/>
              <a:gd name="connsiteX39-607" fmla="*/ 4071912 w 4473417"/>
              <a:gd name="connsiteY39-608" fmla="*/ 742950 h 2175375"/>
              <a:gd name="connsiteX40-609" fmla="*/ 4243362 w 4473417"/>
              <a:gd name="connsiteY40-610" fmla="*/ 657225 h 2175375"/>
              <a:gd name="connsiteX41-611" fmla="*/ 4386237 w 4473417"/>
              <a:gd name="connsiteY41-612" fmla="*/ 400050 h 2175375"/>
              <a:gd name="connsiteX42-613" fmla="*/ 4443387 w 4473417"/>
              <a:gd name="connsiteY42-614" fmla="*/ 314325 h 2175375"/>
              <a:gd name="connsiteX43-615" fmla="*/ 4471962 w 4473417"/>
              <a:gd name="connsiteY43-616" fmla="*/ 0 h 2175375"/>
              <a:gd name="connsiteX0-617" fmla="*/ 0 w 4473417"/>
              <a:gd name="connsiteY0-618" fmla="*/ 300950 h 2175375"/>
              <a:gd name="connsiteX1-619" fmla="*/ 200470 w 4473417"/>
              <a:gd name="connsiteY1-620" fmla="*/ 1263669 h 2175375"/>
              <a:gd name="connsiteX2-621" fmla="*/ 219988 w 4473417"/>
              <a:gd name="connsiteY2-622" fmla="*/ 1952594 h 2175375"/>
              <a:gd name="connsiteX3-623" fmla="*/ 601798 w 4473417"/>
              <a:gd name="connsiteY3-624" fmla="*/ 2093576 h 2175375"/>
              <a:gd name="connsiteX4-625" fmla="*/ 1728762 w 4473417"/>
              <a:gd name="connsiteY4-626" fmla="*/ 2171700 h 2175375"/>
              <a:gd name="connsiteX5-627" fmla="*/ 2008336 w 4473417"/>
              <a:gd name="connsiteY5-628" fmla="*/ 1942464 h 2175375"/>
              <a:gd name="connsiteX6-629" fmla="*/ 2043161 w 4473417"/>
              <a:gd name="connsiteY6-630" fmla="*/ 1770878 h 2175375"/>
              <a:gd name="connsiteX7-631" fmla="*/ 1900212 w 4473417"/>
              <a:gd name="connsiteY7-632" fmla="*/ 1428750 h 2175375"/>
              <a:gd name="connsiteX8-633" fmla="*/ 1871637 w 4473417"/>
              <a:gd name="connsiteY8-634" fmla="*/ 1343025 h 2175375"/>
              <a:gd name="connsiteX9-635" fmla="*/ 1785912 w 4473417"/>
              <a:gd name="connsiteY9-636" fmla="*/ 1257300 h 2175375"/>
              <a:gd name="connsiteX10-637" fmla="*/ 1557312 w 4473417"/>
              <a:gd name="connsiteY10-638" fmla="*/ 1285875 h 2175375"/>
              <a:gd name="connsiteX11-639" fmla="*/ 1443012 w 4473417"/>
              <a:gd name="connsiteY11-640" fmla="*/ 1543050 h 2175375"/>
              <a:gd name="connsiteX12-641" fmla="*/ 1471587 w 4473417"/>
              <a:gd name="connsiteY12-642" fmla="*/ 1943100 h 2175375"/>
              <a:gd name="connsiteX13-643" fmla="*/ 1614462 w 4473417"/>
              <a:gd name="connsiteY13-644" fmla="*/ 1971675 h 2175375"/>
              <a:gd name="connsiteX14-645" fmla="*/ 2500287 w 4473417"/>
              <a:gd name="connsiteY14-646" fmla="*/ 1943100 h 2175375"/>
              <a:gd name="connsiteX15-647" fmla="*/ 2728887 w 4473417"/>
              <a:gd name="connsiteY15-648" fmla="*/ 1743075 h 2175375"/>
              <a:gd name="connsiteX16-649" fmla="*/ 2843187 w 4473417"/>
              <a:gd name="connsiteY16-650" fmla="*/ 1628775 h 2175375"/>
              <a:gd name="connsiteX17-651" fmla="*/ 2843187 w 4473417"/>
              <a:gd name="connsiteY17-652" fmla="*/ 828675 h 2175375"/>
              <a:gd name="connsiteX18-653" fmla="*/ 2728887 w 4473417"/>
              <a:gd name="connsiteY18-654" fmla="*/ 714375 h 2175375"/>
              <a:gd name="connsiteX19-655" fmla="*/ 2528862 w 4473417"/>
              <a:gd name="connsiteY19-656" fmla="*/ 771525 h 2175375"/>
              <a:gd name="connsiteX20-657" fmla="*/ 2471712 w 4473417"/>
              <a:gd name="connsiteY20-658" fmla="*/ 857250 h 2175375"/>
              <a:gd name="connsiteX21-659" fmla="*/ 2500287 w 4473417"/>
              <a:gd name="connsiteY21-660" fmla="*/ 1457325 h 2175375"/>
              <a:gd name="connsiteX22-661" fmla="*/ 2643162 w 4473417"/>
              <a:gd name="connsiteY22-662" fmla="*/ 1514475 h 2175375"/>
              <a:gd name="connsiteX23-663" fmla="*/ 2786037 w 4473417"/>
              <a:gd name="connsiteY23-664" fmla="*/ 1543050 h 2175375"/>
              <a:gd name="connsiteX24-665" fmla="*/ 2871762 w 4473417"/>
              <a:gd name="connsiteY24-666" fmla="*/ 1571625 h 2175375"/>
              <a:gd name="connsiteX25-667" fmla="*/ 3443262 w 4473417"/>
              <a:gd name="connsiteY25-668" fmla="*/ 1543050 h 2175375"/>
              <a:gd name="connsiteX26-669" fmla="*/ 3471837 w 4473417"/>
              <a:gd name="connsiteY26-670" fmla="*/ 1457325 h 2175375"/>
              <a:gd name="connsiteX27-671" fmla="*/ 3528987 w 4473417"/>
              <a:gd name="connsiteY27-672" fmla="*/ 1371600 h 2175375"/>
              <a:gd name="connsiteX28-673" fmla="*/ 3557562 w 4473417"/>
              <a:gd name="connsiteY28-674" fmla="*/ 1285875 h 2175375"/>
              <a:gd name="connsiteX29-675" fmla="*/ 3614712 w 4473417"/>
              <a:gd name="connsiteY29-676" fmla="*/ 1200150 h 2175375"/>
              <a:gd name="connsiteX30-677" fmla="*/ 3729012 w 4473417"/>
              <a:gd name="connsiteY30-678" fmla="*/ 942975 h 2175375"/>
              <a:gd name="connsiteX31-679" fmla="*/ 3757587 w 4473417"/>
              <a:gd name="connsiteY31-680" fmla="*/ 771525 h 2175375"/>
              <a:gd name="connsiteX32-681" fmla="*/ 3786162 w 4473417"/>
              <a:gd name="connsiteY32-682" fmla="*/ 628650 h 2175375"/>
              <a:gd name="connsiteX33-683" fmla="*/ 3757587 w 4473417"/>
              <a:gd name="connsiteY33-684" fmla="*/ 142875 h 2175375"/>
              <a:gd name="connsiteX34-685" fmla="*/ 3586137 w 4473417"/>
              <a:gd name="connsiteY34-686" fmla="*/ 57150 h 2175375"/>
              <a:gd name="connsiteX35-687" fmla="*/ 3271812 w 4473417"/>
              <a:gd name="connsiteY35-688" fmla="*/ 200025 h 2175375"/>
              <a:gd name="connsiteX36-689" fmla="*/ 3243237 w 4473417"/>
              <a:gd name="connsiteY36-690" fmla="*/ 285750 h 2175375"/>
              <a:gd name="connsiteX37-691" fmla="*/ 3271812 w 4473417"/>
              <a:gd name="connsiteY37-692" fmla="*/ 714375 h 2175375"/>
              <a:gd name="connsiteX38-693" fmla="*/ 3357537 w 4473417"/>
              <a:gd name="connsiteY38-694" fmla="*/ 771525 h 2175375"/>
              <a:gd name="connsiteX39-695" fmla="*/ 4071912 w 4473417"/>
              <a:gd name="connsiteY39-696" fmla="*/ 742950 h 2175375"/>
              <a:gd name="connsiteX40-697" fmla="*/ 4243362 w 4473417"/>
              <a:gd name="connsiteY40-698" fmla="*/ 657225 h 2175375"/>
              <a:gd name="connsiteX41-699" fmla="*/ 4386237 w 4473417"/>
              <a:gd name="connsiteY41-700" fmla="*/ 400050 h 2175375"/>
              <a:gd name="connsiteX42-701" fmla="*/ 4443387 w 4473417"/>
              <a:gd name="connsiteY42-702" fmla="*/ 314325 h 2175375"/>
              <a:gd name="connsiteX43-703" fmla="*/ 4471962 w 4473417"/>
              <a:gd name="connsiteY43-704" fmla="*/ 0 h 21753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</a:cxnLst>
            <a:rect l="l" t="t" r="r" b="b"/>
            <a:pathLst>
              <a:path w="4473417" h="2175375">
                <a:moveTo>
                  <a:pt x="0" y="300950"/>
                </a:moveTo>
                <a:cubicBezTo>
                  <a:pt x="28575" y="358100"/>
                  <a:pt x="163805" y="988395"/>
                  <a:pt x="200470" y="1263669"/>
                </a:cubicBezTo>
                <a:cubicBezTo>
                  <a:pt x="237135" y="1538943"/>
                  <a:pt x="153100" y="1814276"/>
                  <a:pt x="219988" y="1952594"/>
                </a:cubicBezTo>
                <a:cubicBezTo>
                  <a:pt x="286876" y="2090912"/>
                  <a:pt x="563776" y="2086663"/>
                  <a:pt x="601798" y="2093576"/>
                </a:cubicBezTo>
                <a:cubicBezTo>
                  <a:pt x="982798" y="2084051"/>
                  <a:pt x="1494339" y="2196885"/>
                  <a:pt x="1728762" y="2171700"/>
                </a:cubicBezTo>
                <a:cubicBezTo>
                  <a:pt x="1963185" y="2146515"/>
                  <a:pt x="1955936" y="2009267"/>
                  <a:pt x="2008336" y="1942464"/>
                </a:cubicBezTo>
                <a:cubicBezTo>
                  <a:pt x="2060736" y="1875661"/>
                  <a:pt x="2061182" y="1856497"/>
                  <a:pt x="2043161" y="1770878"/>
                </a:cubicBezTo>
                <a:cubicBezTo>
                  <a:pt x="2025140" y="1685259"/>
                  <a:pt x="1928799" y="1500059"/>
                  <a:pt x="1900212" y="1428750"/>
                </a:cubicBezTo>
                <a:cubicBezTo>
                  <a:pt x="1871625" y="1357441"/>
                  <a:pt x="1888345" y="1368087"/>
                  <a:pt x="1871637" y="1343025"/>
                </a:cubicBezTo>
                <a:cubicBezTo>
                  <a:pt x="1849221" y="1309401"/>
                  <a:pt x="1814487" y="1285875"/>
                  <a:pt x="1785912" y="1257300"/>
                </a:cubicBezTo>
                <a:cubicBezTo>
                  <a:pt x="1709712" y="1266825"/>
                  <a:pt x="1624728" y="1249103"/>
                  <a:pt x="1557312" y="1285875"/>
                </a:cubicBezTo>
                <a:cubicBezTo>
                  <a:pt x="1485762" y="1324902"/>
                  <a:pt x="1460746" y="1472113"/>
                  <a:pt x="1443012" y="1543050"/>
                </a:cubicBezTo>
                <a:cubicBezTo>
                  <a:pt x="1452537" y="1676400"/>
                  <a:pt x="1421936" y="1818972"/>
                  <a:pt x="1471587" y="1943100"/>
                </a:cubicBezTo>
                <a:cubicBezTo>
                  <a:pt x="1489625" y="1988194"/>
                  <a:pt x="1565894" y="1971675"/>
                  <a:pt x="1614462" y="1971675"/>
                </a:cubicBezTo>
                <a:cubicBezTo>
                  <a:pt x="1909891" y="1971675"/>
                  <a:pt x="2205012" y="1952625"/>
                  <a:pt x="2500287" y="1943100"/>
                </a:cubicBezTo>
                <a:cubicBezTo>
                  <a:pt x="2721599" y="1721788"/>
                  <a:pt x="2414912" y="2022164"/>
                  <a:pt x="2728887" y="1743075"/>
                </a:cubicBezTo>
                <a:cubicBezTo>
                  <a:pt x="2769159" y="1707278"/>
                  <a:pt x="2805087" y="1666875"/>
                  <a:pt x="2843187" y="1628775"/>
                </a:cubicBezTo>
                <a:cubicBezTo>
                  <a:pt x="2944689" y="1324270"/>
                  <a:pt x="2892235" y="1515341"/>
                  <a:pt x="2843187" y="828675"/>
                </a:cubicBezTo>
                <a:cubicBezTo>
                  <a:pt x="2835753" y="724597"/>
                  <a:pt x="2812521" y="742253"/>
                  <a:pt x="2728887" y="714375"/>
                </a:cubicBezTo>
                <a:cubicBezTo>
                  <a:pt x="2662212" y="733425"/>
                  <a:pt x="2589479" y="737849"/>
                  <a:pt x="2528862" y="771525"/>
                </a:cubicBezTo>
                <a:cubicBezTo>
                  <a:pt x="2498841" y="788203"/>
                  <a:pt x="2473142" y="822937"/>
                  <a:pt x="2471712" y="857250"/>
                </a:cubicBezTo>
                <a:cubicBezTo>
                  <a:pt x="2463375" y="1057328"/>
                  <a:pt x="2449739" y="1263558"/>
                  <a:pt x="2500287" y="1457325"/>
                </a:cubicBezTo>
                <a:cubicBezTo>
                  <a:pt x="2513235" y="1506958"/>
                  <a:pt x="2594032" y="1499736"/>
                  <a:pt x="2643162" y="1514475"/>
                </a:cubicBezTo>
                <a:cubicBezTo>
                  <a:pt x="2689682" y="1528431"/>
                  <a:pt x="2738919" y="1531270"/>
                  <a:pt x="2786037" y="1543050"/>
                </a:cubicBezTo>
                <a:cubicBezTo>
                  <a:pt x="2815258" y="1550355"/>
                  <a:pt x="2843187" y="1562100"/>
                  <a:pt x="2871762" y="1571625"/>
                </a:cubicBezTo>
                <a:cubicBezTo>
                  <a:pt x="3062262" y="1562100"/>
                  <a:pt x="3255893" y="1578739"/>
                  <a:pt x="3443262" y="1543050"/>
                </a:cubicBezTo>
                <a:cubicBezTo>
                  <a:pt x="3472851" y="1537414"/>
                  <a:pt x="3458367" y="1484266"/>
                  <a:pt x="3471837" y="1457325"/>
                </a:cubicBezTo>
                <a:cubicBezTo>
                  <a:pt x="3487196" y="1426608"/>
                  <a:pt x="3513628" y="1402317"/>
                  <a:pt x="3528987" y="1371600"/>
                </a:cubicBezTo>
                <a:cubicBezTo>
                  <a:pt x="3542457" y="1344659"/>
                  <a:pt x="3544092" y="1312816"/>
                  <a:pt x="3557562" y="1285875"/>
                </a:cubicBezTo>
                <a:cubicBezTo>
                  <a:pt x="3572921" y="1255158"/>
                  <a:pt x="3597673" y="1229968"/>
                  <a:pt x="3614712" y="1200150"/>
                </a:cubicBezTo>
                <a:cubicBezTo>
                  <a:pt x="3668105" y="1106713"/>
                  <a:pt x="3688189" y="1045034"/>
                  <a:pt x="3729012" y="942975"/>
                </a:cubicBezTo>
                <a:cubicBezTo>
                  <a:pt x="3738537" y="885825"/>
                  <a:pt x="3747223" y="828529"/>
                  <a:pt x="3757587" y="771525"/>
                </a:cubicBezTo>
                <a:cubicBezTo>
                  <a:pt x="3766275" y="723740"/>
                  <a:pt x="3786162" y="677218"/>
                  <a:pt x="3786162" y="628650"/>
                </a:cubicBezTo>
                <a:cubicBezTo>
                  <a:pt x="3786162" y="466445"/>
                  <a:pt x="3791003" y="301601"/>
                  <a:pt x="3757587" y="142875"/>
                </a:cubicBezTo>
                <a:cubicBezTo>
                  <a:pt x="3749226" y="103159"/>
                  <a:pt x="3614609" y="66641"/>
                  <a:pt x="3586137" y="57150"/>
                </a:cubicBezTo>
                <a:cubicBezTo>
                  <a:pt x="3364773" y="84821"/>
                  <a:pt x="3369818" y="28515"/>
                  <a:pt x="3271812" y="200025"/>
                </a:cubicBezTo>
                <a:cubicBezTo>
                  <a:pt x="3256868" y="226177"/>
                  <a:pt x="3252762" y="257175"/>
                  <a:pt x="3243237" y="285750"/>
                </a:cubicBezTo>
                <a:cubicBezTo>
                  <a:pt x="3252762" y="428625"/>
                  <a:pt x="3239015" y="574989"/>
                  <a:pt x="3271812" y="714375"/>
                </a:cubicBezTo>
                <a:cubicBezTo>
                  <a:pt x="3279678" y="747805"/>
                  <a:pt x="3323216" y="770299"/>
                  <a:pt x="3357537" y="771525"/>
                </a:cubicBezTo>
                <a:lnTo>
                  <a:pt x="4071912" y="742950"/>
                </a:lnTo>
                <a:cubicBezTo>
                  <a:pt x="4131918" y="722948"/>
                  <a:pt x="4199047" y="708926"/>
                  <a:pt x="4243362" y="657225"/>
                </a:cubicBezTo>
                <a:cubicBezTo>
                  <a:pt x="4304553" y="585835"/>
                  <a:pt x="4339874" y="481185"/>
                  <a:pt x="4386237" y="400050"/>
                </a:cubicBezTo>
                <a:cubicBezTo>
                  <a:pt x="4403276" y="370232"/>
                  <a:pt x="4424337" y="342900"/>
                  <a:pt x="4443387" y="314325"/>
                </a:cubicBezTo>
                <a:cubicBezTo>
                  <a:pt x="4483170" y="115410"/>
                  <a:pt x="4471962" y="220018"/>
                  <a:pt x="4471962" y="0"/>
                </a:cubicBezTo>
              </a:path>
            </a:pathLst>
          </a:custGeom>
          <a:noFill/>
          <a:ln w="22225">
            <a:solidFill>
              <a:srgbClr val="EED30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8" name="六角星 201"/>
          <p:cNvSpPr/>
          <p:nvPr/>
        </p:nvSpPr>
        <p:spPr>
          <a:xfrm flipH="1">
            <a:off x="4228928" y="1944478"/>
            <a:ext cx="70406" cy="66757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椭圆 318"/>
          <p:cNvSpPr/>
          <p:nvPr/>
        </p:nvSpPr>
        <p:spPr>
          <a:xfrm>
            <a:off x="821511" y="51587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0" name="椭圆 319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1" name="椭圆 320"/>
          <p:cNvSpPr/>
          <p:nvPr/>
        </p:nvSpPr>
        <p:spPr>
          <a:xfrm>
            <a:off x="1356406" y="538540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2" name="椭圆 321"/>
          <p:cNvSpPr/>
          <p:nvPr/>
        </p:nvSpPr>
        <p:spPr>
          <a:xfrm>
            <a:off x="232742" y="37430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3" name="十字星 322"/>
          <p:cNvSpPr/>
          <p:nvPr/>
        </p:nvSpPr>
        <p:spPr>
          <a:xfrm rot="18653404">
            <a:off x="545015" y="4084514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4" name="椭圆 323"/>
          <p:cNvSpPr/>
          <p:nvPr/>
        </p:nvSpPr>
        <p:spPr>
          <a:xfrm>
            <a:off x="1537098" y="307588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5" name="椭圆 324"/>
          <p:cNvSpPr/>
          <p:nvPr/>
        </p:nvSpPr>
        <p:spPr>
          <a:xfrm>
            <a:off x="1171712" y="317158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6" name="椭圆 325"/>
          <p:cNvSpPr/>
          <p:nvPr/>
        </p:nvSpPr>
        <p:spPr>
          <a:xfrm>
            <a:off x="657153" y="35793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7" name="椭圆 326"/>
          <p:cNvSpPr/>
          <p:nvPr/>
        </p:nvSpPr>
        <p:spPr>
          <a:xfrm>
            <a:off x="622631" y="283494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8" name="椭圆 327"/>
          <p:cNvSpPr/>
          <p:nvPr/>
        </p:nvSpPr>
        <p:spPr>
          <a:xfrm>
            <a:off x="1226073" y="256252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9" name="椭圆 328"/>
          <p:cNvSpPr/>
          <p:nvPr/>
        </p:nvSpPr>
        <p:spPr>
          <a:xfrm>
            <a:off x="552835" y="3209833"/>
            <a:ext cx="64347" cy="65487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1158140" y="3177598"/>
            <a:ext cx="491786" cy="439645"/>
            <a:chOff x="11158140" y="3177598"/>
            <a:chExt cx="491786" cy="439645"/>
          </a:xfrm>
        </p:grpSpPr>
        <p:cxnSp>
          <p:nvCxnSpPr>
            <p:cNvPr id="333" name="直接连接符 332"/>
            <p:cNvCxnSpPr/>
            <p:nvPr/>
          </p:nvCxnSpPr>
          <p:spPr>
            <a:xfrm rot="18553060" flipH="1">
              <a:off x="11105704" y="3374098"/>
              <a:ext cx="295581" cy="190710"/>
            </a:xfrm>
            <a:prstGeom prst="line">
              <a:avLst/>
            </a:prstGeom>
            <a:ln w="38100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/>
            <p:cNvCxnSpPr/>
            <p:nvPr/>
          </p:nvCxnSpPr>
          <p:spPr>
            <a:xfrm rot="18553060" flipH="1">
              <a:off x="11459524" y="3243006"/>
              <a:ext cx="59546" cy="321259"/>
            </a:xfrm>
            <a:prstGeom prst="line">
              <a:avLst/>
            </a:prstGeom>
            <a:ln w="38100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任意多边形 334"/>
            <p:cNvSpPr/>
            <p:nvPr/>
          </p:nvSpPr>
          <p:spPr>
            <a:xfrm rot="20793920">
              <a:off x="11213416" y="3177598"/>
              <a:ext cx="216515" cy="216516"/>
            </a:xfrm>
            <a:custGeom>
              <a:gdLst>
                <a:gd name="connsiteX0" fmla="*/ 1210359 w 2400300"/>
                <a:gd name="connsiteY0" fmla="*/ 1615311 h 2400300"/>
                <a:gd name="connsiteX1" fmla="*/ 1002756 w 2400300"/>
                <a:gd name="connsiteY1" fmla="*/ 1822914 h 2400300"/>
                <a:gd name="connsiteX2" fmla="*/ 1210359 w 2400300"/>
                <a:gd name="connsiteY2" fmla="*/ 2030517 h 2400300"/>
                <a:gd name="connsiteX3" fmla="*/ 1417962 w 2400300"/>
                <a:gd name="connsiteY3" fmla="*/ 1822914 h 2400300"/>
                <a:gd name="connsiteX4" fmla="*/ 1210359 w 2400300"/>
                <a:gd name="connsiteY4" fmla="*/ 1615311 h 2400300"/>
                <a:gd name="connsiteX5" fmla="*/ 1191894 w 2400300"/>
                <a:gd name="connsiteY5" fmla="*/ 354833 h 2400300"/>
                <a:gd name="connsiteX6" fmla="*/ 984291 w 2400300"/>
                <a:gd name="connsiteY6" fmla="*/ 562436 h 2400300"/>
                <a:gd name="connsiteX7" fmla="*/ 1191894 w 2400300"/>
                <a:gd name="connsiteY7" fmla="*/ 770039 h 2400300"/>
                <a:gd name="connsiteX8" fmla="*/ 1399497 w 2400300"/>
                <a:gd name="connsiteY8" fmla="*/ 562436 h 2400300"/>
                <a:gd name="connsiteX9" fmla="*/ 1191894 w 2400300"/>
                <a:gd name="connsiteY9" fmla="*/ 354833 h 2400300"/>
                <a:gd name="connsiteX10" fmla="*/ 1200150 w 2400300"/>
                <a:gd name="connsiteY10" fmla="*/ 0 h 2400300"/>
                <a:gd name="connsiteX11" fmla="*/ 2400300 w 2400300"/>
                <a:gd name="connsiteY11" fmla="*/ 1200150 h 2400300"/>
                <a:gd name="connsiteX12" fmla="*/ 1200150 w 2400300"/>
                <a:gd name="connsiteY12" fmla="*/ 2400300 h 2400300"/>
                <a:gd name="connsiteX13" fmla="*/ 0 w 2400300"/>
                <a:gd name="connsiteY13" fmla="*/ 1200150 h 2400300"/>
                <a:gd name="connsiteX14" fmla="*/ 1200150 w 2400300"/>
                <a:gd name="connsiteY14" fmla="*/ 0 h 24003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0300" h="2400300">
                  <a:moveTo>
                    <a:pt x="1210359" y="1615311"/>
                  </a:moveTo>
                  <a:cubicBezTo>
                    <a:pt x="1095703" y="1615311"/>
                    <a:pt x="1002756" y="1708258"/>
                    <a:pt x="1002756" y="1822914"/>
                  </a:cubicBezTo>
                  <a:cubicBezTo>
                    <a:pt x="1002756" y="1937570"/>
                    <a:pt x="1095703" y="2030517"/>
                    <a:pt x="1210359" y="2030517"/>
                  </a:cubicBezTo>
                  <a:cubicBezTo>
                    <a:pt x="1325015" y="2030517"/>
                    <a:pt x="1417962" y="1937570"/>
                    <a:pt x="1417962" y="1822914"/>
                  </a:cubicBezTo>
                  <a:cubicBezTo>
                    <a:pt x="1417962" y="1708258"/>
                    <a:pt x="1325015" y="1615311"/>
                    <a:pt x="1210359" y="1615311"/>
                  </a:cubicBezTo>
                  <a:close/>
                  <a:moveTo>
                    <a:pt x="1191894" y="354833"/>
                  </a:moveTo>
                  <a:cubicBezTo>
                    <a:pt x="1077238" y="354833"/>
                    <a:pt x="984291" y="447780"/>
                    <a:pt x="984291" y="562436"/>
                  </a:cubicBezTo>
                  <a:cubicBezTo>
                    <a:pt x="984291" y="677092"/>
                    <a:pt x="1077238" y="770039"/>
                    <a:pt x="1191894" y="770039"/>
                  </a:cubicBezTo>
                  <a:cubicBezTo>
                    <a:pt x="1306550" y="770039"/>
                    <a:pt x="1399497" y="677092"/>
                    <a:pt x="1399497" y="562436"/>
                  </a:cubicBezTo>
                  <a:cubicBezTo>
                    <a:pt x="1399497" y="447780"/>
                    <a:pt x="1306550" y="354833"/>
                    <a:pt x="1191894" y="354833"/>
                  </a:cubicBezTo>
                  <a:close/>
                  <a:moveTo>
                    <a:pt x="1200150" y="0"/>
                  </a:moveTo>
                  <a:cubicBezTo>
                    <a:pt x="1862975" y="0"/>
                    <a:pt x="2400300" y="537325"/>
                    <a:pt x="2400300" y="1200150"/>
                  </a:cubicBezTo>
                  <a:cubicBezTo>
                    <a:pt x="2400300" y="1862975"/>
                    <a:pt x="1862975" y="2400300"/>
                    <a:pt x="1200150" y="2400300"/>
                  </a:cubicBezTo>
                  <a:cubicBezTo>
                    <a:pt x="537325" y="2400300"/>
                    <a:pt x="0" y="1862975"/>
                    <a:pt x="0" y="1200150"/>
                  </a:cubicBezTo>
                  <a:cubicBezTo>
                    <a:pt x="0" y="537325"/>
                    <a:pt x="537325" y="0"/>
                    <a:pt x="1200150" y="0"/>
                  </a:cubicBezTo>
                  <a:close/>
                </a:path>
              </a:pathLst>
            </a:custGeom>
            <a:solidFill>
              <a:srgbClr val="AD3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6" name="直接连接符 335"/>
            <p:cNvCxnSpPr/>
            <p:nvPr/>
          </p:nvCxnSpPr>
          <p:spPr>
            <a:xfrm rot="20793920">
              <a:off x="11196032" y="3319000"/>
              <a:ext cx="266204" cy="0"/>
            </a:xfrm>
            <a:prstGeom prst="line">
              <a:avLst/>
            </a:prstGeom>
            <a:ln w="9525">
              <a:solidFill>
                <a:srgbClr val="EFD40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接连接符 336"/>
            <p:cNvCxnSpPr/>
            <p:nvPr/>
          </p:nvCxnSpPr>
          <p:spPr>
            <a:xfrm rot="20793920">
              <a:off x="11186179" y="3256097"/>
              <a:ext cx="266204" cy="0"/>
            </a:xfrm>
            <a:prstGeom prst="line">
              <a:avLst/>
            </a:prstGeom>
            <a:ln w="9525">
              <a:solidFill>
                <a:srgbClr val="EFD40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椭圆 338"/>
          <p:cNvSpPr/>
          <p:nvPr/>
        </p:nvSpPr>
        <p:spPr>
          <a:xfrm>
            <a:off x="243765" y="30147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椭圆 339"/>
          <p:cNvSpPr/>
          <p:nvPr/>
        </p:nvSpPr>
        <p:spPr>
          <a:xfrm>
            <a:off x="834224" y="115450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椭圆 340"/>
          <p:cNvSpPr/>
          <p:nvPr/>
        </p:nvSpPr>
        <p:spPr>
          <a:xfrm>
            <a:off x="649261" y="689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" name="椭圆 341"/>
          <p:cNvSpPr/>
          <p:nvPr/>
        </p:nvSpPr>
        <p:spPr>
          <a:xfrm>
            <a:off x="799623" y="12376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3" name="椭圆 342"/>
          <p:cNvSpPr/>
          <p:nvPr/>
        </p:nvSpPr>
        <p:spPr>
          <a:xfrm>
            <a:off x="258391" y="1191043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4" name="椭圆 343"/>
          <p:cNvSpPr/>
          <p:nvPr/>
        </p:nvSpPr>
        <p:spPr>
          <a:xfrm>
            <a:off x="11054813" y="16424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5" name="椭圆 344"/>
          <p:cNvSpPr/>
          <p:nvPr/>
        </p:nvSpPr>
        <p:spPr>
          <a:xfrm>
            <a:off x="11460309" y="20308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7" name="椭圆 346"/>
          <p:cNvSpPr/>
          <p:nvPr/>
        </p:nvSpPr>
        <p:spPr>
          <a:xfrm>
            <a:off x="11610671" y="14646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9" name="十字星 348"/>
          <p:cNvSpPr/>
          <p:nvPr/>
        </p:nvSpPr>
        <p:spPr>
          <a:xfrm rot="18653404">
            <a:off x="10963323" y="12651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" name="椭圆 349"/>
          <p:cNvSpPr/>
          <p:nvPr/>
        </p:nvSpPr>
        <p:spPr>
          <a:xfrm>
            <a:off x="11075461" y="7599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1" name="椭圆 350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" name="椭圆 351"/>
          <p:cNvSpPr/>
          <p:nvPr/>
        </p:nvSpPr>
        <p:spPr>
          <a:xfrm>
            <a:off x="8724244" y="3724906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" name="椭圆 352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" name="椭圆 353"/>
          <p:cNvSpPr/>
          <p:nvPr/>
        </p:nvSpPr>
        <p:spPr>
          <a:xfrm>
            <a:off x="8445191" y="424635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" name="椭圆 354"/>
          <p:cNvSpPr/>
          <p:nvPr/>
        </p:nvSpPr>
        <p:spPr>
          <a:xfrm>
            <a:off x="3554086" y="15336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" name="椭圆 355"/>
          <p:cNvSpPr/>
          <p:nvPr/>
        </p:nvSpPr>
        <p:spPr>
          <a:xfrm>
            <a:off x="417096" y="4550627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" name="椭圆 357"/>
          <p:cNvSpPr/>
          <p:nvPr/>
        </p:nvSpPr>
        <p:spPr>
          <a:xfrm>
            <a:off x="395233" y="51887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" name="椭圆 359"/>
          <p:cNvSpPr/>
          <p:nvPr/>
        </p:nvSpPr>
        <p:spPr>
          <a:xfrm>
            <a:off x="-1124543" y="600920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" name="椭圆 360"/>
          <p:cNvSpPr/>
          <p:nvPr/>
        </p:nvSpPr>
        <p:spPr>
          <a:xfrm>
            <a:off x="10888605" y="491538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2" name="椭圆 361"/>
          <p:cNvSpPr/>
          <p:nvPr/>
        </p:nvSpPr>
        <p:spPr>
          <a:xfrm>
            <a:off x="10824221" y="23625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3" name="椭圆 362"/>
          <p:cNvSpPr/>
          <p:nvPr/>
        </p:nvSpPr>
        <p:spPr>
          <a:xfrm>
            <a:off x="10842130" y="25806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4" name="椭圆 363"/>
          <p:cNvSpPr/>
          <p:nvPr/>
        </p:nvSpPr>
        <p:spPr>
          <a:xfrm flipV="1">
            <a:off x="11342920" y="51136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5" name="椭圆 364"/>
          <p:cNvSpPr/>
          <p:nvPr/>
        </p:nvSpPr>
        <p:spPr>
          <a:xfrm>
            <a:off x="11456890" y="4479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7" name="椭圆 366"/>
          <p:cNvSpPr/>
          <p:nvPr/>
        </p:nvSpPr>
        <p:spPr>
          <a:xfrm>
            <a:off x="11474799" y="46976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" name="椭圆 367"/>
          <p:cNvSpPr/>
          <p:nvPr/>
        </p:nvSpPr>
        <p:spPr>
          <a:xfrm>
            <a:off x="11776086" y="2792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9" name="椭圆 368"/>
          <p:cNvSpPr/>
          <p:nvPr/>
        </p:nvSpPr>
        <p:spPr>
          <a:xfrm>
            <a:off x="11950546" y="54935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" name="椭圆 369"/>
          <p:cNvSpPr/>
          <p:nvPr/>
        </p:nvSpPr>
        <p:spPr>
          <a:xfrm>
            <a:off x="12251833" y="35884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" name="椭圆 370"/>
          <p:cNvSpPr/>
          <p:nvPr/>
        </p:nvSpPr>
        <p:spPr>
          <a:xfrm flipH="1" flipV="1">
            <a:off x="11662654" y="72163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2" name="椭圆 371"/>
          <p:cNvSpPr/>
          <p:nvPr/>
        </p:nvSpPr>
        <p:spPr>
          <a:xfrm flipH="1" flipV="1">
            <a:off x="13059522" y="83795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" name="椭圆 372"/>
          <p:cNvSpPr/>
          <p:nvPr/>
        </p:nvSpPr>
        <p:spPr>
          <a:xfrm flipH="1">
            <a:off x="8716706" y="3909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4" name="椭圆 373"/>
          <p:cNvSpPr/>
          <p:nvPr/>
        </p:nvSpPr>
        <p:spPr>
          <a:xfrm>
            <a:off x="7561926" y="-114900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7" name="椭圆 376"/>
          <p:cNvSpPr/>
          <p:nvPr/>
        </p:nvSpPr>
        <p:spPr>
          <a:xfrm>
            <a:off x="10821589" y="65334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8" name="椭圆 377"/>
          <p:cNvSpPr/>
          <p:nvPr/>
        </p:nvSpPr>
        <p:spPr>
          <a:xfrm>
            <a:off x="11865235" y="66725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0" name="椭圆 379"/>
          <p:cNvSpPr/>
          <p:nvPr/>
        </p:nvSpPr>
        <p:spPr>
          <a:xfrm>
            <a:off x="11290191" y="61728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2" name="椭圆 381"/>
          <p:cNvSpPr/>
          <p:nvPr/>
        </p:nvSpPr>
        <p:spPr>
          <a:xfrm>
            <a:off x="11244472" y="65271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5" name="椭圆 384"/>
          <p:cNvSpPr/>
          <p:nvPr/>
        </p:nvSpPr>
        <p:spPr>
          <a:xfrm>
            <a:off x="10169866" y="64416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6" name="椭圆 385"/>
          <p:cNvSpPr/>
          <p:nvPr/>
        </p:nvSpPr>
        <p:spPr>
          <a:xfrm>
            <a:off x="11944996" y="63832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1" name="十字星 390"/>
          <p:cNvSpPr/>
          <p:nvPr/>
        </p:nvSpPr>
        <p:spPr>
          <a:xfrm rot="18653404">
            <a:off x="1613989" y="2382861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rgbClr val="1C1831">
                <a:lumMod val="95000"/>
                <a:lumOff val="5000"/>
                <a:alpha val="95000"/>
              </a:srgbClr>
            </a:gs>
            <a:gs pos="53000">
              <a:srgbClr val="1C1831">
                <a:lumMod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644989" y="274847"/>
            <a:ext cx="1146681" cy="1166998"/>
            <a:chOff x="3705491" y="1288620"/>
            <a:chExt cx="4403046" cy="4481061"/>
          </a:xfrm>
        </p:grpSpPr>
        <p:grpSp>
          <p:nvGrpSpPr>
            <p:cNvPr id="3" name="组合 2"/>
            <p:cNvGrpSpPr/>
            <p:nvPr/>
          </p:nvGrpSpPr>
          <p:grpSpPr>
            <a:xfrm>
              <a:off x="3705491" y="1288620"/>
              <a:ext cx="4403046" cy="4481061"/>
              <a:chOff x="5481310" y="266056"/>
              <a:chExt cx="1557412" cy="158500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481310" y="266056"/>
                <a:ext cx="1557412" cy="1585007"/>
                <a:chOff x="2497520" y="219311"/>
                <a:chExt cx="4045348" cy="4045348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3169534" y="983865"/>
                  <a:ext cx="2540416" cy="2540415"/>
                </a:xfrm>
                <a:prstGeom prst="ellipse">
                  <a:avLst/>
                </a:prstGeom>
                <a:solidFill>
                  <a:srgbClr val="13A9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 rot="19835776">
                  <a:off x="2497520" y="1428867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C40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 rot="18406388">
                  <a:off x="2465244" y="1584760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FD4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" name="椭圆 5"/>
              <p:cNvSpPr/>
              <p:nvPr/>
            </p:nvSpPr>
            <p:spPr>
              <a:xfrm>
                <a:off x="5691977" y="1558796"/>
                <a:ext cx="172310" cy="175359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6655367" y="369917"/>
                <a:ext cx="112756" cy="114752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5603598" y="1154338"/>
                <a:ext cx="70814" cy="7206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6783673" y="798077"/>
                <a:ext cx="109926" cy="111871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5267556" y="1921604"/>
              <a:ext cx="923753" cy="3072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600">
                  <a:solidFill>
                    <a:srgbClr val="292542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3</a:t>
              </a:r>
              <a:endParaRPr lang="zh-CN" altLang="en-US" sz="4600">
                <a:solidFill>
                  <a:srgbClr val="292542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91670" y="323224"/>
            <a:ext cx="46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3200">
              <a:solidFill>
                <a:srgbClr val="13A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>
              <a:solidFill>
                <a:srgbClr val="13A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161310" y="1999412"/>
            <a:ext cx="1197032" cy="1163782"/>
          </a:xfrm>
          <a:prstGeom prst="ellipse">
            <a:avLst/>
          </a:prstGeom>
          <a:noFill/>
          <a:ln>
            <a:solidFill>
              <a:srgbClr val="E93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555774" y="1999412"/>
            <a:ext cx="1197032" cy="1163782"/>
          </a:xfrm>
          <a:prstGeom prst="ellipse">
            <a:avLst/>
          </a:prstGeom>
          <a:noFill/>
          <a:ln>
            <a:solidFill>
              <a:srgbClr val="E93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950238" y="1999412"/>
            <a:ext cx="1197032" cy="1163782"/>
          </a:xfrm>
          <a:prstGeom prst="ellipse">
            <a:avLst/>
          </a:prstGeom>
          <a:noFill/>
          <a:ln>
            <a:solidFill>
              <a:srgbClr val="E93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344702" y="1999412"/>
            <a:ext cx="1197032" cy="1163782"/>
          </a:xfrm>
          <a:prstGeom prst="ellipse">
            <a:avLst/>
          </a:prstGeom>
          <a:noFill/>
          <a:ln>
            <a:solidFill>
              <a:srgbClr val="E93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1898073" y="3463636"/>
            <a:ext cx="1593272" cy="2840182"/>
          </a:xfrm>
          <a:prstGeom prst="roundRect">
            <a:avLst/>
          </a:prstGeom>
          <a:solidFill>
            <a:srgbClr val="13A984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4292368" y="3463636"/>
            <a:ext cx="1593272" cy="2840182"/>
          </a:xfrm>
          <a:prstGeom prst="roundRect">
            <a:avLst/>
          </a:prstGeom>
          <a:solidFill>
            <a:srgbClr val="13A984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6686663" y="3463636"/>
            <a:ext cx="1593272" cy="2840182"/>
          </a:xfrm>
          <a:prstGeom prst="roundRect">
            <a:avLst/>
          </a:prstGeom>
          <a:solidFill>
            <a:srgbClr val="13A984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9080958" y="3463636"/>
            <a:ext cx="1593272" cy="2840182"/>
          </a:xfrm>
          <a:prstGeom prst="roundRect">
            <a:avLst/>
          </a:prstGeom>
          <a:solidFill>
            <a:srgbClr val="13A984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2383154" y="2213015"/>
            <a:ext cx="836474" cy="764285"/>
            <a:chOff x="3075882" y="2842193"/>
            <a:chExt cx="739349" cy="675542"/>
          </a:xfrm>
        </p:grpSpPr>
        <p:sp>
          <p:nvSpPr>
            <p:cNvPr id="23" name="椭圆 22"/>
            <p:cNvSpPr/>
            <p:nvPr/>
          </p:nvSpPr>
          <p:spPr>
            <a:xfrm>
              <a:off x="3075882" y="2842193"/>
              <a:ext cx="675542" cy="675542"/>
            </a:xfrm>
            <a:prstGeom prst="ellipse">
              <a:avLst/>
            </a:pr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3088661" y="2913816"/>
              <a:ext cx="404743" cy="211177"/>
            </a:xfrm>
            <a:custGeom>
              <a:gdLst>
                <a:gd name="connsiteX0" fmla="*/ 404743 w 404743"/>
                <a:gd name="connsiteY0" fmla="*/ 0 h 211177"/>
                <a:gd name="connsiteX1" fmla="*/ 403228 w 404743"/>
                <a:gd name="connsiteY1" fmla="*/ 4882 h 211177"/>
                <a:gd name="connsiteX2" fmla="*/ 92000 w 404743"/>
                <a:gd name="connsiteY2" fmla="*/ 211177 h 211177"/>
                <a:gd name="connsiteX3" fmla="*/ 40561 w 404743"/>
                <a:gd name="connsiteY3" fmla="*/ 207285 h 211177"/>
                <a:gd name="connsiteX4" fmla="*/ 0 w 404743"/>
                <a:gd name="connsiteY4" fmla="*/ 197937 h 211177"/>
                <a:gd name="connsiteX5" fmla="*/ 2657 w 404743"/>
                <a:gd name="connsiteY5" fmla="*/ 193043 h 211177"/>
                <a:gd name="connsiteX6" fmla="*/ 21647 w 404743"/>
                <a:gd name="connsiteY6" fmla="*/ 131867 h 211177"/>
                <a:gd name="connsiteX7" fmla="*/ 92000 w 404743"/>
                <a:gd name="connsiteY7" fmla="*/ 138959 h 211177"/>
                <a:gd name="connsiteX8" fmla="*/ 392939 w 404743"/>
                <a:gd name="connsiteY8" fmla="*/ 14306 h 2111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743" h="211177">
                  <a:moveTo>
                    <a:pt x="404743" y="0"/>
                  </a:moveTo>
                  <a:lnTo>
                    <a:pt x="403228" y="4882"/>
                  </a:lnTo>
                  <a:cubicBezTo>
                    <a:pt x="351951" y="126113"/>
                    <a:pt x="231910" y="211177"/>
                    <a:pt x="92000" y="211177"/>
                  </a:cubicBezTo>
                  <a:cubicBezTo>
                    <a:pt x="74512" y="211177"/>
                    <a:pt x="57333" y="209848"/>
                    <a:pt x="40561" y="207285"/>
                  </a:cubicBezTo>
                  <a:lnTo>
                    <a:pt x="0" y="197937"/>
                  </a:lnTo>
                  <a:lnTo>
                    <a:pt x="2657" y="193043"/>
                  </a:lnTo>
                  <a:lnTo>
                    <a:pt x="21647" y="131867"/>
                  </a:lnTo>
                  <a:lnTo>
                    <a:pt x="92000" y="138959"/>
                  </a:lnTo>
                  <a:cubicBezTo>
                    <a:pt x="209524" y="138959"/>
                    <a:pt x="315922" y="91323"/>
                    <a:pt x="392939" y="14306"/>
                  </a:cubicBez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rot="20183244">
              <a:off x="3083500" y="3122249"/>
              <a:ext cx="681714" cy="156713"/>
            </a:xfrm>
            <a:custGeom>
              <a:gdLst>
                <a:gd name="connsiteX0" fmla="*/ 19051 w 675542"/>
                <a:gd name="connsiteY0" fmla="*/ 0 h 276412"/>
                <a:gd name="connsiteX1" fmla="*/ 24338 w 675542"/>
                <a:gd name="connsiteY1" fmla="*/ 1444 h 276412"/>
                <a:gd name="connsiteX2" fmla="*/ 557306 w 675542"/>
                <a:gd name="connsiteY2" fmla="*/ 55341 h 276412"/>
                <a:gd name="connsiteX3" fmla="*/ 669922 w 675542"/>
                <a:gd name="connsiteY3" fmla="*/ 51583 h 276412"/>
                <a:gd name="connsiteX4" fmla="*/ 675542 w 675542"/>
                <a:gd name="connsiteY4" fmla="*/ 107338 h 276412"/>
                <a:gd name="connsiteX5" fmla="*/ 655406 w 675542"/>
                <a:gd name="connsiteY5" fmla="*/ 207077 h 276412"/>
                <a:gd name="connsiteX6" fmla="*/ 634687 w 675542"/>
                <a:gd name="connsiteY6" fmla="*/ 218726 h 276412"/>
                <a:gd name="connsiteX7" fmla="*/ 357556 w 675542"/>
                <a:gd name="connsiteY7" fmla="*/ 276412 h 276412"/>
                <a:gd name="connsiteX8" fmla="*/ 80426 w 675542"/>
                <a:gd name="connsiteY8" fmla="*/ 218726 h 276412"/>
                <a:gd name="connsiteX9" fmla="*/ 15070 w 675542"/>
                <a:gd name="connsiteY9" fmla="*/ 181980 h 276412"/>
                <a:gd name="connsiteX10" fmla="*/ 0 w 675542"/>
                <a:gd name="connsiteY10" fmla="*/ 107338 h 276412"/>
                <a:gd name="connsiteX11" fmla="*/ 6863 w 675542"/>
                <a:gd name="connsiteY11" fmla="*/ 39265 h 276412"/>
                <a:gd name="connsiteX0-1" fmla="*/ 19051 w 675542"/>
                <a:gd name="connsiteY0-2" fmla="*/ 0 h 276412"/>
                <a:gd name="connsiteX1-3" fmla="*/ 24338 w 675542"/>
                <a:gd name="connsiteY1-4" fmla="*/ 1444 h 276412"/>
                <a:gd name="connsiteX2-5" fmla="*/ 557306 w 675542"/>
                <a:gd name="connsiteY2-6" fmla="*/ 55341 h 276412"/>
                <a:gd name="connsiteX3-7" fmla="*/ 669922 w 675542"/>
                <a:gd name="connsiteY3-8" fmla="*/ 51583 h 276412"/>
                <a:gd name="connsiteX4-9" fmla="*/ 675542 w 675542"/>
                <a:gd name="connsiteY4-10" fmla="*/ 107338 h 276412"/>
                <a:gd name="connsiteX5-11" fmla="*/ 655406 w 675542"/>
                <a:gd name="connsiteY5-12" fmla="*/ 207077 h 276412"/>
                <a:gd name="connsiteX6-13" fmla="*/ 634687 w 675542"/>
                <a:gd name="connsiteY6-14" fmla="*/ 218726 h 276412"/>
                <a:gd name="connsiteX7-15" fmla="*/ 357556 w 675542"/>
                <a:gd name="connsiteY7-16" fmla="*/ 276412 h 276412"/>
                <a:gd name="connsiteX8-17" fmla="*/ 80426 w 675542"/>
                <a:gd name="connsiteY8-18" fmla="*/ 218726 h 276412"/>
                <a:gd name="connsiteX9-19" fmla="*/ 5749 w 675542"/>
                <a:gd name="connsiteY9-20" fmla="*/ 188477 h 276412"/>
                <a:gd name="connsiteX10-21" fmla="*/ 0 w 675542"/>
                <a:gd name="connsiteY10-22" fmla="*/ 107338 h 276412"/>
                <a:gd name="connsiteX11-23" fmla="*/ 6863 w 675542"/>
                <a:gd name="connsiteY11-24" fmla="*/ 39265 h 276412"/>
                <a:gd name="connsiteX12" fmla="*/ 19051 w 675542"/>
                <a:gd name="connsiteY12" fmla="*/ 0 h 27641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" y="connsiteY12"/>
                </a:cxn>
              </a:cxnLst>
              <a:rect l="l" t="t" r="r" b="b"/>
              <a:pathLst>
                <a:path w="675542" h="276412">
                  <a:moveTo>
                    <a:pt x="19051" y="0"/>
                  </a:moveTo>
                  <a:lnTo>
                    <a:pt x="24338" y="1444"/>
                  </a:lnTo>
                  <a:cubicBezTo>
                    <a:pt x="176477" y="35472"/>
                    <a:pt x="359883" y="55341"/>
                    <a:pt x="557306" y="55341"/>
                  </a:cubicBezTo>
                  <a:lnTo>
                    <a:pt x="669922" y="51583"/>
                  </a:lnTo>
                  <a:lnTo>
                    <a:pt x="675542" y="107338"/>
                  </a:lnTo>
                  <a:lnTo>
                    <a:pt x="655406" y="207077"/>
                  </a:lnTo>
                  <a:lnTo>
                    <a:pt x="634687" y="218726"/>
                  </a:lnTo>
                  <a:cubicBezTo>
                    <a:pt x="555578" y="255146"/>
                    <a:pt x="460212" y="276412"/>
                    <a:pt x="357556" y="276412"/>
                  </a:cubicBezTo>
                  <a:cubicBezTo>
                    <a:pt x="254900" y="276412"/>
                    <a:pt x="159534" y="255146"/>
                    <a:pt x="80426" y="218726"/>
                  </a:cubicBezTo>
                  <a:lnTo>
                    <a:pt x="5749" y="188477"/>
                  </a:lnTo>
                  <a:cubicBezTo>
                    <a:pt x="726" y="163596"/>
                    <a:pt x="5023" y="132219"/>
                    <a:pt x="0" y="107338"/>
                  </a:cubicBezTo>
                  <a:cubicBezTo>
                    <a:pt x="0" y="84020"/>
                    <a:pt x="2363" y="61254"/>
                    <a:pt x="6863" y="39265"/>
                  </a:cubicBezTo>
                  <a:lnTo>
                    <a:pt x="19051" y="0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521840">
              <a:off x="3226530" y="3287350"/>
              <a:ext cx="588701" cy="138815"/>
            </a:xfrm>
            <a:custGeom>
              <a:gdLst>
                <a:gd name="connsiteX0" fmla="*/ 12850 w 924086"/>
                <a:gd name="connsiteY0" fmla="*/ 0 h 410383"/>
                <a:gd name="connsiteX1" fmla="*/ 0 w 924086"/>
                <a:gd name="connsiteY1" fmla="*/ 38310 h 410383"/>
                <a:gd name="connsiteX2" fmla="*/ 54964 w 924086"/>
                <a:gd name="connsiteY2" fmla="*/ 100049 h 410383"/>
                <a:gd name="connsiteX3" fmla="*/ 450340 w 924086"/>
                <a:gd name="connsiteY3" fmla="*/ 338242 h 410383"/>
                <a:gd name="connsiteX4" fmla="*/ 792663 w 924086"/>
                <a:gd name="connsiteY4" fmla="*/ 410076 h 410383"/>
                <a:gd name="connsiteX5" fmla="*/ 821086 w 924086"/>
                <a:gd name="connsiteY5" fmla="*/ 410383 h 410383"/>
                <a:gd name="connsiteX6" fmla="*/ 843904 w 924086"/>
                <a:gd name="connsiteY6" fmla="*/ 384791 h 410383"/>
                <a:gd name="connsiteX7" fmla="*/ 924086 w 924086"/>
                <a:gd name="connsiteY7" fmla="*/ 141875 h 410383"/>
                <a:gd name="connsiteX8" fmla="*/ 922174 w 924086"/>
                <a:gd name="connsiteY8" fmla="*/ 124318 h 410383"/>
                <a:gd name="connsiteX9" fmla="*/ 811146 w 924086"/>
                <a:gd name="connsiteY9" fmla="*/ 128641 h 410383"/>
                <a:gd name="connsiteX10" fmla="*/ 15814 w 924086"/>
                <a:gd name="connsiteY10" fmla="*/ 1388 h 410383"/>
                <a:gd name="connsiteX0-1" fmla="*/ 12850 w 961603"/>
                <a:gd name="connsiteY0-2" fmla="*/ 0 h 410383"/>
                <a:gd name="connsiteX1-3" fmla="*/ 0 w 961603"/>
                <a:gd name="connsiteY1-4" fmla="*/ 38310 h 410383"/>
                <a:gd name="connsiteX2-5" fmla="*/ 54964 w 961603"/>
                <a:gd name="connsiteY2-6" fmla="*/ 100049 h 410383"/>
                <a:gd name="connsiteX3-7" fmla="*/ 450340 w 961603"/>
                <a:gd name="connsiteY3-8" fmla="*/ 338242 h 410383"/>
                <a:gd name="connsiteX4-9" fmla="*/ 792663 w 961603"/>
                <a:gd name="connsiteY4-10" fmla="*/ 410076 h 410383"/>
                <a:gd name="connsiteX5-11" fmla="*/ 821086 w 961603"/>
                <a:gd name="connsiteY5-12" fmla="*/ 410383 h 410383"/>
                <a:gd name="connsiteX6-13" fmla="*/ 843904 w 961603"/>
                <a:gd name="connsiteY6-14" fmla="*/ 384791 h 410383"/>
                <a:gd name="connsiteX7-15" fmla="*/ 924086 w 961603"/>
                <a:gd name="connsiteY7-16" fmla="*/ 141875 h 410383"/>
                <a:gd name="connsiteX8-17" fmla="*/ 961603 w 961603"/>
                <a:gd name="connsiteY8-18" fmla="*/ 106050 h 410383"/>
                <a:gd name="connsiteX9-19" fmla="*/ 811146 w 961603"/>
                <a:gd name="connsiteY9-20" fmla="*/ 128641 h 410383"/>
                <a:gd name="connsiteX10-21" fmla="*/ 15814 w 961603"/>
                <a:gd name="connsiteY10-22" fmla="*/ 1388 h 410383"/>
                <a:gd name="connsiteX11" fmla="*/ 12850 w 961603"/>
                <a:gd name="connsiteY11" fmla="*/ 0 h 410383"/>
                <a:gd name="connsiteX0-23" fmla="*/ 12850 w 961603"/>
                <a:gd name="connsiteY0-24" fmla="*/ 0 h 410383"/>
                <a:gd name="connsiteX1-25" fmla="*/ 0 w 961603"/>
                <a:gd name="connsiteY1-26" fmla="*/ 38310 h 410383"/>
                <a:gd name="connsiteX2-27" fmla="*/ 54964 w 961603"/>
                <a:gd name="connsiteY2-28" fmla="*/ 100049 h 410383"/>
                <a:gd name="connsiteX3-29" fmla="*/ 450340 w 961603"/>
                <a:gd name="connsiteY3-30" fmla="*/ 338242 h 410383"/>
                <a:gd name="connsiteX4-31" fmla="*/ 792663 w 961603"/>
                <a:gd name="connsiteY4-32" fmla="*/ 410076 h 410383"/>
                <a:gd name="connsiteX5-33" fmla="*/ 821086 w 961603"/>
                <a:gd name="connsiteY5-34" fmla="*/ 410383 h 410383"/>
                <a:gd name="connsiteX6-35" fmla="*/ 843904 w 961603"/>
                <a:gd name="connsiteY6-36" fmla="*/ 384791 h 410383"/>
                <a:gd name="connsiteX7-37" fmla="*/ 940797 w 961603"/>
                <a:gd name="connsiteY7-38" fmla="*/ 171573 h 410383"/>
                <a:gd name="connsiteX8-39" fmla="*/ 961603 w 961603"/>
                <a:gd name="connsiteY8-40" fmla="*/ 106050 h 410383"/>
                <a:gd name="connsiteX9-41" fmla="*/ 811146 w 961603"/>
                <a:gd name="connsiteY9-42" fmla="*/ 128641 h 410383"/>
                <a:gd name="connsiteX10-43" fmla="*/ 15814 w 961603"/>
                <a:gd name="connsiteY10-44" fmla="*/ 1388 h 410383"/>
                <a:gd name="connsiteX11-45" fmla="*/ 12850 w 961603"/>
                <a:gd name="connsiteY11-46" fmla="*/ 0 h 410383"/>
                <a:gd name="connsiteX0-47" fmla="*/ 12850 w 961603"/>
                <a:gd name="connsiteY0-48" fmla="*/ 0 h 410383"/>
                <a:gd name="connsiteX1-49" fmla="*/ 0 w 961603"/>
                <a:gd name="connsiteY1-50" fmla="*/ 38310 h 410383"/>
                <a:gd name="connsiteX2-51" fmla="*/ 54964 w 961603"/>
                <a:gd name="connsiteY2-52" fmla="*/ 100049 h 410383"/>
                <a:gd name="connsiteX3-53" fmla="*/ 450340 w 961603"/>
                <a:gd name="connsiteY3-54" fmla="*/ 338242 h 410383"/>
                <a:gd name="connsiteX4-55" fmla="*/ 792663 w 961603"/>
                <a:gd name="connsiteY4-56" fmla="*/ 410076 h 410383"/>
                <a:gd name="connsiteX5-57" fmla="*/ 821086 w 961603"/>
                <a:gd name="connsiteY5-58" fmla="*/ 410383 h 410383"/>
                <a:gd name="connsiteX6-59" fmla="*/ 843904 w 961603"/>
                <a:gd name="connsiteY6-60" fmla="*/ 384791 h 410383"/>
                <a:gd name="connsiteX7-61" fmla="*/ 947090 w 961603"/>
                <a:gd name="connsiteY7-62" fmla="*/ 179550 h 410383"/>
                <a:gd name="connsiteX8-63" fmla="*/ 961603 w 961603"/>
                <a:gd name="connsiteY8-64" fmla="*/ 106050 h 410383"/>
                <a:gd name="connsiteX9-65" fmla="*/ 811146 w 961603"/>
                <a:gd name="connsiteY9-66" fmla="*/ 128641 h 410383"/>
                <a:gd name="connsiteX10-67" fmla="*/ 15814 w 961603"/>
                <a:gd name="connsiteY10-68" fmla="*/ 1388 h 410383"/>
                <a:gd name="connsiteX11-69" fmla="*/ 12850 w 961603"/>
                <a:gd name="connsiteY11-70" fmla="*/ 0 h 410383"/>
                <a:gd name="connsiteX0-71" fmla="*/ 12850 w 961603"/>
                <a:gd name="connsiteY0-72" fmla="*/ 0 h 410383"/>
                <a:gd name="connsiteX1-73" fmla="*/ 0 w 961603"/>
                <a:gd name="connsiteY1-74" fmla="*/ 38310 h 410383"/>
                <a:gd name="connsiteX2-75" fmla="*/ 54964 w 961603"/>
                <a:gd name="connsiteY2-76" fmla="*/ 100049 h 410383"/>
                <a:gd name="connsiteX3-77" fmla="*/ 450340 w 961603"/>
                <a:gd name="connsiteY3-78" fmla="*/ 338242 h 410383"/>
                <a:gd name="connsiteX4-79" fmla="*/ 792663 w 961603"/>
                <a:gd name="connsiteY4-80" fmla="*/ 410076 h 410383"/>
                <a:gd name="connsiteX5-81" fmla="*/ 821086 w 961603"/>
                <a:gd name="connsiteY5-82" fmla="*/ 410383 h 410383"/>
                <a:gd name="connsiteX6-83" fmla="*/ 843904 w 961603"/>
                <a:gd name="connsiteY6-84" fmla="*/ 384791 h 410383"/>
                <a:gd name="connsiteX7-85" fmla="*/ 947090 w 961603"/>
                <a:gd name="connsiteY7-86" fmla="*/ 179550 h 410383"/>
                <a:gd name="connsiteX8-87" fmla="*/ 961603 w 961603"/>
                <a:gd name="connsiteY8-88" fmla="*/ 106050 h 410383"/>
                <a:gd name="connsiteX9-89" fmla="*/ 811146 w 961603"/>
                <a:gd name="connsiteY9-90" fmla="*/ 128641 h 410383"/>
                <a:gd name="connsiteX10-91" fmla="*/ 15814 w 961603"/>
                <a:gd name="connsiteY10-92" fmla="*/ 1388 h 410383"/>
                <a:gd name="connsiteX11-93" fmla="*/ 12850 w 961603"/>
                <a:gd name="connsiteY11-94" fmla="*/ 0 h 410383"/>
                <a:gd name="connsiteX0-95" fmla="*/ 38030 w 961603"/>
                <a:gd name="connsiteY0-96" fmla="*/ 30512 h 408995"/>
                <a:gd name="connsiteX1-97" fmla="*/ 0 w 961603"/>
                <a:gd name="connsiteY1-98" fmla="*/ 36922 h 408995"/>
                <a:gd name="connsiteX2-99" fmla="*/ 54964 w 961603"/>
                <a:gd name="connsiteY2-100" fmla="*/ 98661 h 408995"/>
                <a:gd name="connsiteX3-101" fmla="*/ 450340 w 961603"/>
                <a:gd name="connsiteY3-102" fmla="*/ 336854 h 408995"/>
                <a:gd name="connsiteX4-103" fmla="*/ 792663 w 961603"/>
                <a:gd name="connsiteY4-104" fmla="*/ 408688 h 408995"/>
                <a:gd name="connsiteX5-105" fmla="*/ 821086 w 961603"/>
                <a:gd name="connsiteY5-106" fmla="*/ 408995 h 408995"/>
                <a:gd name="connsiteX6-107" fmla="*/ 843904 w 961603"/>
                <a:gd name="connsiteY6-108" fmla="*/ 383403 h 408995"/>
                <a:gd name="connsiteX7-109" fmla="*/ 947090 w 961603"/>
                <a:gd name="connsiteY7-110" fmla="*/ 178162 h 408995"/>
                <a:gd name="connsiteX8-111" fmla="*/ 961603 w 961603"/>
                <a:gd name="connsiteY8-112" fmla="*/ 104662 h 408995"/>
                <a:gd name="connsiteX9-113" fmla="*/ 811146 w 961603"/>
                <a:gd name="connsiteY9-114" fmla="*/ 127253 h 408995"/>
                <a:gd name="connsiteX10-115" fmla="*/ 15814 w 961603"/>
                <a:gd name="connsiteY10-116" fmla="*/ 0 h 408995"/>
                <a:gd name="connsiteX11-117" fmla="*/ 38030 w 961603"/>
                <a:gd name="connsiteY11-118" fmla="*/ 30512 h 408995"/>
                <a:gd name="connsiteX0-119" fmla="*/ 38030 w 961603"/>
                <a:gd name="connsiteY0-120" fmla="*/ 30512 h 408995"/>
                <a:gd name="connsiteX1-121" fmla="*/ 0 w 961603"/>
                <a:gd name="connsiteY1-122" fmla="*/ 36922 h 408995"/>
                <a:gd name="connsiteX2-123" fmla="*/ 57883 w 961603"/>
                <a:gd name="connsiteY2-124" fmla="*/ 127945 h 408995"/>
                <a:gd name="connsiteX3-125" fmla="*/ 450340 w 961603"/>
                <a:gd name="connsiteY3-126" fmla="*/ 336854 h 408995"/>
                <a:gd name="connsiteX4-127" fmla="*/ 792663 w 961603"/>
                <a:gd name="connsiteY4-128" fmla="*/ 408688 h 408995"/>
                <a:gd name="connsiteX5-129" fmla="*/ 821086 w 961603"/>
                <a:gd name="connsiteY5-130" fmla="*/ 408995 h 408995"/>
                <a:gd name="connsiteX6-131" fmla="*/ 843904 w 961603"/>
                <a:gd name="connsiteY6-132" fmla="*/ 383403 h 408995"/>
                <a:gd name="connsiteX7-133" fmla="*/ 947090 w 961603"/>
                <a:gd name="connsiteY7-134" fmla="*/ 178162 h 408995"/>
                <a:gd name="connsiteX8-135" fmla="*/ 961603 w 961603"/>
                <a:gd name="connsiteY8-136" fmla="*/ 104662 h 408995"/>
                <a:gd name="connsiteX9-137" fmla="*/ 811146 w 961603"/>
                <a:gd name="connsiteY9-138" fmla="*/ 127253 h 408995"/>
                <a:gd name="connsiteX10-139" fmla="*/ 15814 w 961603"/>
                <a:gd name="connsiteY10-140" fmla="*/ 0 h 408995"/>
                <a:gd name="connsiteX11-141" fmla="*/ 38030 w 961603"/>
                <a:gd name="connsiteY11-142" fmla="*/ 30512 h 408995"/>
                <a:gd name="connsiteX0-143" fmla="*/ 22217 w 945790"/>
                <a:gd name="connsiteY0-144" fmla="*/ 30512 h 408995"/>
                <a:gd name="connsiteX1-145" fmla="*/ 8396 w 945790"/>
                <a:gd name="connsiteY1-146" fmla="*/ 59066 h 408995"/>
                <a:gd name="connsiteX2-147" fmla="*/ 42070 w 945790"/>
                <a:gd name="connsiteY2-148" fmla="*/ 127945 h 408995"/>
                <a:gd name="connsiteX3-149" fmla="*/ 434527 w 945790"/>
                <a:gd name="connsiteY3-150" fmla="*/ 336854 h 408995"/>
                <a:gd name="connsiteX4-151" fmla="*/ 776850 w 945790"/>
                <a:gd name="connsiteY4-152" fmla="*/ 408688 h 408995"/>
                <a:gd name="connsiteX5-153" fmla="*/ 805273 w 945790"/>
                <a:gd name="connsiteY5-154" fmla="*/ 408995 h 408995"/>
                <a:gd name="connsiteX6-155" fmla="*/ 828091 w 945790"/>
                <a:gd name="connsiteY6-156" fmla="*/ 383403 h 408995"/>
                <a:gd name="connsiteX7-157" fmla="*/ 931277 w 945790"/>
                <a:gd name="connsiteY7-158" fmla="*/ 178162 h 408995"/>
                <a:gd name="connsiteX8-159" fmla="*/ 945790 w 945790"/>
                <a:gd name="connsiteY8-160" fmla="*/ 104662 h 408995"/>
                <a:gd name="connsiteX9-161" fmla="*/ 795333 w 945790"/>
                <a:gd name="connsiteY9-162" fmla="*/ 127253 h 408995"/>
                <a:gd name="connsiteX10-163" fmla="*/ 1 w 945790"/>
                <a:gd name="connsiteY10-164" fmla="*/ 0 h 408995"/>
                <a:gd name="connsiteX11-165" fmla="*/ 22217 w 945790"/>
                <a:gd name="connsiteY11-166" fmla="*/ 30512 h 408995"/>
                <a:gd name="connsiteX0-167" fmla="*/ 22215 w 945788"/>
                <a:gd name="connsiteY0-168" fmla="*/ 30512 h 408995"/>
                <a:gd name="connsiteX1-169" fmla="*/ 8394 w 945788"/>
                <a:gd name="connsiteY1-170" fmla="*/ 59066 h 408995"/>
                <a:gd name="connsiteX2-171" fmla="*/ 42068 w 945788"/>
                <a:gd name="connsiteY2-172" fmla="*/ 127945 h 408995"/>
                <a:gd name="connsiteX3-173" fmla="*/ 434525 w 945788"/>
                <a:gd name="connsiteY3-174" fmla="*/ 336854 h 408995"/>
                <a:gd name="connsiteX4-175" fmla="*/ 776848 w 945788"/>
                <a:gd name="connsiteY4-176" fmla="*/ 408688 h 408995"/>
                <a:gd name="connsiteX5-177" fmla="*/ 805271 w 945788"/>
                <a:gd name="connsiteY5-178" fmla="*/ 408995 h 408995"/>
                <a:gd name="connsiteX6-179" fmla="*/ 828089 w 945788"/>
                <a:gd name="connsiteY6-180" fmla="*/ 383403 h 408995"/>
                <a:gd name="connsiteX7-181" fmla="*/ 931275 w 945788"/>
                <a:gd name="connsiteY7-182" fmla="*/ 178162 h 408995"/>
                <a:gd name="connsiteX8-183" fmla="*/ 945788 w 945788"/>
                <a:gd name="connsiteY8-184" fmla="*/ 104662 h 408995"/>
                <a:gd name="connsiteX9-185" fmla="*/ 795331 w 945788"/>
                <a:gd name="connsiteY9-186" fmla="*/ 127253 h 408995"/>
                <a:gd name="connsiteX10-187" fmla="*/ -1 w 945788"/>
                <a:gd name="connsiteY10-188" fmla="*/ -1 h 408995"/>
                <a:gd name="connsiteX11-189" fmla="*/ 22215 w 945788"/>
                <a:gd name="connsiteY11-190" fmla="*/ 30512 h 40899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45" y="connsiteY11-46"/>
                </a:cxn>
              </a:cxnLst>
              <a:rect l="l" t="t" r="r" b="b"/>
              <a:pathLst>
                <a:path w="945788" h="408995">
                  <a:moveTo>
                    <a:pt x="22215" y="30512"/>
                  </a:moveTo>
                  <a:lnTo>
                    <a:pt x="8394" y="59066"/>
                  </a:lnTo>
                  <a:lnTo>
                    <a:pt x="42068" y="127945"/>
                  </a:lnTo>
                  <a:cubicBezTo>
                    <a:pt x="152886" y="229228"/>
                    <a:pt x="312062" y="290064"/>
                    <a:pt x="434525" y="336854"/>
                  </a:cubicBezTo>
                  <a:cubicBezTo>
                    <a:pt x="556988" y="383644"/>
                    <a:pt x="662670" y="401806"/>
                    <a:pt x="776848" y="408688"/>
                  </a:cubicBezTo>
                  <a:lnTo>
                    <a:pt x="805271" y="408995"/>
                  </a:lnTo>
                  <a:lnTo>
                    <a:pt x="828089" y="383403"/>
                  </a:lnTo>
                  <a:cubicBezTo>
                    <a:pt x="878712" y="314062"/>
                    <a:pt x="901746" y="247788"/>
                    <a:pt x="931275" y="178162"/>
                  </a:cubicBezTo>
                  <a:lnTo>
                    <a:pt x="945788" y="104662"/>
                  </a:lnTo>
                  <a:cubicBezTo>
                    <a:pt x="908779" y="106103"/>
                    <a:pt x="832340" y="125812"/>
                    <a:pt x="795331" y="127253"/>
                  </a:cubicBezTo>
                  <a:cubicBezTo>
                    <a:pt x="484735" y="127253"/>
                    <a:pt x="203542" y="78622"/>
                    <a:pt x="-1" y="-1"/>
                  </a:cubicBezTo>
                  <a:lnTo>
                    <a:pt x="22215" y="30512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33500" y="2199160"/>
            <a:ext cx="841579" cy="825215"/>
            <a:chOff x="3624574" y="930011"/>
            <a:chExt cx="2865126" cy="2864305"/>
          </a:xfrm>
        </p:grpSpPr>
        <p:sp>
          <p:nvSpPr>
            <p:cNvPr id="28" name="椭圆 27"/>
            <p:cNvSpPr/>
            <p:nvPr/>
          </p:nvSpPr>
          <p:spPr>
            <a:xfrm>
              <a:off x="3624574" y="930011"/>
              <a:ext cx="2864305" cy="2864305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同侧圆角矩形 241"/>
            <p:cNvSpPr/>
            <p:nvPr/>
          </p:nvSpPr>
          <p:spPr>
            <a:xfrm rot="5400000">
              <a:off x="4526902" y="595342"/>
              <a:ext cx="357189" cy="1500131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3625850" y="1717778"/>
              <a:ext cx="2863850" cy="1444522"/>
            </a:xfrm>
            <a:custGeom>
              <a:gdLst>
                <a:gd name="connsiteX0" fmla="*/ 190500 w 2781300"/>
                <a:gd name="connsiteY0" fmla="*/ 381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90500 w 2781300"/>
                <a:gd name="connsiteY19" fmla="*/ 38100 h 1409700"/>
                <a:gd name="connsiteX0-1" fmla="*/ 101600 w 2781300"/>
                <a:gd name="connsiteY0-2" fmla="*/ 25400 h 1409700"/>
                <a:gd name="connsiteX1-3" fmla="*/ 1562100 w 2781300"/>
                <a:gd name="connsiteY1-4" fmla="*/ 76200 h 1409700"/>
                <a:gd name="connsiteX2-5" fmla="*/ 1562100 w 2781300"/>
                <a:gd name="connsiteY2-6" fmla="*/ 76200 h 1409700"/>
                <a:gd name="connsiteX3-7" fmla="*/ 1447800 w 2781300"/>
                <a:gd name="connsiteY3-8" fmla="*/ 266700 h 1409700"/>
                <a:gd name="connsiteX4-9" fmla="*/ 647700 w 2781300"/>
                <a:gd name="connsiteY4-10" fmla="*/ 266700 h 1409700"/>
                <a:gd name="connsiteX5-11" fmla="*/ 647700 w 2781300"/>
                <a:gd name="connsiteY5-12" fmla="*/ 457200 h 1409700"/>
                <a:gd name="connsiteX6-13" fmla="*/ 2324100 w 2781300"/>
                <a:gd name="connsiteY6-14" fmla="*/ 419100 h 1409700"/>
                <a:gd name="connsiteX7-15" fmla="*/ 2171700 w 2781300"/>
                <a:gd name="connsiteY7-16" fmla="*/ 38100 h 1409700"/>
                <a:gd name="connsiteX8-17" fmla="*/ 2705100 w 2781300"/>
                <a:gd name="connsiteY8-18" fmla="*/ 0 h 1409700"/>
                <a:gd name="connsiteX9-19" fmla="*/ 2781300 w 2781300"/>
                <a:gd name="connsiteY9-20" fmla="*/ 342900 h 1409700"/>
                <a:gd name="connsiteX10-21" fmla="*/ 2705100 w 2781300"/>
                <a:gd name="connsiteY10-22" fmla="*/ 723900 h 1409700"/>
                <a:gd name="connsiteX11-23" fmla="*/ 2705100 w 2781300"/>
                <a:gd name="connsiteY11-24" fmla="*/ 952500 h 1409700"/>
                <a:gd name="connsiteX12-25" fmla="*/ 800100 w 2781300"/>
                <a:gd name="connsiteY12-26" fmla="*/ 952500 h 1409700"/>
                <a:gd name="connsiteX13-27" fmla="*/ 800100 w 2781300"/>
                <a:gd name="connsiteY13-28" fmla="*/ 1181100 h 1409700"/>
                <a:gd name="connsiteX14-29" fmla="*/ 1905000 w 2781300"/>
                <a:gd name="connsiteY14-30" fmla="*/ 1181100 h 1409700"/>
                <a:gd name="connsiteX15-31" fmla="*/ 1866900 w 2781300"/>
                <a:gd name="connsiteY15-32" fmla="*/ 1409700 h 1409700"/>
                <a:gd name="connsiteX16-33" fmla="*/ 266700 w 2781300"/>
                <a:gd name="connsiteY16-34" fmla="*/ 1333500 h 1409700"/>
                <a:gd name="connsiteX17-35" fmla="*/ 114300 w 2781300"/>
                <a:gd name="connsiteY17-36" fmla="*/ 914400 h 1409700"/>
                <a:gd name="connsiteX18-37" fmla="*/ 0 w 2781300"/>
                <a:gd name="connsiteY18-38" fmla="*/ 647700 h 1409700"/>
                <a:gd name="connsiteX19-39" fmla="*/ 101600 w 2781300"/>
                <a:gd name="connsiteY19-40" fmla="*/ 25400 h 1409700"/>
                <a:gd name="connsiteX0-41" fmla="*/ 101600 w 2781300"/>
                <a:gd name="connsiteY0-42" fmla="*/ 25400 h 1409700"/>
                <a:gd name="connsiteX1-43" fmla="*/ 1562100 w 2781300"/>
                <a:gd name="connsiteY1-44" fmla="*/ 76200 h 1409700"/>
                <a:gd name="connsiteX2-45" fmla="*/ 1562100 w 2781300"/>
                <a:gd name="connsiteY2-46" fmla="*/ 76200 h 1409700"/>
                <a:gd name="connsiteX3-47" fmla="*/ 1447800 w 2781300"/>
                <a:gd name="connsiteY3-48" fmla="*/ 266700 h 1409700"/>
                <a:gd name="connsiteX4-49" fmla="*/ 647700 w 2781300"/>
                <a:gd name="connsiteY4-50" fmla="*/ 266700 h 1409700"/>
                <a:gd name="connsiteX5-51" fmla="*/ 647700 w 2781300"/>
                <a:gd name="connsiteY5-52" fmla="*/ 457200 h 1409700"/>
                <a:gd name="connsiteX6-53" fmla="*/ 2324100 w 2781300"/>
                <a:gd name="connsiteY6-54" fmla="*/ 419100 h 1409700"/>
                <a:gd name="connsiteX7-55" fmla="*/ 2171700 w 2781300"/>
                <a:gd name="connsiteY7-56" fmla="*/ 38100 h 1409700"/>
                <a:gd name="connsiteX8-57" fmla="*/ 2705100 w 2781300"/>
                <a:gd name="connsiteY8-58" fmla="*/ 0 h 1409700"/>
                <a:gd name="connsiteX9-59" fmla="*/ 2781300 w 2781300"/>
                <a:gd name="connsiteY9-60" fmla="*/ 342900 h 1409700"/>
                <a:gd name="connsiteX10-61" fmla="*/ 2705100 w 2781300"/>
                <a:gd name="connsiteY10-62" fmla="*/ 723900 h 1409700"/>
                <a:gd name="connsiteX11-63" fmla="*/ 2705100 w 2781300"/>
                <a:gd name="connsiteY11-64" fmla="*/ 952500 h 1409700"/>
                <a:gd name="connsiteX12-65" fmla="*/ 800100 w 2781300"/>
                <a:gd name="connsiteY12-66" fmla="*/ 952500 h 1409700"/>
                <a:gd name="connsiteX13-67" fmla="*/ 800100 w 2781300"/>
                <a:gd name="connsiteY13-68" fmla="*/ 1181100 h 1409700"/>
                <a:gd name="connsiteX14-69" fmla="*/ 1905000 w 2781300"/>
                <a:gd name="connsiteY14-70" fmla="*/ 1181100 h 1409700"/>
                <a:gd name="connsiteX15-71" fmla="*/ 1866900 w 2781300"/>
                <a:gd name="connsiteY15-72" fmla="*/ 1409700 h 1409700"/>
                <a:gd name="connsiteX16-73" fmla="*/ 266700 w 2781300"/>
                <a:gd name="connsiteY16-74" fmla="*/ 1333500 h 1409700"/>
                <a:gd name="connsiteX17-75" fmla="*/ 114300 w 2781300"/>
                <a:gd name="connsiteY17-76" fmla="*/ 914400 h 1409700"/>
                <a:gd name="connsiteX18-77" fmla="*/ 0 w 2781300"/>
                <a:gd name="connsiteY18-78" fmla="*/ 647700 h 1409700"/>
                <a:gd name="connsiteX19-79" fmla="*/ 101600 w 2781300"/>
                <a:gd name="connsiteY19-80" fmla="*/ 25400 h 1409700"/>
                <a:gd name="connsiteX0-81" fmla="*/ 101600 w 2781300"/>
                <a:gd name="connsiteY0-82" fmla="*/ 25400 h 1409700"/>
                <a:gd name="connsiteX1-83" fmla="*/ 1562100 w 2781300"/>
                <a:gd name="connsiteY1-84" fmla="*/ 76200 h 1409700"/>
                <a:gd name="connsiteX2-85" fmla="*/ 1562100 w 2781300"/>
                <a:gd name="connsiteY2-86" fmla="*/ 76200 h 1409700"/>
                <a:gd name="connsiteX3-87" fmla="*/ 1447800 w 2781300"/>
                <a:gd name="connsiteY3-88" fmla="*/ 266700 h 1409700"/>
                <a:gd name="connsiteX4-89" fmla="*/ 647700 w 2781300"/>
                <a:gd name="connsiteY4-90" fmla="*/ 266700 h 1409700"/>
                <a:gd name="connsiteX5-91" fmla="*/ 647700 w 2781300"/>
                <a:gd name="connsiteY5-92" fmla="*/ 457200 h 1409700"/>
                <a:gd name="connsiteX6-93" fmla="*/ 2324100 w 2781300"/>
                <a:gd name="connsiteY6-94" fmla="*/ 419100 h 1409700"/>
                <a:gd name="connsiteX7-95" fmla="*/ 2171700 w 2781300"/>
                <a:gd name="connsiteY7-96" fmla="*/ 38100 h 1409700"/>
                <a:gd name="connsiteX8-97" fmla="*/ 2705100 w 2781300"/>
                <a:gd name="connsiteY8-98" fmla="*/ 0 h 1409700"/>
                <a:gd name="connsiteX9-99" fmla="*/ 2781300 w 2781300"/>
                <a:gd name="connsiteY9-100" fmla="*/ 342900 h 1409700"/>
                <a:gd name="connsiteX10-101" fmla="*/ 2705100 w 2781300"/>
                <a:gd name="connsiteY10-102" fmla="*/ 723900 h 1409700"/>
                <a:gd name="connsiteX11-103" fmla="*/ 2705100 w 2781300"/>
                <a:gd name="connsiteY11-104" fmla="*/ 952500 h 1409700"/>
                <a:gd name="connsiteX12-105" fmla="*/ 800100 w 2781300"/>
                <a:gd name="connsiteY12-106" fmla="*/ 952500 h 1409700"/>
                <a:gd name="connsiteX13-107" fmla="*/ 800100 w 2781300"/>
                <a:gd name="connsiteY13-108" fmla="*/ 1181100 h 1409700"/>
                <a:gd name="connsiteX14-109" fmla="*/ 1905000 w 2781300"/>
                <a:gd name="connsiteY14-110" fmla="*/ 1181100 h 1409700"/>
                <a:gd name="connsiteX15-111" fmla="*/ 1866900 w 2781300"/>
                <a:gd name="connsiteY15-112" fmla="*/ 1409700 h 1409700"/>
                <a:gd name="connsiteX16-113" fmla="*/ 266700 w 2781300"/>
                <a:gd name="connsiteY16-114" fmla="*/ 1333500 h 1409700"/>
                <a:gd name="connsiteX17-115" fmla="*/ 114300 w 2781300"/>
                <a:gd name="connsiteY17-116" fmla="*/ 914400 h 1409700"/>
                <a:gd name="connsiteX18-117" fmla="*/ 0 w 2781300"/>
                <a:gd name="connsiteY18-118" fmla="*/ 647700 h 1409700"/>
                <a:gd name="connsiteX19-119" fmla="*/ 101600 w 2781300"/>
                <a:gd name="connsiteY19-120" fmla="*/ 25400 h 1409700"/>
                <a:gd name="connsiteX0-121" fmla="*/ 137904 w 2817604"/>
                <a:gd name="connsiteY0-122" fmla="*/ 25400 h 1409700"/>
                <a:gd name="connsiteX1-123" fmla="*/ 1598404 w 2817604"/>
                <a:gd name="connsiteY1-124" fmla="*/ 76200 h 1409700"/>
                <a:gd name="connsiteX2-125" fmla="*/ 1598404 w 2817604"/>
                <a:gd name="connsiteY2-126" fmla="*/ 76200 h 1409700"/>
                <a:gd name="connsiteX3-127" fmla="*/ 1484104 w 2817604"/>
                <a:gd name="connsiteY3-128" fmla="*/ 266700 h 1409700"/>
                <a:gd name="connsiteX4-129" fmla="*/ 684004 w 2817604"/>
                <a:gd name="connsiteY4-130" fmla="*/ 266700 h 1409700"/>
                <a:gd name="connsiteX5-131" fmla="*/ 684004 w 2817604"/>
                <a:gd name="connsiteY5-132" fmla="*/ 457200 h 1409700"/>
                <a:gd name="connsiteX6-133" fmla="*/ 2360404 w 2817604"/>
                <a:gd name="connsiteY6-134" fmla="*/ 419100 h 1409700"/>
                <a:gd name="connsiteX7-135" fmla="*/ 2208004 w 2817604"/>
                <a:gd name="connsiteY7-136" fmla="*/ 38100 h 1409700"/>
                <a:gd name="connsiteX8-137" fmla="*/ 2741404 w 2817604"/>
                <a:gd name="connsiteY8-138" fmla="*/ 0 h 1409700"/>
                <a:gd name="connsiteX9-139" fmla="*/ 2817604 w 2817604"/>
                <a:gd name="connsiteY9-140" fmla="*/ 342900 h 1409700"/>
                <a:gd name="connsiteX10-141" fmla="*/ 2741404 w 2817604"/>
                <a:gd name="connsiteY10-142" fmla="*/ 723900 h 1409700"/>
                <a:gd name="connsiteX11-143" fmla="*/ 2741404 w 2817604"/>
                <a:gd name="connsiteY11-144" fmla="*/ 952500 h 1409700"/>
                <a:gd name="connsiteX12-145" fmla="*/ 836404 w 2817604"/>
                <a:gd name="connsiteY12-146" fmla="*/ 952500 h 1409700"/>
                <a:gd name="connsiteX13-147" fmla="*/ 836404 w 2817604"/>
                <a:gd name="connsiteY13-148" fmla="*/ 1181100 h 1409700"/>
                <a:gd name="connsiteX14-149" fmla="*/ 1941304 w 2817604"/>
                <a:gd name="connsiteY14-150" fmla="*/ 1181100 h 1409700"/>
                <a:gd name="connsiteX15-151" fmla="*/ 1903204 w 2817604"/>
                <a:gd name="connsiteY15-152" fmla="*/ 1409700 h 1409700"/>
                <a:gd name="connsiteX16-153" fmla="*/ 303004 w 2817604"/>
                <a:gd name="connsiteY16-154" fmla="*/ 1333500 h 1409700"/>
                <a:gd name="connsiteX17-155" fmla="*/ 150604 w 2817604"/>
                <a:gd name="connsiteY17-156" fmla="*/ 914400 h 1409700"/>
                <a:gd name="connsiteX18-157" fmla="*/ 36304 w 2817604"/>
                <a:gd name="connsiteY18-158" fmla="*/ 647700 h 1409700"/>
                <a:gd name="connsiteX19-159" fmla="*/ 42654 w 2817604"/>
                <a:gd name="connsiteY19-160" fmla="*/ 361950 h 1409700"/>
                <a:gd name="connsiteX20" fmla="*/ 137904 w 2817604"/>
                <a:gd name="connsiteY20" fmla="*/ 25400 h 1409700"/>
                <a:gd name="connsiteX0-161" fmla="*/ 108883 w 2788583"/>
                <a:gd name="connsiteY0-162" fmla="*/ 25400 h 1409700"/>
                <a:gd name="connsiteX1-163" fmla="*/ 1569383 w 2788583"/>
                <a:gd name="connsiteY1-164" fmla="*/ 76200 h 1409700"/>
                <a:gd name="connsiteX2-165" fmla="*/ 1569383 w 2788583"/>
                <a:gd name="connsiteY2-166" fmla="*/ 76200 h 1409700"/>
                <a:gd name="connsiteX3-167" fmla="*/ 1455083 w 2788583"/>
                <a:gd name="connsiteY3-168" fmla="*/ 266700 h 1409700"/>
                <a:gd name="connsiteX4-169" fmla="*/ 654983 w 2788583"/>
                <a:gd name="connsiteY4-170" fmla="*/ 266700 h 1409700"/>
                <a:gd name="connsiteX5-171" fmla="*/ 654983 w 2788583"/>
                <a:gd name="connsiteY5-172" fmla="*/ 457200 h 1409700"/>
                <a:gd name="connsiteX6-173" fmla="*/ 2331383 w 2788583"/>
                <a:gd name="connsiteY6-174" fmla="*/ 419100 h 1409700"/>
                <a:gd name="connsiteX7-175" fmla="*/ 2178983 w 2788583"/>
                <a:gd name="connsiteY7-176" fmla="*/ 38100 h 1409700"/>
                <a:gd name="connsiteX8-177" fmla="*/ 2712383 w 2788583"/>
                <a:gd name="connsiteY8-178" fmla="*/ 0 h 1409700"/>
                <a:gd name="connsiteX9-179" fmla="*/ 2788583 w 2788583"/>
                <a:gd name="connsiteY9-180" fmla="*/ 342900 h 1409700"/>
                <a:gd name="connsiteX10-181" fmla="*/ 2712383 w 2788583"/>
                <a:gd name="connsiteY10-182" fmla="*/ 723900 h 1409700"/>
                <a:gd name="connsiteX11-183" fmla="*/ 2712383 w 2788583"/>
                <a:gd name="connsiteY11-184" fmla="*/ 952500 h 1409700"/>
                <a:gd name="connsiteX12-185" fmla="*/ 807383 w 2788583"/>
                <a:gd name="connsiteY12-186" fmla="*/ 952500 h 1409700"/>
                <a:gd name="connsiteX13-187" fmla="*/ 807383 w 2788583"/>
                <a:gd name="connsiteY13-188" fmla="*/ 1181100 h 1409700"/>
                <a:gd name="connsiteX14-189" fmla="*/ 1912283 w 2788583"/>
                <a:gd name="connsiteY14-190" fmla="*/ 1181100 h 1409700"/>
                <a:gd name="connsiteX15-191" fmla="*/ 1874183 w 2788583"/>
                <a:gd name="connsiteY15-192" fmla="*/ 1409700 h 1409700"/>
                <a:gd name="connsiteX16-193" fmla="*/ 273983 w 2788583"/>
                <a:gd name="connsiteY16-194" fmla="*/ 1333500 h 1409700"/>
                <a:gd name="connsiteX17-195" fmla="*/ 121583 w 2788583"/>
                <a:gd name="connsiteY17-196" fmla="*/ 914400 h 1409700"/>
                <a:gd name="connsiteX18-197" fmla="*/ 7283 w 2788583"/>
                <a:gd name="connsiteY18-198" fmla="*/ 647700 h 1409700"/>
                <a:gd name="connsiteX19-199" fmla="*/ 13633 w 2788583"/>
                <a:gd name="connsiteY19-200" fmla="*/ 361950 h 1409700"/>
                <a:gd name="connsiteX20-201" fmla="*/ 108883 w 2788583"/>
                <a:gd name="connsiteY20-202" fmla="*/ 25400 h 1409700"/>
                <a:gd name="connsiteX0-203" fmla="*/ 108883 w 2788583"/>
                <a:gd name="connsiteY0-204" fmla="*/ 25400 h 1409700"/>
                <a:gd name="connsiteX1-205" fmla="*/ 1569383 w 2788583"/>
                <a:gd name="connsiteY1-206" fmla="*/ 76200 h 1409700"/>
                <a:gd name="connsiteX2-207" fmla="*/ 1569383 w 2788583"/>
                <a:gd name="connsiteY2-208" fmla="*/ 76200 h 1409700"/>
                <a:gd name="connsiteX3-209" fmla="*/ 1455083 w 2788583"/>
                <a:gd name="connsiteY3-210" fmla="*/ 266700 h 1409700"/>
                <a:gd name="connsiteX4-211" fmla="*/ 654983 w 2788583"/>
                <a:gd name="connsiteY4-212" fmla="*/ 266700 h 1409700"/>
                <a:gd name="connsiteX5-213" fmla="*/ 654983 w 2788583"/>
                <a:gd name="connsiteY5-214" fmla="*/ 457200 h 1409700"/>
                <a:gd name="connsiteX6-215" fmla="*/ 2331383 w 2788583"/>
                <a:gd name="connsiteY6-216" fmla="*/ 419100 h 1409700"/>
                <a:gd name="connsiteX7-217" fmla="*/ 2178983 w 2788583"/>
                <a:gd name="connsiteY7-218" fmla="*/ 38100 h 1409700"/>
                <a:gd name="connsiteX8-219" fmla="*/ 2712383 w 2788583"/>
                <a:gd name="connsiteY8-220" fmla="*/ 0 h 1409700"/>
                <a:gd name="connsiteX9-221" fmla="*/ 2788583 w 2788583"/>
                <a:gd name="connsiteY9-222" fmla="*/ 342900 h 1409700"/>
                <a:gd name="connsiteX10-223" fmla="*/ 2712383 w 2788583"/>
                <a:gd name="connsiteY10-224" fmla="*/ 723900 h 1409700"/>
                <a:gd name="connsiteX11-225" fmla="*/ 2712383 w 2788583"/>
                <a:gd name="connsiteY11-226" fmla="*/ 952500 h 1409700"/>
                <a:gd name="connsiteX12-227" fmla="*/ 807383 w 2788583"/>
                <a:gd name="connsiteY12-228" fmla="*/ 952500 h 1409700"/>
                <a:gd name="connsiteX13-229" fmla="*/ 807383 w 2788583"/>
                <a:gd name="connsiteY13-230" fmla="*/ 1181100 h 1409700"/>
                <a:gd name="connsiteX14-231" fmla="*/ 1912283 w 2788583"/>
                <a:gd name="connsiteY14-232" fmla="*/ 1181100 h 1409700"/>
                <a:gd name="connsiteX15-233" fmla="*/ 1874183 w 2788583"/>
                <a:gd name="connsiteY15-234" fmla="*/ 1409700 h 1409700"/>
                <a:gd name="connsiteX16-235" fmla="*/ 273983 w 2788583"/>
                <a:gd name="connsiteY16-236" fmla="*/ 1333500 h 1409700"/>
                <a:gd name="connsiteX17-237" fmla="*/ 19983 w 2788583"/>
                <a:gd name="connsiteY17-238" fmla="*/ 952500 h 1409700"/>
                <a:gd name="connsiteX18-239" fmla="*/ 7283 w 2788583"/>
                <a:gd name="connsiteY18-240" fmla="*/ 647700 h 1409700"/>
                <a:gd name="connsiteX19-241" fmla="*/ 13633 w 2788583"/>
                <a:gd name="connsiteY19-242" fmla="*/ 361950 h 1409700"/>
                <a:gd name="connsiteX20-243" fmla="*/ 108883 w 2788583"/>
                <a:gd name="connsiteY20-244" fmla="*/ 25400 h 1409700"/>
                <a:gd name="connsiteX0-245" fmla="*/ 108883 w 2788583"/>
                <a:gd name="connsiteY0-246" fmla="*/ 25400 h 1409700"/>
                <a:gd name="connsiteX1-247" fmla="*/ 1569383 w 2788583"/>
                <a:gd name="connsiteY1-248" fmla="*/ 76200 h 1409700"/>
                <a:gd name="connsiteX2-249" fmla="*/ 1569383 w 2788583"/>
                <a:gd name="connsiteY2-250" fmla="*/ 76200 h 1409700"/>
                <a:gd name="connsiteX3-251" fmla="*/ 1455083 w 2788583"/>
                <a:gd name="connsiteY3-252" fmla="*/ 266700 h 1409700"/>
                <a:gd name="connsiteX4-253" fmla="*/ 654983 w 2788583"/>
                <a:gd name="connsiteY4-254" fmla="*/ 266700 h 1409700"/>
                <a:gd name="connsiteX5-255" fmla="*/ 654983 w 2788583"/>
                <a:gd name="connsiteY5-256" fmla="*/ 457200 h 1409700"/>
                <a:gd name="connsiteX6-257" fmla="*/ 2331383 w 2788583"/>
                <a:gd name="connsiteY6-258" fmla="*/ 419100 h 1409700"/>
                <a:gd name="connsiteX7-259" fmla="*/ 2178983 w 2788583"/>
                <a:gd name="connsiteY7-260" fmla="*/ 38100 h 1409700"/>
                <a:gd name="connsiteX8-261" fmla="*/ 2712383 w 2788583"/>
                <a:gd name="connsiteY8-262" fmla="*/ 0 h 1409700"/>
                <a:gd name="connsiteX9-263" fmla="*/ 2788583 w 2788583"/>
                <a:gd name="connsiteY9-264" fmla="*/ 342900 h 1409700"/>
                <a:gd name="connsiteX10-265" fmla="*/ 2712383 w 2788583"/>
                <a:gd name="connsiteY10-266" fmla="*/ 723900 h 1409700"/>
                <a:gd name="connsiteX11-267" fmla="*/ 2712383 w 2788583"/>
                <a:gd name="connsiteY11-268" fmla="*/ 952500 h 1409700"/>
                <a:gd name="connsiteX12-269" fmla="*/ 807383 w 2788583"/>
                <a:gd name="connsiteY12-270" fmla="*/ 952500 h 1409700"/>
                <a:gd name="connsiteX13-271" fmla="*/ 807383 w 2788583"/>
                <a:gd name="connsiteY13-272" fmla="*/ 1181100 h 1409700"/>
                <a:gd name="connsiteX14-273" fmla="*/ 1912283 w 2788583"/>
                <a:gd name="connsiteY14-274" fmla="*/ 1181100 h 1409700"/>
                <a:gd name="connsiteX15-275" fmla="*/ 1874183 w 2788583"/>
                <a:gd name="connsiteY15-276" fmla="*/ 1409700 h 1409700"/>
                <a:gd name="connsiteX16-277" fmla="*/ 273983 w 2788583"/>
                <a:gd name="connsiteY16-278" fmla="*/ 1333500 h 1409700"/>
                <a:gd name="connsiteX17-279" fmla="*/ 19983 w 2788583"/>
                <a:gd name="connsiteY17-280" fmla="*/ 952500 h 1409700"/>
                <a:gd name="connsiteX18-281" fmla="*/ 7283 w 2788583"/>
                <a:gd name="connsiteY18-282" fmla="*/ 647700 h 1409700"/>
                <a:gd name="connsiteX19-283" fmla="*/ 13633 w 2788583"/>
                <a:gd name="connsiteY19-284" fmla="*/ 361950 h 1409700"/>
                <a:gd name="connsiteX20-285" fmla="*/ 108883 w 2788583"/>
                <a:gd name="connsiteY20-286" fmla="*/ 25400 h 1409700"/>
                <a:gd name="connsiteX0-287" fmla="*/ 108883 w 2788583"/>
                <a:gd name="connsiteY0-288" fmla="*/ 25400 h 1409700"/>
                <a:gd name="connsiteX1-289" fmla="*/ 1569383 w 2788583"/>
                <a:gd name="connsiteY1-290" fmla="*/ 76200 h 1409700"/>
                <a:gd name="connsiteX2-291" fmla="*/ 1569383 w 2788583"/>
                <a:gd name="connsiteY2-292" fmla="*/ 76200 h 1409700"/>
                <a:gd name="connsiteX3-293" fmla="*/ 1455083 w 2788583"/>
                <a:gd name="connsiteY3-294" fmla="*/ 266700 h 1409700"/>
                <a:gd name="connsiteX4-295" fmla="*/ 654983 w 2788583"/>
                <a:gd name="connsiteY4-296" fmla="*/ 266700 h 1409700"/>
                <a:gd name="connsiteX5-297" fmla="*/ 654983 w 2788583"/>
                <a:gd name="connsiteY5-298" fmla="*/ 457200 h 1409700"/>
                <a:gd name="connsiteX6-299" fmla="*/ 2331383 w 2788583"/>
                <a:gd name="connsiteY6-300" fmla="*/ 419100 h 1409700"/>
                <a:gd name="connsiteX7-301" fmla="*/ 2178983 w 2788583"/>
                <a:gd name="connsiteY7-302" fmla="*/ 38100 h 1409700"/>
                <a:gd name="connsiteX8-303" fmla="*/ 2712383 w 2788583"/>
                <a:gd name="connsiteY8-304" fmla="*/ 0 h 1409700"/>
                <a:gd name="connsiteX9-305" fmla="*/ 2788583 w 2788583"/>
                <a:gd name="connsiteY9-306" fmla="*/ 342900 h 1409700"/>
                <a:gd name="connsiteX10-307" fmla="*/ 2712383 w 2788583"/>
                <a:gd name="connsiteY10-308" fmla="*/ 723900 h 1409700"/>
                <a:gd name="connsiteX11-309" fmla="*/ 2712383 w 2788583"/>
                <a:gd name="connsiteY11-310" fmla="*/ 952500 h 1409700"/>
                <a:gd name="connsiteX12-311" fmla="*/ 807383 w 2788583"/>
                <a:gd name="connsiteY12-312" fmla="*/ 952500 h 1409700"/>
                <a:gd name="connsiteX13-313" fmla="*/ 807383 w 2788583"/>
                <a:gd name="connsiteY13-314" fmla="*/ 1181100 h 1409700"/>
                <a:gd name="connsiteX14-315" fmla="*/ 1912283 w 2788583"/>
                <a:gd name="connsiteY14-316" fmla="*/ 1181100 h 1409700"/>
                <a:gd name="connsiteX15-317" fmla="*/ 1874183 w 2788583"/>
                <a:gd name="connsiteY15-318" fmla="*/ 1409700 h 1409700"/>
                <a:gd name="connsiteX16-319" fmla="*/ 273983 w 2788583"/>
                <a:gd name="connsiteY16-320" fmla="*/ 1333500 h 1409700"/>
                <a:gd name="connsiteX17-321" fmla="*/ 19983 w 2788583"/>
                <a:gd name="connsiteY17-322" fmla="*/ 952500 h 1409700"/>
                <a:gd name="connsiteX18-323" fmla="*/ 7283 w 2788583"/>
                <a:gd name="connsiteY18-324" fmla="*/ 647700 h 1409700"/>
                <a:gd name="connsiteX19-325" fmla="*/ 13633 w 2788583"/>
                <a:gd name="connsiteY19-326" fmla="*/ 361950 h 1409700"/>
                <a:gd name="connsiteX20-327" fmla="*/ 108883 w 2788583"/>
                <a:gd name="connsiteY20-328" fmla="*/ 25400 h 1409700"/>
                <a:gd name="connsiteX0-329" fmla="*/ 108883 w 2788583"/>
                <a:gd name="connsiteY0-330" fmla="*/ 25400 h 1409700"/>
                <a:gd name="connsiteX1-331" fmla="*/ 1569383 w 2788583"/>
                <a:gd name="connsiteY1-332" fmla="*/ 76200 h 1409700"/>
                <a:gd name="connsiteX2-333" fmla="*/ 1569383 w 2788583"/>
                <a:gd name="connsiteY2-334" fmla="*/ 76200 h 1409700"/>
                <a:gd name="connsiteX3-335" fmla="*/ 1455083 w 2788583"/>
                <a:gd name="connsiteY3-336" fmla="*/ 266700 h 1409700"/>
                <a:gd name="connsiteX4-337" fmla="*/ 654983 w 2788583"/>
                <a:gd name="connsiteY4-338" fmla="*/ 266700 h 1409700"/>
                <a:gd name="connsiteX5-339" fmla="*/ 654983 w 2788583"/>
                <a:gd name="connsiteY5-340" fmla="*/ 457200 h 1409700"/>
                <a:gd name="connsiteX6-341" fmla="*/ 2331383 w 2788583"/>
                <a:gd name="connsiteY6-342" fmla="*/ 419100 h 1409700"/>
                <a:gd name="connsiteX7-343" fmla="*/ 2178983 w 2788583"/>
                <a:gd name="connsiteY7-344" fmla="*/ 38100 h 1409700"/>
                <a:gd name="connsiteX8-345" fmla="*/ 2712383 w 2788583"/>
                <a:gd name="connsiteY8-346" fmla="*/ 0 h 1409700"/>
                <a:gd name="connsiteX9-347" fmla="*/ 2788583 w 2788583"/>
                <a:gd name="connsiteY9-348" fmla="*/ 342900 h 1409700"/>
                <a:gd name="connsiteX10-349" fmla="*/ 2712383 w 2788583"/>
                <a:gd name="connsiteY10-350" fmla="*/ 723900 h 1409700"/>
                <a:gd name="connsiteX11-351" fmla="*/ 2712383 w 2788583"/>
                <a:gd name="connsiteY11-352" fmla="*/ 952500 h 1409700"/>
                <a:gd name="connsiteX12-353" fmla="*/ 807383 w 2788583"/>
                <a:gd name="connsiteY12-354" fmla="*/ 952500 h 1409700"/>
                <a:gd name="connsiteX13-355" fmla="*/ 807383 w 2788583"/>
                <a:gd name="connsiteY13-356" fmla="*/ 1181100 h 1409700"/>
                <a:gd name="connsiteX14-357" fmla="*/ 1912283 w 2788583"/>
                <a:gd name="connsiteY14-358" fmla="*/ 1181100 h 1409700"/>
                <a:gd name="connsiteX15-359" fmla="*/ 1874183 w 2788583"/>
                <a:gd name="connsiteY15-360" fmla="*/ 1409700 h 1409700"/>
                <a:gd name="connsiteX16-361" fmla="*/ 273983 w 2788583"/>
                <a:gd name="connsiteY16-362" fmla="*/ 1333500 h 1409700"/>
                <a:gd name="connsiteX17-363" fmla="*/ 19983 w 2788583"/>
                <a:gd name="connsiteY17-364" fmla="*/ 952500 h 1409700"/>
                <a:gd name="connsiteX18-365" fmla="*/ 7283 w 2788583"/>
                <a:gd name="connsiteY18-366" fmla="*/ 647700 h 1409700"/>
                <a:gd name="connsiteX19-367" fmla="*/ 13633 w 2788583"/>
                <a:gd name="connsiteY19-368" fmla="*/ 361950 h 1409700"/>
                <a:gd name="connsiteX20-369" fmla="*/ 108883 w 2788583"/>
                <a:gd name="connsiteY20-370" fmla="*/ 25400 h 1409700"/>
                <a:gd name="connsiteX0-371" fmla="*/ 125473 w 2805173"/>
                <a:gd name="connsiteY0-372" fmla="*/ 25400 h 1409700"/>
                <a:gd name="connsiteX1-373" fmla="*/ 1585973 w 2805173"/>
                <a:gd name="connsiteY1-374" fmla="*/ 76200 h 1409700"/>
                <a:gd name="connsiteX2-375" fmla="*/ 1585973 w 2805173"/>
                <a:gd name="connsiteY2-376" fmla="*/ 76200 h 1409700"/>
                <a:gd name="connsiteX3-377" fmla="*/ 1471673 w 2805173"/>
                <a:gd name="connsiteY3-378" fmla="*/ 266700 h 1409700"/>
                <a:gd name="connsiteX4-379" fmla="*/ 671573 w 2805173"/>
                <a:gd name="connsiteY4-380" fmla="*/ 266700 h 1409700"/>
                <a:gd name="connsiteX5-381" fmla="*/ 671573 w 2805173"/>
                <a:gd name="connsiteY5-382" fmla="*/ 457200 h 1409700"/>
                <a:gd name="connsiteX6-383" fmla="*/ 2347973 w 2805173"/>
                <a:gd name="connsiteY6-384" fmla="*/ 419100 h 1409700"/>
                <a:gd name="connsiteX7-385" fmla="*/ 2195573 w 2805173"/>
                <a:gd name="connsiteY7-386" fmla="*/ 38100 h 1409700"/>
                <a:gd name="connsiteX8-387" fmla="*/ 2728973 w 2805173"/>
                <a:gd name="connsiteY8-388" fmla="*/ 0 h 1409700"/>
                <a:gd name="connsiteX9-389" fmla="*/ 2805173 w 2805173"/>
                <a:gd name="connsiteY9-390" fmla="*/ 342900 h 1409700"/>
                <a:gd name="connsiteX10-391" fmla="*/ 2728973 w 2805173"/>
                <a:gd name="connsiteY10-392" fmla="*/ 723900 h 1409700"/>
                <a:gd name="connsiteX11-393" fmla="*/ 2728973 w 2805173"/>
                <a:gd name="connsiteY11-394" fmla="*/ 952500 h 1409700"/>
                <a:gd name="connsiteX12-395" fmla="*/ 823973 w 2805173"/>
                <a:gd name="connsiteY12-396" fmla="*/ 952500 h 1409700"/>
                <a:gd name="connsiteX13-397" fmla="*/ 823973 w 2805173"/>
                <a:gd name="connsiteY13-398" fmla="*/ 1181100 h 1409700"/>
                <a:gd name="connsiteX14-399" fmla="*/ 1928873 w 2805173"/>
                <a:gd name="connsiteY14-400" fmla="*/ 1181100 h 1409700"/>
                <a:gd name="connsiteX15-401" fmla="*/ 1890773 w 2805173"/>
                <a:gd name="connsiteY15-402" fmla="*/ 1409700 h 1409700"/>
                <a:gd name="connsiteX16-403" fmla="*/ 290573 w 2805173"/>
                <a:gd name="connsiteY16-404" fmla="*/ 1333500 h 1409700"/>
                <a:gd name="connsiteX17-405" fmla="*/ 36573 w 2805173"/>
                <a:gd name="connsiteY17-406" fmla="*/ 952500 h 1409700"/>
                <a:gd name="connsiteX18-407" fmla="*/ 23873 w 2805173"/>
                <a:gd name="connsiteY18-408" fmla="*/ 647700 h 1409700"/>
                <a:gd name="connsiteX19-409" fmla="*/ 30223 w 2805173"/>
                <a:gd name="connsiteY19-410" fmla="*/ 361950 h 1409700"/>
                <a:gd name="connsiteX20-411" fmla="*/ 125473 w 2805173"/>
                <a:gd name="connsiteY20-412" fmla="*/ 25400 h 1409700"/>
                <a:gd name="connsiteX0-413" fmla="*/ 125473 w 2805173"/>
                <a:gd name="connsiteY0-414" fmla="*/ 25400 h 1409700"/>
                <a:gd name="connsiteX1-415" fmla="*/ 1585973 w 2805173"/>
                <a:gd name="connsiteY1-416" fmla="*/ 76200 h 1409700"/>
                <a:gd name="connsiteX2-417" fmla="*/ 1585973 w 2805173"/>
                <a:gd name="connsiteY2-418" fmla="*/ 76200 h 1409700"/>
                <a:gd name="connsiteX3-419" fmla="*/ 1471673 w 2805173"/>
                <a:gd name="connsiteY3-420" fmla="*/ 266700 h 1409700"/>
                <a:gd name="connsiteX4-421" fmla="*/ 671573 w 2805173"/>
                <a:gd name="connsiteY4-422" fmla="*/ 266700 h 1409700"/>
                <a:gd name="connsiteX5-423" fmla="*/ 671573 w 2805173"/>
                <a:gd name="connsiteY5-424" fmla="*/ 457200 h 1409700"/>
                <a:gd name="connsiteX6-425" fmla="*/ 2347973 w 2805173"/>
                <a:gd name="connsiteY6-426" fmla="*/ 419100 h 1409700"/>
                <a:gd name="connsiteX7-427" fmla="*/ 2195573 w 2805173"/>
                <a:gd name="connsiteY7-428" fmla="*/ 38100 h 1409700"/>
                <a:gd name="connsiteX8-429" fmla="*/ 2728973 w 2805173"/>
                <a:gd name="connsiteY8-430" fmla="*/ 0 h 1409700"/>
                <a:gd name="connsiteX9-431" fmla="*/ 2805173 w 2805173"/>
                <a:gd name="connsiteY9-432" fmla="*/ 342900 h 1409700"/>
                <a:gd name="connsiteX10-433" fmla="*/ 2728973 w 2805173"/>
                <a:gd name="connsiteY10-434" fmla="*/ 723900 h 1409700"/>
                <a:gd name="connsiteX11-435" fmla="*/ 2728973 w 2805173"/>
                <a:gd name="connsiteY11-436" fmla="*/ 952500 h 1409700"/>
                <a:gd name="connsiteX12-437" fmla="*/ 823973 w 2805173"/>
                <a:gd name="connsiteY12-438" fmla="*/ 952500 h 1409700"/>
                <a:gd name="connsiteX13-439" fmla="*/ 823973 w 2805173"/>
                <a:gd name="connsiteY13-440" fmla="*/ 1181100 h 1409700"/>
                <a:gd name="connsiteX14-441" fmla="*/ 1928873 w 2805173"/>
                <a:gd name="connsiteY14-442" fmla="*/ 1181100 h 1409700"/>
                <a:gd name="connsiteX15-443" fmla="*/ 1890773 w 2805173"/>
                <a:gd name="connsiteY15-444" fmla="*/ 1409700 h 1409700"/>
                <a:gd name="connsiteX16-445" fmla="*/ 290573 w 2805173"/>
                <a:gd name="connsiteY16-446" fmla="*/ 1333500 h 1409700"/>
                <a:gd name="connsiteX17-447" fmla="*/ 36573 w 2805173"/>
                <a:gd name="connsiteY17-448" fmla="*/ 952500 h 1409700"/>
                <a:gd name="connsiteX18-449" fmla="*/ 23873 w 2805173"/>
                <a:gd name="connsiteY18-450" fmla="*/ 647700 h 1409700"/>
                <a:gd name="connsiteX19-451" fmla="*/ 30223 w 2805173"/>
                <a:gd name="connsiteY19-452" fmla="*/ 361950 h 1409700"/>
                <a:gd name="connsiteX20-453" fmla="*/ 125473 w 2805173"/>
                <a:gd name="connsiteY20-454" fmla="*/ 25400 h 1409700"/>
                <a:gd name="connsiteX0-455" fmla="*/ 150316 w 2830016"/>
                <a:gd name="connsiteY0-456" fmla="*/ 25400 h 1409700"/>
                <a:gd name="connsiteX1-457" fmla="*/ 1610816 w 2830016"/>
                <a:gd name="connsiteY1-458" fmla="*/ 76200 h 1409700"/>
                <a:gd name="connsiteX2-459" fmla="*/ 1610816 w 2830016"/>
                <a:gd name="connsiteY2-460" fmla="*/ 76200 h 1409700"/>
                <a:gd name="connsiteX3-461" fmla="*/ 1496516 w 2830016"/>
                <a:gd name="connsiteY3-462" fmla="*/ 266700 h 1409700"/>
                <a:gd name="connsiteX4-463" fmla="*/ 696416 w 2830016"/>
                <a:gd name="connsiteY4-464" fmla="*/ 266700 h 1409700"/>
                <a:gd name="connsiteX5-465" fmla="*/ 696416 w 2830016"/>
                <a:gd name="connsiteY5-466" fmla="*/ 457200 h 1409700"/>
                <a:gd name="connsiteX6-467" fmla="*/ 2372816 w 2830016"/>
                <a:gd name="connsiteY6-468" fmla="*/ 419100 h 1409700"/>
                <a:gd name="connsiteX7-469" fmla="*/ 2220416 w 2830016"/>
                <a:gd name="connsiteY7-470" fmla="*/ 38100 h 1409700"/>
                <a:gd name="connsiteX8-471" fmla="*/ 2753816 w 2830016"/>
                <a:gd name="connsiteY8-472" fmla="*/ 0 h 1409700"/>
                <a:gd name="connsiteX9-473" fmla="*/ 2830016 w 2830016"/>
                <a:gd name="connsiteY9-474" fmla="*/ 342900 h 1409700"/>
                <a:gd name="connsiteX10-475" fmla="*/ 2753816 w 2830016"/>
                <a:gd name="connsiteY10-476" fmla="*/ 723900 h 1409700"/>
                <a:gd name="connsiteX11-477" fmla="*/ 2753816 w 2830016"/>
                <a:gd name="connsiteY11-478" fmla="*/ 952500 h 1409700"/>
                <a:gd name="connsiteX12-479" fmla="*/ 848816 w 2830016"/>
                <a:gd name="connsiteY12-480" fmla="*/ 952500 h 1409700"/>
                <a:gd name="connsiteX13-481" fmla="*/ 848816 w 2830016"/>
                <a:gd name="connsiteY13-482" fmla="*/ 1181100 h 1409700"/>
                <a:gd name="connsiteX14-483" fmla="*/ 1953716 w 2830016"/>
                <a:gd name="connsiteY14-484" fmla="*/ 1181100 h 1409700"/>
                <a:gd name="connsiteX15-485" fmla="*/ 1915616 w 2830016"/>
                <a:gd name="connsiteY15-486" fmla="*/ 1409700 h 1409700"/>
                <a:gd name="connsiteX16-487" fmla="*/ 315416 w 2830016"/>
                <a:gd name="connsiteY16-488" fmla="*/ 1333500 h 1409700"/>
                <a:gd name="connsiteX17-489" fmla="*/ 61416 w 2830016"/>
                <a:gd name="connsiteY17-490" fmla="*/ 952500 h 1409700"/>
                <a:gd name="connsiteX18-491" fmla="*/ 16966 w 2830016"/>
                <a:gd name="connsiteY18-492" fmla="*/ 666750 h 1409700"/>
                <a:gd name="connsiteX19-493" fmla="*/ 55066 w 2830016"/>
                <a:gd name="connsiteY19-494" fmla="*/ 361950 h 1409700"/>
                <a:gd name="connsiteX20-495" fmla="*/ 150316 w 2830016"/>
                <a:gd name="connsiteY20-496" fmla="*/ 25400 h 1409700"/>
                <a:gd name="connsiteX0-497" fmla="*/ 133350 w 2813050"/>
                <a:gd name="connsiteY0-498" fmla="*/ 25400 h 1409700"/>
                <a:gd name="connsiteX1-499" fmla="*/ 1593850 w 2813050"/>
                <a:gd name="connsiteY1-500" fmla="*/ 76200 h 1409700"/>
                <a:gd name="connsiteX2-501" fmla="*/ 1593850 w 2813050"/>
                <a:gd name="connsiteY2-502" fmla="*/ 76200 h 1409700"/>
                <a:gd name="connsiteX3-503" fmla="*/ 1479550 w 2813050"/>
                <a:gd name="connsiteY3-504" fmla="*/ 266700 h 1409700"/>
                <a:gd name="connsiteX4-505" fmla="*/ 679450 w 2813050"/>
                <a:gd name="connsiteY4-506" fmla="*/ 266700 h 1409700"/>
                <a:gd name="connsiteX5-507" fmla="*/ 679450 w 2813050"/>
                <a:gd name="connsiteY5-508" fmla="*/ 457200 h 1409700"/>
                <a:gd name="connsiteX6-509" fmla="*/ 2355850 w 2813050"/>
                <a:gd name="connsiteY6-510" fmla="*/ 419100 h 1409700"/>
                <a:gd name="connsiteX7-511" fmla="*/ 2203450 w 2813050"/>
                <a:gd name="connsiteY7-512" fmla="*/ 38100 h 1409700"/>
                <a:gd name="connsiteX8-513" fmla="*/ 2736850 w 2813050"/>
                <a:gd name="connsiteY8-514" fmla="*/ 0 h 1409700"/>
                <a:gd name="connsiteX9-515" fmla="*/ 2813050 w 2813050"/>
                <a:gd name="connsiteY9-516" fmla="*/ 342900 h 1409700"/>
                <a:gd name="connsiteX10-517" fmla="*/ 2736850 w 2813050"/>
                <a:gd name="connsiteY10-518" fmla="*/ 723900 h 1409700"/>
                <a:gd name="connsiteX11-519" fmla="*/ 2736850 w 2813050"/>
                <a:gd name="connsiteY11-520" fmla="*/ 952500 h 1409700"/>
                <a:gd name="connsiteX12-521" fmla="*/ 831850 w 2813050"/>
                <a:gd name="connsiteY12-522" fmla="*/ 952500 h 1409700"/>
                <a:gd name="connsiteX13-523" fmla="*/ 831850 w 2813050"/>
                <a:gd name="connsiteY13-524" fmla="*/ 1181100 h 1409700"/>
                <a:gd name="connsiteX14-525" fmla="*/ 1936750 w 2813050"/>
                <a:gd name="connsiteY14-526" fmla="*/ 1181100 h 1409700"/>
                <a:gd name="connsiteX15-527" fmla="*/ 1898650 w 2813050"/>
                <a:gd name="connsiteY15-528" fmla="*/ 1409700 h 1409700"/>
                <a:gd name="connsiteX16-529" fmla="*/ 298450 w 2813050"/>
                <a:gd name="connsiteY16-530" fmla="*/ 1333500 h 1409700"/>
                <a:gd name="connsiteX17-531" fmla="*/ 44450 w 2813050"/>
                <a:gd name="connsiteY17-532" fmla="*/ 952500 h 1409700"/>
                <a:gd name="connsiteX18-533" fmla="*/ 0 w 2813050"/>
                <a:gd name="connsiteY18-534" fmla="*/ 666750 h 1409700"/>
                <a:gd name="connsiteX19-535" fmla="*/ 38100 w 2813050"/>
                <a:gd name="connsiteY19-536" fmla="*/ 361950 h 1409700"/>
                <a:gd name="connsiteX20-537" fmla="*/ 133350 w 2813050"/>
                <a:gd name="connsiteY20-538" fmla="*/ 25400 h 1409700"/>
                <a:gd name="connsiteX0-539" fmla="*/ 133350 w 2813050"/>
                <a:gd name="connsiteY0-540" fmla="*/ 25400 h 1409700"/>
                <a:gd name="connsiteX1-541" fmla="*/ 1593850 w 2813050"/>
                <a:gd name="connsiteY1-542" fmla="*/ 76200 h 1409700"/>
                <a:gd name="connsiteX2-543" fmla="*/ 1593850 w 2813050"/>
                <a:gd name="connsiteY2-544" fmla="*/ 76200 h 1409700"/>
                <a:gd name="connsiteX3-545" fmla="*/ 1479550 w 2813050"/>
                <a:gd name="connsiteY3-546" fmla="*/ 266700 h 1409700"/>
                <a:gd name="connsiteX4-547" fmla="*/ 679450 w 2813050"/>
                <a:gd name="connsiteY4-548" fmla="*/ 266700 h 1409700"/>
                <a:gd name="connsiteX5-549" fmla="*/ 679450 w 2813050"/>
                <a:gd name="connsiteY5-550" fmla="*/ 457200 h 1409700"/>
                <a:gd name="connsiteX6-551" fmla="*/ 2355850 w 2813050"/>
                <a:gd name="connsiteY6-552" fmla="*/ 419100 h 1409700"/>
                <a:gd name="connsiteX7-553" fmla="*/ 2203450 w 2813050"/>
                <a:gd name="connsiteY7-554" fmla="*/ 38100 h 1409700"/>
                <a:gd name="connsiteX8-555" fmla="*/ 2736850 w 2813050"/>
                <a:gd name="connsiteY8-556" fmla="*/ 0 h 1409700"/>
                <a:gd name="connsiteX9-557" fmla="*/ 2813050 w 2813050"/>
                <a:gd name="connsiteY9-558" fmla="*/ 342900 h 1409700"/>
                <a:gd name="connsiteX10-559" fmla="*/ 2736850 w 2813050"/>
                <a:gd name="connsiteY10-560" fmla="*/ 723900 h 1409700"/>
                <a:gd name="connsiteX11-561" fmla="*/ 2736850 w 2813050"/>
                <a:gd name="connsiteY11-562" fmla="*/ 952500 h 1409700"/>
                <a:gd name="connsiteX12-563" fmla="*/ 831850 w 2813050"/>
                <a:gd name="connsiteY12-564" fmla="*/ 952500 h 1409700"/>
                <a:gd name="connsiteX13-565" fmla="*/ 831850 w 2813050"/>
                <a:gd name="connsiteY13-566" fmla="*/ 1181100 h 1409700"/>
                <a:gd name="connsiteX14-567" fmla="*/ 1936750 w 2813050"/>
                <a:gd name="connsiteY14-568" fmla="*/ 1181100 h 1409700"/>
                <a:gd name="connsiteX15-569" fmla="*/ 1898650 w 2813050"/>
                <a:gd name="connsiteY15-570" fmla="*/ 1409700 h 1409700"/>
                <a:gd name="connsiteX16-571" fmla="*/ 298450 w 2813050"/>
                <a:gd name="connsiteY16-572" fmla="*/ 1333500 h 1409700"/>
                <a:gd name="connsiteX17-573" fmla="*/ 44450 w 2813050"/>
                <a:gd name="connsiteY17-574" fmla="*/ 952500 h 1409700"/>
                <a:gd name="connsiteX18-575" fmla="*/ 0 w 2813050"/>
                <a:gd name="connsiteY18-576" fmla="*/ 666750 h 1409700"/>
                <a:gd name="connsiteX19-577" fmla="*/ 38100 w 2813050"/>
                <a:gd name="connsiteY19-578" fmla="*/ 361950 h 1409700"/>
                <a:gd name="connsiteX20-579" fmla="*/ 133350 w 2813050"/>
                <a:gd name="connsiteY20-580" fmla="*/ 25400 h 1409700"/>
                <a:gd name="connsiteX0-581" fmla="*/ 133350 w 2863850"/>
                <a:gd name="connsiteY0-582" fmla="*/ 25400 h 1409700"/>
                <a:gd name="connsiteX1-583" fmla="*/ 1593850 w 2863850"/>
                <a:gd name="connsiteY1-584" fmla="*/ 76200 h 1409700"/>
                <a:gd name="connsiteX2-585" fmla="*/ 1593850 w 2863850"/>
                <a:gd name="connsiteY2-586" fmla="*/ 76200 h 1409700"/>
                <a:gd name="connsiteX3-587" fmla="*/ 1479550 w 2863850"/>
                <a:gd name="connsiteY3-588" fmla="*/ 266700 h 1409700"/>
                <a:gd name="connsiteX4-589" fmla="*/ 679450 w 2863850"/>
                <a:gd name="connsiteY4-590" fmla="*/ 266700 h 1409700"/>
                <a:gd name="connsiteX5-591" fmla="*/ 679450 w 2863850"/>
                <a:gd name="connsiteY5-592" fmla="*/ 457200 h 1409700"/>
                <a:gd name="connsiteX6-593" fmla="*/ 2355850 w 2863850"/>
                <a:gd name="connsiteY6-594" fmla="*/ 419100 h 1409700"/>
                <a:gd name="connsiteX7-595" fmla="*/ 2203450 w 2863850"/>
                <a:gd name="connsiteY7-596" fmla="*/ 38100 h 1409700"/>
                <a:gd name="connsiteX8-597" fmla="*/ 2736850 w 2863850"/>
                <a:gd name="connsiteY8-598" fmla="*/ 0 h 1409700"/>
                <a:gd name="connsiteX9-599" fmla="*/ 2813050 w 2863850"/>
                <a:gd name="connsiteY9-600" fmla="*/ 342900 h 1409700"/>
                <a:gd name="connsiteX10-601" fmla="*/ 2863850 w 2863850"/>
                <a:gd name="connsiteY10-602" fmla="*/ 755650 h 1409700"/>
                <a:gd name="connsiteX11-603" fmla="*/ 2736850 w 2863850"/>
                <a:gd name="connsiteY11-604" fmla="*/ 952500 h 1409700"/>
                <a:gd name="connsiteX12-605" fmla="*/ 831850 w 2863850"/>
                <a:gd name="connsiteY12-606" fmla="*/ 952500 h 1409700"/>
                <a:gd name="connsiteX13-607" fmla="*/ 831850 w 2863850"/>
                <a:gd name="connsiteY13-608" fmla="*/ 1181100 h 1409700"/>
                <a:gd name="connsiteX14-609" fmla="*/ 1936750 w 2863850"/>
                <a:gd name="connsiteY14-610" fmla="*/ 1181100 h 1409700"/>
                <a:gd name="connsiteX15-611" fmla="*/ 1898650 w 2863850"/>
                <a:gd name="connsiteY15-612" fmla="*/ 1409700 h 1409700"/>
                <a:gd name="connsiteX16-613" fmla="*/ 298450 w 2863850"/>
                <a:gd name="connsiteY16-614" fmla="*/ 1333500 h 1409700"/>
                <a:gd name="connsiteX17-615" fmla="*/ 44450 w 2863850"/>
                <a:gd name="connsiteY17-616" fmla="*/ 952500 h 1409700"/>
                <a:gd name="connsiteX18-617" fmla="*/ 0 w 2863850"/>
                <a:gd name="connsiteY18-618" fmla="*/ 666750 h 1409700"/>
                <a:gd name="connsiteX19-619" fmla="*/ 38100 w 2863850"/>
                <a:gd name="connsiteY19-620" fmla="*/ 361950 h 1409700"/>
                <a:gd name="connsiteX20-621" fmla="*/ 133350 w 2863850"/>
                <a:gd name="connsiteY20-622" fmla="*/ 25400 h 1409700"/>
                <a:gd name="connsiteX0-623" fmla="*/ 133350 w 2863850"/>
                <a:gd name="connsiteY0-624" fmla="*/ 25400 h 1409700"/>
                <a:gd name="connsiteX1-625" fmla="*/ 1593850 w 2863850"/>
                <a:gd name="connsiteY1-626" fmla="*/ 76200 h 1409700"/>
                <a:gd name="connsiteX2-627" fmla="*/ 1593850 w 2863850"/>
                <a:gd name="connsiteY2-628" fmla="*/ 76200 h 1409700"/>
                <a:gd name="connsiteX3-629" fmla="*/ 1479550 w 2863850"/>
                <a:gd name="connsiteY3-630" fmla="*/ 266700 h 1409700"/>
                <a:gd name="connsiteX4-631" fmla="*/ 679450 w 2863850"/>
                <a:gd name="connsiteY4-632" fmla="*/ 266700 h 1409700"/>
                <a:gd name="connsiteX5-633" fmla="*/ 679450 w 2863850"/>
                <a:gd name="connsiteY5-634" fmla="*/ 457200 h 1409700"/>
                <a:gd name="connsiteX6-635" fmla="*/ 2355850 w 2863850"/>
                <a:gd name="connsiteY6-636" fmla="*/ 419100 h 1409700"/>
                <a:gd name="connsiteX7-637" fmla="*/ 2203450 w 2863850"/>
                <a:gd name="connsiteY7-638" fmla="*/ 38100 h 1409700"/>
                <a:gd name="connsiteX8-639" fmla="*/ 2736850 w 2863850"/>
                <a:gd name="connsiteY8-640" fmla="*/ 0 h 1409700"/>
                <a:gd name="connsiteX9-641" fmla="*/ 2813050 w 2863850"/>
                <a:gd name="connsiteY9-642" fmla="*/ 342900 h 1409700"/>
                <a:gd name="connsiteX10-643" fmla="*/ 2863850 w 2863850"/>
                <a:gd name="connsiteY10-644" fmla="*/ 755650 h 1409700"/>
                <a:gd name="connsiteX11-645" fmla="*/ 2736850 w 2863850"/>
                <a:gd name="connsiteY11-646" fmla="*/ 952500 h 1409700"/>
                <a:gd name="connsiteX12-647" fmla="*/ 831850 w 2863850"/>
                <a:gd name="connsiteY12-648" fmla="*/ 952500 h 1409700"/>
                <a:gd name="connsiteX13-649" fmla="*/ 831850 w 2863850"/>
                <a:gd name="connsiteY13-650" fmla="*/ 1181100 h 1409700"/>
                <a:gd name="connsiteX14-651" fmla="*/ 1936750 w 2863850"/>
                <a:gd name="connsiteY14-652" fmla="*/ 1181100 h 1409700"/>
                <a:gd name="connsiteX15-653" fmla="*/ 1898650 w 2863850"/>
                <a:gd name="connsiteY15-654" fmla="*/ 1409700 h 1409700"/>
                <a:gd name="connsiteX16-655" fmla="*/ 298450 w 2863850"/>
                <a:gd name="connsiteY16-656" fmla="*/ 1333500 h 1409700"/>
                <a:gd name="connsiteX17-657" fmla="*/ 44450 w 2863850"/>
                <a:gd name="connsiteY17-658" fmla="*/ 952500 h 1409700"/>
                <a:gd name="connsiteX18-659" fmla="*/ 0 w 2863850"/>
                <a:gd name="connsiteY18-660" fmla="*/ 666750 h 1409700"/>
                <a:gd name="connsiteX19-661" fmla="*/ 38100 w 2863850"/>
                <a:gd name="connsiteY19-662" fmla="*/ 361950 h 1409700"/>
                <a:gd name="connsiteX20-663" fmla="*/ 133350 w 2863850"/>
                <a:gd name="connsiteY20-664" fmla="*/ 25400 h 1409700"/>
                <a:gd name="connsiteX0-665" fmla="*/ 133350 w 2863850"/>
                <a:gd name="connsiteY0-666" fmla="*/ 25400 h 1409700"/>
                <a:gd name="connsiteX1-667" fmla="*/ 1593850 w 2863850"/>
                <a:gd name="connsiteY1-668" fmla="*/ 76200 h 1409700"/>
                <a:gd name="connsiteX2-669" fmla="*/ 1593850 w 2863850"/>
                <a:gd name="connsiteY2-670" fmla="*/ 76200 h 1409700"/>
                <a:gd name="connsiteX3-671" fmla="*/ 1479550 w 2863850"/>
                <a:gd name="connsiteY3-672" fmla="*/ 266700 h 1409700"/>
                <a:gd name="connsiteX4-673" fmla="*/ 679450 w 2863850"/>
                <a:gd name="connsiteY4-674" fmla="*/ 266700 h 1409700"/>
                <a:gd name="connsiteX5-675" fmla="*/ 679450 w 2863850"/>
                <a:gd name="connsiteY5-676" fmla="*/ 457200 h 1409700"/>
                <a:gd name="connsiteX6-677" fmla="*/ 2355850 w 2863850"/>
                <a:gd name="connsiteY6-678" fmla="*/ 419100 h 1409700"/>
                <a:gd name="connsiteX7-679" fmla="*/ 2203450 w 2863850"/>
                <a:gd name="connsiteY7-680" fmla="*/ 38100 h 1409700"/>
                <a:gd name="connsiteX8-681" fmla="*/ 2736850 w 2863850"/>
                <a:gd name="connsiteY8-682" fmla="*/ 0 h 1409700"/>
                <a:gd name="connsiteX9-683" fmla="*/ 2813050 w 2863850"/>
                <a:gd name="connsiteY9-684" fmla="*/ 342900 h 1409700"/>
                <a:gd name="connsiteX10-685" fmla="*/ 2863850 w 2863850"/>
                <a:gd name="connsiteY10-686" fmla="*/ 755650 h 1409700"/>
                <a:gd name="connsiteX11-687" fmla="*/ 2736850 w 2863850"/>
                <a:gd name="connsiteY11-688" fmla="*/ 952500 h 1409700"/>
                <a:gd name="connsiteX12-689" fmla="*/ 831850 w 2863850"/>
                <a:gd name="connsiteY12-690" fmla="*/ 952500 h 1409700"/>
                <a:gd name="connsiteX13-691" fmla="*/ 831850 w 2863850"/>
                <a:gd name="connsiteY13-692" fmla="*/ 1181100 h 1409700"/>
                <a:gd name="connsiteX14-693" fmla="*/ 1936750 w 2863850"/>
                <a:gd name="connsiteY14-694" fmla="*/ 1181100 h 1409700"/>
                <a:gd name="connsiteX15-695" fmla="*/ 1898650 w 2863850"/>
                <a:gd name="connsiteY15-696" fmla="*/ 1409700 h 1409700"/>
                <a:gd name="connsiteX16-697" fmla="*/ 298450 w 2863850"/>
                <a:gd name="connsiteY16-698" fmla="*/ 1333500 h 1409700"/>
                <a:gd name="connsiteX17-699" fmla="*/ 44450 w 2863850"/>
                <a:gd name="connsiteY17-700" fmla="*/ 952500 h 1409700"/>
                <a:gd name="connsiteX18-701" fmla="*/ 0 w 2863850"/>
                <a:gd name="connsiteY18-702" fmla="*/ 666750 h 1409700"/>
                <a:gd name="connsiteX19-703" fmla="*/ 38100 w 2863850"/>
                <a:gd name="connsiteY19-704" fmla="*/ 361950 h 1409700"/>
                <a:gd name="connsiteX20-705" fmla="*/ 133350 w 2863850"/>
                <a:gd name="connsiteY20-706" fmla="*/ 25400 h 1409700"/>
                <a:gd name="connsiteX0-707" fmla="*/ 133350 w 2863850"/>
                <a:gd name="connsiteY0-708" fmla="*/ 25400 h 1409700"/>
                <a:gd name="connsiteX1-709" fmla="*/ 1593850 w 2863850"/>
                <a:gd name="connsiteY1-710" fmla="*/ 76200 h 1409700"/>
                <a:gd name="connsiteX2-711" fmla="*/ 1593850 w 2863850"/>
                <a:gd name="connsiteY2-712" fmla="*/ 76200 h 1409700"/>
                <a:gd name="connsiteX3-713" fmla="*/ 1479550 w 2863850"/>
                <a:gd name="connsiteY3-714" fmla="*/ 266700 h 1409700"/>
                <a:gd name="connsiteX4-715" fmla="*/ 679450 w 2863850"/>
                <a:gd name="connsiteY4-716" fmla="*/ 266700 h 1409700"/>
                <a:gd name="connsiteX5-717" fmla="*/ 679450 w 2863850"/>
                <a:gd name="connsiteY5-718" fmla="*/ 457200 h 1409700"/>
                <a:gd name="connsiteX6-719" fmla="*/ 2355850 w 2863850"/>
                <a:gd name="connsiteY6-720" fmla="*/ 419100 h 1409700"/>
                <a:gd name="connsiteX7-721" fmla="*/ 2203450 w 2863850"/>
                <a:gd name="connsiteY7-722" fmla="*/ 38100 h 1409700"/>
                <a:gd name="connsiteX8-723" fmla="*/ 2736850 w 2863850"/>
                <a:gd name="connsiteY8-724" fmla="*/ 0 h 1409700"/>
                <a:gd name="connsiteX9-725" fmla="*/ 2813050 w 2863850"/>
                <a:gd name="connsiteY9-726" fmla="*/ 342900 h 1409700"/>
                <a:gd name="connsiteX10-727" fmla="*/ 2863850 w 2863850"/>
                <a:gd name="connsiteY10-728" fmla="*/ 755650 h 1409700"/>
                <a:gd name="connsiteX11-729" fmla="*/ 2794000 w 2863850"/>
                <a:gd name="connsiteY11-730" fmla="*/ 996950 h 1409700"/>
                <a:gd name="connsiteX12-731" fmla="*/ 831850 w 2863850"/>
                <a:gd name="connsiteY12-732" fmla="*/ 952500 h 1409700"/>
                <a:gd name="connsiteX13-733" fmla="*/ 831850 w 2863850"/>
                <a:gd name="connsiteY13-734" fmla="*/ 1181100 h 1409700"/>
                <a:gd name="connsiteX14-735" fmla="*/ 1936750 w 2863850"/>
                <a:gd name="connsiteY14-736" fmla="*/ 1181100 h 1409700"/>
                <a:gd name="connsiteX15-737" fmla="*/ 1898650 w 2863850"/>
                <a:gd name="connsiteY15-738" fmla="*/ 1409700 h 1409700"/>
                <a:gd name="connsiteX16-739" fmla="*/ 298450 w 2863850"/>
                <a:gd name="connsiteY16-740" fmla="*/ 1333500 h 1409700"/>
                <a:gd name="connsiteX17-741" fmla="*/ 44450 w 2863850"/>
                <a:gd name="connsiteY17-742" fmla="*/ 952500 h 1409700"/>
                <a:gd name="connsiteX18-743" fmla="*/ 0 w 2863850"/>
                <a:gd name="connsiteY18-744" fmla="*/ 666750 h 1409700"/>
                <a:gd name="connsiteX19-745" fmla="*/ 38100 w 2863850"/>
                <a:gd name="connsiteY19-746" fmla="*/ 361950 h 1409700"/>
                <a:gd name="connsiteX20-747" fmla="*/ 133350 w 2863850"/>
                <a:gd name="connsiteY20-748" fmla="*/ 25400 h 1409700"/>
                <a:gd name="connsiteX0-749" fmla="*/ 133350 w 2863850"/>
                <a:gd name="connsiteY0-750" fmla="*/ 25400 h 1409700"/>
                <a:gd name="connsiteX1-751" fmla="*/ 1593850 w 2863850"/>
                <a:gd name="connsiteY1-752" fmla="*/ 76200 h 1409700"/>
                <a:gd name="connsiteX2-753" fmla="*/ 1593850 w 2863850"/>
                <a:gd name="connsiteY2-754" fmla="*/ 76200 h 1409700"/>
                <a:gd name="connsiteX3-755" fmla="*/ 1479550 w 2863850"/>
                <a:gd name="connsiteY3-756" fmla="*/ 266700 h 1409700"/>
                <a:gd name="connsiteX4-757" fmla="*/ 679450 w 2863850"/>
                <a:gd name="connsiteY4-758" fmla="*/ 266700 h 1409700"/>
                <a:gd name="connsiteX5-759" fmla="*/ 679450 w 2863850"/>
                <a:gd name="connsiteY5-760" fmla="*/ 457200 h 1409700"/>
                <a:gd name="connsiteX6-761" fmla="*/ 2355850 w 2863850"/>
                <a:gd name="connsiteY6-762" fmla="*/ 419100 h 1409700"/>
                <a:gd name="connsiteX7-763" fmla="*/ 2203450 w 2863850"/>
                <a:gd name="connsiteY7-764" fmla="*/ 38100 h 1409700"/>
                <a:gd name="connsiteX8-765" fmla="*/ 2736850 w 2863850"/>
                <a:gd name="connsiteY8-766" fmla="*/ 0 h 1409700"/>
                <a:gd name="connsiteX9-767" fmla="*/ 2838450 w 2863850"/>
                <a:gd name="connsiteY9-768" fmla="*/ 336550 h 1409700"/>
                <a:gd name="connsiteX10-769" fmla="*/ 2863850 w 2863850"/>
                <a:gd name="connsiteY10-770" fmla="*/ 755650 h 1409700"/>
                <a:gd name="connsiteX11-771" fmla="*/ 2794000 w 2863850"/>
                <a:gd name="connsiteY11-772" fmla="*/ 996950 h 1409700"/>
                <a:gd name="connsiteX12-773" fmla="*/ 831850 w 2863850"/>
                <a:gd name="connsiteY12-774" fmla="*/ 952500 h 1409700"/>
                <a:gd name="connsiteX13-775" fmla="*/ 831850 w 2863850"/>
                <a:gd name="connsiteY13-776" fmla="*/ 1181100 h 1409700"/>
                <a:gd name="connsiteX14-777" fmla="*/ 1936750 w 2863850"/>
                <a:gd name="connsiteY14-778" fmla="*/ 1181100 h 1409700"/>
                <a:gd name="connsiteX15-779" fmla="*/ 1898650 w 2863850"/>
                <a:gd name="connsiteY15-780" fmla="*/ 1409700 h 1409700"/>
                <a:gd name="connsiteX16-781" fmla="*/ 298450 w 2863850"/>
                <a:gd name="connsiteY16-782" fmla="*/ 1333500 h 1409700"/>
                <a:gd name="connsiteX17-783" fmla="*/ 44450 w 2863850"/>
                <a:gd name="connsiteY17-784" fmla="*/ 952500 h 1409700"/>
                <a:gd name="connsiteX18-785" fmla="*/ 0 w 2863850"/>
                <a:gd name="connsiteY18-786" fmla="*/ 666750 h 1409700"/>
                <a:gd name="connsiteX19-787" fmla="*/ 38100 w 2863850"/>
                <a:gd name="connsiteY19-788" fmla="*/ 361950 h 1409700"/>
                <a:gd name="connsiteX20-789" fmla="*/ 133350 w 2863850"/>
                <a:gd name="connsiteY20-790" fmla="*/ 25400 h 1409700"/>
                <a:gd name="connsiteX0-791" fmla="*/ 133350 w 2863850"/>
                <a:gd name="connsiteY0-792" fmla="*/ 25400 h 1409700"/>
                <a:gd name="connsiteX1-793" fmla="*/ 1593850 w 2863850"/>
                <a:gd name="connsiteY1-794" fmla="*/ 76200 h 1409700"/>
                <a:gd name="connsiteX2-795" fmla="*/ 1593850 w 2863850"/>
                <a:gd name="connsiteY2-796" fmla="*/ 76200 h 1409700"/>
                <a:gd name="connsiteX3-797" fmla="*/ 1479550 w 2863850"/>
                <a:gd name="connsiteY3-798" fmla="*/ 266700 h 1409700"/>
                <a:gd name="connsiteX4-799" fmla="*/ 679450 w 2863850"/>
                <a:gd name="connsiteY4-800" fmla="*/ 266700 h 1409700"/>
                <a:gd name="connsiteX5-801" fmla="*/ 679450 w 2863850"/>
                <a:gd name="connsiteY5-802" fmla="*/ 457200 h 1409700"/>
                <a:gd name="connsiteX6-803" fmla="*/ 2355850 w 2863850"/>
                <a:gd name="connsiteY6-804" fmla="*/ 419100 h 1409700"/>
                <a:gd name="connsiteX7-805" fmla="*/ 2203450 w 2863850"/>
                <a:gd name="connsiteY7-806" fmla="*/ 38100 h 1409700"/>
                <a:gd name="connsiteX8-807" fmla="*/ 2736850 w 2863850"/>
                <a:gd name="connsiteY8-808" fmla="*/ 0 h 1409700"/>
                <a:gd name="connsiteX9-809" fmla="*/ 2838450 w 2863850"/>
                <a:gd name="connsiteY9-810" fmla="*/ 336550 h 1409700"/>
                <a:gd name="connsiteX10-811" fmla="*/ 2863850 w 2863850"/>
                <a:gd name="connsiteY10-812" fmla="*/ 755650 h 1409700"/>
                <a:gd name="connsiteX11-813" fmla="*/ 2794000 w 2863850"/>
                <a:gd name="connsiteY11-814" fmla="*/ 996950 h 1409700"/>
                <a:gd name="connsiteX12-815" fmla="*/ 831850 w 2863850"/>
                <a:gd name="connsiteY12-816" fmla="*/ 952500 h 1409700"/>
                <a:gd name="connsiteX13-817" fmla="*/ 831850 w 2863850"/>
                <a:gd name="connsiteY13-818" fmla="*/ 1181100 h 1409700"/>
                <a:gd name="connsiteX14-819" fmla="*/ 1936750 w 2863850"/>
                <a:gd name="connsiteY14-820" fmla="*/ 1181100 h 1409700"/>
                <a:gd name="connsiteX15-821" fmla="*/ 1898650 w 2863850"/>
                <a:gd name="connsiteY15-822" fmla="*/ 1409700 h 1409700"/>
                <a:gd name="connsiteX16-823" fmla="*/ 298450 w 2863850"/>
                <a:gd name="connsiteY16-824" fmla="*/ 1333500 h 1409700"/>
                <a:gd name="connsiteX17-825" fmla="*/ 44450 w 2863850"/>
                <a:gd name="connsiteY17-826" fmla="*/ 952500 h 1409700"/>
                <a:gd name="connsiteX18-827" fmla="*/ 0 w 2863850"/>
                <a:gd name="connsiteY18-828" fmla="*/ 666750 h 1409700"/>
                <a:gd name="connsiteX19-829" fmla="*/ 25400 w 2863850"/>
                <a:gd name="connsiteY19-830" fmla="*/ 406400 h 1409700"/>
                <a:gd name="connsiteX20-831" fmla="*/ 133350 w 2863850"/>
                <a:gd name="connsiteY20-832" fmla="*/ 25400 h 1409700"/>
                <a:gd name="connsiteX0-833" fmla="*/ 133350 w 2863850"/>
                <a:gd name="connsiteY0-834" fmla="*/ 25400 h 1409700"/>
                <a:gd name="connsiteX1-835" fmla="*/ 1593850 w 2863850"/>
                <a:gd name="connsiteY1-836" fmla="*/ 76200 h 1409700"/>
                <a:gd name="connsiteX2-837" fmla="*/ 1593850 w 2863850"/>
                <a:gd name="connsiteY2-838" fmla="*/ 76200 h 1409700"/>
                <a:gd name="connsiteX3-839" fmla="*/ 1479550 w 2863850"/>
                <a:gd name="connsiteY3-840" fmla="*/ 266700 h 1409700"/>
                <a:gd name="connsiteX4-841" fmla="*/ 679450 w 2863850"/>
                <a:gd name="connsiteY4-842" fmla="*/ 266700 h 1409700"/>
                <a:gd name="connsiteX5-843" fmla="*/ 679450 w 2863850"/>
                <a:gd name="connsiteY5-844" fmla="*/ 457200 h 1409700"/>
                <a:gd name="connsiteX6-845" fmla="*/ 2355850 w 2863850"/>
                <a:gd name="connsiteY6-846" fmla="*/ 419100 h 1409700"/>
                <a:gd name="connsiteX7-847" fmla="*/ 2203450 w 2863850"/>
                <a:gd name="connsiteY7-848" fmla="*/ 38100 h 1409700"/>
                <a:gd name="connsiteX8-849" fmla="*/ 2736850 w 2863850"/>
                <a:gd name="connsiteY8-850" fmla="*/ 0 h 1409700"/>
                <a:gd name="connsiteX9-851" fmla="*/ 2838450 w 2863850"/>
                <a:gd name="connsiteY9-852" fmla="*/ 336550 h 1409700"/>
                <a:gd name="connsiteX10-853" fmla="*/ 2863850 w 2863850"/>
                <a:gd name="connsiteY10-854" fmla="*/ 755650 h 1409700"/>
                <a:gd name="connsiteX11-855" fmla="*/ 2794000 w 2863850"/>
                <a:gd name="connsiteY11-856" fmla="*/ 996950 h 1409700"/>
                <a:gd name="connsiteX12-857" fmla="*/ 831850 w 2863850"/>
                <a:gd name="connsiteY12-858" fmla="*/ 952500 h 1409700"/>
                <a:gd name="connsiteX13-859" fmla="*/ 831850 w 2863850"/>
                <a:gd name="connsiteY13-860" fmla="*/ 1181100 h 1409700"/>
                <a:gd name="connsiteX14-861" fmla="*/ 1936750 w 2863850"/>
                <a:gd name="connsiteY14-862" fmla="*/ 1181100 h 1409700"/>
                <a:gd name="connsiteX15-863" fmla="*/ 1898650 w 2863850"/>
                <a:gd name="connsiteY15-864" fmla="*/ 1409700 h 1409700"/>
                <a:gd name="connsiteX16-865" fmla="*/ 298450 w 2863850"/>
                <a:gd name="connsiteY16-866" fmla="*/ 1333500 h 1409700"/>
                <a:gd name="connsiteX17-867" fmla="*/ 44450 w 2863850"/>
                <a:gd name="connsiteY17-868" fmla="*/ 952500 h 1409700"/>
                <a:gd name="connsiteX18-869" fmla="*/ 0 w 2863850"/>
                <a:gd name="connsiteY18-870" fmla="*/ 666750 h 1409700"/>
                <a:gd name="connsiteX19-871" fmla="*/ 25400 w 2863850"/>
                <a:gd name="connsiteY19-872" fmla="*/ 406400 h 1409700"/>
                <a:gd name="connsiteX20-873" fmla="*/ 133350 w 2863850"/>
                <a:gd name="connsiteY20-874" fmla="*/ 25400 h 1409700"/>
                <a:gd name="connsiteX0-875" fmla="*/ 133350 w 2863850"/>
                <a:gd name="connsiteY0-876" fmla="*/ 25400 h 1409700"/>
                <a:gd name="connsiteX1-877" fmla="*/ 1593850 w 2863850"/>
                <a:gd name="connsiteY1-878" fmla="*/ 76200 h 1409700"/>
                <a:gd name="connsiteX2-879" fmla="*/ 1593850 w 2863850"/>
                <a:gd name="connsiteY2-880" fmla="*/ 76200 h 1409700"/>
                <a:gd name="connsiteX3-881" fmla="*/ 1479550 w 2863850"/>
                <a:gd name="connsiteY3-882" fmla="*/ 266700 h 1409700"/>
                <a:gd name="connsiteX4-883" fmla="*/ 679450 w 2863850"/>
                <a:gd name="connsiteY4-884" fmla="*/ 266700 h 1409700"/>
                <a:gd name="connsiteX5-885" fmla="*/ 679450 w 2863850"/>
                <a:gd name="connsiteY5-886" fmla="*/ 457200 h 1409700"/>
                <a:gd name="connsiteX6-887" fmla="*/ 2355850 w 2863850"/>
                <a:gd name="connsiteY6-888" fmla="*/ 419100 h 1409700"/>
                <a:gd name="connsiteX7-889" fmla="*/ 2203450 w 2863850"/>
                <a:gd name="connsiteY7-890" fmla="*/ 38100 h 1409700"/>
                <a:gd name="connsiteX8-891" fmla="*/ 2736850 w 2863850"/>
                <a:gd name="connsiteY8-892" fmla="*/ 0 h 1409700"/>
                <a:gd name="connsiteX9-893" fmla="*/ 2838450 w 2863850"/>
                <a:gd name="connsiteY9-894" fmla="*/ 336550 h 1409700"/>
                <a:gd name="connsiteX10-895" fmla="*/ 2863850 w 2863850"/>
                <a:gd name="connsiteY10-896" fmla="*/ 755650 h 1409700"/>
                <a:gd name="connsiteX11-897" fmla="*/ 2794000 w 2863850"/>
                <a:gd name="connsiteY11-898" fmla="*/ 996950 h 1409700"/>
                <a:gd name="connsiteX12-899" fmla="*/ 831850 w 2863850"/>
                <a:gd name="connsiteY12-900" fmla="*/ 952500 h 1409700"/>
                <a:gd name="connsiteX13-901" fmla="*/ 831850 w 2863850"/>
                <a:gd name="connsiteY13-902" fmla="*/ 1181100 h 1409700"/>
                <a:gd name="connsiteX14-903" fmla="*/ 1936750 w 2863850"/>
                <a:gd name="connsiteY14-904" fmla="*/ 1181100 h 1409700"/>
                <a:gd name="connsiteX15-905" fmla="*/ 1898650 w 2863850"/>
                <a:gd name="connsiteY15-906" fmla="*/ 1409700 h 1409700"/>
                <a:gd name="connsiteX16-907" fmla="*/ 298450 w 2863850"/>
                <a:gd name="connsiteY16-908" fmla="*/ 1333500 h 1409700"/>
                <a:gd name="connsiteX17-909" fmla="*/ 44450 w 2863850"/>
                <a:gd name="connsiteY17-910" fmla="*/ 952500 h 1409700"/>
                <a:gd name="connsiteX18-911" fmla="*/ 0 w 2863850"/>
                <a:gd name="connsiteY18-912" fmla="*/ 666750 h 1409700"/>
                <a:gd name="connsiteX19-913" fmla="*/ 6350 w 2863850"/>
                <a:gd name="connsiteY19-914" fmla="*/ 419100 h 1409700"/>
                <a:gd name="connsiteX20-915" fmla="*/ 133350 w 2863850"/>
                <a:gd name="connsiteY20-916" fmla="*/ 25400 h 1409700"/>
                <a:gd name="connsiteX0-917" fmla="*/ 133350 w 2863850"/>
                <a:gd name="connsiteY0-918" fmla="*/ 25400 h 1409700"/>
                <a:gd name="connsiteX1-919" fmla="*/ 1593850 w 2863850"/>
                <a:gd name="connsiteY1-920" fmla="*/ 76200 h 1409700"/>
                <a:gd name="connsiteX2-921" fmla="*/ 1593850 w 2863850"/>
                <a:gd name="connsiteY2-922" fmla="*/ 76200 h 1409700"/>
                <a:gd name="connsiteX3-923" fmla="*/ 1479550 w 2863850"/>
                <a:gd name="connsiteY3-924" fmla="*/ 266700 h 1409700"/>
                <a:gd name="connsiteX4-925" fmla="*/ 679450 w 2863850"/>
                <a:gd name="connsiteY4-926" fmla="*/ 266700 h 1409700"/>
                <a:gd name="connsiteX5-927" fmla="*/ 679450 w 2863850"/>
                <a:gd name="connsiteY5-928" fmla="*/ 457200 h 1409700"/>
                <a:gd name="connsiteX6-929" fmla="*/ 2355850 w 2863850"/>
                <a:gd name="connsiteY6-930" fmla="*/ 419100 h 1409700"/>
                <a:gd name="connsiteX7-931" fmla="*/ 2203450 w 2863850"/>
                <a:gd name="connsiteY7-932" fmla="*/ 38100 h 1409700"/>
                <a:gd name="connsiteX8-933" fmla="*/ 2736850 w 2863850"/>
                <a:gd name="connsiteY8-934" fmla="*/ 0 h 1409700"/>
                <a:gd name="connsiteX9-935" fmla="*/ 2838450 w 2863850"/>
                <a:gd name="connsiteY9-936" fmla="*/ 336550 h 1409700"/>
                <a:gd name="connsiteX10-937" fmla="*/ 2863850 w 2863850"/>
                <a:gd name="connsiteY10-938" fmla="*/ 755650 h 1409700"/>
                <a:gd name="connsiteX11-939" fmla="*/ 2794000 w 2863850"/>
                <a:gd name="connsiteY11-940" fmla="*/ 996950 h 1409700"/>
                <a:gd name="connsiteX12-941" fmla="*/ 831850 w 2863850"/>
                <a:gd name="connsiteY12-942" fmla="*/ 952500 h 1409700"/>
                <a:gd name="connsiteX13-943" fmla="*/ 831850 w 2863850"/>
                <a:gd name="connsiteY13-944" fmla="*/ 1181100 h 1409700"/>
                <a:gd name="connsiteX14-945" fmla="*/ 1936750 w 2863850"/>
                <a:gd name="connsiteY14-946" fmla="*/ 1181100 h 1409700"/>
                <a:gd name="connsiteX15-947" fmla="*/ 1898650 w 2863850"/>
                <a:gd name="connsiteY15-948" fmla="*/ 1409700 h 1409700"/>
                <a:gd name="connsiteX16-949" fmla="*/ 298450 w 2863850"/>
                <a:gd name="connsiteY16-950" fmla="*/ 1333500 h 1409700"/>
                <a:gd name="connsiteX17-951" fmla="*/ 44450 w 2863850"/>
                <a:gd name="connsiteY17-952" fmla="*/ 952500 h 1409700"/>
                <a:gd name="connsiteX18-953" fmla="*/ 0 w 2863850"/>
                <a:gd name="connsiteY18-954" fmla="*/ 666750 h 1409700"/>
                <a:gd name="connsiteX19-955" fmla="*/ 6350 w 2863850"/>
                <a:gd name="connsiteY19-956" fmla="*/ 419100 h 1409700"/>
                <a:gd name="connsiteX20-957" fmla="*/ 133350 w 2863850"/>
                <a:gd name="connsiteY20-958" fmla="*/ 25400 h 1409700"/>
                <a:gd name="connsiteX0-959" fmla="*/ 133350 w 2863850"/>
                <a:gd name="connsiteY0-960" fmla="*/ 25400 h 1409700"/>
                <a:gd name="connsiteX1-961" fmla="*/ 1593850 w 2863850"/>
                <a:gd name="connsiteY1-962" fmla="*/ 76200 h 1409700"/>
                <a:gd name="connsiteX2-963" fmla="*/ 1593850 w 2863850"/>
                <a:gd name="connsiteY2-964" fmla="*/ 76200 h 1409700"/>
                <a:gd name="connsiteX3-965" fmla="*/ 1479550 w 2863850"/>
                <a:gd name="connsiteY3-966" fmla="*/ 266700 h 1409700"/>
                <a:gd name="connsiteX4-967" fmla="*/ 679450 w 2863850"/>
                <a:gd name="connsiteY4-968" fmla="*/ 266700 h 1409700"/>
                <a:gd name="connsiteX5-969" fmla="*/ 679450 w 2863850"/>
                <a:gd name="connsiteY5-970" fmla="*/ 457200 h 1409700"/>
                <a:gd name="connsiteX6-971" fmla="*/ 2355850 w 2863850"/>
                <a:gd name="connsiteY6-972" fmla="*/ 419100 h 1409700"/>
                <a:gd name="connsiteX7-973" fmla="*/ 2203450 w 2863850"/>
                <a:gd name="connsiteY7-974" fmla="*/ 38100 h 1409700"/>
                <a:gd name="connsiteX8-975" fmla="*/ 2736850 w 2863850"/>
                <a:gd name="connsiteY8-976" fmla="*/ 0 h 1409700"/>
                <a:gd name="connsiteX9-977" fmla="*/ 2838450 w 2863850"/>
                <a:gd name="connsiteY9-978" fmla="*/ 336550 h 1409700"/>
                <a:gd name="connsiteX10-979" fmla="*/ 2863850 w 2863850"/>
                <a:gd name="connsiteY10-980" fmla="*/ 755650 h 1409700"/>
                <a:gd name="connsiteX11-981" fmla="*/ 2794000 w 2863850"/>
                <a:gd name="connsiteY11-982" fmla="*/ 996950 h 1409700"/>
                <a:gd name="connsiteX12-983" fmla="*/ 831850 w 2863850"/>
                <a:gd name="connsiteY12-984" fmla="*/ 952500 h 1409700"/>
                <a:gd name="connsiteX13-985" fmla="*/ 831850 w 2863850"/>
                <a:gd name="connsiteY13-986" fmla="*/ 1181100 h 1409700"/>
                <a:gd name="connsiteX14-987" fmla="*/ 1936750 w 2863850"/>
                <a:gd name="connsiteY14-988" fmla="*/ 1181100 h 1409700"/>
                <a:gd name="connsiteX15-989" fmla="*/ 1898650 w 2863850"/>
                <a:gd name="connsiteY15-990" fmla="*/ 1409700 h 1409700"/>
                <a:gd name="connsiteX16-991" fmla="*/ 298450 w 2863850"/>
                <a:gd name="connsiteY16-992" fmla="*/ 1333500 h 1409700"/>
                <a:gd name="connsiteX17-993" fmla="*/ 44450 w 2863850"/>
                <a:gd name="connsiteY17-994" fmla="*/ 952500 h 1409700"/>
                <a:gd name="connsiteX18-995" fmla="*/ 0 w 2863850"/>
                <a:gd name="connsiteY18-996" fmla="*/ 666750 h 1409700"/>
                <a:gd name="connsiteX19-997" fmla="*/ 6350 w 2863850"/>
                <a:gd name="connsiteY19-998" fmla="*/ 419100 h 1409700"/>
                <a:gd name="connsiteX20-999" fmla="*/ 133350 w 2863850"/>
                <a:gd name="connsiteY20-1000" fmla="*/ 25400 h 1409700"/>
                <a:gd name="connsiteX0-1001" fmla="*/ 133350 w 2863850"/>
                <a:gd name="connsiteY0-1002" fmla="*/ 25400 h 1409700"/>
                <a:gd name="connsiteX1-1003" fmla="*/ 1593850 w 2863850"/>
                <a:gd name="connsiteY1-1004" fmla="*/ 76200 h 1409700"/>
                <a:gd name="connsiteX2-1005" fmla="*/ 1593850 w 2863850"/>
                <a:gd name="connsiteY2-1006" fmla="*/ 76200 h 1409700"/>
                <a:gd name="connsiteX3-1007" fmla="*/ 1479550 w 2863850"/>
                <a:gd name="connsiteY3-1008" fmla="*/ 266700 h 1409700"/>
                <a:gd name="connsiteX4-1009" fmla="*/ 679450 w 2863850"/>
                <a:gd name="connsiteY4-1010" fmla="*/ 266700 h 1409700"/>
                <a:gd name="connsiteX5-1011" fmla="*/ 679450 w 2863850"/>
                <a:gd name="connsiteY5-1012" fmla="*/ 457200 h 1409700"/>
                <a:gd name="connsiteX6-1013" fmla="*/ 2355850 w 2863850"/>
                <a:gd name="connsiteY6-1014" fmla="*/ 419100 h 1409700"/>
                <a:gd name="connsiteX7-1015" fmla="*/ 2203450 w 2863850"/>
                <a:gd name="connsiteY7-1016" fmla="*/ 38100 h 1409700"/>
                <a:gd name="connsiteX8-1017" fmla="*/ 2736850 w 2863850"/>
                <a:gd name="connsiteY8-1018" fmla="*/ 0 h 1409700"/>
                <a:gd name="connsiteX9-1019" fmla="*/ 2838450 w 2863850"/>
                <a:gd name="connsiteY9-1020" fmla="*/ 336550 h 1409700"/>
                <a:gd name="connsiteX10-1021" fmla="*/ 2863850 w 2863850"/>
                <a:gd name="connsiteY10-1022" fmla="*/ 755650 h 1409700"/>
                <a:gd name="connsiteX11-1023" fmla="*/ 2794000 w 2863850"/>
                <a:gd name="connsiteY11-1024" fmla="*/ 996950 h 1409700"/>
                <a:gd name="connsiteX12-1025" fmla="*/ 831850 w 2863850"/>
                <a:gd name="connsiteY12-1026" fmla="*/ 952500 h 1409700"/>
                <a:gd name="connsiteX13-1027" fmla="*/ 831850 w 2863850"/>
                <a:gd name="connsiteY13-1028" fmla="*/ 1181100 h 1409700"/>
                <a:gd name="connsiteX14-1029" fmla="*/ 1936750 w 2863850"/>
                <a:gd name="connsiteY14-1030" fmla="*/ 1181100 h 1409700"/>
                <a:gd name="connsiteX15-1031" fmla="*/ 1898650 w 2863850"/>
                <a:gd name="connsiteY15-1032" fmla="*/ 1409700 h 1409700"/>
                <a:gd name="connsiteX16-1033" fmla="*/ 298450 w 2863850"/>
                <a:gd name="connsiteY16-1034" fmla="*/ 1333500 h 1409700"/>
                <a:gd name="connsiteX17-1035" fmla="*/ 44450 w 2863850"/>
                <a:gd name="connsiteY17-1036" fmla="*/ 952500 h 1409700"/>
                <a:gd name="connsiteX18-1037" fmla="*/ 0 w 2863850"/>
                <a:gd name="connsiteY18-1038" fmla="*/ 666750 h 1409700"/>
                <a:gd name="connsiteX19-1039" fmla="*/ 6350 w 2863850"/>
                <a:gd name="connsiteY19-1040" fmla="*/ 419100 h 1409700"/>
                <a:gd name="connsiteX20-1041" fmla="*/ 133350 w 2863850"/>
                <a:gd name="connsiteY20-1042" fmla="*/ 25400 h 1409700"/>
                <a:gd name="connsiteX0-1043" fmla="*/ 133350 w 2863850"/>
                <a:gd name="connsiteY0-1044" fmla="*/ 29870 h 1414170"/>
                <a:gd name="connsiteX1-1045" fmla="*/ 1593850 w 2863850"/>
                <a:gd name="connsiteY1-1046" fmla="*/ 80670 h 1414170"/>
                <a:gd name="connsiteX2-1047" fmla="*/ 1593850 w 2863850"/>
                <a:gd name="connsiteY2-1048" fmla="*/ 80670 h 1414170"/>
                <a:gd name="connsiteX3-1049" fmla="*/ 1479550 w 2863850"/>
                <a:gd name="connsiteY3-1050" fmla="*/ 271170 h 1414170"/>
                <a:gd name="connsiteX4-1051" fmla="*/ 679450 w 2863850"/>
                <a:gd name="connsiteY4-1052" fmla="*/ 271170 h 1414170"/>
                <a:gd name="connsiteX5-1053" fmla="*/ 679450 w 2863850"/>
                <a:gd name="connsiteY5-1054" fmla="*/ 461670 h 1414170"/>
                <a:gd name="connsiteX6-1055" fmla="*/ 2355850 w 2863850"/>
                <a:gd name="connsiteY6-1056" fmla="*/ 423570 h 1414170"/>
                <a:gd name="connsiteX7-1057" fmla="*/ 2203450 w 2863850"/>
                <a:gd name="connsiteY7-1058" fmla="*/ 42570 h 1414170"/>
                <a:gd name="connsiteX8-1059" fmla="*/ 2736850 w 2863850"/>
                <a:gd name="connsiteY8-1060" fmla="*/ 4470 h 1414170"/>
                <a:gd name="connsiteX9-1061" fmla="*/ 2838450 w 2863850"/>
                <a:gd name="connsiteY9-1062" fmla="*/ 341020 h 1414170"/>
                <a:gd name="connsiteX10-1063" fmla="*/ 2863850 w 2863850"/>
                <a:gd name="connsiteY10-1064" fmla="*/ 760120 h 1414170"/>
                <a:gd name="connsiteX11-1065" fmla="*/ 2794000 w 2863850"/>
                <a:gd name="connsiteY11-1066" fmla="*/ 1001420 h 1414170"/>
                <a:gd name="connsiteX12-1067" fmla="*/ 831850 w 2863850"/>
                <a:gd name="connsiteY12-1068" fmla="*/ 956970 h 1414170"/>
                <a:gd name="connsiteX13-1069" fmla="*/ 831850 w 2863850"/>
                <a:gd name="connsiteY13-1070" fmla="*/ 1185570 h 1414170"/>
                <a:gd name="connsiteX14-1071" fmla="*/ 1936750 w 2863850"/>
                <a:gd name="connsiteY14-1072" fmla="*/ 1185570 h 1414170"/>
                <a:gd name="connsiteX15-1073" fmla="*/ 1898650 w 2863850"/>
                <a:gd name="connsiteY15-1074" fmla="*/ 1414170 h 1414170"/>
                <a:gd name="connsiteX16-1075" fmla="*/ 298450 w 2863850"/>
                <a:gd name="connsiteY16-1076" fmla="*/ 1337970 h 1414170"/>
                <a:gd name="connsiteX17-1077" fmla="*/ 44450 w 2863850"/>
                <a:gd name="connsiteY17-1078" fmla="*/ 956970 h 1414170"/>
                <a:gd name="connsiteX18-1079" fmla="*/ 0 w 2863850"/>
                <a:gd name="connsiteY18-1080" fmla="*/ 671220 h 1414170"/>
                <a:gd name="connsiteX19-1081" fmla="*/ 6350 w 2863850"/>
                <a:gd name="connsiteY19-1082" fmla="*/ 423570 h 1414170"/>
                <a:gd name="connsiteX20-1083" fmla="*/ 133350 w 2863850"/>
                <a:gd name="connsiteY20-1084" fmla="*/ 29870 h 1414170"/>
                <a:gd name="connsiteX0-1085" fmla="*/ 133350 w 2863850"/>
                <a:gd name="connsiteY0-1086" fmla="*/ 29870 h 1414170"/>
                <a:gd name="connsiteX1-1087" fmla="*/ 1593850 w 2863850"/>
                <a:gd name="connsiteY1-1088" fmla="*/ 80670 h 1414170"/>
                <a:gd name="connsiteX2-1089" fmla="*/ 1593850 w 2863850"/>
                <a:gd name="connsiteY2-1090" fmla="*/ 80670 h 1414170"/>
                <a:gd name="connsiteX3-1091" fmla="*/ 1479550 w 2863850"/>
                <a:gd name="connsiteY3-1092" fmla="*/ 271170 h 1414170"/>
                <a:gd name="connsiteX4-1093" fmla="*/ 679450 w 2863850"/>
                <a:gd name="connsiteY4-1094" fmla="*/ 271170 h 1414170"/>
                <a:gd name="connsiteX5-1095" fmla="*/ 679450 w 2863850"/>
                <a:gd name="connsiteY5-1096" fmla="*/ 461670 h 1414170"/>
                <a:gd name="connsiteX6-1097" fmla="*/ 2355850 w 2863850"/>
                <a:gd name="connsiteY6-1098" fmla="*/ 423570 h 1414170"/>
                <a:gd name="connsiteX7-1099" fmla="*/ 2203450 w 2863850"/>
                <a:gd name="connsiteY7-1100" fmla="*/ 42570 h 1414170"/>
                <a:gd name="connsiteX8-1101" fmla="*/ 2736850 w 2863850"/>
                <a:gd name="connsiteY8-1102" fmla="*/ 4470 h 1414170"/>
                <a:gd name="connsiteX9-1103" fmla="*/ 2838450 w 2863850"/>
                <a:gd name="connsiteY9-1104" fmla="*/ 341020 h 1414170"/>
                <a:gd name="connsiteX10-1105" fmla="*/ 2863850 w 2863850"/>
                <a:gd name="connsiteY10-1106" fmla="*/ 760120 h 1414170"/>
                <a:gd name="connsiteX11-1107" fmla="*/ 2794000 w 2863850"/>
                <a:gd name="connsiteY11-1108" fmla="*/ 1001420 h 1414170"/>
                <a:gd name="connsiteX12-1109" fmla="*/ 831850 w 2863850"/>
                <a:gd name="connsiteY12-1110" fmla="*/ 956970 h 1414170"/>
                <a:gd name="connsiteX13-1111" fmla="*/ 831850 w 2863850"/>
                <a:gd name="connsiteY13-1112" fmla="*/ 1185570 h 1414170"/>
                <a:gd name="connsiteX14-1113" fmla="*/ 1936750 w 2863850"/>
                <a:gd name="connsiteY14-1114" fmla="*/ 1185570 h 1414170"/>
                <a:gd name="connsiteX15-1115" fmla="*/ 1898650 w 2863850"/>
                <a:gd name="connsiteY15-1116" fmla="*/ 1414170 h 1414170"/>
                <a:gd name="connsiteX16-1117" fmla="*/ 298450 w 2863850"/>
                <a:gd name="connsiteY16-1118" fmla="*/ 1337970 h 1414170"/>
                <a:gd name="connsiteX17-1119" fmla="*/ 44450 w 2863850"/>
                <a:gd name="connsiteY17-1120" fmla="*/ 956970 h 1414170"/>
                <a:gd name="connsiteX18-1121" fmla="*/ 0 w 2863850"/>
                <a:gd name="connsiteY18-1122" fmla="*/ 671220 h 1414170"/>
                <a:gd name="connsiteX19-1123" fmla="*/ 6350 w 2863850"/>
                <a:gd name="connsiteY19-1124" fmla="*/ 423570 h 1414170"/>
                <a:gd name="connsiteX20-1125" fmla="*/ 133350 w 2863850"/>
                <a:gd name="connsiteY20-1126" fmla="*/ 29870 h 1414170"/>
                <a:gd name="connsiteX0-1127" fmla="*/ 133350 w 2863850"/>
                <a:gd name="connsiteY0-1128" fmla="*/ 25400 h 1409700"/>
                <a:gd name="connsiteX1-1129" fmla="*/ 1593850 w 2863850"/>
                <a:gd name="connsiteY1-1130" fmla="*/ 76200 h 1409700"/>
                <a:gd name="connsiteX2-1131" fmla="*/ 1765300 w 2863850"/>
                <a:gd name="connsiteY2-1132" fmla="*/ 222250 h 1409700"/>
                <a:gd name="connsiteX3-1133" fmla="*/ 1479550 w 2863850"/>
                <a:gd name="connsiteY3-1134" fmla="*/ 266700 h 1409700"/>
                <a:gd name="connsiteX4-1135" fmla="*/ 679450 w 2863850"/>
                <a:gd name="connsiteY4-1136" fmla="*/ 266700 h 1409700"/>
                <a:gd name="connsiteX5-1137" fmla="*/ 679450 w 2863850"/>
                <a:gd name="connsiteY5-1138" fmla="*/ 457200 h 1409700"/>
                <a:gd name="connsiteX6-1139" fmla="*/ 2355850 w 2863850"/>
                <a:gd name="connsiteY6-1140" fmla="*/ 419100 h 1409700"/>
                <a:gd name="connsiteX7-1141" fmla="*/ 2203450 w 2863850"/>
                <a:gd name="connsiteY7-1142" fmla="*/ 38100 h 1409700"/>
                <a:gd name="connsiteX8-1143" fmla="*/ 2736850 w 2863850"/>
                <a:gd name="connsiteY8-1144" fmla="*/ 0 h 1409700"/>
                <a:gd name="connsiteX9-1145" fmla="*/ 2838450 w 2863850"/>
                <a:gd name="connsiteY9-1146" fmla="*/ 336550 h 1409700"/>
                <a:gd name="connsiteX10-1147" fmla="*/ 2863850 w 2863850"/>
                <a:gd name="connsiteY10-1148" fmla="*/ 755650 h 1409700"/>
                <a:gd name="connsiteX11-1149" fmla="*/ 2794000 w 2863850"/>
                <a:gd name="connsiteY11-1150" fmla="*/ 996950 h 1409700"/>
                <a:gd name="connsiteX12-1151" fmla="*/ 831850 w 2863850"/>
                <a:gd name="connsiteY12-1152" fmla="*/ 952500 h 1409700"/>
                <a:gd name="connsiteX13-1153" fmla="*/ 831850 w 2863850"/>
                <a:gd name="connsiteY13-1154" fmla="*/ 1181100 h 1409700"/>
                <a:gd name="connsiteX14-1155" fmla="*/ 1936750 w 2863850"/>
                <a:gd name="connsiteY14-1156" fmla="*/ 1181100 h 1409700"/>
                <a:gd name="connsiteX15-1157" fmla="*/ 1898650 w 2863850"/>
                <a:gd name="connsiteY15-1158" fmla="*/ 1409700 h 1409700"/>
                <a:gd name="connsiteX16-1159" fmla="*/ 298450 w 2863850"/>
                <a:gd name="connsiteY16-1160" fmla="*/ 1333500 h 1409700"/>
                <a:gd name="connsiteX17-1161" fmla="*/ 44450 w 2863850"/>
                <a:gd name="connsiteY17-1162" fmla="*/ 952500 h 1409700"/>
                <a:gd name="connsiteX18-1163" fmla="*/ 0 w 2863850"/>
                <a:gd name="connsiteY18-1164" fmla="*/ 666750 h 1409700"/>
                <a:gd name="connsiteX19-1165" fmla="*/ 6350 w 2863850"/>
                <a:gd name="connsiteY19-1166" fmla="*/ 419100 h 1409700"/>
                <a:gd name="connsiteX20-1167" fmla="*/ 133350 w 2863850"/>
                <a:gd name="connsiteY20-1168" fmla="*/ 25400 h 1409700"/>
                <a:gd name="connsiteX0-1169" fmla="*/ 133350 w 2863850"/>
                <a:gd name="connsiteY0-1170" fmla="*/ 25400 h 1409700"/>
                <a:gd name="connsiteX1-1171" fmla="*/ 1593850 w 2863850"/>
                <a:gd name="connsiteY1-1172" fmla="*/ 76200 h 1409700"/>
                <a:gd name="connsiteX2-1173" fmla="*/ 1765300 w 2863850"/>
                <a:gd name="connsiteY2-1174" fmla="*/ 222250 h 1409700"/>
                <a:gd name="connsiteX3-1175" fmla="*/ 1479550 w 2863850"/>
                <a:gd name="connsiteY3-1176" fmla="*/ 266700 h 1409700"/>
                <a:gd name="connsiteX4-1177" fmla="*/ 679450 w 2863850"/>
                <a:gd name="connsiteY4-1178" fmla="*/ 266700 h 1409700"/>
                <a:gd name="connsiteX5-1179" fmla="*/ 679450 w 2863850"/>
                <a:gd name="connsiteY5-1180" fmla="*/ 457200 h 1409700"/>
                <a:gd name="connsiteX6-1181" fmla="*/ 2355850 w 2863850"/>
                <a:gd name="connsiteY6-1182" fmla="*/ 419100 h 1409700"/>
                <a:gd name="connsiteX7-1183" fmla="*/ 2203450 w 2863850"/>
                <a:gd name="connsiteY7-1184" fmla="*/ 38100 h 1409700"/>
                <a:gd name="connsiteX8-1185" fmla="*/ 2736850 w 2863850"/>
                <a:gd name="connsiteY8-1186" fmla="*/ 0 h 1409700"/>
                <a:gd name="connsiteX9-1187" fmla="*/ 2838450 w 2863850"/>
                <a:gd name="connsiteY9-1188" fmla="*/ 336550 h 1409700"/>
                <a:gd name="connsiteX10-1189" fmla="*/ 2863850 w 2863850"/>
                <a:gd name="connsiteY10-1190" fmla="*/ 755650 h 1409700"/>
                <a:gd name="connsiteX11-1191" fmla="*/ 2794000 w 2863850"/>
                <a:gd name="connsiteY11-1192" fmla="*/ 996950 h 1409700"/>
                <a:gd name="connsiteX12-1193" fmla="*/ 831850 w 2863850"/>
                <a:gd name="connsiteY12-1194" fmla="*/ 952500 h 1409700"/>
                <a:gd name="connsiteX13-1195" fmla="*/ 831850 w 2863850"/>
                <a:gd name="connsiteY13-1196" fmla="*/ 1181100 h 1409700"/>
                <a:gd name="connsiteX14-1197" fmla="*/ 1936750 w 2863850"/>
                <a:gd name="connsiteY14-1198" fmla="*/ 1181100 h 1409700"/>
                <a:gd name="connsiteX15-1199" fmla="*/ 1898650 w 2863850"/>
                <a:gd name="connsiteY15-1200" fmla="*/ 1409700 h 1409700"/>
                <a:gd name="connsiteX16-1201" fmla="*/ 298450 w 2863850"/>
                <a:gd name="connsiteY16-1202" fmla="*/ 1333500 h 1409700"/>
                <a:gd name="connsiteX17-1203" fmla="*/ 44450 w 2863850"/>
                <a:gd name="connsiteY17-1204" fmla="*/ 952500 h 1409700"/>
                <a:gd name="connsiteX18-1205" fmla="*/ 0 w 2863850"/>
                <a:gd name="connsiteY18-1206" fmla="*/ 666750 h 1409700"/>
                <a:gd name="connsiteX19-1207" fmla="*/ 6350 w 2863850"/>
                <a:gd name="connsiteY19-1208" fmla="*/ 419100 h 1409700"/>
                <a:gd name="connsiteX20-1209" fmla="*/ 133350 w 2863850"/>
                <a:gd name="connsiteY20-1210" fmla="*/ 25400 h 1409700"/>
                <a:gd name="connsiteX0-1211" fmla="*/ 133350 w 2863850"/>
                <a:gd name="connsiteY0-1212" fmla="*/ 25400 h 1409700"/>
                <a:gd name="connsiteX1-1213" fmla="*/ 1593850 w 2863850"/>
                <a:gd name="connsiteY1-1214" fmla="*/ 76200 h 1409700"/>
                <a:gd name="connsiteX2-1215" fmla="*/ 1765300 w 2863850"/>
                <a:gd name="connsiteY2-1216" fmla="*/ 222250 h 1409700"/>
                <a:gd name="connsiteX3-1217" fmla="*/ 1479550 w 2863850"/>
                <a:gd name="connsiteY3-1218" fmla="*/ 266700 h 1409700"/>
                <a:gd name="connsiteX4-1219" fmla="*/ 679450 w 2863850"/>
                <a:gd name="connsiteY4-1220" fmla="*/ 266700 h 1409700"/>
                <a:gd name="connsiteX5-1221" fmla="*/ 679450 w 2863850"/>
                <a:gd name="connsiteY5-1222" fmla="*/ 457200 h 1409700"/>
                <a:gd name="connsiteX6-1223" fmla="*/ 2355850 w 2863850"/>
                <a:gd name="connsiteY6-1224" fmla="*/ 419100 h 1409700"/>
                <a:gd name="connsiteX7-1225" fmla="*/ 2203450 w 2863850"/>
                <a:gd name="connsiteY7-1226" fmla="*/ 38100 h 1409700"/>
                <a:gd name="connsiteX8-1227" fmla="*/ 2736850 w 2863850"/>
                <a:gd name="connsiteY8-1228" fmla="*/ 0 h 1409700"/>
                <a:gd name="connsiteX9-1229" fmla="*/ 2838450 w 2863850"/>
                <a:gd name="connsiteY9-1230" fmla="*/ 336550 h 1409700"/>
                <a:gd name="connsiteX10-1231" fmla="*/ 2863850 w 2863850"/>
                <a:gd name="connsiteY10-1232" fmla="*/ 755650 h 1409700"/>
                <a:gd name="connsiteX11-1233" fmla="*/ 2794000 w 2863850"/>
                <a:gd name="connsiteY11-1234" fmla="*/ 996950 h 1409700"/>
                <a:gd name="connsiteX12-1235" fmla="*/ 831850 w 2863850"/>
                <a:gd name="connsiteY12-1236" fmla="*/ 952500 h 1409700"/>
                <a:gd name="connsiteX13-1237" fmla="*/ 831850 w 2863850"/>
                <a:gd name="connsiteY13-1238" fmla="*/ 1181100 h 1409700"/>
                <a:gd name="connsiteX14-1239" fmla="*/ 1936750 w 2863850"/>
                <a:gd name="connsiteY14-1240" fmla="*/ 1181100 h 1409700"/>
                <a:gd name="connsiteX15-1241" fmla="*/ 1898650 w 2863850"/>
                <a:gd name="connsiteY15-1242" fmla="*/ 1409700 h 1409700"/>
                <a:gd name="connsiteX16-1243" fmla="*/ 298450 w 2863850"/>
                <a:gd name="connsiteY16-1244" fmla="*/ 1333500 h 1409700"/>
                <a:gd name="connsiteX17-1245" fmla="*/ 44450 w 2863850"/>
                <a:gd name="connsiteY17-1246" fmla="*/ 952500 h 1409700"/>
                <a:gd name="connsiteX18-1247" fmla="*/ 0 w 2863850"/>
                <a:gd name="connsiteY18-1248" fmla="*/ 666750 h 1409700"/>
                <a:gd name="connsiteX19-1249" fmla="*/ 6350 w 2863850"/>
                <a:gd name="connsiteY19-1250" fmla="*/ 419100 h 1409700"/>
                <a:gd name="connsiteX20-1251" fmla="*/ 133350 w 2863850"/>
                <a:gd name="connsiteY20-1252" fmla="*/ 25400 h 1409700"/>
                <a:gd name="connsiteX0-1253" fmla="*/ 133350 w 2863850"/>
                <a:gd name="connsiteY0-1254" fmla="*/ 25400 h 1409700"/>
                <a:gd name="connsiteX1-1255" fmla="*/ 1593850 w 2863850"/>
                <a:gd name="connsiteY1-1256" fmla="*/ 76200 h 1409700"/>
                <a:gd name="connsiteX2-1257" fmla="*/ 1765300 w 2863850"/>
                <a:gd name="connsiteY2-1258" fmla="*/ 222250 h 1409700"/>
                <a:gd name="connsiteX3-1259" fmla="*/ 1479550 w 2863850"/>
                <a:gd name="connsiteY3-1260" fmla="*/ 266700 h 1409700"/>
                <a:gd name="connsiteX4-1261" fmla="*/ 679450 w 2863850"/>
                <a:gd name="connsiteY4-1262" fmla="*/ 266700 h 1409700"/>
                <a:gd name="connsiteX5-1263" fmla="*/ 679450 w 2863850"/>
                <a:gd name="connsiteY5-1264" fmla="*/ 457200 h 1409700"/>
                <a:gd name="connsiteX6-1265" fmla="*/ 2355850 w 2863850"/>
                <a:gd name="connsiteY6-1266" fmla="*/ 419100 h 1409700"/>
                <a:gd name="connsiteX7-1267" fmla="*/ 2203450 w 2863850"/>
                <a:gd name="connsiteY7-1268" fmla="*/ 38100 h 1409700"/>
                <a:gd name="connsiteX8-1269" fmla="*/ 2736850 w 2863850"/>
                <a:gd name="connsiteY8-1270" fmla="*/ 0 h 1409700"/>
                <a:gd name="connsiteX9-1271" fmla="*/ 2838450 w 2863850"/>
                <a:gd name="connsiteY9-1272" fmla="*/ 336550 h 1409700"/>
                <a:gd name="connsiteX10-1273" fmla="*/ 2863850 w 2863850"/>
                <a:gd name="connsiteY10-1274" fmla="*/ 755650 h 1409700"/>
                <a:gd name="connsiteX11-1275" fmla="*/ 2794000 w 2863850"/>
                <a:gd name="connsiteY11-1276" fmla="*/ 996950 h 1409700"/>
                <a:gd name="connsiteX12-1277" fmla="*/ 831850 w 2863850"/>
                <a:gd name="connsiteY12-1278" fmla="*/ 952500 h 1409700"/>
                <a:gd name="connsiteX13-1279" fmla="*/ 831850 w 2863850"/>
                <a:gd name="connsiteY13-1280" fmla="*/ 1181100 h 1409700"/>
                <a:gd name="connsiteX14-1281" fmla="*/ 1936750 w 2863850"/>
                <a:gd name="connsiteY14-1282" fmla="*/ 1181100 h 1409700"/>
                <a:gd name="connsiteX15-1283" fmla="*/ 1898650 w 2863850"/>
                <a:gd name="connsiteY15-1284" fmla="*/ 1409700 h 1409700"/>
                <a:gd name="connsiteX16-1285" fmla="*/ 298450 w 2863850"/>
                <a:gd name="connsiteY16-1286" fmla="*/ 1333500 h 1409700"/>
                <a:gd name="connsiteX17-1287" fmla="*/ 44450 w 2863850"/>
                <a:gd name="connsiteY17-1288" fmla="*/ 952500 h 1409700"/>
                <a:gd name="connsiteX18-1289" fmla="*/ 0 w 2863850"/>
                <a:gd name="connsiteY18-1290" fmla="*/ 666750 h 1409700"/>
                <a:gd name="connsiteX19-1291" fmla="*/ 6350 w 2863850"/>
                <a:gd name="connsiteY19-1292" fmla="*/ 419100 h 1409700"/>
                <a:gd name="connsiteX20-1293" fmla="*/ 133350 w 2863850"/>
                <a:gd name="connsiteY20-1294" fmla="*/ 25400 h 1409700"/>
                <a:gd name="connsiteX0-1295" fmla="*/ 133350 w 2863850"/>
                <a:gd name="connsiteY0-1296" fmla="*/ 25400 h 1409700"/>
                <a:gd name="connsiteX1-1297" fmla="*/ 1593850 w 2863850"/>
                <a:gd name="connsiteY1-1298" fmla="*/ 76200 h 1409700"/>
                <a:gd name="connsiteX2-1299" fmla="*/ 1765300 w 2863850"/>
                <a:gd name="connsiteY2-1300" fmla="*/ 222250 h 1409700"/>
                <a:gd name="connsiteX3-1301" fmla="*/ 1479550 w 2863850"/>
                <a:gd name="connsiteY3-1302" fmla="*/ 266700 h 1409700"/>
                <a:gd name="connsiteX4-1303" fmla="*/ 679450 w 2863850"/>
                <a:gd name="connsiteY4-1304" fmla="*/ 266700 h 1409700"/>
                <a:gd name="connsiteX5-1305" fmla="*/ 679450 w 2863850"/>
                <a:gd name="connsiteY5-1306" fmla="*/ 457200 h 1409700"/>
                <a:gd name="connsiteX6-1307" fmla="*/ 2355850 w 2863850"/>
                <a:gd name="connsiteY6-1308" fmla="*/ 419100 h 1409700"/>
                <a:gd name="connsiteX7-1309" fmla="*/ 2203450 w 2863850"/>
                <a:gd name="connsiteY7-1310" fmla="*/ 38100 h 1409700"/>
                <a:gd name="connsiteX8-1311" fmla="*/ 2736850 w 2863850"/>
                <a:gd name="connsiteY8-1312" fmla="*/ 0 h 1409700"/>
                <a:gd name="connsiteX9-1313" fmla="*/ 2838450 w 2863850"/>
                <a:gd name="connsiteY9-1314" fmla="*/ 336550 h 1409700"/>
                <a:gd name="connsiteX10-1315" fmla="*/ 2863850 w 2863850"/>
                <a:gd name="connsiteY10-1316" fmla="*/ 755650 h 1409700"/>
                <a:gd name="connsiteX11-1317" fmla="*/ 2794000 w 2863850"/>
                <a:gd name="connsiteY11-1318" fmla="*/ 996950 h 1409700"/>
                <a:gd name="connsiteX12-1319" fmla="*/ 831850 w 2863850"/>
                <a:gd name="connsiteY12-1320" fmla="*/ 952500 h 1409700"/>
                <a:gd name="connsiteX13-1321" fmla="*/ 831850 w 2863850"/>
                <a:gd name="connsiteY13-1322" fmla="*/ 1181100 h 1409700"/>
                <a:gd name="connsiteX14-1323" fmla="*/ 1936750 w 2863850"/>
                <a:gd name="connsiteY14-1324" fmla="*/ 1181100 h 1409700"/>
                <a:gd name="connsiteX15-1325" fmla="*/ 1898650 w 2863850"/>
                <a:gd name="connsiteY15-1326" fmla="*/ 1409700 h 1409700"/>
                <a:gd name="connsiteX16-1327" fmla="*/ 298450 w 2863850"/>
                <a:gd name="connsiteY16-1328" fmla="*/ 1333500 h 1409700"/>
                <a:gd name="connsiteX17-1329" fmla="*/ 44450 w 2863850"/>
                <a:gd name="connsiteY17-1330" fmla="*/ 952500 h 1409700"/>
                <a:gd name="connsiteX18-1331" fmla="*/ 0 w 2863850"/>
                <a:gd name="connsiteY18-1332" fmla="*/ 666750 h 1409700"/>
                <a:gd name="connsiteX19-1333" fmla="*/ 6350 w 2863850"/>
                <a:gd name="connsiteY19-1334" fmla="*/ 419100 h 1409700"/>
                <a:gd name="connsiteX20-1335" fmla="*/ 133350 w 2863850"/>
                <a:gd name="connsiteY20-1336" fmla="*/ 25400 h 1409700"/>
                <a:gd name="connsiteX0-1337" fmla="*/ 133350 w 2863850"/>
                <a:gd name="connsiteY0-1338" fmla="*/ 25400 h 1409700"/>
                <a:gd name="connsiteX1-1339" fmla="*/ 1593850 w 2863850"/>
                <a:gd name="connsiteY1-1340" fmla="*/ 76200 h 1409700"/>
                <a:gd name="connsiteX2-1341" fmla="*/ 1765300 w 2863850"/>
                <a:gd name="connsiteY2-1342" fmla="*/ 222250 h 1409700"/>
                <a:gd name="connsiteX3-1343" fmla="*/ 1479550 w 2863850"/>
                <a:gd name="connsiteY3-1344" fmla="*/ 266700 h 1409700"/>
                <a:gd name="connsiteX4-1345" fmla="*/ 679450 w 2863850"/>
                <a:gd name="connsiteY4-1346" fmla="*/ 266700 h 1409700"/>
                <a:gd name="connsiteX5-1347" fmla="*/ 679450 w 2863850"/>
                <a:gd name="connsiteY5-1348" fmla="*/ 457200 h 1409700"/>
                <a:gd name="connsiteX6-1349" fmla="*/ 2355850 w 2863850"/>
                <a:gd name="connsiteY6-1350" fmla="*/ 419100 h 1409700"/>
                <a:gd name="connsiteX7-1351" fmla="*/ 2203450 w 2863850"/>
                <a:gd name="connsiteY7-1352" fmla="*/ 38100 h 1409700"/>
                <a:gd name="connsiteX8-1353" fmla="*/ 2736850 w 2863850"/>
                <a:gd name="connsiteY8-1354" fmla="*/ 0 h 1409700"/>
                <a:gd name="connsiteX9-1355" fmla="*/ 2838450 w 2863850"/>
                <a:gd name="connsiteY9-1356" fmla="*/ 336550 h 1409700"/>
                <a:gd name="connsiteX10-1357" fmla="*/ 2863850 w 2863850"/>
                <a:gd name="connsiteY10-1358" fmla="*/ 755650 h 1409700"/>
                <a:gd name="connsiteX11-1359" fmla="*/ 2794000 w 2863850"/>
                <a:gd name="connsiteY11-1360" fmla="*/ 996950 h 1409700"/>
                <a:gd name="connsiteX12-1361" fmla="*/ 831850 w 2863850"/>
                <a:gd name="connsiteY12-1362" fmla="*/ 952500 h 1409700"/>
                <a:gd name="connsiteX13-1363" fmla="*/ 831850 w 2863850"/>
                <a:gd name="connsiteY13-1364" fmla="*/ 1181100 h 1409700"/>
                <a:gd name="connsiteX14-1365" fmla="*/ 1936750 w 2863850"/>
                <a:gd name="connsiteY14-1366" fmla="*/ 1181100 h 1409700"/>
                <a:gd name="connsiteX15-1367" fmla="*/ 1898650 w 2863850"/>
                <a:gd name="connsiteY15-1368" fmla="*/ 1409700 h 1409700"/>
                <a:gd name="connsiteX16-1369" fmla="*/ 298450 w 2863850"/>
                <a:gd name="connsiteY16-1370" fmla="*/ 1333500 h 1409700"/>
                <a:gd name="connsiteX17-1371" fmla="*/ 44450 w 2863850"/>
                <a:gd name="connsiteY17-1372" fmla="*/ 952500 h 1409700"/>
                <a:gd name="connsiteX18-1373" fmla="*/ 0 w 2863850"/>
                <a:gd name="connsiteY18-1374" fmla="*/ 666750 h 1409700"/>
                <a:gd name="connsiteX19-1375" fmla="*/ 6350 w 2863850"/>
                <a:gd name="connsiteY19-1376" fmla="*/ 419100 h 1409700"/>
                <a:gd name="connsiteX20-1377" fmla="*/ 133350 w 2863850"/>
                <a:gd name="connsiteY20-1378" fmla="*/ 25400 h 1409700"/>
                <a:gd name="connsiteX0-1379" fmla="*/ 133350 w 2863850"/>
                <a:gd name="connsiteY0-1380" fmla="*/ 25400 h 1409700"/>
                <a:gd name="connsiteX1-1381" fmla="*/ 1593850 w 2863850"/>
                <a:gd name="connsiteY1-1382" fmla="*/ 76200 h 1409700"/>
                <a:gd name="connsiteX2-1383" fmla="*/ 1765300 w 2863850"/>
                <a:gd name="connsiteY2-1384" fmla="*/ 222250 h 1409700"/>
                <a:gd name="connsiteX3-1385" fmla="*/ 1479550 w 2863850"/>
                <a:gd name="connsiteY3-1386" fmla="*/ 266700 h 1409700"/>
                <a:gd name="connsiteX4-1387" fmla="*/ 679450 w 2863850"/>
                <a:gd name="connsiteY4-1388" fmla="*/ 266700 h 1409700"/>
                <a:gd name="connsiteX5-1389" fmla="*/ 679450 w 2863850"/>
                <a:gd name="connsiteY5-1390" fmla="*/ 457200 h 1409700"/>
                <a:gd name="connsiteX6-1391" fmla="*/ 2355850 w 2863850"/>
                <a:gd name="connsiteY6-1392" fmla="*/ 419100 h 1409700"/>
                <a:gd name="connsiteX7-1393" fmla="*/ 2203450 w 2863850"/>
                <a:gd name="connsiteY7-1394" fmla="*/ 38100 h 1409700"/>
                <a:gd name="connsiteX8-1395" fmla="*/ 2736850 w 2863850"/>
                <a:gd name="connsiteY8-1396" fmla="*/ 0 h 1409700"/>
                <a:gd name="connsiteX9-1397" fmla="*/ 2838450 w 2863850"/>
                <a:gd name="connsiteY9-1398" fmla="*/ 336550 h 1409700"/>
                <a:gd name="connsiteX10-1399" fmla="*/ 2863850 w 2863850"/>
                <a:gd name="connsiteY10-1400" fmla="*/ 755650 h 1409700"/>
                <a:gd name="connsiteX11-1401" fmla="*/ 2794000 w 2863850"/>
                <a:gd name="connsiteY11-1402" fmla="*/ 996950 h 1409700"/>
                <a:gd name="connsiteX12-1403" fmla="*/ 831850 w 2863850"/>
                <a:gd name="connsiteY12-1404" fmla="*/ 952500 h 1409700"/>
                <a:gd name="connsiteX13-1405" fmla="*/ 831850 w 2863850"/>
                <a:gd name="connsiteY13-1406" fmla="*/ 1181100 h 1409700"/>
                <a:gd name="connsiteX14-1407" fmla="*/ 1936750 w 2863850"/>
                <a:gd name="connsiteY14-1408" fmla="*/ 1181100 h 1409700"/>
                <a:gd name="connsiteX15-1409" fmla="*/ 1898650 w 2863850"/>
                <a:gd name="connsiteY15-1410" fmla="*/ 1409700 h 1409700"/>
                <a:gd name="connsiteX16-1411" fmla="*/ 298450 w 2863850"/>
                <a:gd name="connsiteY16-1412" fmla="*/ 1333500 h 1409700"/>
                <a:gd name="connsiteX17-1413" fmla="*/ 44450 w 2863850"/>
                <a:gd name="connsiteY17-1414" fmla="*/ 952500 h 1409700"/>
                <a:gd name="connsiteX18-1415" fmla="*/ 0 w 2863850"/>
                <a:gd name="connsiteY18-1416" fmla="*/ 666750 h 1409700"/>
                <a:gd name="connsiteX19-1417" fmla="*/ 6350 w 2863850"/>
                <a:gd name="connsiteY19-1418" fmla="*/ 419100 h 1409700"/>
                <a:gd name="connsiteX20-1419" fmla="*/ 133350 w 2863850"/>
                <a:gd name="connsiteY20-1420" fmla="*/ 25400 h 1409700"/>
                <a:gd name="connsiteX0-1421" fmla="*/ 133350 w 2863850"/>
                <a:gd name="connsiteY0-1422" fmla="*/ 25400 h 1409700"/>
                <a:gd name="connsiteX1-1423" fmla="*/ 1593850 w 2863850"/>
                <a:gd name="connsiteY1-1424" fmla="*/ 76200 h 1409700"/>
                <a:gd name="connsiteX2-1425" fmla="*/ 1765300 w 2863850"/>
                <a:gd name="connsiteY2-1426" fmla="*/ 222250 h 1409700"/>
                <a:gd name="connsiteX3-1427" fmla="*/ 1479550 w 2863850"/>
                <a:gd name="connsiteY3-1428" fmla="*/ 266700 h 1409700"/>
                <a:gd name="connsiteX4-1429" fmla="*/ 679450 w 2863850"/>
                <a:gd name="connsiteY4-1430" fmla="*/ 266700 h 1409700"/>
                <a:gd name="connsiteX5-1431" fmla="*/ 679450 w 2863850"/>
                <a:gd name="connsiteY5-1432" fmla="*/ 457200 h 1409700"/>
                <a:gd name="connsiteX6-1433" fmla="*/ 2355850 w 2863850"/>
                <a:gd name="connsiteY6-1434" fmla="*/ 419100 h 1409700"/>
                <a:gd name="connsiteX7-1435" fmla="*/ 2203450 w 2863850"/>
                <a:gd name="connsiteY7-1436" fmla="*/ 38100 h 1409700"/>
                <a:gd name="connsiteX8-1437" fmla="*/ 2736850 w 2863850"/>
                <a:gd name="connsiteY8-1438" fmla="*/ 0 h 1409700"/>
                <a:gd name="connsiteX9-1439" fmla="*/ 2838450 w 2863850"/>
                <a:gd name="connsiteY9-1440" fmla="*/ 336550 h 1409700"/>
                <a:gd name="connsiteX10-1441" fmla="*/ 2863850 w 2863850"/>
                <a:gd name="connsiteY10-1442" fmla="*/ 755650 h 1409700"/>
                <a:gd name="connsiteX11-1443" fmla="*/ 2794000 w 2863850"/>
                <a:gd name="connsiteY11-1444" fmla="*/ 996950 h 1409700"/>
                <a:gd name="connsiteX12-1445" fmla="*/ 831850 w 2863850"/>
                <a:gd name="connsiteY12-1446" fmla="*/ 952500 h 1409700"/>
                <a:gd name="connsiteX13-1447" fmla="*/ 831850 w 2863850"/>
                <a:gd name="connsiteY13-1448" fmla="*/ 1181100 h 1409700"/>
                <a:gd name="connsiteX14-1449" fmla="*/ 1936750 w 2863850"/>
                <a:gd name="connsiteY14-1450" fmla="*/ 1181100 h 1409700"/>
                <a:gd name="connsiteX15-1451" fmla="*/ 1898650 w 2863850"/>
                <a:gd name="connsiteY15-1452" fmla="*/ 1409700 h 1409700"/>
                <a:gd name="connsiteX16-1453" fmla="*/ 298450 w 2863850"/>
                <a:gd name="connsiteY16-1454" fmla="*/ 1333500 h 1409700"/>
                <a:gd name="connsiteX17-1455" fmla="*/ 44450 w 2863850"/>
                <a:gd name="connsiteY17-1456" fmla="*/ 952500 h 1409700"/>
                <a:gd name="connsiteX18-1457" fmla="*/ 0 w 2863850"/>
                <a:gd name="connsiteY18-1458" fmla="*/ 666750 h 1409700"/>
                <a:gd name="connsiteX19-1459" fmla="*/ 6350 w 2863850"/>
                <a:gd name="connsiteY19-1460" fmla="*/ 419100 h 1409700"/>
                <a:gd name="connsiteX20-1461" fmla="*/ 133350 w 2863850"/>
                <a:gd name="connsiteY20-1462" fmla="*/ 25400 h 1409700"/>
                <a:gd name="connsiteX0-1463" fmla="*/ 133350 w 2863850"/>
                <a:gd name="connsiteY0-1464" fmla="*/ 25400 h 1409700"/>
                <a:gd name="connsiteX1-1465" fmla="*/ 1593850 w 2863850"/>
                <a:gd name="connsiteY1-1466" fmla="*/ 76200 h 1409700"/>
                <a:gd name="connsiteX2-1467" fmla="*/ 1765300 w 2863850"/>
                <a:gd name="connsiteY2-1468" fmla="*/ 222250 h 1409700"/>
                <a:gd name="connsiteX3-1469" fmla="*/ 1479550 w 2863850"/>
                <a:gd name="connsiteY3-1470" fmla="*/ 266700 h 1409700"/>
                <a:gd name="connsiteX4-1471" fmla="*/ 679450 w 2863850"/>
                <a:gd name="connsiteY4-1472" fmla="*/ 266700 h 1409700"/>
                <a:gd name="connsiteX5-1473" fmla="*/ 679450 w 2863850"/>
                <a:gd name="connsiteY5-1474" fmla="*/ 457200 h 1409700"/>
                <a:gd name="connsiteX6-1475" fmla="*/ 2355850 w 2863850"/>
                <a:gd name="connsiteY6-1476" fmla="*/ 419100 h 1409700"/>
                <a:gd name="connsiteX7-1477" fmla="*/ 2203450 w 2863850"/>
                <a:gd name="connsiteY7-1478" fmla="*/ 38100 h 1409700"/>
                <a:gd name="connsiteX8-1479" fmla="*/ 2736850 w 2863850"/>
                <a:gd name="connsiteY8-1480" fmla="*/ 0 h 1409700"/>
                <a:gd name="connsiteX9-1481" fmla="*/ 2838450 w 2863850"/>
                <a:gd name="connsiteY9-1482" fmla="*/ 336550 h 1409700"/>
                <a:gd name="connsiteX10-1483" fmla="*/ 2863850 w 2863850"/>
                <a:gd name="connsiteY10-1484" fmla="*/ 755650 h 1409700"/>
                <a:gd name="connsiteX11-1485" fmla="*/ 2794000 w 2863850"/>
                <a:gd name="connsiteY11-1486" fmla="*/ 996950 h 1409700"/>
                <a:gd name="connsiteX12-1487" fmla="*/ 831850 w 2863850"/>
                <a:gd name="connsiteY12-1488" fmla="*/ 952500 h 1409700"/>
                <a:gd name="connsiteX13-1489" fmla="*/ 831850 w 2863850"/>
                <a:gd name="connsiteY13-1490" fmla="*/ 1181100 h 1409700"/>
                <a:gd name="connsiteX14-1491" fmla="*/ 1936750 w 2863850"/>
                <a:gd name="connsiteY14-1492" fmla="*/ 1181100 h 1409700"/>
                <a:gd name="connsiteX15-1493" fmla="*/ 1898650 w 2863850"/>
                <a:gd name="connsiteY15-1494" fmla="*/ 1409700 h 1409700"/>
                <a:gd name="connsiteX16-1495" fmla="*/ 298450 w 2863850"/>
                <a:gd name="connsiteY16-1496" fmla="*/ 1333500 h 1409700"/>
                <a:gd name="connsiteX17-1497" fmla="*/ 44450 w 2863850"/>
                <a:gd name="connsiteY17-1498" fmla="*/ 952500 h 1409700"/>
                <a:gd name="connsiteX18-1499" fmla="*/ 0 w 2863850"/>
                <a:gd name="connsiteY18-1500" fmla="*/ 666750 h 1409700"/>
                <a:gd name="connsiteX19-1501" fmla="*/ 6350 w 2863850"/>
                <a:gd name="connsiteY19-1502" fmla="*/ 419100 h 1409700"/>
                <a:gd name="connsiteX20-1503" fmla="*/ 133350 w 2863850"/>
                <a:gd name="connsiteY20-1504" fmla="*/ 25400 h 1409700"/>
                <a:gd name="connsiteX0-1505" fmla="*/ 133350 w 2863850"/>
                <a:gd name="connsiteY0-1506" fmla="*/ 60222 h 1444522"/>
                <a:gd name="connsiteX1-1507" fmla="*/ 1593850 w 2863850"/>
                <a:gd name="connsiteY1-1508" fmla="*/ 111022 h 1444522"/>
                <a:gd name="connsiteX2-1509" fmla="*/ 1765300 w 2863850"/>
                <a:gd name="connsiteY2-1510" fmla="*/ 257072 h 1444522"/>
                <a:gd name="connsiteX3-1511" fmla="*/ 1479550 w 2863850"/>
                <a:gd name="connsiteY3-1512" fmla="*/ 301522 h 1444522"/>
                <a:gd name="connsiteX4-1513" fmla="*/ 679450 w 2863850"/>
                <a:gd name="connsiteY4-1514" fmla="*/ 301522 h 1444522"/>
                <a:gd name="connsiteX5-1515" fmla="*/ 679450 w 2863850"/>
                <a:gd name="connsiteY5-1516" fmla="*/ 492022 h 1444522"/>
                <a:gd name="connsiteX6-1517" fmla="*/ 2355850 w 2863850"/>
                <a:gd name="connsiteY6-1518" fmla="*/ 453922 h 1444522"/>
                <a:gd name="connsiteX7-1519" fmla="*/ 2203450 w 2863850"/>
                <a:gd name="connsiteY7-1520" fmla="*/ 72922 h 1444522"/>
                <a:gd name="connsiteX8-1521" fmla="*/ 2736850 w 2863850"/>
                <a:gd name="connsiteY8-1522" fmla="*/ 34822 h 1444522"/>
                <a:gd name="connsiteX9-1523" fmla="*/ 2838450 w 2863850"/>
                <a:gd name="connsiteY9-1524" fmla="*/ 371372 h 1444522"/>
                <a:gd name="connsiteX10-1525" fmla="*/ 2863850 w 2863850"/>
                <a:gd name="connsiteY10-1526" fmla="*/ 790472 h 1444522"/>
                <a:gd name="connsiteX11-1527" fmla="*/ 2794000 w 2863850"/>
                <a:gd name="connsiteY11-1528" fmla="*/ 1031772 h 1444522"/>
                <a:gd name="connsiteX12-1529" fmla="*/ 831850 w 2863850"/>
                <a:gd name="connsiteY12-1530" fmla="*/ 987322 h 1444522"/>
                <a:gd name="connsiteX13-1531" fmla="*/ 831850 w 2863850"/>
                <a:gd name="connsiteY13-1532" fmla="*/ 1215922 h 1444522"/>
                <a:gd name="connsiteX14-1533" fmla="*/ 1936750 w 2863850"/>
                <a:gd name="connsiteY14-1534" fmla="*/ 1215922 h 1444522"/>
                <a:gd name="connsiteX15-1535" fmla="*/ 1898650 w 2863850"/>
                <a:gd name="connsiteY15-1536" fmla="*/ 1444522 h 1444522"/>
                <a:gd name="connsiteX16-1537" fmla="*/ 298450 w 2863850"/>
                <a:gd name="connsiteY16-1538" fmla="*/ 1368322 h 1444522"/>
                <a:gd name="connsiteX17-1539" fmla="*/ 44450 w 2863850"/>
                <a:gd name="connsiteY17-1540" fmla="*/ 987322 h 1444522"/>
                <a:gd name="connsiteX18-1541" fmla="*/ 0 w 2863850"/>
                <a:gd name="connsiteY18-1542" fmla="*/ 701572 h 1444522"/>
                <a:gd name="connsiteX19-1543" fmla="*/ 6350 w 2863850"/>
                <a:gd name="connsiteY19-1544" fmla="*/ 453922 h 1444522"/>
                <a:gd name="connsiteX20-1545" fmla="*/ 133350 w 2863850"/>
                <a:gd name="connsiteY20-1546" fmla="*/ 60222 h 1444522"/>
                <a:gd name="connsiteX0-1547" fmla="*/ 133350 w 2863850"/>
                <a:gd name="connsiteY0-1548" fmla="*/ 60222 h 1444522"/>
                <a:gd name="connsiteX1-1549" fmla="*/ 1593850 w 2863850"/>
                <a:gd name="connsiteY1-1550" fmla="*/ 111022 h 1444522"/>
                <a:gd name="connsiteX2-1551" fmla="*/ 1765300 w 2863850"/>
                <a:gd name="connsiteY2-1552" fmla="*/ 257072 h 1444522"/>
                <a:gd name="connsiteX3-1553" fmla="*/ 1479550 w 2863850"/>
                <a:gd name="connsiteY3-1554" fmla="*/ 301522 h 1444522"/>
                <a:gd name="connsiteX4-1555" fmla="*/ 679450 w 2863850"/>
                <a:gd name="connsiteY4-1556" fmla="*/ 301522 h 1444522"/>
                <a:gd name="connsiteX5-1557" fmla="*/ 679450 w 2863850"/>
                <a:gd name="connsiteY5-1558" fmla="*/ 492022 h 1444522"/>
                <a:gd name="connsiteX6-1559" fmla="*/ 2355850 w 2863850"/>
                <a:gd name="connsiteY6-1560" fmla="*/ 453922 h 1444522"/>
                <a:gd name="connsiteX7-1561" fmla="*/ 2203450 w 2863850"/>
                <a:gd name="connsiteY7-1562" fmla="*/ 72922 h 1444522"/>
                <a:gd name="connsiteX8-1563" fmla="*/ 2736850 w 2863850"/>
                <a:gd name="connsiteY8-1564" fmla="*/ 34822 h 1444522"/>
                <a:gd name="connsiteX9-1565" fmla="*/ 2838450 w 2863850"/>
                <a:gd name="connsiteY9-1566" fmla="*/ 371372 h 1444522"/>
                <a:gd name="connsiteX10-1567" fmla="*/ 2863850 w 2863850"/>
                <a:gd name="connsiteY10-1568" fmla="*/ 790472 h 1444522"/>
                <a:gd name="connsiteX11-1569" fmla="*/ 2794000 w 2863850"/>
                <a:gd name="connsiteY11-1570" fmla="*/ 1031772 h 1444522"/>
                <a:gd name="connsiteX12-1571" fmla="*/ 831850 w 2863850"/>
                <a:gd name="connsiteY12-1572" fmla="*/ 987322 h 1444522"/>
                <a:gd name="connsiteX13-1573" fmla="*/ 831850 w 2863850"/>
                <a:gd name="connsiteY13-1574" fmla="*/ 1215922 h 1444522"/>
                <a:gd name="connsiteX14-1575" fmla="*/ 1936750 w 2863850"/>
                <a:gd name="connsiteY14-1576" fmla="*/ 1215922 h 1444522"/>
                <a:gd name="connsiteX15-1577" fmla="*/ 1898650 w 2863850"/>
                <a:gd name="connsiteY15-1578" fmla="*/ 1444522 h 1444522"/>
                <a:gd name="connsiteX16-1579" fmla="*/ 298450 w 2863850"/>
                <a:gd name="connsiteY16-1580" fmla="*/ 1368322 h 1444522"/>
                <a:gd name="connsiteX17-1581" fmla="*/ 44450 w 2863850"/>
                <a:gd name="connsiteY17-1582" fmla="*/ 987322 h 1444522"/>
                <a:gd name="connsiteX18-1583" fmla="*/ 0 w 2863850"/>
                <a:gd name="connsiteY18-1584" fmla="*/ 701572 h 1444522"/>
                <a:gd name="connsiteX19-1585" fmla="*/ 6350 w 2863850"/>
                <a:gd name="connsiteY19-1586" fmla="*/ 453922 h 1444522"/>
                <a:gd name="connsiteX20-1587" fmla="*/ 133350 w 2863850"/>
                <a:gd name="connsiteY20-1588" fmla="*/ 60222 h 1444522"/>
                <a:gd name="connsiteX0-1589" fmla="*/ 133350 w 2863850"/>
                <a:gd name="connsiteY0-1590" fmla="*/ 60222 h 1444522"/>
                <a:gd name="connsiteX1-1591" fmla="*/ 1593850 w 2863850"/>
                <a:gd name="connsiteY1-1592" fmla="*/ 111022 h 1444522"/>
                <a:gd name="connsiteX2-1593" fmla="*/ 1765300 w 2863850"/>
                <a:gd name="connsiteY2-1594" fmla="*/ 257072 h 1444522"/>
                <a:gd name="connsiteX3-1595" fmla="*/ 1479550 w 2863850"/>
                <a:gd name="connsiteY3-1596" fmla="*/ 301522 h 1444522"/>
                <a:gd name="connsiteX4-1597" fmla="*/ 679450 w 2863850"/>
                <a:gd name="connsiteY4-1598" fmla="*/ 301522 h 1444522"/>
                <a:gd name="connsiteX5-1599" fmla="*/ 679450 w 2863850"/>
                <a:gd name="connsiteY5-1600" fmla="*/ 492022 h 1444522"/>
                <a:gd name="connsiteX6-1601" fmla="*/ 2355850 w 2863850"/>
                <a:gd name="connsiteY6-1602" fmla="*/ 453922 h 1444522"/>
                <a:gd name="connsiteX7-1603" fmla="*/ 2203450 w 2863850"/>
                <a:gd name="connsiteY7-1604" fmla="*/ 72922 h 1444522"/>
                <a:gd name="connsiteX8-1605" fmla="*/ 2736850 w 2863850"/>
                <a:gd name="connsiteY8-1606" fmla="*/ 34822 h 1444522"/>
                <a:gd name="connsiteX9-1607" fmla="*/ 2838450 w 2863850"/>
                <a:gd name="connsiteY9-1608" fmla="*/ 371372 h 1444522"/>
                <a:gd name="connsiteX10-1609" fmla="*/ 2863850 w 2863850"/>
                <a:gd name="connsiteY10-1610" fmla="*/ 790472 h 1444522"/>
                <a:gd name="connsiteX11-1611" fmla="*/ 2794000 w 2863850"/>
                <a:gd name="connsiteY11-1612" fmla="*/ 1031772 h 1444522"/>
                <a:gd name="connsiteX12-1613" fmla="*/ 831850 w 2863850"/>
                <a:gd name="connsiteY12-1614" fmla="*/ 987322 h 1444522"/>
                <a:gd name="connsiteX13-1615" fmla="*/ 831850 w 2863850"/>
                <a:gd name="connsiteY13-1616" fmla="*/ 1215922 h 1444522"/>
                <a:gd name="connsiteX14-1617" fmla="*/ 1936750 w 2863850"/>
                <a:gd name="connsiteY14-1618" fmla="*/ 1215922 h 1444522"/>
                <a:gd name="connsiteX15-1619" fmla="*/ 1898650 w 2863850"/>
                <a:gd name="connsiteY15-1620" fmla="*/ 1444522 h 1444522"/>
                <a:gd name="connsiteX16-1621" fmla="*/ 298450 w 2863850"/>
                <a:gd name="connsiteY16-1622" fmla="*/ 1368322 h 1444522"/>
                <a:gd name="connsiteX17-1623" fmla="*/ 44450 w 2863850"/>
                <a:gd name="connsiteY17-1624" fmla="*/ 987322 h 1444522"/>
                <a:gd name="connsiteX18-1625" fmla="*/ 0 w 2863850"/>
                <a:gd name="connsiteY18-1626" fmla="*/ 701572 h 1444522"/>
                <a:gd name="connsiteX19-1627" fmla="*/ 6350 w 2863850"/>
                <a:gd name="connsiteY19-1628" fmla="*/ 453922 h 1444522"/>
                <a:gd name="connsiteX20-1629" fmla="*/ 133350 w 2863850"/>
                <a:gd name="connsiteY20-1630" fmla="*/ 60222 h 1444522"/>
                <a:gd name="connsiteX0-1631" fmla="*/ 133350 w 2863850"/>
                <a:gd name="connsiteY0-1632" fmla="*/ 60222 h 1444522"/>
                <a:gd name="connsiteX1-1633" fmla="*/ 1593850 w 2863850"/>
                <a:gd name="connsiteY1-1634" fmla="*/ 111022 h 1444522"/>
                <a:gd name="connsiteX2-1635" fmla="*/ 1765300 w 2863850"/>
                <a:gd name="connsiteY2-1636" fmla="*/ 257072 h 1444522"/>
                <a:gd name="connsiteX3-1637" fmla="*/ 1479550 w 2863850"/>
                <a:gd name="connsiteY3-1638" fmla="*/ 301522 h 1444522"/>
                <a:gd name="connsiteX4-1639" fmla="*/ 679450 w 2863850"/>
                <a:gd name="connsiteY4-1640" fmla="*/ 301522 h 1444522"/>
                <a:gd name="connsiteX5-1641" fmla="*/ 679450 w 2863850"/>
                <a:gd name="connsiteY5-1642" fmla="*/ 492022 h 1444522"/>
                <a:gd name="connsiteX6-1643" fmla="*/ 2355850 w 2863850"/>
                <a:gd name="connsiteY6-1644" fmla="*/ 453922 h 1444522"/>
                <a:gd name="connsiteX7-1645" fmla="*/ 2203450 w 2863850"/>
                <a:gd name="connsiteY7-1646" fmla="*/ 72922 h 1444522"/>
                <a:gd name="connsiteX8-1647" fmla="*/ 2736850 w 2863850"/>
                <a:gd name="connsiteY8-1648" fmla="*/ 34822 h 1444522"/>
                <a:gd name="connsiteX9-1649" fmla="*/ 2838450 w 2863850"/>
                <a:gd name="connsiteY9-1650" fmla="*/ 371372 h 1444522"/>
                <a:gd name="connsiteX10-1651" fmla="*/ 2863850 w 2863850"/>
                <a:gd name="connsiteY10-1652" fmla="*/ 790472 h 1444522"/>
                <a:gd name="connsiteX11-1653" fmla="*/ 2794000 w 2863850"/>
                <a:gd name="connsiteY11-1654" fmla="*/ 1031772 h 1444522"/>
                <a:gd name="connsiteX12-1655" fmla="*/ 831850 w 2863850"/>
                <a:gd name="connsiteY12-1656" fmla="*/ 987322 h 1444522"/>
                <a:gd name="connsiteX13-1657" fmla="*/ 831850 w 2863850"/>
                <a:gd name="connsiteY13-1658" fmla="*/ 1215922 h 1444522"/>
                <a:gd name="connsiteX14-1659" fmla="*/ 1936750 w 2863850"/>
                <a:gd name="connsiteY14-1660" fmla="*/ 1215922 h 1444522"/>
                <a:gd name="connsiteX15-1661" fmla="*/ 1898650 w 2863850"/>
                <a:gd name="connsiteY15-1662" fmla="*/ 1444522 h 1444522"/>
                <a:gd name="connsiteX16-1663" fmla="*/ 298450 w 2863850"/>
                <a:gd name="connsiteY16-1664" fmla="*/ 1368322 h 1444522"/>
                <a:gd name="connsiteX17-1665" fmla="*/ 44450 w 2863850"/>
                <a:gd name="connsiteY17-1666" fmla="*/ 987322 h 1444522"/>
                <a:gd name="connsiteX18-1667" fmla="*/ 0 w 2863850"/>
                <a:gd name="connsiteY18-1668" fmla="*/ 701572 h 1444522"/>
                <a:gd name="connsiteX19-1669" fmla="*/ 6350 w 2863850"/>
                <a:gd name="connsiteY19-1670" fmla="*/ 453922 h 1444522"/>
                <a:gd name="connsiteX20-1671" fmla="*/ 133350 w 2863850"/>
                <a:gd name="connsiteY20-1672" fmla="*/ 60222 h 1444522"/>
                <a:gd name="connsiteX0-1673" fmla="*/ 133350 w 2863850"/>
                <a:gd name="connsiteY0-1674" fmla="*/ 60222 h 1444522"/>
                <a:gd name="connsiteX1-1675" fmla="*/ 1593850 w 2863850"/>
                <a:gd name="connsiteY1-1676" fmla="*/ 111022 h 1444522"/>
                <a:gd name="connsiteX2-1677" fmla="*/ 1765300 w 2863850"/>
                <a:gd name="connsiteY2-1678" fmla="*/ 257072 h 1444522"/>
                <a:gd name="connsiteX3-1679" fmla="*/ 1479550 w 2863850"/>
                <a:gd name="connsiteY3-1680" fmla="*/ 301522 h 1444522"/>
                <a:gd name="connsiteX4-1681" fmla="*/ 679450 w 2863850"/>
                <a:gd name="connsiteY4-1682" fmla="*/ 301522 h 1444522"/>
                <a:gd name="connsiteX5-1683" fmla="*/ 679450 w 2863850"/>
                <a:gd name="connsiteY5-1684" fmla="*/ 492022 h 1444522"/>
                <a:gd name="connsiteX6-1685" fmla="*/ 2355850 w 2863850"/>
                <a:gd name="connsiteY6-1686" fmla="*/ 453922 h 1444522"/>
                <a:gd name="connsiteX7-1687" fmla="*/ 2203450 w 2863850"/>
                <a:gd name="connsiteY7-1688" fmla="*/ 72922 h 1444522"/>
                <a:gd name="connsiteX8-1689" fmla="*/ 2736850 w 2863850"/>
                <a:gd name="connsiteY8-1690" fmla="*/ 34822 h 1444522"/>
                <a:gd name="connsiteX9-1691" fmla="*/ 2838450 w 2863850"/>
                <a:gd name="connsiteY9-1692" fmla="*/ 371372 h 1444522"/>
                <a:gd name="connsiteX10-1693" fmla="*/ 2863850 w 2863850"/>
                <a:gd name="connsiteY10-1694" fmla="*/ 790472 h 1444522"/>
                <a:gd name="connsiteX11-1695" fmla="*/ 2794000 w 2863850"/>
                <a:gd name="connsiteY11-1696" fmla="*/ 1031772 h 1444522"/>
                <a:gd name="connsiteX12-1697" fmla="*/ 831850 w 2863850"/>
                <a:gd name="connsiteY12-1698" fmla="*/ 987322 h 1444522"/>
                <a:gd name="connsiteX13-1699" fmla="*/ 831850 w 2863850"/>
                <a:gd name="connsiteY13-1700" fmla="*/ 1215922 h 1444522"/>
                <a:gd name="connsiteX14-1701" fmla="*/ 1936750 w 2863850"/>
                <a:gd name="connsiteY14-1702" fmla="*/ 1215922 h 1444522"/>
                <a:gd name="connsiteX15-1703" fmla="*/ 1898650 w 2863850"/>
                <a:gd name="connsiteY15-1704" fmla="*/ 1444522 h 1444522"/>
                <a:gd name="connsiteX16-1705" fmla="*/ 298450 w 2863850"/>
                <a:gd name="connsiteY16-1706" fmla="*/ 1368322 h 1444522"/>
                <a:gd name="connsiteX17-1707" fmla="*/ 44450 w 2863850"/>
                <a:gd name="connsiteY17-1708" fmla="*/ 987322 h 1444522"/>
                <a:gd name="connsiteX18-1709" fmla="*/ 0 w 2863850"/>
                <a:gd name="connsiteY18-1710" fmla="*/ 701572 h 1444522"/>
                <a:gd name="connsiteX19-1711" fmla="*/ 6350 w 2863850"/>
                <a:gd name="connsiteY19-1712" fmla="*/ 453922 h 1444522"/>
                <a:gd name="connsiteX20-1713" fmla="*/ 133350 w 2863850"/>
                <a:gd name="connsiteY20-1714" fmla="*/ 60222 h 1444522"/>
                <a:gd name="connsiteX0-1715" fmla="*/ 133350 w 2863850"/>
                <a:gd name="connsiteY0-1716" fmla="*/ 60222 h 1444522"/>
                <a:gd name="connsiteX1-1717" fmla="*/ 1593850 w 2863850"/>
                <a:gd name="connsiteY1-1718" fmla="*/ 111022 h 1444522"/>
                <a:gd name="connsiteX2-1719" fmla="*/ 1765300 w 2863850"/>
                <a:gd name="connsiteY2-1720" fmla="*/ 257072 h 1444522"/>
                <a:gd name="connsiteX3-1721" fmla="*/ 1479550 w 2863850"/>
                <a:gd name="connsiteY3-1722" fmla="*/ 301522 h 1444522"/>
                <a:gd name="connsiteX4-1723" fmla="*/ 679450 w 2863850"/>
                <a:gd name="connsiteY4-1724" fmla="*/ 301522 h 1444522"/>
                <a:gd name="connsiteX5-1725" fmla="*/ 679450 w 2863850"/>
                <a:gd name="connsiteY5-1726" fmla="*/ 492022 h 1444522"/>
                <a:gd name="connsiteX6-1727" fmla="*/ 2355850 w 2863850"/>
                <a:gd name="connsiteY6-1728" fmla="*/ 453922 h 1444522"/>
                <a:gd name="connsiteX7-1729" fmla="*/ 2203450 w 2863850"/>
                <a:gd name="connsiteY7-1730" fmla="*/ 72922 h 1444522"/>
                <a:gd name="connsiteX8-1731" fmla="*/ 2736850 w 2863850"/>
                <a:gd name="connsiteY8-1732" fmla="*/ 34822 h 1444522"/>
                <a:gd name="connsiteX9-1733" fmla="*/ 2838450 w 2863850"/>
                <a:gd name="connsiteY9-1734" fmla="*/ 371372 h 1444522"/>
                <a:gd name="connsiteX10-1735" fmla="*/ 2863850 w 2863850"/>
                <a:gd name="connsiteY10-1736" fmla="*/ 790472 h 1444522"/>
                <a:gd name="connsiteX11-1737" fmla="*/ 2794000 w 2863850"/>
                <a:gd name="connsiteY11-1738" fmla="*/ 1031772 h 1444522"/>
                <a:gd name="connsiteX12-1739" fmla="*/ 831850 w 2863850"/>
                <a:gd name="connsiteY12-1740" fmla="*/ 987322 h 1444522"/>
                <a:gd name="connsiteX13-1741" fmla="*/ 831850 w 2863850"/>
                <a:gd name="connsiteY13-1742" fmla="*/ 1215922 h 1444522"/>
                <a:gd name="connsiteX14-1743" fmla="*/ 1936750 w 2863850"/>
                <a:gd name="connsiteY14-1744" fmla="*/ 1190522 h 1444522"/>
                <a:gd name="connsiteX15-1745" fmla="*/ 1898650 w 2863850"/>
                <a:gd name="connsiteY15-1746" fmla="*/ 1444522 h 1444522"/>
                <a:gd name="connsiteX16-1747" fmla="*/ 298450 w 2863850"/>
                <a:gd name="connsiteY16-1748" fmla="*/ 1368322 h 1444522"/>
                <a:gd name="connsiteX17-1749" fmla="*/ 44450 w 2863850"/>
                <a:gd name="connsiteY17-1750" fmla="*/ 987322 h 1444522"/>
                <a:gd name="connsiteX18-1751" fmla="*/ 0 w 2863850"/>
                <a:gd name="connsiteY18-1752" fmla="*/ 701572 h 1444522"/>
                <a:gd name="connsiteX19-1753" fmla="*/ 6350 w 2863850"/>
                <a:gd name="connsiteY19-1754" fmla="*/ 453922 h 1444522"/>
                <a:gd name="connsiteX20-1755" fmla="*/ 133350 w 2863850"/>
                <a:gd name="connsiteY20-1756" fmla="*/ 60222 h 1444522"/>
                <a:gd name="connsiteX0-1757" fmla="*/ 133350 w 2863850"/>
                <a:gd name="connsiteY0-1758" fmla="*/ 60222 h 1444522"/>
                <a:gd name="connsiteX1-1759" fmla="*/ 1593850 w 2863850"/>
                <a:gd name="connsiteY1-1760" fmla="*/ 111022 h 1444522"/>
                <a:gd name="connsiteX2-1761" fmla="*/ 1765300 w 2863850"/>
                <a:gd name="connsiteY2-1762" fmla="*/ 257072 h 1444522"/>
                <a:gd name="connsiteX3-1763" fmla="*/ 1479550 w 2863850"/>
                <a:gd name="connsiteY3-1764" fmla="*/ 301522 h 1444522"/>
                <a:gd name="connsiteX4-1765" fmla="*/ 679450 w 2863850"/>
                <a:gd name="connsiteY4-1766" fmla="*/ 301522 h 1444522"/>
                <a:gd name="connsiteX5-1767" fmla="*/ 679450 w 2863850"/>
                <a:gd name="connsiteY5-1768" fmla="*/ 492022 h 1444522"/>
                <a:gd name="connsiteX6-1769" fmla="*/ 2355850 w 2863850"/>
                <a:gd name="connsiteY6-1770" fmla="*/ 453922 h 1444522"/>
                <a:gd name="connsiteX7-1771" fmla="*/ 2203450 w 2863850"/>
                <a:gd name="connsiteY7-1772" fmla="*/ 72922 h 1444522"/>
                <a:gd name="connsiteX8-1773" fmla="*/ 2736850 w 2863850"/>
                <a:gd name="connsiteY8-1774" fmla="*/ 34822 h 1444522"/>
                <a:gd name="connsiteX9-1775" fmla="*/ 2838450 w 2863850"/>
                <a:gd name="connsiteY9-1776" fmla="*/ 371372 h 1444522"/>
                <a:gd name="connsiteX10-1777" fmla="*/ 2863850 w 2863850"/>
                <a:gd name="connsiteY10-1778" fmla="*/ 790472 h 1444522"/>
                <a:gd name="connsiteX11-1779" fmla="*/ 2794000 w 2863850"/>
                <a:gd name="connsiteY11-1780" fmla="*/ 1031772 h 1444522"/>
                <a:gd name="connsiteX12-1781" fmla="*/ 831850 w 2863850"/>
                <a:gd name="connsiteY12-1782" fmla="*/ 987322 h 1444522"/>
                <a:gd name="connsiteX13-1783" fmla="*/ 831850 w 2863850"/>
                <a:gd name="connsiteY13-1784" fmla="*/ 1215922 h 1444522"/>
                <a:gd name="connsiteX14-1785" fmla="*/ 1936750 w 2863850"/>
                <a:gd name="connsiteY14-1786" fmla="*/ 1190522 h 1444522"/>
                <a:gd name="connsiteX15-1787" fmla="*/ 1898650 w 2863850"/>
                <a:gd name="connsiteY15-1788" fmla="*/ 1444522 h 1444522"/>
                <a:gd name="connsiteX16-1789" fmla="*/ 298450 w 2863850"/>
                <a:gd name="connsiteY16-1790" fmla="*/ 1368322 h 1444522"/>
                <a:gd name="connsiteX17-1791" fmla="*/ 44450 w 2863850"/>
                <a:gd name="connsiteY17-1792" fmla="*/ 987322 h 1444522"/>
                <a:gd name="connsiteX18-1793" fmla="*/ 0 w 2863850"/>
                <a:gd name="connsiteY18-1794" fmla="*/ 701572 h 1444522"/>
                <a:gd name="connsiteX19-1795" fmla="*/ 6350 w 2863850"/>
                <a:gd name="connsiteY19-1796" fmla="*/ 453922 h 1444522"/>
                <a:gd name="connsiteX20-1797" fmla="*/ 133350 w 2863850"/>
                <a:gd name="connsiteY20-1798" fmla="*/ 60222 h 1444522"/>
                <a:gd name="connsiteX0-1799" fmla="*/ 133350 w 2863850"/>
                <a:gd name="connsiteY0-1800" fmla="*/ 60222 h 1444522"/>
                <a:gd name="connsiteX1-1801" fmla="*/ 1593850 w 2863850"/>
                <a:gd name="connsiteY1-1802" fmla="*/ 111022 h 1444522"/>
                <a:gd name="connsiteX2-1803" fmla="*/ 1765300 w 2863850"/>
                <a:gd name="connsiteY2-1804" fmla="*/ 257072 h 1444522"/>
                <a:gd name="connsiteX3-1805" fmla="*/ 1479550 w 2863850"/>
                <a:gd name="connsiteY3-1806" fmla="*/ 301522 h 1444522"/>
                <a:gd name="connsiteX4-1807" fmla="*/ 679450 w 2863850"/>
                <a:gd name="connsiteY4-1808" fmla="*/ 301522 h 1444522"/>
                <a:gd name="connsiteX5-1809" fmla="*/ 679450 w 2863850"/>
                <a:gd name="connsiteY5-1810" fmla="*/ 492022 h 1444522"/>
                <a:gd name="connsiteX6-1811" fmla="*/ 2355850 w 2863850"/>
                <a:gd name="connsiteY6-1812" fmla="*/ 453922 h 1444522"/>
                <a:gd name="connsiteX7-1813" fmla="*/ 2203450 w 2863850"/>
                <a:gd name="connsiteY7-1814" fmla="*/ 72922 h 1444522"/>
                <a:gd name="connsiteX8-1815" fmla="*/ 2736850 w 2863850"/>
                <a:gd name="connsiteY8-1816" fmla="*/ 34822 h 1444522"/>
                <a:gd name="connsiteX9-1817" fmla="*/ 2838450 w 2863850"/>
                <a:gd name="connsiteY9-1818" fmla="*/ 371372 h 1444522"/>
                <a:gd name="connsiteX10-1819" fmla="*/ 2863850 w 2863850"/>
                <a:gd name="connsiteY10-1820" fmla="*/ 790472 h 1444522"/>
                <a:gd name="connsiteX11-1821" fmla="*/ 2794000 w 2863850"/>
                <a:gd name="connsiteY11-1822" fmla="*/ 1031772 h 1444522"/>
                <a:gd name="connsiteX12-1823" fmla="*/ 831850 w 2863850"/>
                <a:gd name="connsiteY12-1824" fmla="*/ 987322 h 1444522"/>
                <a:gd name="connsiteX13-1825" fmla="*/ 831850 w 2863850"/>
                <a:gd name="connsiteY13-1826" fmla="*/ 1215922 h 1444522"/>
                <a:gd name="connsiteX14-1827" fmla="*/ 1936750 w 2863850"/>
                <a:gd name="connsiteY14-1828" fmla="*/ 1190522 h 1444522"/>
                <a:gd name="connsiteX15-1829" fmla="*/ 1898650 w 2863850"/>
                <a:gd name="connsiteY15-1830" fmla="*/ 1444522 h 1444522"/>
                <a:gd name="connsiteX16-1831" fmla="*/ 298450 w 2863850"/>
                <a:gd name="connsiteY16-1832" fmla="*/ 1368322 h 1444522"/>
                <a:gd name="connsiteX17-1833" fmla="*/ 44450 w 2863850"/>
                <a:gd name="connsiteY17-1834" fmla="*/ 987322 h 1444522"/>
                <a:gd name="connsiteX18-1835" fmla="*/ 0 w 2863850"/>
                <a:gd name="connsiteY18-1836" fmla="*/ 701572 h 1444522"/>
                <a:gd name="connsiteX19-1837" fmla="*/ 6350 w 2863850"/>
                <a:gd name="connsiteY19-1838" fmla="*/ 453922 h 1444522"/>
                <a:gd name="connsiteX20-1839" fmla="*/ 133350 w 2863850"/>
                <a:gd name="connsiteY20-1840" fmla="*/ 60222 h 1444522"/>
                <a:gd name="connsiteX0-1841" fmla="*/ 133350 w 2863850"/>
                <a:gd name="connsiteY0-1842" fmla="*/ 60222 h 1444522"/>
                <a:gd name="connsiteX1-1843" fmla="*/ 1593850 w 2863850"/>
                <a:gd name="connsiteY1-1844" fmla="*/ 111022 h 1444522"/>
                <a:gd name="connsiteX2-1845" fmla="*/ 1765300 w 2863850"/>
                <a:gd name="connsiteY2-1846" fmla="*/ 257072 h 1444522"/>
                <a:gd name="connsiteX3-1847" fmla="*/ 1479550 w 2863850"/>
                <a:gd name="connsiteY3-1848" fmla="*/ 301522 h 1444522"/>
                <a:gd name="connsiteX4-1849" fmla="*/ 679450 w 2863850"/>
                <a:gd name="connsiteY4-1850" fmla="*/ 301522 h 1444522"/>
                <a:gd name="connsiteX5-1851" fmla="*/ 679450 w 2863850"/>
                <a:gd name="connsiteY5-1852" fmla="*/ 492022 h 1444522"/>
                <a:gd name="connsiteX6-1853" fmla="*/ 2355850 w 2863850"/>
                <a:gd name="connsiteY6-1854" fmla="*/ 453922 h 1444522"/>
                <a:gd name="connsiteX7-1855" fmla="*/ 2203450 w 2863850"/>
                <a:gd name="connsiteY7-1856" fmla="*/ 72922 h 1444522"/>
                <a:gd name="connsiteX8-1857" fmla="*/ 2736850 w 2863850"/>
                <a:gd name="connsiteY8-1858" fmla="*/ 34822 h 1444522"/>
                <a:gd name="connsiteX9-1859" fmla="*/ 2838450 w 2863850"/>
                <a:gd name="connsiteY9-1860" fmla="*/ 371372 h 1444522"/>
                <a:gd name="connsiteX10-1861" fmla="*/ 2863850 w 2863850"/>
                <a:gd name="connsiteY10-1862" fmla="*/ 790472 h 1444522"/>
                <a:gd name="connsiteX11-1863" fmla="*/ 2794000 w 2863850"/>
                <a:gd name="connsiteY11-1864" fmla="*/ 1031772 h 1444522"/>
                <a:gd name="connsiteX12-1865" fmla="*/ 831850 w 2863850"/>
                <a:gd name="connsiteY12-1866" fmla="*/ 987322 h 1444522"/>
                <a:gd name="connsiteX13-1867" fmla="*/ 831850 w 2863850"/>
                <a:gd name="connsiteY13-1868" fmla="*/ 1215922 h 1444522"/>
                <a:gd name="connsiteX14-1869" fmla="*/ 1911350 w 2863850"/>
                <a:gd name="connsiteY14-1870" fmla="*/ 1266722 h 1444522"/>
                <a:gd name="connsiteX15-1871" fmla="*/ 1898650 w 2863850"/>
                <a:gd name="connsiteY15-1872" fmla="*/ 1444522 h 1444522"/>
                <a:gd name="connsiteX16-1873" fmla="*/ 298450 w 2863850"/>
                <a:gd name="connsiteY16-1874" fmla="*/ 1368322 h 1444522"/>
                <a:gd name="connsiteX17-1875" fmla="*/ 44450 w 2863850"/>
                <a:gd name="connsiteY17-1876" fmla="*/ 987322 h 1444522"/>
                <a:gd name="connsiteX18-1877" fmla="*/ 0 w 2863850"/>
                <a:gd name="connsiteY18-1878" fmla="*/ 701572 h 1444522"/>
                <a:gd name="connsiteX19-1879" fmla="*/ 6350 w 2863850"/>
                <a:gd name="connsiteY19-1880" fmla="*/ 453922 h 1444522"/>
                <a:gd name="connsiteX20-1881" fmla="*/ 133350 w 2863850"/>
                <a:gd name="connsiteY20-1882" fmla="*/ 60222 h 144452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201" y="connsiteY20-202"/>
                </a:cxn>
              </a:cxnLst>
              <a:rect l="l" t="t" r="r" b="b"/>
              <a:pathLst>
                <a:path w="2863850" h="1444522">
                  <a:moveTo>
                    <a:pt x="133350" y="60222"/>
                  </a:moveTo>
                  <a:cubicBezTo>
                    <a:pt x="620183" y="77155"/>
                    <a:pt x="1321858" y="78214"/>
                    <a:pt x="1593850" y="111022"/>
                  </a:cubicBezTo>
                  <a:cubicBezTo>
                    <a:pt x="1865842" y="143830"/>
                    <a:pt x="1765300" y="170289"/>
                    <a:pt x="1765300" y="257072"/>
                  </a:cubicBezTo>
                  <a:cubicBezTo>
                    <a:pt x="1765300" y="331125"/>
                    <a:pt x="1587500" y="263422"/>
                    <a:pt x="1479550" y="301522"/>
                  </a:cubicBezTo>
                  <a:cubicBezTo>
                    <a:pt x="1212850" y="301522"/>
                    <a:pt x="939800" y="231672"/>
                    <a:pt x="679450" y="301522"/>
                  </a:cubicBezTo>
                  <a:cubicBezTo>
                    <a:pt x="609600" y="415822"/>
                    <a:pt x="647700" y="428522"/>
                    <a:pt x="679450" y="492022"/>
                  </a:cubicBezTo>
                  <a:cubicBezTo>
                    <a:pt x="1257300" y="542822"/>
                    <a:pt x="1809750" y="523772"/>
                    <a:pt x="2355850" y="453922"/>
                  </a:cubicBezTo>
                  <a:cubicBezTo>
                    <a:pt x="2393950" y="307872"/>
                    <a:pt x="2165350" y="231672"/>
                    <a:pt x="2203450" y="72922"/>
                  </a:cubicBezTo>
                  <a:cubicBezTo>
                    <a:pt x="2451100" y="-73128"/>
                    <a:pt x="2559050" y="47522"/>
                    <a:pt x="2736850" y="34822"/>
                  </a:cubicBezTo>
                  <a:lnTo>
                    <a:pt x="2838450" y="371372"/>
                  </a:lnTo>
                  <a:cubicBezTo>
                    <a:pt x="2855383" y="508955"/>
                    <a:pt x="2859617" y="646539"/>
                    <a:pt x="2863850" y="790472"/>
                  </a:cubicBezTo>
                  <a:cubicBezTo>
                    <a:pt x="2834217" y="906889"/>
                    <a:pt x="2836333" y="966155"/>
                    <a:pt x="2794000" y="1031772"/>
                  </a:cubicBezTo>
                  <a:cubicBezTo>
                    <a:pt x="2139950" y="1016955"/>
                    <a:pt x="933450" y="894189"/>
                    <a:pt x="831850" y="987322"/>
                  </a:cubicBezTo>
                  <a:cubicBezTo>
                    <a:pt x="781050" y="1107972"/>
                    <a:pt x="742950" y="1152422"/>
                    <a:pt x="831850" y="1215922"/>
                  </a:cubicBezTo>
                  <a:cubicBezTo>
                    <a:pt x="1200150" y="1273072"/>
                    <a:pt x="1606550" y="1203222"/>
                    <a:pt x="1911350" y="1266722"/>
                  </a:cubicBezTo>
                  <a:cubicBezTo>
                    <a:pt x="1987550" y="1370439"/>
                    <a:pt x="1911350" y="1359855"/>
                    <a:pt x="1898650" y="1444522"/>
                  </a:cubicBezTo>
                  <a:lnTo>
                    <a:pt x="298450" y="1368322"/>
                  </a:lnTo>
                  <a:cubicBezTo>
                    <a:pt x="162983" y="1431822"/>
                    <a:pt x="91017" y="1127022"/>
                    <a:pt x="44450" y="987322"/>
                  </a:cubicBezTo>
                  <a:cubicBezTo>
                    <a:pt x="8467" y="892072"/>
                    <a:pt x="23283" y="841272"/>
                    <a:pt x="0" y="701572"/>
                  </a:cubicBezTo>
                  <a:cubicBezTo>
                    <a:pt x="2117" y="615847"/>
                    <a:pt x="8467" y="563989"/>
                    <a:pt x="6350" y="453922"/>
                  </a:cubicBezTo>
                  <a:cubicBezTo>
                    <a:pt x="23283" y="350205"/>
                    <a:pt x="33867" y="95147"/>
                    <a:pt x="133350" y="60222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同侧圆角矩形 241"/>
            <p:cNvSpPr/>
            <p:nvPr/>
          </p:nvSpPr>
          <p:spPr>
            <a:xfrm rot="5400000">
              <a:off x="5511715" y="2905158"/>
              <a:ext cx="156537" cy="921599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同侧圆角矩形 241"/>
            <p:cNvSpPr/>
            <p:nvPr/>
          </p:nvSpPr>
          <p:spPr>
            <a:xfrm rot="5400000">
              <a:off x="5600247" y="3233866"/>
              <a:ext cx="132414" cy="497195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125619" y="2136264"/>
            <a:ext cx="826890" cy="834776"/>
            <a:chOff x="1966625" y="1676400"/>
            <a:chExt cx="3379972" cy="3352800"/>
          </a:xfrm>
        </p:grpSpPr>
        <p:sp>
          <p:nvSpPr>
            <p:cNvPr id="34" name="椭圆 33"/>
            <p:cNvSpPr/>
            <p:nvPr/>
          </p:nvSpPr>
          <p:spPr>
            <a:xfrm>
              <a:off x="1985087" y="1676400"/>
              <a:ext cx="3352800" cy="3352800"/>
            </a:xfrm>
            <a:prstGeom prst="ellipse">
              <a:avLst/>
            </a:prstGeom>
            <a:solidFill>
              <a:srgbClr val="EED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966625" y="1902471"/>
              <a:ext cx="2475637" cy="3066736"/>
            </a:xfrm>
            <a:custGeom>
              <a:gdLst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200150 w 2838450"/>
                <a:gd name="connsiteY3" fmla="*/ 304800 h 3009900"/>
                <a:gd name="connsiteX4" fmla="*/ 1181100 w 2838450"/>
                <a:gd name="connsiteY4" fmla="*/ 533400 h 3009900"/>
                <a:gd name="connsiteX5" fmla="*/ 1314450 w 2838450"/>
                <a:gd name="connsiteY5" fmla="*/ 571500 h 3009900"/>
                <a:gd name="connsiteX6" fmla="*/ 1924050 w 2838450"/>
                <a:gd name="connsiteY6" fmla="*/ 533400 h 3009900"/>
                <a:gd name="connsiteX7" fmla="*/ 1962150 w 2838450"/>
                <a:gd name="connsiteY7" fmla="*/ 647700 h 3009900"/>
                <a:gd name="connsiteX8" fmla="*/ 1962150 w 2838450"/>
                <a:gd name="connsiteY8" fmla="*/ 723900 h 3009900"/>
                <a:gd name="connsiteX9" fmla="*/ 552450 w 2838450"/>
                <a:gd name="connsiteY9" fmla="*/ 914400 h 3009900"/>
                <a:gd name="connsiteX10" fmla="*/ 590550 w 2838450"/>
                <a:gd name="connsiteY10" fmla="*/ 1314450 h 3009900"/>
                <a:gd name="connsiteX11" fmla="*/ 2343150 w 2838450"/>
                <a:gd name="connsiteY11" fmla="*/ 1104900 h 3009900"/>
                <a:gd name="connsiteX12" fmla="*/ 2305050 w 2838450"/>
                <a:gd name="connsiteY12" fmla="*/ 1314450 h 3009900"/>
                <a:gd name="connsiteX13" fmla="*/ 2286000 w 2838450"/>
                <a:gd name="connsiteY13" fmla="*/ 1390650 h 3009900"/>
                <a:gd name="connsiteX14" fmla="*/ 1276350 w 2838450"/>
                <a:gd name="connsiteY14" fmla="*/ 1466850 h 3009900"/>
                <a:gd name="connsiteX15" fmla="*/ 381000 w 2838450"/>
                <a:gd name="connsiteY15" fmla="*/ 1524000 h 3009900"/>
                <a:gd name="connsiteX16" fmla="*/ 590550 w 2838450"/>
                <a:gd name="connsiteY16" fmla="*/ 1885950 h 3009900"/>
                <a:gd name="connsiteX17" fmla="*/ 1562100 w 2838450"/>
                <a:gd name="connsiteY17" fmla="*/ 1752600 h 3009900"/>
                <a:gd name="connsiteX18" fmla="*/ 1600200 w 2838450"/>
                <a:gd name="connsiteY18" fmla="*/ 2000250 h 3009900"/>
                <a:gd name="connsiteX19" fmla="*/ 1352550 w 2838450"/>
                <a:gd name="connsiteY19" fmla="*/ 2057400 h 3009900"/>
                <a:gd name="connsiteX20" fmla="*/ 800100 w 2838450"/>
                <a:gd name="connsiteY20" fmla="*/ 2171700 h 3009900"/>
                <a:gd name="connsiteX21" fmla="*/ 1162050 w 2838450"/>
                <a:gd name="connsiteY21" fmla="*/ 2343150 h 3009900"/>
                <a:gd name="connsiteX22" fmla="*/ 2400300 w 2838450"/>
                <a:gd name="connsiteY22" fmla="*/ 2152650 h 3009900"/>
                <a:gd name="connsiteX23" fmla="*/ 2838450 w 2838450"/>
                <a:gd name="connsiteY23" fmla="*/ 2114550 h 3009900"/>
                <a:gd name="connsiteX24" fmla="*/ 2781300 w 2838450"/>
                <a:gd name="connsiteY24" fmla="*/ 2362200 h 3009900"/>
                <a:gd name="connsiteX25" fmla="*/ 2647950 w 2838450"/>
                <a:gd name="connsiteY25" fmla="*/ 2400300 h 3009900"/>
                <a:gd name="connsiteX26" fmla="*/ 1257300 w 2838450"/>
                <a:gd name="connsiteY26" fmla="*/ 2667000 h 3009900"/>
                <a:gd name="connsiteX27" fmla="*/ 1504950 w 2838450"/>
                <a:gd name="connsiteY27" fmla="*/ 2819400 h 3009900"/>
                <a:gd name="connsiteX28" fmla="*/ 2647950 w 2838450"/>
                <a:gd name="connsiteY28" fmla="*/ 2647950 h 3009900"/>
                <a:gd name="connsiteX29" fmla="*/ 2647950 w 2838450"/>
                <a:gd name="connsiteY29" fmla="*/ 2952750 h 3009900"/>
                <a:gd name="connsiteX30" fmla="*/ 0 w 2838450"/>
                <a:gd name="connsiteY30" fmla="*/ 3009900 h 3009900"/>
                <a:gd name="connsiteX31" fmla="*/ 9 w 2838450"/>
                <a:gd name="connsiteY31" fmla="*/ 3009787 h 3009900"/>
                <a:gd name="connsiteX32" fmla="*/ 1419225 w 2838450"/>
                <a:gd name="connsiteY32" fmla="*/ 2979157 h 3009900"/>
                <a:gd name="connsiteX33" fmla="*/ 1403526 w 2838450"/>
                <a:gd name="connsiteY33" fmla="*/ 2973410 h 3009900"/>
                <a:gd name="connsiteX34" fmla="*/ 388311 w 2838450"/>
                <a:gd name="connsiteY34" fmla="*/ 1600152 h 3009900"/>
                <a:gd name="connsiteX35" fmla="*/ 385297 w 2838450"/>
                <a:gd name="connsiteY35" fmla="*/ 1540457 h 3009900"/>
                <a:gd name="connsiteX36" fmla="*/ 375769 w 2838450"/>
                <a:gd name="connsiteY36" fmla="*/ 1524000 h 3009900"/>
                <a:gd name="connsiteX37" fmla="*/ 384438 w 2838450"/>
                <a:gd name="connsiteY37" fmla="*/ 1523447 h 3009900"/>
                <a:gd name="connsiteX38" fmla="*/ 379656 w 2838450"/>
                <a:gd name="connsiteY38" fmla="*/ 1428750 h 3009900"/>
                <a:gd name="connsiteX39" fmla="*/ 1118765 w 2838450"/>
                <a:gd name="connsiteY39" fmla="*/ 38653 h 3009900"/>
                <a:gd name="connsiteX40" fmla="*/ 1160496 w 2838450"/>
                <a:gd name="connsiteY40" fmla="*/ 13301 h 3009900"/>
                <a:gd name="connsiteX0-1" fmla="*/ 2038350 w 2838450"/>
                <a:gd name="connsiteY0-2" fmla="*/ 0 h 3009900"/>
                <a:gd name="connsiteX1-3" fmla="*/ 2095500 w 2838450"/>
                <a:gd name="connsiteY1-4" fmla="*/ 171450 h 3009900"/>
                <a:gd name="connsiteX2-5" fmla="*/ 2076450 w 2838450"/>
                <a:gd name="connsiteY2-6" fmla="*/ 228600 h 3009900"/>
                <a:gd name="connsiteX3-7" fmla="*/ 1219200 w 2838450"/>
                <a:gd name="connsiteY3-8" fmla="*/ 323850 h 3009900"/>
                <a:gd name="connsiteX4-9" fmla="*/ 1181100 w 2838450"/>
                <a:gd name="connsiteY4-10" fmla="*/ 533400 h 3009900"/>
                <a:gd name="connsiteX5-11" fmla="*/ 1314450 w 2838450"/>
                <a:gd name="connsiteY5-12" fmla="*/ 571500 h 3009900"/>
                <a:gd name="connsiteX6-13" fmla="*/ 1924050 w 2838450"/>
                <a:gd name="connsiteY6-14" fmla="*/ 533400 h 3009900"/>
                <a:gd name="connsiteX7-15" fmla="*/ 1962150 w 2838450"/>
                <a:gd name="connsiteY7-16" fmla="*/ 647700 h 3009900"/>
                <a:gd name="connsiteX8-17" fmla="*/ 1962150 w 2838450"/>
                <a:gd name="connsiteY8-18" fmla="*/ 723900 h 3009900"/>
                <a:gd name="connsiteX9-19" fmla="*/ 552450 w 2838450"/>
                <a:gd name="connsiteY9-20" fmla="*/ 914400 h 3009900"/>
                <a:gd name="connsiteX10-21" fmla="*/ 590550 w 2838450"/>
                <a:gd name="connsiteY10-22" fmla="*/ 1314450 h 3009900"/>
                <a:gd name="connsiteX11-23" fmla="*/ 2343150 w 2838450"/>
                <a:gd name="connsiteY11-24" fmla="*/ 1104900 h 3009900"/>
                <a:gd name="connsiteX12-25" fmla="*/ 2305050 w 2838450"/>
                <a:gd name="connsiteY12-26" fmla="*/ 1314450 h 3009900"/>
                <a:gd name="connsiteX13-27" fmla="*/ 2286000 w 2838450"/>
                <a:gd name="connsiteY13-28" fmla="*/ 1390650 h 3009900"/>
                <a:gd name="connsiteX14-29" fmla="*/ 1276350 w 2838450"/>
                <a:gd name="connsiteY14-30" fmla="*/ 1466850 h 3009900"/>
                <a:gd name="connsiteX15-31" fmla="*/ 381000 w 2838450"/>
                <a:gd name="connsiteY15-32" fmla="*/ 1524000 h 3009900"/>
                <a:gd name="connsiteX16-33" fmla="*/ 590550 w 2838450"/>
                <a:gd name="connsiteY16-34" fmla="*/ 1885950 h 3009900"/>
                <a:gd name="connsiteX17-35" fmla="*/ 1562100 w 2838450"/>
                <a:gd name="connsiteY17-36" fmla="*/ 1752600 h 3009900"/>
                <a:gd name="connsiteX18-37" fmla="*/ 1600200 w 2838450"/>
                <a:gd name="connsiteY18-38" fmla="*/ 2000250 h 3009900"/>
                <a:gd name="connsiteX19-39" fmla="*/ 1352550 w 2838450"/>
                <a:gd name="connsiteY19-40" fmla="*/ 2057400 h 3009900"/>
                <a:gd name="connsiteX20-41" fmla="*/ 800100 w 2838450"/>
                <a:gd name="connsiteY20-42" fmla="*/ 2171700 h 3009900"/>
                <a:gd name="connsiteX21-43" fmla="*/ 1162050 w 2838450"/>
                <a:gd name="connsiteY21-44" fmla="*/ 2343150 h 3009900"/>
                <a:gd name="connsiteX22-45" fmla="*/ 2400300 w 2838450"/>
                <a:gd name="connsiteY22-46" fmla="*/ 2152650 h 3009900"/>
                <a:gd name="connsiteX23-47" fmla="*/ 2838450 w 2838450"/>
                <a:gd name="connsiteY23-48" fmla="*/ 2114550 h 3009900"/>
                <a:gd name="connsiteX24-49" fmla="*/ 2781300 w 2838450"/>
                <a:gd name="connsiteY24-50" fmla="*/ 2362200 h 3009900"/>
                <a:gd name="connsiteX25-51" fmla="*/ 2647950 w 2838450"/>
                <a:gd name="connsiteY25-52" fmla="*/ 2400300 h 3009900"/>
                <a:gd name="connsiteX26-53" fmla="*/ 1257300 w 2838450"/>
                <a:gd name="connsiteY26-54" fmla="*/ 2667000 h 3009900"/>
                <a:gd name="connsiteX27-55" fmla="*/ 1504950 w 2838450"/>
                <a:gd name="connsiteY27-56" fmla="*/ 2819400 h 3009900"/>
                <a:gd name="connsiteX28-57" fmla="*/ 2647950 w 2838450"/>
                <a:gd name="connsiteY28-58" fmla="*/ 2647950 h 3009900"/>
                <a:gd name="connsiteX29-59" fmla="*/ 2647950 w 2838450"/>
                <a:gd name="connsiteY29-60" fmla="*/ 2952750 h 3009900"/>
                <a:gd name="connsiteX30-61" fmla="*/ 0 w 2838450"/>
                <a:gd name="connsiteY30-62" fmla="*/ 3009900 h 3009900"/>
                <a:gd name="connsiteX31-63" fmla="*/ 9 w 2838450"/>
                <a:gd name="connsiteY31-64" fmla="*/ 3009787 h 3009900"/>
                <a:gd name="connsiteX32-65" fmla="*/ 1419225 w 2838450"/>
                <a:gd name="connsiteY32-66" fmla="*/ 2979157 h 3009900"/>
                <a:gd name="connsiteX33-67" fmla="*/ 1403526 w 2838450"/>
                <a:gd name="connsiteY33-68" fmla="*/ 2973410 h 3009900"/>
                <a:gd name="connsiteX34-69" fmla="*/ 388311 w 2838450"/>
                <a:gd name="connsiteY34-70" fmla="*/ 1600152 h 3009900"/>
                <a:gd name="connsiteX35-71" fmla="*/ 385297 w 2838450"/>
                <a:gd name="connsiteY35-72" fmla="*/ 1540457 h 3009900"/>
                <a:gd name="connsiteX36-73" fmla="*/ 375769 w 2838450"/>
                <a:gd name="connsiteY36-74" fmla="*/ 1524000 h 3009900"/>
                <a:gd name="connsiteX37-75" fmla="*/ 384438 w 2838450"/>
                <a:gd name="connsiteY37-76" fmla="*/ 1523447 h 3009900"/>
                <a:gd name="connsiteX38-77" fmla="*/ 379656 w 2838450"/>
                <a:gd name="connsiteY38-78" fmla="*/ 1428750 h 3009900"/>
                <a:gd name="connsiteX39-79" fmla="*/ 1118765 w 2838450"/>
                <a:gd name="connsiteY39-80" fmla="*/ 38653 h 3009900"/>
                <a:gd name="connsiteX40-81" fmla="*/ 1160496 w 2838450"/>
                <a:gd name="connsiteY40-82" fmla="*/ 13301 h 3009900"/>
                <a:gd name="connsiteX41" fmla="*/ 2038350 w 2838450"/>
                <a:gd name="connsiteY41" fmla="*/ 0 h 3009900"/>
                <a:gd name="connsiteX0-83" fmla="*/ 2038350 w 2838450"/>
                <a:gd name="connsiteY0-84" fmla="*/ 0 h 3009900"/>
                <a:gd name="connsiteX1-85" fmla="*/ 2095500 w 2838450"/>
                <a:gd name="connsiteY1-86" fmla="*/ 171450 h 3009900"/>
                <a:gd name="connsiteX2-87" fmla="*/ 2076450 w 2838450"/>
                <a:gd name="connsiteY2-88" fmla="*/ 228600 h 3009900"/>
                <a:gd name="connsiteX3-89" fmla="*/ 1507945 w 2838450"/>
                <a:gd name="connsiteY3-90" fmla="*/ 250179 h 3009900"/>
                <a:gd name="connsiteX4-91" fmla="*/ 1219200 w 2838450"/>
                <a:gd name="connsiteY4-92" fmla="*/ 323850 h 3009900"/>
                <a:gd name="connsiteX5-93" fmla="*/ 1181100 w 2838450"/>
                <a:gd name="connsiteY5-94" fmla="*/ 533400 h 3009900"/>
                <a:gd name="connsiteX6-95" fmla="*/ 1314450 w 2838450"/>
                <a:gd name="connsiteY6-96" fmla="*/ 571500 h 3009900"/>
                <a:gd name="connsiteX7-97" fmla="*/ 1924050 w 2838450"/>
                <a:gd name="connsiteY7-98" fmla="*/ 533400 h 3009900"/>
                <a:gd name="connsiteX8-99" fmla="*/ 1962150 w 2838450"/>
                <a:gd name="connsiteY8-100" fmla="*/ 647700 h 3009900"/>
                <a:gd name="connsiteX9-101" fmla="*/ 1962150 w 2838450"/>
                <a:gd name="connsiteY9-102" fmla="*/ 723900 h 3009900"/>
                <a:gd name="connsiteX10-103" fmla="*/ 552450 w 2838450"/>
                <a:gd name="connsiteY10-104" fmla="*/ 914400 h 3009900"/>
                <a:gd name="connsiteX11-105" fmla="*/ 590550 w 2838450"/>
                <a:gd name="connsiteY11-106" fmla="*/ 1314450 h 3009900"/>
                <a:gd name="connsiteX12-107" fmla="*/ 2343150 w 2838450"/>
                <a:gd name="connsiteY12-108" fmla="*/ 1104900 h 3009900"/>
                <a:gd name="connsiteX13-109" fmla="*/ 2305050 w 2838450"/>
                <a:gd name="connsiteY13-110" fmla="*/ 1314450 h 3009900"/>
                <a:gd name="connsiteX14-111" fmla="*/ 2286000 w 2838450"/>
                <a:gd name="connsiteY14-112" fmla="*/ 1390650 h 3009900"/>
                <a:gd name="connsiteX15-113" fmla="*/ 1276350 w 2838450"/>
                <a:gd name="connsiteY15-114" fmla="*/ 1466850 h 3009900"/>
                <a:gd name="connsiteX16-115" fmla="*/ 381000 w 2838450"/>
                <a:gd name="connsiteY16-116" fmla="*/ 1524000 h 3009900"/>
                <a:gd name="connsiteX17-117" fmla="*/ 590550 w 2838450"/>
                <a:gd name="connsiteY17-118" fmla="*/ 1885950 h 3009900"/>
                <a:gd name="connsiteX18-119" fmla="*/ 1562100 w 2838450"/>
                <a:gd name="connsiteY18-120" fmla="*/ 1752600 h 3009900"/>
                <a:gd name="connsiteX19-121" fmla="*/ 1600200 w 2838450"/>
                <a:gd name="connsiteY19-122" fmla="*/ 2000250 h 3009900"/>
                <a:gd name="connsiteX20-123" fmla="*/ 1352550 w 2838450"/>
                <a:gd name="connsiteY20-124" fmla="*/ 2057400 h 3009900"/>
                <a:gd name="connsiteX21-125" fmla="*/ 800100 w 2838450"/>
                <a:gd name="connsiteY21-126" fmla="*/ 2171700 h 3009900"/>
                <a:gd name="connsiteX22-127" fmla="*/ 1162050 w 2838450"/>
                <a:gd name="connsiteY22-128" fmla="*/ 2343150 h 3009900"/>
                <a:gd name="connsiteX23-129" fmla="*/ 2400300 w 2838450"/>
                <a:gd name="connsiteY23-130" fmla="*/ 2152650 h 3009900"/>
                <a:gd name="connsiteX24-131" fmla="*/ 2838450 w 2838450"/>
                <a:gd name="connsiteY24-132" fmla="*/ 2114550 h 3009900"/>
                <a:gd name="connsiteX25-133" fmla="*/ 2781300 w 2838450"/>
                <a:gd name="connsiteY25-134" fmla="*/ 2362200 h 3009900"/>
                <a:gd name="connsiteX26-135" fmla="*/ 2647950 w 2838450"/>
                <a:gd name="connsiteY26-136" fmla="*/ 2400300 h 3009900"/>
                <a:gd name="connsiteX27-137" fmla="*/ 1257300 w 2838450"/>
                <a:gd name="connsiteY27-138" fmla="*/ 2667000 h 3009900"/>
                <a:gd name="connsiteX28-139" fmla="*/ 1504950 w 2838450"/>
                <a:gd name="connsiteY28-140" fmla="*/ 2819400 h 3009900"/>
                <a:gd name="connsiteX29-141" fmla="*/ 2647950 w 2838450"/>
                <a:gd name="connsiteY29-142" fmla="*/ 2647950 h 3009900"/>
                <a:gd name="connsiteX30-143" fmla="*/ 2647950 w 2838450"/>
                <a:gd name="connsiteY30-144" fmla="*/ 2952750 h 3009900"/>
                <a:gd name="connsiteX31-145" fmla="*/ 0 w 2838450"/>
                <a:gd name="connsiteY31-146" fmla="*/ 3009900 h 3009900"/>
                <a:gd name="connsiteX32-147" fmla="*/ 9 w 2838450"/>
                <a:gd name="connsiteY32-148" fmla="*/ 3009787 h 3009900"/>
                <a:gd name="connsiteX33-149" fmla="*/ 1419225 w 2838450"/>
                <a:gd name="connsiteY33-150" fmla="*/ 2979157 h 3009900"/>
                <a:gd name="connsiteX34-151" fmla="*/ 1403526 w 2838450"/>
                <a:gd name="connsiteY34-152" fmla="*/ 2973410 h 3009900"/>
                <a:gd name="connsiteX35-153" fmla="*/ 388311 w 2838450"/>
                <a:gd name="connsiteY35-154" fmla="*/ 1600152 h 3009900"/>
                <a:gd name="connsiteX36-155" fmla="*/ 385297 w 2838450"/>
                <a:gd name="connsiteY36-156" fmla="*/ 1540457 h 3009900"/>
                <a:gd name="connsiteX37-157" fmla="*/ 375769 w 2838450"/>
                <a:gd name="connsiteY37-158" fmla="*/ 1524000 h 3009900"/>
                <a:gd name="connsiteX38-159" fmla="*/ 384438 w 2838450"/>
                <a:gd name="connsiteY38-160" fmla="*/ 1523447 h 3009900"/>
                <a:gd name="connsiteX39-161" fmla="*/ 379656 w 2838450"/>
                <a:gd name="connsiteY39-162" fmla="*/ 1428750 h 3009900"/>
                <a:gd name="connsiteX40-163" fmla="*/ 1118765 w 2838450"/>
                <a:gd name="connsiteY40-164" fmla="*/ 38653 h 3009900"/>
                <a:gd name="connsiteX41-165" fmla="*/ 1160496 w 2838450"/>
                <a:gd name="connsiteY41-166" fmla="*/ 13301 h 3009900"/>
                <a:gd name="connsiteX42" fmla="*/ 2038350 w 2838450"/>
                <a:gd name="connsiteY42" fmla="*/ 0 h 3009900"/>
                <a:gd name="connsiteX0-167" fmla="*/ 2038350 w 2838450"/>
                <a:gd name="connsiteY0-168" fmla="*/ 0 h 3009900"/>
                <a:gd name="connsiteX1-169" fmla="*/ 2095500 w 2838450"/>
                <a:gd name="connsiteY1-170" fmla="*/ 171450 h 3009900"/>
                <a:gd name="connsiteX2-171" fmla="*/ 2076450 w 2838450"/>
                <a:gd name="connsiteY2-172" fmla="*/ 228600 h 3009900"/>
                <a:gd name="connsiteX3-173" fmla="*/ 1507945 w 2838450"/>
                <a:gd name="connsiteY3-174" fmla="*/ 250179 h 3009900"/>
                <a:gd name="connsiteX4-175" fmla="*/ 1219200 w 2838450"/>
                <a:gd name="connsiteY4-176" fmla="*/ 323850 h 3009900"/>
                <a:gd name="connsiteX5-177" fmla="*/ 1181100 w 2838450"/>
                <a:gd name="connsiteY5-178" fmla="*/ 533400 h 3009900"/>
                <a:gd name="connsiteX6-179" fmla="*/ 1314450 w 2838450"/>
                <a:gd name="connsiteY6-180" fmla="*/ 571500 h 3009900"/>
                <a:gd name="connsiteX7-181" fmla="*/ 1924050 w 2838450"/>
                <a:gd name="connsiteY7-182" fmla="*/ 533400 h 3009900"/>
                <a:gd name="connsiteX8-183" fmla="*/ 1962150 w 2838450"/>
                <a:gd name="connsiteY8-184" fmla="*/ 647700 h 3009900"/>
                <a:gd name="connsiteX9-185" fmla="*/ 1962150 w 2838450"/>
                <a:gd name="connsiteY9-186" fmla="*/ 723900 h 3009900"/>
                <a:gd name="connsiteX10-187" fmla="*/ 552450 w 2838450"/>
                <a:gd name="connsiteY10-188" fmla="*/ 914400 h 3009900"/>
                <a:gd name="connsiteX11-189" fmla="*/ 590550 w 2838450"/>
                <a:gd name="connsiteY11-190" fmla="*/ 1314450 h 3009900"/>
                <a:gd name="connsiteX12-191" fmla="*/ 2343150 w 2838450"/>
                <a:gd name="connsiteY12-192" fmla="*/ 1104900 h 3009900"/>
                <a:gd name="connsiteX13-193" fmla="*/ 2305050 w 2838450"/>
                <a:gd name="connsiteY13-194" fmla="*/ 1314450 h 3009900"/>
                <a:gd name="connsiteX14-195" fmla="*/ 2286000 w 2838450"/>
                <a:gd name="connsiteY14-196" fmla="*/ 1390650 h 3009900"/>
                <a:gd name="connsiteX15-197" fmla="*/ 1276350 w 2838450"/>
                <a:gd name="connsiteY15-198" fmla="*/ 1466850 h 3009900"/>
                <a:gd name="connsiteX16-199" fmla="*/ 381000 w 2838450"/>
                <a:gd name="connsiteY16-200" fmla="*/ 1524000 h 3009900"/>
                <a:gd name="connsiteX17-201" fmla="*/ 590550 w 2838450"/>
                <a:gd name="connsiteY17-202" fmla="*/ 1885950 h 3009900"/>
                <a:gd name="connsiteX18-203" fmla="*/ 1562100 w 2838450"/>
                <a:gd name="connsiteY18-204" fmla="*/ 1752600 h 3009900"/>
                <a:gd name="connsiteX19-205" fmla="*/ 1600200 w 2838450"/>
                <a:gd name="connsiteY19-206" fmla="*/ 2000250 h 3009900"/>
                <a:gd name="connsiteX20-207" fmla="*/ 1352550 w 2838450"/>
                <a:gd name="connsiteY20-208" fmla="*/ 2057400 h 3009900"/>
                <a:gd name="connsiteX21-209" fmla="*/ 800100 w 2838450"/>
                <a:gd name="connsiteY21-210" fmla="*/ 2171700 h 3009900"/>
                <a:gd name="connsiteX22-211" fmla="*/ 1162050 w 2838450"/>
                <a:gd name="connsiteY22-212" fmla="*/ 2343150 h 3009900"/>
                <a:gd name="connsiteX23-213" fmla="*/ 2400300 w 2838450"/>
                <a:gd name="connsiteY23-214" fmla="*/ 2152650 h 3009900"/>
                <a:gd name="connsiteX24-215" fmla="*/ 2838450 w 2838450"/>
                <a:gd name="connsiteY24-216" fmla="*/ 2114550 h 3009900"/>
                <a:gd name="connsiteX25-217" fmla="*/ 2781300 w 2838450"/>
                <a:gd name="connsiteY25-218" fmla="*/ 2362200 h 3009900"/>
                <a:gd name="connsiteX26-219" fmla="*/ 2647950 w 2838450"/>
                <a:gd name="connsiteY26-220" fmla="*/ 2400300 h 3009900"/>
                <a:gd name="connsiteX27-221" fmla="*/ 1257300 w 2838450"/>
                <a:gd name="connsiteY27-222" fmla="*/ 2667000 h 3009900"/>
                <a:gd name="connsiteX28-223" fmla="*/ 1504950 w 2838450"/>
                <a:gd name="connsiteY28-224" fmla="*/ 2819400 h 3009900"/>
                <a:gd name="connsiteX29-225" fmla="*/ 2647950 w 2838450"/>
                <a:gd name="connsiteY29-226" fmla="*/ 2647950 h 3009900"/>
                <a:gd name="connsiteX30-227" fmla="*/ 2647950 w 2838450"/>
                <a:gd name="connsiteY30-228" fmla="*/ 2952750 h 3009900"/>
                <a:gd name="connsiteX31-229" fmla="*/ 0 w 2838450"/>
                <a:gd name="connsiteY31-230" fmla="*/ 3009900 h 3009900"/>
                <a:gd name="connsiteX32-231" fmla="*/ 9 w 2838450"/>
                <a:gd name="connsiteY32-232" fmla="*/ 3009787 h 3009900"/>
                <a:gd name="connsiteX33-233" fmla="*/ 1419225 w 2838450"/>
                <a:gd name="connsiteY33-234" fmla="*/ 2979157 h 3009900"/>
                <a:gd name="connsiteX34-235" fmla="*/ 1403526 w 2838450"/>
                <a:gd name="connsiteY34-236" fmla="*/ 2973410 h 3009900"/>
                <a:gd name="connsiteX35-237" fmla="*/ 388311 w 2838450"/>
                <a:gd name="connsiteY35-238" fmla="*/ 1600152 h 3009900"/>
                <a:gd name="connsiteX36-239" fmla="*/ 385297 w 2838450"/>
                <a:gd name="connsiteY36-240" fmla="*/ 1540457 h 3009900"/>
                <a:gd name="connsiteX37-241" fmla="*/ 375769 w 2838450"/>
                <a:gd name="connsiteY37-242" fmla="*/ 1524000 h 3009900"/>
                <a:gd name="connsiteX38-243" fmla="*/ 384438 w 2838450"/>
                <a:gd name="connsiteY38-244" fmla="*/ 1523447 h 3009900"/>
                <a:gd name="connsiteX39-245" fmla="*/ 379656 w 2838450"/>
                <a:gd name="connsiteY39-246" fmla="*/ 1428750 h 3009900"/>
                <a:gd name="connsiteX40-247" fmla="*/ 1118765 w 2838450"/>
                <a:gd name="connsiteY40-248" fmla="*/ 38653 h 3009900"/>
                <a:gd name="connsiteX41-249" fmla="*/ 1160496 w 2838450"/>
                <a:gd name="connsiteY41-250" fmla="*/ 13301 h 3009900"/>
                <a:gd name="connsiteX42-251" fmla="*/ 2038350 w 2838450"/>
                <a:gd name="connsiteY42-252" fmla="*/ 0 h 3009900"/>
                <a:gd name="connsiteX0-253" fmla="*/ 2038350 w 2838450"/>
                <a:gd name="connsiteY0-254" fmla="*/ 0 h 3009900"/>
                <a:gd name="connsiteX1-255" fmla="*/ 2095500 w 2838450"/>
                <a:gd name="connsiteY1-256" fmla="*/ 171450 h 3009900"/>
                <a:gd name="connsiteX2-257" fmla="*/ 2076450 w 2838450"/>
                <a:gd name="connsiteY2-258" fmla="*/ 228600 h 3009900"/>
                <a:gd name="connsiteX3-259" fmla="*/ 1507945 w 2838450"/>
                <a:gd name="connsiteY3-260" fmla="*/ 250179 h 3009900"/>
                <a:gd name="connsiteX4-261" fmla="*/ 1219200 w 2838450"/>
                <a:gd name="connsiteY4-262" fmla="*/ 323850 h 3009900"/>
                <a:gd name="connsiteX5-263" fmla="*/ 1181100 w 2838450"/>
                <a:gd name="connsiteY5-264" fmla="*/ 533400 h 3009900"/>
                <a:gd name="connsiteX6-265" fmla="*/ 1314450 w 2838450"/>
                <a:gd name="connsiteY6-266" fmla="*/ 571500 h 3009900"/>
                <a:gd name="connsiteX7-267" fmla="*/ 1924050 w 2838450"/>
                <a:gd name="connsiteY7-268" fmla="*/ 533400 h 3009900"/>
                <a:gd name="connsiteX8-269" fmla="*/ 1962150 w 2838450"/>
                <a:gd name="connsiteY8-270" fmla="*/ 647700 h 3009900"/>
                <a:gd name="connsiteX9-271" fmla="*/ 1962150 w 2838450"/>
                <a:gd name="connsiteY9-272" fmla="*/ 723900 h 3009900"/>
                <a:gd name="connsiteX10-273" fmla="*/ 552450 w 2838450"/>
                <a:gd name="connsiteY10-274" fmla="*/ 914400 h 3009900"/>
                <a:gd name="connsiteX11-275" fmla="*/ 590550 w 2838450"/>
                <a:gd name="connsiteY11-276" fmla="*/ 1314450 h 3009900"/>
                <a:gd name="connsiteX12-277" fmla="*/ 2343150 w 2838450"/>
                <a:gd name="connsiteY12-278" fmla="*/ 1104900 h 3009900"/>
                <a:gd name="connsiteX13-279" fmla="*/ 2305050 w 2838450"/>
                <a:gd name="connsiteY13-280" fmla="*/ 1314450 h 3009900"/>
                <a:gd name="connsiteX14-281" fmla="*/ 2286000 w 2838450"/>
                <a:gd name="connsiteY14-282" fmla="*/ 1390650 h 3009900"/>
                <a:gd name="connsiteX15-283" fmla="*/ 1276350 w 2838450"/>
                <a:gd name="connsiteY15-284" fmla="*/ 1466850 h 3009900"/>
                <a:gd name="connsiteX16-285" fmla="*/ 381000 w 2838450"/>
                <a:gd name="connsiteY16-286" fmla="*/ 1524000 h 3009900"/>
                <a:gd name="connsiteX17-287" fmla="*/ 590550 w 2838450"/>
                <a:gd name="connsiteY17-288" fmla="*/ 1885950 h 3009900"/>
                <a:gd name="connsiteX18-289" fmla="*/ 1562100 w 2838450"/>
                <a:gd name="connsiteY18-290" fmla="*/ 1752600 h 3009900"/>
                <a:gd name="connsiteX19-291" fmla="*/ 1600200 w 2838450"/>
                <a:gd name="connsiteY19-292" fmla="*/ 2000250 h 3009900"/>
                <a:gd name="connsiteX20-293" fmla="*/ 1352550 w 2838450"/>
                <a:gd name="connsiteY20-294" fmla="*/ 2057400 h 3009900"/>
                <a:gd name="connsiteX21-295" fmla="*/ 800100 w 2838450"/>
                <a:gd name="connsiteY21-296" fmla="*/ 2171700 h 3009900"/>
                <a:gd name="connsiteX22-297" fmla="*/ 1162050 w 2838450"/>
                <a:gd name="connsiteY22-298" fmla="*/ 2343150 h 3009900"/>
                <a:gd name="connsiteX23-299" fmla="*/ 2400300 w 2838450"/>
                <a:gd name="connsiteY23-300" fmla="*/ 2152650 h 3009900"/>
                <a:gd name="connsiteX24-301" fmla="*/ 2838450 w 2838450"/>
                <a:gd name="connsiteY24-302" fmla="*/ 2114550 h 3009900"/>
                <a:gd name="connsiteX25-303" fmla="*/ 2781300 w 2838450"/>
                <a:gd name="connsiteY25-304" fmla="*/ 2362200 h 3009900"/>
                <a:gd name="connsiteX26-305" fmla="*/ 2647950 w 2838450"/>
                <a:gd name="connsiteY26-306" fmla="*/ 2400300 h 3009900"/>
                <a:gd name="connsiteX27-307" fmla="*/ 1257300 w 2838450"/>
                <a:gd name="connsiteY27-308" fmla="*/ 2667000 h 3009900"/>
                <a:gd name="connsiteX28-309" fmla="*/ 1504950 w 2838450"/>
                <a:gd name="connsiteY28-310" fmla="*/ 2819400 h 3009900"/>
                <a:gd name="connsiteX29-311" fmla="*/ 2647950 w 2838450"/>
                <a:gd name="connsiteY29-312" fmla="*/ 2647950 h 3009900"/>
                <a:gd name="connsiteX30-313" fmla="*/ 2647950 w 2838450"/>
                <a:gd name="connsiteY30-314" fmla="*/ 2952750 h 3009900"/>
                <a:gd name="connsiteX31-315" fmla="*/ 0 w 2838450"/>
                <a:gd name="connsiteY31-316" fmla="*/ 3009900 h 3009900"/>
                <a:gd name="connsiteX32-317" fmla="*/ 9 w 2838450"/>
                <a:gd name="connsiteY32-318" fmla="*/ 3009787 h 3009900"/>
                <a:gd name="connsiteX33-319" fmla="*/ 1419225 w 2838450"/>
                <a:gd name="connsiteY33-320" fmla="*/ 2979157 h 3009900"/>
                <a:gd name="connsiteX34-321" fmla="*/ 1403526 w 2838450"/>
                <a:gd name="connsiteY34-322" fmla="*/ 2973410 h 3009900"/>
                <a:gd name="connsiteX35-323" fmla="*/ 388311 w 2838450"/>
                <a:gd name="connsiteY35-324" fmla="*/ 1600152 h 3009900"/>
                <a:gd name="connsiteX36-325" fmla="*/ 385297 w 2838450"/>
                <a:gd name="connsiteY36-326" fmla="*/ 1540457 h 3009900"/>
                <a:gd name="connsiteX37-327" fmla="*/ 375769 w 2838450"/>
                <a:gd name="connsiteY37-328" fmla="*/ 1524000 h 3009900"/>
                <a:gd name="connsiteX38-329" fmla="*/ 384438 w 2838450"/>
                <a:gd name="connsiteY38-330" fmla="*/ 1523447 h 3009900"/>
                <a:gd name="connsiteX39-331" fmla="*/ 379656 w 2838450"/>
                <a:gd name="connsiteY39-332" fmla="*/ 1428750 h 3009900"/>
                <a:gd name="connsiteX40-333" fmla="*/ 1118765 w 2838450"/>
                <a:gd name="connsiteY40-334" fmla="*/ 38653 h 3009900"/>
                <a:gd name="connsiteX41-335" fmla="*/ 1160496 w 2838450"/>
                <a:gd name="connsiteY41-336" fmla="*/ 13301 h 3009900"/>
                <a:gd name="connsiteX42-337" fmla="*/ 2038350 w 2838450"/>
                <a:gd name="connsiteY42-338" fmla="*/ 0 h 3009900"/>
                <a:gd name="connsiteX0-339" fmla="*/ 2038350 w 2838450"/>
                <a:gd name="connsiteY0-340" fmla="*/ 0 h 3009900"/>
                <a:gd name="connsiteX1-341" fmla="*/ 2095500 w 2838450"/>
                <a:gd name="connsiteY1-342" fmla="*/ 171450 h 3009900"/>
                <a:gd name="connsiteX2-343" fmla="*/ 2076450 w 2838450"/>
                <a:gd name="connsiteY2-344" fmla="*/ 228600 h 3009900"/>
                <a:gd name="connsiteX3-345" fmla="*/ 1507945 w 2838450"/>
                <a:gd name="connsiteY3-346" fmla="*/ 250179 h 3009900"/>
                <a:gd name="connsiteX4-347" fmla="*/ 1219200 w 2838450"/>
                <a:gd name="connsiteY4-348" fmla="*/ 323850 h 3009900"/>
                <a:gd name="connsiteX5-349" fmla="*/ 1181100 w 2838450"/>
                <a:gd name="connsiteY5-350" fmla="*/ 533400 h 3009900"/>
                <a:gd name="connsiteX6-351" fmla="*/ 1314450 w 2838450"/>
                <a:gd name="connsiteY6-352" fmla="*/ 571500 h 3009900"/>
                <a:gd name="connsiteX7-353" fmla="*/ 1924050 w 2838450"/>
                <a:gd name="connsiteY7-354" fmla="*/ 533400 h 3009900"/>
                <a:gd name="connsiteX8-355" fmla="*/ 1962150 w 2838450"/>
                <a:gd name="connsiteY8-356" fmla="*/ 647700 h 3009900"/>
                <a:gd name="connsiteX9-357" fmla="*/ 1962150 w 2838450"/>
                <a:gd name="connsiteY9-358" fmla="*/ 723900 h 3009900"/>
                <a:gd name="connsiteX10-359" fmla="*/ 552450 w 2838450"/>
                <a:gd name="connsiteY10-360" fmla="*/ 914400 h 3009900"/>
                <a:gd name="connsiteX11-361" fmla="*/ 590550 w 2838450"/>
                <a:gd name="connsiteY11-362" fmla="*/ 1314450 h 3009900"/>
                <a:gd name="connsiteX12-363" fmla="*/ 2343150 w 2838450"/>
                <a:gd name="connsiteY12-364" fmla="*/ 1104900 h 3009900"/>
                <a:gd name="connsiteX13-365" fmla="*/ 2305050 w 2838450"/>
                <a:gd name="connsiteY13-366" fmla="*/ 1314450 h 3009900"/>
                <a:gd name="connsiteX14-367" fmla="*/ 2286000 w 2838450"/>
                <a:gd name="connsiteY14-368" fmla="*/ 1390650 h 3009900"/>
                <a:gd name="connsiteX15-369" fmla="*/ 1276350 w 2838450"/>
                <a:gd name="connsiteY15-370" fmla="*/ 1466850 h 3009900"/>
                <a:gd name="connsiteX16-371" fmla="*/ 381000 w 2838450"/>
                <a:gd name="connsiteY16-372" fmla="*/ 1524000 h 3009900"/>
                <a:gd name="connsiteX17-373" fmla="*/ 590550 w 2838450"/>
                <a:gd name="connsiteY17-374" fmla="*/ 1885950 h 3009900"/>
                <a:gd name="connsiteX18-375" fmla="*/ 1562100 w 2838450"/>
                <a:gd name="connsiteY18-376" fmla="*/ 1752600 h 3009900"/>
                <a:gd name="connsiteX19-377" fmla="*/ 1600200 w 2838450"/>
                <a:gd name="connsiteY19-378" fmla="*/ 2000250 h 3009900"/>
                <a:gd name="connsiteX20-379" fmla="*/ 1352550 w 2838450"/>
                <a:gd name="connsiteY20-380" fmla="*/ 2057400 h 3009900"/>
                <a:gd name="connsiteX21-381" fmla="*/ 800100 w 2838450"/>
                <a:gd name="connsiteY21-382" fmla="*/ 2171700 h 3009900"/>
                <a:gd name="connsiteX22-383" fmla="*/ 1162050 w 2838450"/>
                <a:gd name="connsiteY22-384" fmla="*/ 2343150 h 3009900"/>
                <a:gd name="connsiteX23-385" fmla="*/ 2400300 w 2838450"/>
                <a:gd name="connsiteY23-386" fmla="*/ 2152650 h 3009900"/>
                <a:gd name="connsiteX24-387" fmla="*/ 2838450 w 2838450"/>
                <a:gd name="connsiteY24-388" fmla="*/ 2114550 h 3009900"/>
                <a:gd name="connsiteX25-389" fmla="*/ 2781300 w 2838450"/>
                <a:gd name="connsiteY25-390" fmla="*/ 2362200 h 3009900"/>
                <a:gd name="connsiteX26-391" fmla="*/ 2647950 w 2838450"/>
                <a:gd name="connsiteY26-392" fmla="*/ 2400300 h 3009900"/>
                <a:gd name="connsiteX27-393" fmla="*/ 1257300 w 2838450"/>
                <a:gd name="connsiteY27-394" fmla="*/ 2667000 h 3009900"/>
                <a:gd name="connsiteX28-395" fmla="*/ 1504950 w 2838450"/>
                <a:gd name="connsiteY28-396" fmla="*/ 2819400 h 3009900"/>
                <a:gd name="connsiteX29-397" fmla="*/ 2647950 w 2838450"/>
                <a:gd name="connsiteY29-398" fmla="*/ 2647950 h 3009900"/>
                <a:gd name="connsiteX30-399" fmla="*/ 2647950 w 2838450"/>
                <a:gd name="connsiteY30-400" fmla="*/ 2952750 h 3009900"/>
                <a:gd name="connsiteX31-401" fmla="*/ 0 w 2838450"/>
                <a:gd name="connsiteY31-402" fmla="*/ 3009900 h 3009900"/>
                <a:gd name="connsiteX32-403" fmla="*/ 9 w 2838450"/>
                <a:gd name="connsiteY32-404" fmla="*/ 3009787 h 3009900"/>
                <a:gd name="connsiteX33-405" fmla="*/ 1419225 w 2838450"/>
                <a:gd name="connsiteY33-406" fmla="*/ 2979157 h 3009900"/>
                <a:gd name="connsiteX34-407" fmla="*/ 1403526 w 2838450"/>
                <a:gd name="connsiteY34-408" fmla="*/ 2973410 h 3009900"/>
                <a:gd name="connsiteX35-409" fmla="*/ 388311 w 2838450"/>
                <a:gd name="connsiteY35-410" fmla="*/ 1600152 h 3009900"/>
                <a:gd name="connsiteX36-411" fmla="*/ 385297 w 2838450"/>
                <a:gd name="connsiteY36-412" fmla="*/ 1540457 h 3009900"/>
                <a:gd name="connsiteX37-413" fmla="*/ 375769 w 2838450"/>
                <a:gd name="connsiteY37-414" fmla="*/ 1524000 h 3009900"/>
                <a:gd name="connsiteX38-415" fmla="*/ 384438 w 2838450"/>
                <a:gd name="connsiteY38-416" fmla="*/ 1523447 h 3009900"/>
                <a:gd name="connsiteX39-417" fmla="*/ 379656 w 2838450"/>
                <a:gd name="connsiteY39-418" fmla="*/ 1428750 h 3009900"/>
                <a:gd name="connsiteX40-419" fmla="*/ 1118765 w 2838450"/>
                <a:gd name="connsiteY40-420" fmla="*/ 38653 h 3009900"/>
                <a:gd name="connsiteX41-421" fmla="*/ 1160496 w 2838450"/>
                <a:gd name="connsiteY41-422" fmla="*/ 13301 h 3009900"/>
                <a:gd name="connsiteX42-423" fmla="*/ 2038350 w 2838450"/>
                <a:gd name="connsiteY42-424" fmla="*/ 0 h 3009900"/>
                <a:gd name="connsiteX0-425" fmla="*/ 2038350 w 2838450"/>
                <a:gd name="connsiteY0-426" fmla="*/ 0 h 3009900"/>
                <a:gd name="connsiteX1-427" fmla="*/ 2095500 w 2838450"/>
                <a:gd name="connsiteY1-428" fmla="*/ 171450 h 3009900"/>
                <a:gd name="connsiteX2-429" fmla="*/ 2076450 w 2838450"/>
                <a:gd name="connsiteY2-430" fmla="*/ 228600 h 3009900"/>
                <a:gd name="connsiteX3-431" fmla="*/ 1507945 w 2838450"/>
                <a:gd name="connsiteY3-432" fmla="*/ 250179 h 3009900"/>
                <a:gd name="connsiteX4-433" fmla="*/ 1219200 w 2838450"/>
                <a:gd name="connsiteY4-434" fmla="*/ 323850 h 3009900"/>
                <a:gd name="connsiteX5-435" fmla="*/ 1181100 w 2838450"/>
                <a:gd name="connsiteY5-436" fmla="*/ 533400 h 3009900"/>
                <a:gd name="connsiteX6-437" fmla="*/ 1314450 w 2838450"/>
                <a:gd name="connsiteY6-438" fmla="*/ 571500 h 3009900"/>
                <a:gd name="connsiteX7-439" fmla="*/ 1924050 w 2838450"/>
                <a:gd name="connsiteY7-440" fmla="*/ 533400 h 3009900"/>
                <a:gd name="connsiteX8-441" fmla="*/ 1962150 w 2838450"/>
                <a:gd name="connsiteY8-442" fmla="*/ 647700 h 3009900"/>
                <a:gd name="connsiteX9-443" fmla="*/ 1962150 w 2838450"/>
                <a:gd name="connsiteY9-444" fmla="*/ 723900 h 3009900"/>
                <a:gd name="connsiteX10-445" fmla="*/ 552450 w 2838450"/>
                <a:gd name="connsiteY10-446" fmla="*/ 914400 h 3009900"/>
                <a:gd name="connsiteX11-447" fmla="*/ 590550 w 2838450"/>
                <a:gd name="connsiteY11-448" fmla="*/ 1314450 h 3009900"/>
                <a:gd name="connsiteX12-449" fmla="*/ 2343150 w 2838450"/>
                <a:gd name="connsiteY12-450" fmla="*/ 1104900 h 3009900"/>
                <a:gd name="connsiteX13-451" fmla="*/ 2305050 w 2838450"/>
                <a:gd name="connsiteY13-452" fmla="*/ 1314450 h 3009900"/>
                <a:gd name="connsiteX14-453" fmla="*/ 2286000 w 2838450"/>
                <a:gd name="connsiteY14-454" fmla="*/ 1390650 h 3009900"/>
                <a:gd name="connsiteX15-455" fmla="*/ 1276350 w 2838450"/>
                <a:gd name="connsiteY15-456" fmla="*/ 1466850 h 3009900"/>
                <a:gd name="connsiteX16-457" fmla="*/ 381000 w 2838450"/>
                <a:gd name="connsiteY16-458" fmla="*/ 1524000 h 3009900"/>
                <a:gd name="connsiteX17-459" fmla="*/ 590550 w 2838450"/>
                <a:gd name="connsiteY17-460" fmla="*/ 1885950 h 3009900"/>
                <a:gd name="connsiteX18-461" fmla="*/ 1562100 w 2838450"/>
                <a:gd name="connsiteY18-462" fmla="*/ 1752600 h 3009900"/>
                <a:gd name="connsiteX19-463" fmla="*/ 1600200 w 2838450"/>
                <a:gd name="connsiteY19-464" fmla="*/ 2000250 h 3009900"/>
                <a:gd name="connsiteX20-465" fmla="*/ 1352550 w 2838450"/>
                <a:gd name="connsiteY20-466" fmla="*/ 2057400 h 3009900"/>
                <a:gd name="connsiteX21-467" fmla="*/ 800100 w 2838450"/>
                <a:gd name="connsiteY21-468" fmla="*/ 2171700 h 3009900"/>
                <a:gd name="connsiteX22-469" fmla="*/ 1162050 w 2838450"/>
                <a:gd name="connsiteY22-470" fmla="*/ 2343150 h 3009900"/>
                <a:gd name="connsiteX23-471" fmla="*/ 2400300 w 2838450"/>
                <a:gd name="connsiteY23-472" fmla="*/ 2152650 h 3009900"/>
                <a:gd name="connsiteX24-473" fmla="*/ 2838450 w 2838450"/>
                <a:gd name="connsiteY24-474" fmla="*/ 2114550 h 3009900"/>
                <a:gd name="connsiteX25-475" fmla="*/ 2781300 w 2838450"/>
                <a:gd name="connsiteY25-476" fmla="*/ 2362200 h 3009900"/>
                <a:gd name="connsiteX26-477" fmla="*/ 2647950 w 2838450"/>
                <a:gd name="connsiteY26-478" fmla="*/ 2400300 h 3009900"/>
                <a:gd name="connsiteX27-479" fmla="*/ 1257300 w 2838450"/>
                <a:gd name="connsiteY27-480" fmla="*/ 2667000 h 3009900"/>
                <a:gd name="connsiteX28-481" fmla="*/ 1504950 w 2838450"/>
                <a:gd name="connsiteY28-482" fmla="*/ 2819400 h 3009900"/>
                <a:gd name="connsiteX29-483" fmla="*/ 2647950 w 2838450"/>
                <a:gd name="connsiteY29-484" fmla="*/ 2647950 h 3009900"/>
                <a:gd name="connsiteX30-485" fmla="*/ 2647950 w 2838450"/>
                <a:gd name="connsiteY30-486" fmla="*/ 2952750 h 3009900"/>
                <a:gd name="connsiteX31-487" fmla="*/ 0 w 2838450"/>
                <a:gd name="connsiteY31-488" fmla="*/ 3009900 h 3009900"/>
                <a:gd name="connsiteX32-489" fmla="*/ 9 w 2838450"/>
                <a:gd name="connsiteY32-490" fmla="*/ 3009787 h 3009900"/>
                <a:gd name="connsiteX33-491" fmla="*/ 1419225 w 2838450"/>
                <a:gd name="connsiteY33-492" fmla="*/ 2979157 h 3009900"/>
                <a:gd name="connsiteX34-493" fmla="*/ 1403526 w 2838450"/>
                <a:gd name="connsiteY34-494" fmla="*/ 2973410 h 3009900"/>
                <a:gd name="connsiteX35-495" fmla="*/ 388311 w 2838450"/>
                <a:gd name="connsiteY35-496" fmla="*/ 1600152 h 3009900"/>
                <a:gd name="connsiteX36-497" fmla="*/ 385297 w 2838450"/>
                <a:gd name="connsiteY36-498" fmla="*/ 1540457 h 3009900"/>
                <a:gd name="connsiteX37-499" fmla="*/ 375769 w 2838450"/>
                <a:gd name="connsiteY37-500" fmla="*/ 1524000 h 3009900"/>
                <a:gd name="connsiteX38-501" fmla="*/ 384438 w 2838450"/>
                <a:gd name="connsiteY38-502" fmla="*/ 1523447 h 3009900"/>
                <a:gd name="connsiteX39-503" fmla="*/ 379656 w 2838450"/>
                <a:gd name="connsiteY39-504" fmla="*/ 1428750 h 3009900"/>
                <a:gd name="connsiteX40-505" fmla="*/ 1118765 w 2838450"/>
                <a:gd name="connsiteY40-506" fmla="*/ 38653 h 3009900"/>
                <a:gd name="connsiteX41-507" fmla="*/ 1160496 w 2838450"/>
                <a:gd name="connsiteY41-508" fmla="*/ 13301 h 3009900"/>
                <a:gd name="connsiteX42-509" fmla="*/ 2038350 w 2838450"/>
                <a:gd name="connsiteY42-510" fmla="*/ 0 h 3009900"/>
                <a:gd name="connsiteX0-511" fmla="*/ 2038350 w 2838450"/>
                <a:gd name="connsiteY0-512" fmla="*/ 0 h 3009900"/>
                <a:gd name="connsiteX1-513" fmla="*/ 2095500 w 2838450"/>
                <a:gd name="connsiteY1-514" fmla="*/ 171450 h 3009900"/>
                <a:gd name="connsiteX2-515" fmla="*/ 2076450 w 2838450"/>
                <a:gd name="connsiteY2-516" fmla="*/ 228600 h 3009900"/>
                <a:gd name="connsiteX3-517" fmla="*/ 1507945 w 2838450"/>
                <a:gd name="connsiteY3-518" fmla="*/ 250179 h 3009900"/>
                <a:gd name="connsiteX4-519" fmla="*/ 1219200 w 2838450"/>
                <a:gd name="connsiteY4-520" fmla="*/ 323850 h 3009900"/>
                <a:gd name="connsiteX5-521" fmla="*/ 1181100 w 2838450"/>
                <a:gd name="connsiteY5-522" fmla="*/ 533400 h 3009900"/>
                <a:gd name="connsiteX6-523" fmla="*/ 1314450 w 2838450"/>
                <a:gd name="connsiteY6-524" fmla="*/ 571500 h 3009900"/>
                <a:gd name="connsiteX7-525" fmla="*/ 1924050 w 2838450"/>
                <a:gd name="connsiteY7-526" fmla="*/ 533400 h 3009900"/>
                <a:gd name="connsiteX8-527" fmla="*/ 1962150 w 2838450"/>
                <a:gd name="connsiteY8-528" fmla="*/ 647700 h 3009900"/>
                <a:gd name="connsiteX9-529" fmla="*/ 1962150 w 2838450"/>
                <a:gd name="connsiteY9-530" fmla="*/ 723900 h 3009900"/>
                <a:gd name="connsiteX10-531" fmla="*/ 552450 w 2838450"/>
                <a:gd name="connsiteY10-532" fmla="*/ 914400 h 3009900"/>
                <a:gd name="connsiteX11-533" fmla="*/ 590550 w 2838450"/>
                <a:gd name="connsiteY11-534" fmla="*/ 1314450 h 3009900"/>
                <a:gd name="connsiteX12-535" fmla="*/ 2343150 w 2838450"/>
                <a:gd name="connsiteY12-536" fmla="*/ 1104900 h 3009900"/>
                <a:gd name="connsiteX13-537" fmla="*/ 2305050 w 2838450"/>
                <a:gd name="connsiteY13-538" fmla="*/ 1314450 h 3009900"/>
                <a:gd name="connsiteX14-539" fmla="*/ 2286000 w 2838450"/>
                <a:gd name="connsiteY14-540" fmla="*/ 1390650 h 3009900"/>
                <a:gd name="connsiteX15-541" fmla="*/ 1276350 w 2838450"/>
                <a:gd name="connsiteY15-542" fmla="*/ 1466850 h 3009900"/>
                <a:gd name="connsiteX16-543" fmla="*/ 381000 w 2838450"/>
                <a:gd name="connsiteY16-544" fmla="*/ 1524000 h 3009900"/>
                <a:gd name="connsiteX17-545" fmla="*/ 590550 w 2838450"/>
                <a:gd name="connsiteY17-546" fmla="*/ 1885950 h 3009900"/>
                <a:gd name="connsiteX18-547" fmla="*/ 1562100 w 2838450"/>
                <a:gd name="connsiteY18-548" fmla="*/ 1752600 h 3009900"/>
                <a:gd name="connsiteX19-549" fmla="*/ 1600200 w 2838450"/>
                <a:gd name="connsiteY19-550" fmla="*/ 2000250 h 3009900"/>
                <a:gd name="connsiteX20-551" fmla="*/ 1352550 w 2838450"/>
                <a:gd name="connsiteY20-552" fmla="*/ 2057400 h 3009900"/>
                <a:gd name="connsiteX21-553" fmla="*/ 800100 w 2838450"/>
                <a:gd name="connsiteY21-554" fmla="*/ 2171700 h 3009900"/>
                <a:gd name="connsiteX22-555" fmla="*/ 1162050 w 2838450"/>
                <a:gd name="connsiteY22-556" fmla="*/ 2343150 h 3009900"/>
                <a:gd name="connsiteX23-557" fmla="*/ 2400300 w 2838450"/>
                <a:gd name="connsiteY23-558" fmla="*/ 2152650 h 3009900"/>
                <a:gd name="connsiteX24-559" fmla="*/ 2838450 w 2838450"/>
                <a:gd name="connsiteY24-560" fmla="*/ 2114550 h 3009900"/>
                <a:gd name="connsiteX25-561" fmla="*/ 2781300 w 2838450"/>
                <a:gd name="connsiteY25-562" fmla="*/ 2362200 h 3009900"/>
                <a:gd name="connsiteX26-563" fmla="*/ 2647950 w 2838450"/>
                <a:gd name="connsiteY26-564" fmla="*/ 2400300 h 3009900"/>
                <a:gd name="connsiteX27-565" fmla="*/ 1257300 w 2838450"/>
                <a:gd name="connsiteY27-566" fmla="*/ 2667000 h 3009900"/>
                <a:gd name="connsiteX28-567" fmla="*/ 1504950 w 2838450"/>
                <a:gd name="connsiteY28-568" fmla="*/ 2819400 h 3009900"/>
                <a:gd name="connsiteX29-569" fmla="*/ 2647950 w 2838450"/>
                <a:gd name="connsiteY29-570" fmla="*/ 2647950 h 3009900"/>
                <a:gd name="connsiteX30-571" fmla="*/ 2647950 w 2838450"/>
                <a:gd name="connsiteY30-572" fmla="*/ 2952750 h 3009900"/>
                <a:gd name="connsiteX31-573" fmla="*/ 0 w 2838450"/>
                <a:gd name="connsiteY31-574" fmla="*/ 3009900 h 3009900"/>
                <a:gd name="connsiteX32-575" fmla="*/ 9 w 2838450"/>
                <a:gd name="connsiteY32-576" fmla="*/ 3009787 h 3009900"/>
                <a:gd name="connsiteX33-577" fmla="*/ 1419225 w 2838450"/>
                <a:gd name="connsiteY33-578" fmla="*/ 2979157 h 3009900"/>
                <a:gd name="connsiteX34-579" fmla="*/ 1403526 w 2838450"/>
                <a:gd name="connsiteY34-580" fmla="*/ 2973410 h 3009900"/>
                <a:gd name="connsiteX35-581" fmla="*/ 388311 w 2838450"/>
                <a:gd name="connsiteY35-582" fmla="*/ 1600152 h 3009900"/>
                <a:gd name="connsiteX36-583" fmla="*/ 385297 w 2838450"/>
                <a:gd name="connsiteY36-584" fmla="*/ 1540457 h 3009900"/>
                <a:gd name="connsiteX37-585" fmla="*/ 375769 w 2838450"/>
                <a:gd name="connsiteY37-586" fmla="*/ 1524000 h 3009900"/>
                <a:gd name="connsiteX38-587" fmla="*/ 384438 w 2838450"/>
                <a:gd name="connsiteY38-588" fmla="*/ 1523447 h 3009900"/>
                <a:gd name="connsiteX39-589" fmla="*/ 379656 w 2838450"/>
                <a:gd name="connsiteY39-590" fmla="*/ 1428750 h 3009900"/>
                <a:gd name="connsiteX40-591" fmla="*/ 1118765 w 2838450"/>
                <a:gd name="connsiteY40-592" fmla="*/ 38653 h 3009900"/>
                <a:gd name="connsiteX41-593" fmla="*/ 1160496 w 2838450"/>
                <a:gd name="connsiteY41-594" fmla="*/ 13301 h 3009900"/>
                <a:gd name="connsiteX42-595" fmla="*/ 2038350 w 2838450"/>
                <a:gd name="connsiteY42-596" fmla="*/ 0 h 3009900"/>
                <a:gd name="connsiteX0-597" fmla="*/ 2038350 w 2838450"/>
                <a:gd name="connsiteY0-598" fmla="*/ 0 h 3009900"/>
                <a:gd name="connsiteX1-599" fmla="*/ 2095500 w 2838450"/>
                <a:gd name="connsiteY1-600" fmla="*/ 171450 h 3009900"/>
                <a:gd name="connsiteX2-601" fmla="*/ 2076450 w 2838450"/>
                <a:gd name="connsiteY2-602" fmla="*/ 228600 h 3009900"/>
                <a:gd name="connsiteX3-603" fmla="*/ 1507945 w 2838450"/>
                <a:gd name="connsiteY3-604" fmla="*/ 250179 h 3009900"/>
                <a:gd name="connsiteX4-605" fmla="*/ 1219200 w 2838450"/>
                <a:gd name="connsiteY4-606" fmla="*/ 323850 h 3009900"/>
                <a:gd name="connsiteX5-607" fmla="*/ 1181100 w 2838450"/>
                <a:gd name="connsiteY5-608" fmla="*/ 533400 h 3009900"/>
                <a:gd name="connsiteX6-609" fmla="*/ 1314450 w 2838450"/>
                <a:gd name="connsiteY6-610" fmla="*/ 571500 h 3009900"/>
                <a:gd name="connsiteX7-611" fmla="*/ 1924050 w 2838450"/>
                <a:gd name="connsiteY7-612" fmla="*/ 533400 h 3009900"/>
                <a:gd name="connsiteX8-613" fmla="*/ 2019300 w 2838450"/>
                <a:gd name="connsiteY8-614" fmla="*/ 692150 h 3009900"/>
                <a:gd name="connsiteX9-615" fmla="*/ 1962150 w 2838450"/>
                <a:gd name="connsiteY9-616" fmla="*/ 723900 h 3009900"/>
                <a:gd name="connsiteX10-617" fmla="*/ 552450 w 2838450"/>
                <a:gd name="connsiteY10-618" fmla="*/ 914400 h 3009900"/>
                <a:gd name="connsiteX11-619" fmla="*/ 590550 w 2838450"/>
                <a:gd name="connsiteY11-620" fmla="*/ 1314450 h 3009900"/>
                <a:gd name="connsiteX12-621" fmla="*/ 2343150 w 2838450"/>
                <a:gd name="connsiteY12-622" fmla="*/ 1104900 h 3009900"/>
                <a:gd name="connsiteX13-623" fmla="*/ 2305050 w 2838450"/>
                <a:gd name="connsiteY13-624" fmla="*/ 1314450 h 3009900"/>
                <a:gd name="connsiteX14-625" fmla="*/ 2286000 w 2838450"/>
                <a:gd name="connsiteY14-626" fmla="*/ 1390650 h 3009900"/>
                <a:gd name="connsiteX15-627" fmla="*/ 1276350 w 2838450"/>
                <a:gd name="connsiteY15-628" fmla="*/ 1466850 h 3009900"/>
                <a:gd name="connsiteX16-629" fmla="*/ 381000 w 2838450"/>
                <a:gd name="connsiteY16-630" fmla="*/ 1524000 h 3009900"/>
                <a:gd name="connsiteX17-631" fmla="*/ 590550 w 2838450"/>
                <a:gd name="connsiteY17-632" fmla="*/ 1885950 h 3009900"/>
                <a:gd name="connsiteX18-633" fmla="*/ 1562100 w 2838450"/>
                <a:gd name="connsiteY18-634" fmla="*/ 1752600 h 3009900"/>
                <a:gd name="connsiteX19-635" fmla="*/ 1600200 w 2838450"/>
                <a:gd name="connsiteY19-636" fmla="*/ 2000250 h 3009900"/>
                <a:gd name="connsiteX20-637" fmla="*/ 1352550 w 2838450"/>
                <a:gd name="connsiteY20-638" fmla="*/ 2057400 h 3009900"/>
                <a:gd name="connsiteX21-639" fmla="*/ 800100 w 2838450"/>
                <a:gd name="connsiteY21-640" fmla="*/ 2171700 h 3009900"/>
                <a:gd name="connsiteX22-641" fmla="*/ 1162050 w 2838450"/>
                <a:gd name="connsiteY22-642" fmla="*/ 2343150 h 3009900"/>
                <a:gd name="connsiteX23-643" fmla="*/ 2400300 w 2838450"/>
                <a:gd name="connsiteY23-644" fmla="*/ 2152650 h 3009900"/>
                <a:gd name="connsiteX24-645" fmla="*/ 2838450 w 2838450"/>
                <a:gd name="connsiteY24-646" fmla="*/ 2114550 h 3009900"/>
                <a:gd name="connsiteX25-647" fmla="*/ 2781300 w 2838450"/>
                <a:gd name="connsiteY25-648" fmla="*/ 2362200 h 3009900"/>
                <a:gd name="connsiteX26-649" fmla="*/ 2647950 w 2838450"/>
                <a:gd name="connsiteY26-650" fmla="*/ 2400300 h 3009900"/>
                <a:gd name="connsiteX27-651" fmla="*/ 1257300 w 2838450"/>
                <a:gd name="connsiteY27-652" fmla="*/ 2667000 h 3009900"/>
                <a:gd name="connsiteX28-653" fmla="*/ 1504950 w 2838450"/>
                <a:gd name="connsiteY28-654" fmla="*/ 2819400 h 3009900"/>
                <a:gd name="connsiteX29-655" fmla="*/ 2647950 w 2838450"/>
                <a:gd name="connsiteY29-656" fmla="*/ 2647950 h 3009900"/>
                <a:gd name="connsiteX30-657" fmla="*/ 2647950 w 2838450"/>
                <a:gd name="connsiteY30-658" fmla="*/ 2952750 h 3009900"/>
                <a:gd name="connsiteX31-659" fmla="*/ 0 w 2838450"/>
                <a:gd name="connsiteY31-660" fmla="*/ 3009900 h 3009900"/>
                <a:gd name="connsiteX32-661" fmla="*/ 9 w 2838450"/>
                <a:gd name="connsiteY32-662" fmla="*/ 3009787 h 3009900"/>
                <a:gd name="connsiteX33-663" fmla="*/ 1419225 w 2838450"/>
                <a:gd name="connsiteY33-664" fmla="*/ 2979157 h 3009900"/>
                <a:gd name="connsiteX34-665" fmla="*/ 1403526 w 2838450"/>
                <a:gd name="connsiteY34-666" fmla="*/ 2973410 h 3009900"/>
                <a:gd name="connsiteX35-667" fmla="*/ 388311 w 2838450"/>
                <a:gd name="connsiteY35-668" fmla="*/ 1600152 h 3009900"/>
                <a:gd name="connsiteX36-669" fmla="*/ 385297 w 2838450"/>
                <a:gd name="connsiteY36-670" fmla="*/ 1540457 h 3009900"/>
                <a:gd name="connsiteX37-671" fmla="*/ 375769 w 2838450"/>
                <a:gd name="connsiteY37-672" fmla="*/ 1524000 h 3009900"/>
                <a:gd name="connsiteX38-673" fmla="*/ 384438 w 2838450"/>
                <a:gd name="connsiteY38-674" fmla="*/ 1523447 h 3009900"/>
                <a:gd name="connsiteX39-675" fmla="*/ 379656 w 2838450"/>
                <a:gd name="connsiteY39-676" fmla="*/ 1428750 h 3009900"/>
                <a:gd name="connsiteX40-677" fmla="*/ 1118765 w 2838450"/>
                <a:gd name="connsiteY40-678" fmla="*/ 38653 h 3009900"/>
                <a:gd name="connsiteX41-679" fmla="*/ 1160496 w 2838450"/>
                <a:gd name="connsiteY41-680" fmla="*/ 13301 h 3009900"/>
                <a:gd name="connsiteX42-681" fmla="*/ 2038350 w 2838450"/>
                <a:gd name="connsiteY42-682" fmla="*/ 0 h 3009900"/>
                <a:gd name="connsiteX0-683" fmla="*/ 2038350 w 2838450"/>
                <a:gd name="connsiteY0-684" fmla="*/ 0 h 3009900"/>
                <a:gd name="connsiteX1-685" fmla="*/ 2095500 w 2838450"/>
                <a:gd name="connsiteY1-686" fmla="*/ 171450 h 3009900"/>
                <a:gd name="connsiteX2-687" fmla="*/ 2076450 w 2838450"/>
                <a:gd name="connsiteY2-688" fmla="*/ 228600 h 3009900"/>
                <a:gd name="connsiteX3-689" fmla="*/ 1507945 w 2838450"/>
                <a:gd name="connsiteY3-690" fmla="*/ 250179 h 3009900"/>
                <a:gd name="connsiteX4-691" fmla="*/ 1219200 w 2838450"/>
                <a:gd name="connsiteY4-692" fmla="*/ 323850 h 3009900"/>
                <a:gd name="connsiteX5-693" fmla="*/ 1181100 w 2838450"/>
                <a:gd name="connsiteY5-694" fmla="*/ 533400 h 3009900"/>
                <a:gd name="connsiteX6-695" fmla="*/ 1314450 w 2838450"/>
                <a:gd name="connsiteY6-696" fmla="*/ 571500 h 3009900"/>
                <a:gd name="connsiteX7-697" fmla="*/ 1924050 w 2838450"/>
                <a:gd name="connsiteY7-698" fmla="*/ 533400 h 3009900"/>
                <a:gd name="connsiteX8-699" fmla="*/ 2019300 w 2838450"/>
                <a:gd name="connsiteY8-700" fmla="*/ 692150 h 3009900"/>
                <a:gd name="connsiteX9-701" fmla="*/ 1962150 w 2838450"/>
                <a:gd name="connsiteY9-702" fmla="*/ 723900 h 3009900"/>
                <a:gd name="connsiteX10-703" fmla="*/ 552450 w 2838450"/>
                <a:gd name="connsiteY10-704" fmla="*/ 914400 h 3009900"/>
                <a:gd name="connsiteX11-705" fmla="*/ 590550 w 2838450"/>
                <a:gd name="connsiteY11-706" fmla="*/ 1314450 h 3009900"/>
                <a:gd name="connsiteX12-707" fmla="*/ 2343150 w 2838450"/>
                <a:gd name="connsiteY12-708" fmla="*/ 1104900 h 3009900"/>
                <a:gd name="connsiteX13-709" fmla="*/ 2305050 w 2838450"/>
                <a:gd name="connsiteY13-710" fmla="*/ 1314450 h 3009900"/>
                <a:gd name="connsiteX14-711" fmla="*/ 2286000 w 2838450"/>
                <a:gd name="connsiteY14-712" fmla="*/ 1390650 h 3009900"/>
                <a:gd name="connsiteX15-713" fmla="*/ 1276350 w 2838450"/>
                <a:gd name="connsiteY15-714" fmla="*/ 1466850 h 3009900"/>
                <a:gd name="connsiteX16-715" fmla="*/ 381000 w 2838450"/>
                <a:gd name="connsiteY16-716" fmla="*/ 1524000 h 3009900"/>
                <a:gd name="connsiteX17-717" fmla="*/ 590550 w 2838450"/>
                <a:gd name="connsiteY17-718" fmla="*/ 1885950 h 3009900"/>
                <a:gd name="connsiteX18-719" fmla="*/ 1562100 w 2838450"/>
                <a:gd name="connsiteY18-720" fmla="*/ 1752600 h 3009900"/>
                <a:gd name="connsiteX19-721" fmla="*/ 1600200 w 2838450"/>
                <a:gd name="connsiteY19-722" fmla="*/ 2000250 h 3009900"/>
                <a:gd name="connsiteX20-723" fmla="*/ 1352550 w 2838450"/>
                <a:gd name="connsiteY20-724" fmla="*/ 2057400 h 3009900"/>
                <a:gd name="connsiteX21-725" fmla="*/ 800100 w 2838450"/>
                <a:gd name="connsiteY21-726" fmla="*/ 2171700 h 3009900"/>
                <a:gd name="connsiteX22-727" fmla="*/ 1162050 w 2838450"/>
                <a:gd name="connsiteY22-728" fmla="*/ 2343150 h 3009900"/>
                <a:gd name="connsiteX23-729" fmla="*/ 2400300 w 2838450"/>
                <a:gd name="connsiteY23-730" fmla="*/ 2152650 h 3009900"/>
                <a:gd name="connsiteX24-731" fmla="*/ 2838450 w 2838450"/>
                <a:gd name="connsiteY24-732" fmla="*/ 2114550 h 3009900"/>
                <a:gd name="connsiteX25-733" fmla="*/ 2781300 w 2838450"/>
                <a:gd name="connsiteY25-734" fmla="*/ 2362200 h 3009900"/>
                <a:gd name="connsiteX26-735" fmla="*/ 2647950 w 2838450"/>
                <a:gd name="connsiteY26-736" fmla="*/ 2400300 h 3009900"/>
                <a:gd name="connsiteX27-737" fmla="*/ 1257300 w 2838450"/>
                <a:gd name="connsiteY27-738" fmla="*/ 2667000 h 3009900"/>
                <a:gd name="connsiteX28-739" fmla="*/ 1504950 w 2838450"/>
                <a:gd name="connsiteY28-740" fmla="*/ 2819400 h 3009900"/>
                <a:gd name="connsiteX29-741" fmla="*/ 2647950 w 2838450"/>
                <a:gd name="connsiteY29-742" fmla="*/ 2647950 h 3009900"/>
                <a:gd name="connsiteX30-743" fmla="*/ 2647950 w 2838450"/>
                <a:gd name="connsiteY30-744" fmla="*/ 2952750 h 3009900"/>
                <a:gd name="connsiteX31-745" fmla="*/ 0 w 2838450"/>
                <a:gd name="connsiteY31-746" fmla="*/ 3009900 h 3009900"/>
                <a:gd name="connsiteX32-747" fmla="*/ 9 w 2838450"/>
                <a:gd name="connsiteY32-748" fmla="*/ 3009787 h 3009900"/>
                <a:gd name="connsiteX33-749" fmla="*/ 1419225 w 2838450"/>
                <a:gd name="connsiteY33-750" fmla="*/ 2979157 h 3009900"/>
                <a:gd name="connsiteX34-751" fmla="*/ 1403526 w 2838450"/>
                <a:gd name="connsiteY34-752" fmla="*/ 2973410 h 3009900"/>
                <a:gd name="connsiteX35-753" fmla="*/ 388311 w 2838450"/>
                <a:gd name="connsiteY35-754" fmla="*/ 1600152 h 3009900"/>
                <a:gd name="connsiteX36-755" fmla="*/ 385297 w 2838450"/>
                <a:gd name="connsiteY36-756" fmla="*/ 1540457 h 3009900"/>
                <a:gd name="connsiteX37-757" fmla="*/ 375769 w 2838450"/>
                <a:gd name="connsiteY37-758" fmla="*/ 1524000 h 3009900"/>
                <a:gd name="connsiteX38-759" fmla="*/ 384438 w 2838450"/>
                <a:gd name="connsiteY38-760" fmla="*/ 1523447 h 3009900"/>
                <a:gd name="connsiteX39-761" fmla="*/ 379656 w 2838450"/>
                <a:gd name="connsiteY39-762" fmla="*/ 1428750 h 3009900"/>
                <a:gd name="connsiteX40-763" fmla="*/ 1118765 w 2838450"/>
                <a:gd name="connsiteY40-764" fmla="*/ 38653 h 3009900"/>
                <a:gd name="connsiteX41-765" fmla="*/ 1160496 w 2838450"/>
                <a:gd name="connsiteY41-766" fmla="*/ 13301 h 3009900"/>
                <a:gd name="connsiteX42-767" fmla="*/ 2038350 w 2838450"/>
                <a:gd name="connsiteY42-768" fmla="*/ 0 h 3009900"/>
                <a:gd name="connsiteX0-769" fmla="*/ 2038350 w 2838450"/>
                <a:gd name="connsiteY0-770" fmla="*/ 0 h 3009900"/>
                <a:gd name="connsiteX1-771" fmla="*/ 2095500 w 2838450"/>
                <a:gd name="connsiteY1-772" fmla="*/ 171450 h 3009900"/>
                <a:gd name="connsiteX2-773" fmla="*/ 2076450 w 2838450"/>
                <a:gd name="connsiteY2-774" fmla="*/ 228600 h 3009900"/>
                <a:gd name="connsiteX3-775" fmla="*/ 1507945 w 2838450"/>
                <a:gd name="connsiteY3-776" fmla="*/ 250179 h 3009900"/>
                <a:gd name="connsiteX4-777" fmla="*/ 1219200 w 2838450"/>
                <a:gd name="connsiteY4-778" fmla="*/ 323850 h 3009900"/>
                <a:gd name="connsiteX5-779" fmla="*/ 1181100 w 2838450"/>
                <a:gd name="connsiteY5-780" fmla="*/ 533400 h 3009900"/>
                <a:gd name="connsiteX6-781" fmla="*/ 1314450 w 2838450"/>
                <a:gd name="connsiteY6-782" fmla="*/ 571500 h 3009900"/>
                <a:gd name="connsiteX7-783" fmla="*/ 1924050 w 2838450"/>
                <a:gd name="connsiteY7-784" fmla="*/ 533400 h 3009900"/>
                <a:gd name="connsiteX8-785" fmla="*/ 2019300 w 2838450"/>
                <a:gd name="connsiteY8-786" fmla="*/ 692150 h 3009900"/>
                <a:gd name="connsiteX9-787" fmla="*/ 1962150 w 2838450"/>
                <a:gd name="connsiteY9-788" fmla="*/ 723900 h 3009900"/>
                <a:gd name="connsiteX10-789" fmla="*/ 552450 w 2838450"/>
                <a:gd name="connsiteY10-790" fmla="*/ 914400 h 3009900"/>
                <a:gd name="connsiteX11-791" fmla="*/ 590550 w 2838450"/>
                <a:gd name="connsiteY11-792" fmla="*/ 1314450 h 3009900"/>
                <a:gd name="connsiteX12-793" fmla="*/ 2343150 w 2838450"/>
                <a:gd name="connsiteY12-794" fmla="*/ 1104900 h 3009900"/>
                <a:gd name="connsiteX13-795" fmla="*/ 2305050 w 2838450"/>
                <a:gd name="connsiteY13-796" fmla="*/ 1314450 h 3009900"/>
                <a:gd name="connsiteX14-797" fmla="*/ 2286000 w 2838450"/>
                <a:gd name="connsiteY14-798" fmla="*/ 1390650 h 3009900"/>
                <a:gd name="connsiteX15-799" fmla="*/ 1276350 w 2838450"/>
                <a:gd name="connsiteY15-800" fmla="*/ 1466850 h 3009900"/>
                <a:gd name="connsiteX16-801" fmla="*/ 381000 w 2838450"/>
                <a:gd name="connsiteY16-802" fmla="*/ 1524000 h 3009900"/>
                <a:gd name="connsiteX17-803" fmla="*/ 590550 w 2838450"/>
                <a:gd name="connsiteY17-804" fmla="*/ 1885950 h 3009900"/>
                <a:gd name="connsiteX18-805" fmla="*/ 1562100 w 2838450"/>
                <a:gd name="connsiteY18-806" fmla="*/ 1752600 h 3009900"/>
                <a:gd name="connsiteX19-807" fmla="*/ 1600200 w 2838450"/>
                <a:gd name="connsiteY19-808" fmla="*/ 2000250 h 3009900"/>
                <a:gd name="connsiteX20-809" fmla="*/ 1352550 w 2838450"/>
                <a:gd name="connsiteY20-810" fmla="*/ 2057400 h 3009900"/>
                <a:gd name="connsiteX21-811" fmla="*/ 800100 w 2838450"/>
                <a:gd name="connsiteY21-812" fmla="*/ 2171700 h 3009900"/>
                <a:gd name="connsiteX22-813" fmla="*/ 1162050 w 2838450"/>
                <a:gd name="connsiteY22-814" fmla="*/ 2343150 h 3009900"/>
                <a:gd name="connsiteX23-815" fmla="*/ 2400300 w 2838450"/>
                <a:gd name="connsiteY23-816" fmla="*/ 2152650 h 3009900"/>
                <a:gd name="connsiteX24-817" fmla="*/ 2838450 w 2838450"/>
                <a:gd name="connsiteY24-818" fmla="*/ 2114550 h 3009900"/>
                <a:gd name="connsiteX25-819" fmla="*/ 2781300 w 2838450"/>
                <a:gd name="connsiteY25-820" fmla="*/ 2362200 h 3009900"/>
                <a:gd name="connsiteX26-821" fmla="*/ 2647950 w 2838450"/>
                <a:gd name="connsiteY26-822" fmla="*/ 2400300 h 3009900"/>
                <a:gd name="connsiteX27-823" fmla="*/ 1257300 w 2838450"/>
                <a:gd name="connsiteY27-824" fmla="*/ 2667000 h 3009900"/>
                <a:gd name="connsiteX28-825" fmla="*/ 1504950 w 2838450"/>
                <a:gd name="connsiteY28-826" fmla="*/ 2819400 h 3009900"/>
                <a:gd name="connsiteX29-827" fmla="*/ 2647950 w 2838450"/>
                <a:gd name="connsiteY29-828" fmla="*/ 2647950 h 3009900"/>
                <a:gd name="connsiteX30-829" fmla="*/ 2647950 w 2838450"/>
                <a:gd name="connsiteY30-830" fmla="*/ 2952750 h 3009900"/>
                <a:gd name="connsiteX31-831" fmla="*/ 0 w 2838450"/>
                <a:gd name="connsiteY31-832" fmla="*/ 3009900 h 3009900"/>
                <a:gd name="connsiteX32-833" fmla="*/ 9 w 2838450"/>
                <a:gd name="connsiteY32-834" fmla="*/ 3009787 h 3009900"/>
                <a:gd name="connsiteX33-835" fmla="*/ 1419225 w 2838450"/>
                <a:gd name="connsiteY33-836" fmla="*/ 2979157 h 3009900"/>
                <a:gd name="connsiteX34-837" fmla="*/ 1403526 w 2838450"/>
                <a:gd name="connsiteY34-838" fmla="*/ 2973410 h 3009900"/>
                <a:gd name="connsiteX35-839" fmla="*/ 388311 w 2838450"/>
                <a:gd name="connsiteY35-840" fmla="*/ 1600152 h 3009900"/>
                <a:gd name="connsiteX36-841" fmla="*/ 385297 w 2838450"/>
                <a:gd name="connsiteY36-842" fmla="*/ 1540457 h 3009900"/>
                <a:gd name="connsiteX37-843" fmla="*/ 375769 w 2838450"/>
                <a:gd name="connsiteY37-844" fmla="*/ 1524000 h 3009900"/>
                <a:gd name="connsiteX38-845" fmla="*/ 384438 w 2838450"/>
                <a:gd name="connsiteY38-846" fmla="*/ 1523447 h 3009900"/>
                <a:gd name="connsiteX39-847" fmla="*/ 379656 w 2838450"/>
                <a:gd name="connsiteY39-848" fmla="*/ 1428750 h 3009900"/>
                <a:gd name="connsiteX40-849" fmla="*/ 1118765 w 2838450"/>
                <a:gd name="connsiteY40-850" fmla="*/ 38653 h 3009900"/>
                <a:gd name="connsiteX41-851" fmla="*/ 1160496 w 2838450"/>
                <a:gd name="connsiteY41-852" fmla="*/ 13301 h 3009900"/>
                <a:gd name="connsiteX42-853" fmla="*/ 2038350 w 2838450"/>
                <a:gd name="connsiteY42-854" fmla="*/ 0 h 3009900"/>
                <a:gd name="connsiteX0-855" fmla="*/ 2038350 w 2838450"/>
                <a:gd name="connsiteY0-856" fmla="*/ 0 h 3009900"/>
                <a:gd name="connsiteX1-857" fmla="*/ 2095500 w 2838450"/>
                <a:gd name="connsiteY1-858" fmla="*/ 171450 h 3009900"/>
                <a:gd name="connsiteX2-859" fmla="*/ 2076450 w 2838450"/>
                <a:gd name="connsiteY2-860" fmla="*/ 228600 h 3009900"/>
                <a:gd name="connsiteX3-861" fmla="*/ 1507945 w 2838450"/>
                <a:gd name="connsiteY3-862" fmla="*/ 250179 h 3009900"/>
                <a:gd name="connsiteX4-863" fmla="*/ 1219200 w 2838450"/>
                <a:gd name="connsiteY4-864" fmla="*/ 323850 h 3009900"/>
                <a:gd name="connsiteX5-865" fmla="*/ 1181100 w 2838450"/>
                <a:gd name="connsiteY5-866" fmla="*/ 533400 h 3009900"/>
                <a:gd name="connsiteX6-867" fmla="*/ 1314450 w 2838450"/>
                <a:gd name="connsiteY6-868" fmla="*/ 571500 h 3009900"/>
                <a:gd name="connsiteX7-869" fmla="*/ 1924050 w 2838450"/>
                <a:gd name="connsiteY7-870" fmla="*/ 533400 h 3009900"/>
                <a:gd name="connsiteX8-871" fmla="*/ 2019300 w 2838450"/>
                <a:gd name="connsiteY8-872" fmla="*/ 692150 h 3009900"/>
                <a:gd name="connsiteX9-873" fmla="*/ 1962150 w 2838450"/>
                <a:gd name="connsiteY9-874" fmla="*/ 723900 h 3009900"/>
                <a:gd name="connsiteX10-875" fmla="*/ 552450 w 2838450"/>
                <a:gd name="connsiteY10-876" fmla="*/ 914400 h 3009900"/>
                <a:gd name="connsiteX11-877" fmla="*/ 590550 w 2838450"/>
                <a:gd name="connsiteY11-878" fmla="*/ 1314450 h 3009900"/>
                <a:gd name="connsiteX12-879" fmla="*/ 2343150 w 2838450"/>
                <a:gd name="connsiteY12-880" fmla="*/ 1104900 h 3009900"/>
                <a:gd name="connsiteX13-881" fmla="*/ 2305050 w 2838450"/>
                <a:gd name="connsiteY13-882" fmla="*/ 1314450 h 3009900"/>
                <a:gd name="connsiteX14-883" fmla="*/ 2286000 w 2838450"/>
                <a:gd name="connsiteY14-884" fmla="*/ 1390650 h 3009900"/>
                <a:gd name="connsiteX15-885" fmla="*/ 1276350 w 2838450"/>
                <a:gd name="connsiteY15-886" fmla="*/ 1466850 h 3009900"/>
                <a:gd name="connsiteX16-887" fmla="*/ 381000 w 2838450"/>
                <a:gd name="connsiteY16-888" fmla="*/ 1524000 h 3009900"/>
                <a:gd name="connsiteX17-889" fmla="*/ 590550 w 2838450"/>
                <a:gd name="connsiteY17-890" fmla="*/ 1885950 h 3009900"/>
                <a:gd name="connsiteX18-891" fmla="*/ 1562100 w 2838450"/>
                <a:gd name="connsiteY18-892" fmla="*/ 1752600 h 3009900"/>
                <a:gd name="connsiteX19-893" fmla="*/ 1600200 w 2838450"/>
                <a:gd name="connsiteY19-894" fmla="*/ 2000250 h 3009900"/>
                <a:gd name="connsiteX20-895" fmla="*/ 1352550 w 2838450"/>
                <a:gd name="connsiteY20-896" fmla="*/ 2057400 h 3009900"/>
                <a:gd name="connsiteX21-897" fmla="*/ 800100 w 2838450"/>
                <a:gd name="connsiteY21-898" fmla="*/ 2171700 h 3009900"/>
                <a:gd name="connsiteX22-899" fmla="*/ 1162050 w 2838450"/>
                <a:gd name="connsiteY22-900" fmla="*/ 2343150 h 3009900"/>
                <a:gd name="connsiteX23-901" fmla="*/ 2400300 w 2838450"/>
                <a:gd name="connsiteY23-902" fmla="*/ 2152650 h 3009900"/>
                <a:gd name="connsiteX24-903" fmla="*/ 2838450 w 2838450"/>
                <a:gd name="connsiteY24-904" fmla="*/ 2114550 h 3009900"/>
                <a:gd name="connsiteX25-905" fmla="*/ 2781300 w 2838450"/>
                <a:gd name="connsiteY25-906" fmla="*/ 2362200 h 3009900"/>
                <a:gd name="connsiteX26-907" fmla="*/ 2647950 w 2838450"/>
                <a:gd name="connsiteY26-908" fmla="*/ 2400300 h 3009900"/>
                <a:gd name="connsiteX27-909" fmla="*/ 1257300 w 2838450"/>
                <a:gd name="connsiteY27-910" fmla="*/ 2667000 h 3009900"/>
                <a:gd name="connsiteX28-911" fmla="*/ 1504950 w 2838450"/>
                <a:gd name="connsiteY28-912" fmla="*/ 2819400 h 3009900"/>
                <a:gd name="connsiteX29-913" fmla="*/ 2647950 w 2838450"/>
                <a:gd name="connsiteY29-914" fmla="*/ 2647950 h 3009900"/>
                <a:gd name="connsiteX30-915" fmla="*/ 2647950 w 2838450"/>
                <a:gd name="connsiteY30-916" fmla="*/ 2952750 h 3009900"/>
                <a:gd name="connsiteX31-917" fmla="*/ 0 w 2838450"/>
                <a:gd name="connsiteY31-918" fmla="*/ 3009900 h 3009900"/>
                <a:gd name="connsiteX32-919" fmla="*/ 9 w 2838450"/>
                <a:gd name="connsiteY32-920" fmla="*/ 3009787 h 3009900"/>
                <a:gd name="connsiteX33-921" fmla="*/ 1419225 w 2838450"/>
                <a:gd name="connsiteY33-922" fmla="*/ 2979157 h 3009900"/>
                <a:gd name="connsiteX34-923" fmla="*/ 1403526 w 2838450"/>
                <a:gd name="connsiteY34-924" fmla="*/ 2973410 h 3009900"/>
                <a:gd name="connsiteX35-925" fmla="*/ 388311 w 2838450"/>
                <a:gd name="connsiteY35-926" fmla="*/ 1600152 h 3009900"/>
                <a:gd name="connsiteX36-927" fmla="*/ 385297 w 2838450"/>
                <a:gd name="connsiteY36-928" fmla="*/ 1540457 h 3009900"/>
                <a:gd name="connsiteX37-929" fmla="*/ 375769 w 2838450"/>
                <a:gd name="connsiteY37-930" fmla="*/ 1524000 h 3009900"/>
                <a:gd name="connsiteX38-931" fmla="*/ 384438 w 2838450"/>
                <a:gd name="connsiteY38-932" fmla="*/ 1523447 h 3009900"/>
                <a:gd name="connsiteX39-933" fmla="*/ 379656 w 2838450"/>
                <a:gd name="connsiteY39-934" fmla="*/ 1428750 h 3009900"/>
                <a:gd name="connsiteX40-935" fmla="*/ 1118765 w 2838450"/>
                <a:gd name="connsiteY40-936" fmla="*/ 38653 h 3009900"/>
                <a:gd name="connsiteX41-937" fmla="*/ 1160496 w 2838450"/>
                <a:gd name="connsiteY41-938" fmla="*/ 13301 h 3009900"/>
                <a:gd name="connsiteX42-939" fmla="*/ 2038350 w 2838450"/>
                <a:gd name="connsiteY42-940" fmla="*/ 0 h 3009900"/>
                <a:gd name="connsiteX0-941" fmla="*/ 2038350 w 2838450"/>
                <a:gd name="connsiteY0-942" fmla="*/ 0 h 3009900"/>
                <a:gd name="connsiteX1-943" fmla="*/ 2095500 w 2838450"/>
                <a:gd name="connsiteY1-944" fmla="*/ 171450 h 3009900"/>
                <a:gd name="connsiteX2-945" fmla="*/ 2076450 w 2838450"/>
                <a:gd name="connsiteY2-946" fmla="*/ 228600 h 3009900"/>
                <a:gd name="connsiteX3-947" fmla="*/ 1507945 w 2838450"/>
                <a:gd name="connsiteY3-948" fmla="*/ 250179 h 3009900"/>
                <a:gd name="connsiteX4-949" fmla="*/ 1219200 w 2838450"/>
                <a:gd name="connsiteY4-950" fmla="*/ 323850 h 3009900"/>
                <a:gd name="connsiteX5-951" fmla="*/ 1181100 w 2838450"/>
                <a:gd name="connsiteY5-952" fmla="*/ 533400 h 3009900"/>
                <a:gd name="connsiteX6-953" fmla="*/ 1314450 w 2838450"/>
                <a:gd name="connsiteY6-954" fmla="*/ 571500 h 3009900"/>
                <a:gd name="connsiteX7-955" fmla="*/ 1924050 w 2838450"/>
                <a:gd name="connsiteY7-956" fmla="*/ 533400 h 3009900"/>
                <a:gd name="connsiteX8-957" fmla="*/ 2019300 w 2838450"/>
                <a:gd name="connsiteY8-958" fmla="*/ 692150 h 3009900"/>
                <a:gd name="connsiteX9-959" fmla="*/ 1962150 w 2838450"/>
                <a:gd name="connsiteY9-960" fmla="*/ 723900 h 3009900"/>
                <a:gd name="connsiteX10-961" fmla="*/ 552450 w 2838450"/>
                <a:gd name="connsiteY10-962" fmla="*/ 914400 h 3009900"/>
                <a:gd name="connsiteX11-963" fmla="*/ 590550 w 2838450"/>
                <a:gd name="connsiteY11-964" fmla="*/ 1314450 h 3009900"/>
                <a:gd name="connsiteX12-965" fmla="*/ 2343150 w 2838450"/>
                <a:gd name="connsiteY12-966" fmla="*/ 1104900 h 3009900"/>
                <a:gd name="connsiteX13-967" fmla="*/ 2305050 w 2838450"/>
                <a:gd name="connsiteY13-968" fmla="*/ 1314450 h 3009900"/>
                <a:gd name="connsiteX14-969" fmla="*/ 2286000 w 2838450"/>
                <a:gd name="connsiteY14-970" fmla="*/ 1390650 h 3009900"/>
                <a:gd name="connsiteX15-971" fmla="*/ 1276350 w 2838450"/>
                <a:gd name="connsiteY15-972" fmla="*/ 1466850 h 3009900"/>
                <a:gd name="connsiteX16-973" fmla="*/ 381000 w 2838450"/>
                <a:gd name="connsiteY16-974" fmla="*/ 1524000 h 3009900"/>
                <a:gd name="connsiteX17-975" fmla="*/ 590550 w 2838450"/>
                <a:gd name="connsiteY17-976" fmla="*/ 1885950 h 3009900"/>
                <a:gd name="connsiteX18-977" fmla="*/ 1562100 w 2838450"/>
                <a:gd name="connsiteY18-978" fmla="*/ 1752600 h 3009900"/>
                <a:gd name="connsiteX19-979" fmla="*/ 1600200 w 2838450"/>
                <a:gd name="connsiteY19-980" fmla="*/ 2000250 h 3009900"/>
                <a:gd name="connsiteX20-981" fmla="*/ 1352550 w 2838450"/>
                <a:gd name="connsiteY20-982" fmla="*/ 2057400 h 3009900"/>
                <a:gd name="connsiteX21-983" fmla="*/ 800100 w 2838450"/>
                <a:gd name="connsiteY21-984" fmla="*/ 2171700 h 3009900"/>
                <a:gd name="connsiteX22-985" fmla="*/ 1162050 w 2838450"/>
                <a:gd name="connsiteY22-986" fmla="*/ 2343150 h 3009900"/>
                <a:gd name="connsiteX23-987" fmla="*/ 2400300 w 2838450"/>
                <a:gd name="connsiteY23-988" fmla="*/ 2152650 h 3009900"/>
                <a:gd name="connsiteX24-989" fmla="*/ 2838450 w 2838450"/>
                <a:gd name="connsiteY24-990" fmla="*/ 2114550 h 3009900"/>
                <a:gd name="connsiteX25-991" fmla="*/ 2781300 w 2838450"/>
                <a:gd name="connsiteY25-992" fmla="*/ 2362200 h 3009900"/>
                <a:gd name="connsiteX26-993" fmla="*/ 2647950 w 2838450"/>
                <a:gd name="connsiteY26-994" fmla="*/ 2400300 h 3009900"/>
                <a:gd name="connsiteX27-995" fmla="*/ 1257300 w 2838450"/>
                <a:gd name="connsiteY27-996" fmla="*/ 2667000 h 3009900"/>
                <a:gd name="connsiteX28-997" fmla="*/ 1504950 w 2838450"/>
                <a:gd name="connsiteY28-998" fmla="*/ 2819400 h 3009900"/>
                <a:gd name="connsiteX29-999" fmla="*/ 2647950 w 2838450"/>
                <a:gd name="connsiteY29-1000" fmla="*/ 2647950 h 3009900"/>
                <a:gd name="connsiteX30-1001" fmla="*/ 2647950 w 2838450"/>
                <a:gd name="connsiteY30-1002" fmla="*/ 2952750 h 3009900"/>
                <a:gd name="connsiteX31-1003" fmla="*/ 0 w 2838450"/>
                <a:gd name="connsiteY31-1004" fmla="*/ 3009900 h 3009900"/>
                <a:gd name="connsiteX32-1005" fmla="*/ 9 w 2838450"/>
                <a:gd name="connsiteY32-1006" fmla="*/ 3009787 h 3009900"/>
                <a:gd name="connsiteX33-1007" fmla="*/ 1419225 w 2838450"/>
                <a:gd name="connsiteY33-1008" fmla="*/ 2979157 h 3009900"/>
                <a:gd name="connsiteX34-1009" fmla="*/ 1403526 w 2838450"/>
                <a:gd name="connsiteY34-1010" fmla="*/ 2973410 h 3009900"/>
                <a:gd name="connsiteX35-1011" fmla="*/ 388311 w 2838450"/>
                <a:gd name="connsiteY35-1012" fmla="*/ 1600152 h 3009900"/>
                <a:gd name="connsiteX36-1013" fmla="*/ 385297 w 2838450"/>
                <a:gd name="connsiteY36-1014" fmla="*/ 1540457 h 3009900"/>
                <a:gd name="connsiteX37-1015" fmla="*/ 375769 w 2838450"/>
                <a:gd name="connsiteY37-1016" fmla="*/ 1524000 h 3009900"/>
                <a:gd name="connsiteX38-1017" fmla="*/ 384438 w 2838450"/>
                <a:gd name="connsiteY38-1018" fmla="*/ 1523447 h 3009900"/>
                <a:gd name="connsiteX39-1019" fmla="*/ 379656 w 2838450"/>
                <a:gd name="connsiteY39-1020" fmla="*/ 1428750 h 3009900"/>
                <a:gd name="connsiteX40-1021" fmla="*/ 1118765 w 2838450"/>
                <a:gd name="connsiteY40-1022" fmla="*/ 38653 h 3009900"/>
                <a:gd name="connsiteX41-1023" fmla="*/ 1160496 w 2838450"/>
                <a:gd name="connsiteY41-1024" fmla="*/ 13301 h 3009900"/>
                <a:gd name="connsiteX42-1025" fmla="*/ 2038350 w 2838450"/>
                <a:gd name="connsiteY42-1026" fmla="*/ 0 h 3009900"/>
                <a:gd name="connsiteX0-1027" fmla="*/ 2038350 w 2838450"/>
                <a:gd name="connsiteY0-1028" fmla="*/ 0 h 3009900"/>
                <a:gd name="connsiteX1-1029" fmla="*/ 2095500 w 2838450"/>
                <a:gd name="connsiteY1-1030" fmla="*/ 171450 h 3009900"/>
                <a:gd name="connsiteX2-1031" fmla="*/ 2076450 w 2838450"/>
                <a:gd name="connsiteY2-1032" fmla="*/ 228600 h 3009900"/>
                <a:gd name="connsiteX3-1033" fmla="*/ 1507945 w 2838450"/>
                <a:gd name="connsiteY3-1034" fmla="*/ 250179 h 3009900"/>
                <a:gd name="connsiteX4-1035" fmla="*/ 1219200 w 2838450"/>
                <a:gd name="connsiteY4-1036" fmla="*/ 323850 h 3009900"/>
                <a:gd name="connsiteX5-1037" fmla="*/ 1181100 w 2838450"/>
                <a:gd name="connsiteY5-1038" fmla="*/ 533400 h 3009900"/>
                <a:gd name="connsiteX6-1039" fmla="*/ 1314450 w 2838450"/>
                <a:gd name="connsiteY6-1040" fmla="*/ 571500 h 3009900"/>
                <a:gd name="connsiteX7-1041" fmla="*/ 1924050 w 2838450"/>
                <a:gd name="connsiteY7-1042" fmla="*/ 533400 h 3009900"/>
                <a:gd name="connsiteX8-1043" fmla="*/ 2019300 w 2838450"/>
                <a:gd name="connsiteY8-1044" fmla="*/ 692150 h 3009900"/>
                <a:gd name="connsiteX9-1045" fmla="*/ 1962150 w 2838450"/>
                <a:gd name="connsiteY9-1046" fmla="*/ 723900 h 3009900"/>
                <a:gd name="connsiteX10-1047" fmla="*/ 552450 w 2838450"/>
                <a:gd name="connsiteY10-1048" fmla="*/ 914400 h 3009900"/>
                <a:gd name="connsiteX11-1049" fmla="*/ 590550 w 2838450"/>
                <a:gd name="connsiteY11-1050" fmla="*/ 1314450 h 3009900"/>
                <a:gd name="connsiteX12-1051" fmla="*/ 2343150 w 2838450"/>
                <a:gd name="connsiteY12-1052" fmla="*/ 1104900 h 3009900"/>
                <a:gd name="connsiteX13-1053" fmla="*/ 2305050 w 2838450"/>
                <a:gd name="connsiteY13-1054" fmla="*/ 1314450 h 3009900"/>
                <a:gd name="connsiteX14-1055" fmla="*/ 2286000 w 2838450"/>
                <a:gd name="connsiteY14-1056" fmla="*/ 1390650 h 3009900"/>
                <a:gd name="connsiteX15-1057" fmla="*/ 1276350 w 2838450"/>
                <a:gd name="connsiteY15-1058" fmla="*/ 1466850 h 3009900"/>
                <a:gd name="connsiteX16-1059" fmla="*/ 381000 w 2838450"/>
                <a:gd name="connsiteY16-1060" fmla="*/ 1524000 h 3009900"/>
                <a:gd name="connsiteX17-1061" fmla="*/ 590550 w 2838450"/>
                <a:gd name="connsiteY17-1062" fmla="*/ 1885950 h 3009900"/>
                <a:gd name="connsiteX18-1063" fmla="*/ 1562100 w 2838450"/>
                <a:gd name="connsiteY18-1064" fmla="*/ 1752600 h 3009900"/>
                <a:gd name="connsiteX19-1065" fmla="*/ 1600200 w 2838450"/>
                <a:gd name="connsiteY19-1066" fmla="*/ 2000250 h 3009900"/>
                <a:gd name="connsiteX20-1067" fmla="*/ 1352550 w 2838450"/>
                <a:gd name="connsiteY20-1068" fmla="*/ 2057400 h 3009900"/>
                <a:gd name="connsiteX21-1069" fmla="*/ 800100 w 2838450"/>
                <a:gd name="connsiteY21-1070" fmla="*/ 2171700 h 3009900"/>
                <a:gd name="connsiteX22-1071" fmla="*/ 1162050 w 2838450"/>
                <a:gd name="connsiteY22-1072" fmla="*/ 2343150 h 3009900"/>
                <a:gd name="connsiteX23-1073" fmla="*/ 2400300 w 2838450"/>
                <a:gd name="connsiteY23-1074" fmla="*/ 2152650 h 3009900"/>
                <a:gd name="connsiteX24-1075" fmla="*/ 2838450 w 2838450"/>
                <a:gd name="connsiteY24-1076" fmla="*/ 2114550 h 3009900"/>
                <a:gd name="connsiteX25-1077" fmla="*/ 2781300 w 2838450"/>
                <a:gd name="connsiteY25-1078" fmla="*/ 2362200 h 3009900"/>
                <a:gd name="connsiteX26-1079" fmla="*/ 2647950 w 2838450"/>
                <a:gd name="connsiteY26-1080" fmla="*/ 2400300 h 3009900"/>
                <a:gd name="connsiteX27-1081" fmla="*/ 1257300 w 2838450"/>
                <a:gd name="connsiteY27-1082" fmla="*/ 2667000 h 3009900"/>
                <a:gd name="connsiteX28-1083" fmla="*/ 1504950 w 2838450"/>
                <a:gd name="connsiteY28-1084" fmla="*/ 2819400 h 3009900"/>
                <a:gd name="connsiteX29-1085" fmla="*/ 2647950 w 2838450"/>
                <a:gd name="connsiteY29-1086" fmla="*/ 2647950 h 3009900"/>
                <a:gd name="connsiteX30-1087" fmla="*/ 2647950 w 2838450"/>
                <a:gd name="connsiteY30-1088" fmla="*/ 2952750 h 3009900"/>
                <a:gd name="connsiteX31-1089" fmla="*/ 0 w 2838450"/>
                <a:gd name="connsiteY31-1090" fmla="*/ 3009900 h 3009900"/>
                <a:gd name="connsiteX32-1091" fmla="*/ 9 w 2838450"/>
                <a:gd name="connsiteY32-1092" fmla="*/ 3009787 h 3009900"/>
                <a:gd name="connsiteX33-1093" fmla="*/ 1419225 w 2838450"/>
                <a:gd name="connsiteY33-1094" fmla="*/ 2979157 h 3009900"/>
                <a:gd name="connsiteX34-1095" fmla="*/ 1403526 w 2838450"/>
                <a:gd name="connsiteY34-1096" fmla="*/ 2973410 h 3009900"/>
                <a:gd name="connsiteX35-1097" fmla="*/ 388311 w 2838450"/>
                <a:gd name="connsiteY35-1098" fmla="*/ 1600152 h 3009900"/>
                <a:gd name="connsiteX36-1099" fmla="*/ 385297 w 2838450"/>
                <a:gd name="connsiteY36-1100" fmla="*/ 1540457 h 3009900"/>
                <a:gd name="connsiteX37-1101" fmla="*/ 375769 w 2838450"/>
                <a:gd name="connsiteY37-1102" fmla="*/ 1524000 h 3009900"/>
                <a:gd name="connsiteX38-1103" fmla="*/ 384438 w 2838450"/>
                <a:gd name="connsiteY38-1104" fmla="*/ 1523447 h 3009900"/>
                <a:gd name="connsiteX39-1105" fmla="*/ 379656 w 2838450"/>
                <a:gd name="connsiteY39-1106" fmla="*/ 1428750 h 3009900"/>
                <a:gd name="connsiteX40-1107" fmla="*/ 1118765 w 2838450"/>
                <a:gd name="connsiteY40-1108" fmla="*/ 38653 h 3009900"/>
                <a:gd name="connsiteX41-1109" fmla="*/ 1160496 w 2838450"/>
                <a:gd name="connsiteY41-1110" fmla="*/ 13301 h 3009900"/>
                <a:gd name="connsiteX42-1111" fmla="*/ 2038350 w 2838450"/>
                <a:gd name="connsiteY42-1112" fmla="*/ 0 h 3009900"/>
                <a:gd name="connsiteX0-1113" fmla="*/ 2038350 w 2838450"/>
                <a:gd name="connsiteY0-1114" fmla="*/ 0 h 3009900"/>
                <a:gd name="connsiteX1-1115" fmla="*/ 2095500 w 2838450"/>
                <a:gd name="connsiteY1-1116" fmla="*/ 171450 h 3009900"/>
                <a:gd name="connsiteX2-1117" fmla="*/ 2076450 w 2838450"/>
                <a:gd name="connsiteY2-1118" fmla="*/ 228600 h 3009900"/>
                <a:gd name="connsiteX3-1119" fmla="*/ 1507945 w 2838450"/>
                <a:gd name="connsiteY3-1120" fmla="*/ 250179 h 3009900"/>
                <a:gd name="connsiteX4-1121" fmla="*/ 1219200 w 2838450"/>
                <a:gd name="connsiteY4-1122" fmla="*/ 323850 h 3009900"/>
                <a:gd name="connsiteX5-1123" fmla="*/ 1181100 w 2838450"/>
                <a:gd name="connsiteY5-1124" fmla="*/ 533400 h 3009900"/>
                <a:gd name="connsiteX6-1125" fmla="*/ 1314450 w 2838450"/>
                <a:gd name="connsiteY6-1126" fmla="*/ 571500 h 3009900"/>
                <a:gd name="connsiteX7-1127" fmla="*/ 1924050 w 2838450"/>
                <a:gd name="connsiteY7-1128" fmla="*/ 533400 h 3009900"/>
                <a:gd name="connsiteX8-1129" fmla="*/ 2019300 w 2838450"/>
                <a:gd name="connsiteY8-1130" fmla="*/ 692150 h 3009900"/>
                <a:gd name="connsiteX9-1131" fmla="*/ 1962150 w 2838450"/>
                <a:gd name="connsiteY9-1132" fmla="*/ 723900 h 3009900"/>
                <a:gd name="connsiteX10-1133" fmla="*/ 552450 w 2838450"/>
                <a:gd name="connsiteY10-1134" fmla="*/ 914400 h 3009900"/>
                <a:gd name="connsiteX11-1135" fmla="*/ 590550 w 2838450"/>
                <a:gd name="connsiteY11-1136" fmla="*/ 1314450 h 3009900"/>
                <a:gd name="connsiteX12-1137" fmla="*/ 2343150 w 2838450"/>
                <a:gd name="connsiteY12-1138" fmla="*/ 1104900 h 3009900"/>
                <a:gd name="connsiteX13-1139" fmla="*/ 2362200 w 2838450"/>
                <a:gd name="connsiteY13-1140" fmla="*/ 1352550 h 3009900"/>
                <a:gd name="connsiteX14-1141" fmla="*/ 2286000 w 2838450"/>
                <a:gd name="connsiteY14-1142" fmla="*/ 1390650 h 3009900"/>
                <a:gd name="connsiteX15-1143" fmla="*/ 1276350 w 2838450"/>
                <a:gd name="connsiteY15-1144" fmla="*/ 1466850 h 3009900"/>
                <a:gd name="connsiteX16-1145" fmla="*/ 381000 w 2838450"/>
                <a:gd name="connsiteY16-1146" fmla="*/ 1524000 h 3009900"/>
                <a:gd name="connsiteX17-1147" fmla="*/ 590550 w 2838450"/>
                <a:gd name="connsiteY17-1148" fmla="*/ 1885950 h 3009900"/>
                <a:gd name="connsiteX18-1149" fmla="*/ 1562100 w 2838450"/>
                <a:gd name="connsiteY18-1150" fmla="*/ 1752600 h 3009900"/>
                <a:gd name="connsiteX19-1151" fmla="*/ 1600200 w 2838450"/>
                <a:gd name="connsiteY19-1152" fmla="*/ 2000250 h 3009900"/>
                <a:gd name="connsiteX20-1153" fmla="*/ 1352550 w 2838450"/>
                <a:gd name="connsiteY20-1154" fmla="*/ 2057400 h 3009900"/>
                <a:gd name="connsiteX21-1155" fmla="*/ 800100 w 2838450"/>
                <a:gd name="connsiteY21-1156" fmla="*/ 2171700 h 3009900"/>
                <a:gd name="connsiteX22-1157" fmla="*/ 1162050 w 2838450"/>
                <a:gd name="connsiteY22-1158" fmla="*/ 2343150 h 3009900"/>
                <a:gd name="connsiteX23-1159" fmla="*/ 2400300 w 2838450"/>
                <a:gd name="connsiteY23-1160" fmla="*/ 2152650 h 3009900"/>
                <a:gd name="connsiteX24-1161" fmla="*/ 2838450 w 2838450"/>
                <a:gd name="connsiteY24-1162" fmla="*/ 2114550 h 3009900"/>
                <a:gd name="connsiteX25-1163" fmla="*/ 2781300 w 2838450"/>
                <a:gd name="connsiteY25-1164" fmla="*/ 2362200 h 3009900"/>
                <a:gd name="connsiteX26-1165" fmla="*/ 2647950 w 2838450"/>
                <a:gd name="connsiteY26-1166" fmla="*/ 2400300 h 3009900"/>
                <a:gd name="connsiteX27-1167" fmla="*/ 1257300 w 2838450"/>
                <a:gd name="connsiteY27-1168" fmla="*/ 2667000 h 3009900"/>
                <a:gd name="connsiteX28-1169" fmla="*/ 1504950 w 2838450"/>
                <a:gd name="connsiteY28-1170" fmla="*/ 2819400 h 3009900"/>
                <a:gd name="connsiteX29-1171" fmla="*/ 2647950 w 2838450"/>
                <a:gd name="connsiteY29-1172" fmla="*/ 2647950 h 3009900"/>
                <a:gd name="connsiteX30-1173" fmla="*/ 2647950 w 2838450"/>
                <a:gd name="connsiteY30-1174" fmla="*/ 2952750 h 3009900"/>
                <a:gd name="connsiteX31-1175" fmla="*/ 0 w 2838450"/>
                <a:gd name="connsiteY31-1176" fmla="*/ 3009900 h 3009900"/>
                <a:gd name="connsiteX32-1177" fmla="*/ 9 w 2838450"/>
                <a:gd name="connsiteY32-1178" fmla="*/ 3009787 h 3009900"/>
                <a:gd name="connsiteX33-1179" fmla="*/ 1419225 w 2838450"/>
                <a:gd name="connsiteY33-1180" fmla="*/ 2979157 h 3009900"/>
                <a:gd name="connsiteX34-1181" fmla="*/ 1403526 w 2838450"/>
                <a:gd name="connsiteY34-1182" fmla="*/ 2973410 h 3009900"/>
                <a:gd name="connsiteX35-1183" fmla="*/ 388311 w 2838450"/>
                <a:gd name="connsiteY35-1184" fmla="*/ 1600152 h 3009900"/>
                <a:gd name="connsiteX36-1185" fmla="*/ 385297 w 2838450"/>
                <a:gd name="connsiteY36-1186" fmla="*/ 1540457 h 3009900"/>
                <a:gd name="connsiteX37-1187" fmla="*/ 375769 w 2838450"/>
                <a:gd name="connsiteY37-1188" fmla="*/ 1524000 h 3009900"/>
                <a:gd name="connsiteX38-1189" fmla="*/ 384438 w 2838450"/>
                <a:gd name="connsiteY38-1190" fmla="*/ 1523447 h 3009900"/>
                <a:gd name="connsiteX39-1191" fmla="*/ 379656 w 2838450"/>
                <a:gd name="connsiteY39-1192" fmla="*/ 1428750 h 3009900"/>
                <a:gd name="connsiteX40-1193" fmla="*/ 1118765 w 2838450"/>
                <a:gd name="connsiteY40-1194" fmla="*/ 38653 h 3009900"/>
                <a:gd name="connsiteX41-1195" fmla="*/ 1160496 w 2838450"/>
                <a:gd name="connsiteY41-1196" fmla="*/ 13301 h 3009900"/>
                <a:gd name="connsiteX42-1197" fmla="*/ 2038350 w 2838450"/>
                <a:gd name="connsiteY42-1198" fmla="*/ 0 h 3009900"/>
                <a:gd name="connsiteX0-1199" fmla="*/ 2038350 w 2838450"/>
                <a:gd name="connsiteY0-1200" fmla="*/ 0 h 3009900"/>
                <a:gd name="connsiteX1-1201" fmla="*/ 2095500 w 2838450"/>
                <a:gd name="connsiteY1-1202" fmla="*/ 171450 h 3009900"/>
                <a:gd name="connsiteX2-1203" fmla="*/ 2076450 w 2838450"/>
                <a:gd name="connsiteY2-1204" fmla="*/ 228600 h 3009900"/>
                <a:gd name="connsiteX3-1205" fmla="*/ 1507945 w 2838450"/>
                <a:gd name="connsiteY3-1206" fmla="*/ 250179 h 3009900"/>
                <a:gd name="connsiteX4-1207" fmla="*/ 1219200 w 2838450"/>
                <a:gd name="connsiteY4-1208" fmla="*/ 323850 h 3009900"/>
                <a:gd name="connsiteX5-1209" fmla="*/ 1181100 w 2838450"/>
                <a:gd name="connsiteY5-1210" fmla="*/ 533400 h 3009900"/>
                <a:gd name="connsiteX6-1211" fmla="*/ 1314450 w 2838450"/>
                <a:gd name="connsiteY6-1212" fmla="*/ 571500 h 3009900"/>
                <a:gd name="connsiteX7-1213" fmla="*/ 1924050 w 2838450"/>
                <a:gd name="connsiteY7-1214" fmla="*/ 533400 h 3009900"/>
                <a:gd name="connsiteX8-1215" fmla="*/ 2019300 w 2838450"/>
                <a:gd name="connsiteY8-1216" fmla="*/ 692150 h 3009900"/>
                <a:gd name="connsiteX9-1217" fmla="*/ 1962150 w 2838450"/>
                <a:gd name="connsiteY9-1218" fmla="*/ 723900 h 3009900"/>
                <a:gd name="connsiteX10-1219" fmla="*/ 552450 w 2838450"/>
                <a:gd name="connsiteY10-1220" fmla="*/ 914400 h 3009900"/>
                <a:gd name="connsiteX11-1221" fmla="*/ 590550 w 2838450"/>
                <a:gd name="connsiteY11-1222" fmla="*/ 1314450 h 3009900"/>
                <a:gd name="connsiteX12-1223" fmla="*/ 2343150 w 2838450"/>
                <a:gd name="connsiteY12-1224" fmla="*/ 1104900 h 3009900"/>
                <a:gd name="connsiteX13-1225" fmla="*/ 2362200 w 2838450"/>
                <a:gd name="connsiteY13-1226" fmla="*/ 1352550 h 3009900"/>
                <a:gd name="connsiteX14-1227" fmla="*/ 2343150 w 2838450"/>
                <a:gd name="connsiteY14-1228" fmla="*/ 1416050 h 3009900"/>
                <a:gd name="connsiteX15-1229" fmla="*/ 1276350 w 2838450"/>
                <a:gd name="connsiteY15-1230" fmla="*/ 1466850 h 3009900"/>
                <a:gd name="connsiteX16-1231" fmla="*/ 381000 w 2838450"/>
                <a:gd name="connsiteY16-1232" fmla="*/ 1524000 h 3009900"/>
                <a:gd name="connsiteX17-1233" fmla="*/ 590550 w 2838450"/>
                <a:gd name="connsiteY17-1234" fmla="*/ 1885950 h 3009900"/>
                <a:gd name="connsiteX18-1235" fmla="*/ 1562100 w 2838450"/>
                <a:gd name="connsiteY18-1236" fmla="*/ 1752600 h 3009900"/>
                <a:gd name="connsiteX19-1237" fmla="*/ 1600200 w 2838450"/>
                <a:gd name="connsiteY19-1238" fmla="*/ 2000250 h 3009900"/>
                <a:gd name="connsiteX20-1239" fmla="*/ 1352550 w 2838450"/>
                <a:gd name="connsiteY20-1240" fmla="*/ 2057400 h 3009900"/>
                <a:gd name="connsiteX21-1241" fmla="*/ 800100 w 2838450"/>
                <a:gd name="connsiteY21-1242" fmla="*/ 2171700 h 3009900"/>
                <a:gd name="connsiteX22-1243" fmla="*/ 1162050 w 2838450"/>
                <a:gd name="connsiteY22-1244" fmla="*/ 2343150 h 3009900"/>
                <a:gd name="connsiteX23-1245" fmla="*/ 2400300 w 2838450"/>
                <a:gd name="connsiteY23-1246" fmla="*/ 2152650 h 3009900"/>
                <a:gd name="connsiteX24-1247" fmla="*/ 2838450 w 2838450"/>
                <a:gd name="connsiteY24-1248" fmla="*/ 2114550 h 3009900"/>
                <a:gd name="connsiteX25-1249" fmla="*/ 2781300 w 2838450"/>
                <a:gd name="connsiteY25-1250" fmla="*/ 2362200 h 3009900"/>
                <a:gd name="connsiteX26-1251" fmla="*/ 2647950 w 2838450"/>
                <a:gd name="connsiteY26-1252" fmla="*/ 2400300 h 3009900"/>
                <a:gd name="connsiteX27-1253" fmla="*/ 1257300 w 2838450"/>
                <a:gd name="connsiteY27-1254" fmla="*/ 2667000 h 3009900"/>
                <a:gd name="connsiteX28-1255" fmla="*/ 1504950 w 2838450"/>
                <a:gd name="connsiteY28-1256" fmla="*/ 2819400 h 3009900"/>
                <a:gd name="connsiteX29-1257" fmla="*/ 2647950 w 2838450"/>
                <a:gd name="connsiteY29-1258" fmla="*/ 2647950 h 3009900"/>
                <a:gd name="connsiteX30-1259" fmla="*/ 2647950 w 2838450"/>
                <a:gd name="connsiteY30-1260" fmla="*/ 2952750 h 3009900"/>
                <a:gd name="connsiteX31-1261" fmla="*/ 0 w 2838450"/>
                <a:gd name="connsiteY31-1262" fmla="*/ 3009900 h 3009900"/>
                <a:gd name="connsiteX32-1263" fmla="*/ 9 w 2838450"/>
                <a:gd name="connsiteY32-1264" fmla="*/ 3009787 h 3009900"/>
                <a:gd name="connsiteX33-1265" fmla="*/ 1419225 w 2838450"/>
                <a:gd name="connsiteY33-1266" fmla="*/ 2979157 h 3009900"/>
                <a:gd name="connsiteX34-1267" fmla="*/ 1403526 w 2838450"/>
                <a:gd name="connsiteY34-1268" fmla="*/ 2973410 h 3009900"/>
                <a:gd name="connsiteX35-1269" fmla="*/ 388311 w 2838450"/>
                <a:gd name="connsiteY35-1270" fmla="*/ 1600152 h 3009900"/>
                <a:gd name="connsiteX36-1271" fmla="*/ 385297 w 2838450"/>
                <a:gd name="connsiteY36-1272" fmla="*/ 1540457 h 3009900"/>
                <a:gd name="connsiteX37-1273" fmla="*/ 375769 w 2838450"/>
                <a:gd name="connsiteY37-1274" fmla="*/ 1524000 h 3009900"/>
                <a:gd name="connsiteX38-1275" fmla="*/ 384438 w 2838450"/>
                <a:gd name="connsiteY38-1276" fmla="*/ 1523447 h 3009900"/>
                <a:gd name="connsiteX39-1277" fmla="*/ 379656 w 2838450"/>
                <a:gd name="connsiteY39-1278" fmla="*/ 1428750 h 3009900"/>
                <a:gd name="connsiteX40-1279" fmla="*/ 1118765 w 2838450"/>
                <a:gd name="connsiteY40-1280" fmla="*/ 38653 h 3009900"/>
                <a:gd name="connsiteX41-1281" fmla="*/ 1160496 w 2838450"/>
                <a:gd name="connsiteY41-1282" fmla="*/ 13301 h 3009900"/>
                <a:gd name="connsiteX42-1283" fmla="*/ 2038350 w 2838450"/>
                <a:gd name="connsiteY42-1284" fmla="*/ 0 h 3009900"/>
                <a:gd name="connsiteX0-1285" fmla="*/ 2038350 w 2838450"/>
                <a:gd name="connsiteY0-1286" fmla="*/ 0 h 3009900"/>
                <a:gd name="connsiteX1-1287" fmla="*/ 2095500 w 2838450"/>
                <a:gd name="connsiteY1-1288" fmla="*/ 171450 h 3009900"/>
                <a:gd name="connsiteX2-1289" fmla="*/ 2076450 w 2838450"/>
                <a:gd name="connsiteY2-1290" fmla="*/ 228600 h 3009900"/>
                <a:gd name="connsiteX3-1291" fmla="*/ 1507945 w 2838450"/>
                <a:gd name="connsiteY3-1292" fmla="*/ 250179 h 3009900"/>
                <a:gd name="connsiteX4-1293" fmla="*/ 1219200 w 2838450"/>
                <a:gd name="connsiteY4-1294" fmla="*/ 323850 h 3009900"/>
                <a:gd name="connsiteX5-1295" fmla="*/ 1181100 w 2838450"/>
                <a:gd name="connsiteY5-1296" fmla="*/ 533400 h 3009900"/>
                <a:gd name="connsiteX6-1297" fmla="*/ 1314450 w 2838450"/>
                <a:gd name="connsiteY6-1298" fmla="*/ 571500 h 3009900"/>
                <a:gd name="connsiteX7-1299" fmla="*/ 1924050 w 2838450"/>
                <a:gd name="connsiteY7-1300" fmla="*/ 533400 h 3009900"/>
                <a:gd name="connsiteX8-1301" fmla="*/ 2019300 w 2838450"/>
                <a:gd name="connsiteY8-1302" fmla="*/ 692150 h 3009900"/>
                <a:gd name="connsiteX9-1303" fmla="*/ 1962150 w 2838450"/>
                <a:gd name="connsiteY9-1304" fmla="*/ 723900 h 3009900"/>
                <a:gd name="connsiteX10-1305" fmla="*/ 552450 w 2838450"/>
                <a:gd name="connsiteY10-1306" fmla="*/ 914400 h 3009900"/>
                <a:gd name="connsiteX11-1307" fmla="*/ 590550 w 2838450"/>
                <a:gd name="connsiteY11-1308" fmla="*/ 1314450 h 3009900"/>
                <a:gd name="connsiteX12-1309" fmla="*/ 2343150 w 2838450"/>
                <a:gd name="connsiteY12-1310" fmla="*/ 1104900 h 3009900"/>
                <a:gd name="connsiteX13-1311" fmla="*/ 2362200 w 2838450"/>
                <a:gd name="connsiteY13-1312" fmla="*/ 1352550 h 3009900"/>
                <a:gd name="connsiteX14-1313" fmla="*/ 2343150 w 2838450"/>
                <a:gd name="connsiteY14-1314" fmla="*/ 1416050 h 3009900"/>
                <a:gd name="connsiteX15-1315" fmla="*/ 1276350 w 2838450"/>
                <a:gd name="connsiteY15-1316" fmla="*/ 1466850 h 3009900"/>
                <a:gd name="connsiteX16-1317" fmla="*/ 381000 w 2838450"/>
                <a:gd name="connsiteY16-1318" fmla="*/ 1524000 h 3009900"/>
                <a:gd name="connsiteX17-1319" fmla="*/ 590550 w 2838450"/>
                <a:gd name="connsiteY17-1320" fmla="*/ 1885950 h 3009900"/>
                <a:gd name="connsiteX18-1321" fmla="*/ 1562100 w 2838450"/>
                <a:gd name="connsiteY18-1322" fmla="*/ 1752600 h 3009900"/>
                <a:gd name="connsiteX19-1323" fmla="*/ 1600200 w 2838450"/>
                <a:gd name="connsiteY19-1324" fmla="*/ 2000250 h 3009900"/>
                <a:gd name="connsiteX20-1325" fmla="*/ 1352550 w 2838450"/>
                <a:gd name="connsiteY20-1326" fmla="*/ 2057400 h 3009900"/>
                <a:gd name="connsiteX21-1327" fmla="*/ 800100 w 2838450"/>
                <a:gd name="connsiteY21-1328" fmla="*/ 2171700 h 3009900"/>
                <a:gd name="connsiteX22-1329" fmla="*/ 1162050 w 2838450"/>
                <a:gd name="connsiteY22-1330" fmla="*/ 2343150 h 3009900"/>
                <a:gd name="connsiteX23-1331" fmla="*/ 2400300 w 2838450"/>
                <a:gd name="connsiteY23-1332" fmla="*/ 2152650 h 3009900"/>
                <a:gd name="connsiteX24-1333" fmla="*/ 2838450 w 2838450"/>
                <a:gd name="connsiteY24-1334" fmla="*/ 2114550 h 3009900"/>
                <a:gd name="connsiteX25-1335" fmla="*/ 2781300 w 2838450"/>
                <a:gd name="connsiteY25-1336" fmla="*/ 2362200 h 3009900"/>
                <a:gd name="connsiteX26-1337" fmla="*/ 2647950 w 2838450"/>
                <a:gd name="connsiteY26-1338" fmla="*/ 2400300 h 3009900"/>
                <a:gd name="connsiteX27-1339" fmla="*/ 1257300 w 2838450"/>
                <a:gd name="connsiteY27-1340" fmla="*/ 2667000 h 3009900"/>
                <a:gd name="connsiteX28-1341" fmla="*/ 1504950 w 2838450"/>
                <a:gd name="connsiteY28-1342" fmla="*/ 2819400 h 3009900"/>
                <a:gd name="connsiteX29-1343" fmla="*/ 2647950 w 2838450"/>
                <a:gd name="connsiteY29-1344" fmla="*/ 2647950 h 3009900"/>
                <a:gd name="connsiteX30-1345" fmla="*/ 2647950 w 2838450"/>
                <a:gd name="connsiteY30-1346" fmla="*/ 2952750 h 3009900"/>
                <a:gd name="connsiteX31-1347" fmla="*/ 0 w 2838450"/>
                <a:gd name="connsiteY31-1348" fmla="*/ 3009900 h 3009900"/>
                <a:gd name="connsiteX32-1349" fmla="*/ 9 w 2838450"/>
                <a:gd name="connsiteY32-1350" fmla="*/ 3009787 h 3009900"/>
                <a:gd name="connsiteX33-1351" fmla="*/ 1419225 w 2838450"/>
                <a:gd name="connsiteY33-1352" fmla="*/ 2979157 h 3009900"/>
                <a:gd name="connsiteX34-1353" fmla="*/ 1403526 w 2838450"/>
                <a:gd name="connsiteY34-1354" fmla="*/ 2973410 h 3009900"/>
                <a:gd name="connsiteX35-1355" fmla="*/ 388311 w 2838450"/>
                <a:gd name="connsiteY35-1356" fmla="*/ 1600152 h 3009900"/>
                <a:gd name="connsiteX36-1357" fmla="*/ 385297 w 2838450"/>
                <a:gd name="connsiteY36-1358" fmla="*/ 1540457 h 3009900"/>
                <a:gd name="connsiteX37-1359" fmla="*/ 375769 w 2838450"/>
                <a:gd name="connsiteY37-1360" fmla="*/ 1524000 h 3009900"/>
                <a:gd name="connsiteX38-1361" fmla="*/ 384438 w 2838450"/>
                <a:gd name="connsiteY38-1362" fmla="*/ 1523447 h 3009900"/>
                <a:gd name="connsiteX39-1363" fmla="*/ 379656 w 2838450"/>
                <a:gd name="connsiteY39-1364" fmla="*/ 1428750 h 3009900"/>
                <a:gd name="connsiteX40-1365" fmla="*/ 1118765 w 2838450"/>
                <a:gd name="connsiteY40-1366" fmla="*/ 38653 h 3009900"/>
                <a:gd name="connsiteX41-1367" fmla="*/ 1160496 w 2838450"/>
                <a:gd name="connsiteY41-1368" fmla="*/ 13301 h 3009900"/>
                <a:gd name="connsiteX42-1369" fmla="*/ 2038350 w 2838450"/>
                <a:gd name="connsiteY42-1370" fmla="*/ 0 h 3009900"/>
                <a:gd name="connsiteX0-1371" fmla="*/ 2038350 w 2838450"/>
                <a:gd name="connsiteY0-1372" fmla="*/ 0 h 3009900"/>
                <a:gd name="connsiteX1-1373" fmla="*/ 2095500 w 2838450"/>
                <a:gd name="connsiteY1-1374" fmla="*/ 171450 h 3009900"/>
                <a:gd name="connsiteX2-1375" fmla="*/ 2076450 w 2838450"/>
                <a:gd name="connsiteY2-1376" fmla="*/ 228600 h 3009900"/>
                <a:gd name="connsiteX3-1377" fmla="*/ 1507945 w 2838450"/>
                <a:gd name="connsiteY3-1378" fmla="*/ 250179 h 3009900"/>
                <a:gd name="connsiteX4-1379" fmla="*/ 1219200 w 2838450"/>
                <a:gd name="connsiteY4-1380" fmla="*/ 323850 h 3009900"/>
                <a:gd name="connsiteX5-1381" fmla="*/ 1181100 w 2838450"/>
                <a:gd name="connsiteY5-1382" fmla="*/ 533400 h 3009900"/>
                <a:gd name="connsiteX6-1383" fmla="*/ 1314450 w 2838450"/>
                <a:gd name="connsiteY6-1384" fmla="*/ 571500 h 3009900"/>
                <a:gd name="connsiteX7-1385" fmla="*/ 1924050 w 2838450"/>
                <a:gd name="connsiteY7-1386" fmla="*/ 533400 h 3009900"/>
                <a:gd name="connsiteX8-1387" fmla="*/ 2019300 w 2838450"/>
                <a:gd name="connsiteY8-1388" fmla="*/ 692150 h 3009900"/>
                <a:gd name="connsiteX9-1389" fmla="*/ 1962150 w 2838450"/>
                <a:gd name="connsiteY9-1390" fmla="*/ 723900 h 3009900"/>
                <a:gd name="connsiteX10-1391" fmla="*/ 552450 w 2838450"/>
                <a:gd name="connsiteY10-1392" fmla="*/ 914400 h 3009900"/>
                <a:gd name="connsiteX11-1393" fmla="*/ 590550 w 2838450"/>
                <a:gd name="connsiteY11-1394" fmla="*/ 1314450 h 3009900"/>
                <a:gd name="connsiteX12-1395" fmla="*/ 2343150 w 2838450"/>
                <a:gd name="connsiteY12-1396" fmla="*/ 1104900 h 3009900"/>
                <a:gd name="connsiteX13-1397" fmla="*/ 2362200 w 2838450"/>
                <a:gd name="connsiteY13-1398" fmla="*/ 1352550 h 3009900"/>
                <a:gd name="connsiteX14-1399" fmla="*/ 2343150 w 2838450"/>
                <a:gd name="connsiteY14-1400" fmla="*/ 1416050 h 3009900"/>
                <a:gd name="connsiteX15-1401" fmla="*/ 1276350 w 2838450"/>
                <a:gd name="connsiteY15-1402" fmla="*/ 1466850 h 3009900"/>
                <a:gd name="connsiteX16-1403" fmla="*/ 381000 w 2838450"/>
                <a:gd name="connsiteY16-1404" fmla="*/ 1524000 h 3009900"/>
                <a:gd name="connsiteX17-1405" fmla="*/ 590550 w 2838450"/>
                <a:gd name="connsiteY17-1406" fmla="*/ 1885950 h 3009900"/>
                <a:gd name="connsiteX18-1407" fmla="*/ 1562100 w 2838450"/>
                <a:gd name="connsiteY18-1408" fmla="*/ 1752600 h 3009900"/>
                <a:gd name="connsiteX19-1409" fmla="*/ 1600200 w 2838450"/>
                <a:gd name="connsiteY19-1410" fmla="*/ 2000250 h 3009900"/>
                <a:gd name="connsiteX20-1411" fmla="*/ 1352550 w 2838450"/>
                <a:gd name="connsiteY20-1412" fmla="*/ 2057400 h 3009900"/>
                <a:gd name="connsiteX21-1413" fmla="*/ 800100 w 2838450"/>
                <a:gd name="connsiteY21-1414" fmla="*/ 2171700 h 3009900"/>
                <a:gd name="connsiteX22-1415" fmla="*/ 1162050 w 2838450"/>
                <a:gd name="connsiteY22-1416" fmla="*/ 2343150 h 3009900"/>
                <a:gd name="connsiteX23-1417" fmla="*/ 2400300 w 2838450"/>
                <a:gd name="connsiteY23-1418" fmla="*/ 2152650 h 3009900"/>
                <a:gd name="connsiteX24-1419" fmla="*/ 2838450 w 2838450"/>
                <a:gd name="connsiteY24-1420" fmla="*/ 2114550 h 3009900"/>
                <a:gd name="connsiteX25-1421" fmla="*/ 2781300 w 2838450"/>
                <a:gd name="connsiteY25-1422" fmla="*/ 2362200 h 3009900"/>
                <a:gd name="connsiteX26-1423" fmla="*/ 2647950 w 2838450"/>
                <a:gd name="connsiteY26-1424" fmla="*/ 2400300 h 3009900"/>
                <a:gd name="connsiteX27-1425" fmla="*/ 1257300 w 2838450"/>
                <a:gd name="connsiteY27-1426" fmla="*/ 2667000 h 3009900"/>
                <a:gd name="connsiteX28-1427" fmla="*/ 1504950 w 2838450"/>
                <a:gd name="connsiteY28-1428" fmla="*/ 2819400 h 3009900"/>
                <a:gd name="connsiteX29-1429" fmla="*/ 2647950 w 2838450"/>
                <a:gd name="connsiteY29-1430" fmla="*/ 2647950 h 3009900"/>
                <a:gd name="connsiteX30-1431" fmla="*/ 2647950 w 2838450"/>
                <a:gd name="connsiteY30-1432" fmla="*/ 2952750 h 3009900"/>
                <a:gd name="connsiteX31-1433" fmla="*/ 0 w 2838450"/>
                <a:gd name="connsiteY31-1434" fmla="*/ 3009900 h 3009900"/>
                <a:gd name="connsiteX32-1435" fmla="*/ 9 w 2838450"/>
                <a:gd name="connsiteY32-1436" fmla="*/ 3009787 h 3009900"/>
                <a:gd name="connsiteX33-1437" fmla="*/ 1419225 w 2838450"/>
                <a:gd name="connsiteY33-1438" fmla="*/ 2979157 h 3009900"/>
                <a:gd name="connsiteX34-1439" fmla="*/ 1403526 w 2838450"/>
                <a:gd name="connsiteY34-1440" fmla="*/ 2973410 h 3009900"/>
                <a:gd name="connsiteX35-1441" fmla="*/ 388311 w 2838450"/>
                <a:gd name="connsiteY35-1442" fmla="*/ 1600152 h 3009900"/>
                <a:gd name="connsiteX36-1443" fmla="*/ 385297 w 2838450"/>
                <a:gd name="connsiteY36-1444" fmla="*/ 1540457 h 3009900"/>
                <a:gd name="connsiteX37-1445" fmla="*/ 375769 w 2838450"/>
                <a:gd name="connsiteY37-1446" fmla="*/ 1524000 h 3009900"/>
                <a:gd name="connsiteX38-1447" fmla="*/ 384438 w 2838450"/>
                <a:gd name="connsiteY38-1448" fmla="*/ 1523447 h 3009900"/>
                <a:gd name="connsiteX39-1449" fmla="*/ 379656 w 2838450"/>
                <a:gd name="connsiteY39-1450" fmla="*/ 1428750 h 3009900"/>
                <a:gd name="connsiteX40-1451" fmla="*/ 1118765 w 2838450"/>
                <a:gd name="connsiteY40-1452" fmla="*/ 38653 h 3009900"/>
                <a:gd name="connsiteX41-1453" fmla="*/ 1160496 w 2838450"/>
                <a:gd name="connsiteY41-1454" fmla="*/ 13301 h 3009900"/>
                <a:gd name="connsiteX42-1455" fmla="*/ 2038350 w 2838450"/>
                <a:gd name="connsiteY42-1456" fmla="*/ 0 h 3009900"/>
                <a:gd name="connsiteX0-1457" fmla="*/ 2038350 w 2838450"/>
                <a:gd name="connsiteY0-1458" fmla="*/ 0 h 3009900"/>
                <a:gd name="connsiteX1-1459" fmla="*/ 2095500 w 2838450"/>
                <a:gd name="connsiteY1-1460" fmla="*/ 171450 h 3009900"/>
                <a:gd name="connsiteX2-1461" fmla="*/ 2076450 w 2838450"/>
                <a:gd name="connsiteY2-1462" fmla="*/ 228600 h 3009900"/>
                <a:gd name="connsiteX3-1463" fmla="*/ 1507945 w 2838450"/>
                <a:gd name="connsiteY3-1464" fmla="*/ 250179 h 3009900"/>
                <a:gd name="connsiteX4-1465" fmla="*/ 1219200 w 2838450"/>
                <a:gd name="connsiteY4-1466" fmla="*/ 323850 h 3009900"/>
                <a:gd name="connsiteX5-1467" fmla="*/ 1181100 w 2838450"/>
                <a:gd name="connsiteY5-1468" fmla="*/ 533400 h 3009900"/>
                <a:gd name="connsiteX6-1469" fmla="*/ 1314450 w 2838450"/>
                <a:gd name="connsiteY6-1470" fmla="*/ 571500 h 3009900"/>
                <a:gd name="connsiteX7-1471" fmla="*/ 1924050 w 2838450"/>
                <a:gd name="connsiteY7-1472" fmla="*/ 533400 h 3009900"/>
                <a:gd name="connsiteX8-1473" fmla="*/ 2019300 w 2838450"/>
                <a:gd name="connsiteY8-1474" fmla="*/ 692150 h 3009900"/>
                <a:gd name="connsiteX9-1475" fmla="*/ 1962150 w 2838450"/>
                <a:gd name="connsiteY9-1476" fmla="*/ 723900 h 3009900"/>
                <a:gd name="connsiteX10-1477" fmla="*/ 552450 w 2838450"/>
                <a:gd name="connsiteY10-1478" fmla="*/ 914400 h 3009900"/>
                <a:gd name="connsiteX11-1479" fmla="*/ 590550 w 2838450"/>
                <a:gd name="connsiteY11-1480" fmla="*/ 1314450 h 3009900"/>
                <a:gd name="connsiteX12-1481" fmla="*/ 2343150 w 2838450"/>
                <a:gd name="connsiteY12-1482" fmla="*/ 1104900 h 3009900"/>
                <a:gd name="connsiteX13-1483" fmla="*/ 2362200 w 2838450"/>
                <a:gd name="connsiteY13-1484" fmla="*/ 1352550 h 3009900"/>
                <a:gd name="connsiteX14-1485" fmla="*/ 2343150 w 2838450"/>
                <a:gd name="connsiteY14-1486" fmla="*/ 1416050 h 3009900"/>
                <a:gd name="connsiteX15-1487" fmla="*/ 1276350 w 2838450"/>
                <a:gd name="connsiteY15-1488" fmla="*/ 1466850 h 3009900"/>
                <a:gd name="connsiteX16-1489" fmla="*/ 381000 w 2838450"/>
                <a:gd name="connsiteY16-1490" fmla="*/ 1524000 h 3009900"/>
                <a:gd name="connsiteX17-1491" fmla="*/ 590550 w 2838450"/>
                <a:gd name="connsiteY17-1492" fmla="*/ 1885950 h 3009900"/>
                <a:gd name="connsiteX18-1493" fmla="*/ 1562100 w 2838450"/>
                <a:gd name="connsiteY18-1494" fmla="*/ 1752600 h 3009900"/>
                <a:gd name="connsiteX19-1495" fmla="*/ 1600200 w 2838450"/>
                <a:gd name="connsiteY19-1496" fmla="*/ 2000250 h 3009900"/>
                <a:gd name="connsiteX20-1497" fmla="*/ 1352550 w 2838450"/>
                <a:gd name="connsiteY20-1498" fmla="*/ 2057400 h 3009900"/>
                <a:gd name="connsiteX21-1499" fmla="*/ 800100 w 2838450"/>
                <a:gd name="connsiteY21-1500" fmla="*/ 2171700 h 3009900"/>
                <a:gd name="connsiteX22-1501" fmla="*/ 1162050 w 2838450"/>
                <a:gd name="connsiteY22-1502" fmla="*/ 2343150 h 3009900"/>
                <a:gd name="connsiteX23-1503" fmla="*/ 2400300 w 2838450"/>
                <a:gd name="connsiteY23-1504" fmla="*/ 2152650 h 3009900"/>
                <a:gd name="connsiteX24-1505" fmla="*/ 2838450 w 2838450"/>
                <a:gd name="connsiteY24-1506" fmla="*/ 2114550 h 3009900"/>
                <a:gd name="connsiteX25-1507" fmla="*/ 2781300 w 2838450"/>
                <a:gd name="connsiteY25-1508" fmla="*/ 2362200 h 3009900"/>
                <a:gd name="connsiteX26-1509" fmla="*/ 2647950 w 2838450"/>
                <a:gd name="connsiteY26-1510" fmla="*/ 2400300 h 3009900"/>
                <a:gd name="connsiteX27-1511" fmla="*/ 1257300 w 2838450"/>
                <a:gd name="connsiteY27-1512" fmla="*/ 2667000 h 3009900"/>
                <a:gd name="connsiteX28-1513" fmla="*/ 1504950 w 2838450"/>
                <a:gd name="connsiteY28-1514" fmla="*/ 2819400 h 3009900"/>
                <a:gd name="connsiteX29-1515" fmla="*/ 2647950 w 2838450"/>
                <a:gd name="connsiteY29-1516" fmla="*/ 2647950 h 3009900"/>
                <a:gd name="connsiteX30-1517" fmla="*/ 2647950 w 2838450"/>
                <a:gd name="connsiteY30-1518" fmla="*/ 2952750 h 3009900"/>
                <a:gd name="connsiteX31-1519" fmla="*/ 0 w 2838450"/>
                <a:gd name="connsiteY31-1520" fmla="*/ 3009900 h 3009900"/>
                <a:gd name="connsiteX32-1521" fmla="*/ 9 w 2838450"/>
                <a:gd name="connsiteY32-1522" fmla="*/ 3009787 h 3009900"/>
                <a:gd name="connsiteX33-1523" fmla="*/ 1419225 w 2838450"/>
                <a:gd name="connsiteY33-1524" fmla="*/ 2979157 h 3009900"/>
                <a:gd name="connsiteX34-1525" fmla="*/ 1403526 w 2838450"/>
                <a:gd name="connsiteY34-1526" fmla="*/ 2973410 h 3009900"/>
                <a:gd name="connsiteX35-1527" fmla="*/ 388311 w 2838450"/>
                <a:gd name="connsiteY35-1528" fmla="*/ 1600152 h 3009900"/>
                <a:gd name="connsiteX36-1529" fmla="*/ 385297 w 2838450"/>
                <a:gd name="connsiteY36-1530" fmla="*/ 1540457 h 3009900"/>
                <a:gd name="connsiteX37-1531" fmla="*/ 375769 w 2838450"/>
                <a:gd name="connsiteY37-1532" fmla="*/ 1524000 h 3009900"/>
                <a:gd name="connsiteX38-1533" fmla="*/ 384438 w 2838450"/>
                <a:gd name="connsiteY38-1534" fmla="*/ 1523447 h 3009900"/>
                <a:gd name="connsiteX39-1535" fmla="*/ 379656 w 2838450"/>
                <a:gd name="connsiteY39-1536" fmla="*/ 1428750 h 3009900"/>
                <a:gd name="connsiteX40-1537" fmla="*/ 1118765 w 2838450"/>
                <a:gd name="connsiteY40-1538" fmla="*/ 38653 h 3009900"/>
                <a:gd name="connsiteX41-1539" fmla="*/ 1160496 w 2838450"/>
                <a:gd name="connsiteY41-1540" fmla="*/ 13301 h 3009900"/>
                <a:gd name="connsiteX42-1541" fmla="*/ 2038350 w 2838450"/>
                <a:gd name="connsiteY42-1542" fmla="*/ 0 h 3009900"/>
                <a:gd name="connsiteX0-1543" fmla="*/ 2038350 w 2838450"/>
                <a:gd name="connsiteY0-1544" fmla="*/ 0 h 3009900"/>
                <a:gd name="connsiteX1-1545" fmla="*/ 2095500 w 2838450"/>
                <a:gd name="connsiteY1-1546" fmla="*/ 171450 h 3009900"/>
                <a:gd name="connsiteX2-1547" fmla="*/ 2076450 w 2838450"/>
                <a:gd name="connsiteY2-1548" fmla="*/ 228600 h 3009900"/>
                <a:gd name="connsiteX3-1549" fmla="*/ 1507945 w 2838450"/>
                <a:gd name="connsiteY3-1550" fmla="*/ 250179 h 3009900"/>
                <a:gd name="connsiteX4-1551" fmla="*/ 1219200 w 2838450"/>
                <a:gd name="connsiteY4-1552" fmla="*/ 323850 h 3009900"/>
                <a:gd name="connsiteX5-1553" fmla="*/ 1181100 w 2838450"/>
                <a:gd name="connsiteY5-1554" fmla="*/ 533400 h 3009900"/>
                <a:gd name="connsiteX6-1555" fmla="*/ 1314450 w 2838450"/>
                <a:gd name="connsiteY6-1556" fmla="*/ 571500 h 3009900"/>
                <a:gd name="connsiteX7-1557" fmla="*/ 1924050 w 2838450"/>
                <a:gd name="connsiteY7-1558" fmla="*/ 533400 h 3009900"/>
                <a:gd name="connsiteX8-1559" fmla="*/ 2019300 w 2838450"/>
                <a:gd name="connsiteY8-1560" fmla="*/ 692150 h 3009900"/>
                <a:gd name="connsiteX9-1561" fmla="*/ 1962150 w 2838450"/>
                <a:gd name="connsiteY9-1562" fmla="*/ 723900 h 3009900"/>
                <a:gd name="connsiteX10-1563" fmla="*/ 552450 w 2838450"/>
                <a:gd name="connsiteY10-1564" fmla="*/ 914400 h 3009900"/>
                <a:gd name="connsiteX11-1565" fmla="*/ 590550 w 2838450"/>
                <a:gd name="connsiteY11-1566" fmla="*/ 1314450 h 3009900"/>
                <a:gd name="connsiteX12-1567" fmla="*/ 2343150 w 2838450"/>
                <a:gd name="connsiteY12-1568" fmla="*/ 1104900 h 3009900"/>
                <a:gd name="connsiteX13-1569" fmla="*/ 2362200 w 2838450"/>
                <a:gd name="connsiteY13-1570" fmla="*/ 1352550 h 3009900"/>
                <a:gd name="connsiteX14-1571" fmla="*/ 2343150 w 2838450"/>
                <a:gd name="connsiteY14-1572" fmla="*/ 1416050 h 3009900"/>
                <a:gd name="connsiteX15-1573" fmla="*/ 1276350 w 2838450"/>
                <a:gd name="connsiteY15-1574" fmla="*/ 1466850 h 3009900"/>
                <a:gd name="connsiteX16-1575" fmla="*/ 381000 w 2838450"/>
                <a:gd name="connsiteY16-1576" fmla="*/ 1524000 h 3009900"/>
                <a:gd name="connsiteX17-1577" fmla="*/ 590550 w 2838450"/>
                <a:gd name="connsiteY17-1578" fmla="*/ 1885950 h 3009900"/>
                <a:gd name="connsiteX18-1579" fmla="*/ 1562100 w 2838450"/>
                <a:gd name="connsiteY18-1580" fmla="*/ 1752600 h 3009900"/>
                <a:gd name="connsiteX19-1581" fmla="*/ 1600200 w 2838450"/>
                <a:gd name="connsiteY19-1582" fmla="*/ 2000250 h 3009900"/>
                <a:gd name="connsiteX20-1583" fmla="*/ 1352550 w 2838450"/>
                <a:gd name="connsiteY20-1584" fmla="*/ 2057400 h 3009900"/>
                <a:gd name="connsiteX21-1585" fmla="*/ 800100 w 2838450"/>
                <a:gd name="connsiteY21-1586" fmla="*/ 2171700 h 3009900"/>
                <a:gd name="connsiteX22-1587" fmla="*/ 1162050 w 2838450"/>
                <a:gd name="connsiteY22-1588" fmla="*/ 2343150 h 3009900"/>
                <a:gd name="connsiteX23-1589" fmla="*/ 2400300 w 2838450"/>
                <a:gd name="connsiteY23-1590" fmla="*/ 2152650 h 3009900"/>
                <a:gd name="connsiteX24-1591" fmla="*/ 2838450 w 2838450"/>
                <a:gd name="connsiteY24-1592" fmla="*/ 2114550 h 3009900"/>
                <a:gd name="connsiteX25-1593" fmla="*/ 2781300 w 2838450"/>
                <a:gd name="connsiteY25-1594" fmla="*/ 2362200 h 3009900"/>
                <a:gd name="connsiteX26-1595" fmla="*/ 2647950 w 2838450"/>
                <a:gd name="connsiteY26-1596" fmla="*/ 2400300 h 3009900"/>
                <a:gd name="connsiteX27-1597" fmla="*/ 1257300 w 2838450"/>
                <a:gd name="connsiteY27-1598" fmla="*/ 2667000 h 3009900"/>
                <a:gd name="connsiteX28-1599" fmla="*/ 1504950 w 2838450"/>
                <a:gd name="connsiteY28-1600" fmla="*/ 2819400 h 3009900"/>
                <a:gd name="connsiteX29-1601" fmla="*/ 2647950 w 2838450"/>
                <a:gd name="connsiteY29-1602" fmla="*/ 2647950 h 3009900"/>
                <a:gd name="connsiteX30-1603" fmla="*/ 2647950 w 2838450"/>
                <a:gd name="connsiteY30-1604" fmla="*/ 2952750 h 3009900"/>
                <a:gd name="connsiteX31-1605" fmla="*/ 0 w 2838450"/>
                <a:gd name="connsiteY31-1606" fmla="*/ 3009900 h 3009900"/>
                <a:gd name="connsiteX32-1607" fmla="*/ 9 w 2838450"/>
                <a:gd name="connsiteY32-1608" fmla="*/ 3009787 h 3009900"/>
                <a:gd name="connsiteX33-1609" fmla="*/ 1419225 w 2838450"/>
                <a:gd name="connsiteY33-1610" fmla="*/ 2979157 h 3009900"/>
                <a:gd name="connsiteX34-1611" fmla="*/ 1403526 w 2838450"/>
                <a:gd name="connsiteY34-1612" fmla="*/ 2973410 h 3009900"/>
                <a:gd name="connsiteX35-1613" fmla="*/ 388311 w 2838450"/>
                <a:gd name="connsiteY35-1614" fmla="*/ 1600152 h 3009900"/>
                <a:gd name="connsiteX36-1615" fmla="*/ 385297 w 2838450"/>
                <a:gd name="connsiteY36-1616" fmla="*/ 1540457 h 3009900"/>
                <a:gd name="connsiteX37-1617" fmla="*/ 375769 w 2838450"/>
                <a:gd name="connsiteY37-1618" fmla="*/ 1524000 h 3009900"/>
                <a:gd name="connsiteX38-1619" fmla="*/ 384438 w 2838450"/>
                <a:gd name="connsiteY38-1620" fmla="*/ 1523447 h 3009900"/>
                <a:gd name="connsiteX39-1621" fmla="*/ 379656 w 2838450"/>
                <a:gd name="connsiteY39-1622" fmla="*/ 1428750 h 3009900"/>
                <a:gd name="connsiteX40-1623" fmla="*/ 1118765 w 2838450"/>
                <a:gd name="connsiteY40-1624" fmla="*/ 38653 h 3009900"/>
                <a:gd name="connsiteX41-1625" fmla="*/ 1160496 w 2838450"/>
                <a:gd name="connsiteY41-1626" fmla="*/ 13301 h 3009900"/>
                <a:gd name="connsiteX42-1627" fmla="*/ 2038350 w 2838450"/>
                <a:gd name="connsiteY42-1628" fmla="*/ 0 h 3009900"/>
                <a:gd name="connsiteX0-1629" fmla="*/ 2038350 w 2838450"/>
                <a:gd name="connsiteY0-1630" fmla="*/ 0 h 3009900"/>
                <a:gd name="connsiteX1-1631" fmla="*/ 2095500 w 2838450"/>
                <a:gd name="connsiteY1-1632" fmla="*/ 171450 h 3009900"/>
                <a:gd name="connsiteX2-1633" fmla="*/ 2076450 w 2838450"/>
                <a:gd name="connsiteY2-1634" fmla="*/ 228600 h 3009900"/>
                <a:gd name="connsiteX3-1635" fmla="*/ 1507945 w 2838450"/>
                <a:gd name="connsiteY3-1636" fmla="*/ 250179 h 3009900"/>
                <a:gd name="connsiteX4-1637" fmla="*/ 1219200 w 2838450"/>
                <a:gd name="connsiteY4-1638" fmla="*/ 323850 h 3009900"/>
                <a:gd name="connsiteX5-1639" fmla="*/ 1181100 w 2838450"/>
                <a:gd name="connsiteY5-1640" fmla="*/ 533400 h 3009900"/>
                <a:gd name="connsiteX6-1641" fmla="*/ 1314450 w 2838450"/>
                <a:gd name="connsiteY6-1642" fmla="*/ 571500 h 3009900"/>
                <a:gd name="connsiteX7-1643" fmla="*/ 1924050 w 2838450"/>
                <a:gd name="connsiteY7-1644" fmla="*/ 533400 h 3009900"/>
                <a:gd name="connsiteX8-1645" fmla="*/ 2019300 w 2838450"/>
                <a:gd name="connsiteY8-1646" fmla="*/ 692150 h 3009900"/>
                <a:gd name="connsiteX9-1647" fmla="*/ 1962150 w 2838450"/>
                <a:gd name="connsiteY9-1648" fmla="*/ 723900 h 3009900"/>
                <a:gd name="connsiteX10-1649" fmla="*/ 552450 w 2838450"/>
                <a:gd name="connsiteY10-1650" fmla="*/ 914400 h 3009900"/>
                <a:gd name="connsiteX11-1651" fmla="*/ 590550 w 2838450"/>
                <a:gd name="connsiteY11-1652" fmla="*/ 1314450 h 3009900"/>
                <a:gd name="connsiteX12-1653" fmla="*/ 2343150 w 2838450"/>
                <a:gd name="connsiteY12-1654" fmla="*/ 1104900 h 3009900"/>
                <a:gd name="connsiteX13-1655" fmla="*/ 2362200 w 2838450"/>
                <a:gd name="connsiteY13-1656" fmla="*/ 1352550 h 3009900"/>
                <a:gd name="connsiteX14-1657" fmla="*/ 2343150 w 2838450"/>
                <a:gd name="connsiteY14-1658" fmla="*/ 1416050 h 3009900"/>
                <a:gd name="connsiteX15-1659" fmla="*/ 1276350 w 2838450"/>
                <a:gd name="connsiteY15-1660" fmla="*/ 1466850 h 3009900"/>
                <a:gd name="connsiteX16-1661" fmla="*/ 381000 w 2838450"/>
                <a:gd name="connsiteY16-1662" fmla="*/ 1524000 h 3009900"/>
                <a:gd name="connsiteX17-1663" fmla="*/ 590550 w 2838450"/>
                <a:gd name="connsiteY17-1664" fmla="*/ 1885950 h 3009900"/>
                <a:gd name="connsiteX18-1665" fmla="*/ 1562100 w 2838450"/>
                <a:gd name="connsiteY18-1666" fmla="*/ 1752600 h 3009900"/>
                <a:gd name="connsiteX19-1667" fmla="*/ 1600200 w 2838450"/>
                <a:gd name="connsiteY19-1668" fmla="*/ 2000250 h 3009900"/>
                <a:gd name="connsiteX20-1669" fmla="*/ 1346200 w 2838450"/>
                <a:gd name="connsiteY20-1670" fmla="*/ 2082800 h 3009900"/>
                <a:gd name="connsiteX21-1671" fmla="*/ 800100 w 2838450"/>
                <a:gd name="connsiteY21-1672" fmla="*/ 2171700 h 3009900"/>
                <a:gd name="connsiteX22-1673" fmla="*/ 1162050 w 2838450"/>
                <a:gd name="connsiteY22-1674" fmla="*/ 2343150 h 3009900"/>
                <a:gd name="connsiteX23-1675" fmla="*/ 2400300 w 2838450"/>
                <a:gd name="connsiteY23-1676" fmla="*/ 2152650 h 3009900"/>
                <a:gd name="connsiteX24-1677" fmla="*/ 2838450 w 2838450"/>
                <a:gd name="connsiteY24-1678" fmla="*/ 2114550 h 3009900"/>
                <a:gd name="connsiteX25-1679" fmla="*/ 2781300 w 2838450"/>
                <a:gd name="connsiteY25-1680" fmla="*/ 2362200 h 3009900"/>
                <a:gd name="connsiteX26-1681" fmla="*/ 2647950 w 2838450"/>
                <a:gd name="connsiteY26-1682" fmla="*/ 2400300 h 3009900"/>
                <a:gd name="connsiteX27-1683" fmla="*/ 1257300 w 2838450"/>
                <a:gd name="connsiteY27-1684" fmla="*/ 2667000 h 3009900"/>
                <a:gd name="connsiteX28-1685" fmla="*/ 1504950 w 2838450"/>
                <a:gd name="connsiteY28-1686" fmla="*/ 2819400 h 3009900"/>
                <a:gd name="connsiteX29-1687" fmla="*/ 2647950 w 2838450"/>
                <a:gd name="connsiteY29-1688" fmla="*/ 2647950 h 3009900"/>
                <a:gd name="connsiteX30-1689" fmla="*/ 2647950 w 2838450"/>
                <a:gd name="connsiteY30-1690" fmla="*/ 2952750 h 3009900"/>
                <a:gd name="connsiteX31-1691" fmla="*/ 0 w 2838450"/>
                <a:gd name="connsiteY31-1692" fmla="*/ 3009900 h 3009900"/>
                <a:gd name="connsiteX32-1693" fmla="*/ 9 w 2838450"/>
                <a:gd name="connsiteY32-1694" fmla="*/ 3009787 h 3009900"/>
                <a:gd name="connsiteX33-1695" fmla="*/ 1419225 w 2838450"/>
                <a:gd name="connsiteY33-1696" fmla="*/ 2979157 h 3009900"/>
                <a:gd name="connsiteX34-1697" fmla="*/ 1403526 w 2838450"/>
                <a:gd name="connsiteY34-1698" fmla="*/ 2973410 h 3009900"/>
                <a:gd name="connsiteX35-1699" fmla="*/ 388311 w 2838450"/>
                <a:gd name="connsiteY35-1700" fmla="*/ 1600152 h 3009900"/>
                <a:gd name="connsiteX36-1701" fmla="*/ 385297 w 2838450"/>
                <a:gd name="connsiteY36-1702" fmla="*/ 1540457 h 3009900"/>
                <a:gd name="connsiteX37-1703" fmla="*/ 375769 w 2838450"/>
                <a:gd name="connsiteY37-1704" fmla="*/ 1524000 h 3009900"/>
                <a:gd name="connsiteX38-1705" fmla="*/ 384438 w 2838450"/>
                <a:gd name="connsiteY38-1706" fmla="*/ 1523447 h 3009900"/>
                <a:gd name="connsiteX39-1707" fmla="*/ 379656 w 2838450"/>
                <a:gd name="connsiteY39-1708" fmla="*/ 1428750 h 3009900"/>
                <a:gd name="connsiteX40-1709" fmla="*/ 1118765 w 2838450"/>
                <a:gd name="connsiteY40-1710" fmla="*/ 38653 h 3009900"/>
                <a:gd name="connsiteX41-1711" fmla="*/ 1160496 w 2838450"/>
                <a:gd name="connsiteY41-1712" fmla="*/ 13301 h 3009900"/>
                <a:gd name="connsiteX42-1713" fmla="*/ 2038350 w 2838450"/>
                <a:gd name="connsiteY42-1714" fmla="*/ 0 h 3009900"/>
                <a:gd name="connsiteX0-1715" fmla="*/ 2038350 w 2838450"/>
                <a:gd name="connsiteY0-1716" fmla="*/ 0 h 3009900"/>
                <a:gd name="connsiteX1-1717" fmla="*/ 2095500 w 2838450"/>
                <a:gd name="connsiteY1-1718" fmla="*/ 171450 h 3009900"/>
                <a:gd name="connsiteX2-1719" fmla="*/ 2076450 w 2838450"/>
                <a:gd name="connsiteY2-1720" fmla="*/ 228600 h 3009900"/>
                <a:gd name="connsiteX3-1721" fmla="*/ 1507945 w 2838450"/>
                <a:gd name="connsiteY3-1722" fmla="*/ 250179 h 3009900"/>
                <a:gd name="connsiteX4-1723" fmla="*/ 1219200 w 2838450"/>
                <a:gd name="connsiteY4-1724" fmla="*/ 323850 h 3009900"/>
                <a:gd name="connsiteX5-1725" fmla="*/ 1181100 w 2838450"/>
                <a:gd name="connsiteY5-1726" fmla="*/ 533400 h 3009900"/>
                <a:gd name="connsiteX6-1727" fmla="*/ 1314450 w 2838450"/>
                <a:gd name="connsiteY6-1728" fmla="*/ 571500 h 3009900"/>
                <a:gd name="connsiteX7-1729" fmla="*/ 1924050 w 2838450"/>
                <a:gd name="connsiteY7-1730" fmla="*/ 533400 h 3009900"/>
                <a:gd name="connsiteX8-1731" fmla="*/ 2019300 w 2838450"/>
                <a:gd name="connsiteY8-1732" fmla="*/ 692150 h 3009900"/>
                <a:gd name="connsiteX9-1733" fmla="*/ 1962150 w 2838450"/>
                <a:gd name="connsiteY9-1734" fmla="*/ 723900 h 3009900"/>
                <a:gd name="connsiteX10-1735" fmla="*/ 552450 w 2838450"/>
                <a:gd name="connsiteY10-1736" fmla="*/ 914400 h 3009900"/>
                <a:gd name="connsiteX11-1737" fmla="*/ 590550 w 2838450"/>
                <a:gd name="connsiteY11-1738" fmla="*/ 1314450 h 3009900"/>
                <a:gd name="connsiteX12-1739" fmla="*/ 2343150 w 2838450"/>
                <a:gd name="connsiteY12-1740" fmla="*/ 1104900 h 3009900"/>
                <a:gd name="connsiteX13-1741" fmla="*/ 2362200 w 2838450"/>
                <a:gd name="connsiteY13-1742" fmla="*/ 1352550 h 3009900"/>
                <a:gd name="connsiteX14-1743" fmla="*/ 2343150 w 2838450"/>
                <a:gd name="connsiteY14-1744" fmla="*/ 1416050 h 3009900"/>
                <a:gd name="connsiteX15-1745" fmla="*/ 1276350 w 2838450"/>
                <a:gd name="connsiteY15-1746" fmla="*/ 1466850 h 3009900"/>
                <a:gd name="connsiteX16-1747" fmla="*/ 381000 w 2838450"/>
                <a:gd name="connsiteY16-1748" fmla="*/ 1524000 h 3009900"/>
                <a:gd name="connsiteX17-1749" fmla="*/ 590550 w 2838450"/>
                <a:gd name="connsiteY17-1750" fmla="*/ 1885950 h 3009900"/>
                <a:gd name="connsiteX18-1751" fmla="*/ 1562100 w 2838450"/>
                <a:gd name="connsiteY18-1752" fmla="*/ 1752600 h 3009900"/>
                <a:gd name="connsiteX19-1753" fmla="*/ 1600200 w 2838450"/>
                <a:gd name="connsiteY19-1754" fmla="*/ 2000250 h 3009900"/>
                <a:gd name="connsiteX20-1755" fmla="*/ 1346200 w 2838450"/>
                <a:gd name="connsiteY20-1756" fmla="*/ 2082800 h 3009900"/>
                <a:gd name="connsiteX21-1757" fmla="*/ 800100 w 2838450"/>
                <a:gd name="connsiteY21-1758" fmla="*/ 2171700 h 3009900"/>
                <a:gd name="connsiteX22-1759" fmla="*/ 1162050 w 2838450"/>
                <a:gd name="connsiteY22-1760" fmla="*/ 2343150 h 3009900"/>
                <a:gd name="connsiteX23-1761" fmla="*/ 2400300 w 2838450"/>
                <a:gd name="connsiteY23-1762" fmla="*/ 2152650 h 3009900"/>
                <a:gd name="connsiteX24-1763" fmla="*/ 2838450 w 2838450"/>
                <a:gd name="connsiteY24-1764" fmla="*/ 2114550 h 3009900"/>
                <a:gd name="connsiteX25-1765" fmla="*/ 2781300 w 2838450"/>
                <a:gd name="connsiteY25-1766" fmla="*/ 2362200 h 3009900"/>
                <a:gd name="connsiteX26-1767" fmla="*/ 2647950 w 2838450"/>
                <a:gd name="connsiteY26-1768" fmla="*/ 2400300 h 3009900"/>
                <a:gd name="connsiteX27-1769" fmla="*/ 1257300 w 2838450"/>
                <a:gd name="connsiteY27-1770" fmla="*/ 2667000 h 3009900"/>
                <a:gd name="connsiteX28-1771" fmla="*/ 1504950 w 2838450"/>
                <a:gd name="connsiteY28-1772" fmla="*/ 2819400 h 3009900"/>
                <a:gd name="connsiteX29-1773" fmla="*/ 2647950 w 2838450"/>
                <a:gd name="connsiteY29-1774" fmla="*/ 2647950 h 3009900"/>
                <a:gd name="connsiteX30-1775" fmla="*/ 2647950 w 2838450"/>
                <a:gd name="connsiteY30-1776" fmla="*/ 2952750 h 3009900"/>
                <a:gd name="connsiteX31-1777" fmla="*/ 0 w 2838450"/>
                <a:gd name="connsiteY31-1778" fmla="*/ 3009900 h 3009900"/>
                <a:gd name="connsiteX32-1779" fmla="*/ 9 w 2838450"/>
                <a:gd name="connsiteY32-1780" fmla="*/ 3009787 h 3009900"/>
                <a:gd name="connsiteX33-1781" fmla="*/ 1419225 w 2838450"/>
                <a:gd name="connsiteY33-1782" fmla="*/ 2979157 h 3009900"/>
                <a:gd name="connsiteX34-1783" fmla="*/ 1403526 w 2838450"/>
                <a:gd name="connsiteY34-1784" fmla="*/ 2973410 h 3009900"/>
                <a:gd name="connsiteX35-1785" fmla="*/ 388311 w 2838450"/>
                <a:gd name="connsiteY35-1786" fmla="*/ 1600152 h 3009900"/>
                <a:gd name="connsiteX36-1787" fmla="*/ 385297 w 2838450"/>
                <a:gd name="connsiteY36-1788" fmla="*/ 1540457 h 3009900"/>
                <a:gd name="connsiteX37-1789" fmla="*/ 375769 w 2838450"/>
                <a:gd name="connsiteY37-1790" fmla="*/ 1524000 h 3009900"/>
                <a:gd name="connsiteX38-1791" fmla="*/ 384438 w 2838450"/>
                <a:gd name="connsiteY38-1792" fmla="*/ 1523447 h 3009900"/>
                <a:gd name="connsiteX39-1793" fmla="*/ 379656 w 2838450"/>
                <a:gd name="connsiteY39-1794" fmla="*/ 1428750 h 3009900"/>
                <a:gd name="connsiteX40-1795" fmla="*/ 1118765 w 2838450"/>
                <a:gd name="connsiteY40-1796" fmla="*/ 38653 h 3009900"/>
                <a:gd name="connsiteX41-1797" fmla="*/ 1160496 w 2838450"/>
                <a:gd name="connsiteY41-1798" fmla="*/ 13301 h 3009900"/>
                <a:gd name="connsiteX42-1799" fmla="*/ 2038350 w 2838450"/>
                <a:gd name="connsiteY42-1800" fmla="*/ 0 h 3009900"/>
                <a:gd name="connsiteX0-1801" fmla="*/ 2038350 w 2838450"/>
                <a:gd name="connsiteY0-1802" fmla="*/ 0 h 3009900"/>
                <a:gd name="connsiteX1-1803" fmla="*/ 2095500 w 2838450"/>
                <a:gd name="connsiteY1-1804" fmla="*/ 171450 h 3009900"/>
                <a:gd name="connsiteX2-1805" fmla="*/ 2076450 w 2838450"/>
                <a:gd name="connsiteY2-1806" fmla="*/ 228600 h 3009900"/>
                <a:gd name="connsiteX3-1807" fmla="*/ 1507945 w 2838450"/>
                <a:gd name="connsiteY3-1808" fmla="*/ 250179 h 3009900"/>
                <a:gd name="connsiteX4-1809" fmla="*/ 1219200 w 2838450"/>
                <a:gd name="connsiteY4-1810" fmla="*/ 323850 h 3009900"/>
                <a:gd name="connsiteX5-1811" fmla="*/ 1181100 w 2838450"/>
                <a:gd name="connsiteY5-1812" fmla="*/ 533400 h 3009900"/>
                <a:gd name="connsiteX6-1813" fmla="*/ 1314450 w 2838450"/>
                <a:gd name="connsiteY6-1814" fmla="*/ 571500 h 3009900"/>
                <a:gd name="connsiteX7-1815" fmla="*/ 1924050 w 2838450"/>
                <a:gd name="connsiteY7-1816" fmla="*/ 533400 h 3009900"/>
                <a:gd name="connsiteX8-1817" fmla="*/ 2019300 w 2838450"/>
                <a:gd name="connsiteY8-1818" fmla="*/ 692150 h 3009900"/>
                <a:gd name="connsiteX9-1819" fmla="*/ 1962150 w 2838450"/>
                <a:gd name="connsiteY9-1820" fmla="*/ 723900 h 3009900"/>
                <a:gd name="connsiteX10-1821" fmla="*/ 552450 w 2838450"/>
                <a:gd name="connsiteY10-1822" fmla="*/ 914400 h 3009900"/>
                <a:gd name="connsiteX11-1823" fmla="*/ 590550 w 2838450"/>
                <a:gd name="connsiteY11-1824" fmla="*/ 1314450 h 3009900"/>
                <a:gd name="connsiteX12-1825" fmla="*/ 2343150 w 2838450"/>
                <a:gd name="connsiteY12-1826" fmla="*/ 1104900 h 3009900"/>
                <a:gd name="connsiteX13-1827" fmla="*/ 2362200 w 2838450"/>
                <a:gd name="connsiteY13-1828" fmla="*/ 1352550 h 3009900"/>
                <a:gd name="connsiteX14-1829" fmla="*/ 2343150 w 2838450"/>
                <a:gd name="connsiteY14-1830" fmla="*/ 1416050 h 3009900"/>
                <a:gd name="connsiteX15-1831" fmla="*/ 1276350 w 2838450"/>
                <a:gd name="connsiteY15-1832" fmla="*/ 1466850 h 3009900"/>
                <a:gd name="connsiteX16-1833" fmla="*/ 381000 w 2838450"/>
                <a:gd name="connsiteY16-1834" fmla="*/ 1524000 h 3009900"/>
                <a:gd name="connsiteX17-1835" fmla="*/ 590550 w 2838450"/>
                <a:gd name="connsiteY17-1836" fmla="*/ 1885950 h 3009900"/>
                <a:gd name="connsiteX18-1837" fmla="*/ 1562100 w 2838450"/>
                <a:gd name="connsiteY18-1838" fmla="*/ 1752600 h 3009900"/>
                <a:gd name="connsiteX19-1839" fmla="*/ 1600200 w 2838450"/>
                <a:gd name="connsiteY19-1840" fmla="*/ 2000250 h 3009900"/>
                <a:gd name="connsiteX20-1841" fmla="*/ 1346200 w 2838450"/>
                <a:gd name="connsiteY20-1842" fmla="*/ 2082800 h 3009900"/>
                <a:gd name="connsiteX21-1843" fmla="*/ 800100 w 2838450"/>
                <a:gd name="connsiteY21-1844" fmla="*/ 2171700 h 3009900"/>
                <a:gd name="connsiteX22-1845" fmla="*/ 1162050 w 2838450"/>
                <a:gd name="connsiteY22-1846" fmla="*/ 2343150 h 3009900"/>
                <a:gd name="connsiteX23-1847" fmla="*/ 2400300 w 2838450"/>
                <a:gd name="connsiteY23-1848" fmla="*/ 2152650 h 3009900"/>
                <a:gd name="connsiteX24-1849" fmla="*/ 2838450 w 2838450"/>
                <a:gd name="connsiteY24-1850" fmla="*/ 2114550 h 3009900"/>
                <a:gd name="connsiteX25-1851" fmla="*/ 2781300 w 2838450"/>
                <a:gd name="connsiteY25-1852" fmla="*/ 2362200 h 3009900"/>
                <a:gd name="connsiteX26-1853" fmla="*/ 2647950 w 2838450"/>
                <a:gd name="connsiteY26-1854" fmla="*/ 2400300 h 3009900"/>
                <a:gd name="connsiteX27-1855" fmla="*/ 1257300 w 2838450"/>
                <a:gd name="connsiteY27-1856" fmla="*/ 2667000 h 3009900"/>
                <a:gd name="connsiteX28-1857" fmla="*/ 1504950 w 2838450"/>
                <a:gd name="connsiteY28-1858" fmla="*/ 2819400 h 3009900"/>
                <a:gd name="connsiteX29-1859" fmla="*/ 2647950 w 2838450"/>
                <a:gd name="connsiteY29-1860" fmla="*/ 2647950 h 3009900"/>
                <a:gd name="connsiteX30-1861" fmla="*/ 2647950 w 2838450"/>
                <a:gd name="connsiteY30-1862" fmla="*/ 2952750 h 3009900"/>
                <a:gd name="connsiteX31-1863" fmla="*/ 0 w 2838450"/>
                <a:gd name="connsiteY31-1864" fmla="*/ 3009900 h 3009900"/>
                <a:gd name="connsiteX32-1865" fmla="*/ 9 w 2838450"/>
                <a:gd name="connsiteY32-1866" fmla="*/ 3009787 h 3009900"/>
                <a:gd name="connsiteX33-1867" fmla="*/ 1419225 w 2838450"/>
                <a:gd name="connsiteY33-1868" fmla="*/ 2979157 h 3009900"/>
                <a:gd name="connsiteX34-1869" fmla="*/ 1403526 w 2838450"/>
                <a:gd name="connsiteY34-1870" fmla="*/ 2973410 h 3009900"/>
                <a:gd name="connsiteX35-1871" fmla="*/ 388311 w 2838450"/>
                <a:gd name="connsiteY35-1872" fmla="*/ 1600152 h 3009900"/>
                <a:gd name="connsiteX36-1873" fmla="*/ 385297 w 2838450"/>
                <a:gd name="connsiteY36-1874" fmla="*/ 1540457 h 3009900"/>
                <a:gd name="connsiteX37-1875" fmla="*/ 375769 w 2838450"/>
                <a:gd name="connsiteY37-1876" fmla="*/ 1524000 h 3009900"/>
                <a:gd name="connsiteX38-1877" fmla="*/ 384438 w 2838450"/>
                <a:gd name="connsiteY38-1878" fmla="*/ 1523447 h 3009900"/>
                <a:gd name="connsiteX39-1879" fmla="*/ 379656 w 2838450"/>
                <a:gd name="connsiteY39-1880" fmla="*/ 1428750 h 3009900"/>
                <a:gd name="connsiteX40-1881" fmla="*/ 1118765 w 2838450"/>
                <a:gd name="connsiteY40-1882" fmla="*/ 38653 h 3009900"/>
                <a:gd name="connsiteX41-1883" fmla="*/ 1160496 w 2838450"/>
                <a:gd name="connsiteY41-1884" fmla="*/ 13301 h 3009900"/>
                <a:gd name="connsiteX42-1885" fmla="*/ 2038350 w 2838450"/>
                <a:gd name="connsiteY42-1886" fmla="*/ 0 h 3009900"/>
                <a:gd name="connsiteX0-1887" fmla="*/ 2038350 w 2838450"/>
                <a:gd name="connsiteY0-1888" fmla="*/ 0 h 3009900"/>
                <a:gd name="connsiteX1-1889" fmla="*/ 2095500 w 2838450"/>
                <a:gd name="connsiteY1-1890" fmla="*/ 171450 h 3009900"/>
                <a:gd name="connsiteX2-1891" fmla="*/ 2076450 w 2838450"/>
                <a:gd name="connsiteY2-1892" fmla="*/ 228600 h 3009900"/>
                <a:gd name="connsiteX3-1893" fmla="*/ 1507945 w 2838450"/>
                <a:gd name="connsiteY3-1894" fmla="*/ 250179 h 3009900"/>
                <a:gd name="connsiteX4-1895" fmla="*/ 1219200 w 2838450"/>
                <a:gd name="connsiteY4-1896" fmla="*/ 323850 h 3009900"/>
                <a:gd name="connsiteX5-1897" fmla="*/ 1181100 w 2838450"/>
                <a:gd name="connsiteY5-1898" fmla="*/ 533400 h 3009900"/>
                <a:gd name="connsiteX6-1899" fmla="*/ 1314450 w 2838450"/>
                <a:gd name="connsiteY6-1900" fmla="*/ 571500 h 3009900"/>
                <a:gd name="connsiteX7-1901" fmla="*/ 1924050 w 2838450"/>
                <a:gd name="connsiteY7-1902" fmla="*/ 533400 h 3009900"/>
                <a:gd name="connsiteX8-1903" fmla="*/ 2019300 w 2838450"/>
                <a:gd name="connsiteY8-1904" fmla="*/ 692150 h 3009900"/>
                <a:gd name="connsiteX9-1905" fmla="*/ 1962150 w 2838450"/>
                <a:gd name="connsiteY9-1906" fmla="*/ 723900 h 3009900"/>
                <a:gd name="connsiteX10-1907" fmla="*/ 552450 w 2838450"/>
                <a:gd name="connsiteY10-1908" fmla="*/ 914400 h 3009900"/>
                <a:gd name="connsiteX11-1909" fmla="*/ 590550 w 2838450"/>
                <a:gd name="connsiteY11-1910" fmla="*/ 1314450 h 3009900"/>
                <a:gd name="connsiteX12-1911" fmla="*/ 2343150 w 2838450"/>
                <a:gd name="connsiteY12-1912" fmla="*/ 1104900 h 3009900"/>
                <a:gd name="connsiteX13-1913" fmla="*/ 2362200 w 2838450"/>
                <a:gd name="connsiteY13-1914" fmla="*/ 1352550 h 3009900"/>
                <a:gd name="connsiteX14-1915" fmla="*/ 2343150 w 2838450"/>
                <a:gd name="connsiteY14-1916" fmla="*/ 1416050 h 3009900"/>
                <a:gd name="connsiteX15-1917" fmla="*/ 1276350 w 2838450"/>
                <a:gd name="connsiteY15-1918" fmla="*/ 1466850 h 3009900"/>
                <a:gd name="connsiteX16-1919" fmla="*/ 381000 w 2838450"/>
                <a:gd name="connsiteY16-1920" fmla="*/ 1524000 h 3009900"/>
                <a:gd name="connsiteX17-1921" fmla="*/ 590550 w 2838450"/>
                <a:gd name="connsiteY17-1922" fmla="*/ 1885950 h 3009900"/>
                <a:gd name="connsiteX18-1923" fmla="*/ 1562100 w 2838450"/>
                <a:gd name="connsiteY18-1924" fmla="*/ 1752600 h 3009900"/>
                <a:gd name="connsiteX19-1925" fmla="*/ 1600200 w 2838450"/>
                <a:gd name="connsiteY19-1926" fmla="*/ 2000250 h 3009900"/>
                <a:gd name="connsiteX20-1927" fmla="*/ 1346200 w 2838450"/>
                <a:gd name="connsiteY20-1928" fmla="*/ 2082800 h 3009900"/>
                <a:gd name="connsiteX21-1929" fmla="*/ 800100 w 2838450"/>
                <a:gd name="connsiteY21-1930" fmla="*/ 2171700 h 3009900"/>
                <a:gd name="connsiteX22-1931" fmla="*/ 1162050 w 2838450"/>
                <a:gd name="connsiteY22-1932" fmla="*/ 2343150 h 3009900"/>
                <a:gd name="connsiteX23-1933" fmla="*/ 2400300 w 2838450"/>
                <a:gd name="connsiteY23-1934" fmla="*/ 2152650 h 3009900"/>
                <a:gd name="connsiteX24-1935" fmla="*/ 2838450 w 2838450"/>
                <a:gd name="connsiteY24-1936" fmla="*/ 2114550 h 3009900"/>
                <a:gd name="connsiteX25-1937" fmla="*/ 2781300 w 2838450"/>
                <a:gd name="connsiteY25-1938" fmla="*/ 2362200 h 3009900"/>
                <a:gd name="connsiteX26-1939" fmla="*/ 2647950 w 2838450"/>
                <a:gd name="connsiteY26-1940" fmla="*/ 2400300 h 3009900"/>
                <a:gd name="connsiteX27-1941" fmla="*/ 1257300 w 2838450"/>
                <a:gd name="connsiteY27-1942" fmla="*/ 2667000 h 3009900"/>
                <a:gd name="connsiteX28-1943" fmla="*/ 1504950 w 2838450"/>
                <a:gd name="connsiteY28-1944" fmla="*/ 2819400 h 3009900"/>
                <a:gd name="connsiteX29-1945" fmla="*/ 2647950 w 2838450"/>
                <a:gd name="connsiteY29-1946" fmla="*/ 2647950 h 3009900"/>
                <a:gd name="connsiteX30-1947" fmla="*/ 2647950 w 2838450"/>
                <a:gd name="connsiteY30-1948" fmla="*/ 2952750 h 3009900"/>
                <a:gd name="connsiteX31-1949" fmla="*/ 0 w 2838450"/>
                <a:gd name="connsiteY31-1950" fmla="*/ 3009900 h 3009900"/>
                <a:gd name="connsiteX32-1951" fmla="*/ 9 w 2838450"/>
                <a:gd name="connsiteY32-1952" fmla="*/ 3009787 h 3009900"/>
                <a:gd name="connsiteX33-1953" fmla="*/ 1419225 w 2838450"/>
                <a:gd name="connsiteY33-1954" fmla="*/ 2979157 h 3009900"/>
                <a:gd name="connsiteX34-1955" fmla="*/ 1403526 w 2838450"/>
                <a:gd name="connsiteY34-1956" fmla="*/ 2973410 h 3009900"/>
                <a:gd name="connsiteX35-1957" fmla="*/ 388311 w 2838450"/>
                <a:gd name="connsiteY35-1958" fmla="*/ 1600152 h 3009900"/>
                <a:gd name="connsiteX36-1959" fmla="*/ 385297 w 2838450"/>
                <a:gd name="connsiteY36-1960" fmla="*/ 1540457 h 3009900"/>
                <a:gd name="connsiteX37-1961" fmla="*/ 375769 w 2838450"/>
                <a:gd name="connsiteY37-1962" fmla="*/ 1524000 h 3009900"/>
                <a:gd name="connsiteX38-1963" fmla="*/ 384438 w 2838450"/>
                <a:gd name="connsiteY38-1964" fmla="*/ 1523447 h 3009900"/>
                <a:gd name="connsiteX39-1965" fmla="*/ 379656 w 2838450"/>
                <a:gd name="connsiteY39-1966" fmla="*/ 1428750 h 3009900"/>
                <a:gd name="connsiteX40-1967" fmla="*/ 1118765 w 2838450"/>
                <a:gd name="connsiteY40-1968" fmla="*/ 38653 h 3009900"/>
                <a:gd name="connsiteX41-1969" fmla="*/ 1160496 w 2838450"/>
                <a:gd name="connsiteY41-1970" fmla="*/ 13301 h 3009900"/>
                <a:gd name="connsiteX42-1971" fmla="*/ 2038350 w 2838450"/>
                <a:gd name="connsiteY42-1972" fmla="*/ 0 h 3009900"/>
                <a:gd name="connsiteX0-1973" fmla="*/ 2038350 w 2838450"/>
                <a:gd name="connsiteY0-1974" fmla="*/ 0 h 3009900"/>
                <a:gd name="connsiteX1-1975" fmla="*/ 2095500 w 2838450"/>
                <a:gd name="connsiteY1-1976" fmla="*/ 171450 h 3009900"/>
                <a:gd name="connsiteX2-1977" fmla="*/ 2076450 w 2838450"/>
                <a:gd name="connsiteY2-1978" fmla="*/ 228600 h 3009900"/>
                <a:gd name="connsiteX3-1979" fmla="*/ 1507945 w 2838450"/>
                <a:gd name="connsiteY3-1980" fmla="*/ 250179 h 3009900"/>
                <a:gd name="connsiteX4-1981" fmla="*/ 1219200 w 2838450"/>
                <a:gd name="connsiteY4-1982" fmla="*/ 323850 h 3009900"/>
                <a:gd name="connsiteX5-1983" fmla="*/ 1181100 w 2838450"/>
                <a:gd name="connsiteY5-1984" fmla="*/ 533400 h 3009900"/>
                <a:gd name="connsiteX6-1985" fmla="*/ 1314450 w 2838450"/>
                <a:gd name="connsiteY6-1986" fmla="*/ 571500 h 3009900"/>
                <a:gd name="connsiteX7-1987" fmla="*/ 1924050 w 2838450"/>
                <a:gd name="connsiteY7-1988" fmla="*/ 533400 h 3009900"/>
                <a:gd name="connsiteX8-1989" fmla="*/ 2019300 w 2838450"/>
                <a:gd name="connsiteY8-1990" fmla="*/ 692150 h 3009900"/>
                <a:gd name="connsiteX9-1991" fmla="*/ 1962150 w 2838450"/>
                <a:gd name="connsiteY9-1992" fmla="*/ 723900 h 3009900"/>
                <a:gd name="connsiteX10-1993" fmla="*/ 552450 w 2838450"/>
                <a:gd name="connsiteY10-1994" fmla="*/ 914400 h 3009900"/>
                <a:gd name="connsiteX11-1995" fmla="*/ 590550 w 2838450"/>
                <a:gd name="connsiteY11-1996" fmla="*/ 1314450 h 3009900"/>
                <a:gd name="connsiteX12-1997" fmla="*/ 2343150 w 2838450"/>
                <a:gd name="connsiteY12-1998" fmla="*/ 1104900 h 3009900"/>
                <a:gd name="connsiteX13-1999" fmla="*/ 2362200 w 2838450"/>
                <a:gd name="connsiteY13-2000" fmla="*/ 1352550 h 3009900"/>
                <a:gd name="connsiteX14-2001" fmla="*/ 2343150 w 2838450"/>
                <a:gd name="connsiteY14-2002" fmla="*/ 1416050 h 3009900"/>
                <a:gd name="connsiteX15-2003" fmla="*/ 1276350 w 2838450"/>
                <a:gd name="connsiteY15-2004" fmla="*/ 1466850 h 3009900"/>
                <a:gd name="connsiteX16-2005" fmla="*/ 381000 w 2838450"/>
                <a:gd name="connsiteY16-2006" fmla="*/ 1524000 h 3009900"/>
                <a:gd name="connsiteX17-2007" fmla="*/ 590550 w 2838450"/>
                <a:gd name="connsiteY17-2008" fmla="*/ 1885950 h 3009900"/>
                <a:gd name="connsiteX18-2009" fmla="*/ 1562100 w 2838450"/>
                <a:gd name="connsiteY18-2010" fmla="*/ 1752600 h 3009900"/>
                <a:gd name="connsiteX19-2011" fmla="*/ 1600200 w 2838450"/>
                <a:gd name="connsiteY19-2012" fmla="*/ 2000250 h 3009900"/>
                <a:gd name="connsiteX20-2013" fmla="*/ 1346200 w 2838450"/>
                <a:gd name="connsiteY20-2014" fmla="*/ 2082800 h 3009900"/>
                <a:gd name="connsiteX21-2015" fmla="*/ 800100 w 2838450"/>
                <a:gd name="connsiteY21-2016" fmla="*/ 2171700 h 3009900"/>
                <a:gd name="connsiteX22-2017" fmla="*/ 1162050 w 2838450"/>
                <a:gd name="connsiteY22-2018" fmla="*/ 2387600 h 3009900"/>
                <a:gd name="connsiteX23-2019" fmla="*/ 2400300 w 2838450"/>
                <a:gd name="connsiteY23-2020" fmla="*/ 2152650 h 3009900"/>
                <a:gd name="connsiteX24-2021" fmla="*/ 2838450 w 2838450"/>
                <a:gd name="connsiteY24-2022" fmla="*/ 2114550 h 3009900"/>
                <a:gd name="connsiteX25-2023" fmla="*/ 2781300 w 2838450"/>
                <a:gd name="connsiteY25-2024" fmla="*/ 2362200 h 3009900"/>
                <a:gd name="connsiteX26-2025" fmla="*/ 2647950 w 2838450"/>
                <a:gd name="connsiteY26-2026" fmla="*/ 2400300 h 3009900"/>
                <a:gd name="connsiteX27-2027" fmla="*/ 1257300 w 2838450"/>
                <a:gd name="connsiteY27-2028" fmla="*/ 2667000 h 3009900"/>
                <a:gd name="connsiteX28-2029" fmla="*/ 1504950 w 2838450"/>
                <a:gd name="connsiteY28-2030" fmla="*/ 2819400 h 3009900"/>
                <a:gd name="connsiteX29-2031" fmla="*/ 2647950 w 2838450"/>
                <a:gd name="connsiteY29-2032" fmla="*/ 2647950 h 3009900"/>
                <a:gd name="connsiteX30-2033" fmla="*/ 2647950 w 2838450"/>
                <a:gd name="connsiteY30-2034" fmla="*/ 2952750 h 3009900"/>
                <a:gd name="connsiteX31-2035" fmla="*/ 0 w 2838450"/>
                <a:gd name="connsiteY31-2036" fmla="*/ 3009900 h 3009900"/>
                <a:gd name="connsiteX32-2037" fmla="*/ 9 w 2838450"/>
                <a:gd name="connsiteY32-2038" fmla="*/ 3009787 h 3009900"/>
                <a:gd name="connsiteX33-2039" fmla="*/ 1419225 w 2838450"/>
                <a:gd name="connsiteY33-2040" fmla="*/ 2979157 h 3009900"/>
                <a:gd name="connsiteX34-2041" fmla="*/ 1403526 w 2838450"/>
                <a:gd name="connsiteY34-2042" fmla="*/ 2973410 h 3009900"/>
                <a:gd name="connsiteX35-2043" fmla="*/ 388311 w 2838450"/>
                <a:gd name="connsiteY35-2044" fmla="*/ 1600152 h 3009900"/>
                <a:gd name="connsiteX36-2045" fmla="*/ 385297 w 2838450"/>
                <a:gd name="connsiteY36-2046" fmla="*/ 1540457 h 3009900"/>
                <a:gd name="connsiteX37-2047" fmla="*/ 375769 w 2838450"/>
                <a:gd name="connsiteY37-2048" fmla="*/ 1524000 h 3009900"/>
                <a:gd name="connsiteX38-2049" fmla="*/ 384438 w 2838450"/>
                <a:gd name="connsiteY38-2050" fmla="*/ 1523447 h 3009900"/>
                <a:gd name="connsiteX39-2051" fmla="*/ 379656 w 2838450"/>
                <a:gd name="connsiteY39-2052" fmla="*/ 1428750 h 3009900"/>
                <a:gd name="connsiteX40-2053" fmla="*/ 1118765 w 2838450"/>
                <a:gd name="connsiteY40-2054" fmla="*/ 38653 h 3009900"/>
                <a:gd name="connsiteX41-2055" fmla="*/ 1160496 w 2838450"/>
                <a:gd name="connsiteY41-2056" fmla="*/ 13301 h 3009900"/>
                <a:gd name="connsiteX42-2057" fmla="*/ 2038350 w 2838450"/>
                <a:gd name="connsiteY42-2058" fmla="*/ 0 h 3009900"/>
                <a:gd name="connsiteX0-2059" fmla="*/ 2038350 w 2838450"/>
                <a:gd name="connsiteY0-2060" fmla="*/ 0 h 3009900"/>
                <a:gd name="connsiteX1-2061" fmla="*/ 2095500 w 2838450"/>
                <a:gd name="connsiteY1-2062" fmla="*/ 171450 h 3009900"/>
                <a:gd name="connsiteX2-2063" fmla="*/ 2076450 w 2838450"/>
                <a:gd name="connsiteY2-2064" fmla="*/ 228600 h 3009900"/>
                <a:gd name="connsiteX3-2065" fmla="*/ 1507945 w 2838450"/>
                <a:gd name="connsiteY3-2066" fmla="*/ 250179 h 3009900"/>
                <a:gd name="connsiteX4-2067" fmla="*/ 1219200 w 2838450"/>
                <a:gd name="connsiteY4-2068" fmla="*/ 323850 h 3009900"/>
                <a:gd name="connsiteX5-2069" fmla="*/ 1181100 w 2838450"/>
                <a:gd name="connsiteY5-2070" fmla="*/ 533400 h 3009900"/>
                <a:gd name="connsiteX6-2071" fmla="*/ 1314450 w 2838450"/>
                <a:gd name="connsiteY6-2072" fmla="*/ 571500 h 3009900"/>
                <a:gd name="connsiteX7-2073" fmla="*/ 1924050 w 2838450"/>
                <a:gd name="connsiteY7-2074" fmla="*/ 533400 h 3009900"/>
                <a:gd name="connsiteX8-2075" fmla="*/ 2019300 w 2838450"/>
                <a:gd name="connsiteY8-2076" fmla="*/ 692150 h 3009900"/>
                <a:gd name="connsiteX9-2077" fmla="*/ 1962150 w 2838450"/>
                <a:gd name="connsiteY9-2078" fmla="*/ 723900 h 3009900"/>
                <a:gd name="connsiteX10-2079" fmla="*/ 552450 w 2838450"/>
                <a:gd name="connsiteY10-2080" fmla="*/ 914400 h 3009900"/>
                <a:gd name="connsiteX11-2081" fmla="*/ 590550 w 2838450"/>
                <a:gd name="connsiteY11-2082" fmla="*/ 1314450 h 3009900"/>
                <a:gd name="connsiteX12-2083" fmla="*/ 2343150 w 2838450"/>
                <a:gd name="connsiteY12-2084" fmla="*/ 1104900 h 3009900"/>
                <a:gd name="connsiteX13-2085" fmla="*/ 2362200 w 2838450"/>
                <a:gd name="connsiteY13-2086" fmla="*/ 1352550 h 3009900"/>
                <a:gd name="connsiteX14-2087" fmla="*/ 2343150 w 2838450"/>
                <a:gd name="connsiteY14-2088" fmla="*/ 1416050 h 3009900"/>
                <a:gd name="connsiteX15-2089" fmla="*/ 1276350 w 2838450"/>
                <a:gd name="connsiteY15-2090" fmla="*/ 1466850 h 3009900"/>
                <a:gd name="connsiteX16-2091" fmla="*/ 381000 w 2838450"/>
                <a:gd name="connsiteY16-2092" fmla="*/ 1524000 h 3009900"/>
                <a:gd name="connsiteX17-2093" fmla="*/ 590550 w 2838450"/>
                <a:gd name="connsiteY17-2094" fmla="*/ 1885950 h 3009900"/>
                <a:gd name="connsiteX18-2095" fmla="*/ 1562100 w 2838450"/>
                <a:gd name="connsiteY18-2096" fmla="*/ 1752600 h 3009900"/>
                <a:gd name="connsiteX19-2097" fmla="*/ 1600200 w 2838450"/>
                <a:gd name="connsiteY19-2098" fmla="*/ 2000250 h 3009900"/>
                <a:gd name="connsiteX20-2099" fmla="*/ 1346200 w 2838450"/>
                <a:gd name="connsiteY20-2100" fmla="*/ 2082800 h 3009900"/>
                <a:gd name="connsiteX21-2101" fmla="*/ 800100 w 2838450"/>
                <a:gd name="connsiteY21-2102" fmla="*/ 2171700 h 3009900"/>
                <a:gd name="connsiteX22-2103" fmla="*/ 1162050 w 2838450"/>
                <a:gd name="connsiteY22-2104" fmla="*/ 2387600 h 3009900"/>
                <a:gd name="connsiteX23-2105" fmla="*/ 2400300 w 2838450"/>
                <a:gd name="connsiteY23-2106" fmla="*/ 2152650 h 3009900"/>
                <a:gd name="connsiteX24-2107" fmla="*/ 2838450 w 2838450"/>
                <a:gd name="connsiteY24-2108" fmla="*/ 2114550 h 3009900"/>
                <a:gd name="connsiteX25-2109" fmla="*/ 2781300 w 2838450"/>
                <a:gd name="connsiteY25-2110" fmla="*/ 2362200 h 3009900"/>
                <a:gd name="connsiteX26-2111" fmla="*/ 2647950 w 2838450"/>
                <a:gd name="connsiteY26-2112" fmla="*/ 2400300 h 3009900"/>
                <a:gd name="connsiteX27-2113" fmla="*/ 1257300 w 2838450"/>
                <a:gd name="connsiteY27-2114" fmla="*/ 2667000 h 3009900"/>
                <a:gd name="connsiteX28-2115" fmla="*/ 1504950 w 2838450"/>
                <a:gd name="connsiteY28-2116" fmla="*/ 2819400 h 3009900"/>
                <a:gd name="connsiteX29-2117" fmla="*/ 2647950 w 2838450"/>
                <a:gd name="connsiteY29-2118" fmla="*/ 2647950 h 3009900"/>
                <a:gd name="connsiteX30-2119" fmla="*/ 2647950 w 2838450"/>
                <a:gd name="connsiteY30-2120" fmla="*/ 2952750 h 3009900"/>
                <a:gd name="connsiteX31-2121" fmla="*/ 0 w 2838450"/>
                <a:gd name="connsiteY31-2122" fmla="*/ 3009900 h 3009900"/>
                <a:gd name="connsiteX32-2123" fmla="*/ 9 w 2838450"/>
                <a:gd name="connsiteY32-2124" fmla="*/ 3009787 h 3009900"/>
                <a:gd name="connsiteX33-2125" fmla="*/ 1419225 w 2838450"/>
                <a:gd name="connsiteY33-2126" fmla="*/ 2979157 h 3009900"/>
                <a:gd name="connsiteX34-2127" fmla="*/ 1403526 w 2838450"/>
                <a:gd name="connsiteY34-2128" fmla="*/ 2973410 h 3009900"/>
                <a:gd name="connsiteX35-2129" fmla="*/ 388311 w 2838450"/>
                <a:gd name="connsiteY35-2130" fmla="*/ 1600152 h 3009900"/>
                <a:gd name="connsiteX36-2131" fmla="*/ 385297 w 2838450"/>
                <a:gd name="connsiteY36-2132" fmla="*/ 1540457 h 3009900"/>
                <a:gd name="connsiteX37-2133" fmla="*/ 375769 w 2838450"/>
                <a:gd name="connsiteY37-2134" fmla="*/ 1524000 h 3009900"/>
                <a:gd name="connsiteX38-2135" fmla="*/ 384438 w 2838450"/>
                <a:gd name="connsiteY38-2136" fmla="*/ 1523447 h 3009900"/>
                <a:gd name="connsiteX39-2137" fmla="*/ 379656 w 2838450"/>
                <a:gd name="connsiteY39-2138" fmla="*/ 1428750 h 3009900"/>
                <a:gd name="connsiteX40-2139" fmla="*/ 1118765 w 2838450"/>
                <a:gd name="connsiteY40-2140" fmla="*/ 38653 h 3009900"/>
                <a:gd name="connsiteX41-2141" fmla="*/ 1160496 w 2838450"/>
                <a:gd name="connsiteY41-2142" fmla="*/ 13301 h 3009900"/>
                <a:gd name="connsiteX42-2143" fmla="*/ 2038350 w 2838450"/>
                <a:gd name="connsiteY42-2144" fmla="*/ 0 h 3009900"/>
                <a:gd name="connsiteX0-2145" fmla="*/ 2038350 w 2838450"/>
                <a:gd name="connsiteY0-2146" fmla="*/ 0 h 3009900"/>
                <a:gd name="connsiteX1-2147" fmla="*/ 2095500 w 2838450"/>
                <a:gd name="connsiteY1-2148" fmla="*/ 171450 h 3009900"/>
                <a:gd name="connsiteX2-2149" fmla="*/ 2076450 w 2838450"/>
                <a:gd name="connsiteY2-2150" fmla="*/ 228600 h 3009900"/>
                <a:gd name="connsiteX3-2151" fmla="*/ 1507945 w 2838450"/>
                <a:gd name="connsiteY3-2152" fmla="*/ 250179 h 3009900"/>
                <a:gd name="connsiteX4-2153" fmla="*/ 1219200 w 2838450"/>
                <a:gd name="connsiteY4-2154" fmla="*/ 323850 h 3009900"/>
                <a:gd name="connsiteX5-2155" fmla="*/ 1181100 w 2838450"/>
                <a:gd name="connsiteY5-2156" fmla="*/ 533400 h 3009900"/>
                <a:gd name="connsiteX6-2157" fmla="*/ 1314450 w 2838450"/>
                <a:gd name="connsiteY6-2158" fmla="*/ 571500 h 3009900"/>
                <a:gd name="connsiteX7-2159" fmla="*/ 1924050 w 2838450"/>
                <a:gd name="connsiteY7-2160" fmla="*/ 533400 h 3009900"/>
                <a:gd name="connsiteX8-2161" fmla="*/ 2019300 w 2838450"/>
                <a:gd name="connsiteY8-2162" fmla="*/ 692150 h 3009900"/>
                <a:gd name="connsiteX9-2163" fmla="*/ 1962150 w 2838450"/>
                <a:gd name="connsiteY9-2164" fmla="*/ 723900 h 3009900"/>
                <a:gd name="connsiteX10-2165" fmla="*/ 552450 w 2838450"/>
                <a:gd name="connsiteY10-2166" fmla="*/ 914400 h 3009900"/>
                <a:gd name="connsiteX11-2167" fmla="*/ 590550 w 2838450"/>
                <a:gd name="connsiteY11-2168" fmla="*/ 1314450 h 3009900"/>
                <a:gd name="connsiteX12-2169" fmla="*/ 2343150 w 2838450"/>
                <a:gd name="connsiteY12-2170" fmla="*/ 1104900 h 3009900"/>
                <a:gd name="connsiteX13-2171" fmla="*/ 2362200 w 2838450"/>
                <a:gd name="connsiteY13-2172" fmla="*/ 1352550 h 3009900"/>
                <a:gd name="connsiteX14-2173" fmla="*/ 2343150 w 2838450"/>
                <a:gd name="connsiteY14-2174" fmla="*/ 1416050 h 3009900"/>
                <a:gd name="connsiteX15-2175" fmla="*/ 1276350 w 2838450"/>
                <a:gd name="connsiteY15-2176" fmla="*/ 1466850 h 3009900"/>
                <a:gd name="connsiteX16-2177" fmla="*/ 381000 w 2838450"/>
                <a:gd name="connsiteY16-2178" fmla="*/ 1524000 h 3009900"/>
                <a:gd name="connsiteX17-2179" fmla="*/ 590550 w 2838450"/>
                <a:gd name="connsiteY17-2180" fmla="*/ 1885950 h 3009900"/>
                <a:gd name="connsiteX18-2181" fmla="*/ 1562100 w 2838450"/>
                <a:gd name="connsiteY18-2182" fmla="*/ 1752600 h 3009900"/>
                <a:gd name="connsiteX19-2183" fmla="*/ 1600200 w 2838450"/>
                <a:gd name="connsiteY19-2184" fmla="*/ 2000250 h 3009900"/>
                <a:gd name="connsiteX20-2185" fmla="*/ 1346200 w 2838450"/>
                <a:gd name="connsiteY20-2186" fmla="*/ 2082800 h 3009900"/>
                <a:gd name="connsiteX21-2187" fmla="*/ 800100 w 2838450"/>
                <a:gd name="connsiteY21-2188" fmla="*/ 2171700 h 3009900"/>
                <a:gd name="connsiteX22-2189" fmla="*/ 1162050 w 2838450"/>
                <a:gd name="connsiteY22-2190" fmla="*/ 2387600 h 3009900"/>
                <a:gd name="connsiteX23-2191" fmla="*/ 2400300 w 2838450"/>
                <a:gd name="connsiteY23-2192" fmla="*/ 2152650 h 3009900"/>
                <a:gd name="connsiteX24-2193" fmla="*/ 2838450 w 2838450"/>
                <a:gd name="connsiteY24-2194" fmla="*/ 2114550 h 3009900"/>
                <a:gd name="connsiteX25-2195" fmla="*/ 2781300 w 2838450"/>
                <a:gd name="connsiteY25-2196" fmla="*/ 2362200 h 3009900"/>
                <a:gd name="connsiteX26-2197" fmla="*/ 2647950 w 2838450"/>
                <a:gd name="connsiteY26-2198" fmla="*/ 2400300 h 3009900"/>
                <a:gd name="connsiteX27-2199" fmla="*/ 1257300 w 2838450"/>
                <a:gd name="connsiteY27-2200" fmla="*/ 2667000 h 3009900"/>
                <a:gd name="connsiteX28-2201" fmla="*/ 1504950 w 2838450"/>
                <a:gd name="connsiteY28-2202" fmla="*/ 2819400 h 3009900"/>
                <a:gd name="connsiteX29-2203" fmla="*/ 2647950 w 2838450"/>
                <a:gd name="connsiteY29-2204" fmla="*/ 2647950 h 3009900"/>
                <a:gd name="connsiteX30-2205" fmla="*/ 2647950 w 2838450"/>
                <a:gd name="connsiteY30-2206" fmla="*/ 2952750 h 3009900"/>
                <a:gd name="connsiteX31-2207" fmla="*/ 0 w 2838450"/>
                <a:gd name="connsiteY31-2208" fmla="*/ 3009900 h 3009900"/>
                <a:gd name="connsiteX32-2209" fmla="*/ 9 w 2838450"/>
                <a:gd name="connsiteY32-2210" fmla="*/ 3009787 h 3009900"/>
                <a:gd name="connsiteX33-2211" fmla="*/ 1419225 w 2838450"/>
                <a:gd name="connsiteY33-2212" fmla="*/ 2979157 h 3009900"/>
                <a:gd name="connsiteX34-2213" fmla="*/ 1403526 w 2838450"/>
                <a:gd name="connsiteY34-2214" fmla="*/ 2973410 h 3009900"/>
                <a:gd name="connsiteX35-2215" fmla="*/ 388311 w 2838450"/>
                <a:gd name="connsiteY35-2216" fmla="*/ 1600152 h 3009900"/>
                <a:gd name="connsiteX36-2217" fmla="*/ 385297 w 2838450"/>
                <a:gd name="connsiteY36-2218" fmla="*/ 1540457 h 3009900"/>
                <a:gd name="connsiteX37-2219" fmla="*/ 375769 w 2838450"/>
                <a:gd name="connsiteY37-2220" fmla="*/ 1524000 h 3009900"/>
                <a:gd name="connsiteX38-2221" fmla="*/ 384438 w 2838450"/>
                <a:gd name="connsiteY38-2222" fmla="*/ 1523447 h 3009900"/>
                <a:gd name="connsiteX39-2223" fmla="*/ 379656 w 2838450"/>
                <a:gd name="connsiteY39-2224" fmla="*/ 1428750 h 3009900"/>
                <a:gd name="connsiteX40-2225" fmla="*/ 1118765 w 2838450"/>
                <a:gd name="connsiteY40-2226" fmla="*/ 38653 h 3009900"/>
                <a:gd name="connsiteX41-2227" fmla="*/ 1160496 w 2838450"/>
                <a:gd name="connsiteY41-2228" fmla="*/ 13301 h 3009900"/>
                <a:gd name="connsiteX42-2229" fmla="*/ 2038350 w 2838450"/>
                <a:gd name="connsiteY42-2230" fmla="*/ 0 h 3009900"/>
                <a:gd name="connsiteX0-2231" fmla="*/ 2038350 w 2838450"/>
                <a:gd name="connsiteY0-2232" fmla="*/ 0 h 3009900"/>
                <a:gd name="connsiteX1-2233" fmla="*/ 2095500 w 2838450"/>
                <a:gd name="connsiteY1-2234" fmla="*/ 171450 h 3009900"/>
                <a:gd name="connsiteX2-2235" fmla="*/ 2076450 w 2838450"/>
                <a:gd name="connsiteY2-2236" fmla="*/ 228600 h 3009900"/>
                <a:gd name="connsiteX3-2237" fmla="*/ 1507945 w 2838450"/>
                <a:gd name="connsiteY3-2238" fmla="*/ 250179 h 3009900"/>
                <a:gd name="connsiteX4-2239" fmla="*/ 1219200 w 2838450"/>
                <a:gd name="connsiteY4-2240" fmla="*/ 323850 h 3009900"/>
                <a:gd name="connsiteX5-2241" fmla="*/ 1181100 w 2838450"/>
                <a:gd name="connsiteY5-2242" fmla="*/ 533400 h 3009900"/>
                <a:gd name="connsiteX6-2243" fmla="*/ 1314450 w 2838450"/>
                <a:gd name="connsiteY6-2244" fmla="*/ 571500 h 3009900"/>
                <a:gd name="connsiteX7-2245" fmla="*/ 1924050 w 2838450"/>
                <a:gd name="connsiteY7-2246" fmla="*/ 533400 h 3009900"/>
                <a:gd name="connsiteX8-2247" fmla="*/ 2019300 w 2838450"/>
                <a:gd name="connsiteY8-2248" fmla="*/ 692150 h 3009900"/>
                <a:gd name="connsiteX9-2249" fmla="*/ 1962150 w 2838450"/>
                <a:gd name="connsiteY9-2250" fmla="*/ 723900 h 3009900"/>
                <a:gd name="connsiteX10-2251" fmla="*/ 552450 w 2838450"/>
                <a:gd name="connsiteY10-2252" fmla="*/ 914400 h 3009900"/>
                <a:gd name="connsiteX11-2253" fmla="*/ 590550 w 2838450"/>
                <a:gd name="connsiteY11-2254" fmla="*/ 1314450 h 3009900"/>
                <a:gd name="connsiteX12-2255" fmla="*/ 2343150 w 2838450"/>
                <a:gd name="connsiteY12-2256" fmla="*/ 1104900 h 3009900"/>
                <a:gd name="connsiteX13-2257" fmla="*/ 2362200 w 2838450"/>
                <a:gd name="connsiteY13-2258" fmla="*/ 1352550 h 3009900"/>
                <a:gd name="connsiteX14-2259" fmla="*/ 2343150 w 2838450"/>
                <a:gd name="connsiteY14-2260" fmla="*/ 1416050 h 3009900"/>
                <a:gd name="connsiteX15-2261" fmla="*/ 1276350 w 2838450"/>
                <a:gd name="connsiteY15-2262" fmla="*/ 1466850 h 3009900"/>
                <a:gd name="connsiteX16-2263" fmla="*/ 381000 w 2838450"/>
                <a:gd name="connsiteY16-2264" fmla="*/ 1524000 h 3009900"/>
                <a:gd name="connsiteX17-2265" fmla="*/ 590550 w 2838450"/>
                <a:gd name="connsiteY17-2266" fmla="*/ 1885950 h 3009900"/>
                <a:gd name="connsiteX18-2267" fmla="*/ 1562100 w 2838450"/>
                <a:gd name="connsiteY18-2268" fmla="*/ 1752600 h 3009900"/>
                <a:gd name="connsiteX19-2269" fmla="*/ 1600200 w 2838450"/>
                <a:gd name="connsiteY19-2270" fmla="*/ 2000250 h 3009900"/>
                <a:gd name="connsiteX20-2271" fmla="*/ 1346200 w 2838450"/>
                <a:gd name="connsiteY20-2272" fmla="*/ 2082800 h 3009900"/>
                <a:gd name="connsiteX21-2273" fmla="*/ 800100 w 2838450"/>
                <a:gd name="connsiteY21-2274" fmla="*/ 2171700 h 3009900"/>
                <a:gd name="connsiteX22-2275" fmla="*/ 1162050 w 2838450"/>
                <a:gd name="connsiteY22-2276" fmla="*/ 2387600 h 3009900"/>
                <a:gd name="connsiteX23-2277" fmla="*/ 2400300 w 2838450"/>
                <a:gd name="connsiteY23-2278" fmla="*/ 2152650 h 3009900"/>
                <a:gd name="connsiteX24-2279" fmla="*/ 2838450 w 2838450"/>
                <a:gd name="connsiteY24-2280" fmla="*/ 2114550 h 3009900"/>
                <a:gd name="connsiteX25-2281" fmla="*/ 2781300 w 2838450"/>
                <a:gd name="connsiteY25-2282" fmla="*/ 2362200 h 3009900"/>
                <a:gd name="connsiteX26-2283" fmla="*/ 2647950 w 2838450"/>
                <a:gd name="connsiteY26-2284" fmla="*/ 2400300 h 3009900"/>
                <a:gd name="connsiteX27-2285" fmla="*/ 1257300 w 2838450"/>
                <a:gd name="connsiteY27-2286" fmla="*/ 2667000 h 3009900"/>
                <a:gd name="connsiteX28-2287" fmla="*/ 1504950 w 2838450"/>
                <a:gd name="connsiteY28-2288" fmla="*/ 2819400 h 3009900"/>
                <a:gd name="connsiteX29-2289" fmla="*/ 2647950 w 2838450"/>
                <a:gd name="connsiteY29-2290" fmla="*/ 2647950 h 3009900"/>
                <a:gd name="connsiteX30-2291" fmla="*/ 2647950 w 2838450"/>
                <a:gd name="connsiteY30-2292" fmla="*/ 2952750 h 3009900"/>
                <a:gd name="connsiteX31-2293" fmla="*/ 0 w 2838450"/>
                <a:gd name="connsiteY31-2294" fmla="*/ 3009900 h 3009900"/>
                <a:gd name="connsiteX32-2295" fmla="*/ 9 w 2838450"/>
                <a:gd name="connsiteY32-2296" fmla="*/ 3009787 h 3009900"/>
                <a:gd name="connsiteX33-2297" fmla="*/ 1419225 w 2838450"/>
                <a:gd name="connsiteY33-2298" fmla="*/ 2979157 h 3009900"/>
                <a:gd name="connsiteX34-2299" fmla="*/ 1403526 w 2838450"/>
                <a:gd name="connsiteY34-2300" fmla="*/ 2973410 h 3009900"/>
                <a:gd name="connsiteX35-2301" fmla="*/ 388311 w 2838450"/>
                <a:gd name="connsiteY35-2302" fmla="*/ 1600152 h 3009900"/>
                <a:gd name="connsiteX36-2303" fmla="*/ 385297 w 2838450"/>
                <a:gd name="connsiteY36-2304" fmla="*/ 1540457 h 3009900"/>
                <a:gd name="connsiteX37-2305" fmla="*/ 375769 w 2838450"/>
                <a:gd name="connsiteY37-2306" fmla="*/ 1524000 h 3009900"/>
                <a:gd name="connsiteX38-2307" fmla="*/ 384438 w 2838450"/>
                <a:gd name="connsiteY38-2308" fmla="*/ 1523447 h 3009900"/>
                <a:gd name="connsiteX39-2309" fmla="*/ 379656 w 2838450"/>
                <a:gd name="connsiteY39-2310" fmla="*/ 1428750 h 3009900"/>
                <a:gd name="connsiteX40-2311" fmla="*/ 1118765 w 2838450"/>
                <a:gd name="connsiteY40-2312" fmla="*/ 38653 h 3009900"/>
                <a:gd name="connsiteX41-2313" fmla="*/ 1160496 w 2838450"/>
                <a:gd name="connsiteY41-2314" fmla="*/ 13301 h 3009900"/>
                <a:gd name="connsiteX42-2315" fmla="*/ 2038350 w 2838450"/>
                <a:gd name="connsiteY42-2316" fmla="*/ 0 h 3009900"/>
                <a:gd name="connsiteX0-2317" fmla="*/ 2038350 w 2848971"/>
                <a:gd name="connsiteY0-2318" fmla="*/ 0 h 3009900"/>
                <a:gd name="connsiteX1-2319" fmla="*/ 2095500 w 2848971"/>
                <a:gd name="connsiteY1-2320" fmla="*/ 171450 h 3009900"/>
                <a:gd name="connsiteX2-2321" fmla="*/ 2076450 w 2848971"/>
                <a:gd name="connsiteY2-2322" fmla="*/ 228600 h 3009900"/>
                <a:gd name="connsiteX3-2323" fmla="*/ 1507945 w 2848971"/>
                <a:gd name="connsiteY3-2324" fmla="*/ 250179 h 3009900"/>
                <a:gd name="connsiteX4-2325" fmla="*/ 1219200 w 2848971"/>
                <a:gd name="connsiteY4-2326" fmla="*/ 323850 h 3009900"/>
                <a:gd name="connsiteX5-2327" fmla="*/ 1181100 w 2848971"/>
                <a:gd name="connsiteY5-2328" fmla="*/ 533400 h 3009900"/>
                <a:gd name="connsiteX6-2329" fmla="*/ 1314450 w 2848971"/>
                <a:gd name="connsiteY6-2330" fmla="*/ 571500 h 3009900"/>
                <a:gd name="connsiteX7-2331" fmla="*/ 1924050 w 2848971"/>
                <a:gd name="connsiteY7-2332" fmla="*/ 533400 h 3009900"/>
                <a:gd name="connsiteX8-2333" fmla="*/ 2019300 w 2848971"/>
                <a:gd name="connsiteY8-2334" fmla="*/ 692150 h 3009900"/>
                <a:gd name="connsiteX9-2335" fmla="*/ 1962150 w 2848971"/>
                <a:gd name="connsiteY9-2336" fmla="*/ 723900 h 3009900"/>
                <a:gd name="connsiteX10-2337" fmla="*/ 552450 w 2848971"/>
                <a:gd name="connsiteY10-2338" fmla="*/ 914400 h 3009900"/>
                <a:gd name="connsiteX11-2339" fmla="*/ 590550 w 2848971"/>
                <a:gd name="connsiteY11-2340" fmla="*/ 1314450 h 3009900"/>
                <a:gd name="connsiteX12-2341" fmla="*/ 2343150 w 2848971"/>
                <a:gd name="connsiteY12-2342" fmla="*/ 1104900 h 3009900"/>
                <a:gd name="connsiteX13-2343" fmla="*/ 2362200 w 2848971"/>
                <a:gd name="connsiteY13-2344" fmla="*/ 1352550 h 3009900"/>
                <a:gd name="connsiteX14-2345" fmla="*/ 2343150 w 2848971"/>
                <a:gd name="connsiteY14-2346" fmla="*/ 1416050 h 3009900"/>
                <a:gd name="connsiteX15-2347" fmla="*/ 1276350 w 2848971"/>
                <a:gd name="connsiteY15-2348" fmla="*/ 1466850 h 3009900"/>
                <a:gd name="connsiteX16-2349" fmla="*/ 381000 w 2848971"/>
                <a:gd name="connsiteY16-2350" fmla="*/ 1524000 h 3009900"/>
                <a:gd name="connsiteX17-2351" fmla="*/ 590550 w 2848971"/>
                <a:gd name="connsiteY17-2352" fmla="*/ 1885950 h 3009900"/>
                <a:gd name="connsiteX18-2353" fmla="*/ 1562100 w 2848971"/>
                <a:gd name="connsiteY18-2354" fmla="*/ 1752600 h 3009900"/>
                <a:gd name="connsiteX19-2355" fmla="*/ 1600200 w 2848971"/>
                <a:gd name="connsiteY19-2356" fmla="*/ 2000250 h 3009900"/>
                <a:gd name="connsiteX20-2357" fmla="*/ 1346200 w 2848971"/>
                <a:gd name="connsiteY20-2358" fmla="*/ 2082800 h 3009900"/>
                <a:gd name="connsiteX21-2359" fmla="*/ 800100 w 2848971"/>
                <a:gd name="connsiteY21-2360" fmla="*/ 2171700 h 3009900"/>
                <a:gd name="connsiteX22-2361" fmla="*/ 1162050 w 2848971"/>
                <a:gd name="connsiteY22-2362" fmla="*/ 2387600 h 3009900"/>
                <a:gd name="connsiteX23-2363" fmla="*/ 2400300 w 2848971"/>
                <a:gd name="connsiteY23-2364" fmla="*/ 2152650 h 3009900"/>
                <a:gd name="connsiteX24-2365" fmla="*/ 2838450 w 2848971"/>
                <a:gd name="connsiteY24-2366" fmla="*/ 2114550 h 3009900"/>
                <a:gd name="connsiteX25-2367" fmla="*/ 2781300 w 2848971"/>
                <a:gd name="connsiteY25-2368" fmla="*/ 2362200 h 3009900"/>
                <a:gd name="connsiteX26-2369" fmla="*/ 2647950 w 2848971"/>
                <a:gd name="connsiteY26-2370" fmla="*/ 2400300 h 3009900"/>
                <a:gd name="connsiteX27-2371" fmla="*/ 1257300 w 2848971"/>
                <a:gd name="connsiteY27-2372" fmla="*/ 2667000 h 3009900"/>
                <a:gd name="connsiteX28-2373" fmla="*/ 1504950 w 2848971"/>
                <a:gd name="connsiteY28-2374" fmla="*/ 2819400 h 3009900"/>
                <a:gd name="connsiteX29-2375" fmla="*/ 2647950 w 2848971"/>
                <a:gd name="connsiteY29-2376" fmla="*/ 2647950 h 3009900"/>
                <a:gd name="connsiteX30-2377" fmla="*/ 2647950 w 2848971"/>
                <a:gd name="connsiteY30-2378" fmla="*/ 2952750 h 3009900"/>
                <a:gd name="connsiteX31-2379" fmla="*/ 0 w 2848971"/>
                <a:gd name="connsiteY31-2380" fmla="*/ 3009900 h 3009900"/>
                <a:gd name="connsiteX32-2381" fmla="*/ 9 w 2848971"/>
                <a:gd name="connsiteY32-2382" fmla="*/ 3009787 h 3009900"/>
                <a:gd name="connsiteX33-2383" fmla="*/ 1419225 w 2848971"/>
                <a:gd name="connsiteY33-2384" fmla="*/ 2979157 h 3009900"/>
                <a:gd name="connsiteX34-2385" fmla="*/ 1403526 w 2848971"/>
                <a:gd name="connsiteY34-2386" fmla="*/ 2973410 h 3009900"/>
                <a:gd name="connsiteX35-2387" fmla="*/ 388311 w 2848971"/>
                <a:gd name="connsiteY35-2388" fmla="*/ 1600152 h 3009900"/>
                <a:gd name="connsiteX36-2389" fmla="*/ 385297 w 2848971"/>
                <a:gd name="connsiteY36-2390" fmla="*/ 1540457 h 3009900"/>
                <a:gd name="connsiteX37-2391" fmla="*/ 375769 w 2848971"/>
                <a:gd name="connsiteY37-2392" fmla="*/ 1524000 h 3009900"/>
                <a:gd name="connsiteX38-2393" fmla="*/ 384438 w 2848971"/>
                <a:gd name="connsiteY38-2394" fmla="*/ 1523447 h 3009900"/>
                <a:gd name="connsiteX39-2395" fmla="*/ 379656 w 2848971"/>
                <a:gd name="connsiteY39-2396" fmla="*/ 1428750 h 3009900"/>
                <a:gd name="connsiteX40-2397" fmla="*/ 1118765 w 2848971"/>
                <a:gd name="connsiteY40-2398" fmla="*/ 38653 h 3009900"/>
                <a:gd name="connsiteX41-2399" fmla="*/ 1160496 w 2848971"/>
                <a:gd name="connsiteY41-2400" fmla="*/ 13301 h 3009900"/>
                <a:gd name="connsiteX42-2401" fmla="*/ 2038350 w 2848971"/>
                <a:gd name="connsiteY42-2402" fmla="*/ 0 h 3009900"/>
                <a:gd name="connsiteX0-2403" fmla="*/ 2038350 w 2857500"/>
                <a:gd name="connsiteY0-2404" fmla="*/ 0 h 3009900"/>
                <a:gd name="connsiteX1-2405" fmla="*/ 2095500 w 2857500"/>
                <a:gd name="connsiteY1-2406" fmla="*/ 171450 h 3009900"/>
                <a:gd name="connsiteX2-2407" fmla="*/ 2076450 w 2857500"/>
                <a:gd name="connsiteY2-2408" fmla="*/ 228600 h 3009900"/>
                <a:gd name="connsiteX3-2409" fmla="*/ 1507945 w 2857500"/>
                <a:gd name="connsiteY3-2410" fmla="*/ 250179 h 3009900"/>
                <a:gd name="connsiteX4-2411" fmla="*/ 1219200 w 2857500"/>
                <a:gd name="connsiteY4-2412" fmla="*/ 323850 h 3009900"/>
                <a:gd name="connsiteX5-2413" fmla="*/ 1181100 w 2857500"/>
                <a:gd name="connsiteY5-2414" fmla="*/ 533400 h 3009900"/>
                <a:gd name="connsiteX6-2415" fmla="*/ 1314450 w 2857500"/>
                <a:gd name="connsiteY6-2416" fmla="*/ 571500 h 3009900"/>
                <a:gd name="connsiteX7-2417" fmla="*/ 1924050 w 2857500"/>
                <a:gd name="connsiteY7-2418" fmla="*/ 533400 h 3009900"/>
                <a:gd name="connsiteX8-2419" fmla="*/ 2019300 w 2857500"/>
                <a:gd name="connsiteY8-2420" fmla="*/ 692150 h 3009900"/>
                <a:gd name="connsiteX9-2421" fmla="*/ 1962150 w 2857500"/>
                <a:gd name="connsiteY9-2422" fmla="*/ 723900 h 3009900"/>
                <a:gd name="connsiteX10-2423" fmla="*/ 552450 w 2857500"/>
                <a:gd name="connsiteY10-2424" fmla="*/ 914400 h 3009900"/>
                <a:gd name="connsiteX11-2425" fmla="*/ 590550 w 2857500"/>
                <a:gd name="connsiteY11-2426" fmla="*/ 1314450 h 3009900"/>
                <a:gd name="connsiteX12-2427" fmla="*/ 2343150 w 2857500"/>
                <a:gd name="connsiteY12-2428" fmla="*/ 1104900 h 3009900"/>
                <a:gd name="connsiteX13-2429" fmla="*/ 2362200 w 2857500"/>
                <a:gd name="connsiteY13-2430" fmla="*/ 1352550 h 3009900"/>
                <a:gd name="connsiteX14-2431" fmla="*/ 2343150 w 2857500"/>
                <a:gd name="connsiteY14-2432" fmla="*/ 1416050 h 3009900"/>
                <a:gd name="connsiteX15-2433" fmla="*/ 1276350 w 2857500"/>
                <a:gd name="connsiteY15-2434" fmla="*/ 1466850 h 3009900"/>
                <a:gd name="connsiteX16-2435" fmla="*/ 381000 w 2857500"/>
                <a:gd name="connsiteY16-2436" fmla="*/ 1524000 h 3009900"/>
                <a:gd name="connsiteX17-2437" fmla="*/ 590550 w 2857500"/>
                <a:gd name="connsiteY17-2438" fmla="*/ 1885950 h 3009900"/>
                <a:gd name="connsiteX18-2439" fmla="*/ 1562100 w 2857500"/>
                <a:gd name="connsiteY18-2440" fmla="*/ 1752600 h 3009900"/>
                <a:gd name="connsiteX19-2441" fmla="*/ 1600200 w 2857500"/>
                <a:gd name="connsiteY19-2442" fmla="*/ 2000250 h 3009900"/>
                <a:gd name="connsiteX20-2443" fmla="*/ 1346200 w 2857500"/>
                <a:gd name="connsiteY20-2444" fmla="*/ 2082800 h 3009900"/>
                <a:gd name="connsiteX21-2445" fmla="*/ 800100 w 2857500"/>
                <a:gd name="connsiteY21-2446" fmla="*/ 2171700 h 3009900"/>
                <a:gd name="connsiteX22-2447" fmla="*/ 1162050 w 2857500"/>
                <a:gd name="connsiteY22-2448" fmla="*/ 2387600 h 3009900"/>
                <a:gd name="connsiteX23-2449" fmla="*/ 2400300 w 2857500"/>
                <a:gd name="connsiteY23-2450" fmla="*/ 2152650 h 3009900"/>
                <a:gd name="connsiteX24-2451" fmla="*/ 2838450 w 2857500"/>
                <a:gd name="connsiteY24-2452" fmla="*/ 2114550 h 3009900"/>
                <a:gd name="connsiteX25-2453" fmla="*/ 2781300 w 2857500"/>
                <a:gd name="connsiteY25-2454" fmla="*/ 2362200 h 3009900"/>
                <a:gd name="connsiteX26-2455" fmla="*/ 2647950 w 2857500"/>
                <a:gd name="connsiteY26-2456" fmla="*/ 2400300 h 3009900"/>
                <a:gd name="connsiteX27-2457" fmla="*/ 1257300 w 2857500"/>
                <a:gd name="connsiteY27-2458" fmla="*/ 2667000 h 3009900"/>
                <a:gd name="connsiteX28-2459" fmla="*/ 1504950 w 2857500"/>
                <a:gd name="connsiteY28-2460" fmla="*/ 2819400 h 3009900"/>
                <a:gd name="connsiteX29-2461" fmla="*/ 2647950 w 2857500"/>
                <a:gd name="connsiteY29-2462" fmla="*/ 2647950 h 3009900"/>
                <a:gd name="connsiteX30-2463" fmla="*/ 2647950 w 2857500"/>
                <a:gd name="connsiteY30-2464" fmla="*/ 2952750 h 3009900"/>
                <a:gd name="connsiteX31-2465" fmla="*/ 0 w 2857500"/>
                <a:gd name="connsiteY31-2466" fmla="*/ 3009900 h 3009900"/>
                <a:gd name="connsiteX32-2467" fmla="*/ 9 w 2857500"/>
                <a:gd name="connsiteY32-2468" fmla="*/ 3009787 h 3009900"/>
                <a:gd name="connsiteX33-2469" fmla="*/ 1419225 w 2857500"/>
                <a:gd name="connsiteY33-2470" fmla="*/ 2979157 h 3009900"/>
                <a:gd name="connsiteX34-2471" fmla="*/ 1403526 w 2857500"/>
                <a:gd name="connsiteY34-2472" fmla="*/ 2973410 h 3009900"/>
                <a:gd name="connsiteX35-2473" fmla="*/ 388311 w 2857500"/>
                <a:gd name="connsiteY35-2474" fmla="*/ 1600152 h 3009900"/>
                <a:gd name="connsiteX36-2475" fmla="*/ 385297 w 2857500"/>
                <a:gd name="connsiteY36-2476" fmla="*/ 1540457 h 3009900"/>
                <a:gd name="connsiteX37-2477" fmla="*/ 375769 w 2857500"/>
                <a:gd name="connsiteY37-2478" fmla="*/ 1524000 h 3009900"/>
                <a:gd name="connsiteX38-2479" fmla="*/ 384438 w 2857500"/>
                <a:gd name="connsiteY38-2480" fmla="*/ 1523447 h 3009900"/>
                <a:gd name="connsiteX39-2481" fmla="*/ 379656 w 2857500"/>
                <a:gd name="connsiteY39-2482" fmla="*/ 1428750 h 3009900"/>
                <a:gd name="connsiteX40-2483" fmla="*/ 1118765 w 2857500"/>
                <a:gd name="connsiteY40-2484" fmla="*/ 38653 h 3009900"/>
                <a:gd name="connsiteX41-2485" fmla="*/ 1160496 w 2857500"/>
                <a:gd name="connsiteY41-2486" fmla="*/ 13301 h 3009900"/>
                <a:gd name="connsiteX42-2487" fmla="*/ 2038350 w 2857500"/>
                <a:gd name="connsiteY42-2488" fmla="*/ 0 h 3009900"/>
                <a:gd name="connsiteX0-2489" fmla="*/ 2038350 w 2851406"/>
                <a:gd name="connsiteY0-2490" fmla="*/ 0 h 3009900"/>
                <a:gd name="connsiteX1-2491" fmla="*/ 2095500 w 2851406"/>
                <a:gd name="connsiteY1-2492" fmla="*/ 171450 h 3009900"/>
                <a:gd name="connsiteX2-2493" fmla="*/ 2076450 w 2851406"/>
                <a:gd name="connsiteY2-2494" fmla="*/ 228600 h 3009900"/>
                <a:gd name="connsiteX3-2495" fmla="*/ 1507945 w 2851406"/>
                <a:gd name="connsiteY3-2496" fmla="*/ 250179 h 3009900"/>
                <a:gd name="connsiteX4-2497" fmla="*/ 1219200 w 2851406"/>
                <a:gd name="connsiteY4-2498" fmla="*/ 323850 h 3009900"/>
                <a:gd name="connsiteX5-2499" fmla="*/ 1181100 w 2851406"/>
                <a:gd name="connsiteY5-2500" fmla="*/ 533400 h 3009900"/>
                <a:gd name="connsiteX6-2501" fmla="*/ 1314450 w 2851406"/>
                <a:gd name="connsiteY6-2502" fmla="*/ 571500 h 3009900"/>
                <a:gd name="connsiteX7-2503" fmla="*/ 1924050 w 2851406"/>
                <a:gd name="connsiteY7-2504" fmla="*/ 533400 h 3009900"/>
                <a:gd name="connsiteX8-2505" fmla="*/ 2019300 w 2851406"/>
                <a:gd name="connsiteY8-2506" fmla="*/ 692150 h 3009900"/>
                <a:gd name="connsiteX9-2507" fmla="*/ 1962150 w 2851406"/>
                <a:gd name="connsiteY9-2508" fmla="*/ 723900 h 3009900"/>
                <a:gd name="connsiteX10-2509" fmla="*/ 552450 w 2851406"/>
                <a:gd name="connsiteY10-2510" fmla="*/ 914400 h 3009900"/>
                <a:gd name="connsiteX11-2511" fmla="*/ 590550 w 2851406"/>
                <a:gd name="connsiteY11-2512" fmla="*/ 1314450 h 3009900"/>
                <a:gd name="connsiteX12-2513" fmla="*/ 2343150 w 2851406"/>
                <a:gd name="connsiteY12-2514" fmla="*/ 1104900 h 3009900"/>
                <a:gd name="connsiteX13-2515" fmla="*/ 2362200 w 2851406"/>
                <a:gd name="connsiteY13-2516" fmla="*/ 1352550 h 3009900"/>
                <a:gd name="connsiteX14-2517" fmla="*/ 2343150 w 2851406"/>
                <a:gd name="connsiteY14-2518" fmla="*/ 1416050 h 3009900"/>
                <a:gd name="connsiteX15-2519" fmla="*/ 1276350 w 2851406"/>
                <a:gd name="connsiteY15-2520" fmla="*/ 1466850 h 3009900"/>
                <a:gd name="connsiteX16-2521" fmla="*/ 381000 w 2851406"/>
                <a:gd name="connsiteY16-2522" fmla="*/ 1524000 h 3009900"/>
                <a:gd name="connsiteX17-2523" fmla="*/ 590550 w 2851406"/>
                <a:gd name="connsiteY17-2524" fmla="*/ 1885950 h 3009900"/>
                <a:gd name="connsiteX18-2525" fmla="*/ 1562100 w 2851406"/>
                <a:gd name="connsiteY18-2526" fmla="*/ 1752600 h 3009900"/>
                <a:gd name="connsiteX19-2527" fmla="*/ 1600200 w 2851406"/>
                <a:gd name="connsiteY19-2528" fmla="*/ 2000250 h 3009900"/>
                <a:gd name="connsiteX20-2529" fmla="*/ 1346200 w 2851406"/>
                <a:gd name="connsiteY20-2530" fmla="*/ 2082800 h 3009900"/>
                <a:gd name="connsiteX21-2531" fmla="*/ 800100 w 2851406"/>
                <a:gd name="connsiteY21-2532" fmla="*/ 2171700 h 3009900"/>
                <a:gd name="connsiteX22-2533" fmla="*/ 1162050 w 2851406"/>
                <a:gd name="connsiteY22-2534" fmla="*/ 2387600 h 3009900"/>
                <a:gd name="connsiteX23-2535" fmla="*/ 2400300 w 2851406"/>
                <a:gd name="connsiteY23-2536" fmla="*/ 2152650 h 3009900"/>
                <a:gd name="connsiteX24-2537" fmla="*/ 2838450 w 2851406"/>
                <a:gd name="connsiteY24-2538" fmla="*/ 2114550 h 3009900"/>
                <a:gd name="connsiteX25-2539" fmla="*/ 2749550 w 2851406"/>
                <a:gd name="connsiteY25-2540" fmla="*/ 2330450 h 3009900"/>
                <a:gd name="connsiteX26-2541" fmla="*/ 2647950 w 2851406"/>
                <a:gd name="connsiteY26-2542" fmla="*/ 2400300 h 3009900"/>
                <a:gd name="connsiteX27-2543" fmla="*/ 1257300 w 2851406"/>
                <a:gd name="connsiteY27-2544" fmla="*/ 2667000 h 3009900"/>
                <a:gd name="connsiteX28-2545" fmla="*/ 1504950 w 2851406"/>
                <a:gd name="connsiteY28-2546" fmla="*/ 2819400 h 3009900"/>
                <a:gd name="connsiteX29-2547" fmla="*/ 2647950 w 2851406"/>
                <a:gd name="connsiteY29-2548" fmla="*/ 2647950 h 3009900"/>
                <a:gd name="connsiteX30-2549" fmla="*/ 2647950 w 2851406"/>
                <a:gd name="connsiteY30-2550" fmla="*/ 2952750 h 3009900"/>
                <a:gd name="connsiteX31-2551" fmla="*/ 0 w 2851406"/>
                <a:gd name="connsiteY31-2552" fmla="*/ 3009900 h 3009900"/>
                <a:gd name="connsiteX32-2553" fmla="*/ 9 w 2851406"/>
                <a:gd name="connsiteY32-2554" fmla="*/ 3009787 h 3009900"/>
                <a:gd name="connsiteX33-2555" fmla="*/ 1419225 w 2851406"/>
                <a:gd name="connsiteY33-2556" fmla="*/ 2979157 h 3009900"/>
                <a:gd name="connsiteX34-2557" fmla="*/ 1403526 w 2851406"/>
                <a:gd name="connsiteY34-2558" fmla="*/ 2973410 h 3009900"/>
                <a:gd name="connsiteX35-2559" fmla="*/ 388311 w 2851406"/>
                <a:gd name="connsiteY35-2560" fmla="*/ 1600152 h 3009900"/>
                <a:gd name="connsiteX36-2561" fmla="*/ 385297 w 2851406"/>
                <a:gd name="connsiteY36-2562" fmla="*/ 1540457 h 3009900"/>
                <a:gd name="connsiteX37-2563" fmla="*/ 375769 w 2851406"/>
                <a:gd name="connsiteY37-2564" fmla="*/ 1524000 h 3009900"/>
                <a:gd name="connsiteX38-2565" fmla="*/ 384438 w 2851406"/>
                <a:gd name="connsiteY38-2566" fmla="*/ 1523447 h 3009900"/>
                <a:gd name="connsiteX39-2567" fmla="*/ 379656 w 2851406"/>
                <a:gd name="connsiteY39-2568" fmla="*/ 1428750 h 3009900"/>
                <a:gd name="connsiteX40-2569" fmla="*/ 1118765 w 2851406"/>
                <a:gd name="connsiteY40-2570" fmla="*/ 38653 h 3009900"/>
                <a:gd name="connsiteX41-2571" fmla="*/ 1160496 w 2851406"/>
                <a:gd name="connsiteY41-2572" fmla="*/ 13301 h 3009900"/>
                <a:gd name="connsiteX42-2573" fmla="*/ 2038350 w 2851406"/>
                <a:gd name="connsiteY42-2574" fmla="*/ 0 h 3009900"/>
                <a:gd name="connsiteX0-2575" fmla="*/ 2038350 w 2851406"/>
                <a:gd name="connsiteY0-2576" fmla="*/ 0 h 3009900"/>
                <a:gd name="connsiteX1-2577" fmla="*/ 2095500 w 2851406"/>
                <a:gd name="connsiteY1-2578" fmla="*/ 171450 h 3009900"/>
                <a:gd name="connsiteX2-2579" fmla="*/ 2076450 w 2851406"/>
                <a:gd name="connsiteY2-2580" fmla="*/ 228600 h 3009900"/>
                <a:gd name="connsiteX3-2581" fmla="*/ 1507945 w 2851406"/>
                <a:gd name="connsiteY3-2582" fmla="*/ 250179 h 3009900"/>
                <a:gd name="connsiteX4-2583" fmla="*/ 1219200 w 2851406"/>
                <a:gd name="connsiteY4-2584" fmla="*/ 323850 h 3009900"/>
                <a:gd name="connsiteX5-2585" fmla="*/ 1181100 w 2851406"/>
                <a:gd name="connsiteY5-2586" fmla="*/ 533400 h 3009900"/>
                <a:gd name="connsiteX6-2587" fmla="*/ 1314450 w 2851406"/>
                <a:gd name="connsiteY6-2588" fmla="*/ 571500 h 3009900"/>
                <a:gd name="connsiteX7-2589" fmla="*/ 1924050 w 2851406"/>
                <a:gd name="connsiteY7-2590" fmla="*/ 533400 h 3009900"/>
                <a:gd name="connsiteX8-2591" fmla="*/ 2019300 w 2851406"/>
                <a:gd name="connsiteY8-2592" fmla="*/ 692150 h 3009900"/>
                <a:gd name="connsiteX9-2593" fmla="*/ 1962150 w 2851406"/>
                <a:gd name="connsiteY9-2594" fmla="*/ 723900 h 3009900"/>
                <a:gd name="connsiteX10-2595" fmla="*/ 552450 w 2851406"/>
                <a:gd name="connsiteY10-2596" fmla="*/ 914400 h 3009900"/>
                <a:gd name="connsiteX11-2597" fmla="*/ 590550 w 2851406"/>
                <a:gd name="connsiteY11-2598" fmla="*/ 1314450 h 3009900"/>
                <a:gd name="connsiteX12-2599" fmla="*/ 2343150 w 2851406"/>
                <a:gd name="connsiteY12-2600" fmla="*/ 1104900 h 3009900"/>
                <a:gd name="connsiteX13-2601" fmla="*/ 2362200 w 2851406"/>
                <a:gd name="connsiteY13-2602" fmla="*/ 1352550 h 3009900"/>
                <a:gd name="connsiteX14-2603" fmla="*/ 2343150 w 2851406"/>
                <a:gd name="connsiteY14-2604" fmla="*/ 1416050 h 3009900"/>
                <a:gd name="connsiteX15-2605" fmla="*/ 1276350 w 2851406"/>
                <a:gd name="connsiteY15-2606" fmla="*/ 1466850 h 3009900"/>
                <a:gd name="connsiteX16-2607" fmla="*/ 381000 w 2851406"/>
                <a:gd name="connsiteY16-2608" fmla="*/ 1524000 h 3009900"/>
                <a:gd name="connsiteX17-2609" fmla="*/ 590550 w 2851406"/>
                <a:gd name="connsiteY17-2610" fmla="*/ 1885950 h 3009900"/>
                <a:gd name="connsiteX18-2611" fmla="*/ 1562100 w 2851406"/>
                <a:gd name="connsiteY18-2612" fmla="*/ 1752600 h 3009900"/>
                <a:gd name="connsiteX19-2613" fmla="*/ 1600200 w 2851406"/>
                <a:gd name="connsiteY19-2614" fmla="*/ 2000250 h 3009900"/>
                <a:gd name="connsiteX20-2615" fmla="*/ 1346200 w 2851406"/>
                <a:gd name="connsiteY20-2616" fmla="*/ 2082800 h 3009900"/>
                <a:gd name="connsiteX21-2617" fmla="*/ 800100 w 2851406"/>
                <a:gd name="connsiteY21-2618" fmla="*/ 2171700 h 3009900"/>
                <a:gd name="connsiteX22-2619" fmla="*/ 1162050 w 2851406"/>
                <a:gd name="connsiteY22-2620" fmla="*/ 2387600 h 3009900"/>
                <a:gd name="connsiteX23-2621" fmla="*/ 2400300 w 2851406"/>
                <a:gd name="connsiteY23-2622" fmla="*/ 2152650 h 3009900"/>
                <a:gd name="connsiteX24-2623" fmla="*/ 2838450 w 2851406"/>
                <a:gd name="connsiteY24-2624" fmla="*/ 2114550 h 3009900"/>
                <a:gd name="connsiteX25-2625" fmla="*/ 2749550 w 2851406"/>
                <a:gd name="connsiteY25-2626" fmla="*/ 2330450 h 3009900"/>
                <a:gd name="connsiteX26-2627" fmla="*/ 2432050 w 2851406"/>
                <a:gd name="connsiteY26-2628" fmla="*/ 2400300 h 3009900"/>
                <a:gd name="connsiteX27-2629" fmla="*/ 1257300 w 2851406"/>
                <a:gd name="connsiteY27-2630" fmla="*/ 2667000 h 3009900"/>
                <a:gd name="connsiteX28-2631" fmla="*/ 1504950 w 2851406"/>
                <a:gd name="connsiteY28-2632" fmla="*/ 2819400 h 3009900"/>
                <a:gd name="connsiteX29-2633" fmla="*/ 2647950 w 2851406"/>
                <a:gd name="connsiteY29-2634" fmla="*/ 2647950 h 3009900"/>
                <a:gd name="connsiteX30-2635" fmla="*/ 2647950 w 2851406"/>
                <a:gd name="connsiteY30-2636" fmla="*/ 2952750 h 3009900"/>
                <a:gd name="connsiteX31-2637" fmla="*/ 0 w 2851406"/>
                <a:gd name="connsiteY31-2638" fmla="*/ 3009900 h 3009900"/>
                <a:gd name="connsiteX32-2639" fmla="*/ 9 w 2851406"/>
                <a:gd name="connsiteY32-2640" fmla="*/ 3009787 h 3009900"/>
                <a:gd name="connsiteX33-2641" fmla="*/ 1419225 w 2851406"/>
                <a:gd name="connsiteY33-2642" fmla="*/ 2979157 h 3009900"/>
                <a:gd name="connsiteX34-2643" fmla="*/ 1403526 w 2851406"/>
                <a:gd name="connsiteY34-2644" fmla="*/ 2973410 h 3009900"/>
                <a:gd name="connsiteX35-2645" fmla="*/ 388311 w 2851406"/>
                <a:gd name="connsiteY35-2646" fmla="*/ 1600152 h 3009900"/>
                <a:gd name="connsiteX36-2647" fmla="*/ 385297 w 2851406"/>
                <a:gd name="connsiteY36-2648" fmla="*/ 1540457 h 3009900"/>
                <a:gd name="connsiteX37-2649" fmla="*/ 375769 w 2851406"/>
                <a:gd name="connsiteY37-2650" fmla="*/ 1524000 h 3009900"/>
                <a:gd name="connsiteX38-2651" fmla="*/ 384438 w 2851406"/>
                <a:gd name="connsiteY38-2652" fmla="*/ 1523447 h 3009900"/>
                <a:gd name="connsiteX39-2653" fmla="*/ 379656 w 2851406"/>
                <a:gd name="connsiteY39-2654" fmla="*/ 1428750 h 3009900"/>
                <a:gd name="connsiteX40-2655" fmla="*/ 1118765 w 2851406"/>
                <a:gd name="connsiteY40-2656" fmla="*/ 38653 h 3009900"/>
                <a:gd name="connsiteX41-2657" fmla="*/ 1160496 w 2851406"/>
                <a:gd name="connsiteY41-2658" fmla="*/ 13301 h 3009900"/>
                <a:gd name="connsiteX42-2659" fmla="*/ 2038350 w 2851406"/>
                <a:gd name="connsiteY42-2660" fmla="*/ 0 h 3009900"/>
                <a:gd name="connsiteX0-2661" fmla="*/ 2038350 w 2851406"/>
                <a:gd name="connsiteY0-2662" fmla="*/ 0 h 3009900"/>
                <a:gd name="connsiteX1-2663" fmla="*/ 2095500 w 2851406"/>
                <a:gd name="connsiteY1-2664" fmla="*/ 171450 h 3009900"/>
                <a:gd name="connsiteX2-2665" fmla="*/ 2076450 w 2851406"/>
                <a:gd name="connsiteY2-2666" fmla="*/ 228600 h 3009900"/>
                <a:gd name="connsiteX3-2667" fmla="*/ 1507945 w 2851406"/>
                <a:gd name="connsiteY3-2668" fmla="*/ 250179 h 3009900"/>
                <a:gd name="connsiteX4-2669" fmla="*/ 1219200 w 2851406"/>
                <a:gd name="connsiteY4-2670" fmla="*/ 323850 h 3009900"/>
                <a:gd name="connsiteX5-2671" fmla="*/ 1181100 w 2851406"/>
                <a:gd name="connsiteY5-2672" fmla="*/ 533400 h 3009900"/>
                <a:gd name="connsiteX6-2673" fmla="*/ 1314450 w 2851406"/>
                <a:gd name="connsiteY6-2674" fmla="*/ 571500 h 3009900"/>
                <a:gd name="connsiteX7-2675" fmla="*/ 1924050 w 2851406"/>
                <a:gd name="connsiteY7-2676" fmla="*/ 533400 h 3009900"/>
                <a:gd name="connsiteX8-2677" fmla="*/ 2019300 w 2851406"/>
                <a:gd name="connsiteY8-2678" fmla="*/ 692150 h 3009900"/>
                <a:gd name="connsiteX9-2679" fmla="*/ 1962150 w 2851406"/>
                <a:gd name="connsiteY9-2680" fmla="*/ 723900 h 3009900"/>
                <a:gd name="connsiteX10-2681" fmla="*/ 552450 w 2851406"/>
                <a:gd name="connsiteY10-2682" fmla="*/ 914400 h 3009900"/>
                <a:gd name="connsiteX11-2683" fmla="*/ 590550 w 2851406"/>
                <a:gd name="connsiteY11-2684" fmla="*/ 1314450 h 3009900"/>
                <a:gd name="connsiteX12-2685" fmla="*/ 2343150 w 2851406"/>
                <a:gd name="connsiteY12-2686" fmla="*/ 1104900 h 3009900"/>
                <a:gd name="connsiteX13-2687" fmla="*/ 2362200 w 2851406"/>
                <a:gd name="connsiteY13-2688" fmla="*/ 1352550 h 3009900"/>
                <a:gd name="connsiteX14-2689" fmla="*/ 2343150 w 2851406"/>
                <a:gd name="connsiteY14-2690" fmla="*/ 1416050 h 3009900"/>
                <a:gd name="connsiteX15-2691" fmla="*/ 1276350 w 2851406"/>
                <a:gd name="connsiteY15-2692" fmla="*/ 1466850 h 3009900"/>
                <a:gd name="connsiteX16-2693" fmla="*/ 381000 w 2851406"/>
                <a:gd name="connsiteY16-2694" fmla="*/ 1524000 h 3009900"/>
                <a:gd name="connsiteX17-2695" fmla="*/ 590550 w 2851406"/>
                <a:gd name="connsiteY17-2696" fmla="*/ 1885950 h 3009900"/>
                <a:gd name="connsiteX18-2697" fmla="*/ 1562100 w 2851406"/>
                <a:gd name="connsiteY18-2698" fmla="*/ 1752600 h 3009900"/>
                <a:gd name="connsiteX19-2699" fmla="*/ 1600200 w 2851406"/>
                <a:gd name="connsiteY19-2700" fmla="*/ 2000250 h 3009900"/>
                <a:gd name="connsiteX20-2701" fmla="*/ 1346200 w 2851406"/>
                <a:gd name="connsiteY20-2702" fmla="*/ 2082800 h 3009900"/>
                <a:gd name="connsiteX21-2703" fmla="*/ 800100 w 2851406"/>
                <a:gd name="connsiteY21-2704" fmla="*/ 2171700 h 3009900"/>
                <a:gd name="connsiteX22-2705" fmla="*/ 1162050 w 2851406"/>
                <a:gd name="connsiteY22-2706" fmla="*/ 2387600 h 3009900"/>
                <a:gd name="connsiteX23-2707" fmla="*/ 2400300 w 2851406"/>
                <a:gd name="connsiteY23-2708" fmla="*/ 2152650 h 3009900"/>
                <a:gd name="connsiteX24-2709" fmla="*/ 2838450 w 2851406"/>
                <a:gd name="connsiteY24-2710" fmla="*/ 2114550 h 3009900"/>
                <a:gd name="connsiteX25-2711" fmla="*/ 2749550 w 2851406"/>
                <a:gd name="connsiteY25-2712" fmla="*/ 2330450 h 3009900"/>
                <a:gd name="connsiteX26-2713" fmla="*/ 2432050 w 2851406"/>
                <a:gd name="connsiteY26-2714" fmla="*/ 2400300 h 3009900"/>
                <a:gd name="connsiteX27-2715" fmla="*/ 1257300 w 2851406"/>
                <a:gd name="connsiteY27-2716" fmla="*/ 2667000 h 3009900"/>
                <a:gd name="connsiteX28-2717" fmla="*/ 1504950 w 2851406"/>
                <a:gd name="connsiteY28-2718" fmla="*/ 2819400 h 3009900"/>
                <a:gd name="connsiteX29-2719" fmla="*/ 2647950 w 2851406"/>
                <a:gd name="connsiteY29-2720" fmla="*/ 2647950 h 3009900"/>
                <a:gd name="connsiteX30-2721" fmla="*/ 2647950 w 2851406"/>
                <a:gd name="connsiteY30-2722" fmla="*/ 2952750 h 3009900"/>
                <a:gd name="connsiteX31-2723" fmla="*/ 0 w 2851406"/>
                <a:gd name="connsiteY31-2724" fmla="*/ 3009900 h 3009900"/>
                <a:gd name="connsiteX32-2725" fmla="*/ 9 w 2851406"/>
                <a:gd name="connsiteY32-2726" fmla="*/ 3009787 h 3009900"/>
                <a:gd name="connsiteX33-2727" fmla="*/ 1419225 w 2851406"/>
                <a:gd name="connsiteY33-2728" fmla="*/ 2979157 h 3009900"/>
                <a:gd name="connsiteX34-2729" fmla="*/ 1403526 w 2851406"/>
                <a:gd name="connsiteY34-2730" fmla="*/ 2973410 h 3009900"/>
                <a:gd name="connsiteX35-2731" fmla="*/ 388311 w 2851406"/>
                <a:gd name="connsiteY35-2732" fmla="*/ 1600152 h 3009900"/>
                <a:gd name="connsiteX36-2733" fmla="*/ 385297 w 2851406"/>
                <a:gd name="connsiteY36-2734" fmla="*/ 1540457 h 3009900"/>
                <a:gd name="connsiteX37-2735" fmla="*/ 375769 w 2851406"/>
                <a:gd name="connsiteY37-2736" fmla="*/ 1524000 h 3009900"/>
                <a:gd name="connsiteX38-2737" fmla="*/ 384438 w 2851406"/>
                <a:gd name="connsiteY38-2738" fmla="*/ 1523447 h 3009900"/>
                <a:gd name="connsiteX39-2739" fmla="*/ 379656 w 2851406"/>
                <a:gd name="connsiteY39-2740" fmla="*/ 1428750 h 3009900"/>
                <a:gd name="connsiteX40-2741" fmla="*/ 1118765 w 2851406"/>
                <a:gd name="connsiteY40-2742" fmla="*/ 38653 h 3009900"/>
                <a:gd name="connsiteX41-2743" fmla="*/ 1160496 w 2851406"/>
                <a:gd name="connsiteY41-2744" fmla="*/ 13301 h 3009900"/>
                <a:gd name="connsiteX42-2745" fmla="*/ 2038350 w 2851406"/>
                <a:gd name="connsiteY42-2746" fmla="*/ 0 h 3009900"/>
                <a:gd name="connsiteX0-2747" fmla="*/ 2038350 w 2851406"/>
                <a:gd name="connsiteY0-2748" fmla="*/ 0 h 3009900"/>
                <a:gd name="connsiteX1-2749" fmla="*/ 2095500 w 2851406"/>
                <a:gd name="connsiteY1-2750" fmla="*/ 171450 h 3009900"/>
                <a:gd name="connsiteX2-2751" fmla="*/ 2076450 w 2851406"/>
                <a:gd name="connsiteY2-2752" fmla="*/ 228600 h 3009900"/>
                <a:gd name="connsiteX3-2753" fmla="*/ 1507945 w 2851406"/>
                <a:gd name="connsiteY3-2754" fmla="*/ 250179 h 3009900"/>
                <a:gd name="connsiteX4-2755" fmla="*/ 1219200 w 2851406"/>
                <a:gd name="connsiteY4-2756" fmla="*/ 323850 h 3009900"/>
                <a:gd name="connsiteX5-2757" fmla="*/ 1181100 w 2851406"/>
                <a:gd name="connsiteY5-2758" fmla="*/ 533400 h 3009900"/>
                <a:gd name="connsiteX6-2759" fmla="*/ 1314450 w 2851406"/>
                <a:gd name="connsiteY6-2760" fmla="*/ 571500 h 3009900"/>
                <a:gd name="connsiteX7-2761" fmla="*/ 1924050 w 2851406"/>
                <a:gd name="connsiteY7-2762" fmla="*/ 533400 h 3009900"/>
                <a:gd name="connsiteX8-2763" fmla="*/ 2019300 w 2851406"/>
                <a:gd name="connsiteY8-2764" fmla="*/ 692150 h 3009900"/>
                <a:gd name="connsiteX9-2765" fmla="*/ 1962150 w 2851406"/>
                <a:gd name="connsiteY9-2766" fmla="*/ 723900 h 3009900"/>
                <a:gd name="connsiteX10-2767" fmla="*/ 552450 w 2851406"/>
                <a:gd name="connsiteY10-2768" fmla="*/ 914400 h 3009900"/>
                <a:gd name="connsiteX11-2769" fmla="*/ 590550 w 2851406"/>
                <a:gd name="connsiteY11-2770" fmla="*/ 1314450 h 3009900"/>
                <a:gd name="connsiteX12-2771" fmla="*/ 2343150 w 2851406"/>
                <a:gd name="connsiteY12-2772" fmla="*/ 1104900 h 3009900"/>
                <a:gd name="connsiteX13-2773" fmla="*/ 2362200 w 2851406"/>
                <a:gd name="connsiteY13-2774" fmla="*/ 1352550 h 3009900"/>
                <a:gd name="connsiteX14-2775" fmla="*/ 2343150 w 2851406"/>
                <a:gd name="connsiteY14-2776" fmla="*/ 1416050 h 3009900"/>
                <a:gd name="connsiteX15-2777" fmla="*/ 1276350 w 2851406"/>
                <a:gd name="connsiteY15-2778" fmla="*/ 1466850 h 3009900"/>
                <a:gd name="connsiteX16-2779" fmla="*/ 381000 w 2851406"/>
                <a:gd name="connsiteY16-2780" fmla="*/ 1524000 h 3009900"/>
                <a:gd name="connsiteX17-2781" fmla="*/ 590550 w 2851406"/>
                <a:gd name="connsiteY17-2782" fmla="*/ 1885950 h 3009900"/>
                <a:gd name="connsiteX18-2783" fmla="*/ 1562100 w 2851406"/>
                <a:gd name="connsiteY18-2784" fmla="*/ 1752600 h 3009900"/>
                <a:gd name="connsiteX19-2785" fmla="*/ 1600200 w 2851406"/>
                <a:gd name="connsiteY19-2786" fmla="*/ 2000250 h 3009900"/>
                <a:gd name="connsiteX20-2787" fmla="*/ 1346200 w 2851406"/>
                <a:gd name="connsiteY20-2788" fmla="*/ 2082800 h 3009900"/>
                <a:gd name="connsiteX21-2789" fmla="*/ 800100 w 2851406"/>
                <a:gd name="connsiteY21-2790" fmla="*/ 2171700 h 3009900"/>
                <a:gd name="connsiteX22-2791" fmla="*/ 1162050 w 2851406"/>
                <a:gd name="connsiteY22-2792" fmla="*/ 2387600 h 3009900"/>
                <a:gd name="connsiteX23-2793" fmla="*/ 2400300 w 2851406"/>
                <a:gd name="connsiteY23-2794" fmla="*/ 2152650 h 3009900"/>
                <a:gd name="connsiteX24-2795" fmla="*/ 2838450 w 2851406"/>
                <a:gd name="connsiteY24-2796" fmla="*/ 2114550 h 3009900"/>
                <a:gd name="connsiteX25-2797" fmla="*/ 2749550 w 2851406"/>
                <a:gd name="connsiteY25-2798" fmla="*/ 2330450 h 3009900"/>
                <a:gd name="connsiteX26-2799" fmla="*/ 2432050 w 2851406"/>
                <a:gd name="connsiteY26-2800" fmla="*/ 2400300 h 3009900"/>
                <a:gd name="connsiteX27-2801" fmla="*/ 1257300 w 2851406"/>
                <a:gd name="connsiteY27-2802" fmla="*/ 2667000 h 3009900"/>
                <a:gd name="connsiteX28-2803" fmla="*/ 1504950 w 2851406"/>
                <a:gd name="connsiteY28-2804" fmla="*/ 2819400 h 3009900"/>
                <a:gd name="connsiteX29-2805" fmla="*/ 2647950 w 2851406"/>
                <a:gd name="connsiteY29-2806" fmla="*/ 2647950 h 3009900"/>
                <a:gd name="connsiteX30-2807" fmla="*/ 2647950 w 2851406"/>
                <a:gd name="connsiteY30-2808" fmla="*/ 2952750 h 3009900"/>
                <a:gd name="connsiteX31-2809" fmla="*/ 0 w 2851406"/>
                <a:gd name="connsiteY31-2810" fmla="*/ 3009900 h 3009900"/>
                <a:gd name="connsiteX32-2811" fmla="*/ 9 w 2851406"/>
                <a:gd name="connsiteY32-2812" fmla="*/ 3009787 h 3009900"/>
                <a:gd name="connsiteX33-2813" fmla="*/ 1419225 w 2851406"/>
                <a:gd name="connsiteY33-2814" fmla="*/ 2979157 h 3009900"/>
                <a:gd name="connsiteX34-2815" fmla="*/ 1403526 w 2851406"/>
                <a:gd name="connsiteY34-2816" fmla="*/ 2973410 h 3009900"/>
                <a:gd name="connsiteX35-2817" fmla="*/ 388311 w 2851406"/>
                <a:gd name="connsiteY35-2818" fmla="*/ 1600152 h 3009900"/>
                <a:gd name="connsiteX36-2819" fmla="*/ 385297 w 2851406"/>
                <a:gd name="connsiteY36-2820" fmla="*/ 1540457 h 3009900"/>
                <a:gd name="connsiteX37-2821" fmla="*/ 375769 w 2851406"/>
                <a:gd name="connsiteY37-2822" fmla="*/ 1524000 h 3009900"/>
                <a:gd name="connsiteX38-2823" fmla="*/ 384438 w 2851406"/>
                <a:gd name="connsiteY38-2824" fmla="*/ 1523447 h 3009900"/>
                <a:gd name="connsiteX39-2825" fmla="*/ 379656 w 2851406"/>
                <a:gd name="connsiteY39-2826" fmla="*/ 1428750 h 3009900"/>
                <a:gd name="connsiteX40-2827" fmla="*/ 1118765 w 2851406"/>
                <a:gd name="connsiteY40-2828" fmla="*/ 38653 h 3009900"/>
                <a:gd name="connsiteX41-2829" fmla="*/ 1160496 w 2851406"/>
                <a:gd name="connsiteY41-2830" fmla="*/ 13301 h 3009900"/>
                <a:gd name="connsiteX42-2831" fmla="*/ 2038350 w 2851406"/>
                <a:gd name="connsiteY42-2832" fmla="*/ 0 h 3009900"/>
                <a:gd name="connsiteX0-2833" fmla="*/ 2038350 w 2851406"/>
                <a:gd name="connsiteY0-2834" fmla="*/ 0 h 3009900"/>
                <a:gd name="connsiteX1-2835" fmla="*/ 2095500 w 2851406"/>
                <a:gd name="connsiteY1-2836" fmla="*/ 171450 h 3009900"/>
                <a:gd name="connsiteX2-2837" fmla="*/ 2076450 w 2851406"/>
                <a:gd name="connsiteY2-2838" fmla="*/ 228600 h 3009900"/>
                <a:gd name="connsiteX3-2839" fmla="*/ 1507945 w 2851406"/>
                <a:gd name="connsiteY3-2840" fmla="*/ 250179 h 3009900"/>
                <a:gd name="connsiteX4-2841" fmla="*/ 1219200 w 2851406"/>
                <a:gd name="connsiteY4-2842" fmla="*/ 323850 h 3009900"/>
                <a:gd name="connsiteX5-2843" fmla="*/ 1181100 w 2851406"/>
                <a:gd name="connsiteY5-2844" fmla="*/ 533400 h 3009900"/>
                <a:gd name="connsiteX6-2845" fmla="*/ 1314450 w 2851406"/>
                <a:gd name="connsiteY6-2846" fmla="*/ 571500 h 3009900"/>
                <a:gd name="connsiteX7-2847" fmla="*/ 1924050 w 2851406"/>
                <a:gd name="connsiteY7-2848" fmla="*/ 533400 h 3009900"/>
                <a:gd name="connsiteX8-2849" fmla="*/ 2019300 w 2851406"/>
                <a:gd name="connsiteY8-2850" fmla="*/ 692150 h 3009900"/>
                <a:gd name="connsiteX9-2851" fmla="*/ 1962150 w 2851406"/>
                <a:gd name="connsiteY9-2852" fmla="*/ 723900 h 3009900"/>
                <a:gd name="connsiteX10-2853" fmla="*/ 552450 w 2851406"/>
                <a:gd name="connsiteY10-2854" fmla="*/ 914400 h 3009900"/>
                <a:gd name="connsiteX11-2855" fmla="*/ 590550 w 2851406"/>
                <a:gd name="connsiteY11-2856" fmla="*/ 1314450 h 3009900"/>
                <a:gd name="connsiteX12-2857" fmla="*/ 2343150 w 2851406"/>
                <a:gd name="connsiteY12-2858" fmla="*/ 1104900 h 3009900"/>
                <a:gd name="connsiteX13-2859" fmla="*/ 2362200 w 2851406"/>
                <a:gd name="connsiteY13-2860" fmla="*/ 1352550 h 3009900"/>
                <a:gd name="connsiteX14-2861" fmla="*/ 2343150 w 2851406"/>
                <a:gd name="connsiteY14-2862" fmla="*/ 1416050 h 3009900"/>
                <a:gd name="connsiteX15-2863" fmla="*/ 1276350 w 2851406"/>
                <a:gd name="connsiteY15-2864" fmla="*/ 1466850 h 3009900"/>
                <a:gd name="connsiteX16-2865" fmla="*/ 381000 w 2851406"/>
                <a:gd name="connsiteY16-2866" fmla="*/ 1524000 h 3009900"/>
                <a:gd name="connsiteX17-2867" fmla="*/ 590550 w 2851406"/>
                <a:gd name="connsiteY17-2868" fmla="*/ 1885950 h 3009900"/>
                <a:gd name="connsiteX18-2869" fmla="*/ 1562100 w 2851406"/>
                <a:gd name="connsiteY18-2870" fmla="*/ 1752600 h 3009900"/>
                <a:gd name="connsiteX19-2871" fmla="*/ 1600200 w 2851406"/>
                <a:gd name="connsiteY19-2872" fmla="*/ 2000250 h 3009900"/>
                <a:gd name="connsiteX20-2873" fmla="*/ 1346200 w 2851406"/>
                <a:gd name="connsiteY20-2874" fmla="*/ 2082800 h 3009900"/>
                <a:gd name="connsiteX21-2875" fmla="*/ 800100 w 2851406"/>
                <a:gd name="connsiteY21-2876" fmla="*/ 2171700 h 3009900"/>
                <a:gd name="connsiteX22-2877" fmla="*/ 1162050 w 2851406"/>
                <a:gd name="connsiteY22-2878" fmla="*/ 2387600 h 3009900"/>
                <a:gd name="connsiteX23-2879" fmla="*/ 2400300 w 2851406"/>
                <a:gd name="connsiteY23-2880" fmla="*/ 2152650 h 3009900"/>
                <a:gd name="connsiteX24-2881" fmla="*/ 2838450 w 2851406"/>
                <a:gd name="connsiteY24-2882" fmla="*/ 2114550 h 3009900"/>
                <a:gd name="connsiteX25-2883" fmla="*/ 2749550 w 2851406"/>
                <a:gd name="connsiteY25-2884" fmla="*/ 2330450 h 3009900"/>
                <a:gd name="connsiteX26-2885" fmla="*/ 2432050 w 2851406"/>
                <a:gd name="connsiteY26-2886" fmla="*/ 2400300 h 3009900"/>
                <a:gd name="connsiteX27-2887" fmla="*/ 1257300 w 2851406"/>
                <a:gd name="connsiteY27-2888" fmla="*/ 2667000 h 3009900"/>
                <a:gd name="connsiteX28-2889" fmla="*/ 1504950 w 2851406"/>
                <a:gd name="connsiteY28-2890" fmla="*/ 2819400 h 3009900"/>
                <a:gd name="connsiteX29-2891" fmla="*/ 2647950 w 2851406"/>
                <a:gd name="connsiteY29-2892" fmla="*/ 2647950 h 3009900"/>
                <a:gd name="connsiteX30-2893" fmla="*/ 2647950 w 2851406"/>
                <a:gd name="connsiteY30-2894" fmla="*/ 2952750 h 3009900"/>
                <a:gd name="connsiteX31-2895" fmla="*/ 0 w 2851406"/>
                <a:gd name="connsiteY31-2896" fmla="*/ 3009900 h 3009900"/>
                <a:gd name="connsiteX32-2897" fmla="*/ 9 w 2851406"/>
                <a:gd name="connsiteY32-2898" fmla="*/ 3009787 h 3009900"/>
                <a:gd name="connsiteX33-2899" fmla="*/ 1419225 w 2851406"/>
                <a:gd name="connsiteY33-2900" fmla="*/ 2979157 h 3009900"/>
                <a:gd name="connsiteX34-2901" fmla="*/ 1403526 w 2851406"/>
                <a:gd name="connsiteY34-2902" fmla="*/ 2973410 h 3009900"/>
                <a:gd name="connsiteX35-2903" fmla="*/ 388311 w 2851406"/>
                <a:gd name="connsiteY35-2904" fmla="*/ 1600152 h 3009900"/>
                <a:gd name="connsiteX36-2905" fmla="*/ 385297 w 2851406"/>
                <a:gd name="connsiteY36-2906" fmla="*/ 1540457 h 3009900"/>
                <a:gd name="connsiteX37-2907" fmla="*/ 375769 w 2851406"/>
                <a:gd name="connsiteY37-2908" fmla="*/ 1524000 h 3009900"/>
                <a:gd name="connsiteX38-2909" fmla="*/ 384438 w 2851406"/>
                <a:gd name="connsiteY38-2910" fmla="*/ 1523447 h 3009900"/>
                <a:gd name="connsiteX39-2911" fmla="*/ 379656 w 2851406"/>
                <a:gd name="connsiteY39-2912" fmla="*/ 1428750 h 3009900"/>
                <a:gd name="connsiteX40-2913" fmla="*/ 1118765 w 2851406"/>
                <a:gd name="connsiteY40-2914" fmla="*/ 38653 h 3009900"/>
                <a:gd name="connsiteX41-2915" fmla="*/ 1160496 w 2851406"/>
                <a:gd name="connsiteY41-2916" fmla="*/ 13301 h 3009900"/>
                <a:gd name="connsiteX42-2917" fmla="*/ 2038350 w 2851406"/>
                <a:gd name="connsiteY42-2918" fmla="*/ 0 h 3009900"/>
                <a:gd name="connsiteX0-2919" fmla="*/ 2038350 w 2851406"/>
                <a:gd name="connsiteY0-2920" fmla="*/ 0 h 3009900"/>
                <a:gd name="connsiteX1-2921" fmla="*/ 2095500 w 2851406"/>
                <a:gd name="connsiteY1-2922" fmla="*/ 171450 h 3009900"/>
                <a:gd name="connsiteX2-2923" fmla="*/ 2076450 w 2851406"/>
                <a:gd name="connsiteY2-2924" fmla="*/ 228600 h 3009900"/>
                <a:gd name="connsiteX3-2925" fmla="*/ 1507945 w 2851406"/>
                <a:gd name="connsiteY3-2926" fmla="*/ 250179 h 3009900"/>
                <a:gd name="connsiteX4-2927" fmla="*/ 1219200 w 2851406"/>
                <a:gd name="connsiteY4-2928" fmla="*/ 323850 h 3009900"/>
                <a:gd name="connsiteX5-2929" fmla="*/ 1181100 w 2851406"/>
                <a:gd name="connsiteY5-2930" fmla="*/ 533400 h 3009900"/>
                <a:gd name="connsiteX6-2931" fmla="*/ 1314450 w 2851406"/>
                <a:gd name="connsiteY6-2932" fmla="*/ 571500 h 3009900"/>
                <a:gd name="connsiteX7-2933" fmla="*/ 1924050 w 2851406"/>
                <a:gd name="connsiteY7-2934" fmla="*/ 533400 h 3009900"/>
                <a:gd name="connsiteX8-2935" fmla="*/ 2019300 w 2851406"/>
                <a:gd name="connsiteY8-2936" fmla="*/ 692150 h 3009900"/>
                <a:gd name="connsiteX9-2937" fmla="*/ 1962150 w 2851406"/>
                <a:gd name="connsiteY9-2938" fmla="*/ 723900 h 3009900"/>
                <a:gd name="connsiteX10-2939" fmla="*/ 552450 w 2851406"/>
                <a:gd name="connsiteY10-2940" fmla="*/ 914400 h 3009900"/>
                <a:gd name="connsiteX11-2941" fmla="*/ 590550 w 2851406"/>
                <a:gd name="connsiteY11-2942" fmla="*/ 1314450 h 3009900"/>
                <a:gd name="connsiteX12-2943" fmla="*/ 2343150 w 2851406"/>
                <a:gd name="connsiteY12-2944" fmla="*/ 1104900 h 3009900"/>
                <a:gd name="connsiteX13-2945" fmla="*/ 2362200 w 2851406"/>
                <a:gd name="connsiteY13-2946" fmla="*/ 1352550 h 3009900"/>
                <a:gd name="connsiteX14-2947" fmla="*/ 2343150 w 2851406"/>
                <a:gd name="connsiteY14-2948" fmla="*/ 1416050 h 3009900"/>
                <a:gd name="connsiteX15-2949" fmla="*/ 1276350 w 2851406"/>
                <a:gd name="connsiteY15-2950" fmla="*/ 1466850 h 3009900"/>
                <a:gd name="connsiteX16-2951" fmla="*/ 381000 w 2851406"/>
                <a:gd name="connsiteY16-2952" fmla="*/ 1524000 h 3009900"/>
                <a:gd name="connsiteX17-2953" fmla="*/ 590550 w 2851406"/>
                <a:gd name="connsiteY17-2954" fmla="*/ 1885950 h 3009900"/>
                <a:gd name="connsiteX18-2955" fmla="*/ 1562100 w 2851406"/>
                <a:gd name="connsiteY18-2956" fmla="*/ 1752600 h 3009900"/>
                <a:gd name="connsiteX19-2957" fmla="*/ 1600200 w 2851406"/>
                <a:gd name="connsiteY19-2958" fmla="*/ 2000250 h 3009900"/>
                <a:gd name="connsiteX20-2959" fmla="*/ 1346200 w 2851406"/>
                <a:gd name="connsiteY20-2960" fmla="*/ 2082800 h 3009900"/>
                <a:gd name="connsiteX21-2961" fmla="*/ 800100 w 2851406"/>
                <a:gd name="connsiteY21-2962" fmla="*/ 2171700 h 3009900"/>
                <a:gd name="connsiteX22-2963" fmla="*/ 1162050 w 2851406"/>
                <a:gd name="connsiteY22-2964" fmla="*/ 2387600 h 3009900"/>
                <a:gd name="connsiteX23-2965" fmla="*/ 2400300 w 2851406"/>
                <a:gd name="connsiteY23-2966" fmla="*/ 2152650 h 3009900"/>
                <a:gd name="connsiteX24-2967" fmla="*/ 2838450 w 2851406"/>
                <a:gd name="connsiteY24-2968" fmla="*/ 2114550 h 3009900"/>
                <a:gd name="connsiteX25-2969" fmla="*/ 2749550 w 2851406"/>
                <a:gd name="connsiteY25-2970" fmla="*/ 2330450 h 3009900"/>
                <a:gd name="connsiteX26-2971" fmla="*/ 2432050 w 2851406"/>
                <a:gd name="connsiteY26-2972" fmla="*/ 2400300 h 3009900"/>
                <a:gd name="connsiteX27-2973" fmla="*/ 1257300 w 2851406"/>
                <a:gd name="connsiteY27-2974" fmla="*/ 2667000 h 3009900"/>
                <a:gd name="connsiteX28-2975" fmla="*/ 1504950 w 2851406"/>
                <a:gd name="connsiteY28-2976" fmla="*/ 2819400 h 3009900"/>
                <a:gd name="connsiteX29-2977" fmla="*/ 2647950 w 2851406"/>
                <a:gd name="connsiteY29-2978" fmla="*/ 2647950 h 3009900"/>
                <a:gd name="connsiteX30-2979" fmla="*/ 2647950 w 2851406"/>
                <a:gd name="connsiteY30-2980" fmla="*/ 2952750 h 3009900"/>
                <a:gd name="connsiteX31-2981" fmla="*/ 0 w 2851406"/>
                <a:gd name="connsiteY31-2982" fmla="*/ 3009900 h 3009900"/>
                <a:gd name="connsiteX32-2983" fmla="*/ 9 w 2851406"/>
                <a:gd name="connsiteY32-2984" fmla="*/ 3009787 h 3009900"/>
                <a:gd name="connsiteX33-2985" fmla="*/ 1419225 w 2851406"/>
                <a:gd name="connsiteY33-2986" fmla="*/ 2979157 h 3009900"/>
                <a:gd name="connsiteX34-2987" fmla="*/ 1403526 w 2851406"/>
                <a:gd name="connsiteY34-2988" fmla="*/ 2973410 h 3009900"/>
                <a:gd name="connsiteX35-2989" fmla="*/ 388311 w 2851406"/>
                <a:gd name="connsiteY35-2990" fmla="*/ 1600152 h 3009900"/>
                <a:gd name="connsiteX36-2991" fmla="*/ 385297 w 2851406"/>
                <a:gd name="connsiteY36-2992" fmla="*/ 1540457 h 3009900"/>
                <a:gd name="connsiteX37-2993" fmla="*/ 375769 w 2851406"/>
                <a:gd name="connsiteY37-2994" fmla="*/ 1524000 h 3009900"/>
                <a:gd name="connsiteX38-2995" fmla="*/ 384438 w 2851406"/>
                <a:gd name="connsiteY38-2996" fmla="*/ 1523447 h 3009900"/>
                <a:gd name="connsiteX39-2997" fmla="*/ 379656 w 2851406"/>
                <a:gd name="connsiteY39-2998" fmla="*/ 1428750 h 3009900"/>
                <a:gd name="connsiteX40-2999" fmla="*/ 1118765 w 2851406"/>
                <a:gd name="connsiteY40-3000" fmla="*/ 38653 h 3009900"/>
                <a:gd name="connsiteX41-3001" fmla="*/ 1160496 w 2851406"/>
                <a:gd name="connsiteY41-3002" fmla="*/ 13301 h 3009900"/>
                <a:gd name="connsiteX42-3003" fmla="*/ 2038350 w 2851406"/>
                <a:gd name="connsiteY42-3004" fmla="*/ 0 h 3009900"/>
                <a:gd name="connsiteX0-3005" fmla="*/ 2038350 w 2851406"/>
                <a:gd name="connsiteY0-3006" fmla="*/ 0 h 3009900"/>
                <a:gd name="connsiteX1-3007" fmla="*/ 2095500 w 2851406"/>
                <a:gd name="connsiteY1-3008" fmla="*/ 171450 h 3009900"/>
                <a:gd name="connsiteX2-3009" fmla="*/ 2076450 w 2851406"/>
                <a:gd name="connsiteY2-3010" fmla="*/ 228600 h 3009900"/>
                <a:gd name="connsiteX3-3011" fmla="*/ 1507945 w 2851406"/>
                <a:gd name="connsiteY3-3012" fmla="*/ 250179 h 3009900"/>
                <a:gd name="connsiteX4-3013" fmla="*/ 1219200 w 2851406"/>
                <a:gd name="connsiteY4-3014" fmla="*/ 323850 h 3009900"/>
                <a:gd name="connsiteX5-3015" fmla="*/ 1181100 w 2851406"/>
                <a:gd name="connsiteY5-3016" fmla="*/ 533400 h 3009900"/>
                <a:gd name="connsiteX6-3017" fmla="*/ 1314450 w 2851406"/>
                <a:gd name="connsiteY6-3018" fmla="*/ 571500 h 3009900"/>
                <a:gd name="connsiteX7-3019" fmla="*/ 1924050 w 2851406"/>
                <a:gd name="connsiteY7-3020" fmla="*/ 533400 h 3009900"/>
                <a:gd name="connsiteX8-3021" fmla="*/ 2019300 w 2851406"/>
                <a:gd name="connsiteY8-3022" fmla="*/ 692150 h 3009900"/>
                <a:gd name="connsiteX9-3023" fmla="*/ 1962150 w 2851406"/>
                <a:gd name="connsiteY9-3024" fmla="*/ 723900 h 3009900"/>
                <a:gd name="connsiteX10-3025" fmla="*/ 552450 w 2851406"/>
                <a:gd name="connsiteY10-3026" fmla="*/ 914400 h 3009900"/>
                <a:gd name="connsiteX11-3027" fmla="*/ 590550 w 2851406"/>
                <a:gd name="connsiteY11-3028" fmla="*/ 1314450 h 3009900"/>
                <a:gd name="connsiteX12-3029" fmla="*/ 2343150 w 2851406"/>
                <a:gd name="connsiteY12-3030" fmla="*/ 1104900 h 3009900"/>
                <a:gd name="connsiteX13-3031" fmla="*/ 2362200 w 2851406"/>
                <a:gd name="connsiteY13-3032" fmla="*/ 1352550 h 3009900"/>
                <a:gd name="connsiteX14-3033" fmla="*/ 2343150 w 2851406"/>
                <a:gd name="connsiteY14-3034" fmla="*/ 1416050 h 3009900"/>
                <a:gd name="connsiteX15-3035" fmla="*/ 1276350 w 2851406"/>
                <a:gd name="connsiteY15-3036" fmla="*/ 1466850 h 3009900"/>
                <a:gd name="connsiteX16-3037" fmla="*/ 381000 w 2851406"/>
                <a:gd name="connsiteY16-3038" fmla="*/ 1524000 h 3009900"/>
                <a:gd name="connsiteX17-3039" fmla="*/ 590550 w 2851406"/>
                <a:gd name="connsiteY17-3040" fmla="*/ 1885950 h 3009900"/>
                <a:gd name="connsiteX18-3041" fmla="*/ 1562100 w 2851406"/>
                <a:gd name="connsiteY18-3042" fmla="*/ 1752600 h 3009900"/>
                <a:gd name="connsiteX19-3043" fmla="*/ 1600200 w 2851406"/>
                <a:gd name="connsiteY19-3044" fmla="*/ 2000250 h 3009900"/>
                <a:gd name="connsiteX20-3045" fmla="*/ 1346200 w 2851406"/>
                <a:gd name="connsiteY20-3046" fmla="*/ 2082800 h 3009900"/>
                <a:gd name="connsiteX21-3047" fmla="*/ 800100 w 2851406"/>
                <a:gd name="connsiteY21-3048" fmla="*/ 2171700 h 3009900"/>
                <a:gd name="connsiteX22-3049" fmla="*/ 1162050 w 2851406"/>
                <a:gd name="connsiteY22-3050" fmla="*/ 2387600 h 3009900"/>
                <a:gd name="connsiteX23-3051" fmla="*/ 2400300 w 2851406"/>
                <a:gd name="connsiteY23-3052" fmla="*/ 2152650 h 3009900"/>
                <a:gd name="connsiteX24-3053" fmla="*/ 2838450 w 2851406"/>
                <a:gd name="connsiteY24-3054" fmla="*/ 2114550 h 3009900"/>
                <a:gd name="connsiteX25-3055" fmla="*/ 2749550 w 2851406"/>
                <a:gd name="connsiteY25-3056" fmla="*/ 2330450 h 3009900"/>
                <a:gd name="connsiteX26-3057" fmla="*/ 2432050 w 2851406"/>
                <a:gd name="connsiteY26-3058" fmla="*/ 2400300 h 3009900"/>
                <a:gd name="connsiteX27-3059" fmla="*/ 1257300 w 2851406"/>
                <a:gd name="connsiteY27-3060" fmla="*/ 2667000 h 3009900"/>
                <a:gd name="connsiteX28-3061" fmla="*/ 1504950 w 2851406"/>
                <a:gd name="connsiteY28-3062" fmla="*/ 2819400 h 3009900"/>
                <a:gd name="connsiteX29-3063" fmla="*/ 2647950 w 2851406"/>
                <a:gd name="connsiteY29-3064" fmla="*/ 2647950 h 3009900"/>
                <a:gd name="connsiteX30-3065" fmla="*/ 2647950 w 2851406"/>
                <a:gd name="connsiteY30-3066" fmla="*/ 2952750 h 3009900"/>
                <a:gd name="connsiteX31-3067" fmla="*/ 0 w 2851406"/>
                <a:gd name="connsiteY31-3068" fmla="*/ 3009900 h 3009900"/>
                <a:gd name="connsiteX32-3069" fmla="*/ 9 w 2851406"/>
                <a:gd name="connsiteY32-3070" fmla="*/ 3009787 h 3009900"/>
                <a:gd name="connsiteX33-3071" fmla="*/ 1419225 w 2851406"/>
                <a:gd name="connsiteY33-3072" fmla="*/ 2979157 h 3009900"/>
                <a:gd name="connsiteX34-3073" fmla="*/ 1403526 w 2851406"/>
                <a:gd name="connsiteY34-3074" fmla="*/ 2973410 h 3009900"/>
                <a:gd name="connsiteX35-3075" fmla="*/ 388311 w 2851406"/>
                <a:gd name="connsiteY35-3076" fmla="*/ 1600152 h 3009900"/>
                <a:gd name="connsiteX36-3077" fmla="*/ 385297 w 2851406"/>
                <a:gd name="connsiteY36-3078" fmla="*/ 1540457 h 3009900"/>
                <a:gd name="connsiteX37-3079" fmla="*/ 375769 w 2851406"/>
                <a:gd name="connsiteY37-3080" fmla="*/ 1524000 h 3009900"/>
                <a:gd name="connsiteX38-3081" fmla="*/ 384438 w 2851406"/>
                <a:gd name="connsiteY38-3082" fmla="*/ 1523447 h 3009900"/>
                <a:gd name="connsiteX39-3083" fmla="*/ 379656 w 2851406"/>
                <a:gd name="connsiteY39-3084" fmla="*/ 1428750 h 3009900"/>
                <a:gd name="connsiteX40-3085" fmla="*/ 1118765 w 2851406"/>
                <a:gd name="connsiteY40-3086" fmla="*/ 38653 h 3009900"/>
                <a:gd name="connsiteX41-3087" fmla="*/ 1160496 w 2851406"/>
                <a:gd name="connsiteY41-3088" fmla="*/ 13301 h 3009900"/>
                <a:gd name="connsiteX42-3089" fmla="*/ 2038350 w 2851406"/>
                <a:gd name="connsiteY42-3090" fmla="*/ 0 h 3009900"/>
                <a:gd name="connsiteX0-3091" fmla="*/ 2038350 w 2851406"/>
                <a:gd name="connsiteY0-3092" fmla="*/ 0 h 3009900"/>
                <a:gd name="connsiteX1-3093" fmla="*/ 2095500 w 2851406"/>
                <a:gd name="connsiteY1-3094" fmla="*/ 171450 h 3009900"/>
                <a:gd name="connsiteX2-3095" fmla="*/ 2076450 w 2851406"/>
                <a:gd name="connsiteY2-3096" fmla="*/ 228600 h 3009900"/>
                <a:gd name="connsiteX3-3097" fmla="*/ 1507945 w 2851406"/>
                <a:gd name="connsiteY3-3098" fmla="*/ 250179 h 3009900"/>
                <a:gd name="connsiteX4-3099" fmla="*/ 1219200 w 2851406"/>
                <a:gd name="connsiteY4-3100" fmla="*/ 323850 h 3009900"/>
                <a:gd name="connsiteX5-3101" fmla="*/ 1181100 w 2851406"/>
                <a:gd name="connsiteY5-3102" fmla="*/ 533400 h 3009900"/>
                <a:gd name="connsiteX6-3103" fmla="*/ 1314450 w 2851406"/>
                <a:gd name="connsiteY6-3104" fmla="*/ 571500 h 3009900"/>
                <a:gd name="connsiteX7-3105" fmla="*/ 1924050 w 2851406"/>
                <a:gd name="connsiteY7-3106" fmla="*/ 533400 h 3009900"/>
                <a:gd name="connsiteX8-3107" fmla="*/ 2019300 w 2851406"/>
                <a:gd name="connsiteY8-3108" fmla="*/ 692150 h 3009900"/>
                <a:gd name="connsiteX9-3109" fmla="*/ 1962150 w 2851406"/>
                <a:gd name="connsiteY9-3110" fmla="*/ 723900 h 3009900"/>
                <a:gd name="connsiteX10-3111" fmla="*/ 552450 w 2851406"/>
                <a:gd name="connsiteY10-3112" fmla="*/ 914400 h 3009900"/>
                <a:gd name="connsiteX11-3113" fmla="*/ 590550 w 2851406"/>
                <a:gd name="connsiteY11-3114" fmla="*/ 1314450 h 3009900"/>
                <a:gd name="connsiteX12-3115" fmla="*/ 2343150 w 2851406"/>
                <a:gd name="connsiteY12-3116" fmla="*/ 1104900 h 3009900"/>
                <a:gd name="connsiteX13-3117" fmla="*/ 2362200 w 2851406"/>
                <a:gd name="connsiteY13-3118" fmla="*/ 1352550 h 3009900"/>
                <a:gd name="connsiteX14-3119" fmla="*/ 2343150 w 2851406"/>
                <a:gd name="connsiteY14-3120" fmla="*/ 1416050 h 3009900"/>
                <a:gd name="connsiteX15-3121" fmla="*/ 1276350 w 2851406"/>
                <a:gd name="connsiteY15-3122" fmla="*/ 1466850 h 3009900"/>
                <a:gd name="connsiteX16-3123" fmla="*/ 381000 w 2851406"/>
                <a:gd name="connsiteY16-3124" fmla="*/ 1524000 h 3009900"/>
                <a:gd name="connsiteX17-3125" fmla="*/ 590550 w 2851406"/>
                <a:gd name="connsiteY17-3126" fmla="*/ 1885950 h 3009900"/>
                <a:gd name="connsiteX18-3127" fmla="*/ 1562100 w 2851406"/>
                <a:gd name="connsiteY18-3128" fmla="*/ 1752600 h 3009900"/>
                <a:gd name="connsiteX19-3129" fmla="*/ 1600200 w 2851406"/>
                <a:gd name="connsiteY19-3130" fmla="*/ 2000250 h 3009900"/>
                <a:gd name="connsiteX20-3131" fmla="*/ 1346200 w 2851406"/>
                <a:gd name="connsiteY20-3132" fmla="*/ 2082800 h 3009900"/>
                <a:gd name="connsiteX21-3133" fmla="*/ 800100 w 2851406"/>
                <a:gd name="connsiteY21-3134" fmla="*/ 2171700 h 3009900"/>
                <a:gd name="connsiteX22-3135" fmla="*/ 1162050 w 2851406"/>
                <a:gd name="connsiteY22-3136" fmla="*/ 2387600 h 3009900"/>
                <a:gd name="connsiteX23-3137" fmla="*/ 2400300 w 2851406"/>
                <a:gd name="connsiteY23-3138" fmla="*/ 2152650 h 3009900"/>
                <a:gd name="connsiteX24-3139" fmla="*/ 2838450 w 2851406"/>
                <a:gd name="connsiteY24-3140" fmla="*/ 2114550 h 3009900"/>
                <a:gd name="connsiteX25-3141" fmla="*/ 2749550 w 2851406"/>
                <a:gd name="connsiteY25-3142" fmla="*/ 2330450 h 3009900"/>
                <a:gd name="connsiteX26-3143" fmla="*/ 2432050 w 2851406"/>
                <a:gd name="connsiteY26-3144" fmla="*/ 2400300 h 3009900"/>
                <a:gd name="connsiteX27-3145" fmla="*/ 1257300 w 2851406"/>
                <a:gd name="connsiteY27-3146" fmla="*/ 2667000 h 3009900"/>
                <a:gd name="connsiteX28-3147" fmla="*/ 1504950 w 2851406"/>
                <a:gd name="connsiteY28-3148" fmla="*/ 2819400 h 3009900"/>
                <a:gd name="connsiteX29-3149" fmla="*/ 2647950 w 2851406"/>
                <a:gd name="connsiteY29-3150" fmla="*/ 2647950 h 3009900"/>
                <a:gd name="connsiteX30-3151" fmla="*/ 2647950 w 2851406"/>
                <a:gd name="connsiteY30-3152" fmla="*/ 2952750 h 3009900"/>
                <a:gd name="connsiteX31-3153" fmla="*/ 0 w 2851406"/>
                <a:gd name="connsiteY31-3154" fmla="*/ 3009900 h 3009900"/>
                <a:gd name="connsiteX32-3155" fmla="*/ 9 w 2851406"/>
                <a:gd name="connsiteY32-3156" fmla="*/ 3009787 h 3009900"/>
                <a:gd name="connsiteX33-3157" fmla="*/ 1419225 w 2851406"/>
                <a:gd name="connsiteY33-3158" fmla="*/ 2979157 h 3009900"/>
                <a:gd name="connsiteX34-3159" fmla="*/ 1403526 w 2851406"/>
                <a:gd name="connsiteY34-3160" fmla="*/ 2973410 h 3009900"/>
                <a:gd name="connsiteX35-3161" fmla="*/ 388311 w 2851406"/>
                <a:gd name="connsiteY35-3162" fmla="*/ 1600152 h 3009900"/>
                <a:gd name="connsiteX36-3163" fmla="*/ 385297 w 2851406"/>
                <a:gd name="connsiteY36-3164" fmla="*/ 1540457 h 3009900"/>
                <a:gd name="connsiteX37-3165" fmla="*/ 375769 w 2851406"/>
                <a:gd name="connsiteY37-3166" fmla="*/ 1524000 h 3009900"/>
                <a:gd name="connsiteX38-3167" fmla="*/ 384438 w 2851406"/>
                <a:gd name="connsiteY38-3168" fmla="*/ 1523447 h 3009900"/>
                <a:gd name="connsiteX39-3169" fmla="*/ 379656 w 2851406"/>
                <a:gd name="connsiteY39-3170" fmla="*/ 1428750 h 3009900"/>
                <a:gd name="connsiteX40-3171" fmla="*/ 1118765 w 2851406"/>
                <a:gd name="connsiteY40-3172" fmla="*/ 38653 h 3009900"/>
                <a:gd name="connsiteX41-3173" fmla="*/ 1160496 w 2851406"/>
                <a:gd name="connsiteY41-3174" fmla="*/ 13301 h 3009900"/>
                <a:gd name="connsiteX42-3175" fmla="*/ 2038350 w 2851406"/>
                <a:gd name="connsiteY42-3176" fmla="*/ 0 h 3009900"/>
                <a:gd name="connsiteX0-3177" fmla="*/ 2038350 w 2851406"/>
                <a:gd name="connsiteY0-3178" fmla="*/ 0 h 3025230"/>
                <a:gd name="connsiteX1-3179" fmla="*/ 2095500 w 2851406"/>
                <a:gd name="connsiteY1-3180" fmla="*/ 171450 h 3025230"/>
                <a:gd name="connsiteX2-3181" fmla="*/ 2076450 w 2851406"/>
                <a:gd name="connsiteY2-3182" fmla="*/ 228600 h 3025230"/>
                <a:gd name="connsiteX3-3183" fmla="*/ 1507945 w 2851406"/>
                <a:gd name="connsiteY3-3184" fmla="*/ 250179 h 3025230"/>
                <a:gd name="connsiteX4-3185" fmla="*/ 1219200 w 2851406"/>
                <a:gd name="connsiteY4-3186" fmla="*/ 323850 h 3025230"/>
                <a:gd name="connsiteX5-3187" fmla="*/ 1181100 w 2851406"/>
                <a:gd name="connsiteY5-3188" fmla="*/ 533400 h 3025230"/>
                <a:gd name="connsiteX6-3189" fmla="*/ 1314450 w 2851406"/>
                <a:gd name="connsiteY6-3190" fmla="*/ 571500 h 3025230"/>
                <a:gd name="connsiteX7-3191" fmla="*/ 1924050 w 2851406"/>
                <a:gd name="connsiteY7-3192" fmla="*/ 533400 h 3025230"/>
                <a:gd name="connsiteX8-3193" fmla="*/ 2019300 w 2851406"/>
                <a:gd name="connsiteY8-3194" fmla="*/ 692150 h 3025230"/>
                <a:gd name="connsiteX9-3195" fmla="*/ 1962150 w 2851406"/>
                <a:gd name="connsiteY9-3196" fmla="*/ 723900 h 3025230"/>
                <a:gd name="connsiteX10-3197" fmla="*/ 552450 w 2851406"/>
                <a:gd name="connsiteY10-3198" fmla="*/ 914400 h 3025230"/>
                <a:gd name="connsiteX11-3199" fmla="*/ 590550 w 2851406"/>
                <a:gd name="connsiteY11-3200" fmla="*/ 1314450 h 3025230"/>
                <a:gd name="connsiteX12-3201" fmla="*/ 2343150 w 2851406"/>
                <a:gd name="connsiteY12-3202" fmla="*/ 1104900 h 3025230"/>
                <a:gd name="connsiteX13-3203" fmla="*/ 2362200 w 2851406"/>
                <a:gd name="connsiteY13-3204" fmla="*/ 1352550 h 3025230"/>
                <a:gd name="connsiteX14-3205" fmla="*/ 2343150 w 2851406"/>
                <a:gd name="connsiteY14-3206" fmla="*/ 1416050 h 3025230"/>
                <a:gd name="connsiteX15-3207" fmla="*/ 1276350 w 2851406"/>
                <a:gd name="connsiteY15-3208" fmla="*/ 1466850 h 3025230"/>
                <a:gd name="connsiteX16-3209" fmla="*/ 381000 w 2851406"/>
                <a:gd name="connsiteY16-3210" fmla="*/ 1524000 h 3025230"/>
                <a:gd name="connsiteX17-3211" fmla="*/ 590550 w 2851406"/>
                <a:gd name="connsiteY17-3212" fmla="*/ 1885950 h 3025230"/>
                <a:gd name="connsiteX18-3213" fmla="*/ 1562100 w 2851406"/>
                <a:gd name="connsiteY18-3214" fmla="*/ 1752600 h 3025230"/>
                <a:gd name="connsiteX19-3215" fmla="*/ 1600200 w 2851406"/>
                <a:gd name="connsiteY19-3216" fmla="*/ 2000250 h 3025230"/>
                <a:gd name="connsiteX20-3217" fmla="*/ 1346200 w 2851406"/>
                <a:gd name="connsiteY20-3218" fmla="*/ 2082800 h 3025230"/>
                <a:gd name="connsiteX21-3219" fmla="*/ 800100 w 2851406"/>
                <a:gd name="connsiteY21-3220" fmla="*/ 2171700 h 3025230"/>
                <a:gd name="connsiteX22-3221" fmla="*/ 1162050 w 2851406"/>
                <a:gd name="connsiteY22-3222" fmla="*/ 2387600 h 3025230"/>
                <a:gd name="connsiteX23-3223" fmla="*/ 2400300 w 2851406"/>
                <a:gd name="connsiteY23-3224" fmla="*/ 2152650 h 3025230"/>
                <a:gd name="connsiteX24-3225" fmla="*/ 2838450 w 2851406"/>
                <a:gd name="connsiteY24-3226" fmla="*/ 2114550 h 3025230"/>
                <a:gd name="connsiteX25-3227" fmla="*/ 2749550 w 2851406"/>
                <a:gd name="connsiteY25-3228" fmla="*/ 2330450 h 3025230"/>
                <a:gd name="connsiteX26-3229" fmla="*/ 2432050 w 2851406"/>
                <a:gd name="connsiteY26-3230" fmla="*/ 2400300 h 3025230"/>
                <a:gd name="connsiteX27-3231" fmla="*/ 1257300 w 2851406"/>
                <a:gd name="connsiteY27-3232" fmla="*/ 2667000 h 3025230"/>
                <a:gd name="connsiteX28-3233" fmla="*/ 1504950 w 2851406"/>
                <a:gd name="connsiteY28-3234" fmla="*/ 2819400 h 3025230"/>
                <a:gd name="connsiteX29-3235" fmla="*/ 2647950 w 2851406"/>
                <a:gd name="connsiteY29-3236" fmla="*/ 2647950 h 3025230"/>
                <a:gd name="connsiteX30-3237" fmla="*/ 2647950 w 2851406"/>
                <a:gd name="connsiteY30-3238" fmla="*/ 2952750 h 3025230"/>
                <a:gd name="connsiteX31-3239" fmla="*/ 0 w 2851406"/>
                <a:gd name="connsiteY31-3240" fmla="*/ 3009900 h 3025230"/>
                <a:gd name="connsiteX32-3241" fmla="*/ 9 w 2851406"/>
                <a:gd name="connsiteY32-3242" fmla="*/ 3009787 h 3025230"/>
                <a:gd name="connsiteX33-3243" fmla="*/ 1419225 w 2851406"/>
                <a:gd name="connsiteY33-3244" fmla="*/ 2979157 h 3025230"/>
                <a:gd name="connsiteX34-3245" fmla="*/ 1403526 w 2851406"/>
                <a:gd name="connsiteY34-3246" fmla="*/ 2973410 h 3025230"/>
                <a:gd name="connsiteX35-3247" fmla="*/ 388311 w 2851406"/>
                <a:gd name="connsiteY35-3248" fmla="*/ 1600152 h 3025230"/>
                <a:gd name="connsiteX36-3249" fmla="*/ 385297 w 2851406"/>
                <a:gd name="connsiteY36-3250" fmla="*/ 1540457 h 3025230"/>
                <a:gd name="connsiteX37-3251" fmla="*/ 375769 w 2851406"/>
                <a:gd name="connsiteY37-3252" fmla="*/ 1524000 h 3025230"/>
                <a:gd name="connsiteX38-3253" fmla="*/ 384438 w 2851406"/>
                <a:gd name="connsiteY38-3254" fmla="*/ 1523447 h 3025230"/>
                <a:gd name="connsiteX39-3255" fmla="*/ 379656 w 2851406"/>
                <a:gd name="connsiteY39-3256" fmla="*/ 1428750 h 3025230"/>
                <a:gd name="connsiteX40-3257" fmla="*/ 1118765 w 2851406"/>
                <a:gd name="connsiteY40-3258" fmla="*/ 38653 h 3025230"/>
                <a:gd name="connsiteX41-3259" fmla="*/ 1160496 w 2851406"/>
                <a:gd name="connsiteY41-3260" fmla="*/ 13301 h 3025230"/>
                <a:gd name="connsiteX42-3261" fmla="*/ 2038350 w 2851406"/>
                <a:gd name="connsiteY42-3262" fmla="*/ 0 h 3025230"/>
                <a:gd name="connsiteX0-3263" fmla="*/ 2038350 w 2851406"/>
                <a:gd name="connsiteY0-3264" fmla="*/ 0 h 3025230"/>
                <a:gd name="connsiteX1-3265" fmla="*/ 2095500 w 2851406"/>
                <a:gd name="connsiteY1-3266" fmla="*/ 171450 h 3025230"/>
                <a:gd name="connsiteX2-3267" fmla="*/ 2076450 w 2851406"/>
                <a:gd name="connsiteY2-3268" fmla="*/ 228600 h 3025230"/>
                <a:gd name="connsiteX3-3269" fmla="*/ 1507945 w 2851406"/>
                <a:gd name="connsiteY3-3270" fmla="*/ 250179 h 3025230"/>
                <a:gd name="connsiteX4-3271" fmla="*/ 1219200 w 2851406"/>
                <a:gd name="connsiteY4-3272" fmla="*/ 323850 h 3025230"/>
                <a:gd name="connsiteX5-3273" fmla="*/ 1181100 w 2851406"/>
                <a:gd name="connsiteY5-3274" fmla="*/ 533400 h 3025230"/>
                <a:gd name="connsiteX6-3275" fmla="*/ 1314450 w 2851406"/>
                <a:gd name="connsiteY6-3276" fmla="*/ 571500 h 3025230"/>
                <a:gd name="connsiteX7-3277" fmla="*/ 1924050 w 2851406"/>
                <a:gd name="connsiteY7-3278" fmla="*/ 533400 h 3025230"/>
                <a:gd name="connsiteX8-3279" fmla="*/ 2019300 w 2851406"/>
                <a:gd name="connsiteY8-3280" fmla="*/ 692150 h 3025230"/>
                <a:gd name="connsiteX9-3281" fmla="*/ 1962150 w 2851406"/>
                <a:gd name="connsiteY9-3282" fmla="*/ 723900 h 3025230"/>
                <a:gd name="connsiteX10-3283" fmla="*/ 552450 w 2851406"/>
                <a:gd name="connsiteY10-3284" fmla="*/ 914400 h 3025230"/>
                <a:gd name="connsiteX11-3285" fmla="*/ 590550 w 2851406"/>
                <a:gd name="connsiteY11-3286" fmla="*/ 1314450 h 3025230"/>
                <a:gd name="connsiteX12-3287" fmla="*/ 2343150 w 2851406"/>
                <a:gd name="connsiteY12-3288" fmla="*/ 1104900 h 3025230"/>
                <a:gd name="connsiteX13-3289" fmla="*/ 2362200 w 2851406"/>
                <a:gd name="connsiteY13-3290" fmla="*/ 1352550 h 3025230"/>
                <a:gd name="connsiteX14-3291" fmla="*/ 2343150 w 2851406"/>
                <a:gd name="connsiteY14-3292" fmla="*/ 1416050 h 3025230"/>
                <a:gd name="connsiteX15-3293" fmla="*/ 1276350 w 2851406"/>
                <a:gd name="connsiteY15-3294" fmla="*/ 1466850 h 3025230"/>
                <a:gd name="connsiteX16-3295" fmla="*/ 381000 w 2851406"/>
                <a:gd name="connsiteY16-3296" fmla="*/ 1524000 h 3025230"/>
                <a:gd name="connsiteX17-3297" fmla="*/ 590550 w 2851406"/>
                <a:gd name="connsiteY17-3298" fmla="*/ 1885950 h 3025230"/>
                <a:gd name="connsiteX18-3299" fmla="*/ 1562100 w 2851406"/>
                <a:gd name="connsiteY18-3300" fmla="*/ 1752600 h 3025230"/>
                <a:gd name="connsiteX19-3301" fmla="*/ 1600200 w 2851406"/>
                <a:gd name="connsiteY19-3302" fmla="*/ 2000250 h 3025230"/>
                <a:gd name="connsiteX20-3303" fmla="*/ 1346200 w 2851406"/>
                <a:gd name="connsiteY20-3304" fmla="*/ 2082800 h 3025230"/>
                <a:gd name="connsiteX21-3305" fmla="*/ 800100 w 2851406"/>
                <a:gd name="connsiteY21-3306" fmla="*/ 2171700 h 3025230"/>
                <a:gd name="connsiteX22-3307" fmla="*/ 1162050 w 2851406"/>
                <a:gd name="connsiteY22-3308" fmla="*/ 2387600 h 3025230"/>
                <a:gd name="connsiteX23-3309" fmla="*/ 2400300 w 2851406"/>
                <a:gd name="connsiteY23-3310" fmla="*/ 2152650 h 3025230"/>
                <a:gd name="connsiteX24-3311" fmla="*/ 2838450 w 2851406"/>
                <a:gd name="connsiteY24-3312" fmla="*/ 2114550 h 3025230"/>
                <a:gd name="connsiteX25-3313" fmla="*/ 2749550 w 2851406"/>
                <a:gd name="connsiteY25-3314" fmla="*/ 2330450 h 3025230"/>
                <a:gd name="connsiteX26-3315" fmla="*/ 2432050 w 2851406"/>
                <a:gd name="connsiteY26-3316" fmla="*/ 2400300 h 3025230"/>
                <a:gd name="connsiteX27-3317" fmla="*/ 1257300 w 2851406"/>
                <a:gd name="connsiteY27-3318" fmla="*/ 2667000 h 3025230"/>
                <a:gd name="connsiteX28-3319" fmla="*/ 1504950 w 2851406"/>
                <a:gd name="connsiteY28-3320" fmla="*/ 2819400 h 3025230"/>
                <a:gd name="connsiteX29-3321" fmla="*/ 2647950 w 2851406"/>
                <a:gd name="connsiteY29-3322" fmla="*/ 2647950 h 3025230"/>
                <a:gd name="connsiteX30-3323" fmla="*/ 2647950 w 2851406"/>
                <a:gd name="connsiteY30-3324" fmla="*/ 2952750 h 3025230"/>
                <a:gd name="connsiteX31-3325" fmla="*/ 0 w 2851406"/>
                <a:gd name="connsiteY31-3326" fmla="*/ 3009900 h 3025230"/>
                <a:gd name="connsiteX32-3327" fmla="*/ 1581159 w 2851406"/>
                <a:gd name="connsiteY32-3328" fmla="*/ 2997087 h 3025230"/>
                <a:gd name="connsiteX33-3329" fmla="*/ 1419225 w 2851406"/>
                <a:gd name="connsiteY33-3330" fmla="*/ 2979157 h 3025230"/>
                <a:gd name="connsiteX34-3331" fmla="*/ 1403526 w 2851406"/>
                <a:gd name="connsiteY34-3332" fmla="*/ 2973410 h 3025230"/>
                <a:gd name="connsiteX35-3333" fmla="*/ 388311 w 2851406"/>
                <a:gd name="connsiteY35-3334" fmla="*/ 1600152 h 3025230"/>
                <a:gd name="connsiteX36-3335" fmla="*/ 385297 w 2851406"/>
                <a:gd name="connsiteY36-3336" fmla="*/ 1540457 h 3025230"/>
                <a:gd name="connsiteX37-3337" fmla="*/ 375769 w 2851406"/>
                <a:gd name="connsiteY37-3338" fmla="*/ 1524000 h 3025230"/>
                <a:gd name="connsiteX38-3339" fmla="*/ 384438 w 2851406"/>
                <a:gd name="connsiteY38-3340" fmla="*/ 1523447 h 3025230"/>
                <a:gd name="connsiteX39-3341" fmla="*/ 379656 w 2851406"/>
                <a:gd name="connsiteY39-3342" fmla="*/ 1428750 h 3025230"/>
                <a:gd name="connsiteX40-3343" fmla="*/ 1118765 w 2851406"/>
                <a:gd name="connsiteY40-3344" fmla="*/ 38653 h 3025230"/>
                <a:gd name="connsiteX41-3345" fmla="*/ 1160496 w 2851406"/>
                <a:gd name="connsiteY41-3346" fmla="*/ 13301 h 3025230"/>
                <a:gd name="connsiteX42-3347" fmla="*/ 2038350 w 2851406"/>
                <a:gd name="connsiteY42-3348" fmla="*/ 0 h 3025230"/>
                <a:gd name="connsiteX0-3349" fmla="*/ 1662581 w 2475637"/>
                <a:gd name="connsiteY0-3350" fmla="*/ 0 h 3025230"/>
                <a:gd name="connsiteX1-3351" fmla="*/ 1719731 w 2475637"/>
                <a:gd name="connsiteY1-3352" fmla="*/ 171450 h 3025230"/>
                <a:gd name="connsiteX2-3353" fmla="*/ 1700681 w 2475637"/>
                <a:gd name="connsiteY2-3354" fmla="*/ 228600 h 3025230"/>
                <a:gd name="connsiteX3-3355" fmla="*/ 1132176 w 2475637"/>
                <a:gd name="connsiteY3-3356" fmla="*/ 250179 h 3025230"/>
                <a:gd name="connsiteX4-3357" fmla="*/ 843431 w 2475637"/>
                <a:gd name="connsiteY4-3358" fmla="*/ 323850 h 3025230"/>
                <a:gd name="connsiteX5-3359" fmla="*/ 805331 w 2475637"/>
                <a:gd name="connsiteY5-3360" fmla="*/ 533400 h 3025230"/>
                <a:gd name="connsiteX6-3361" fmla="*/ 938681 w 2475637"/>
                <a:gd name="connsiteY6-3362" fmla="*/ 571500 h 3025230"/>
                <a:gd name="connsiteX7-3363" fmla="*/ 1548281 w 2475637"/>
                <a:gd name="connsiteY7-3364" fmla="*/ 533400 h 3025230"/>
                <a:gd name="connsiteX8-3365" fmla="*/ 1643531 w 2475637"/>
                <a:gd name="connsiteY8-3366" fmla="*/ 692150 h 3025230"/>
                <a:gd name="connsiteX9-3367" fmla="*/ 1586381 w 2475637"/>
                <a:gd name="connsiteY9-3368" fmla="*/ 723900 h 3025230"/>
                <a:gd name="connsiteX10-3369" fmla="*/ 176681 w 2475637"/>
                <a:gd name="connsiteY10-3370" fmla="*/ 914400 h 3025230"/>
                <a:gd name="connsiteX11-3371" fmla="*/ 214781 w 2475637"/>
                <a:gd name="connsiteY11-3372" fmla="*/ 1314450 h 3025230"/>
                <a:gd name="connsiteX12-3373" fmla="*/ 1967381 w 2475637"/>
                <a:gd name="connsiteY12-3374" fmla="*/ 1104900 h 3025230"/>
                <a:gd name="connsiteX13-3375" fmla="*/ 1986431 w 2475637"/>
                <a:gd name="connsiteY13-3376" fmla="*/ 1352550 h 3025230"/>
                <a:gd name="connsiteX14-3377" fmla="*/ 1967381 w 2475637"/>
                <a:gd name="connsiteY14-3378" fmla="*/ 1416050 h 3025230"/>
                <a:gd name="connsiteX15-3379" fmla="*/ 900581 w 2475637"/>
                <a:gd name="connsiteY15-3380" fmla="*/ 1466850 h 3025230"/>
                <a:gd name="connsiteX16-3381" fmla="*/ 5231 w 2475637"/>
                <a:gd name="connsiteY16-3382" fmla="*/ 1524000 h 3025230"/>
                <a:gd name="connsiteX17-3383" fmla="*/ 214781 w 2475637"/>
                <a:gd name="connsiteY17-3384" fmla="*/ 1885950 h 3025230"/>
                <a:gd name="connsiteX18-3385" fmla="*/ 1186331 w 2475637"/>
                <a:gd name="connsiteY18-3386" fmla="*/ 1752600 h 3025230"/>
                <a:gd name="connsiteX19-3387" fmla="*/ 1224431 w 2475637"/>
                <a:gd name="connsiteY19-3388" fmla="*/ 2000250 h 3025230"/>
                <a:gd name="connsiteX20-3389" fmla="*/ 970431 w 2475637"/>
                <a:gd name="connsiteY20-3390" fmla="*/ 2082800 h 3025230"/>
                <a:gd name="connsiteX21-3391" fmla="*/ 424331 w 2475637"/>
                <a:gd name="connsiteY21-3392" fmla="*/ 2171700 h 3025230"/>
                <a:gd name="connsiteX22-3393" fmla="*/ 786281 w 2475637"/>
                <a:gd name="connsiteY22-3394" fmla="*/ 2387600 h 3025230"/>
                <a:gd name="connsiteX23-3395" fmla="*/ 2024531 w 2475637"/>
                <a:gd name="connsiteY23-3396" fmla="*/ 2152650 h 3025230"/>
                <a:gd name="connsiteX24-3397" fmla="*/ 2462681 w 2475637"/>
                <a:gd name="connsiteY24-3398" fmla="*/ 2114550 h 3025230"/>
                <a:gd name="connsiteX25-3399" fmla="*/ 2373781 w 2475637"/>
                <a:gd name="connsiteY25-3400" fmla="*/ 2330450 h 3025230"/>
                <a:gd name="connsiteX26-3401" fmla="*/ 2056281 w 2475637"/>
                <a:gd name="connsiteY26-3402" fmla="*/ 2400300 h 3025230"/>
                <a:gd name="connsiteX27-3403" fmla="*/ 881531 w 2475637"/>
                <a:gd name="connsiteY27-3404" fmla="*/ 2667000 h 3025230"/>
                <a:gd name="connsiteX28-3405" fmla="*/ 1129181 w 2475637"/>
                <a:gd name="connsiteY28-3406" fmla="*/ 2819400 h 3025230"/>
                <a:gd name="connsiteX29-3407" fmla="*/ 2272181 w 2475637"/>
                <a:gd name="connsiteY29-3408" fmla="*/ 2647950 h 3025230"/>
                <a:gd name="connsiteX30-3409" fmla="*/ 2272181 w 2475637"/>
                <a:gd name="connsiteY30-3410" fmla="*/ 2952750 h 3025230"/>
                <a:gd name="connsiteX31-3411" fmla="*/ 1218081 w 2475637"/>
                <a:gd name="connsiteY31-3412" fmla="*/ 3009900 h 3025230"/>
                <a:gd name="connsiteX32-3413" fmla="*/ 1205390 w 2475637"/>
                <a:gd name="connsiteY32-3414" fmla="*/ 2997087 h 3025230"/>
                <a:gd name="connsiteX33-3415" fmla="*/ 1043456 w 2475637"/>
                <a:gd name="connsiteY33-3416" fmla="*/ 2979157 h 3025230"/>
                <a:gd name="connsiteX34-3417" fmla="*/ 1027757 w 2475637"/>
                <a:gd name="connsiteY34-3418" fmla="*/ 2973410 h 3025230"/>
                <a:gd name="connsiteX35-3419" fmla="*/ 12542 w 2475637"/>
                <a:gd name="connsiteY35-3420" fmla="*/ 1600152 h 3025230"/>
                <a:gd name="connsiteX36-3421" fmla="*/ 9528 w 2475637"/>
                <a:gd name="connsiteY36-3422" fmla="*/ 1540457 h 3025230"/>
                <a:gd name="connsiteX37-3423" fmla="*/ 0 w 2475637"/>
                <a:gd name="connsiteY37-3424" fmla="*/ 1524000 h 3025230"/>
                <a:gd name="connsiteX38-3425" fmla="*/ 8669 w 2475637"/>
                <a:gd name="connsiteY38-3426" fmla="*/ 1523447 h 3025230"/>
                <a:gd name="connsiteX39-3427" fmla="*/ 3887 w 2475637"/>
                <a:gd name="connsiteY39-3428" fmla="*/ 1428750 h 3025230"/>
                <a:gd name="connsiteX40-3429" fmla="*/ 742996 w 2475637"/>
                <a:gd name="connsiteY40-3430" fmla="*/ 38653 h 3025230"/>
                <a:gd name="connsiteX41-3431" fmla="*/ 784727 w 2475637"/>
                <a:gd name="connsiteY41-3432" fmla="*/ 13301 h 3025230"/>
                <a:gd name="connsiteX42-3433" fmla="*/ 1662581 w 2475637"/>
                <a:gd name="connsiteY42-3434" fmla="*/ 0 h 3025230"/>
                <a:gd name="connsiteX0-3435" fmla="*/ 1662581 w 2475637"/>
                <a:gd name="connsiteY0-3436" fmla="*/ 0 h 3066736"/>
                <a:gd name="connsiteX1-3437" fmla="*/ 1719731 w 2475637"/>
                <a:gd name="connsiteY1-3438" fmla="*/ 171450 h 3066736"/>
                <a:gd name="connsiteX2-3439" fmla="*/ 1700681 w 2475637"/>
                <a:gd name="connsiteY2-3440" fmla="*/ 228600 h 3066736"/>
                <a:gd name="connsiteX3-3441" fmla="*/ 1132176 w 2475637"/>
                <a:gd name="connsiteY3-3442" fmla="*/ 250179 h 3066736"/>
                <a:gd name="connsiteX4-3443" fmla="*/ 843431 w 2475637"/>
                <a:gd name="connsiteY4-3444" fmla="*/ 323850 h 3066736"/>
                <a:gd name="connsiteX5-3445" fmla="*/ 805331 w 2475637"/>
                <a:gd name="connsiteY5-3446" fmla="*/ 533400 h 3066736"/>
                <a:gd name="connsiteX6-3447" fmla="*/ 938681 w 2475637"/>
                <a:gd name="connsiteY6-3448" fmla="*/ 571500 h 3066736"/>
                <a:gd name="connsiteX7-3449" fmla="*/ 1548281 w 2475637"/>
                <a:gd name="connsiteY7-3450" fmla="*/ 533400 h 3066736"/>
                <a:gd name="connsiteX8-3451" fmla="*/ 1643531 w 2475637"/>
                <a:gd name="connsiteY8-3452" fmla="*/ 692150 h 3066736"/>
                <a:gd name="connsiteX9-3453" fmla="*/ 1586381 w 2475637"/>
                <a:gd name="connsiteY9-3454" fmla="*/ 723900 h 3066736"/>
                <a:gd name="connsiteX10-3455" fmla="*/ 176681 w 2475637"/>
                <a:gd name="connsiteY10-3456" fmla="*/ 914400 h 3066736"/>
                <a:gd name="connsiteX11-3457" fmla="*/ 214781 w 2475637"/>
                <a:gd name="connsiteY11-3458" fmla="*/ 1314450 h 3066736"/>
                <a:gd name="connsiteX12-3459" fmla="*/ 1967381 w 2475637"/>
                <a:gd name="connsiteY12-3460" fmla="*/ 1104900 h 3066736"/>
                <a:gd name="connsiteX13-3461" fmla="*/ 1986431 w 2475637"/>
                <a:gd name="connsiteY13-3462" fmla="*/ 1352550 h 3066736"/>
                <a:gd name="connsiteX14-3463" fmla="*/ 1967381 w 2475637"/>
                <a:gd name="connsiteY14-3464" fmla="*/ 1416050 h 3066736"/>
                <a:gd name="connsiteX15-3465" fmla="*/ 900581 w 2475637"/>
                <a:gd name="connsiteY15-3466" fmla="*/ 1466850 h 3066736"/>
                <a:gd name="connsiteX16-3467" fmla="*/ 5231 w 2475637"/>
                <a:gd name="connsiteY16-3468" fmla="*/ 1524000 h 3066736"/>
                <a:gd name="connsiteX17-3469" fmla="*/ 214781 w 2475637"/>
                <a:gd name="connsiteY17-3470" fmla="*/ 1885950 h 3066736"/>
                <a:gd name="connsiteX18-3471" fmla="*/ 1186331 w 2475637"/>
                <a:gd name="connsiteY18-3472" fmla="*/ 1752600 h 3066736"/>
                <a:gd name="connsiteX19-3473" fmla="*/ 1224431 w 2475637"/>
                <a:gd name="connsiteY19-3474" fmla="*/ 2000250 h 3066736"/>
                <a:gd name="connsiteX20-3475" fmla="*/ 970431 w 2475637"/>
                <a:gd name="connsiteY20-3476" fmla="*/ 2082800 h 3066736"/>
                <a:gd name="connsiteX21-3477" fmla="*/ 424331 w 2475637"/>
                <a:gd name="connsiteY21-3478" fmla="*/ 2171700 h 3066736"/>
                <a:gd name="connsiteX22-3479" fmla="*/ 786281 w 2475637"/>
                <a:gd name="connsiteY22-3480" fmla="*/ 2387600 h 3066736"/>
                <a:gd name="connsiteX23-3481" fmla="*/ 2024531 w 2475637"/>
                <a:gd name="connsiteY23-3482" fmla="*/ 2152650 h 3066736"/>
                <a:gd name="connsiteX24-3483" fmla="*/ 2462681 w 2475637"/>
                <a:gd name="connsiteY24-3484" fmla="*/ 2114550 h 3066736"/>
                <a:gd name="connsiteX25-3485" fmla="*/ 2373781 w 2475637"/>
                <a:gd name="connsiteY25-3486" fmla="*/ 2330450 h 3066736"/>
                <a:gd name="connsiteX26-3487" fmla="*/ 2056281 w 2475637"/>
                <a:gd name="connsiteY26-3488" fmla="*/ 2400300 h 3066736"/>
                <a:gd name="connsiteX27-3489" fmla="*/ 881531 w 2475637"/>
                <a:gd name="connsiteY27-3490" fmla="*/ 2667000 h 3066736"/>
                <a:gd name="connsiteX28-3491" fmla="*/ 1129181 w 2475637"/>
                <a:gd name="connsiteY28-3492" fmla="*/ 2819400 h 3066736"/>
                <a:gd name="connsiteX29-3493" fmla="*/ 2272181 w 2475637"/>
                <a:gd name="connsiteY29-3494" fmla="*/ 2647950 h 3066736"/>
                <a:gd name="connsiteX30-3495" fmla="*/ 2272181 w 2475637"/>
                <a:gd name="connsiteY30-3496" fmla="*/ 2952750 h 3066736"/>
                <a:gd name="connsiteX31-3497" fmla="*/ 1218081 w 2475637"/>
                <a:gd name="connsiteY31-3498" fmla="*/ 3009900 h 3066736"/>
                <a:gd name="connsiteX32-3499" fmla="*/ 1205390 w 2475637"/>
                <a:gd name="connsiteY32-3500" fmla="*/ 2997087 h 3066736"/>
                <a:gd name="connsiteX33-3501" fmla="*/ 1043456 w 2475637"/>
                <a:gd name="connsiteY33-3502" fmla="*/ 2979157 h 3066736"/>
                <a:gd name="connsiteX34-3503" fmla="*/ 1027757 w 2475637"/>
                <a:gd name="connsiteY34-3504" fmla="*/ 2973410 h 3066736"/>
                <a:gd name="connsiteX35-3505" fmla="*/ 12542 w 2475637"/>
                <a:gd name="connsiteY35-3506" fmla="*/ 1600152 h 3066736"/>
                <a:gd name="connsiteX36-3507" fmla="*/ 9528 w 2475637"/>
                <a:gd name="connsiteY36-3508" fmla="*/ 1540457 h 3066736"/>
                <a:gd name="connsiteX37-3509" fmla="*/ 0 w 2475637"/>
                <a:gd name="connsiteY37-3510" fmla="*/ 1524000 h 3066736"/>
                <a:gd name="connsiteX38-3511" fmla="*/ 8669 w 2475637"/>
                <a:gd name="connsiteY38-3512" fmla="*/ 1523447 h 3066736"/>
                <a:gd name="connsiteX39-3513" fmla="*/ 3887 w 2475637"/>
                <a:gd name="connsiteY39-3514" fmla="*/ 1428750 h 3066736"/>
                <a:gd name="connsiteX40-3515" fmla="*/ 742996 w 2475637"/>
                <a:gd name="connsiteY40-3516" fmla="*/ 38653 h 3066736"/>
                <a:gd name="connsiteX41-3517" fmla="*/ 784727 w 2475637"/>
                <a:gd name="connsiteY41-3518" fmla="*/ 13301 h 3066736"/>
                <a:gd name="connsiteX42-3519" fmla="*/ 1662581 w 2475637"/>
                <a:gd name="connsiteY42-3520" fmla="*/ 0 h 3066736"/>
                <a:gd name="connsiteX0-3521" fmla="*/ 1662581 w 2475637"/>
                <a:gd name="connsiteY0-3522" fmla="*/ 0 h 3066736"/>
                <a:gd name="connsiteX1-3523" fmla="*/ 1719731 w 2475637"/>
                <a:gd name="connsiteY1-3524" fmla="*/ 171450 h 3066736"/>
                <a:gd name="connsiteX2-3525" fmla="*/ 1700681 w 2475637"/>
                <a:gd name="connsiteY2-3526" fmla="*/ 228600 h 3066736"/>
                <a:gd name="connsiteX3-3527" fmla="*/ 1132176 w 2475637"/>
                <a:gd name="connsiteY3-3528" fmla="*/ 250179 h 3066736"/>
                <a:gd name="connsiteX4-3529" fmla="*/ 843431 w 2475637"/>
                <a:gd name="connsiteY4-3530" fmla="*/ 323850 h 3066736"/>
                <a:gd name="connsiteX5-3531" fmla="*/ 805331 w 2475637"/>
                <a:gd name="connsiteY5-3532" fmla="*/ 533400 h 3066736"/>
                <a:gd name="connsiteX6-3533" fmla="*/ 938681 w 2475637"/>
                <a:gd name="connsiteY6-3534" fmla="*/ 571500 h 3066736"/>
                <a:gd name="connsiteX7-3535" fmla="*/ 1548281 w 2475637"/>
                <a:gd name="connsiteY7-3536" fmla="*/ 533400 h 3066736"/>
                <a:gd name="connsiteX8-3537" fmla="*/ 1643531 w 2475637"/>
                <a:gd name="connsiteY8-3538" fmla="*/ 692150 h 3066736"/>
                <a:gd name="connsiteX9-3539" fmla="*/ 1586381 w 2475637"/>
                <a:gd name="connsiteY9-3540" fmla="*/ 723900 h 3066736"/>
                <a:gd name="connsiteX10-3541" fmla="*/ 176681 w 2475637"/>
                <a:gd name="connsiteY10-3542" fmla="*/ 914400 h 3066736"/>
                <a:gd name="connsiteX11-3543" fmla="*/ 214781 w 2475637"/>
                <a:gd name="connsiteY11-3544" fmla="*/ 1314450 h 3066736"/>
                <a:gd name="connsiteX12-3545" fmla="*/ 1967381 w 2475637"/>
                <a:gd name="connsiteY12-3546" fmla="*/ 1104900 h 3066736"/>
                <a:gd name="connsiteX13-3547" fmla="*/ 1986431 w 2475637"/>
                <a:gd name="connsiteY13-3548" fmla="*/ 1352550 h 3066736"/>
                <a:gd name="connsiteX14-3549" fmla="*/ 1967381 w 2475637"/>
                <a:gd name="connsiteY14-3550" fmla="*/ 1416050 h 3066736"/>
                <a:gd name="connsiteX15-3551" fmla="*/ 900581 w 2475637"/>
                <a:gd name="connsiteY15-3552" fmla="*/ 1466850 h 3066736"/>
                <a:gd name="connsiteX16-3553" fmla="*/ 5231 w 2475637"/>
                <a:gd name="connsiteY16-3554" fmla="*/ 1524000 h 3066736"/>
                <a:gd name="connsiteX17-3555" fmla="*/ 214781 w 2475637"/>
                <a:gd name="connsiteY17-3556" fmla="*/ 1885950 h 3066736"/>
                <a:gd name="connsiteX18-3557" fmla="*/ 1186331 w 2475637"/>
                <a:gd name="connsiteY18-3558" fmla="*/ 1752600 h 3066736"/>
                <a:gd name="connsiteX19-3559" fmla="*/ 1224431 w 2475637"/>
                <a:gd name="connsiteY19-3560" fmla="*/ 2000250 h 3066736"/>
                <a:gd name="connsiteX20-3561" fmla="*/ 970431 w 2475637"/>
                <a:gd name="connsiteY20-3562" fmla="*/ 2082800 h 3066736"/>
                <a:gd name="connsiteX21-3563" fmla="*/ 424331 w 2475637"/>
                <a:gd name="connsiteY21-3564" fmla="*/ 2171700 h 3066736"/>
                <a:gd name="connsiteX22-3565" fmla="*/ 786281 w 2475637"/>
                <a:gd name="connsiteY22-3566" fmla="*/ 2387600 h 3066736"/>
                <a:gd name="connsiteX23-3567" fmla="*/ 2024531 w 2475637"/>
                <a:gd name="connsiteY23-3568" fmla="*/ 2152650 h 3066736"/>
                <a:gd name="connsiteX24-3569" fmla="*/ 2462681 w 2475637"/>
                <a:gd name="connsiteY24-3570" fmla="*/ 2114550 h 3066736"/>
                <a:gd name="connsiteX25-3571" fmla="*/ 2373781 w 2475637"/>
                <a:gd name="connsiteY25-3572" fmla="*/ 2330450 h 3066736"/>
                <a:gd name="connsiteX26-3573" fmla="*/ 2056281 w 2475637"/>
                <a:gd name="connsiteY26-3574" fmla="*/ 2400300 h 3066736"/>
                <a:gd name="connsiteX27-3575" fmla="*/ 881531 w 2475637"/>
                <a:gd name="connsiteY27-3576" fmla="*/ 2667000 h 3066736"/>
                <a:gd name="connsiteX28-3577" fmla="*/ 1129181 w 2475637"/>
                <a:gd name="connsiteY28-3578" fmla="*/ 2819400 h 3066736"/>
                <a:gd name="connsiteX29-3579" fmla="*/ 2272181 w 2475637"/>
                <a:gd name="connsiteY29-3580" fmla="*/ 2647950 h 3066736"/>
                <a:gd name="connsiteX30-3581" fmla="*/ 2272181 w 2475637"/>
                <a:gd name="connsiteY30-3582" fmla="*/ 2952750 h 3066736"/>
                <a:gd name="connsiteX31-3583" fmla="*/ 1218081 w 2475637"/>
                <a:gd name="connsiteY31-3584" fmla="*/ 3009900 h 3066736"/>
                <a:gd name="connsiteX32-3585" fmla="*/ 1205390 w 2475637"/>
                <a:gd name="connsiteY32-3586" fmla="*/ 3035187 h 3066736"/>
                <a:gd name="connsiteX33-3587" fmla="*/ 1043456 w 2475637"/>
                <a:gd name="connsiteY33-3588" fmla="*/ 2979157 h 3066736"/>
                <a:gd name="connsiteX34-3589" fmla="*/ 1027757 w 2475637"/>
                <a:gd name="connsiteY34-3590" fmla="*/ 2973410 h 3066736"/>
                <a:gd name="connsiteX35-3591" fmla="*/ 12542 w 2475637"/>
                <a:gd name="connsiteY35-3592" fmla="*/ 1600152 h 3066736"/>
                <a:gd name="connsiteX36-3593" fmla="*/ 9528 w 2475637"/>
                <a:gd name="connsiteY36-3594" fmla="*/ 1540457 h 3066736"/>
                <a:gd name="connsiteX37-3595" fmla="*/ 0 w 2475637"/>
                <a:gd name="connsiteY37-3596" fmla="*/ 1524000 h 3066736"/>
                <a:gd name="connsiteX38-3597" fmla="*/ 8669 w 2475637"/>
                <a:gd name="connsiteY38-3598" fmla="*/ 1523447 h 3066736"/>
                <a:gd name="connsiteX39-3599" fmla="*/ 3887 w 2475637"/>
                <a:gd name="connsiteY39-3600" fmla="*/ 1428750 h 3066736"/>
                <a:gd name="connsiteX40-3601" fmla="*/ 742996 w 2475637"/>
                <a:gd name="connsiteY40-3602" fmla="*/ 38653 h 3066736"/>
                <a:gd name="connsiteX41-3603" fmla="*/ 784727 w 2475637"/>
                <a:gd name="connsiteY41-3604" fmla="*/ 13301 h 3066736"/>
                <a:gd name="connsiteX42-3605" fmla="*/ 1662581 w 2475637"/>
                <a:gd name="connsiteY42-3606" fmla="*/ 0 h 30667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165" y="connsiteY41-166"/>
                </a:cxn>
                <a:cxn ang="0">
                  <a:pos x="connsiteX42-251" y="connsiteY42-252"/>
                </a:cxn>
              </a:cxnLst>
              <a:rect l="l" t="t" r="r" b="b"/>
              <a:pathLst>
                <a:path w="2475637" h="3066736">
                  <a:moveTo>
                    <a:pt x="1662581" y="0"/>
                  </a:moveTo>
                  <a:lnTo>
                    <a:pt x="1719731" y="171450"/>
                  </a:lnTo>
                  <a:lnTo>
                    <a:pt x="1700681" y="228600"/>
                  </a:lnTo>
                  <a:cubicBezTo>
                    <a:pt x="1521763" y="248493"/>
                    <a:pt x="1311094" y="230286"/>
                    <a:pt x="1132176" y="250179"/>
                  </a:cubicBezTo>
                  <a:lnTo>
                    <a:pt x="843431" y="323850"/>
                  </a:lnTo>
                  <a:lnTo>
                    <a:pt x="805331" y="533400"/>
                  </a:lnTo>
                  <a:cubicBezTo>
                    <a:pt x="849781" y="546100"/>
                    <a:pt x="868831" y="596900"/>
                    <a:pt x="938681" y="571500"/>
                  </a:cubicBezTo>
                  <a:cubicBezTo>
                    <a:pt x="1141881" y="558800"/>
                    <a:pt x="1338731" y="482600"/>
                    <a:pt x="1548281" y="533400"/>
                  </a:cubicBezTo>
                  <a:cubicBezTo>
                    <a:pt x="1599081" y="565150"/>
                    <a:pt x="1675281" y="654050"/>
                    <a:pt x="1643531" y="692150"/>
                  </a:cubicBezTo>
                  <a:lnTo>
                    <a:pt x="1586381" y="723900"/>
                  </a:lnTo>
                  <a:cubicBezTo>
                    <a:pt x="1535581" y="844550"/>
                    <a:pt x="646581" y="850900"/>
                    <a:pt x="176681" y="914400"/>
                  </a:cubicBezTo>
                  <a:cubicBezTo>
                    <a:pt x="189381" y="1047750"/>
                    <a:pt x="144931" y="1187450"/>
                    <a:pt x="214781" y="1314450"/>
                  </a:cubicBezTo>
                  <a:cubicBezTo>
                    <a:pt x="424331" y="1358900"/>
                    <a:pt x="1751481" y="1028700"/>
                    <a:pt x="1967381" y="1104900"/>
                  </a:cubicBezTo>
                  <a:cubicBezTo>
                    <a:pt x="2049931" y="1270000"/>
                    <a:pt x="2005481" y="1320800"/>
                    <a:pt x="1986431" y="1352550"/>
                  </a:cubicBezTo>
                  <a:lnTo>
                    <a:pt x="1967381" y="1416050"/>
                  </a:lnTo>
                  <a:lnTo>
                    <a:pt x="900581" y="1466850"/>
                  </a:lnTo>
                  <a:lnTo>
                    <a:pt x="5231" y="1524000"/>
                  </a:lnTo>
                  <a:lnTo>
                    <a:pt x="214781" y="1885950"/>
                  </a:lnTo>
                  <a:lnTo>
                    <a:pt x="1186331" y="1752600"/>
                  </a:lnTo>
                  <a:cubicBezTo>
                    <a:pt x="1287931" y="1847850"/>
                    <a:pt x="1287931" y="1917700"/>
                    <a:pt x="1224431" y="2000250"/>
                  </a:cubicBezTo>
                  <a:cubicBezTo>
                    <a:pt x="1160931" y="2063750"/>
                    <a:pt x="1110131" y="2032000"/>
                    <a:pt x="970431" y="2082800"/>
                  </a:cubicBezTo>
                  <a:lnTo>
                    <a:pt x="424331" y="2171700"/>
                  </a:lnTo>
                  <a:cubicBezTo>
                    <a:pt x="544981" y="2228850"/>
                    <a:pt x="671981" y="2368550"/>
                    <a:pt x="786281" y="2387600"/>
                  </a:cubicBezTo>
                  <a:cubicBezTo>
                    <a:pt x="1021231" y="2368550"/>
                    <a:pt x="1611781" y="2216150"/>
                    <a:pt x="2024531" y="2152650"/>
                  </a:cubicBezTo>
                  <a:cubicBezTo>
                    <a:pt x="2170581" y="2139950"/>
                    <a:pt x="2316631" y="2063750"/>
                    <a:pt x="2462681" y="2114550"/>
                  </a:cubicBezTo>
                  <a:cubicBezTo>
                    <a:pt x="2500781" y="2209800"/>
                    <a:pt x="2449981" y="2247900"/>
                    <a:pt x="2373781" y="2330450"/>
                  </a:cubicBezTo>
                  <a:lnTo>
                    <a:pt x="2056281" y="2400300"/>
                  </a:lnTo>
                  <a:lnTo>
                    <a:pt x="881531" y="2667000"/>
                  </a:lnTo>
                  <a:cubicBezTo>
                    <a:pt x="964081" y="2717800"/>
                    <a:pt x="1040281" y="2813050"/>
                    <a:pt x="1129181" y="2819400"/>
                  </a:cubicBezTo>
                  <a:cubicBezTo>
                    <a:pt x="1522881" y="2806700"/>
                    <a:pt x="2132481" y="2552700"/>
                    <a:pt x="2272181" y="2647950"/>
                  </a:cubicBezTo>
                  <a:cubicBezTo>
                    <a:pt x="2411881" y="2768600"/>
                    <a:pt x="2380131" y="2870200"/>
                    <a:pt x="2272181" y="2952750"/>
                  </a:cubicBezTo>
                  <a:cubicBezTo>
                    <a:pt x="1980081" y="3086100"/>
                    <a:pt x="1535581" y="3098800"/>
                    <a:pt x="1218081" y="3009900"/>
                  </a:cubicBezTo>
                  <a:cubicBezTo>
                    <a:pt x="1218084" y="3009862"/>
                    <a:pt x="1205387" y="3035225"/>
                    <a:pt x="1205390" y="3035187"/>
                  </a:cubicBezTo>
                  <a:lnTo>
                    <a:pt x="1043456" y="2979157"/>
                  </a:lnTo>
                  <a:lnTo>
                    <a:pt x="1027757" y="2973410"/>
                  </a:lnTo>
                  <a:cubicBezTo>
                    <a:pt x="476212" y="2740127"/>
                    <a:pt x="75498" y="2220064"/>
                    <a:pt x="12542" y="1600152"/>
                  </a:cubicBezTo>
                  <a:lnTo>
                    <a:pt x="9528" y="1540457"/>
                  </a:lnTo>
                  <a:lnTo>
                    <a:pt x="0" y="1524000"/>
                  </a:lnTo>
                  <a:lnTo>
                    <a:pt x="8669" y="1523447"/>
                  </a:lnTo>
                  <a:lnTo>
                    <a:pt x="3887" y="1428750"/>
                  </a:lnTo>
                  <a:cubicBezTo>
                    <a:pt x="3887" y="850094"/>
                    <a:pt x="297071" y="339914"/>
                    <a:pt x="742996" y="38653"/>
                  </a:cubicBezTo>
                  <a:lnTo>
                    <a:pt x="784727" y="13301"/>
                  </a:lnTo>
                  <a:lnTo>
                    <a:pt x="1662581" y="0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539990" y="1895398"/>
              <a:ext cx="1806607" cy="2649906"/>
            </a:xfrm>
            <a:custGeom>
              <a:gdLst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00100 w 1793368"/>
                <a:gd name="connsiteY7" fmla="*/ 23895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634384 w 1793368"/>
                <a:gd name="connsiteY20" fmla="*/ 384538 h 2656256"/>
                <a:gd name="connsiteX21" fmla="*/ 1638775 w 1793368"/>
                <a:gd name="connsiteY21" fmla="*/ 516278 h 2656256"/>
                <a:gd name="connsiteX22" fmla="*/ 1638089 w 1793368"/>
                <a:gd name="connsiteY22" fmla="*/ 516320 h 2656256"/>
                <a:gd name="connsiteX23" fmla="*/ 1633697 w 1793368"/>
                <a:gd name="connsiteY23" fmla="*/ 384570 h 2656256"/>
                <a:gd name="connsiteX24" fmla="*/ 929537 w 1793368"/>
                <a:gd name="connsiteY24" fmla="*/ 0 h 2656256"/>
                <a:gd name="connsiteX25" fmla="*/ 1054259 w 1793368"/>
                <a:gd name="connsiteY25" fmla="*/ 75771 h 2656256"/>
                <a:gd name="connsiteX26" fmla="*/ 1183314 w 1793368"/>
                <a:gd name="connsiteY26" fmla="*/ 172276 h 2656256"/>
                <a:gd name="connsiteX27" fmla="*/ 1272228 w 1793368"/>
                <a:gd name="connsiteY27" fmla="*/ 253087 h 2656256"/>
                <a:gd name="connsiteX28" fmla="*/ 1272779 w 1793368"/>
                <a:gd name="connsiteY28" fmla="*/ 269869 h 2656256"/>
                <a:gd name="connsiteX29" fmla="*/ 1114425 w 1793368"/>
                <a:gd name="connsiteY29" fmla="*/ 284531 h 2656256"/>
                <a:gd name="connsiteX30" fmla="*/ 1009650 w 1793368"/>
                <a:gd name="connsiteY30" fmla="*/ 303581 h 2656256"/>
                <a:gd name="connsiteX31" fmla="*/ 304800 w 1793368"/>
                <a:gd name="connsiteY31" fmla="*/ 341681 h 2656256"/>
                <a:gd name="connsiteX32" fmla="*/ 238125 w 1793368"/>
                <a:gd name="connsiteY32" fmla="*/ 84506 h 2656256"/>
                <a:gd name="connsiteX0-1" fmla="*/ 1508350 w 1793368"/>
                <a:gd name="connsiteY0-2" fmla="*/ 530636 h 2656256"/>
                <a:gd name="connsiteX1-3" fmla="*/ 1571264 w 1793368"/>
                <a:gd name="connsiteY1-4" fmla="*/ 631429 h 2656256"/>
                <a:gd name="connsiteX2-5" fmla="*/ 1793368 w 1793368"/>
                <a:gd name="connsiteY2-6" fmla="*/ 1465868 h 2656256"/>
                <a:gd name="connsiteX3-7" fmla="*/ 1410560 w 1793368"/>
                <a:gd name="connsiteY3-8" fmla="*/ 2532214 h 2656256"/>
                <a:gd name="connsiteX4-9" fmla="*/ 1338081 w 1793368"/>
                <a:gd name="connsiteY4-10" fmla="*/ 2611961 h 2656256"/>
                <a:gd name="connsiteX5-11" fmla="*/ 1318274 w 1793368"/>
                <a:gd name="connsiteY5-12" fmla="*/ 2630825 h 2656256"/>
                <a:gd name="connsiteX6-13" fmla="*/ 790575 w 1793368"/>
                <a:gd name="connsiteY6-14" fmla="*/ 2656256 h 2656256"/>
                <a:gd name="connsiteX7-15" fmla="*/ 800100 w 1793368"/>
                <a:gd name="connsiteY7-16" fmla="*/ 2389556 h 2656256"/>
                <a:gd name="connsiteX8-17" fmla="*/ 1504950 w 1793368"/>
                <a:gd name="connsiteY8-18" fmla="*/ 2360981 h 2656256"/>
                <a:gd name="connsiteX9-19" fmla="*/ 1628775 w 1793368"/>
                <a:gd name="connsiteY9-20" fmla="*/ 1989506 h 2656256"/>
                <a:gd name="connsiteX10-21" fmla="*/ 28575 w 1793368"/>
                <a:gd name="connsiteY10-22" fmla="*/ 2046656 h 2656256"/>
                <a:gd name="connsiteX11-23" fmla="*/ 0 w 1793368"/>
                <a:gd name="connsiteY11-24" fmla="*/ 1799006 h 2656256"/>
                <a:gd name="connsiteX12-25" fmla="*/ 1581150 w 1793368"/>
                <a:gd name="connsiteY12-26" fmla="*/ 1694231 h 2656256"/>
                <a:gd name="connsiteX13-27" fmla="*/ 1571625 w 1793368"/>
                <a:gd name="connsiteY13-28" fmla="*/ 1427531 h 2656256"/>
                <a:gd name="connsiteX14-29" fmla="*/ 1114425 w 1793368"/>
                <a:gd name="connsiteY14-30" fmla="*/ 1437056 h 2656256"/>
                <a:gd name="connsiteX15-31" fmla="*/ 1095375 w 1793368"/>
                <a:gd name="connsiteY15-32" fmla="*/ 1198931 h 2656256"/>
                <a:gd name="connsiteX16-33" fmla="*/ 1562100 w 1793368"/>
                <a:gd name="connsiteY16-34" fmla="*/ 1208456 h 2656256"/>
                <a:gd name="connsiteX17-35" fmla="*/ 1409700 w 1793368"/>
                <a:gd name="connsiteY17-36" fmla="*/ 789356 h 2656256"/>
                <a:gd name="connsiteX18-37" fmla="*/ 600075 w 1793368"/>
                <a:gd name="connsiteY18-38" fmla="*/ 836981 h 2656256"/>
                <a:gd name="connsiteX19-39" fmla="*/ 552450 w 1793368"/>
                <a:gd name="connsiteY19-40" fmla="*/ 589331 h 2656256"/>
                <a:gd name="connsiteX20-41" fmla="*/ 1508350 w 1793368"/>
                <a:gd name="connsiteY20-42" fmla="*/ 530636 h 2656256"/>
                <a:gd name="connsiteX21-43" fmla="*/ 1634384 w 1793368"/>
                <a:gd name="connsiteY21-44" fmla="*/ 384538 h 2656256"/>
                <a:gd name="connsiteX22-45" fmla="*/ 1638775 w 1793368"/>
                <a:gd name="connsiteY22-46" fmla="*/ 516278 h 2656256"/>
                <a:gd name="connsiteX23-47" fmla="*/ 1638089 w 1793368"/>
                <a:gd name="connsiteY23-48" fmla="*/ 516320 h 2656256"/>
                <a:gd name="connsiteX24-49" fmla="*/ 1633697 w 1793368"/>
                <a:gd name="connsiteY24-50" fmla="*/ 384570 h 2656256"/>
                <a:gd name="connsiteX25-51" fmla="*/ 1634384 w 1793368"/>
                <a:gd name="connsiteY25-52" fmla="*/ 384538 h 2656256"/>
                <a:gd name="connsiteX26-53" fmla="*/ 929537 w 1793368"/>
                <a:gd name="connsiteY26-54" fmla="*/ 0 h 2656256"/>
                <a:gd name="connsiteX27-55" fmla="*/ 1054259 w 1793368"/>
                <a:gd name="connsiteY27-56" fmla="*/ 75771 h 2656256"/>
                <a:gd name="connsiteX28-57" fmla="*/ 1183314 w 1793368"/>
                <a:gd name="connsiteY28-58" fmla="*/ 172276 h 2656256"/>
                <a:gd name="connsiteX29-59" fmla="*/ 1272228 w 1793368"/>
                <a:gd name="connsiteY29-60" fmla="*/ 253087 h 2656256"/>
                <a:gd name="connsiteX30-61" fmla="*/ 1272779 w 1793368"/>
                <a:gd name="connsiteY30-62" fmla="*/ 269869 h 2656256"/>
                <a:gd name="connsiteX31-63" fmla="*/ 1114425 w 1793368"/>
                <a:gd name="connsiteY31-64" fmla="*/ 284531 h 2656256"/>
                <a:gd name="connsiteX32-65" fmla="*/ 1009650 w 1793368"/>
                <a:gd name="connsiteY32-66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-67" fmla="*/ 1508350 w 1793368"/>
                <a:gd name="connsiteY0-68" fmla="*/ 530636 h 2656256"/>
                <a:gd name="connsiteX1-69" fmla="*/ 1571264 w 1793368"/>
                <a:gd name="connsiteY1-70" fmla="*/ 631429 h 2656256"/>
                <a:gd name="connsiteX2-71" fmla="*/ 1793368 w 1793368"/>
                <a:gd name="connsiteY2-72" fmla="*/ 1465868 h 2656256"/>
                <a:gd name="connsiteX3-73" fmla="*/ 1410560 w 1793368"/>
                <a:gd name="connsiteY3-74" fmla="*/ 2532214 h 2656256"/>
                <a:gd name="connsiteX4-75" fmla="*/ 1338081 w 1793368"/>
                <a:gd name="connsiteY4-76" fmla="*/ 2611961 h 2656256"/>
                <a:gd name="connsiteX5-77" fmla="*/ 1318274 w 1793368"/>
                <a:gd name="connsiteY5-78" fmla="*/ 2630825 h 2656256"/>
                <a:gd name="connsiteX6-79" fmla="*/ 790575 w 1793368"/>
                <a:gd name="connsiteY6-80" fmla="*/ 2656256 h 2656256"/>
                <a:gd name="connsiteX7-81" fmla="*/ 800100 w 1793368"/>
                <a:gd name="connsiteY7-82" fmla="*/ 2389556 h 2656256"/>
                <a:gd name="connsiteX8-83" fmla="*/ 1504950 w 1793368"/>
                <a:gd name="connsiteY8-84" fmla="*/ 2360981 h 2656256"/>
                <a:gd name="connsiteX9-85" fmla="*/ 1628775 w 1793368"/>
                <a:gd name="connsiteY9-86" fmla="*/ 1989506 h 2656256"/>
                <a:gd name="connsiteX10-87" fmla="*/ 28575 w 1793368"/>
                <a:gd name="connsiteY10-88" fmla="*/ 2046656 h 2656256"/>
                <a:gd name="connsiteX11-89" fmla="*/ 0 w 1793368"/>
                <a:gd name="connsiteY11-90" fmla="*/ 1799006 h 2656256"/>
                <a:gd name="connsiteX12-91" fmla="*/ 1581150 w 1793368"/>
                <a:gd name="connsiteY12-92" fmla="*/ 1694231 h 2656256"/>
                <a:gd name="connsiteX13-93" fmla="*/ 1571625 w 1793368"/>
                <a:gd name="connsiteY13-94" fmla="*/ 1427531 h 2656256"/>
                <a:gd name="connsiteX14-95" fmla="*/ 1114425 w 1793368"/>
                <a:gd name="connsiteY14-96" fmla="*/ 1437056 h 2656256"/>
                <a:gd name="connsiteX15-97" fmla="*/ 1095375 w 1793368"/>
                <a:gd name="connsiteY15-98" fmla="*/ 1198931 h 2656256"/>
                <a:gd name="connsiteX16-99" fmla="*/ 1562100 w 1793368"/>
                <a:gd name="connsiteY16-100" fmla="*/ 1208456 h 2656256"/>
                <a:gd name="connsiteX17-101" fmla="*/ 1409700 w 1793368"/>
                <a:gd name="connsiteY17-102" fmla="*/ 789356 h 2656256"/>
                <a:gd name="connsiteX18-103" fmla="*/ 600075 w 1793368"/>
                <a:gd name="connsiteY18-104" fmla="*/ 836981 h 2656256"/>
                <a:gd name="connsiteX19-105" fmla="*/ 552450 w 1793368"/>
                <a:gd name="connsiteY19-106" fmla="*/ 589331 h 2656256"/>
                <a:gd name="connsiteX20-107" fmla="*/ 1508350 w 1793368"/>
                <a:gd name="connsiteY20-108" fmla="*/ 530636 h 2656256"/>
                <a:gd name="connsiteX21-109" fmla="*/ 1634384 w 1793368"/>
                <a:gd name="connsiteY21-110" fmla="*/ 384538 h 2656256"/>
                <a:gd name="connsiteX22-111" fmla="*/ 1638775 w 1793368"/>
                <a:gd name="connsiteY22-112" fmla="*/ 516278 h 2656256"/>
                <a:gd name="connsiteX23-113" fmla="*/ 1638089 w 1793368"/>
                <a:gd name="connsiteY23-114" fmla="*/ 516320 h 2656256"/>
                <a:gd name="connsiteX24-115" fmla="*/ 1633697 w 1793368"/>
                <a:gd name="connsiteY24-116" fmla="*/ 384570 h 2656256"/>
                <a:gd name="connsiteX25-117" fmla="*/ 1634384 w 1793368"/>
                <a:gd name="connsiteY25-118" fmla="*/ 384538 h 2656256"/>
                <a:gd name="connsiteX26-119" fmla="*/ 929537 w 1793368"/>
                <a:gd name="connsiteY26-120" fmla="*/ 0 h 2656256"/>
                <a:gd name="connsiteX27-121" fmla="*/ 1054259 w 1793368"/>
                <a:gd name="connsiteY27-122" fmla="*/ 75771 h 2656256"/>
                <a:gd name="connsiteX28-123" fmla="*/ 1183314 w 1793368"/>
                <a:gd name="connsiteY28-124" fmla="*/ 172276 h 2656256"/>
                <a:gd name="connsiteX29-125" fmla="*/ 1272228 w 1793368"/>
                <a:gd name="connsiteY29-126" fmla="*/ 253087 h 2656256"/>
                <a:gd name="connsiteX30-127" fmla="*/ 1272779 w 1793368"/>
                <a:gd name="connsiteY30-128" fmla="*/ 269869 h 2656256"/>
                <a:gd name="connsiteX31-129" fmla="*/ 1114425 w 1793368"/>
                <a:gd name="connsiteY31-130" fmla="*/ 284531 h 2656256"/>
                <a:gd name="connsiteX32-131" fmla="*/ 1009650 w 1793368"/>
                <a:gd name="connsiteY32-132" fmla="*/ 303581 h 2656256"/>
                <a:gd name="connsiteX33-133" fmla="*/ 304800 w 1793368"/>
                <a:gd name="connsiteY33-134" fmla="*/ 341681 h 2656256"/>
                <a:gd name="connsiteX34-135" fmla="*/ 238125 w 1793368"/>
                <a:gd name="connsiteY34-136" fmla="*/ 84506 h 2656256"/>
                <a:gd name="connsiteX35-137" fmla="*/ 929537 w 1793368"/>
                <a:gd name="connsiteY35-138" fmla="*/ 0 h 2656256"/>
                <a:gd name="connsiteX0-139" fmla="*/ 1508350 w 1793368"/>
                <a:gd name="connsiteY0-140" fmla="*/ 530636 h 2656256"/>
                <a:gd name="connsiteX1-141" fmla="*/ 1571264 w 1793368"/>
                <a:gd name="connsiteY1-142" fmla="*/ 631429 h 2656256"/>
                <a:gd name="connsiteX2-143" fmla="*/ 1793368 w 1793368"/>
                <a:gd name="connsiteY2-144" fmla="*/ 1465868 h 2656256"/>
                <a:gd name="connsiteX3-145" fmla="*/ 1410560 w 1793368"/>
                <a:gd name="connsiteY3-146" fmla="*/ 2532214 h 2656256"/>
                <a:gd name="connsiteX4-147" fmla="*/ 1338081 w 1793368"/>
                <a:gd name="connsiteY4-148" fmla="*/ 2611961 h 2656256"/>
                <a:gd name="connsiteX5-149" fmla="*/ 1318274 w 1793368"/>
                <a:gd name="connsiteY5-150" fmla="*/ 2630825 h 2656256"/>
                <a:gd name="connsiteX6-151" fmla="*/ 790575 w 1793368"/>
                <a:gd name="connsiteY6-152" fmla="*/ 2656256 h 2656256"/>
                <a:gd name="connsiteX7-153" fmla="*/ 819150 w 1793368"/>
                <a:gd name="connsiteY7-154" fmla="*/ 2427656 h 2656256"/>
                <a:gd name="connsiteX8-155" fmla="*/ 1504950 w 1793368"/>
                <a:gd name="connsiteY8-156" fmla="*/ 2360981 h 2656256"/>
                <a:gd name="connsiteX9-157" fmla="*/ 1628775 w 1793368"/>
                <a:gd name="connsiteY9-158" fmla="*/ 1989506 h 2656256"/>
                <a:gd name="connsiteX10-159" fmla="*/ 28575 w 1793368"/>
                <a:gd name="connsiteY10-160" fmla="*/ 2046656 h 2656256"/>
                <a:gd name="connsiteX11-161" fmla="*/ 0 w 1793368"/>
                <a:gd name="connsiteY11-162" fmla="*/ 1799006 h 2656256"/>
                <a:gd name="connsiteX12-163" fmla="*/ 1581150 w 1793368"/>
                <a:gd name="connsiteY12-164" fmla="*/ 1694231 h 2656256"/>
                <a:gd name="connsiteX13-165" fmla="*/ 1571625 w 1793368"/>
                <a:gd name="connsiteY13-166" fmla="*/ 1427531 h 2656256"/>
                <a:gd name="connsiteX14-167" fmla="*/ 1114425 w 1793368"/>
                <a:gd name="connsiteY14-168" fmla="*/ 1437056 h 2656256"/>
                <a:gd name="connsiteX15-169" fmla="*/ 1095375 w 1793368"/>
                <a:gd name="connsiteY15-170" fmla="*/ 1198931 h 2656256"/>
                <a:gd name="connsiteX16-171" fmla="*/ 1562100 w 1793368"/>
                <a:gd name="connsiteY16-172" fmla="*/ 1208456 h 2656256"/>
                <a:gd name="connsiteX17-173" fmla="*/ 1409700 w 1793368"/>
                <a:gd name="connsiteY17-174" fmla="*/ 789356 h 2656256"/>
                <a:gd name="connsiteX18-175" fmla="*/ 600075 w 1793368"/>
                <a:gd name="connsiteY18-176" fmla="*/ 836981 h 2656256"/>
                <a:gd name="connsiteX19-177" fmla="*/ 552450 w 1793368"/>
                <a:gd name="connsiteY19-178" fmla="*/ 589331 h 2656256"/>
                <a:gd name="connsiteX20-179" fmla="*/ 1508350 w 1793368"/>
                <a:gd name="connsiteY20-180" fmla="*/ 530636 h 2656256"/>
                <a:gd name="connsiteX21-181" fmla="*/ 1634384 w 1793368"/>
                <a:gd name="connsiteY21-182" fmla="*/ 384538 h 2656256"/>
                <a:gd name="connsiteX22-183" fmla="*/ 1638775 w 1793368"/>
                <a:gd name="connsiteY22-184" fmla="*/ 516278 h 2656256"/>
                <a:gd name="connsiteX23-185" fmla="*/ 1638089 w 1793368"/>
                <a:gd name="connsiteY23-186" fmla="*/ 516320 h 2656256"/>
                <a:gd name="connsiteX24-187" fmla="*/ 1633697 w 1793368"/>
                <a:gd name="connsiteY24-188" fmla="*/ 384570 h 2656256"/>
                <a:gd name="connsiteX25-189" fmla="*/ 1634384 w 1793368"/>
                <a:gd name="connsiteY25-190" fmla="*/ 384538 h 2656256"/>
                <a:gd name="connsiteX26-191" fmla="*/ 929537 w 1793368"/>
                <a:gd name="connsiteY26-192" fmla="*/ 0 h 2656256"/>
                <a:gd name="connsiteX27-193" fmla="*/ 1054259 w 1793368"/>
                <a:gd name="connsiteY27-194" fmla="*/ 75771 h 2656256"/>
                <a:gd name="connsiteX28-195" fmla="*/ 1183314 w 1793368"/>
                <a:gd name="connsiteY28-196" fmla="*/ 172276 h 2656256"/>
                <a:gd name="connsiteX29-197" fmla="*/ 1272228 w 1793368"/>
                <a:gd name="connsiteY29-198" fmla="*/ 253087 h 2656256"/>
                <a:gd name="connsiteX30-199" fmla="*/ 1272779 w 1793368"/>
                <a:gd name="connsiteY30-200" fmla="*/ 269869 h 2656256"/>
                <a:gd name="connsiteX31-201" fmla="*/ 1114425 w 1793368"/>
                <a:gd name="connsiteY31-202" fmla="*/ 284531 h 2656256"/>
                <a:gd name="connsiteX32-203" fmla="*/ 1009650 w 1793368"/>
                <a:gd name="connsiteY32-204" fmla="*/ 303581 h 2656256"/>
                <a:gd name="connsiteX33-205" fmla="*/ 304800 w 1793368"/>
                <a:gd name="connsiteY33-206" fmla="*/ 341681 h 2656256"/>
                <a:gd name="connsiteX34-207" fmla="*/ 238125 w 1793368"/>
                <a:gd name="connsiteY34-208" fmla="*/ 84506 h 2656256"/>
                <a:gd name="connsiteX35-209" fmla="*/ 929537 w 1793368"/>
                <a:gd name="connsiteY35-210" fmla="*/ 0 h 2656256"/>
                <a:gd name="connsiteX0-211" fmla="*/ 1508350 w 1793368"/>
                <a:gd name="connsiteY0-212" fmla="*/ 530636 h 2656256"/>
                <a:gd name="connsiteX1-213" fmla="*/ 1571264 w 1793368"/>
                <a:gd name="connsiteY1-214" fmla="*/ 631429 h 2656256"/>
                <a:gd name="connsiteX2-215" fmla="*/ 1793368 w 1793368"/>
                <a:gd name="connsiteY2-216" fmla="*/ 1465868 h 2656256"/>
                <a:gd name="connsiteX3-217" fmla="*/ 1410560 w 1793368"/>
                <a:gd name="connsiteY3-218" fmla="*/ 2532214 h 2656256"/>
                <a:gd name="connsiteX4-219" fmla="*/ 1338081 w 1793368"/>
                <a:gd name="connsiteY4-220" fmla="*/ 2611961 h 2656256"/>
                <a:gd name="connsiteX5-221" fmla="*/ 1318274 w 1793368"/>
                <a:gd name="connsiteY5-222" fmla="*/ 2630825 h 2656256"/>
                <a:gd name="connsiteX6-223" fmla="*/ 790575 w 1793368"/>
                <a:gd name="connsiteY6-224" fmla="*/ 2656256 h 2656256"/>
                <a:gd name="connsiteX7-225" fmla="*/ 819150 w 1793368"/>
                <a:gd name="connsiteY7-226" fmla="*/ 2427656 h 2656256"/>
                <a:gd name="connsiteX8-227" fmla="*/ 1504950 w 1793368"/>
                <a:gd name="connsiteY8-228" fmla="*/ 2360981 h 2656256"/>
                <a:gd name="connsiteX9-229" fmla="*/ 1628775 w 1793368"/>
                <a:gd name="connsiteY9-230" fmla="*/ 1989506 h 2656256"/>
                <a:gd name="connsiteX10-231" fmla="*/ 28575 w 1793368"/>
                <a:gd name="connsiteY10-232" fmla="*/ 2046656 h 2656256"/>
                <a:gd name="connsiteX11-233" fmla="*/ 0 w 1793368"/>
                <a:gd name="connsiteY11-234" fmla="*/ 1799006 h 2656256"/>
                <a:gd name="connsiteX12-235" fmla="*/ 1581150 w 1793368"/>
                <a:gd name="connsiteY12-236" fmla="*/ 1694231 h 2656256"/>
                <a:gd name="connsiteX13-237" fmla="*/ 1571625 w 1793368"/>
                <a:gd name="connsiteY13-238" fmla="*/ 1427531 h 2656256"/>
                <a:gd name="connsiteX14-239" fmla="*/ 1114425 w 1793368"/>
                <a:gd name="connsiteY14-240" fmla="*/ 1437056 h 2656256"/>
                <a:gd name="connsiteX15-241" fmla="*/ 1095375 w 1793368"/>
                <a:gd name="connsiteY15-242" fmla="*/ 1198931 h 2656256"/>
                <a:gd name="connsiteX16-243" fmla="*/ 1562100 w 1793368"/>
                <a:gd name="connsiteY16-244" fmla="*/ 1208456 h 2656256"/>
                <a:gd name="connsiteX17-245" fmla="*/ 1409700 w 1793368"/>
                <a:gd name="connsiteY17-246" fmla="*/ 789356 h 2656256"/>
                <a:gd name="connsiteX18-247" fmla="*/ 600075 w 1793368"/>
                <a:gd name="connsiteY18-248" fmla="*/ 836981 h 2656256"/>
                <a:gd name="connsiteX19-249" fmla="*/ 552450 w 1793368"/>
                <a:gd name="connsiteY19-250" fmla="*/ 589331 h 2656256"/>
                <a:gd name="connsiteX20-251" fmla="*/ 1508350 w 1793368"/>
                <a:gd name="connsiteY20-252" fmla="*/ 530636 h 2656256"/>
                <a:gd name="connsiteX21-253" fmla="*/ 1634384 w 1793368"/>
                <a:gd name="connsiteY21-254" fmla="*/ 384538 h 2656256"/>
                <a:gd name="connsiteX22-255" fmla="*/ 1638775 w 1793368"/>
                <a:gd name="connsiteY22-256" fmla="*/ 516278 h 2656256"/>
                <a:gd name="connsiteX23-257" fmla="*/ 1638089 w 1793368"/>
                <a:gd name="connsiteY23-258" fmla="*/ 516320 h 2656256"/>
                <a:gd name="connsiteX24-259" fmla="*/ 1633697 w 1793368"/>
                <a:gd name="connsiteY24-260" fmla="*/ 384570 h 2656256"/>
                <a:gd name="connsiteX25-261" fmla="*/ 1634384 w 1793368"/>
                <a:gd name="connsiteY25-262" fmla="*/ 384538 h 2656256"/>
                <a:gd name="connsiteX26-263" fmla="*/ 929537 w 1793368"/>
                <a:gd name="connsiteY26-264" fmla="*/ 0 h 2656256"/>
                <a:gd name="connsiteX27-265" fmla="*/ 1054259 w 1793368"/>
                <a:gd name="connsiteY27-266" fmla="*/ 75771 h 2656256"/>
                <a:gd name="connsiteX28-267" fmla="*/ 1183314 w 1793368"/>
                <a:gd name="connsiteY28-268" fmla="*/ 172276 h 2656256"/>
                <a:gd name="connsiteX29-269" fmla="*/ 1272228 w 1793368"/>
                <a:gd name="connsiteY29-270" fmla="*/ 253087 h 2656256"/>
                <a:gd name="connsiteX30-271" fmla="*/ 1272779 w 1793368"/>
                <a:gd name="connsiteY30-272" fmla="*/ 269869 h 2656256"/>
                <a:gd name="connsiteX31-273" fmla="*/ 1114425 w 1793368"/>
                <a:gd name="connsiteY31-274" fmla="*/ 284531 h 2656256"/>
                <a:gd name="connsiteX32-275" fmla="*/ 1009650 w 1793368"/>
                <a:gd name="connsiteY32-276" fmla="*/ 303581 h 2656256"/>
                <a:gd name="connsiteX33-277" fmla="*/ 304800 w 1793368"/>
                <a:gd name="connsiteY33-278" fmla="*/ 341681 h 2656256"/>
                <a:gd name="connsiteX34-279" fmla="*/ 238125 w 1793368"/>
                <a:gd name="connsiteY34-280" fmla="*/ 84506 h 2656256"/>
                <a:gd name="connsiteX35-281" fmla="*/ 929537 w 1793368"/>
                <a:gd name="connsiteY35-282" fmla="*/ 0 h 2656256"/>
                <a:gd name="connsiteX0-283" fmla="*/ 1508350 w 1793368"/>
                <a:gd name="connsiteY0-284" fmla="*/ 530636 h 2682317"/>
                <a:gd name="connsiteX1-285" fmla="*/ 1571264 w 1793368"/>
                <a:gd name="connsiteY1-286" fmla="*/ 631429 h 2682317"/>
                <a:gd name="connsiteX2-287" fmla="*/ 1793368 w 1793368"/>
                <a:gd name="connsiteY2-288" fmla="*/ 1465868 h 2682317"/>
                <a:gd name="connsiteX3-289" fmla="*/ 1410560 w 1793368"/>
                <a:gd name="connsiteY3-290" fmla="*/ 2532214 h 2682317"/>
                <a:gd name="connsiteX4-291" fmla="*/ 1338081 w 1793368"/>
                <a:gd name="connsiteY4-292" fmla="*/ 2611961 h 2682317"/>
                <a:gd name="connsiteX5-293" fmla="*/ 1318274 w 1793368"/>
                <a:gd name="connsiteY5-294" fmla="*/ 2630825 h 2682317"/>
                <a:gd name="connsiteX6-295" fmla="*/ 790575 w 1793368"/>
                <a:gd name="connsiteY6-296" fmla="*/ 2656256 h 2682317"/>
                <a:gd name="connsiteX7-297" fmla="*/ 819150 w 1793368"/>
                <a:gd name="connsiteY7-298" fmla="*/ 2427656 h 2682317"/>
                <a:gd name="connsiteX8-299" fmla="*/ 1504950 w 1793368"/>
                <a:gd name="connsiteY8-300" fmla="*/ 2360981 h 2682317"/>
                <a:gd name="connsiteX9-301" fmla="*/ 1628775 w 1793368"/>
                <a:gd name="connsiteY9-302" fmla="*/ 1989506 h 2682317"/>
                <a:gd name="connsiteX10-303" fmla="*/ 28575 w 1793368"/>
                <a:gd name="connsiteY10-304" fmla="*/ 2046656 h 2682317"/>
                <a:gd name="connsiteX11-305" fmla="*/ 0 w 1793368"/>
                <a:gd name="connsiteY11-306" fmla="*/ 1799006 h 2682317"/>
                <a:gd name="connsiteX12-307" fmla="*/ 1581150 w 1793368"/>
                <a:gd name="connsiteY12-308" fmla="*/ 1694231 h 2682317"/>
                <a:gd name="connsiteX13-309" fmla="*/ 1571625 w 1793368"/>
                <a:gd name="connsiteY13-310" fmla="*/ 1427531 h 2682317"/>
                <a:gd name="connsiteX14-311" fmla="*/ 1114425 w 1793368"/>
                <a:gd name="connsiteY14-312" fmla="*/ 1437056 h 2682317"/>
                <a:gd name="connsiteX15-313" fmla="*/ 1095375 w 1793368"/>
                <a:gd name="connsiteY15-314" fmla="*/ 1198931 h 2682317"/>
                <a:gd name="connsiteX16-315" fmla="*/ 1562100 w 1793368"/>
                <a:gd name="connsiteY16-316" fmla="*/ 1208456 h 2682317"/>
                <a:gd name="connsiteX17-317" fmla="*/ 1409700 w 1793368"/>
                <a:gd name="connsiteY17-318" fmla="*/ 789356 h 2682317"/>
                <a:gd name="connsiteX18-319" fmla="*/ 600075 w 1793368"/>
                <a:gd name="connsiteY18-320" fmla="*/ 836981 h 2682317"/>
                <a:gd name="connsiteX19-321" fmla="*/ 552450 w 1793368"/>
                <a:gd name="connsiteY19-322" fmla="*/ 589331 h 2682317"/>
                <a:gd name="connsiteX20-323" fmla="*/ 1508350 w 1793368"/>
                <a:gd name="connsiteY20-324" fmla="*/ 530636 h 2682317"/>
                <a:gd name="connsiteX21-325" fmla="*/ 1634384 w 1793368"/>
                <a:gd name="connsiteY21-326" fmla="*/ 384538 h 2682317"/>
                <a:gd name="connsiteX22-327" fmla="*/ 1638775 w 1793368"/>
                <a:gd name="connsiteY22-328" fmla="*/ 516278 h 2682317"/>
                <a:gd name="connsiteX23-329" fmla="*/ 1638089 w 1793368"/>
                <a:gd name="connsiteY23-330" fmla="*/ 516320 h 2682317"/>
                <a:gd name="connsiteX24-331" fmla="*/ 1633697 w 1793368"/>
                <a:gd name="connsiteY24-332" fmla="*/ 384570 h 2682317"/>
                <a:gd name="connsiteX25-333" fmla="*/ 1634384 w 1793368"/>
                <a:gd name="connsiteY25-334" fmla="*/ 384538 h 2682317"/>
                <a:gd name="connsiteX26-335" fmla="*/ 929537 w 1793368"/>
                <a:gd name="connsiteY26-336" fmla="*/ 0 h 2682317"/>
                <a:gd name="connsiteX27-337" fmla="*/ 1054259 w 1793368"/>
                <a:gd name="connsiteY27-338" fmla="*/ 75771 h 2682317"/>
                <a:gd name="connsiteX28-339" fmla="*/ 1183314 w 1793368"/>
                <a:gd name="connsiteY28-340" fmla="*/ 172276 h 2682317"/>
                <a:gd name="connsiteX29-341" fmla="*/ 1272228 w 1793368"/>
                <a:gd name="connsiteY29-342" fmla="*/ 253087 h 2682317"/>
                <a:gd name="connsiteX30-343" fmla="*/ 1272779 w 1793368"/>
                <a:gd name="connsiteY30-344" fmla="*/ 269869 h 2682317"/>
                <a:gd name="connsiteX31-345" fmla="*/ 1114425 w 1793368"/>
                <a:gd name="connsiteY31-346" fmla="*/ 284531 h 2682317"/>
                <a:gd name="connsiteX32-347" fmla="*/ 1009650 w 1793368"/>
                <a:gd name="connsiteY32-348" fmla="*/ 303581 h 2682317"/>
                <a:gd name="connsiteX33-349" fmla="*/ 304800 w 1793368"/>
                <a:gd name="connsiteY33-350" fmla="*/ 341681 h 2682317"/>
                <a:gd name="connsiteX34-351" fmla="*/ 238125 w 1793368"/>
                <a:gd name="connsiteY34-352" fmla="*/ 84506 h 2682317"/>
                <a:gd name="connsiteX35-353" fmla="*/ 929537 w 1793368"/>
                <a:gd name="connsiteY35-354" fmla="*/ 0 h 2682317"/>
                <a:gd name="connsiteX0-355" fmla="*/ 1508350 w 1793368"/>
                <a:gd name="connsiteY0-356" fmla="*/ 530636 h 2650404"/>
                <a:gd name="connsiteX1-357" fmla="*/ 1571264 w 1793368"/>
                <a:gd name="connsiteY1-358" fmla="*/ 631429 h 2650404"/>
                <a:gd name="connsiteX2-359" fmla="*/ 1793368 w 1793368"/>
                <a:gd name="connsiteY2-360" fmla="*/ 1465868 h 2650404"/>
                <a:gd name="connsiteX3-361" fmla="*/ 1410560 w 1793368"/>
                <a:gd name="connsiteY3-362" fmla="*/ 2532214 h 2650404"/>
                <a:gd name="connsiteX4-363" fmla="*/ 1338081 w 1793368"/>
                <a:gd name="connsiteY4-364" fmla="*/ 2611961 h 2650404"/>
                <a:gd name="connsiteX5-365" fmla="*/ 1318274 w 1793368"/>
                <a:gd name="connsiteY5-366" fmla="*/ 2630825 h 2650404"/>
                <a:gd name="connsiteX6-367" fmla="*/ 835025 w 1793368"/>
                <a:gd name="connsiteY6-368" fmla="*/ 2611806 h 2650404"/>
                <a:gd name="connsiteX7-369" fmla="*/ 819150 w 1793368"/>
                <a:gd name="connsiteY7-370" fmla="*/ 2427656 h 2650404"/>
                <a:gd name="connsiteX8-371" fmla="*/ 1504950 w 1793368"/>
                <a:gd name="connsiteY8-372" fmla="*/ 2360981 h 2650404"/>
                <a:gd name="connsiteX9-373" fmla="*/ 1628775 w 1793368"/>
                <a:gd name="connsiteY9-374" fmla="*/ 1989506 h 2650404"/>
                <a:gd name="connsiteX10-375" fmla="*/ 28575 w 1793368"/>
                <a:gd name="connsiteY10-376" fmla="*/ 2046656 h 2650404"/>
                <a:gd name="connsiteX11-377" fmla="*/ 0 w 1793368"/>
                <a:gd name="connsiteY11-378" fmla="*/ 1799006 h 2650404"/>
                <a:gd name="connsiteX12-379" fmla="*/ 1581150 w 1793368"/>
                <a:gd name="connsiteY12-380" fmla="*/ 1694231 h 2650404"/>
                <a:gd name="connsiteX13-381" fmla="*/ 1571625 w 1793368"/>
                <a:gd name="connsiteY13-382" fmla="*/ 1427531 h 2650404"/>
                <a:gd name="connsiteX14-383" fmla="*/ 1114425 w 1793368"/>
                <a:gd name="connsiteY14-384" fmla="*/ 1437056 h 2650404"/>
                <a:gd name="connsiteX15-385" fmla="*/ 1095375 w 1793368"/>
                <a:gd name="connsiteY15-386" fmla="*/ 1198931 h 2650404"/>
                <a:gd name="connsiteX16-387" fmla="*/ 1562100 w 1793368"/>
                <a:gd name="connsiteY16-388" fmla="*/ 1208456 h 2650404"/>
                <a:gd name="connsiteX17-389" fmla="*/ 1409700 w 1793368"/>
                <a:gd name="connsiteY17-390" fmla="*/ 789356 h 2650404"/>
                <a:gd name="connsiteX18-391" fmla="*/ 600075 w 1793368"/>
                <a:gd name="connsiteY18-392" fmla="*/ 836981 h 2650404"/>
                <a:gd name="connsiteX19-393" fmla="*/ 552450 w 1793368"/>
                <a:gd name="connsiteY19-394" fmla="*/ 589331 h 2650404"/>
                <a:gd name="connsiteX20-395" fmla="*/ 1508350 w 1793368"/>
                <a:gd name="connsiteY20-396" fmla="*/ 530636 h 2650404"/>
                <a:gd name="connsiteX21-397" fmla="*/ 1634384 w 1793368"/>
                <a:gd name="connsiteY21-398" fmla="*/ 384538 h 2650404"/>
                <a:gd name="connsiteX22-399" fmla="*/ 1638775 w 1793368"/>
                <a:gd name="connsiteY22-400" fmla="*/ 516278 h 2650404"/>
                <a:gd name="connsiteX23-401" fmla="*/ 1638089 w 1793368"/>
                <a:gd name="connsiteY23-402" fmla="*/ 516320 h 2650404"/>
                <a:gd name="connsiteX24-403" fmla="*/ 1633697 w 1793368"/>
                <a:gd name="connsiteY24-404" fmla="*/ 384570 h 2650404"/>
                <a:gd name="connsiteX25-405" fmla="*/ 1634384 w 1793368"/>
                <a:gd name="connsiteY25-406" fmla="*/ 384538 h 2650404"/>
                <a:gd name="connsiteX26-407" fmla="*/ 929537 w 1793368"/>
                <a:gd name="connsiteY26-408" fmla="*/ 0 h 2650404"/>
                <a:gd name="connsiteX27-409" fmla="*/ 1054259 w 1793368"/>
                <a:gd name="connsiteY27-410" fmla="*/ 75771 h 2650404"/>
                <a:gd name="connsiteX28-411" fmla="*/ 1183314 w 1793368"/>
                <a:gd name="connsiteY28-412" fmla="*/ 172276 h 2650404"/>
                <a:gd name="connsiteX29-413" fmla="*/ 1272228 w 1793368"/>
                <a:gd name="connsiteY29-414" fmla="*/ 253087 h 2650404"/>
                <a:gd name="connsiteX30-415" fmla="*/ 1272779 w 1793368"/>
                <a:gd name="connsiteY30-416" fmla="*/ 269869 h 2650404"/>
                <a:gd name="connsiteX31-417" fmla="*/ 1114425 w 1793368"/>
                <a:gd name="connsiteY31-418" fmla="*/ 284531 h 2650404"/>
                <a:gd name="connsiteX32-419" fmla="*/ 1009650 w 1793368"/>
                <a:gd name="connsiteY32-420" fmla="*/ 303581 h 2650404"/>
                <a:gd name="connsiteX33-421" fmla="*/ 304800 w 1793368"/>
                <a:gd name="connsiteY33-422" fmla="*/ 341681 h 2650404"/>
                <a:gd name="connsiteX34-423" fmla="*/ 238125 w 1793368"/>
                <a:gd name="connsiteY34-424" fmla="*/ 84506 h 2650404"/>
                <a:gd name="connsiteX35-425" fmla="*/ 929537 w 1793368"/>
                <a:gd name="connsiteY35-426" fmla="*/ 0 h 2650404"/>
                <a:gd name="connsiteX0-427" fmla="*/ 1508350 w 1793368"/>
                <a:gd name="connsiteY0-428" fmla="*/ 530636 h 2650404"/>
                <a:gd name="connsiteX1-429" fmla="*/ 1571264 w 1793368"/>
                <a:gd name="connsiteY1-430" fmla="*/ 631429 h 2650404"/>
                <a:gd name="connsiteX2-431" fmla="*/ 1793368 w 1793368"/>
                <a:gd name="connsiteY2-432" fmla="*/ 1465868 h 2650404"/>
                <a:gd name="connsiteX3-433" fmla="*/ 1410560 w 1793368"/>
                <a:gd name="connsiteY3-434" fmla="*/ 2532214 h 2650404"/>
                <a:gd name="connsiteX4-435" fmla="*/ 1338081 w 1793368"/>
                <a:gd name="connsiteY4-436" fmla="*/ 2611961 h 2650404"/>
                <a:gd name="connsiteX5-437" fmla="*/ 1318274 w 1793368"/>
                <a:gd name="connsiteY5-438" fmla="*/ 2630825 h 2650404"/>
                <a:gd name="connsiteX6-439" fmla="*/ 835025 w 1793368"/>
                <a:gd name="connsiteY6-440" fmla="*/ 2611806 h 2650404"/>
                <a:gd name="connsiteX7-441" fmla="*/ 819150 w 1793368"/>
                <a:gd name="connsiteY7-442" fmla="*/ 2427656 h 2650404"/>
                <a:gd name="connsiteX8-443" fmla="*/ 1504950 w 1793368"/>
                <a:gd name="connsiteY8-444" fmla="*/ 2360981 h 2650404"/>
                <a:gd name="connsiteX9-445" fmla="*/ 1628775 w 1793368"/>
                <a:gd name="connsiteY9-446" fmla="*/ 1989506 h 2650404"/>
                <a:gd name="connsiteX10-447" fmla="*/ 28575 w 1793368"/>
                <a:gd name="connsiteY10-448" fmla="*/ 2046656 h 2650404"/>
                <a:gd name="connsiteX11-449" fmla="*/ 0 w 1793368"/>
                <a:gd name="connsiteY11-450" fmla="*/ 1799006 h 2650404"/>
                <a:gd name="connsiteX12-451" fmla="*/ 1581150 w 1793368"/>
                <a:gd name="connsiteY12-452" fmla="*/ 1694231 h 2650404"/>
                <a:gd name="connsiteX13-453" fmla="*/ 1571625 w 1793368"/>
                <a:gd name="connsiteY13-454" fmla="*/ 1427531 h 2650404"/>
                <a:gd name="connsiteX14-455" fmla="*/ 1114425 w 1793368"/>
                <a:gd name="connsiteY14-456" fmla="*/ 1437056 h 2650404"/>
                <a:gd name="connsiteX15-457" fmla="*/ 1095375 w 1793368"/>
                <a:gd name="connsiteY15-458" fmla="*/ 1198931 h 2650404"/>
                <a:gd name="connsiteX16-459" fmla="*/ 1562100 w 1793368"/>
                <a:gd name="connsiteY16-460" fmla="*/ 1208456 h 2650404"/>
                <a:gd name="connsiteX17-461" fmla="*/ 1409700 w 1793368"/>
                <a:gd name="connsiteY17-462" fmla="*/ 789356 h 2650404"/>
                <a:gd name="connsiteX18-463" fmla="*/ 600075 w 1793368"/>
                <a:gd name="connsiteY18-464" fmla="*/ 836981 h 2650404"/>
                <a:gd name="connsiteX19-465" fmla="*/ 552450 w 1793368"/>
                <a:gd name="connsiteY19-466" fmla="*/ 589331 h 2650404"/>
                <a:gd name="connsiteX20-467" fmla="*/ 1508350 w 1793368"/>
                <a:gd name="connsiteY20-468" fmla="*/ 530636 h 2650404"/>
                <a:gd name="connsiteX21-469" fmla="*/ 1634384 w 1793368"/>
                <a:gd name="connsiteY21-470" fmla="*/ 384538 h 2650404"/>
                <a:gd name="connsiteX22-471" fmla="*/ 1638775 w 1793368"/>
                <a:gd name="connsiteY22-472" fmla="*/ 516278 h 2650404"/>
                <a:gd name="connsiteX23-473" fmla="*/ 1638089 w 1793368"/>
                <a:gd name="connsiteY23-474" fmla="*/ 516320 h 2650404"/>
                <a:gd name="connsiteX24-475" fmla="*/ 1633697 w 1793368"/>
                <a:gd name="connsiteY24-476" fmla="*/ 384570 h 2650404"/>
                <a:gd name="connsiteX25-477" fmla="*/ 1634384 w 1793368"/>
                <a:gd name="connsiteY25-478" fmla="*/ 384538 h 2650404"/>
                <a:gd name="connsiteX26-479" fmla="*/ 929537 w 1793368"/>
                <a:gd name="connsiteY26-480" fmla="*/ 0 h 2650404"/>
                <a:gd name="connsiteX27-481" fmla="*/ 1054259 w 1793368"/>
                <a:gd name="connsiteY27-482" fmla="*/ 75771 h 2650404"/>
                <a:gd name="connsiteX28-483" fmla="*/ 1183314 w 1793368"/>
                <a:gd name="connsiteY28-484" fmla="*/ 172276 h 2650404"/>
                <a:gd name="connsiteX29-485" fmla="*/ 1272228 w 1793368"/>
                <a:gd name="connsiteY29-486" fmla="*/ 253087 h 2650404"/>
                <a:gd name="connsiteX30-487" fmla="*/ 1272779 w 1793368"/>
                <a:gd name="connsiteY30-488" fmla="*/ 269869 h 2650404"/>
                <a:gd name="connsiteX31-489" fmla="*/ 1114425 w 1793368"/>
                <a:gd name="connsiteY31-490" fmla="*/ 284531 h 2650404"/>
                <a:gd name="connsiteX32-491" fmla="*/ 1009650 w 1793368"/>
                <a:gd name="connsiteY32-492" fmla="*/ 303581 h 2650404"/>
                <a:gd name="connsiteX33-493" fmla="*/ 304800 w 1793368"/>
                <a:gd name="connsiteY33-494" fmla="*/ 341681 h 2650404"/>
                <a:gd name="connsiteX34-495" fmla="*/ 238125 w 1793368"/>
                <a:gd name="connsiteY34-496" fmla="*/ 84506 h 2650404"/>
                <a:gd name="connsiteX35-497" fmla="*/ 929537 w 1793368"/>
                <a:gd name="connsiteY35-498" fmla="*/ 0 h 2650404"/>
                <a:gd name="connsiteX0-499" fmla="*/ 1508350 w 1793368"/>
                <a:gd name="connsiteY0-500" fmla="*/ 530636 h 2677254"/>
                <a:gd name="connsiteX1-501" fmla="*/ 1571264 w 1793368"/>
                <a:gd name="connsiteY1-502" fmla="*/ 631429 h 2677254"/>
                <a:gd name="connsiteX2-503" fmla="*/ 1793368 w 1793368"/>
                <a:gd name="connsiteY2-504" fmla="*/ 1465868 h 2677254"/>
                <a:gd name="connsiteX3-505" fmla="*/ 1410560 w 1793368"/>
                <a:gd name="connsiteY3-506" fmla="*/ 2532214 h 2677254"/>
                <a:gd name="connsiteX4-507" fmla="*/ 1338081 w 1793368"/>
                <a:gd name="connsiteY4-508" fmla="*/ 2611961 h 2677254"/>
                <a:gd name="connsiteX5-509" fmla="*/ 1318274 w 1793368"/>
                <a:gd name="connsiteY5-510" fmla="*/ 2630825 h 2677254"/>
                <a:gd name="connsiteX6-511" fmla="*/ 822325 w 1793368"/>
                <a:gd name="connsiteY6-512" fmla="*/ 2649906 h 2677254"/>
                <a:gd name="connsiteX7-513" fmla="*/ 819150 w 1793368"/>
                <a:gd name="connsiteY7-514" fmla="*/ 2427656 h 2677254"/>
                <a:gd name="connsiteX8-515" fmla="*/ 1504950 w 1793368"/>
                <a:gd name="connsiteY8-516" fmla="*/ 2360981 h 2677254"/>
                <a:gd name="connsiteX9-517" fmla="*/ 1628775 w 1793368"/>
                <a:gd name="connsiteY9-518" fmla="*/ 1989506 h 2677254"/>
                <a:gd name="connsiteX10-519" fmla="*/ 28575 w 1793368"/>
                <a:gd name="connsiteY10-520" fmla="*/ 2046656 h 2677254"/>
                <a:gd name="connsiteX11-521" fmla="*/ 0 w 1793368"/>
                <a:gd name="connsiteY11-522" fmla="*/ 1799006 h 2677254"/>
                <a:gd name="connsiteX12-523" fmla="*/ 1581150 w 1793368"/>
                <a:gd name="connsiteY12-524" fmla="*/ 1694231 h 2677254"/>
                <a:gd name="connsiteX13-525" fmla="*/ 1571625 w 1793368"/>
                <a:gd name="connsiteY13-526" fmla="*/ 1427531 h 2677254"/>
                <a:gd name="connsiteX14-527" fmla="*/ 1114425 w 1793368"/>
                <a:gd name="connsiteY14-528" fmla="*/ 1437056 h 2677254"/>
                <a:gd name="connsiteX15-529" fmla="*/ 1095375 w 1793368"/>
                <a:gd name="connsiteY15-530" fmla="*/ 1198931 h 2677254"/>
                <a:gd name="connsiteX16-531" fmla="*/ 1562100 w 1793368"/>
                <a:gd name="connsiteY16-532" fmla="*/ 1208456 h 2677254"/>
                <a:gd name="connsiteX17-533" fmla="*/ 1409700 w 1793368"/>
                <a:gd name="connsiteY17-534" fmla="*/ 789356 h 2677254"/>
                <a:gd name="connsiteX18-535" fmla="*/ 600075 w 1793368"/>
                <a:gd name="connsiteY18-536" fmla="*/ 836981 h 2677254"/>
                <a:gd name="connsiteX19-537" fmla="*/ 552450 w 1793368"/>
                <a:gd name="connsiteY19-538" fmla="*/ 589331 h 2677254"/>
                <a:gd name="connsiteX20-539" fmla="*/ 1508350 w 1793368"/>
                <a:gd name="connsiteY20-540" fmla="*/ 530636 h 2677254"/>
                <a:gd name="connsiteX21-541" fmla="*/ 1634384 w 1793368"/>
                <a:gd name="connsiteY21-542" fmla="*/ 384538 h 2677254"/>
                <a:gd name="connsiteX22-543" fmla="*/ 1638775 w 1793368"/>
                <a:gd name="connsiteY22-544" fmla="*/ 516278 h 2677254"/>
                <a:gd name="connsiteX23-545" fmla="*/ 1638089 w 1793368"/>
                <a:gd name="connsiteY23-546" fmla="*/ 516320 h 2677254"/>
                <a:gd name="connsiteX24-547" fmla="*/ 1633697 w 1793368"/>
                <a:gd name="connsiteY24-548" fmla="*/ 384570 h 2677254"/>
                <a:gd name="connsiteX25-549" fmla="*/ 1634384 w 1793368"/>
                <a:gd name="connsiteY25-550" fmla="*/ 384538 h 2677254"/>
                <a:gd name="connsiteX26-551" fmla="*/ 929537 w 1793368"/>
                <a:gd name="connsiteY26-552" fmla="*/ 0 h 2677254"/>
                <a:gd name="connsiteX27-553" fmla="*/ 1054259 w 1793368"/>
                <a:gd name="connsiteY27-554" fmla="*/ 75771 h 2677254"/>
                <a:gd name="connsiteX28-555" fmla="*/ 1183314 w 1793368"/>
                <a:gd name="connsiteY28-556" fmla="*/ 172276 h 2677254"/>
                <a:gd name="connsiteX29-557" fmla="*/ 1272228 w 1793368"/>
                <a:gd name="connsiteY29-558" fmla="*/ 253087 h 2677254"/>
                <a:gd name="connsiteX30-559" fmla="*/ 1272779 w 1793368"/>
                <a:gd name="connsiteY30-560" fmla="*/ 269869 h 2677254"/>
                <a:gd name="connsiteX31-561" fmla="*/ 1114425 w 1793368"/>
                <a:gd name="connsiteY31-562" fmla="*/ 284531 h 2677254"/>
                <a:gd name="connsiteX32-563" fmla="*/ 1009650 w 1793368"/>
                <a:gd name="connsiteY32-564" fmla="*/ 303581 h 2677254"/>
                <a:gd name="connsiteX33-565" fmla="*/ 304800 w 1793368"/>
                <a:gd name="connsiteY33-566" fmla="*/ 341681 h 2677254"/>
                <a:gd name="connsiteX34-567" fmla="*/ 238125 w 1793368"/>
                <a:gd name="connsiteY34-568" fmla="*/ 84506 h 2677254"/>
                <a:gd name="connsiteX35-569" fmla="*/ 929537 w 1793368"/>
                <a:gd name="connsiteY35-570" fmla="*/ 0 h 2677254"/>
                <a:gd name="connsiteX0-571" fmla="*/ 1508350 w 1793368"/>
                <a:gd name="connsiteY0-572" fmla="*/ 530636 h 2677254"/>
                <a:gd name="connsiteX1-573" fmla="*/ 1571264 w 1793368"/>
                <a:gd name="connsiteY1-574" fmla="*/ 631429 h 2677254"/>
                <a:gd name="connsiteX2-575" fmla="*/ 1793368 w 1793368"/>
                <a:gd name="connsiteY2-576" fmla="*/ 1465868 h 2677254"/>
                <a:gd name="connsiteX3-577" fmla="*/ 1410560 w 1793368"/>
                <a:gd name="connsiteY3-578" fmla="*/ 2532214 h 2677254"/>
                <a:gd name="connsiteX4-579" fmla="*/ 1338081 w 1793368"/>
                <a:gd name="connsiteY4-580" fmla="*/ 2611961 h 2677254"/>
                <a:gd name="connsiteX5-581" fmla="*/ 1318274 w 1793368"/>
                <a:gd name="connsiteY5-582" fmla="*/ 2630825 h 2677254"/>
                <a:gd name="connsiteX6-583" fmla="*/ 822325 w 1793368"/>
                <a:gd name="connsiteY6-584" fmla="*/ 2649906 h 2677254"/>
                <a:gd name="connsiteX7-585" fmla="*/ 819150 w 1793368"/>
                <a:gd name="connsiteY7-586" fmla="*/ 2427656 h 2677254"/>
                <a:gd name="connsiteX8-587" fmla="*/ 1504950 w 1793368"/>
                <a:gd name="connsiteY8-588" fmla="*/ 2360981 h 2677254"/>
                <a:gd name="connsiteX9-589" fmla="*/ 1628775 w 1793368"/>
                <a:gd name="connsiteY9-590" fmla="*/ 1989506 h 2677254"/>
                <a:gd name="connsiteX10-591" fmla="*/ 28575 w 1793368"/>
                <a:gd name="connsiteY10-592" fmla="*/ 2046656 h 2677254"/>
                <a:gd name="connsiteX11-593" fmla="*/ 0 w 1793368"/>
                <a:gd name="connsiteY11-594" fmla="*/ 1799006 h 2677254"/>
                <a:gd name="connsiteX12-595" fmla="*/ 1581150 w 1793368"/>
                <a:gd name="connsiteY12-596" fmla="*/ 1694231 h 2677254"/>
                <a:gd name="connsiteX13-597" fmla="*/ 1571625 w 1793368"/>
                <a:gd name="connsiteY13-598" fmla="*/ 1427531 h 2677254"/>
                <a:gd name="connsiteX14-599" fmla="*/ 1114425 w 1793368"/>
                <a:gd name="connsiteY14-600" fmla="*/ 1437056 h 2677254"/>
                <a:gd name="connsiteX15-601" fmla="*/ 1095375 w 1793368"/>
                <a:gd name="connsiteY15-602" fmla="*/ 1198931 h 2677254"/>
                <a:gd name="connsiteX16-603" fmla="*/ 1562100 w 1793368"/>
                <a:gd name="connsiteY16-604" fmla="*/ 1208456 h 2677254"/>
                <a:gd name="connsiteX17-605" fmla="*/ 1409700 w 1793368"/>
                <a:gd name="connsiteY17-606" fmla="*/ 789356 h 2677254"/>
                <a:gd name="connsiteX18-607" fmla="*/ 600075 w 1793368"/>
                <a:gd name="connsiteY18-608" fmla="*/ 836981 h 2677254"/>
                <a:gd name="connsiteX19-609" fmla="*/ 552450 w 1793368"/>
                <a:gd name="connsiteY19-610" fmla="*/ 589331 h 2677254"/>
                <a:gd name="connsiteX20-611" fmla="*/ 1508350 w 1793368"/>
                <a:gd name="connsiteY20-612" fmla="*/ 530636 h 2677254"/>
                <a:gd name="connsiteX21-613" fmla="*/ 1634384 w 1793368"/>
                <a:gd name="connsiteY21-614" fmla="*/ 384538 h 2677254"/>
                <a:gd name="connsiteX22-615" fmla="*/ 1638775 w 1793368"/>
                <a:gd name="connsiteY22-616" fmla="*/ 516278 h 2677254"/>
                <a:gd name="connsiteX23-617" fmla="*/ 1638089 w 1793368"/>
                <a:gd name="connsiteY23-618" fmla="*/ 516320 h 2677254"/>
                <a:gd name="connsiteX24-619" fmla="*/ 1633697 w 1793368"/>
                <a:gd name="connsiteY24-620" fmla="*/ 384570 h 2677254"/>
                <a:gd name="connsiteX25-621" fmla="*/ 1634384 w 1793368"/>
                <a:gd name="connsiteY25-622" fmla="*/ 384538 h 2677254"/>
                <a:gd name="connsiteX26-623" fmla="*/ 929537 w 1793368"/>
                <a:gd name="connsiteY26-624" fmla="*/ 0 h 2677254"/>
                <a:gd name="connsiteX27-625" fmla="*/ 1054259 w 1793368"/>
                <a:gd name="connsiteY27-626" fmla="*/ 75771 h 2677254"/>
                <a:gd name="connsiteX28-627" fmla="*/ 1183314 w 1793368"/>
                <a:gd name="connsiteY28-628" fmla="*/ 172276 h 2677254"/>
                <a:gd name="connsiteX29-629" fmla="*/ 1272228 w 1793368"/>
                <a:gd name="connsiteY29-630" fmla="*/ 253087 h 2677254"/>
                <a:gd name="connsiteX30-631" fmla="*/ 1272779 w 1793368"/>
                <a:gd name="connsiteY30-632" fmla="*/ 269869 h 2677254"/>
                <a:gd name="connsiteX31-633" fmla="*/ 1114425 w 1793368"/>
                <a:gd name="connsiteY31-634" fmla="*/ 284531 h 2677254"/>
                <a:gd name="connsiteX32-635" fmla="*/ 1009650 w 1793368"/>
                <a:gd name="connsiteY32-636" fmla="*/ 303581 h 2677254"/>
                <a:gd name="connsiteX33-637" fmla="*/ 304800 w 1793368"/>
                <a:gd name="connsiteY33-638" fmla="*/ 341681 h 2677254"/>
                <a:gd name="connsiteX34-639" fmla="*/ 238125 w 1793368"/>
                <a:gd name="connsiteY34-640" fmla="*/ 84506 h 2677254"/>
                <a:gd name="connsiteX35-641" fmla="*/ 929537 w 1793368"/>
                <a:gd name="connsiteY35-642" fmla="*/ 0 h 2677254"/>
                <a:gd name="connsiteX0-643" fmla="*/ 1508350 w 1793368"/>
                <a:gd name="connsiteY0-644" fmla="*/ 530636 h 2649906"/>
                <a:gd name="connsiteX1-645" fmla="*/ 1571264 w 1793368"/>
                <a:gd name="connsiteY1-646" fmla="*/ 631429 h 2649906"/>
                <a:gd name="connsiteX2-647" fmla="*/ 1793368 w 1793368"/>
                <a:gd name="connsiteY2-648" fmla="*/ 1465868 h 2649906"/>
                <a:gd name="connsiteX3-649" fmla="*/ 1410560 w 1793368"/>
                <a:gd name="connsiteY3-650" fmla="*/ 2532214 h 2649906"/>
                <a:gd name="connsiteX4-651" fmla="*/ 1338081 w 1793368"/>
                <a:gd name="connsiteY4-652" fmla="*/ 2611961 h 2649906"/>
                <a:gd name="connsiteX5-653" fmla="*/ 1318274 w 1793368"/>
                <a:gd name="connsiteY5-654" fmla="*/ 2630825 h 2649906"/>
                <a:gd name="connsiteX6-655" fmla="*/ 822325 w 1793368"/>
                <a:gd name="connsiteY6-656" fmla="*/ 2649906 h 2649906"/>
                <a:gd name="connsiteX7-657" fmla="*/ 819150 w 1793368"/>
                <a:gd name="connsiteY7-658" fmla="*/ 2427656 h 2649906"/>
                <a:gd name="connsiteX8-659" fmla="*/ 1504950 w 1793368"/>
                <a:gd name="connsiteY8-660" fmla="*/ 2360981 h 2649906"/>
                <a:gd name="connsiteX9-661" fmla="*/ 1628775 w 1793368"/>
                <a:gd name="connsiteY9-662" fmla="*/ 1989506 h 2649906"/>
                <a:gd name="connsiteX10-663" fmla="*/ 28575 w 1793368"/>
                <a:gd name="connsiteY10-664" fmla="*/ 2046656 h 2649906"/>
                <a:gd name="connsiteX11-665" fmla="*/ 0 w 1793368"/>
                <a:gd name="connsiteY11-666" fmla="*/ 1799006 h 2649906"/>
                <a:gd name="connsiteX12-667" fmla="*/ 1581150 w 1793368"/>
                <a:gd name="connsiteY12-668" fmla="*/ 1694231 h 2649906"/>
                <a:gd name="connsiteX13-669" fmla="*/ 1571625 w 1793368"/>
                <a:gd name="connsiteY13-670" fmla="*/ 1427531 h 2649906"/>
                <a:gd name="connsiteX14-671" fmla="*/ 1114425 w 1793368"/>
                <a:gd name="connsiteY14-672" fmla="*/ 1437056 h 2649906"/>
                <a:gd name="connsiteX15-673" fmla="*/ 1095375 w 1793368"/>
                <a:gd name="connsiteY15-674" fmla="*/ 1198931 h 2649906"/>
                <a:gd name="connsiteX16-675" fmla="*/ 1562100 w 1793368"/>
                <a:gd name="connsiteY16-676" fmla="*/ 1208456 h 2649906"/>
                <a:gd name="connsiteX17-677" fmla="*/ 1409700 w 1793368"/>
                <a:gd name="connsiteY17-678" fmla="*/ 789356 h 2649906"/>
                <a:gd name="connsiteX18-679" fmla="*/ 600075 w 1793368"/>
                <a:gd name="connsiteY18-680" fmla="*/ 836981 h 2649906"/>
                <a:gd name="connsiteX19-681" fmla="*/ 552450 w 1793368"/>
                <a:gd name="connsiteY19-682" fmla="*/ 589331 h 2649906"/>
                <a:gd name="connsiteX20-683" fmla="*/ 1508350 w 1793368"/>
                <a:gd name="connsiteY20-684" fmla="*/ 530636 h 2649906"/>
                <a:gd name="connsiteX21-685" fmla="*/ 1634384 w 1793368"/>
                <a:gd name="connsiteY21-686" fmla="*/ 384538 h 2649906"/>
                <a:gd name="connsiteX22-687" fmla="*/ 1638775 w 1793368"/>
                <a:gd name="connsiteY22-688" fmla="*/ 516278 h 2649906"/>
                <a:gd name="connsiteX23-689" fmla="*/ 1638089 w 1793368"/>
                <a:gd name="connsiteY23-690" fmla="*/ 516320 h 2649906"/>
                <a:gd name="connsiteX24-691" fmla="*/ 1633697 w 1793368"/>
                <a:gd name="connsiteY24-692" fmla="*/ 384570 h 2649906"/>
                <a:gd name="connsiteX25-693" fmla="*/ 1634384 w 1793368"/>
                <a:gd name="connsiteY25-694" fmla="*/ 384538 h 2649906"/>
                <a:gd name="connsiteX26-695" fmla="*/ 929537 w 1793368"/>
                <a:gd name="connsiteY26-696" fmla="*/ 0 h 2649906"/>
                <a:gd name="connsiteX27-697" fmla="*/ 1054259 w 1793368"/>
                <a:gd name="connsiteY27-698" fmla="*/ 75771 h 2649906"/>
                <a:gd name="connsiteX28-699" fmla="*/ 1183314 w 1793368"/>
                <a:gd name="connsiteY28-700" fmla="*/ 172276 h 2649906"/>
                <a:gd name="connsiteX29-701" fmla="*/ 1272228 w 1793368"/>
                <a:gd name="connsiteY29-702" fmla="*/ 253087 h 2649906"/>
                <a:gd name="connsiteX30-703" fmla="*/ 1272779 w 1793368"/>
                <a:gd name="connsiteY30-704" fmla="*/ 269869 h 2649906"/>
                <a:gd name="connsiteX31-705" fmla="*/ 1114425 w 1793368"/>
                <a:gd name="connsiteY31-706" fmla="*/ 284531 h 2649906"/>
                <a:gd name="connsiteX32-707" fmla="*/ 1009650 w 1793368"/>
                <a:gd name="connsiteY32-708" fmla="*/ 303581 h 2649906"/>
                <a:gd name="connsiteX33-709" fmla="*/ 304800 w 1793368"/>
                <a:gd name="connsiteY33-710" fmla="*/ 341681 h 2649906"/>
                <a:gd name="connsiteX34-711" fmla="*/ 238125 w 1793368"/>
                <a:gd name="connsiteY34-712" fmla="*/ 84506 h 2649906"/>
                <a:gd name="connsiteX35-713" fmla="*/ 929537 w 1793368"/>
                <a:gd name="connsiteY35-714" fmla="*/ 0 h 2649906"/>
                <a:gd name="connsiteX0-715" fmla="*/ 1508350 w 1793368"/>
                <a:gd name="connsiteY0-716" fmla="*/ 530636 h 2649906"/>
                <a:gd name="connsiteX1-717" fmla="*/ 1571264 w 1793368"/>
                <a:gd name="connsiteY1-718" fmla="*/ 631429 h 2649906"/>
                <a:gd name="connsiteX2-719" fmla="*/ 1793368 w 1793368"/>
                <a:gd name="connsiteY2-720" fmla="*/ 1465868 h 2649906"/>
                <a:gd name="connsiteX3-721" fmla="*/ 1410560 w 1793368"/>
                <a:gd name="connsiteY3-722" fmla="*/ 2532214 h 2649906"/>
                <a:gd name="connsiteX4-723" fmla="*/ 1338081 w 1793368"/>
                <a:gd name="connsiteY4-724" fmla="*/ 2611961 h 2649906"/>
                <a:gd name="connsiteX5-725" fmla="*/ 1318274 w 1793368"/>
                <a:gd name="connsiteY5-726" fmla="*/ 2630825 h 2649906"/>
                <a:gd name="connsiteX6-727" fmla="*/ 822325 w 1793368"/>
                <a:gd name="connsiteY6-728" fmla="*/ 2649906 h 2649906"/>
                <a:gd name="connsiteX7-729" fmla="*/ 819150 w 1793368"/>
                <a:gd name="connsiteY7-730" fmla="*/ 2427656 h 2649906"/>
                <a:gd name="connsiteX8-731" fmla="*/ 1504950 w 1793368"/>
                <a:gd name="connsiteY8-732" fmla="*/ 2360981 h 2649906"/>
                <a:gd name="connsiteX9-733" fmla="*/ 1628775 w 1793368"/>
                <a:gd name="connsiteY9-734" fmla="*/ 1989506 h 2649906"/>
                <a:gd name="connsiteX10-735" fmla="*/ 28575 w 1793368"/>
                <a:gd name="connsiteY10-736" fmla="*/ 2046656 h 2649906"/>
                <a:gd name="connsiteX11-737" fmla="*/ 0 w 1793368"/>
                <a:gd name="connsiteY11-738" fmla="*/ 1799006 h 2649906"/>
                <a:gd name="connsiteX12-739" fmla="*/ 1581150 w 1793368"/>
                <a:gd name="connsiteY12-740" fmla="*/ 1694231 h 2649906"/>
                <a:gd name="connsiteX13-741" fmla="*/ 1571625 w 1793368"/>
                <a:gd name="connsiteY13-742" fmla="*/ 1427531 h 2649906"/>
                <a:gd name="connsiteX14-743" fmla="*/ 1114425 w 1793368"/>
                <a:gd name="connsiteY14-744" fmla="*/ 1437056 h 2649906"/>
                <a:gd name="connsiteX15-745" fmla="*/ 1095375 w 1793368"/>
                <a:gd name="connsiteY15-746" fmla="*/ 1198931 h 2649906"/>
                <a:gd name="connsiteX16-747" fmla="*/ 1562100 w 1793368"/>
                <a:gd name="connsiteY16-748" fmla="*/ 1208456 h 2649906"/>
                <a:gd name="connsiteX17-749" fmla="*/ 1409700 w 1793368"/>
                <a:gd name="connsiteY17-750" fmla="*/ 789356 h 2649906"/>
                <a:gd name="connsiteX18-751" fmla="*/ 600075 w 1793368"/>
                <a:gd name="connsiteY18-752" fmla="*/ 836981 h 2649906"/>
                <a:gd name="connsiteX19-753" fmla="*/ 552450 w 1793368"/>
                <a:gd name="connsiteY19-754" fmla="*/ 589331 h 2649906"/>
                <a:gd name="connsiteX20-755" fmla="*/ 1508350 w 1793368"/>
                <a:gd name="connsiteY20-756" fmla="*/ 530636 h 2649906"/>
                <a:gd name="connsiteX21-757" fmla="*/ 1634384 w 1793368"/>
                <a:gd name="connsiteY21-758" fmla="*/ 384538 h 2649906"/>
                <a:gd name="connsiteX22-759" fmla="*/ 1638775 w 1793368"/>
                <a:gd name="connsiteY22-760" fmla="*/ 516278 h 2649906"/>
                <a:gd name="connsiteX23-761" fmla="*/ 1638089 w 1793368"/>
                <a:gd name="connsiteY23-762" fmla="*/ 516320 h 2649906"/>
                <a:gd name="connsiteX24-763" fmla="*/ 1633697 w 1793368"/>
                <a:gd name="connsiteY24-764" fmla="*/ 384570 h 2649906"/>
                <a:gd name="connsiteX25-765" fmla="*/ 1634384 w 1793368"/>
                <a:gd name="connsiteY25-766" fmla="*/ 384538 h 2649906"/>
                <a:gd name="connsiteX26-767" fmla="*/ 929537 w 1793368"/>
                <a:gd name="connsiteY26-768" fmla="*/ 0 h 2649906"/>
                <a:gd name="connsiteX27-769" fmla="*/ 1054259 w 1793368"/>
                <a:gd name="connsiteY27-770" fmla="*/ 75771 h 2649906"/>
                <a:gd name="connsiteX28-771" fmla="*/ 1183314 w 1793368"/>
                <a:gd name="connsiteY28-772" fmla="*/ 172276 h 2649906"/>
                <a:gd name="connsiteX29-773" fmla="*/ 1272228 w 1793368"/>
                <a:gd name="connsiteY29-774" fmla="*/ 253087 h 2649906"/>
                <a:gd name="connsiteX30-775" fmla="*/ 1272779 w 1793368"/>
                <a:gd name="connsiteY30-776" fmla="*/ 269869 h 2649906"/>
                <a:gd name="connsiteX31-777" fmla="*/ 1114425 w 1793368"/>
                <a:gd name="connsiteY31-778" fmla="*/ 284531 h 2649906"/>
                <a:gd name="connsiteX32-779" fmla="*/ 1009650 w 1793368"/>
                <a:gd name="connsiteY32-780" fmla="*/ 303581 h 2649906"/>
                <a:gd name="connsiteX33-781" fmla="*/ 304800 w 1793368"/>
                <a:gd name="connsiteY33-782" fmla="*/ 341681 h 2649906"/>
                <a:gd name="connsiteX34-783" fmla="*/ 238125 w 1793368"/>
                <a:gd name="connsiteY34-784" fmla="*/ 84506 h 2649906"/>
                <a:gd name="connsiteX35-785" fmla="*/ 929537 w 1793368"/>
                <a:gd name="connsiteY35-786" fmla="*/ 0 h 2649906"/>
                <a:gd name="connsiteX0-787" fmla="*/ 1533535 w 1818553"/>
                <a:gd name="connsiteY0-788" fmla="*/ 530636 h 2649906"/>
                <a:gd name="connsiteX1-789" fmla="*/ 1596449 w 1818553"/>
                <a:gd name="connsiteY1-790" fmla="*/ 631429 h 2649906"/>
                <a:gd name="connsiteX2-791" fmla="*/ 1818553 w 1818553"/>
                <a:gd name="connsiteY2-792" fmla="*/ 1465868 h 2649906"/>
                <a:gd name="connsiteX3-793" fmla="*/ 1435745 w 1818553"/>
                <a:gd name="connsiteY3-794" fmla="*/ 2532214 h 2649906"/>
                <a:gd name="connsiteX4-795" fmla="*/ 1363266 w 1818553"/>
                <a:gd name="connsiteY4-796" fmla="*/ 2611961 h 2649906"/>
                <a:gd name="connsiteX5-797" fmla="*/ 1343459 w 1818553"/>
                <a:gd name="connsiteY5-798" fmla="*/ 2630825 h 2649906"/>
                <a:gd name="connsiteX6-799" fmla="*/ 847510 w 1818553"/>
                <a:gd name="connsiteY6-800" fmla="*/ 2649906 h 2649906"/>
                <a:gd name="connsiteX7-801" fmla="*/ 844335 w 1818553"/>
                <a:gd name="connsiteY7-802" fmla="*/ 2427656 h 2649906"/>
                <a:gd name="connsiteX8-803" fmla="*/ 1530135 w 1818553"/>
                <a:gd name="connsiteY8-804" fmla="*/ 2360981 h 2649906"/>
                <a:gd name="connsiteX9-805" fmla="*/ 1653960 w 1818553"/>
                <a:gd name="connsiteY9-806" fmla="*/ 1989506 h 2649906"/>
                <a:gd name="connsiteX10-807" fmla="*/ 53760 w 1818553"/>
                <a:gd name="connsiteY10-808" fmla="*/ 2046656 h 2649906"/>
                <a:gd name="connsiteX11-809" fmla="*/ 25185 w 1818553"/>
                <a:gd name="connsiteY11-810" fmla="*/ 1799006 h 2649906"/>
                <a:gd name="connsiteX12-811" fmla="*/ 1606335 w 1818553"/>
                <a:gd name="connsiteY12-812" fmla="*/ 1694231 h 2649906"/>
                <a:gd name="connsiteX13-813" fmla="*/ 1596810 w 1818553"/>
                <a:gd name="connsiteY13-814" fmla="*/ 1427531 h 2649906"/>
                <a:gd name="connsiteX14-815" fmla="*/ 1139610 w 1818553"/>
                <a:gd name="connsiteY14-816" fmla="*/ 1437056 h 2649906"/>
                <a:gd name="connsiteX15-817" fmla="*/ 1120560 w 1818553"/>
                <a:gd name="connsiteY15-818" fmla="*/ 1198931 h 2649906"/>
                <a:gd name="connsiteX16-819" fmla="*/ 1587285 w 1818553"/>
                <a:gd name="connsiteY16-820" fmla="*/ 1208456 h 2649906"/>
                <a:gd name="connsiteX17-821" fmla="*/ 1434885 w 1818553"/>
                <a:gd name="connsiteY17-822" fmla="*/ 789356 h 2649906"/>
                <a:gd name="connsiteX18-823" fmla="*/ 625260 w 1818553"/>
                <a:gd name="connsiteY18-824" fmla="*/ 836981 h 2649906"/>
                <a:gd name="connsiteX19-825" fmla="*/ 577635 w 1818553"/>
                <a:gd name="connsiteY19-826" fmla="*/ 589331 h 2649906"/>
                <a:gd name="connsiteX20-827" fmla="*/ 1533535 w 1818553"/>
                <a:gd name="connsiteY20-828" fmla="*/ 530636 h 2649906"/>
                <a:gd name="connsiteX21-829" fmla="*/ 1659569 w 1818553"/>
                <a:gd name="connsiteY21-830" fmla="*/ 384538 h 2649906"/>
                <a:gd name="connsiteX22-831" fmla="*/ 1663960 w 1818553"/>
                <a:gd name="connsiteY22-832" fmla="*/ 516278 h 2649906"/>
                <a:gd name="connsiteX23-833" fmla="*/ 1663274 w 1818553"/>
                <a:gd name="connsiteY23-834" fmla="*/ 516320 h 2649906"/>
                <a:gd name="connsiteX24-835" fmla="*/ 1658882 w 1818553"/>
                <a:gd name="connsiteY24-836" fmla="*/ 384570 h 2649906"/>
                <a:gd name="connsiteX25-837" fmla="*/ 1659569 w 1818553"/>
                <a:gd name="connsiteY25-838" fmla="*/ 384538 h 2649906"/>
                <a:gd name="connsiteX26-839" fmla="*/ 954722 w 1818553"/>
                <a:gd name="connsiteY26-840" fmla="*/ 0 h 2649906"/>
                <a:gd name="connsiteX27-841" fmla="*/ 1079444 w 1818553"/>
                <a:gd name="connsiteY27-842" fmla="*/ 75771 h 2649906"/>
                <a:gd name="connsiteX28-843" fmla="*/ 1208499 w 1818553"/>
                <a:gd name="connsiteY28-844" fmla="*/ 172276 h 2649906"/>
                <a:gd name="connsiteX29-845" fmla="*/ 1297413 w 1818553"/>
                <a:gd name="connsiteY29-846" fmla="*/ 253087 h 2649906"/>
                <a:gd name="connsiteX30-847" fmla="*/ 1297964 w 1818553"/>
                <a:gd name="connsiteY30-848" fmla="*/ 269869 h 2649906"/>
                <a:gd name="connsiteX31-849" fmla="*/ 1139610 w 1818553"/>
                <a:gd name="connsiteY31-850" fmla="*/ 284531 h 2649906"/>
                <a:gd name="connsiteX32-851" fmla="*/ 1034835 w 1818553"/>
                <a:gd name="connsiteY32-852" fmla="*/ 303581 h 2649906"/>
                <a:gd name="connsiteX33-853" fmla="*/ 329985 w 1818553"/>
                <a:gd name="connsiteY33-854" fmla="*/ 341681 h 2649906"/>
                <a:gd name="connsiteX34-855" fmla="*/ 263310 w 1818553"/>
                <a:gd name="connsiteY34-856" fmla="*/ 84506 h 2649906"/>
                <a:gd name="connsiteX35-857" fmla="*/ 954722 w 1818553"/>
                <a:gd name="connsiteY35-858" fmla="*/ 0 h 2649906"/>
                <a:gd name="connsiteX0-859" fmla="*/ 1533535 w 1818553"/>
                <a:gd name="connsiteY0-860" fmla="*/ 530636 h 2649906"/>
                <a:gd name="connsiteX1-861" fmla="*/ 1596449 w 1818553"/>
                <a:gd name="connsiteY1-862" fmla="*/ 631429 h 2649906"/>
                <a:gd name="connsiteX2-863" fmla="*/ 1818553 w 1818553"/>
                <a:gd name="connsiteY2-864" fmla="*/ 1465868 h 2649906"/>
                <a:gd name="connsiteX3-865" fmla="*/ 1435745 w 1818553"/>
                <a:gd name="connsiteY3-866" fmla="*/ 2532214 h 2649906"/>
                <a:gd name="connsiteX4-867" fmla="*/ 1363266 w 1818553"/>
                <a:gd name="connsiteY4-868" fmla="*/ 2611961 h 2649906"/>
                <a:gd name="connsiteX5-869" fmla="*/ 1343459 w 1818553"/>
                <a:gd name="connsiteY5-870" fmla="*/ 2630825 h 2649906"/>
                <a:gd name="connsiteX6-871" fmla="*/ 847510 w 1818553"/>
                <a:gd name="connsiteY6-872" fmla="*/ 2649906 h 2649906"/>
                <a:gd name="connsiteX7-873" fmla="*/ 844335 w 1818553"/>
                <a:gd name="connsiteY7-874" fmla="*/ 2427656 h 2649906"/>
                <a:gd name="connsiteX8-875" fmla="*/ 1530135 w 1818553"/>
                <a:gd name="connsiteY8-876" fmla="*/ 2360981 h 2649906"/>
                <a:gd name="connsiteX9-877" fmla="*/ 1653960 w 1818553"/>
                <a:gd name="connsiteY9-878" fmla="*/ 1989506 h 2649906"/>
                <a:gd name="connsiteX10-879" fmla="*/ 53760 w 1818553"/>
                <a:gd name="connsiteY10-880" fmla="*/ 2046656 h 2649906"/>
                <a:gd name="connsiteX11-881" fmla="*/ 25185 w 1818553"/>
                <a:gd name="connsiteY11-882" fmla="*/ 1799006 h 2649906"/>
                <a:gd name="connsiteX12-883" fmla="*/ 1606335 w 1818553"/>
                <a:gd name="connsiteY12-884" fmla="*/ 1694231 h 2649906"/>
                <a:gd name="connsiteX13-885" fmla="*/ 1596810 w 1818553"/>
                <a:gd name="connsiteY13-886" fmla="*/ 1427531 h 2649906"/>
                <a:gd name="connsiteX14-887" fmla="*/ 1139610 w 1818553"/>
                <a:gd name="connsiteY14-888" fmla="*/ 1437056 h 2649906"/>
                <a:gd name="connsiteX15-889" fmla="*/ 1120560 w 1818553"/>
                <a:gd name="connsiteY15-890" fmla="*/ 1198931 h 2649906"/>
                <a:gd name="connsiteX16-891" fmla="*/ 1587285 w 1818553"/>
                <a:gd name="connsiteY16-892" fmla="*/ 1208456 h 2649906"/>
                <a:gd name="connsiteX17-893" fmla="*/ 1434885 w 1818553"/>
                <a:gd name="connsiteY17-894" fmla="*/ 789356 h 2649906"/>
                <a:gd name="connsiteX18-895" fmla="*/ 625260 w 1818553"/>
                <a:gd name="connsiteY18-896" fmla="*/ 836981 h 2649906"/>
                <a:gd name="connsiteX19-897" fmla="*/ 577635 w 1818553"/>
                <a:gd name="connsiteY19-898" fmla="*/ 589331 h 2649906"/>
                <a:gd name="connsiteX20-899" fmla="*/ 1533535 w 1818553"/>
                <a:gd name="connsiteY20-900" fmla="*/ 530636 h 2649906"/>
                <a:gd name="connsiteX21-901" fmla="*/ 1659569 w 1818553"/>
                <a:gd name="connsiteY21-902" fmla="*/ 384538 h 2649906"/>
                <a:gd name="connsiteX22-903" fmla="*/ 1663960 w 1818553"/>
                <a:gd name="connsiteY22-904" fmla="*/ 516278 h 2649906"/>
                <a:gd name="connsiteX23-905" fmla="*/ 1663274 w 1818553"/>
                <a:gd name="connsiteY23-906" fmla="*/ 516320 h 2649906"/>
                <a:gd name="connsiteX24-907" fmla="*/ 1658882 w 1818553"/>
                <a:gd name="connsiteY24-908" fmla="*/ 384570 h 2649906"/>
                <a:gd name="connsiteX25-909" fmla="*/ 1659569 w 1818553"/>
                <a:gd name="connsiteY25-910" fmla="*/ 384538 h 2649906"/>
                <a:gd name="connsiteX26-911" fmla="*/ 954722 w 1818553"/>
                <a:gd name="connsiteY26-912" fmla="*/ 0 h 2649906"/>
                <a:gd name="connsiteX27-913" fmla="*/ 1079444 w 1818553"/>
                <a:gd name="connsiteY27-914" fmla="*/ 75771 h 2649906"/>
                <a:gd name="connsiteX28-915" fmla="*/ 1208499 w 1818553"/>
                <a:gd name="connsiteY28-916" fmla="*/ 172276 h 2649906"/>
                <a:gd name="connsiteX29-917" fmla="*/ 1297413 w 1818553"/>
                <a:gd name="connsiteY29-918" fmla="*/ 253087 h 2649906"/>
                <a:gd name="connsiteX30-919" fmla="*/ 1297964 w 1818553"/>
                <a:gd name="connsiteY30-920" fmla="*/ 269869 h 2649906"/>
                <a:gd name="connsiteX31-921" fmla="*/ 1139610 w 1818553"/>
                <a:gd name="connsiteY31-922" fmla="*/ 284531 h 2649906"/>
                <a:gd name="connsiteX32-923" fmla="*/ 1034835 w 1818553"/>
                <a:gd name="connsiteY32-924" fmla="*/ 303581 h 2649906"/>
                <a:gd name="connsiteX33-925" fmla="*/ 329985 w 1818553"/>
                <a:gd name="connsiteY33-926" fmla="*/ 341681 h 2649906"/>
                <a:gd name="connsiteX34-927" fmla="*/ 263310 w 1818553"/>
                <a:gd name="connsiteY34-928" fmla="*/ 84506 h 2649906"/>
                <a:gd name="connsiteX35-929" fmla="*/ 954722 w 1818553"/>
                <a:gd name="connsiteY35-930" fmla="*/ 0 h 2649906"/>
                <a:gd name="connsiteX0-931" fmla="*/ 1521589 w 1806607"/>
                <a:gd name="connsiteY0-932" fmla="*/ 530636 h 2649906"/>
                <a:gd name="connsiteX1-933" fmla="*/ 1584503 w 1806607"/>
                <a:gd name="connsiteY1-934" fmla="*/ 631429 h 2649906"/>
                <a:gd name="connsiteX2-935" fmla="*/ 1806607 w 1806607"/>
                <a:gd name="connsiteY2-936" fmla="*/ 1465868 h 2649906"/>
                <a:gd name="connsiteX3-937" fmla="*/ 1423799 w 1806607"/>
                <a:gd name="connsiteY3-938" fmla="*/ 2532214 h 2649906"/>
                <a:gd name="connsiteX4-939" fmla="*/ 1351320 w 1806607"/>
                <a:gd name="connsiteY4-940" fmla="*/ 2611961 h 2649906"/>
                <a:gd name="connsiteX5-941" fmla="*/ 1331513 w 1806607"/>
                <a:gd name="connsiteY5-942" fmla="*/ 2630825 h 2649906"/>
                <a:gd name="connsiteX6-943" fmla="*/ 835564 w 1806607"/>
                <a:gd name="connsiteY6-944" fmla="*/ 2649906 h 2649906"/>
                <a:gd name="connsiteX7-945" fmla="*/ 832389 w 1806607"/>
                <a:gd name="connsiteY7-946" fmla="*/ 2427656 h 2649906"/>
                <a:gd name="connsiteX8-947" fmla="*/ 1518189 w 1806607"/>
                <a:gd name="connsiteY8-948" fmla="*/ 2360981 h 2649906"/>
                <a:gd name="connsiteX9-949" fmla="*/ 1642014 w 1806607"/>
                <a:gd name="connsiteY9-950" fmla="*/ 1989506 h 2649906"/>
                <a:gd name="connsiteX10-951" fmla="*/ 162464 w 1806607"/>
                <a:gd name="connsiteY10-952" fmla="*/ 2008556 h 2649906"/>
                <a:gd name="connsiteX11-953" fmla="*/ 13239 w 1806607"/>
                <a:gd name="connsiteY11-954" fmla="*/ 1799006 h 2649906"/>
                <a:gd name="connsiteX12-955" fmla="*/ 1594389 w 1806607"/>
                <a:gd name="connsiteY12-956" fmla="*/ 1694231 h 2649906"/>
                <a:gd name="connsiteX13-957" fmla="*/ 1584864 w 1806607"/>
                <a:gd name="connsiteY13-958" fmla="*/ 1427531 h 2649906"/>
                <a:gd name="connsiteX14-959" fmla="*/ 1127664 w 1806607"/>
                <a:gd name="connsiteY14-960" fmla="*/ 1437056 h 2649906"/>
                <a:gd name="connsiteX15-961" fmla="*/ 1108614 w 1806607"/>
                <a:gd name="connsiteY15-962" fmla="*/ 1198931 h 2649906"/>
                <a:gd name="connsiteX16-963" fmla="*/ 1575339 w 1806607"/>
                <a:gd name="connsiteY16-964" fmla="*/ 1208456 h 2649906"/>
                <a:gd name="connsiteX17-965" fmla="*/ 1422939 w 1806607"/>
                <a:gd name="connsiteY17-966" fmla="*/ 789356 h 2649906"/>
                <a:gd name="connsiteX18-967" fmla="*/ 613314 w 1806607"/>
                <a:gd name="connsiteY18-968" fmla="*/ 836981 h 2649906"/>
                <a:gd name="connsiteX19-969" fmla="*/ 565689 w 1806607"/>
                <a:gd name="connsiteY19-970" fmla="*/ 589331 h 2649906"/>
                <a:gd name="connsiteX20-971" fmla="*/ 1521589 w 1806607"/>
                <a:gd name="connsiteY20-972" fmla="*/ 530636 h 2649906"/>
                <a:gd name="connsiteX21-973" fmla="*/ 1647623 w 1806607"/>
                <a:gd name="connsiteY21-974" fmla="*/ 384538 h 2649906"/>
                <a:gd name="connsiteX22-975" fmla="*/ 1652014 w 1806607"/>
                <a:gd name="connsiteY22-976" fmla="*/ 516278 h 2649906"/>
                <a:gd name="connsiteX23-977" fmla="*/ 1651328 w 1806607"/>
                <a:gd name="connsiteY23-978" fmla="*/ 516320 h 2649906"/>
                <a:gd name="connsiteX24-979" fmla="*/ 1646936 w 1806607"/>
                <a:gd name="connsiteY24-980" fmla="*/ 384570 h 2649906"/>
                <a:gd name="connsiteX25-981" fmla="*/ 1647623 w 1806607"/>
                <a:gd name="connsiteY25-982" fmla="*/ 384538 h 2649906"/>
                <a:gd name="connsiteX26-983" fmla="*/ 942776 w 1806607"/>
                <a:gd name="connsiteY26-984" fmla="*/ 0 h 2649906"/>
                <a:gd name="connsiteX27-985" fmla="*/ 1067498 w 1806607"/>
                <a:gd name="connsiteY27-986" fmla="*/ 75771 h 2649906"/>
                <a:gd name="connsiteX28-987" fmla="*/ 1196553 w 1806607"/>
                <a:gd name="connsiteY28-988" fmla="*/ 172276 h 2649906"/>
                <a:gd name="connsiteX29-989" fmla="*/ 1285467 w 1806607"/>
                <a:gd name="connsiteY29-990" fmla="*/ 253087 h 2649906"/>
                <a:gd name="connsiteX30-991" fmla="*/ 1286018 w 1806607"/>
                <a:gd name="connsiteY30-992" fmla="*/ 269869 h 2649906"/>
                <a:gd name="connsiteX31-993" fmla="*/ 1127664 w 1806607"/>
                <a:gd name="connsiteY31-994" fmla="*/ 284531 h 2649906"/>
                <a:gd name="connsiteX32-995" fmla="*/ 1022889 w 1806607"/>
                <a:gd name="connsiteY32-996" fmla="*/ 303581 h 2649906"/>
                <a:gd name="connsiteX33-997" fmla="*/ 318039 w 1806607"/>
                <a:gd name="connsiteY33-998" fmla="*/ 341681 h 2649906"/>
                <a:gd name="connsiteX34-999" fmla="*/ 251364 w 1806607"/>
                <a:gd name="connsiteY34-1000" fmla="*/ 84506 h 2649906"/>
                <a:gd name="connsiteX35-1001" fmla="*/ 942776 w 1806607"/>
                <a:gd name="connsiteY35-1002" fmla="*/ 0 h 2649906"/>
                <a:gd name="connsiteX0-1003" fmla="*/ 1521589 w 1806607"/>
                <a:gd name="connsiteY0-1004" fmla="*/ 530636 h 2649906"/>
                <a:gd name="connsiteX1-1005" fmla="*/ 1584503 w 1806607"/>
                <a:gd name="connsiteY1-1006" fmla="*/ 631429 h 2649906"/>
                <a:gd name="connsiteX2-1007" fmla="*/ 1806607 w 1806607"/>
                <a:gd name="connsiteY2-1008" fmla="*/ 1465868 h 2649906"/>
                <a:gd name="connsiteX3-1009" fmla="*/ 1423799 w 1806607"/>
                <a:gd name="connsiteY3-1010" fmla="*/ 2532214 h 2649906"/>
                <a:gd name="connsiteX4-1011" fmla="*/ 1351320 w 1806607"/>
                <a:gd name="connsiteY4-1012" fmla="*/ 2611961 h 2649906"/>
                <a:gd name="connsiteX5-1013" fmla="*/ 1331513 w 1806607"/>
                <a:gd name="connsiteY5-1014" fmla="*/ 2630825 h 2649906"/>
                <a:gd name="connsiteX6-1015" fmla="*/ 835564 w 1806607"/>
                <a:gd name="connsiteY6-1016" fmla="*/ 2649906 h 2649906"/>
                <a:gd name="connsiteX7-1017" fmla="*/ 832389 w 1806607"/>
                <a:gd name="connsiteY7-1018" fmla="*/ 2427656 h 2649906"/>
                <a:gd name="connsiteX8-1019" fmla="*/ 1518189 w 1806607"/>
                <a:gd name="connsiteY8-1020" fmla="*/ 2360981 h 2649906"/>
                <a:gd name="connsiteX9-1021" fmla="*/ 1642014 w 1806607"/>
                <a:gd name="connsiteY9-1022" fmla="*/ 1989506 h 2649906"/>
                <a:gd name="connsiteX10-1023" fmla="*/ 162464 w 1806607"/>
                <a:gd name="connsiteY10-1024" fmla="*/ 2008556 h 2649906"/>
                <a:gd name="connsiteX11-1025" fmla="*/ 13239 w 1806607"/>
                <a:gd name="connsiteY11-1026" fmla="*/ 1799006 h 2649906"/>
                <a:gd name="connsiteX12-1027" fmla="*/ 1594389 w 1806607"/>
                <a:gd name="connsiteY12-1028" fmla="*/ 1694231 h 2649906"/>
                <a:gd name="connsiteX13-1029" fmla="*/ 1584864 w 1806607"/>
                <a:gd name="connsiteY13-1030" fmla="*/ 1427531 h 2649906"/>
                <a:gd name="connsiteX14-1031" fmla="*/ 1127664 w 1806607"/>
                <a:gd name="connsiteY14-1032" fmla="*/ 1437056 h 2649906"/>
                <a:gd name="connsiteX15-1033" fmla="*/ 1108614 w 1806607"/>
                <a:gd name="connsiteY15-1034" fmla="*/ 1198931 h 2649906"/>
                <a:gd name="connsiteX16-1035" fmla="*/ 1575339 w 1806607"/>
                <a:gd name="connsiteY16-1036" fmla="*/ 1208456 h 2649906"/>
                <a:gd name="connsiteX17-1037" fmla="*/ 1422939 w 1806607"/>
                <a:gd name="connsiteY17-1038" fmla="*/ 789356 h 2649906"/>
                <a:gd name="connsiteX18-1039" fmla="*/ 613314 w 1806607"/>
                <a:gd name="connsiteY18-1040" fmla="*/ 836981 h 2649906"/>
                <a:gd name="connsiteX19-1041" fmla="*/ 565689 w 1806607"/>
                <a:gd name="connsiteY19-1042" fmla="*/ 589331 h 2649906"/>
                <a:gd name="connsiteX20-1043" fmla="*/ 1521589 w 1806607"/>
                <a:gd name="connsiteY20-1044" fmla="*/ 530636 h 2649906"/>
                <a:gd name="connsiteX21-1045" fmla="*/ 1647623 w 1806607"/>
                <a:gd name="connsiteY21-1046" fmla="*/ 384538 h 2649906"/>
                <a:gd name="connsiteX22-1047" fmla="*/ 1652014 w 1806607"/>
                <a:gd name="connsiteY22-1048" fmla="*/ 516278 h 2649906"/>
                <a:gd name="connsiteX23-1049" fmla="*/ 1651328 w 1806607"/>
                <a:gd name="connsiteY23-1050" fmla="*/ 516320 h 2649906"/>
                <a:gd name="connsiteX24-1051" fmla="*/ 1646936 w 1806607"/>
                <a:gd name="connsiteY24-1052" fmla="*/ 384570 h 2649906"/>
                <a:gd name="connsiteX25-1053" fmla="*/ 1647623 w 1806607"/>
                <a:gd name="connsiteY25-1054" fmla="*/ 384538 h 2649906"/>
                <a:gd name="connsiteX26-1055" fmla="*/ 942776 w 1806607"/>
                <a:gd name="connsiteY26-1056" fmla="*/ 0 h 2649906"/>
                <a:gd name="connsiteX27-1057" fmla="*/ 1067498 w 1806607"/>
                <a:gd name="connsiteY27-1058" fmla="*/ 75771 h 2649906"/>
                <a:gd name="connsiteX28-1059" fmla="*/ 1196553 w 1806607"/>
                <a:gd name="connsiteY28-1060" fmla="*/ 172276 h 2649906"/>
                <a:gd name="connsiteX29-1061" fmla="*/ 1285467 w 1806607"/>
                <a:gd name="connsiteY29-1062" fmla="*/ 253087 h 2649906"/>
                <a:gd name="connsiteX30-1063" fmla="*/ 1286018 w 1806607"/>
                <a:gd name="connsiteY30-1064" fmla="*/ 269869 h 2649906"/>
                <a:gd name="connsiteX31-1065" fmla="*/ 1127664 w 1806607"/>
                <a:gd name="connsiteY31-1066" fmla="*/ 284531 h 2649906"/>
                <a:gd name="connsiteX32-1067" fmla="*/ 1022889 w 1806607"/>
                <a:gd name="connsiteY32-1068" fmla="*/ 303581 h 2649906"/>
                <a:gd name="connsiteX33-1069" fmla="*/ 318039 w 1806607"/>
                <a:gd name="connsiteY33-1070" fmla="*/ 341681 h 2649906"/>
                <a:gd name="connsiteX34-1071" fmla="*/ 251364 w 1806607"/>
                <a:gd name="connsiteY34-1072" fmla="*/ 84506 h 2649906"/>
                <a:gd name="connsiteX35-1073" fmla="*/ 942776 w 1806607"/>
                <a:gd name="connsiteY35-1074" fmla="*/ 0 h 2649906"/>
                <a:gd name="connsiteX0-1075" fmla="*/ 1521589 w 1806607"/>
                <a:gd name="connsiteY0-1076" fmla="*/ 530636 h 2649906"/>
                <a:gd name="connsiteX1-1077" fmla="*/ 1584503 w 1806607"/>
                <a:gd name="connsiteY1-1078" fmla="*/ 631429 h 2649906"/>
                <a:gd name="connsiteX2-1079" fmla="*/ 1806607 w 1806607"/>
                <a:gd name="connsiteY2-1080" fmla="*/ 1465868 h 2649906"/>
                <a:gd name="connsiteX3-1081" fmla="*/ 1423799 w 1806607"/>
                <a:gd name="connsiteY3-1082" fmla="*/ 2532214 h 2649906"/>
                <a:gd name="connsiteX4-1083" fmla="*/ 1351320 w 1806607"/>
                <a:gd name="connsiteY4-1084" fmla="*/ 2611961 h 2649906"/>
                <a:gd name="connsiteX5-1085" fmla="*/ 1331513 w 1806607"/>
                <a:gd name="connsiteY5-1086" fmla="*/ 2630825 h 2649906"/>
                <a:gd name="connsiteX6-1087" fmla="*/ 835564 w 1806607"/>
                <a:gd name="connsiteY6-1088" fmla="*/ 2649906 h 2649906"/>
                <a:gd name="connsiteX7-1089" fmla="*/ 832389 w 1806607"/>
                <a:gd name="connsiteY7-1090" fmla="*/ 2427656 h 2649906"/>
                <a:gd name="connsiteX8-1091" fmla="*/ 1518189 w 1806607"/>
                <a:gd name="connsiteY8-1092" fmla="*/ 2360981 h 2649906"/>
                <a:gd name="connsiteX9-1093" fmla="*/ 1591214 w 1806607"/>
                <a:gd name="connsiteY9-1094" fmla="*/ 1913306 h 2649906"/>
                <a:gd name="connsiteX10-1095" fmla="*/ 162464 w 1806607"/>
                <a:gd name="connsiteY10-1096" fmla="*/ 2008556 h 2649906"/>
                <a:gd name="connsiteX11-1097" fmla="*/ 13239 w 1806607"/>
                <a:gd name="connsiteY11-1098" fmla="*/ 1799006 h 2649906"/>
                <a:gd name="connsiteX12-1099" fmla="*/ 1594389 w 1806607"/>
                <a:gd name="connsiteY12-1100" fmla="*/ 1694231 h 2649906"/>
                <a:gd name="connsiteX13-1101" fmla="*/ 1584864 w 1806607"/>
                <a:gd name="connsiteY13-1102" fmla="*/ 1427531 h 2649906"/>
                <a:gd name="connsiteX14-1103" fmla="*/ 1127664 w 1806607"/>
                <a:gd name="connsiteY14-1104" fmla="*/ 1437056 h 2649906"/>
                <a:gd name="connsiteX15-1105" fmla="*/ 1108614 w 1806607"/>
                <a:gd name="connsiteY15-1106" fmla="*/ 1198931 h 2649906"/>
                <a:gd name="connsiteX16-1107" fmla="*/ 1575339 w 1806607"/>
                <a:gd name="connsiteY16-1108" fmla="*/ 1208456 h 2649906"/>
                <a:gd name="connsiteX17-1109" fmla="*/ 1422939 w 1806607"/>
                <a:gd name="connsiteY17-1110" fmla="*/ 789356 h 2649906"/>
                <a:gd name="connsiteX18-1111" fmla="*/ 613314 w 1806607"/>
                <a:gd name="connsiteY18-1112" fmla="*/ 836981 h 2649906"/>
                <a:gd name="connsiteX19-1113" fmla="*/ 565689 w 1806607"/>
                <a:gd name="connsiteY19-1114" fmla="*/ 589331 h 2649906"/>
                <a:gd name="connsiteX20-1115" fmla="*/ 1521589 w 1806607"/>
                <a:gd name="connsiteY20-1116" fmla="*/ 530636 h 2649906"/>
                <a:gd name="connsiteX21-1117" fmla="*/ 1647623 w 1806607"/>
                <a:gd name="connsiteY21-1118" fmla="*/ 384538 h 2649906"/>
                <a:gd name="connsiteX22-1119" fmla="*/ 1652014 w 1806607"/>
                <a:gd name="connsiteY22-1120" fmla="*/ 516278 h 2649906"/>
                <a:gd name="connsiteX23-1121" fmla="*/ 1651328 w 1806607"/>
                <a:gd name="connsiteY23-1122" fmla="*/ 516320 h 2649906"/>
                <a:gd name="connsiteX24-1123" fmla="*/ 1646936 w 1806607"/>
                <a:gd name="connsiteY24-1124" fmla="*/ 384570 h 2649906"/>
                <a:gd name="connsiteX25-1125" fmla="*/ 1647623 w 1806607"/>
                <a:gd name="connsiteY25-1126" fmla="*/ 384538 h 2649906"/>
                <a:gd name="connsiteX26-1127" fmla="*/ 942776 w 1806607"/>
                <a:gd name="connsiteY26-1128" fmla="*/ 0 h 2649906"/>
                <a:gd name="connsiteX27-1129" fmla="*/ 1067498 w 1806607"/>
                <a:gd name="connsiteY27-1130" fmla="*/ 75771 h 2649906"/>
                <a:gd name="connsiteX28-1131" fmla="*/ 1196553 w 1806607"/>
                <a:gd name="connsiteY28-1132" fmla="*/ 172276 h 2649906"/>
                <a:gd name="connsiteX29-1133" fmla="*/ 1285467 w 1806607"/>
                <a:gd name="connsiteY29-1134" fmla="*/ 253087 h 2649906"/>
                <a:gd name="connsiteX30-1135" fmla="*/ 1286018 w 1806607"/>
                <a:gd name="connsiteY30-1136" fmla="*/ 269869 h 2649906"/>
                <a:gd name="connsiteX31-1137" fmla="*/ 1127664 w 1806607"/>
                <a:gd name="connsiteY31-1138" fmla="*/ 284531 h 2649906"/>
                <a:gd name="connsiteX32-1139" fmla="*/ 1022889 w 1806607"/>
                <a:gd name="connsiteY32-1140" fmla="*/ 303581 h 2649906"/>
                <a:gd name="connsiteX33-1141" fmla="*/ 318039 w 1806607"/>
                <a:gd name="connsiteY33-1142" fmla="*/ 341681 h 2649906"/>
                <a:gd name="connsiteX34-1143" fmla="*/ 251364 w 1806607"/>
                <a:gd name="connsiteY34-1144" fmla="*/ 84506 h 2649906"/>
                <a:gd name="connsiteX35-1145" fmla="*/ 942776 w 1806607"/>
                <a:gd name="connsiteY35-1146" fmla="*/ 0 h 2649906"/>
                <a:gd name="connsiteX0-1147" fmla="*/ 1521589 w 1806607"/>
                <a:gd name="connsiteY0-1148" fmla="*/ 530636 h 2649906"/>
                <a:gd name="connsiteX1-1149" fmla="*/ 1584503 w 1806607"/>
                <a:gd name="connsiteY1-1150" fmla="*/ 631429 h 2649906"/>
                <a:gd name="connsiteX2-1151" fmla="*/ 1806607 w 1806607"/>
                <a:gd name="connsiteY2-1152" fmla="*/ 1465868 h 2649906"/>
                <a:gd name="connsiteX3-1153" fmla="*/ 1423799 w 1806607"/>
                <a:gd name="connsiteY3-1154" fmla="*/ 2532214 h 2649906"/>
                <a:gd name="connsiteX4-1155" fmla="*/ 1351320 w 1806607"/>
                <a:gd name="connsiteY4-1156" fmla="*/ 2611961 h 2649906"/>
                <a:gd name="connsiteX5-1157" fmla="*/ 1331513 w 1806607"/>
                <a:gd name="connsiteY5-1158" fmla="*/ 2630825 h 2649906"/>
                <a:gd name="connsiteX6-1159" fmla="*/ 835564 w 1806607"/>
                <a:gd name="connsiteY6-1160" fmla="*/ 2649906 h 2649906"/>
                <a:gd name="connsiteX7-1161" fmla="*/ 832389 w 1806607"/>
                <a:gd name="connsiteY7-1162" fmla="*/ 2427656 h 2649906"/>
                <a:gd name="connsiteX8-1163" fmla="*/ 1518189 w 1806607"/>
                <a:gd name="connsiteY8-1164" fmla="*/ 2360981 h 2649906"/>
                <a:gd name="connsiteX9-1165" fmla="*/ 1591214 w 1806607"/>
                <a:gd name="connsiteY9-1166" fmla="*/ 1913306 h 2649906"/>
                <a:gd name="connsiteX10-1167" fmla="*/ 162464 w 1806607"/>
                <a:gd name="connsiteY10-1168" fmla="*/ 2008556 h 2649906"/>
                <a:gd name="connsiteX11-1169" fmla="*/ 13239 w 1806607"/>
                <a:gd name="connsiteY11-1170" fmla="*/ 1799006 h 2649906"/>
                <a:gd name="connsiteX12-1171" fmla="*/ 1594389 w 1806607"/>
                <a:gd name="connsiteY12-1172" fmla="*/ 1694231 h 2649906"/>
                <a:gd name="connsiteX13-1173" fmla="*/ 1584864 w 1806607"/>
                <a:gd name="connsiteY13-1174" fmla="*/ 1427531 h 2649906"/>
                <a:gd name="connsiteX14-1175" fmla="*/ 1127664 w 1806607"/>
                <a:gd name="connsiteY14-1176" fmla="*/ 1437056 h 2649906"/>
                <a:gd name="connsiteX15-1177" fmla="*/ 1108614 w 1806607"/>
                <a:gd name="connsiteY15-1178" fmla="*/ 1198931 h 2649906"/>
                <a:gd name="connsiteX16-1179" fmla="*/ 1575339 w 1806607"/>
                <a:gd name="connsiteY16-1180" fmla="*/ 1208456 h 2649906"/>
                <a:gd name="connsiteX17-1181" fmla="*/ 1422939 w 1806607"/>
                <a:gd name="connsiteY17-1182" fmla="*/ 789356 h 2649906"/>
                <a:gd name="connsiteX18-1183" fmla="*/ 613314 w 1806607"/>
                <a:gd name="connsiteY18-1184" fmla="*/ 836981 h 2649906"/>
                <a:gd name="connsiteX19-1185" fmla="*/ 565689 w 1806607"/>
                <a:gd name="connsiteY19-1186" fmla="*/ 589331 h 2649906"/>
                <a:gd name="connsiteX20-1187" fmla="*/ 1521589 w 1806607"/>
                <a:gd name="connsiteY20-1188" fmla="*/ 530636 h 2649906"/>
                <a:gd name="connsiteX21-1189" fmla="*/ 1647623 w 1806607"/>
                <a:gd name="connsiteY21-1190" fmla="*/ 384538 h 2649906"/>
                <a:gd name="connsiteX22-1191" fmla="*/ 1652014 w 1806607"/>
                <a:gd name="connsiteY22-1192" fmla="*/ 516278 h 2649906"/>
                <a:gd name="connsiteX23-1193" fmla="*/ 1651328 w 1806607"/>
                <a:gd name="connsiteY23-1194" fmla="*/ 516320 h 2649906"/>
                <a:gd name="connsiteX24-1195" fmla="*/ 1646936 w 1806607"/>
                <a:gd name="connsiteY24-1196" fmla="*/ 384570 h 2649906"/>
                <a:gd name="connsiteX25-1197" fmla="*/ 1647623 w 1806607"/>
                <a:gd name="connsiteY25-1198" fmla="*/ 384538 h 2649906"/>
                <a:gd name="connsiteX26-1199" fmla="*/ 942776 w 1806607"/>
                <a:gd name="connsiteY26-1200" fmla="*/ 0 h 2649906"/>
                <a:gd name="connsiteX27-1201" fmla="*/ 1067498 w 1806607"/>
                <a:gd name="connsiteY27-1202" fmla="*/ 75771 h 2649906"/>
                <a:gd name="connsiteX28-1203" fmla="*/ 1196553 w 1806607"/>
                <a:gd name="connsiteY28-1204" fmla="*/ 172276 h 2649906"/>
                <a:gd name="connsiteX29-1205" fmla="*/ 1285467 w 1806607"/>
                <a:gd name="connsiteY29-1206" fmla="*/ 253087 h 2649906"/>
                <a:gd name="connsiteX30-1207" fmla="*/ 1286018 w 1806607"/>
                <a:gd name="connsiteY30-1208" fmla="*/ 269869 h 2649906"/>
                <a:gd name="connsiteX31-1209" fmla="*/ 1127664 w 1806607"/>
                <a:gd name="connsiteY31-1210" fmla="*/ 284531 h 2649906"/>
                <a:gd name="connsiteX32-1211" fmla="*/ 1022889 w 1806607"/>
                <a:gd name="connsiteY32-1212" fmla="*/ 303581 h 2649906"/>
                <a:gd name="connsiteX33-1213" fmla="*/ 318039 w 1806607"/>
                <a:gd name="connsiteY33-1214" fmla="*/ 341681 h 2649906"/>
                <a:gd name="connsiteX34-1215" fmla="*/ 251364 w 1806607"/>
                <a:gd name="connsiteY34-1216" fmla="*/ 84506 h 2649906"/>
                <a:gd name="connsiteX35-1217" fmla="*/ 942776 w 1806607"/>
                <a:gd name="connsiteY35-1218" fmla="*/ 0 h 2649906"/>
                <a:gd name="connsiteX0-1219" fmla="*/ 1521589 w 1806607"/>
                <a:gd name="connsiteY0-1220" fmla="*/ 530636 h 2649906"/>
                <a:gd name="connsiteX1-1221" fmla="*/ 1584503 w 1806607"/>
                <a:gd name="connsiteY1-1222" fmla="*/ 631429 h 2649906"/>
                <a:gd name="connsiteX2-1223" fmla="*/ 1806607 w 1806607"/>
                <a:gd name="connsiteY2-1224" fmla="*/ 1465868 h 2649906"/>
                <a:gd name="connsiteX3-1225" fmla="*/ 1423799 w 1806607"/>
                <a:gd name="connsiteY3-1226" fmla="*/ 2532214 h 2649906"/>
                <a:gd name="connsiteX4-1227" fmla="*/ 1351320 w 1806607"/>
                <a:gd name="connsiteY4-1228" fmla="*/ 2611961 h 2649906"/>
                <a:gd name="connsiteX5-1229" fmla="*/ 1331513 w 1806607"/>
                <a:gd name="connsiteY5-1230" fmla="*/ 2630825 h 2649906"/>
                <a:gd name="connsiteX6-1231" fmla="*/ 835564 w 1806607"/>
                <a:gd name="connsiteY6-1232" fmla="*/ 2649906 h 2649906"/>
                <a:gd name="connsiteX7-1233" fmla="*/ 832389 w 1806607"/>
                <a:gd name="connsiteY7-1234" fmla="*/ 2427656 h 2649906"/>
                <a:gd name="connsiteX8-1235" fmla="*/ 1518189 w 1806607"/>
                <a:gd name="connsiteY8-1236" fmla="*/ 2360981 h 2649906"/>
                <a:gd name="connsiteX9-1237" fmla="*/ 1591214 w 1806607"/>
                <a:gd name="connsiteY9-1238" fmla="*/ 1913306 h 2649906"/>
                <a:gd name="connsiteX10-1239" fmla="*/ 162464 w 1806607"/>
                <a:gd name="connsiteY10-1240" fmla="*/ 2008556 h 2649906"/>
                <a:gd name="connsiteX11-1241" fmla="*/ 13239 w 1806607"/>
                <a:gd name="connsiteY11-1242" fmla="*/ 1799006 h 2649906"/>
                <a:gd name="connsiteX12-1243" fmla="*/ 1594389 w 1806607"/>
                <a:gd name="connsiteY12-1244" fmla="*/ 1694231 h 2649906"/>
                <a:gd name="connsiteX13-1245" fmla="*/ 1584864 w 1806607"/>
                <a:gd name="connsiteY13-1246" fmla="*/ 1427531 h 2649906"/>
                <a:gd name="connsiteX14-1247" fmla="*/ 1127664 w 1806607"/>
                <a:gd name="connsiteY14-1248" fmla="*/ 1437056 h 2649906"/>
                <a:gd name="connsiteX15-1249" fmla="*/ 1108614 w 1806607"/>
                <a:gd name="connsiteY15-1250" fmla="*/ 1198931 h 2649906"/>
                <a:gd name="connsiteX16-1251" fmla="*/ 1575339 w 1806607"/>
                <a:gd name="connsiteY16-1252" fmla="*/ 1208456 h 2649906"/>
                <a:gd name="connsiteX17-1253" fmla="*/ 1422939 w 1806607"/>
                <a:gd name="connsiteY17-1254" fmla="*/ 789356 h 2649906"/>
                <a:gd name="connsiteX18-1255" fmla="*/ 613314 w 1806607"/>
                <a:gd name="connsiteY18-1256" fmla="*/ 836981 h 2649906"/>
                <a:gd name="connsiteX19-1257" fmla="*/ 565689 w 1806607"/>
                <a:gd name="connsiteY19-1258" fmla="*/ 589331 h 2649906"/>
                <a:gd name="connsiteX20-1259" fmla="*/ 1521589 w 1806607"/>
                <a:gd name="connsiteY20-1260" fmla="*/ 530636 h 2649906"/>
                <a:gd name="connsiteX21-1261" fmla="*/ 1647623 w 1806607"/>
                <a:gd name="connsiteY21-1262" fmla="*/ 384538 h 2649906"/>
                <a:gd name="connsiteX22-1263" fmla="*/ 1652014 w 1806607"/>
                <a:gd name="connsiteY22-1264" fmla="*/ 516278 h 2649906"/>
                <a:gd name="connsiteX23-1265" fmla="*/ 1651328 w 1806607"/>
                <a:gd name="connsiteY23-1266" fmla="*/ 516320 h 2649906"/>
                <a:gd name="connsiteX24-1267" fmla="*/ 1646936 w 1806607"/>
                <a:gd name="connsiteY24-1268" fmla="*/ 384570 h 2649906"/>
                <a:gd name="connsiteX25-1269" fmla="*/ 1647623 w 1806607"/>
                <a:gd name="connsiteY25-1270" fmla="*/ 384538 h 2649906"/>
                <a:gd name="connsiteX26-1271" fmla="*/ 942776 w 1806607"/>
                <a:gd name="connsiteY26-1272" fmla="*/ 0 h 2649906"/>
                <a:gd name="connsiteX27-1273" fmla="*/ 1067498 w 1806607"/>
                <a:gd name="connsiteY27-1274" fmla="*/ 75771 h 2649906"/>
                <a:gd name="connsiteX28-1275" fmla="*/ 1196553 w 1806607"/>
                <a:gd name="connsiteY28-1276" fmla="*/ 172276 h 2649906"/>
                <a:gd name="connsiteX29-1277" fmla="*/ 1285467 w 1806607"/>
                <a:gd name="connsiteY29-1278" fmla="*/ 253087 h 2649906"/>
                <a:gd name="connsiteX30-1279" fmla="*/ 1286018 w 1806607"/>
                <a:gd name="connsiteY30-1280" fmla="*/ 269869 h 2649906"/>
                <a:gd name="connsiteX31-1281" fmla="*/ 1127664 w 1806607"/>
                <a:gd name="connsiteY31-1282" fmla="*/ 284531 h 2649906"/>
                <a:gd name="connsiteX32-1283" fmla="*/ 1022889 w 1806607"/>
                <a:gd name="connsiteY32-1284" fmla="*/ 303581 h 2649906"/>
                <a:gd name="connsiteX33-1285" fmla="*/ 318039 w 1806607"/>
                <a:gd name="connsiteY33-1286" fmla="*/ 341681 h 2649906"/>
                <a:gd name="connsiteX34-1287" fmla="*/ 251364 w 1806607"/>
                <a:gd name="connsiteY34-1288" fmla="*/ 84506 h 2649906"/>
                <a:gd name="connsiteX35-1289" fmla="*/ 942776 w 1806607"/>
                <a:gd name="connsiteY35-1290" fmla="*/ 0 h 2649906"/>
                <a:gd name="connsiteX0-1291" fmla="*/ 1521589 w 1806607"/>
                <a:gd name="connsiteY0-1292" fmla="*/ 530636 h 2649906"/>
                <a:gd name="connsiteX1-1293" fmla="*/ 1584503 w 1806607"/>
                <a:gd name="connsiteY1-1294" fmla="*/ 631429 h 2649906"/>
                <a:gd name="connsiteX2-1295" fmla="*/ 1806607 w 1806607"/>
                <a:gd name="connsiteY2-1296" fmla="*/ 1465868 h 2649906"/>
                <a:gd name="connsiteX3-1297" fmla="*/ 1423799 w 1806607"/>
                <a:gd name="connsiteY3-1298" fmla="*/ 2532214 h 2649906"/>
                <a:gd name="connsiteX4-1299" fmla="*/ 1351320 w 1806607"/>
                <a:gd name="connsiteY4-1300" fmla="*/ 2611961 h 2649906"/>
                <a:gd name="connsiteX5-1301" fmla="*/ 1331513 w 1806607"/>
                <a:gd name="connsiteY5-1302" fmla="*/ 2630825 h 2649906"/>
                <a:gd name="connsiteX6-1303" fmla="*/ 835564 w 1806607"/>
                <a:gd name="connsiteY6-1304" fmla="*/ 2649906 h 2649906"/>
                <a:gd name="connsiteX7-1305" fmla="*/ 832389 w 1806607"/>
                <a:gd name="connsiteY7-1306" fmla="*/ 2427656 h 2649906"/>
                <a:gd name="connsiteX8-1307" fmla="*/ 1518189 w 1806607"/>
                <a:gd name="connsiteY8-1308" fmla="*/ 2360981 h 2649906"/>
                <a:gd name="connsiteX9-1309" fmla="*/ 1591214 w 1806607"/>
                <a:gd name="connsiteY9-1310" fmla="*/ 1913306 h 2649906"/>
                <a:gd name="connsiteX10-1311" fmla="*/ 162464 w 1806607"/>
                <a:gd name="connsiteY10-1312" fmla="*/ 2008556 h 2649906"/>
                <a:gd name="connsiteX11-1313" fmla="*/ 13239 w 1806607"/>
                <a:gd name="connsiteY11-1314" fmla="*/ 1799006 h 2649906"/>
                <a:gd name="connsiteX12-1315" fmla="*/ 1594389 w 1806607"/>
                <a:gd name="connsiteY12-1316" fmla="*/ 1694231 h 2649906"/>
                <a:gd name="connsiteX13-1317" fmla="*/ 1584864 w 1806607"/>
                <a:gd name="connsiteY13-1318" fmla="*/ 1427531 h 2649906"/>
                <a:gd name="connsiteX14-1319" fmla="*/ 1127664 w 1806607"/>
                <a:gd name="connsiteY14-1320" fmla="*/ 1437056 h 2649906"/>
                <a:gd name="connsiteX15-1321" fmla="*/ 1108614 w 1806607"/>
                <a:gd name="connsiteY15-1322" fmla="*/ 1198931 h 2649906"/>
                <a:gd name="connsiteX16-1323" fmla="*/ 1575339 w 1806607"/>
                <a:gd name="connsiteY16-1324" fmla="*/ 1208456 h 2649906"/>
                <a:gd name="connsiteX17-1325" fmla="*/ 1422939 w 1806607"/>
                <a:gd name="connsiteY17-1326" fmla="*/ 789356 h 2649906"/>
                <a:gd name="connsiteX18-1327" fmla="*/ 613314 w 1806607"/>
                <a:gd name="connsiteY18-1328" fmla="*/ 836981 h 2649906"/>
                <a:gd name="connsiteX19-1329" fmla="*/ 565689 w 1806607"/>
                <a:gd name="connsiteY19-1330" fmla="*/ 589331 h 2649906"/>
                <a:gd name="connsiteX20-1331" fmla="*/ 1521589 w 1806607"/>
                <a:gd name="connsiteY20-1332" fmla="*/ 530636 h 2649906"/>
                <a:gd name="connsiteX21-1333" fmla="*/ 1647623 w 1806607"/>
                <a:gd name="connsiteY21-1334" fmla="*/ 384538 h 2649906"/>
                <a:gd name="connsiteX22-1335" fmla="*/ 1652014 w 1806607"/>
                <a:gd name="connsiteY22-1336" fmla="*/ 516278 h 2649906"/>
                <a:gd name="connsiteX23-1337" fmla="*/ 1651328 w 1806607"/>
                <a:gd name="connsiteY23-1338" fmla="*/ 516320 h 2649906"/>
                <a:gd name="connsiteX24-1339" fmla="*/ 1646936 w 1806607"/>
                <a:gd name="connsiteY24-1340" fmla="*/ 384570 h 2649906"/>
                <a:gd name="connsiteX25-1341" fmla="*/ 1647623 w 1806607"/>
                <a:gd name="connsiteY25-1342" fmla="*/ 384538 h 2649906"/>
                <a:gd name="connsiteX26-1343" fmla="*/ 942776 w 1806607"/>
                <a:gd name="connsiteY26-1344" fmla="*/ 0 h 2649906"/>
                <a:gd name="connsiteX27-1345" fmla="*/ 1067498 w 1806607"/>
                <a:gd name="connsiteY27-1346" fmla="*/ 75771 h 2649906"/>
                <a:gd name="connsiteX28-1347" fmla="*/ 1196553 w 1806607"/>
                <a:gd name="connsiteY28-1348" fmla="*/ 172276 h 2649906"/>
                <a:gd name="connsiteX29-1349" fmla="*/ 1285467 w 1806607"/>
                <a:gd name="connsiteY29-1350" fmla="*/ 253087 h 2649906"/>
                <a:gd name="connsiteX30-1351" fmla="*/ 1286018 w 1806607"/>
                <a:gd name="connsiteY30-1352" fmla="*/ 269869 h 2649906"/>
                <a:gd name="connsiteX31-1353" fmla="*/ 1127664 w 1806607"/>
                <a:gd name="connsiteY31-1354" fmla="*/ 284531 h 2649906"/>
                <a:gd name="connsiteX32-1355" fmla="*/ 1022889 w 1806607"/>
                <a:gd name="connsiteY32-1356" fmla="*/ 303581 h 2649906"/>
                <a:gd name="connsiteX33-1357" fmla="*/ 318039 w 1806607"/>
                <a:gd name="connsiteY33-1358" fmla="*/ 341681 h 2649906"/>
                <a:gd name="connsiteX34-1359" fmla="*/ 251364 w 1806607"/>
                <a:gd name="connsiteY34-1360" fmla="*/ 84506 h 2649906"/>
                <a:gd name="connsiteX35-1361" fmla="*/ 942776 w 1806607"/>
                <a:gd name="connsiteY35-1362" fmla="*/ 0 h 2649906"/>
                <a:gd name="connsiteX0-1363" fmla="*/ 1521589 w 1806607"/>
                <a:gd name="connsiteY0-1364" fmla="*/ 530636 h 2649906"/>
                <a:gd name="connsiteX1-1365" fmla="*/ 1584503 w 1806607"/>
                <a:gd name="connsiteY1-1366" fmla="*/ 631429 h 2649906"/>
                <a:gd name="connsiteX2-1367" fmla="*/ 1806607 w 1806607"/>
                <a:gd name="connsiteY2-1368" fmla="*/ 1465868 h 2649906"/>
                <a:gd name="connsiteX3-1369" fmla="*/ 1423799 w 1806607"/>
                <a:gd name="connsiteY3-1370" fmla="*/ 2532214 h 2649906"/>
                <a:gd name="connsiteX4-1371" fmla="*/ 1351320 w 1806607"/>
                <a:gd name="connsiteY4-1372" fmla="*/ 2611961 h 2649906"/>
                <a:gd name="connsiteX5-1373" fmla="*/ 1331513 w 1806607"/>
                <a:gd name="connsiteY5-1374" fmla="*/ 2630825 h 2649906"/>
                <a:gd name="connsiteX6-1375" fmla="*/ 835564 w 1806607"/>
                <a:gd name="connsiteY6-1376" fmla="*/ 2649906 h 2649906"/>
                <a:gd name="connsiteX7-1377" fmla="*/ 832389 w 1806607"/>
                <a:gd name="connsiteY7-1378" fmla="*/ 2427656 h 2649906"/>
                <a:gd name="connsiteX8-1379" fmla="*/ 1518189 w 1806607"/>
                <a:gd name="connsiteY8-1380" fmla="*/ 2360981 h 2649906"/>
                <a:gd name="connsiteX9-1381" fmla="*/ 1591214 w 1806607"/>
                <a:gd name="connsiteY9-1382" fmla="*/ 1913306 h 2649906"/>
                <a:gd name="connsiteX10-1383" fmla="*/ 162464 w 1806607"/>
                <a:gd name="connsiteY10-1384" fmla="*/ 2008556 h 2649906"/>
                <a:gd name="connsiteX11-1385" fmla="*/ 13239 w 1806607"/>
                <a:gd name="connsiteY11-1386" fmla="*/ 1799006 h 2649906"/>
                <a:gd name="connsiteX12-1387" fmla="*/ 1594389 w 1806607"/>
                <a:gd name="connsiteY12-1388" fmla="*/ 1694231 h 2649906"/>
                <a:gd name="connsiteX13-1389" fmla="*/ 1584864 w 1806607"/>
                <a:gd name="connsiteY13-1390" fmla="*/ 1427531 h 2649906"/>
                <a:gd name="connsiteX14-1391" fmla="*/ 1127664 w 1806607"/>
                <a:gd name="connsiteY14-1392" fmla="*/ 1437056 h 2649906"/>
                <a:gd name="connsiteX15-1393" fmla="*/ 943514 w 1806607"/>
                <a:gd name="connsiteY15-1394" fmla="*/ 1224331 h 2649906"/>
                <a:gd name="connsiteX16-1395" fmla="*/ 1575339 w 1806607"/>
                <a:gd name="connsiteY16-1396" fmla="*/ 1208456 h 2649906"/>
                <a:gd name="connsiteX17-1397" fmla="*/ 1422939 w 1806607"/>
                <a:gd name="connsiteY17-1398" fmla="*/ 789356 h 2649906"/>
                <a:gd name="connsiteX18-1399" fmla="*/ 613314 w 1806607"/>
                <a:gd name="connsiteY18-1400" fmla="*/ 836981 h 2649906"/>
                <a:gd name="connsiteX19-1401" fmla="*/ 565689 w 1806607"/>
                <a:gd name="connsiteY19-1402" fmla="*/ 589331 h 2649906"/>
                <a:gd name="connsiteX20-1403" fmla="*/ 1521589 w 1806607"/>
                <a:gd name="connsiteY20-1404" fmla="*/ 530636 h 2649906"/>
                <a:gd name="connsiteX21-1405" fmla="*/ 1647623 w 1806607"/>
                <a:gd name="connsiteY21-1406" fmla="*/ 384538 h 2649906"/>
                <a:gd name="connsiteX22-1407" fmla="*/ 1652014 w 1806607"/>
                <a:gd name="connsiteY22-1408" fmla="*/ 516278 h 2649906"/>
                <a:gd name="connsiteX23-1409" fmla="*/ 1651328 w 1806607"/>
                <a:gd name="connsiteY23-1410" fmla="*/ 516320 h 2649906"/>
                <a:gd name="connsiteX24-1411" fmla="*/ 1646936 w 1806607"/>
                <a:gd name="connsiteY24-1412" fmla="*/ 384570 h 2649906"/>
                <a:gd name="connsiteX25-1413" fmla="*/ 1647623 w 1806607"/>
                <a:gd name="connsiteY25-1414" fmla="*/ 384538 h 2649906"/>
                <a:gd name="connsiteX26-1415" fmla="*/ 942776 w 1806607"/>
                <a:gd name="connsiteY26-1416" fmla="*/ 0 h 2649906"/>
                <a:gd name="connsiteX27-1417" fmla="*/ 1067498 w 1806607"/>
                <a:gd name="connsiteY27-1418" fmla="*/ 75771 h 2649906"/>
                <a:gd name="connsiteX28-1419" fmla="*/ 1196553 w 1806607"/>
                <a:gd name="connsiteY28-1420" fmla="*/ 172276 h 2649906"/>
                <a:gd name="connsiteX29-1421" fmla="*/ 1285467 w 1806607"/>
                <a:gd name="connsiteY29-1422" fmla="*/ 253087 h 2649906"/>
                <a:gd name="connsiteX30-1423" fmla="*/ 1286018 w 1806607"/>
                <a:gd name="connsiteY30-1424" fmla="*/ 269869 h 2649906"/>
                <a:gd name="connsiteX31-1425" fmla="*/ 1127664 w 1806607"/>
                <a:gd name="connsiteY31-1426" fmla="*/ 284531 h 2649906"/>
                <a:gd name="connsiteX32-1427" fmla="*/ 1022889 w 1806607"/>
                <a:gd name="connsiteY32-1428" fmla="*/ 303581 h 2649906"/>
                <a:gd name="connsiteX33-1429" fmla="*/ 318039 w 1806607"/>
                <a:gd name="connsiteY33-1430" fmla="*/ 341681 h 2649906"/>
                <a:gd name="connsiteX34-1431" fmla="*/ 251364 w 1806607"/>
                <a:gd name="connsiteY34-1432" fmla="*/ 84506 h 2649906"/>
                <a:gd name="connsiteX35-1433" fmla="*/ 942776 w 1806607"/>
                <a:gd name="connsiteY35-1434" fmla="*/ 0 h 2649906"/>
                <a:gd name="connsiteX0-1435" fmla="*/ 1521589 w 1806607"/>
                <a:gd name="connsiteY0-1436" fmla="*/ 530636 h 2649906"/>
                <a:gd name="connsiteX1-1437" fmla="*/ 1584503 w 1806607"/>
                <a:gd name="connsiteY1-1438" fmla="*/ 631429 h 2649906"/>
                <a:gd name="connsiteX2-1439" fmla="*/ 1806607 w 1806607"/>
                <a:gd name="connsiteY2-1440" fmla="*/ 1465868 h 2649906"/>
                <a:gd name="connsiteX3-1441" fmla="*/ 1423799 w 1806607"/>
                <a:gd name="connsiteY3-1442" fmla="*/ 2532214 h 2649906"/>
                <a:gd name="connsiteX4-1443" fmla="*/ 1351320 w 1806607"/>
                <a:gd name="connsiteY4-1444" fmla="*/ 2611961 h 2649906"/>
                <a:gd name="connsiteX5-1445" fmla="*/ 1331513 w 1806607"/>
                <a:gd name="connsiteY5-1446" fmla="*/ 2630825 h 2649906"/>
                <a:gd name="connsiteX6-1447" fmla="*/ 835564 w 1806607"/>
                <a:gd name="connsiteY6-1448" fmla="*/ 2649906 h 2649906"/>
                <a:gd name="connsiteX7-1449" fmla="*/ 832389 w 1806607"/>
                <a:gd name="connsiteY7-1450" fmla="*/ 2427656 h 2649906"/>
                <a:gd name="connsiteX8-1451" fmla="*/ 1518189 w 1806607"/>
                <a:gd name="connsiteY8-1452" fmla="*/ 2360981 h 2649906"/>
                <a:gd name="connsiteX9-1453" fmla="*/ 1591214 w 1806607"/>
                <a:gd name="connsiteY9-1454" fmla="*/ 1913306 h 2649906"/>
                <a:gd name="connsiteX10-1455" fmla="*/ 162464 w 1806607"/>
                <a:gd name="connsiteY10-1456" fmla="*/ 2008556 h 2649906"/>
                <a:gd name="connsiteX11-1457" fmla="*/ 13239 w 1806607"/>
                <a:gd name="connsiteY11-1458" fmla="*/ 1799006 h 2649906"/>
                <a:gd name="connsiteX12-1459" fmla="*/ 1594389 w 1806607"/>
                <a:gd name="connsiteY12-1460" fmla="*/ 1694231 h 2649906"/>
                <a:gd name="connsiteX13-1461" fmla="*/ 1584864 w 1806607"/>
                <a:gd name="connsiteY13-1462" fmla="*/ 1427531 h 2649906"/>
                <a:gd name="connsiteX14-1463" fmla="*/ 1127664 w 1806607"/>
                <a:gd name="connsiteY14-1464" fmla="*/ 1437056 h 2649906"/>
                <a:gd name="connsiteX15-1465" fmla="*/ 943514 w 1806607"/>
                <a:gd name="connsiteY15-1466" fmla="*/ 1224331 h 2649906"/>
                <a:gd name="connsiteX16-1467" fmla="*/ 1575339 w 1806607"/>
                <a:gd name="connsiteY16-1468" fmla="*/ 1208456 h 2649906"/>
                <a:gd name="connsiteX17-1469" fmla="*/ 1422939 w 1806607"/>
                <a:gd name="connsiteY17-1470" fmla="*/ 789356 h 2649906"/>
                <a:gd name="connsiteX18-1471" fmla="*/ 613314 w 1806607"/>
                <a:gd name="connsiteY18-1472" fmla="*/ 836981 h 2649906"/>
                <a:gd name="connsiteX19-1473" fmla="*/ 565689 w 1806607"/>
                <a:gd name="connsiteY19-1474" fmla="*/ 589331 h 2649906"/>
                <a:gd name="connsiteX20-1475" fmla="*/ 1521589 w 1806607"/>
                <a:gd name="connsiteY20-1476" fmla="*/ 530636 h 2649906"/>
                <a:gd name="connsiteX21-1477" fmla="*/ 1647623 w 1806607"/>
                <a:gd name="connsiteY21-1478" fmla="*/ 384538 h 2649906"/>
                <a:gd name="connsiteX22-1479" fmla="*/ 1652014 w 1806607"/>
                <a:gd name="connsiteY22-1480" fmla="*/ 516278 h 2649906"/>
                <a:gd name="connsiteX23-1481" fmla="*/ 1651328 w 1806607"/>
                <a:gd name="connsiteY23-1482" fmla="*/ 516320 h 2649906"/>
                <a:gd name="connsiteX24-1483" fmla="*/ 1646936 w 1806607"/>
                <a:gd name="connsiteY24-1484" fmla="*/ 384570 h 2649906"/>
                <a:gd name="connsiteX25-1485" fmla="*/ 1647623 w 1806607"/>
                <a:gd name="connsiteY25-1486" fmla="*/ 384538 h 2649906"/>
                <a:gd name="connsiteX26-1487" fmla="*/ 942776 w 1806607"/>
                <a:gd name="connsiteY26-1488" fmla="*/ 0 h 2649906"/>
                <a:gd name="connsiteX27-1489" fmla="*/ 1067498 w 1806607"/>
                <a:gd name="connsiteY27-1490" fmla="*/ 75771 h 2649906"/>
                <a:gd name="connsiteX28-1491" fmla="*/ 1196553 w 1806607"/>
                <a:gd name="connsiteY28-1492" fmla="*/ 172276 h 2649906"/>
                <a:gd name="connsiteX29-1493" fmla="*/ 1285467 w 1806607"/>
                <a:gd name="connsiteY29-1494" fmla="*/ 253087 h 2649906"/>
                <a:gd name="connsiteX30-1495" fmla="*/ 1286018 w 1806607"/>
                <a:gd name="connsiteY30-1496" fmla="*/ 269869 h 2649906"/>
                <a:gd name="connsiteX31-1497" fmla="*/ 1127664 w 1806607"/>
                <a:gd name="connsiteY31-1498" fmla="*/ 284531 h 2649906"/>
                <a:gd name="connsiteX32-1499" fmla="*/ 1022889 w 1806607"/>
                <a:gd name="connsiteY32-1500" fmla="*/ 303581 h 2649906"/>
                <a:gd name="connsiteX33-1501" fmla="*/ 318039 w 1806607"/>
                <a:gd name="connsiteY33-1502" fmla="*/ 341681 h 2649906"/>
                <a:gd name="connsiteX34-1503" fmla="*/ 251364 w 1806607"/>
                <a:gd name="connsiteY34-1504" fmla="*/ 84506 h 2649906"/>
                <a:gd name="connsiteX35-1505" fmla="*/ 942776 w 1806607"/>
                <a:gd name="connsiteY35-1506" fmla="*/ 0 h 2649906"/>
                <a:gd name="connsiteX0-1507" fmla="*/ 1521589 w 1806607"/>
                <a:gd name="connsiteY0-1508" fmla="*/ 530636 h 2649906"/>
                <a:gd name="connsiteX1-1509" fmla="*/ 1584503 w 1806607"/>
                <a:gd name="connsiteY1-1510" fmla="*/ 631429 h 2649906"/>
                <a:gd name="connsiteX2-1511" fmla="*/ 1806607 w 1806607"/>
                <a:gd name="connsiteY2-1512" fmla="*/ 1465868 h 2649906"/>
                <a:gd name="connsiteX3-1513" fmla="*/ 1423799 w 1806607"/>
                <a:gd name="connsiteY3-1514" fmla="*/ 2532214 h 2649906"/>
                <a:gd name="connsiteX4-1515" fmla="*/ 1351320 w 1806607"/>
                <a:gd name="connsiteY4-1516" fmla="*/ 2611961 h 2649906"/>
                <a:gd name="connsiteX5-1517" fmla="*/ 1331513 w 1806607"/>
                <a:gd name="connsiteY5-1518" fmla="*/ 2630825 h 2649906"/>
                <a:gd name="connsiteX6-1519" fmla="*/ 835564 w 1806607"/>
                <a:gd name="connsiteY6-1520" fmla="*/ 2649906 h 2649906"/>
                <a:gd name="connsiteX7-1521" fmla="*/ 832389 w 1806607"/>
                <a:gd name="connsiteY7-1522" fmla="*/ 2427656 h 2649906"/>
                <a:gd name="connsiteX8-1523" fmla="*/ 1518189 w 1806607"/>
                <a:gd name="connsiteY8-1524" fmla="*/ 2360981 h 2649906"/>
                <a:gd name="connsiteX9-1525" fmla="*/ 1591214 w 1806607"/>
                <a:gd name="connsiteY9-1526" fmla="*/ 1913306 h 2649906"/>
                <a:gd name="connsiteX10-1527" fmla="*/ 162464 w 1806607"/>
                <a:gd name="connsiteY10-1528" fmla="*/ 2008556 h 2649906"/>
                <a:gd name="connsiteX11-1529" fmla="*/ 13239 w 1806607"/>
                <a:gd name="connsiteY11-1530" fmla="*/ 1799006 h 2649906"/>
                <a:gd name="connsiteX12-1531" fmla="*/ 1594389 w 1806607"/>
                <a:gd name="connsiteY12-1532" fmla="*/ 1694231 h 2649906"/>
                <a:gd name="connsiteX13-1533" fmla="*/ 1584864 w 1806607"/>
                <a:gd name="connsiteY13-1534" fmla="*/ 1427531 h 2649906"/>
                <a:gd name="connsiteX14-1535" fmla="*/ 1127664 w 1806607"/>
                <a:gd name="connsiteY14-1536" fmla="*/ 1437056 h 2649906"/>
                <a:gd name="connsiteX15-1537" fmla="*/ 943514 w 1806607"/>
                <a:gd name="connsiteY15-1538" fmla="*/ 1224331 h 2649906"/>
                <a:gd name="connsiteX16-1539" fmla="*/ 1575339 w 1806607"/>
                <a:gd name="connsiteY16-1540" fmla="*/ 1208456 h 2649906"/>
                <a:gd name="connsiteX17-1541" fmla="*/ 1422939 w 1806607"/>
                <a:gd name="connsiteY17-1542" fmla="*/ 789356 h 2649906"/>
                <a:gd name="connsiteX18-1543" fmla="*/ 613314 w 1806607"/>
                <a:gd name="connsiteY18-1544" fmla="*/ 836981 h 2649906"/>
                <a:gd name="connsiteX19-1545" fmla="*/ 565689 w 1806607"/>
                <a:gd name="connsiteY19-1546" fmla="*/ 589331 h 2649906"/>
                <a:gd name="connsiteX20-1547" fmla="*/ 1521589 w 1806607"/>
                <a:gd name="connsiteY20-1548" fmla="*/ 530636 h 2649906"/>
                <a:gd name="connsiteX21-1549" fmla="*/ 1647623 w 1806607"/>
                <a:gd name="connsiteY21-1550" fmla="*/ 384538 h 2649906"/>
                <a:gd name="connsiteX22-1551" fmla="*/ 1652014 w 1806607"/>
                <a:gd name="connsiteY22-1552" fmla="*/ 516278 h 2649906"/>
                <a:gd name="connsiteX23-1553" fmla="*/ 1651328 w 1806607"/>
                <a:gd name="connsiteY23-1554" fmla="*/ 516320 h 2649906"/>
                <a:gd name="connsiteX24-1555" fmla="*/ 1646936 w 1806607"/>
                <a:gd name="connsiteY24-1556" fmla="*/ 384570 h 2649906"/>
                <a:gd name="connsiteX25-1557" fmla="*/ 1647623 w 1806607"/>
                <a:gd name="connsiteY25-1558" fmla="*/ 384538 h 2649906"/>
                <a:gd name="connsiteX26-1559" fmla="*/ 942776 w 1806607"/>
                <a:gd name="connsiteY26-1560" fmla="*/ 0 h 2649906"/>
                <a:gd name="connsiteX27-1561" fmla="*/ 1067498 w 1806607"/>
                <a:gd name="connsiteY27-1562" fmla="*/ 75771 h 2649906"/>
                <a:gd name="connsiteX28-1563" fmla="*/ 1196553 w 1806607"/>
                <a:gd name="connsiteY28-1564" fmla="*/ 172276 h 2649906"/>
                <a:gd name="connsiteX29-1565" fmla="*/ 1285467 w 1806607"/>
                <a:gd name="connsiteY29-1566" fmla="*/ 253087 h 2649906"/>
                <a:gd name="connsiteX30-1567" fmla="*/ 1286018 w 1806607"/>
                <a:gd name="connsiteY30-1568" fmla="*/ 269869 h 2649906"/>
                <a:gd name="connsiteX31-1569" fmla="*/ 1127664 w 1806607"/>
                <a:gd name="connsiteY31-1570" fmla="*/ 284531 h 2649906"/>
                <a:gd name="connsiteX32-1571" fmla="*/ 1022889 w 1806607"/>
                <a:gd name="connsiteY32-1572" fmla="*/ 303581 h 2649906"/>
                <a:gd name="connsiteX33-1573" fmla="*/ 318039 w 1806607"/>
                <a:gd name="connsiteY33-1574" fmla="*/ 341681 h 2649906"/>
                <a:gd name="connsiteX34-1575" fmla="*/ 251364 w 1806607"/>
                <a:gd name="connsiteY34-1576" fmla="*/ 84506 h 2649906"/>
                <a:gd name="connsiteX35-1577" fmla="*/ 942776 w 1806607"/>
                <a:gd name="connsiteY35-1578" fmla="*/ 0 h 2649906"/>
                <a:gd name="connsiteX0-1579" fmla="*/ 1521589 w 1806607"/>
                <a:gd name="connsiteY0-1580" fmla="*/ 530636 h 2649906"/>
                <a:gd name="connsiteX1-1581" fmla="*/ 1584503 w 1806607"/>
                <a:gd name="connsiteY1-1582" fmla="*/ 631429 h 2649906"/>
                <a:gd name="connsiteX2-1583" fmla="*/ 1806607 w 1806607"/>
                <a:gd name="connsiteY2-1584" fmla="*/ 1465868 h 2649906"/>
                <a:gd name="connsiteX3-1585" fmla="*/ 1423799 w 1806607"/>
                <a:gd name="connsiteY3-1586" fmla="*/ 2532214 h 2649906"/>
                <a:gd name="connsiteX4-1587" fmla="*/ 1351320 w 1806607"/>
                <a:gd name="connsiteY4-1588" fmla="*/ 2611961 h 2649906"/>
                <a:gd name="connsiteX5-1589" fmla="*/ 1331513 w 1806607"/>
                <a:gd name="connsiteY5-1590" fmla="*/ 2630825 h 2649906"/>
                <a:gd name="connsiteX6-1591" fmla="*/ 835564 w 1806607"/>
                <a:gd name="connsiteY6-1592" fmla="*/ 2649906 h 2649906"/>
                <a:gd name="connsiteX7-1593" fmla="*/ 832389 w 1806607"/>
                <a:gd name="connsiteY7-1594" fmla="*/ 2427656 h 2649906"/>
                <a:gd name="connsiteX8-1595" fmla="*/ 1518189 w 1806607"/>
                <a:gd name="connsiteY8-1596" fmla="*/ 2360981 h 2649906"/>
                <a:gd name="connsiteX9-1597" fmla="*/ 1591214 w 1806607"/>
                <a:gd name="connsiteY9-1598" fmla="*/ 1913306 h 2649906"/>
                <a:gd name="connsiteX10-1599" fmla="*/ 162464 w 1806607"/>
                <a:gd name="connsiteY10-1600" fmla="*/ 2008556 h 2649906"/>
                <a:gd name="connsiteX11-1601" fmla="*/ 13239 w 1806607"/>
                <a:gd name="connsiteY11-1602" fmla="*/ 1799006 h 2649906"/>
                <a:gd name="connsiteX12-1603" fmla="*/ 1594389 w 1806607"/>
                <a:gd name="connsiteY12-1604" fmla="*/ 1694231 h 2649906"/>
                <a:gd name="connsiteX13-1605" fmla="*/ 1584864 w 1806607"/>
                <a:gd name="connsiteY13-1606" fmla="*/ 1427531 h 2649906"/>
                <a:gd name="connsiteX14-1607" fmla="*/ 1127664 w 1806607"/>
                <a:gd name="connsiteY14-1608" fmla="*/ 1437056 h 2649906"/>
                <a:gd name="connsiteX15-1609" fmla="*/ 943514 w 1806607"/>
                <a:gd name="connsiteY15-1610" fmla="*/ 1224331 h 2649906"/>
                <a:gd name="connsiteX16-1611" fmla="*/ 1575339 w 1806607"/>
                <a:gd name="connsiteY16-1612" fmla="*/ 1208456 h 2649906"/>
                <a:gd name="connsiteX17-1613" fmla="*/ 1422939 w 1806607"/>
                <a:gd name="connsiteY17-1614" fmla="*/ 789356 h 2649906"/>
                <a:gd name="connsiteX18-1615" fmla="*/ 613314 w 1806607"/>
                <a:gd name="connsiteY18-1616" fmla="*/ 836981 h 2649906"/>
                <a:gd name="connsiteX19-1617" fmla="*/ 565689 w 1806607"/>
                <a:gd name="connsiteY19-1618" fmla="*/ 589331 h 2649906"/>
                <a:gd name="connsiteX20-1619" fmla="*/ 1521589 w 1806607"/>
                <a:gd name="connsiteY20-1620" fmla="*/ 530636 h 2649906"/>
                <a:gd name="connsiteX21-1621" fmla="*/ 1647623 w 1806607"/>
                <a:gd name="connsiteY21-1622" fmla="*/ 384538 h 2649906"/>
                <a:gd name="connsiteX22-1623" fmla="*/ 1652014 w 1806607"/>
                <a:gd name="connsiteY22-1624" fmla="*/ 516278 h 2649906"/>
                <a:gd name="connsiteX23-1625" fmla="*/ 1651328 w 1806607"/>
                <a:gd name="connsiteY23-1626" fmla="*/ 516320 h 2649906"/>
                <a:gd name="connsiteX24-1627" fmla="*/ 1646936 w 1806607"/>
                <a:gd name="connsiteY24-1628" fmla="*/ 384570 h 2649906"/>
                <a:gd name="connsiteX25-1629" fmla="*/ 1647623 w 1806607"/>
                <a:gd name="connsiteY25-1630" fmla="*/ 384538 h 2649906"/>
                <a:gd name="connsiteX26-1631" fmla="*/ 942776 w 1806607"/>
                <a:gd name="connsiteY26-1632" fmla="*/ 0 h 2649906"/>
                <a:gd name="connsiteX27-1633" fmla="*/ 1067498 w 1806607"/>
                <a:gd name="connsiteY27-1634" fmla="*/ 75771 h 2649906"/>
                <a:gd name="connsiteX28-1635" fmla="*/ 1196553 w 1806607"/>
                <a:gd name="connsiteY28-1636" fmla="*/ 172276 h 2649906"/>
                <a:gd name="connsiteX29-1637" fmla="*/ 1285467 w 1806607"/>
                <a:gd name="connsiteY29-1638" fmla="*/ 253087 h 2649906"/>
                <a:gd name="connsiteX30-1639" fmla="*/ 1286018 w 1806607"/>
                <a:gd name="connsiteY30-1640" fmla="*/ 269869 h 2649906"/>
                <a:gd name="connsiteX31-1641" fmla="*/ 1127664 w 1806607"/>
                <a:gd name="connsiteY31-1642" fmla="*/ 284531 h 2649906"/>
                <a:gd name="connsiteX32-1643" fmla="*/ 1022889 w 1806607"/>
                <a:gd name="connsiteY32-1644" fmla="*/ 303581 h 2649906"/>
                <a:gd name="connsiteX33-1645" fmla="*/ 318039 w 1806607"/>
                <a:gd name="connsiteY33-1646" fmla="*/ 341681 h 2649906"/>
                <a:gd name="connsiteX34-1647" fmla="*/ 251364 w 1806607"/>
                <a:gd name="connsiteY34-1648" fmla="*/ 84506 h 2649906"/>
                <a:gd name="connsiteX35-1649" fmla="*/ 942776 w 1806607"/>
                <a:gd name="connsiteY35-1650" fmla="*/ 0 h 2649906"/>
                <a:gd name="connsiteX0-1651" fmla="*/ 1521589 w 1806607"/>
                <a:gd name="connsiteY0-1652" fmla="*/ 530636 h 2649906"/>
                <a:gd name="connsiteX1-1653" fmla="*/ 1584503 w 1806607"/>
                <a:gd name="connsiteY1-1654" fmla="*/ 631429 h 2649906"/>
                <a:gd name="connsiteX2-1655" fmla="*/ 1806607 w 1806607"/>
                <a:gd name="connsiteY2-1656" fmla="*/ 1465868 h 2649906"/>
                <a:gd name="connsiteX3-1657" fmla="*/ 1423799 w 1806607"/>
                <a:gd name="connsiteY3-1658" fmla="*/ 2532214 h 2649906"/>
                <a:gd name="connsiteX4-1659" fmla="*/ 1351320 w 1806607"/>
                <a:gd name="connsiteY4-1660" fmla="*/ 2611961 h 2649906"/>
                <a:gd name="connsiteX5-1661" fmla="*/ 1331513 w 1806607"/>
                <a:gd name="connsiteY5-1662" fmla="*/ 2630825 h 2649906"/>
                <a:gd name="connsiteX6-1663" fmla="*/ 835564 w 1806607"/>
                <a:gd name="connsiteY6-1664" fmla="*/ 2649906 h 2649906"/>
                <a:gd name="connsiteX7-1665" fmla="*/ 832389 w 1806607"/>
                <a:gd name="connsiteY7-1666" fmla="*/ 2427656 h 2649906"/>
                <a:gd name="connsiteX8-1667" fmla="*/ 1518189 w 1806607"/>
                <a:gd name="connsiteY8-1668" fmla="*/ 2360981 h 2649906"/>
                <a:gd name="connsiteX9-1669" fmla="*/ 1591214 w 1806607"/>
                <a:gd name="connsiteY9-1670" fmla="*/ 1913306 h 2649906"/>
                <a:gd name="connsiteX10-1671" fmla="*/ 162464 w 1806607"/>
                <a:gd name="connsiteY10-1672" fmla="*/ 2008556 h 2649906"/>
                <a:gd name="connsiteX11-1673" fmla="*/ 13239 w 1806607"/>
                <a:gd name="connsiteY11-1674" fmla="*/ 1799006 h 2649906"/>
                <a:gd name="connsiteX12-1675" fmla="*/ 1594389 w 1806607"/>
                <a:gd name="connsiteY12-1676" fmla="*/ 1694231 h 2649906"/>
                <a:gd name="connsiteX13-1677" fmla="*/ 1584864 w 1806607"/>
                <a:gd name="connsiteY13-1678" fmla="*/ 1427531 h 2649906"/>
                <a:gd name="connsiteX14-1679" fmla="*/ 1127664 w 1806607"/>
                <a:gd name="connsiteY14-1680" fmla="*/ 1437056 h 2649906"/>
                <a:gd name="connsiteX15-1681" fmla="*/ 943514 w 1806607"/>
                <a:gd name="connsiteY15-1682" fmla="*/ 1224331 h 2649906"/>
                <a:gd name="connsiteX16-1683" fmla="*/ 1575339 w 1806607"/>
                <a:gd name="connsiteY16-1684" fmla="*/ 1208456 h 2649906"/>
                <a:gd name="connsiteX17-1685" fmla="*/ 1422939 w 1806607"/>
                <a:gd name="connsiteY17-1686" fmla="*/ 789356 h 2649906"/>
                <a:gd name="connsiteX18-1687" fmla="*/ 378364 w 1806607"/>
                <a:gd name="connsiteY18-1688" fmla="*/ 887781 h 2649906"/>
                <a:gd name="connsiteX19-1689" fmla="*/ 565689 w 1806607"/>
                <a:gd name="connsiteY19-1690" fmla="*/ 589331 h 2649906"/>
                <a:gd name="connsiteX20-1691" fmla="*/ 1521589 w 1806607"/>
                <a:gd name="connsiteY20-1692" fmla="*/ 530636 h 2649906"/>
                <a:gd name="connsiteX21-1693" fmla="*/ 1647623 w 1806607"/>
                <a:gd name="connsiteY21-1694" fmla="*/ 384538 h 2649906"/>
                <a:gd name="connsiteX22-1695" fmla="*/ 1652014 w 1806607"/>
                <a:gd name="connsiteY22-1696" fmla="*/ 516278 h 2649906"/>
                <a:gd name="connsiteX23-1697" fmla="*/ 1651328 w 1806607"/>
                <a:gd name="connsiteY23-1698" fmla="*/ 516320 h 2649906"/>
                <a:gd name="connsiteX24-1699" fmla="*/ 1646936 w 1806607"/>
                <a:gd name="connsiteY24-1700" fmla="*/ 384570 h 2649906"/>
                <a:gd name="connsiteX25-1701" fmla="*/ 1647623 w 1806607"/>
                <a:gd name="connsiteY25-1702" fmla="*/ 384538 h 2649906"/>
                <a:gd name="connsiteX26-1703" fmla="*/ 942776 w 1806607"/>
                <a:gd name="connsiteY26-1704" fmla="*/ 0 h 2649906"/>
                <a:gd name="connsiteX27-1705" fmla="*/ 1067498 w 1806607"/>
                <a:gd name="connsiteY27-1706" fmla="*/ 75771 h 2649906"/>
                <a:gd name="connsiteX28-1707" fmla="*/ 1196553 w 1806607"/>
                <a:gd name="connsiteY28-1708" fmla="*/ 172276 h 2649906"/>
                <a:gd name="connsiteX29-1709" fmla="*/ 1285467 w 1806607"/>
                <a:gd name="connsiteY29-1710" fmla="*/ 253087 h 2649906"/>
                <a:gd name="connsiteX30-1711" fmla="*/ 1286018 w 1806607"/>
                <a:gd name="connsiteY30-1712" fmla="*/ 269869 h 2649906"/>
                <a:gd name="connsiteX31-1713" fmla="*/ 1127664 w 1806607"/>
                <a:gd name="connsiteY31-1714" fmla="*/ 284531 h 2649906"/>
                <a:gd name="connsiteX32-1715" fmla="*/ 1022889 w 1806607"/>
                <a:gd name="connsiteY32-1716" fmla="*/ 303581 h 2649906"/>
                <a:gd name="connsiteX33-1717" fmla="*/ 318039 w 1806607"/>
                <a:gd name="connsiteY33-1718" fmla="*/ 341681 h 2649906"/>
                <a:gd name="connsiteX34-1719" fmla="*/ 251364 w 1806607"/>
                <a:gd name="connsiteY34-1720" fmla="*/ 84506 h 2649906"/>
                <a:gd name="connsiteX35-1721" fmla="*/ 942776 w 1806607"/>
                <a:gd name="connsiteY35-1722" fmla="*/ 0 h 2649906"/>
                <a:gd name="connsiteX0-1723" fmla="*/ 1521589 w 1806607"/>
                <a:gd name="connsiteY0-1724" fmla="*/ 530636 h 2649906"/>
                <a:gd name="connsiteX1-1725" fmla="*/ 1584503 w 1806607"/>
                <a:gd name="connsiteY1-1726" fmla="*/ 631429 h 2649906"/>
                <a:gd name="connsiteX2-1727" fmla="*/ 1806607 w 1806607"/>
                <a:gd name="connsiteY2-1728" fmla="*/ 1465868 h 2649906"/>
                <a:gd name="connsiteX3-1729" fmla="*/ 1423799 w 1806607"/>
                <a:gd name="connsiteY3-1730" fmla="*/ 2532214 h 2649906"/>
                <a:gd name="connsiteX4-1731" fmla="*/ 1351320 w 1806607"/>
                <a:gd name="connsiteY4-1732" fmla="*/ 2611961 h 2649906"/>
                <a:gd name="connsiteX5-1733" fmla="*/ 1331513 w 1806607"/>
                <a:gd name="connsiteY5-1734" fmla="*/ 2630825 h 2649906"/>
                <a:gd name="connsiteX6-1735" fmla="*/ 835564 w 1806607"/>
                <a:gd name="connsiteY6-1736" fmla="*/ 2649906 h 2649906"/>
                <a:gd name="connsiteX7-1737" fmla="*/ 832389 w 1806607"/>
                <a:gd name="connsiteY7-1738" fmla="*/ 2427656 h 2649906"/>
                <a:gd name="connsiteX8-1739" fmla="*/ 1518189 w 1806607"/>
                <a:gd name="connsiteY8-1740" fmla="*/ 2360981 h 2649906"/>
                <a:gd name="connsiteX9-1741" fmla="*/ 1591214 w 1806607"/>
                <a:gd name="connsiteY9-1742" fmla="*/ 1913306 h 2649906"/>
                <a:gd name="connsiteX10-1743" fmla="*/ 162464 w 1806607"/>
                <a:gd name="connsiteY10-1744" fmla="*/ 2008556 h 2649906"/>
                <a:gd name="connsiteX11-1745" fmla="*/ 13239 w 1806607"/>
                <a:gd name="connsiteY11-1746" fmla="*/ 1799006 h 2649906"/>
                <a:gd name="connsiteX12-1747" fmla="*/ 1594389 w 1806607"/>
                <a:gd name="connsiteY12-1748" fmla="*/ 1694231 h 2649906"/>
                <a:gd name="connsiteX13-1749" fmla="*/ 1584864 w 1806607"/>
                <a:gd name="connsiteY13-1750" fmla="*/ 1427531 h 2649906"/>
                <a:gd name="connsiteX14-1751" fmla="*/ 1127664 w 1806607"/>
                <a:gd name="connsiteY14-1752" fmla="*/ 1437056 h 2649906"/>
                <a:gd name="connsiteX15-1753" fmla="*/ 943514 w 1806607"/>
                <a:gd name="connsiteY15-1754" fmla="*/ 1224331 h 2649906"/>
                <a:gd name="connsiteX16-1755" fmla="*/ 1575339 w 1806607"/>
                <a:gd name="connsiteY16-1756" fmla="*/ 1208456 h 2649906"/>
                <a:gd name="connsiteX17-1757" fmla="*/ 1422939 w 1806607"/>
                <a:gd name="connsiteY17-1758" fmla="*/ 789356 h 2649906"/>
                <a:gd name="connsiteX18-1759" fmla="*/ 378364 w 1806607"/>
                <a:gd name="connsiteY18-1760" fmla="*/ 887781 h 2649906"/>
                <a:gd name="connsiteX19-1761" fmla="*/ 578389 w 1806607"/>
                <a:gd name="connsiteY19-1762" fmla="*/ 652831 h 2649906"/>
                <a:gd name="connsiteX20-1763" fmla="*/ 1521589 w 1806607"/>
                <a:gd name="connsiteY20-1764" fmla="*/ 530636 h 2649906"/>
                <a:gd name="connsiteX21-1765" fmla="*/ 1647623 w 1806607"/>
                <a:gd name="connsiteY21-1766" fmla="*/ 384538 h 2649906"/>
                <a:gd name="connsiteX22-1767" fmla="*/ 1652014 w 1806607"/>
                <a:gd name="connsiteY22-1768" fmla="*/ 516278 h 2649906"/>
                <a:gd name="connsiteX23-1769" fmla="*/ 1651328 w 1806607"/>
                <a:gd name="connsiteY23-1770" fmla="*/ 516320 h 2649906"/>
                <a:gd name="connsiteX24-1771" fmla="*/ 1646936 w 1806607"/>
                <a:gd name="connsiteY24-1772" fmla="*/ 384570 h 2649906"/>
                <a:gd name="connsiteX25-1773" fmla="*/ 1647623 w 1806607"/>
                <a:gd name="connsiteY25-1774" fmla="*/ 384538 h 2649906"/>
                <a:gd name="connsiteX26-1775" fmla="*/ 942776 w 1806607"/>
                <a:gd name="connsiteY26-1776" fmla="*/ 0 h 2649906"/>
                <a:gd name="connsiteX27-1777" fmla="*/ 1067498 w 1806607"/>
                <a:gd name="connsiteY27-1778" fmla="*/ 75771 h 2649906"/>
                <a:gd name="connsiteX28-1779" fmla="*/ 1196553 w 1806607"/>
                <a:gd name="connsiteY28-1780" fmla="*/ 172276 h 2649906"/>
                <a:gd name="connsiteX29-1781" fmla="*/ 1285467 w 1806607"/>
                <a:gd name="connsiteY29-1782" fmla="*/ 253087 h 2649906"/>
                <a:gd name="connsiteX30-1783" fmla="*/ 1286018 w 1806607"/>
                <a:gd name="connsiteY30-1784" fmla="*/ 269869 h 2649906"/>
                <a:gd name="connsiteX31-1785" fmla="*/ 1127664 w 1806607"/>
                <a:gd name="connsiteY31-1786" fmla="*/ 284531 h 2649906"/>
                <a:gd name="connsiteX32-1787" fmla="*/ 1022889 w 1806607"/>
                <a:gd name="connsiteY32-1788" fmla="*/ 303581 h 2649906"/>
                <a:gd name="connsiteX33-1789" fmla="*/ 318039 w 1806607"/>
                <a:gd name="connsiteY33-1790" fmla="*/ 341681 h 2649906"/>
                <a:gd name="connsiteX34-1791" fmla="*/ 251364 w 1806607"/>
                <a:gd name="connsiteY34-1792" fmla="*/ 84506 h 2649906"/>
                <a:gd name="connsiteX35-1793" fmla="*/ 942776 w 1806607"/>
                <a:gd name="connsiteY35-1794" fmla="*/ 0 h 2649906"/>
                <a:gd name="connsiteX0-1795" fmla="*/ 1521589 w 1806607"/>
                <a:gd name="connsiteY0-1796" fmla="*/ 530636 h 2649906"/>
                <a:gd name="connsiteX1-1797" fmla="*/ 1584503 w 1806607"/>
                <a:gd name="connsiteY1-1798" fmla="*/ 631429 h 2649906"/>
                <a:gd name="connsiteX2-1799" fmla="*/ 1806607 w 1806607"/>
                <a:gd name="connsiteY2-1800" fmla="*/ 1465868 h 2649906"/>
                <a:gd name="connsiteX3-1801" fmla="*/ 1423799 w 1806607"/>
                <a:gd name="connsiteY3-1802" fmla="*/ 2532214 h 2649906"/>
                <a:gd name="connsiteX4-1803" fmla="*/ 1351320 w 1806607"/>
                <a:gd name="connsiteY4-1804" fmla="*/ 2611961 h 2649906"/>
                <a:gd name="connsiteX5-1805" fmla="*/ 1331513 w 1806607"/>
                <a:gd name="connsiteY5-1806" fmla="*/ 2630825 h 2649906"/>
                <a:gd name="connsiteX6-1807" fmla="*/ 835564 w 1806607"/>
                <a:gd name="connsiteY6-1808" fmla="*/ 2649906 h 2649906"/>
                <a:gd name="connsiteX7-1809" fmla="*/ 832389 w 1806607"/>
                <a:gd name="connsiteY7-1810" fmla="*/ 2427656 h 2649906"/>
                <a:gd name="connsiteX8-1811" fmla="*/ 1518189 w 1806607"/>
                <a:gd name="connsiteY8-1812" fmla="*/ 2360981 h 2649906"/>
                <a:gd name="connsiteX9-1813" fmla="*/ 1591214 w 1806607"/>
                <a:gd name="connsiteY9-1814" fmla="*/ 1913306 h 2649906"/>
                <a:gd name="connsiteX10-1815" fmla="*/ 162464 w 1806607"/>
                <a:gd name="connsiteY10-1816" fmla="*/ 2008556 h 2649906"/>
                <a:gd name="connsiteX11-1817" fmla="*/ 13239 w 1806607"/>
                <a:gd name="connsiteY11-1818" fmla="*/ 1799006 h 2649906"/>
                <a:gd name="connsiteX12-1819" fmla="*/ 1594389 w 1806607"/>
                <a:gd name="connsiteY12-1820" fmla="*/ 1694231 h 2649906"/>
                <a:gd name="connsiteX13-1821" fmla="*/ 1584864 w 1806607"/>
                <a:gd name="connsiteY13-1822" fmla="*/ 1427531 h 2649906"/>
                <a:gd name="connsiteX14-1823" fmla="*/ 1127664 w 1806607"/>
                <a:gd name="connsiteY14-1824" fmla="*/ 1437056 h 2649906"/>
                <a:gd name="connsiteX15-1825" fmla="*/ 943514 w 1806607"/>
                <a:gd name="connsiteY15-1826" fmla="*/ 1224331 h 2649906"/>
                <a:gd name="connsiteX16-1827" fmla="*/ 1575339 w 1806607"/>
                <a:gd name="connsiteY16-1828" fmla="*/ 1208456 h 2649906"/>
                <a:gd name="connsiteX17-1829" fmla="*/ 1422939 w 1806607"/>
                <a:gd name="connsiteY17-1830" fmla="*/ 789356 h 2649906"/>
                <a:gd name="connsiteX18-1831" fmla="*/ 378364 w 1806607"/>
                <a:gd name="connsiteY18-1832" fmla="*/ 887781 h 2649906"/>
                <a:gd name="connsiteX19-1833" fmla="*/ 578389 w 1806607"/>
                <a:gd name="connsiteY19-1834" fmla="*/ 652831 h 2649906"/>
                <a:gd name="connsiteX20-1835" fmla="*/ 1521589 w 1806607"/>
                <a:gd name="connsiteY20-1836" fmla="*/ 530636 h 2649906"/>
                <a:gd name="connsiteX21-1837" fmla="*/ 1647623 w 1806607"/>
                <a:gd name="connsiteY21-1838" fmla="*/ 384538 h 2649906"/>
                <a:gd name="connsiteX22-1839" fmla="*/ 1652014 w 1806607"/>
                <a:gd name="connsiteY22-1840" fmla="*/ 516278 h 2649906"/>
                <a:gd name="connsiteX23-1841" fmla="*/ 1651328 w 1806607"/>
                <a:gd name="connsiteY23-1842" fmla="*/ 516320 h 2649906"/>
                <a:gd name="connsiteX24-1843" fmla="*/ 1646936 w 1806607"/>
                <a:gd name="connsiteY24-1844" fmla="*/ 384570 h 2649906"/>
                <a:gd name="connsiteX25-1845" fmla="*/ 1647623 w 1806607"/>
                <a:gd name="connsiteY25-1846" fmla="*/ 384538 h 2649906"/>
                <a:gd name="connsiteX26-1847" fmla="*/ 942776 w 1806607"/>
                <a:gd name="connsiteY26-1848" fmla="*/ 0 h 2649906"/>
                <a:gd name="connsiteX27-1849" fmla="*/ 1067498 w 1806607"/>
                <a:gd name="connsiteY27-1850" fmla="*/ 75771 h 2649906"/>
                <a:gd name="connsiteX28-1851" fmla="*/ 1196553 w 1806607"/>
                <a:gd name="connsiteY28-1852" fmla="*/ 172276 h 2649906"/>
                <a:gd name="connsiteX29-1853" fmla="*/ 1285467 w 1806607"/>
                <a:gd name="connsiteY29-1854" fmla="*/ 253087 h 2649906"/>
                <a:gd name="connsiteX30-1855" fmla="*/ 1286018 w 1806607"/>
                <a:gd name="connsiteY30-1856" fmla="*/ 269869 h 2649906"/>
                <a:gd name="connsiteX31-1857" fmla="*/ 1127664 w 1806607"/>
                <a:gd name="connsiteY31-1858" fmla="*/ 284531 h 2649906"/>
                <a:gd name="connsiteX32-1859" fmla="*/ 1022889 w 1806607"/>
                <a:gd name="connsiteY32-1860" fmla="*/ 303581 h 2649906"/>
                <a:gd name="connsiteX33-1861" fmla="*/ 318039 w 1806607"/>
                <a:gd name="connsiteY33-1862" fmla="*/ 341681 h 2649906"/>
                <a:gd name="connsiteX34-1863" fmla="*/ 251364 w 1806607"/>
                <a:gd name="connsiteY34-1864" fmla="*/ 84506 h 2649906"/>
                <a:gd name="connsiteX35-1865" fmla="*/ 942776 w 1806607"/>
                <a:gd name="connsiteY35-1866" fmla="*/ 0 h 2649906"/>
                <a:gd name="connsiteX0-1867" fmla="*/ 1521589 w 1806607"/>
                <a:gd name="connsiteY0-1868" fmla="*/ 530636 h 2649906"/>
                <a:gd name="connsiteX1-1869" fmla="*/ 1584503 w 1806607"/>
                <a:gd name="connsiteY1-1870" fmla="*/ 631429 h 2649906"/>
                <a:gd name="connsiteX2-1871" fmla="*/ 1806607 w 1806607"/>
                <a:gd name="connsiteY2-1872" fmla="*/ 1465868 h 2649906"/>
                <a:gd name="connsiteX3-1873" fmla="*/ 1423799 w 1806607"/>
                <a:gd name="connsiteY3-1874" fmla="*/ 2532214 h 2649906"/>
                <a:gd name="connsiteX4-1875" fmla="*/ 1351320 w 1806607"/>
                <a:gd name="connsiteY4-1876" fmla="*/ 2611961 h 2649906"/>
                <a:gd name="connsiteX5-1877" fmla="*/ 1331513 w 1806607"/>
                <a:gd name="connsiteY5-1878" fmla="*/ 2630825 h 2649906"/>
                <a:gd name="connsiteX6-1879" fmla="*/ 835564 w 1806607"/>
                <a:gd name="connsiteY6-1880" fmla="*/ 2649906 h 2649906"/>
                <a:gd name="connsiteX7-1881" fmla="*/ 832389 w 1806607"/>
                <a:gd name="connsiteY7-1882" fmla="*/ 2427656 h 2649906"/>
                <a:gd name="connsiteX8-1883" fmla="*/ 1518189 w 1806607"/>
                <a:gd name="connsiteY8-1884" fmla="*/ 2360981 h 2649906"/>
                <a:gd name="connsiteX9-1885" fmla="*/ 1591214 w 1806607"/>
                <a:gd name="connsiteY9-1886" fmla="*/ 1913306 h 2649906"/>
                <a:gd name="connsiteX10-1887" fmla="*/ 162464 w 1806607"/>
                <a:gd name="connsiteY10-1888" fmla="*/ 2008556 h 2649906"/>
                <a:gd name="connsiteX11-1889" fmla="*/ 13239 w 1806607"/>
                <a:gd name="connsiteY11-1890" fmla="*/ 1799006 h 2649906"/>
                <a:gd name="connsiteX12-1891" fmla="*/ 1594389 w 1806607"/>
                <a:gd name="connsiteY12-1892" fmla="*/ 1694231 h 2649906"/>
                <a:gd name="connsiteX13-1893" fmla="*/ 1584864 w 1806607"/>
                <a:gd name="connsiteY13-1894" fmla="*/ 1427531 h 2649906"/>
                <a:gd name="connsiteX14-1895" fmla="*/ 1127664 w 1806607"/>
                <a:gd name="connsiteY14-1896" fmla="*/ 1437056 h 2649906"/>
                <a:gd name="connsiteX15-1897" fmla="*/ 943514 w 1806607"/>
                <a:gd name="connsiteY15-1898" fmla="*/ 1224331 h 2649906"/>
                <a:gd name="connsiteX16-1899" fmla="*/ 1575339 w 1806607"/>
                <a:gd name="connsiteY16-1900" fmla="*/ 1208456 h 2649906"/>
                <a:gd name="connsiteX17-1901" fmla="*/ 1422939 w 1806607"/>
                <a:gd name="connsiteY17-1902" fmla="*/ 789356 h 2649906"/>
                <a:gd name="connsiteX18-1903" fmla="*/ 378364 w 1806607"/>
                <a:gd name="connsiteY18-1904" fmla="*/ 887781 h 2649906"/>
                <a:gd name="connsiteX19-1905" fmla="*/ 578389 w 1806607"/>
                <a:gd name="connsiteY19-1906" fmla="*/ 652831 h 2649906"/>
                <a:gd name="connsiteX20-1907" fmla="*/ 1521589 w 1806607"/>
                <a:gd name="connsiteY20-1908" fmla="*/ 530636 h 2649906"/>
                <a:gd name="connsiteX21-1909" fmla="*/ 1647623 w 1806607"/>
                <a:gd name="connsiteY21-1910" fmla="*/ 384538 h 2649906"/>
                <a:gd name="connsiteX22-1911" fmla="*/ 1652014 w 1806607"/>
                <a:gd name="connsiteY22-1912" fmla="*/ 516278 h 2649906"/>
                <a:gd name="connsiteX23-1913" fmla="*/ 1651328 w 1806607"/>
                <a:gd name="connsiteY23-1914" fmla="*/ 516320 h 2649906"/>
                <a:gd name="connsiteX24-1915" fmla="*/ 1646936 w 1806607"/>
                <a:gd name="connsiteY24-1916" fmla="*/ 384570 h 2649906"/>
                <a:gd name="connsiteX25-1917" fmla="*/ 1647623 w 1806607"/>
                <a:gd name="connsiteY25-1918" fmla="*/ 384538 h 2649906"/>
                <a:gd name="connsiteX26-1919" fmla="*/ 942776 w 1806607"/>
                <a:gd name="connsiteY26-1920" fmla="*/ 0 h 2649906"/>
                <a:gd name="connsiteX27-1921" fmla="*/ 1067498 w 1806607"/>
                <a:gd name="connsiteY27-1922" fmla="*/ 75771 h 2649906"/>
                <a:gd name="connsiteX28-1923" fmla="*/ 1196553 w 1806607"/>
                <a:gd name="connsiteY28-1924" fmla="*/ 172276 h 2649906"/>
                <a:gd name="connsiteX29-1925" fmla="*/ 1285467 w 1806607"/>
                <a:gd name="connsiteY29-1926" fmla="*/ 253087 h 2649906"/>
                <a:gd name="connsiteX30-1927" fmla="*/ 1286018 w 1806607"/>
                <a:gd name="connsiteY30-1928" fmla="*/ 269869 h 2649906"/>
                <a:gd name="connsiteX31-1929" fmla="*/ 1127664 w 1806607"/>
                <a:gd name="connsiteY31-1930" fmla="*/ 284531 h 2649906"/>
                <a:gd name="connsiteX32-1931" fmla="*/ 1022889 w 1806607"/>
                <a:gd name="connsiteY32-1932" fmla="*/ 303581 h 2649906"/>
                <a:gd name="connsiteX33-1933" fmla="*/ 318039 w 1806607"/>
                <a:gd name="connsiteY33-1934" fmla="*/ 341681 h 2649906"/>
                <a:gd name="connsiteX34-1935" fmla="*/ 251364 w 1806607"/>
                <a:gd name="connsiteY34-1936" fmla="*/ 84506 h 2649906"/>
                <a:gd name="connsiteX35-1937" fmla="*/ 942776 w 1806607"/>
                <a:gd name="connsiteY35-1938" fmla="*/ 0 h 2649906"/>
                <a:gd name="connsiteX0-1939" fmla="*/ 1521589 w 1806607"/>
                <a:gd name="connsiteY0-1940" fmla="*/ 530636 h 2649906"/>
                <a:gd name="connsiteX1-1941" fmla="*/ 1584503 w 1806607"/>
                <a:gd name="connsiteY1-1942" fmla="*/ 631429 h 2649906"/>
                <a:gd name="connsiteX2-1943" fmla="*/ 1806607 w 1806607"/>
                <a:gd name="connsiteY2-1944" fmla="*/ 1465868 h 2649906"/>
                <a:gd name="connsiteX3-1945" fmla="*/ 1423799 w 1806607"/>
                <a:gd name="connsiteY3-1946" fmla="*/ 2532214 h 2649906"/>
                <a:gd name="connsiteX4-1947" fmla="*/ 1351320 w 1806607"/>
                <a:gd name="connsiteY4-1948" fmla="*/ 2611961 h 2649906"/>
                <a:gd name="connsiteX5-1949" fmla="*/ 1331513 w 1806607"/>
                <a:gd name="connsiteY5-1950" fmla="*/ 2630825 h 2649906"/>
                <a:gd name="connsiteX6-1951" fmla="*/ 835564 w 1806607"/>
                <a:gd name="connsiteY6-1952" fmla="*/ 2649906 h 2649906"/>
                <a:gd name="connsiteX7-1953" fmla="*/ 832389 w 1806607"/>
                <a:gd name="connsiteY7-1954" fmla="*/ 2427656 h 2649906"/>
                <a:gd name="connsiteX8-1955" fmla="*/ 1518189 w 1806607"/>
                <a:gd name="connsiteY8-1956" fmla="*/ 2360981 h 2649906"/>
                <a:gd name="connsiteX9-1957" fmla="*/ 1591214 w 1806607"/>
                <a:gd name="connsiteY9-1958" fmla="*/ 1913306 h 2649906"/>
                <a:gd name="connsiteX10-1959" fmla="*/ 162464 w 1806607"/>
                <a:gd name="connsiteY10-1960" fmla="*/ 2008556 h 2649906"/>
                <a:gd name="connsiteX11-1961" fmla="*/ 13239 w 1806607"/>
                <a:gd name="connsiteY11-1962" fmla="*/ 1799006 h 2649906"/>
                <a:gd name="connsiteX12-1963" fmla="*/ 1594389 w 1806607"/>
                <a:gd name="connsiteY12-1964" fmla="*/ 1694231 h 2649906"/>
                <a:gd name="connsiteX13-1965" fmla="*/ 1584864 w 1806607"/>
                <a:gd name="connsiteY13-1966" fmla="*/ 1427531 h 2649906"/>
                <a:gd name="connsiteX14-1967" fmla="*/ 1127664 w 1806607"/>
                <a:gd name="connsiteY14-1968" fmla="*/ 1437056 h 2649906"/>
                <a:gd name="connsiteX15-1969" fmla="*/ 943514 w 1806607"/>
                <a:gd name="connsiteY15-1970" fmla="*/ 1224331 h 2649906"/>
                <a:gd name="connsiteX16-1971" fmla="*/ 1575339 w 1806607"/>
                <a:gd name="connsiteY16-1972" fmla="*/ 1208456 h 2649906"/>
                <a:gd name="connsiteX17-1973" fmla="*/ 1422939 w 1806607"/>
                <a:gd name="connsiteY17-1974" fmla="*/ 789356 h 2649906"/>
                <a:gd name="connsiteX18-1975" fmla="*/ 378364 w 1806607"/>
                <a:gd name="connsiteY18-1976" fmla="*/ 887781 h 2649906"/>
                <a:gd name="connsiteX19-1977" fmla="*/ 578389 w 1806607"/>
                <a:gd name="connsiteY19-1978" fmla="*/ 652831 h 2649906"/>
                <a:gd name="connsiteX20-1979" fmla="*/ 1521589 w 1806607"/>
                <a:gd name="connsiteY20-1980" fmla="*/ 530636 h 2649906"/>
                <a:gd name="connsiteX21-1981" fmla="*/ 1647623 w 1806607"/>
                <a:gd name="connsiteY21-1982" fmla="*/ 384538 h 2649906"/>
                <a:gd name="connsiteX22-1983" fmla="*/ 1652014 w 1806607"/>
                <a:gd name="connsiteY22-1984" fmla="*/ 516278 h 2649906"/>
                <a:gd name="connsiteX23-1985" fmla="*/ 1651328 w 1806607"/>
                <a:gd name="connsiteY23-1986" fmla="*/ 516320 h 2649906"/>
                <a:gd name="connsiteX24-1987" fmla="*/ 1646936 w 1806607"/>
                <a:gd name="connsiteY24-1988" fmla="*/ 384570 h 2649906"/>
                <a:gd name="connsiteX25-1989" fmla="*/ 1647623 w 1806607"/>
                <a:gd name="connsiteY25-1990" fmla="*/ 384538 h 2649906"/>
                <a:gd name="connsiteX26-1991" fmla="*/ 942776 w 1806607"/>
                <a:gd name="connsiteY26-1992" fmla="*/ 0 h 2649906"/>
                <a:gd name="connsiteX27-1993" fmla="*/ 1067498 w 1806607"/>
                <a:gd name="connsiteY27-1994" fmla="*/ 75771 h 2649906"/>
                <a:gd name="connsiteX28-1995" fmla="*/ 1196553 w 1806607"/>
                <a:gd name="connsiteY28-1996" fmla="*/ 172276 h 2649906"/>
                <a:gd name="connsiteX29-1997" fmla="*/ 1285467 w 1806607"/>
                <a:gd name="connsiteY29-1998" fmla="*/ 253087 h 2649906"/>
                <a:gd name="connsiteX30-1999" fmla="*/ 1286018 w 1806607"/>
                <a:gd name="connsiteY30-2000" fmla="*/ 269869 h 2649906"/>
                <a:gd name="connsiteX31-2001" fmla="*/ 1127664 w 1806607"/>
                <a:gd name="connsiteY31-2002" fmla="*/ 284531 h 2649906"/>
                <a:gd name="connsiteX32-2003" fmla="*/ 1022889 w 1806607"/>
                <a:gd name="connsiteY32-2004" fmla="*/ 303581 h 2649906"/>
                <a:gd name="connsiteX33-2005" fmla="*/ 318039 w 1806607"/>
                <a:gd name="connsiteY33-2006" fmla="*/ 341681 h 2649906"/>
                <a:gd name="connsiteX34-2007" fmla="*/ 251364 w 1806607"/>
                <a:gd name="connsiteY34-2008" fmla="*/ 84506 h 2649906"/>
                <a:gd name="connsiteX35-2009" fmla="*/ 942776 w 1806607"/>
                <a:gd name="connsiteY35-2010" fmla="*/ 0 h 2649906"/>
                <a:gd name="connsiteX0-2011" fmla="*/ 1521589 w 1806607"/>
                <a:gd name="connsiteY0-2012" fmla="*/ 530636 h 2649906"/>
                <a:gd name="connsiteX1-2013" fmla="*/ 1584503 w 1806607"/>
                <a:gd name="connsiteY1-2014" fmla="*/ 631429 h 2649906"/>
                <a:gd name="connsiteX2-2015" fmla="*/ 1806607 w 1806607"/>
                <a:gd name="connsiteY2-2016" fmla="*/ 1465868 h 2649906"/>
                <a:gd name="connsiteX3-2017" fmla="*/ 1423799 w 1806607"/>
                <a:gd name="connsiteY3-2018" fmla="*/ 2532214 h 2649906"/>
                <a:gd name="connsiteX4-2019" fmla="*/ 1351320 w 1806607"/>
                <a:gd name="connsiteY4-2020" fmla="*/ 2611961 h 2649906"/>
                <a:gd name="connsiteX5-2021" fmla="*/ 1331513 w 1806607"/>
                <a:gd name="connsiteY5-2022" fmla="*/ 2630825 h 2649906"/>
                <a:gd name="connsiteX6-2023" fmla="*/ 835564 w 1806607"/>
                <a:gd name="connsiteY6-2024" fmla="*/ 2649906 h 2649906"/>
                <a:gd name="connsiteX7-2025" fmla="*/ 832389 w 1806607"/>
                <a:gd name="connsiteY7-2026" fmla="*/ 2427656 h 2649906"/>
                <a:gd name="connsiteX8-2027" fmla="*/ 1518189 w 1806607"/>
                <a:gd name="connsiteY8-2028" fmla="*/ 2360981 h 2649906"/>
                <a:gd name="connsiteX9-2029" fmla="*/ 1591214 w 1806607"/>
                <a:gd name="connsiteY9-2030" fmla="*/ 1913306 h 2649906"/>
                <a:gd name="connsiteX10-2031" fmla="*/ 162464 w 1806607"/>
                <a:gd name="connsiteY10-2032" fmla="*/ 2008556 h 2649906"/>
                <a:gd name="connsiteX11-2033" fmla="*/ 13239 w 1806607"/>
                <a:gd name="connsiteY11-2034" fmla="*/ 1799006 h 2649906"/>
                <a:gd name="connsiteX12-2035" fmla="*/ 1594389 w 1806607"/>
                <a:gd name="connsiteY12-2036" fmla="*/ 1694231 h 2649906"/>
                <a:gd name="connsiteX13-2037" fmla="*/ 1584864 w 1806607"/>
                <a:gd name="connsiteY13-2038" fmla="*/ 1427531 h 2649906"/>
                <a:gd name="connsiteX14-2039" fmla="*/ 1127664 w 1806607"/>
                <a:gd name="connsiteY14-2040" fmla="*/ 1437056 h 2649906"/>
                <a:gd name="connsiteX15-2041" fmla="*/ 943514 w 1806607"/>
                <a:gd name="connsiteY15-2042" fmla="*/ 1224331 h 2649906"/>
                <a:gd name="connsiteX16-2043" fmla="*/ 1575339 w 1806607"/>
                <a:gd name="connsiteY16-2044" fmla="*/ 1208456 h 2649906"/>
                <a:gd name="connsiteX17-2045" fmla="*/ 1422939 w 1806607"/>
                <a:gd name="connsiteY17-2046" fmla="*/ 789356 h 2649906"/>
                <a:gd name="connsiteX18-2047" fmla="*/ 378364 w 1806607"/>
                <a:gd name="connsiteY18-2048" fmla="*/ 887781 h 2649906"/>
                <a:gd name="connsiteX19-2049" fmla="*/ 578389 w 1806607"/>
                <a:gd name="connsiteY19-2050" fmla="*/ 652831 h 2649906"/>
                <a:gd name="connsiteX20-2051" fmla="*/ 1521589 w 1806607"/>
                <a:gd name="connsiteY20-2052" fmla="*/ 530636 h 2649906"/>
                <a:gd name="connsiteX21-2053" fmla="*/ 1647623 w 1806607"/>
                <a:gd name="connsiteY21-2054" fmla="*/ 384538 h 2649906"/>
                <a:gd name="connsiteX22-2055" fmla="*/ 1652014 w 1806607"/>
                <a:gd name="connsiteY22-2056" fmla="*/ 516278 h 2649906"/>
                <a:gd name="connsiteX23-2057" fmla="*/ 1651328 w 1806607"/>
                <a:gd name="connsiteY23-2058" fmla="*/ 516320 h 2649906"/>
                <a:gd name="connsiteX24-2059" fmla="*/ 1646936 w 1806607"/>
                <a:gd name="connsiteY24-2060" fmla="*/ 384570 h 2649906"/>
                <a:gd name="connsiteX25-2061" fmla="*/ 1647623 w 1806607"/>
                <a:gd name="connsiteY25-2062" fmla="*/ 384538 h 2649906"/>
                <a:gd name="connsiteX26-2063" fmla="*/ 942776 w 1806607"/>
                <a:gd name="connsiteY26-2064" fmla="*/ 0 h 2649906"/>
                <a:gd name="connsiteX27-2065" fmla="*/ 1067498 w 1806607"/>
                <a:gd name="connsiteY27-2066" fmla="*/ 75771 h 2649906"/>
                <a:gd name="connsiteX28-2067" fmla="*/ 1196553 w 1806607"/>
                <a:gd name="connsiteY28-2068" fmla="*/ 172276 h 2649906"/>
                <a:gd name="connsiteX29-2069" fmla="*/ 1285467 w 1806607"/>
                <a:gd name="connsiteY29-2070" fmla="*/ 253087 h 2649906"/>
                <a:gd name="connsiteX30-2071" fmla="*/ 1286018 w 1806607"/>
                <a:gd name="connsiteY30-2072" fmla="*/ 269869 h 2649906"/>
                <a:gd name="connsiteX31-2073" fmla="*/ 1127664 w 1806607"/>
                <a:gd name="connsiteY31-2074" fmla="*/ 284531 h 2649906"/>
                <a:gd name="connsiteX32-2075" fmla="*/ 1022889 w 1806607"/>
                <a:gd name="connsiteY32-2076" fmla="*/ 303581 h 2649906"/>
                <a:gd name="connsiteX33-2077" fmla="*/ 254539 w 1806607"/>
                <a:gd name="connsiteY33-2078" fmla="*/ 443281 h 2649906"/>
                <a:gd name="connsiteX34-2079" fmla="*/ 251364 w 1806607"/>
                <a:gd name="connsiteY34-2080" fmla="*/ 84506 h 2649906"/>
                <a:gd name="connsiteX35-2081" fmla="*/ 942776 w 1806607"/>
                <a:gd name="connsiteY35-2082" fmla="*/ 0 h 2649906"/>
                <a:gd name="connsiteX0-2083" fmla="*/ 1521589 w 1806607"/>
                <a:gd name="connsiteY0-2084" fmla="*/ 530636 h 2649906"/>
                <a:gd name="connsiteX1-2085" fmla="*/ 1584503 w 1806607"/>
                <a:gd name="connsiteY1-2086" fmla="*/ 631429 h 2649906"/>
                <a:gd name="connsiteX2-2087" fmla="*/ 1806607 w 1806607"/>
                <a:gd name="connsiteY2-2088" fmla="*/ 1465868 h 2649906"/>
                <a:gd name="connsiteX3-2089" fmla="*/ 1423799 w 1806607"/>
                <a:gd name="connsiteY3-2090" fmla="*/ 2532214 h 2649906"/>
                <a:gd name="connsiteX4-2091" fmla="*/ 1351320 w 1806607"/>
                <a:gd name="connsiteY4-2092" fmla="*/ 2611961 h 2649906"/>
                <a:gd name="connsiteX5-2093" fmla="*/ 1331513 w 1806607"/>
                <a:gd name="connsiteY5-2094" fmla="*/ 2630825 h 2649906"/>
                <a:gd name="connsiteX6-2095" fmla="*/ 835564 w 1806607"/>
                <a:gd name="connsiteY6-2096" fmla="*/ 2649906 h 2649906"/>
                <a:gd name="connsiteX7-2097" fmla="*/ 832389 w 1806607"/>
                <a:gd name="connsiteY7-2098" fmla="*/ 2427656 h 2649906"/>
                <a:gd name="connsiteX8-2099" fmla="*/ 1518189 w 1806607"/>
                <a:gd name="connsiteY8-2100" fmla="*/ 2360981 h 2649906"/>
                <a:gd name="connsiteX9-2101" fmla="*/ 1591214 w 1806607"/>
                <a:gd name="connsiteY9-2102" fmla="*/ 1913306 h 2649906"/>
                <a:gd name="connsiteX10-2103" fmla="*/ 162464 w 1806607"/>
                <a:gd name="connsiteY10-2104" fmla="*/ 2008556 h 2649906"/>
                <a:gd name="connsiteX11-2105" fmla="*/ 13239 w 1806607"/>
                <a:gd name="connsiteY11-2106" fmla="*/ 1799006 h 2649906"/>
                <a:gd name="connsiteX12-2107" fmla="*/ 1594389 w 1806607"/>
                <a:gd name="connsiteY12-2108" fmla="*/ 1694231 h 2649906"/>
                <a:gd name="connsiteX13-2109" fmla="*/ 1584864 w 1806607"/>
                <a:gd name="connsiteY13-2110" fmla="*/ 1427531 h 2649906"/>
                <a:gd name="connsiteX14-2111" fmla="*/ 1127664 w 1806607"/>
                <a:gd name="connsiteY14-2112" fmla="*/ 1437056 h 2649906"/>
                <a:gd name="connsiteX15-2113" fmla="*/ 943514 w 1806607"/>
                <a:gd name="connsiteY15-2114" fmla="*/ 1224331 h 2649906"/>
                <a:gd name="connsiteX16-2115" fmla="*/ 1575339 w 1806607"/>
                <a:gd name="connsiteY16-2116" fmla="*/ 1208456 h 2649906"/>
                <a:gd name="connsiteX17-2117" fmla="*/ 1422939 w 1806607"/>
                <a:gd name="connsiteY17-2118" fmla="*/ 789356 h 2649906"/>
                <a:gd name="connsiteX18-2119" fmla="*/ 378364 w 1806607"/>
                <a:gd name="connsiteY18-2120" fmla="*/ 887781 h 2649906"/>
                <a:gd name="connsiteX19-2121" fmla="*/ 578389 w 1806607"/>
                <a:gd name="connsiteY19-2122" fmla="*/ 652831 h 2649906"/>
                <a:gd name="connsiteX20-2123" fmla="*/ 1521589 w 1806607"/>
                <a:gd name="connsiteY20-2124" fmla="*/ 530636 h 2649906"/>
                <a:gd name="connsiteX21-2125" fmla="*/ 1647623 w 1806607"/>
                <a:gd name="connsiteY21-2126" fmla="*/ 384538 h 2649906"/>
                <a:gd name="connsiteX22-2127" fmla="*/ 1652014 w 1806607"/>
                <a:gd name="connsiteY22-2128" fmla="*/ 516278 h 2649906"/>
                <a:gd name="connsiteX23-2129" fmla="*/ 1651328 w 1806607"/>
                <a:gd name="connsiteY23-2130" fmla="*/ 516320 h 2649906"/>
                <a:gd name="connsiteX24-2131" fmla="*/ 1646936 w 1806607"/>
                <a:gd name="connsiteY24-2132" fmla="*/ 384570 h 2649906"/>
                <a:gd name="connsiteX25-2133" fmla="*/ 1647623 w 1806607"/>
                <a:gd name="connsiteY25-2134" fmla="*/ 384538 h 2649906"/>
                <a:gd name="connsiteX26-2135" fmla="*/ 942776 w 1806607"/>
                <a:gd name="connsiteY26-2136" fmla="*/ 0 h 2649906"/>
                <a:gd name="connsiteX27-2137" fmla="*/ 1067498 w 1806607"/>
                <a:gd name="connsiteY27-2138" fmla="*/ 75771 h 2649906"/>
                <a:gd name="connsiteX28-2139" fmla="*/ 1196553 w 1806607"/>
                <a:gd name="connsiteY28-2140" fmla="*/ 172276 h 2649906"/>
                <a:gd name="connsiteX29-2141" fmla="*/ 1285467 w 1806607"/>
                <a:gd name="connsiteY29-2142" fmla="*/ 253087 h 2649906"/>
                <a:gd name="connsiteX30-2143" fmla="*/ 1286018 w 1806607"/>
                <a:gd name="connsiteY30-2144" fmla="*/ 269869 h 2649906"/>
                <a:gd name="connsiteX31-2145" fmla="*/ 1127664 w 1806607"/>
                <a:gd name="connsiteY31-2146" fmla="*/ 284531 h 2649906"/>
                <a:gd name="connsiteX32-2147" fmla="*/ 1022889 w 1806607"/>
                <a:gd name="connsiteY32-2148" fmla="*/ 303581 h 2649906"/>
                <a:gd name="connsiteX33-2149" fmla="*/ 254539 w 1806607"/>
                <a:gd name="connsiteY33-2150" fmla="*/ 443281 h 2649906"/>
                <a:gd name="connsiteX34-2151" fmla="*/ 283114 w 1806607"/>
                <a:gd name="connsiteY34-2152" fmla="*/ 141656 h 2649906"/>
                <a:gd name="connsiteX35-2153" fmla="*/ 942776 w 1806607"/>
                <a:gd name="connsiteY35-2154" fmla="*/ 0 h 2649906"/>
                <a:gd name="connsiteX0-2155" fmla="*/ 1521589 w 1806607"/>
                <a:gd name="connsiteY0-2156" fmla="*/ 530636 h 2649906"/>
                <a:gd name="connsiteX1-2157" fmla="*/ 1584503 w 1806607"/>
                <a:gd name="connsiteY1-2158" fmla="*/ 631429 h 2649906"/>
                <a:gd name="connsiteX2-2159" fmla="*/ 1806607 w 1806607"/>
                <a:gd name="connsiteY2-2160" fmla="*/ 1465868 h 2649906"/>
                <a:gd name="connsiteX3-2161" fmla="*/ 1423799 w 1806607"/>
                <a:gd name="connsiteY3-2162" fmla="*/ 2532214 h 2649906"/>
                <a:gd name="connsiteX4-2163" fmla="*/ 1351320 w 1806607"/>
                <a:gd name="connsiteY4-2164" fmla="*/ 2611961 h 2649906"/>
                <a:gd name="connsiteX5-2165" fmla="*/ 1331513 w 1806607"/>
                <a:gd name="connsiteY5-2166" fmla="*/ 2630825 h 2649906"/>
                <a:gd name="connsiteX6-2167" fmla="*/ 835564 w 1806607"/>
                <a:gd name="connsiteY6-2168" fmla="*/ 2649906 h 2649906"/>
                <a:gd name="connsiteX7-2169" fmla="*/ 832389 w 1806607"/>
                <a:gd name="connsiteY7-2170" fmla="*/ 2427656 h 2649906"/>
                <a:gd name="connsiteX8-2171" fmla="*/ 1518189 w 1806607"/>
                <a:gd name="connsiteY8-2172" fmla="*/ 2360981 h 2649906"/>
                <a:gd name="connsiteX9-2173" fmla="*/ 1591214 w 1806607"/>
                <a:gd name="connsiteY9-2174" fmla="*/ 1913306 h 2649906"/>
                <a:gd name="connsiteX10-2175" fmla="*/ 162464 w 1806607"/>
                <a:gd name="connsiteY10-2176" fmla="*/ 2008556 h 2649906"/>
                <a:gd name="connsiteX11-2177" fmla="*/ 13239 w 1806607"/>
                <a:gd name="connsiteY11-2178" fmla="*/ 1799006 h 2649906"/>
                <a:gd name="connsiteX12-2179" fmla="*/ 1594389 w 1806607"/>
                <a:gd name="connsiteY12-2180" fmla="*/ 1694231 h 2649906"/>
                <a:gd name="connsiteX13-2181" fmla="*/ 1584864 w 1806607"/>
                <a:gd name="connsiteY13-2182" fmla="*/ 1427531 h 2649906"/>
                <a:gd name="connsiteX14-2183" fmla="*/ 1127664 w 1806607"/>
                <a:gd name="connsiteY14-2184" fmla="*/ 1437056 h 2649906"/>
                <a:gd name="connsiteX15-2185" fmla="*/ 943514 w 1806607"/>
                <a:gd name="connsiteY15-2186" fmla="*/ 1224331 h 2649906"/>
                <a:gd name="connsiteX16-2187" fmla="*/ 1575339 w 1806607"/>
                <a:gd name="connsiteY16-2188" fmla="*/ 1208456 h 2649906"/>
                <a:gd name="connsiteX17-2189" fmla="*/ 1422939 w 1806607"/>
                <a:gd name="connsiteY17-2190" fmla="*/ 789356 h 2649906"/>
                <a:gd name="connsiteX18-2191" fmla="*/ 378364 w 1806607"/>
                <a:gd name="connsiteY18-2192" fmla="*/ 887781 h 2649906"/>
                <a:gd name="connsiteX19-2193" fmla="*/ 578389 w 1806607"/>
                <a:gd name="connsiteY19-2194" fmla="*/ 652831 h 2649906"/>
                <a:gd name="connsiteX20-2195" fmla="*/ 1521589 w 1806607"/>
                <a:gd name="connsiteY20-2196" fmla="*/ 530636 h 2649906"/>
                <a:gd name="connsiteX21-2197" fmla="*/ 1647623 w 1806607"/>
                <a:gd name="connsiteY21-2198" fmla="*/ 384538 h 2649906"/>
                <a:gd name="connsiteX22-2199" fmla="*/ 1652014 w 1806607"/>
                <a:gd name="connsiteY22-2200" fmla="*/ 516278 h 2649906"/>
                <a:gd name="connsiteX23-2201" fmla="*/ 1651328 w 1806607"/>
                <a:gd name="connsiteY23-2202" fmla="*/ 516320 h 2649906"/>
                <a:gd name="connsiteX24-2203" fmla="*/ 1646936 w 1806607"/>
                <a:gd name="connsiteY24-2204" fmla="*/ 384570 h 2649906"/>
                <a:gd name="connsiteX25-2205" fmla="*/ 1647623 w 1806607"/>
                <a:gd name="connsiteY25-2206" fmla="*/ 384538 h 2649906"/>
                <a:gd name="connsiteX26-2207" fmla="*/ 942776 w 1806607"/>
                <a:gd name="connsiteY26-2208" fmla="*/ 0 h 2649906"/>
                <a:gd name="connsiteX27-2209" fmla="*/ 1067498 w 1806607"/>
                <a:gd name="connsiteY27-2210" fmla="*/ 75771 h 2649906"/>
                <a:gd name="connsiteX28-2211" fmla="*/ 1196553 w 1806607"/>
                <a:gd name="connsiteY28-2212" fmla="*/ 172276 h 2649906"/>
                <a:gd name="connsiteX29-2213" fmla="*/ 1285467 w 1806607"/>
                <a:gd name="connsiteY29-2214" fmla="*/ 253087 h 2649906"/>
                <a:gd name="connsiteX30-2215" fmla="*/ 1286018 w 1806607"/>
                <a:gd name="connsiteY30-2216" fmla="*/ 269869 h 2649906"/>
                <a:gd name="connsiteX31-2217" fmla="*/ 1127664 w 1806607"/>
                <a:gd name="connsiteY31-2218" fmla="*/ 284531 h 2649906"/>
                <a:gd name="connsiteX32-2219" fmla="*/ 1022889 w 1806607"/>
                <a:gd name="connsiteY32-2220" fmla="*/ 303581 h 2649906"/>
                <a:gd name="connsiteX33-2221" fmla="*/ 254539 w 1806607"/>
                <a:gd name="connsiteY33-2222" fmla="*/ 443281 h 2649906"/>
                <a:gd name="connsiteX34-2223" fmla="*/ 283114 w 1806607"/>
                <a:gd name="connsiteY34-2224" fmla="*/ 141656 h 2649906"/>
                <a:gd name="connsiteX35-2225" fmla="*/ 942776 w 1806607"/>
                <a:gd name="connsiteY35-2226" fmla="*/ 0 h 2649906"/>
                <a:gd name="connsiteX0-2227" fmla="*/ 1521589 w 1806607"/>
                <a:gd name="connsiteY0-2228" fmla="*/ 530636 h 2649906"/>
                <a:gd name="connsiteX1-2229" fmla="*/ 1584503 w 1806607"/>
                <a:gd name="connsiteY1-2230" fmla="*/ 631429 h 2649906"/>
                <a:gd name="connsiteX2-2231" fmla="*/ 1806607 w 1806607"/>
                <a:gd name="connsiteY2-2232" fmla="*/ 1465868 h 2649906"/>
                <a:gd name="connsiteX3-2233" fmla="*/ 1423799 w 1806607"/>
                <a:gd name="connsiteY3-2234" fmla="*/ 2532214 h 2649906"/>
                <a:gd name="connsiteX4-2235" fmla="*/ 1351320 w 1806607"/>
                <a:gd name="connsiteY4-2236" fmla="*/ 2611961 h 2649906"/>
                <a:gd name="connsiteX5-2237" fmla="*/ 1331513 w 1806607"/>
                <a:gd name="connsiteY5-2238" fmla="*/ 2630825 h 2649906"/>
                <a:gd name="connsiteX6-2239" fmla="*/ 835564 w 1806607"/>
                <a:gd name="connsiteY6-2240" fmla="*/ 2649906 h 2649906"/>
                <a:gd name="connsiteX7-2241" fmla="*/ 832389 w 1806607"/>
                <a:gd name="connsiteY7-2242" fmla="*/ 2427656 h 2649906"/>
                <a:gd name="connsiteX8-2243" fmla="*/ 1518189 w 1806607"/>
                <a:gd name="connsiteY8-2244" fmla="*/ 2360981 h 2649906"/>
                <a:gd name="connsiteX9-2245" fmla="*/ 1591214 w 1806607"/>
                <a:gd name="connsiteY9-2246" fmla="*/ 1913306 h 2649906"/>
                <a:gd name="connsiteX10-2247" fmla="*/ 162464 w 1806607"/>
                <a:gd name="connsiteY10-2248" fmla="*/ 2008556 h 2649906"/>
                <a:gd name="connsiteX11-2249" fmla="*/ 13239 w 1806607"/>
                <a:gd name="connsiteY11-2250" fmla="*/ 1799006 h 2649906"/>
                <a:gd name="connsiteX12-2251" fmla="*/ 1594389 w 1806607"/>
                <a:gd name="connsiteY12-2252" fmla="*/ 1694231 h 2649906"/>
                <a:gd name="connsiteX13-2253" fmla="*/ 1584864 w 1806607"/>
                <a:gd name="connsiteY13-2254" fmla="*/ 1427531 h 2649906"/>
                <a:gd name="connsiteX14-2255" fmla="*/ 1127664 w 1806607"/>
                <a:gd name="connsiteY14-2256" fmla="*/ 1437056 h 2649906"/>
                <a:gd name="connsiteX15-2257" fmla="*/ 943514 w 1806607"/>
                <a:gd name="connsiteY15-2258" fmla="*/ 1224331 h 2649906"/>
                <a:gd name="connsiteX16-2259" fmla="*/ 1575339 w 1806607"/>
                <a:gd name="connsiteY16-2260" fmla="*/ 1208456 h 2649906"/>
                <a:gd name="connsiteX17-2261" fmla="*/ 1422939 w 1806607"/>
                <a:gd name="connsiteY17-2262" fmla="*/ 789356 h 2649906"/>
                <a:gd name="connsiteX18-2263" fmla="*/ 378364 w 1806607"/>
                <a:gd name="connsiteY18-2264" fmla="*/ 887781 h 2649906"/>
                <a:gd name="connsiteX19-2265" fmla="*/ 578389 w 1806607"/>
                <a:gd name="connsiteY19-2266" fmla="*/ 652831 h 2649906"/>
                <a:gd name="connsiteX20-2267" fmla="*/ 1521589 w 1806607"/>
                <a:gd name="connsiteY20-2268" fmla="*/ 530636 h 2649906"/>
                <a:gd name="connsiteX21-2269" fmla="*/ 1647623 w 1806607"/>
                <a:gd name="connsiteY21-2270" fmla="*/ 384538 h 2649906"/>
                <a:gd name="connsiteX22-2271" fmla="*/ 1652014 w 1806607"/>
                <a:gd name="connsiteY22-2272" fmla="*/ 516278 h 2649906"/>
                <a:gd name="connsiteX23-2273" fmla="*/ 1651328 w 1806607"/>
                <a:gd name="connsiteY23-2274" fmla="*/ 516320 h 2649906"/>
                <a:gd name="connsiteX24-2275" fmla="*/ 1646936 w 1806607"/>
                <a:gd name="connsiteY24-2276" fmla="*/ 384570 h 2649906"/>
                <a:gd name="connsiteX25-2277" fmla="*/ 1647623 w 1806607"/>
                <a:gd name="connsiteY25-2278" fmla="*/ 384538 h 2649906"/>
                <a:gd name="connsiteX26-2279" fmla="*/ 942776 w 1806607"/>
                <a:gd name="connsiteY26-2280" fmla="*/ 0 h 2649906"/>
                <a:gd name="connsiteX27-2281" fmla="*/ 1067498 w 1806607"/>
                <a:gd name="connsiteY27-2282" fmla="*/ 75771 h 2649906"/>
                <a:gd name="connsiteX28-2283" fmla="*/ 1196553 w 1806607"/>
                <a:gd name="connsiteY28-2284" fmla="*/ 172276 h 2649906"/>
                <a:gd name="connsiteX29-2285" fmla="*/ 1285467 w 1806607"/>
                <a:gd name="connsiteY29-2286" fmla="*/ 253087 h 2649906"/>
                <a:gd name="connsiteX30-2287" fmla="*/ 1286018 w 1806607"/>
                <a:gd name="connsiteY30-2288" fmla="*/ 269869 h 2649906"/>
                <a:gd name="connsiteX31-2289" fmla="*/ 1127664 w 1806607"/>
                <a:gd name="connsiteY31-2290" fmla="*/ 284531 h 2649906"/>
                <a:gd name="connsiteX32-2291" fmla="*/ 1022889 w 1806607"/>
                <a:gd name="connsiteY32-2292" fmla="*/ 303581 h 2649906"/>
                <a:gd name="connsiteX33-2293" fmla="*/ 254539 w 1806607"/>
                <a:gd name="connsiteY33-2294" fmla="*/ 443281 h 2649906"/>
                <a:gd name="connsiteX34-2295" fmla="*/ 283114 w 1806607"/>
                <a:gd name="connsiteY34-2296" fmla="*/ 141656 h 2649906"/>
                <a:gd name="connsiteX35-2297" fmla="*/ 942776 w 1806607"/>
                <a:gd name="connsiteY35-2298" fmla="*/ 0 h 264990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133" y="connsiteY33-134"/>
                </a:cxn>
                <a:cxn ang="0">
                  <a:pos x="connsiteX34-135" y="connsiteY34-136"/>
                </a:cxn>
                <a:cxn ang="0">
                  <a:pos x="connsiteX35-137" y="connsiteY35-138"/>
                </a:cxn>
              </a:cxnLst>
              <a:rect l="l" t="t" r="r" b="b"/>
              <a:pathLst>
                <a:path w="1806607" h="2649906">
                  <a:moveTo>
                    <a:pt x="1521589" y="530636"/>
                  </a:moveTo>
                  <a:lnTo>
                    <a:pt x="1584503" y="631429"/>
                  </a:lnTo>
                  <a:cubicBezTo>
                    <a:pt x="1725799" y="877153"/>
                    <a:pt x="1806607" y="1162073"/>
                    <a:pt x="1806607" y="1465868"/>
                  </a:cubicBezTo>
                  <a:cubicBezTo>
                    <a:pt x="1806607" y="1870927"/>
                    <a:pt x="1662947" y="2242433"/>
                    <a:pt x="1423799" y="2532214"/>
                  </a:cubicBezTo>
                  <a:lnTo>
                    <a:pt x="1351320" y="2611961"/>
                  </a:lnTo>
                  <a:lnTo>
                    <a:pt x="1331513" y="2630825"/>
                  </a:lnTo>
                  <a:cubicBezTo>
                    <a:pt x="1155613" y="2639302"/>
                    <a:pt x="1011464" y="2647779"/>
                    <a:pt x="835564" y="2649906"/>
                  </a:cubicBezTo>
                  <a:cubicBezTo>
                    <a:pt x="762539" y="2586406"/>
                    <a:pt x="632364" y="2573706"/>
                    <a:pt x="832389" y="2427656"/>
                  </a:cubicBezTo>
                  <a:cubicBezTo>
                    <a:pt x="1207039" y="2322881"/>
                    <a:pt x="1283239" y="2370506"/>
                    <a:pt x="1518189" y="2360981"/>
                  </a:cubicBezTo>
                  <a:lnTo>
                    <a:pt x="1591214" y="1913306"/>
                  </a:lnTo>
                  <a:cubicBezTo>
                    <a:pt x="1098031" y="1919656"/>
                    <a:pt x="661997" y="2046656"/>
                    <a:pt x="162464" y="2008556"/>
                  </a:cubicBezTo>
                  <a:cubicBezTo>
                    <a:pt x="152939" y="1926006"/>
                    <a:pt x="-53436" y="1887906"/>
                    <a:pt x="13239" y="1799006"/>
                  </a:cubicBezTo>
                  <a:cubicBezTo>
                    <a:pt x="578389" y="1700581"/>
                    <a:pt x="1067339" y="1729156"/>
                    <a:pt x="1594389" y="1694231"/>
                  </a:cubicBezTo>
                  <a:lnTo>
                    <a:pt x="1584864" y="1427531"/>
                  </a:lnTo>
                  <a:cubicBezTo>
                    <a:pt x="1432464" y="1430706"/>
                    <a:pt x="1292764" y="1503731"/>
                    <a:pt x="1127664" y="1437056"/>
                  </a:cubicBezTo>
                  <a:cubicBezTo>
                    <a:pt x="994314" y="1376731"/>
                    <a:pt x="714914" y="1379906"/>
                    <a:pt x="943514" y="1224331"/>
                  </a:cubicBezTo>
                  <a:lnTo>
                    <a:pt x="1575339" y="1208456"/>
                  </a:lnTo>
                  <a:lnTo>
                    <a:pt x="1422939" y="789356"/>
                  </a:lnTo>
                  <a:cubicBezTo>
                    <a:pt x="1153064" y="805231"/>
                    <a:pt x="629189" y="979856"/>
                    <a:pt x="378364" y="887781"/>
                  </a:cubicBezTo>
                  <a:cubicBezTo>
                    <a:pt x="184689" y="862381"/>
                    <a:pt x="295814" y="703631"/>
                    <a:pt x="578389" y="652831"/>
                  </a:cubicBezTo>
                  <a:lnTo>
                    <a:pt x="1521589" y="530636"/>
                  </a:lnTo>
                  <a:close/>
                  <a:moveTo>
                    <a:pt x="1647623" y="384538"/>
                  </a:moveTo>
                  <a:lnTo>
                    <a:pt x="1652014" y="516278"/>
                  </a:lnTo>
                  <a:lnTo>
                    <a:pt x="1651328" y="516320"/>
                  </a:lnTo>
                  <a:lnTo>
                    <a:pt x="1646936" y="384570"/>
                  </a:lnTo>
                  <a:lnTo>
                    <a:pt x="1647623" y="384538"/>
                  </a:lnTo>
                  <a:close/>
                  <a:moveTo>
                    <a:pt x="942776" y="0"/>
                  </a:moveTo>
                  <a:lnTo>
                    <a:pt x="1067498" y="75771"/>
                  </a:lnTo>
                  <a:cubicBezTo>
                    <a:pt x="1112091" y="105897"/>
                    <a:pt x="1155156" y="138112"/>
                    <a:pt x="1196553" y="172276"/>
                  </a:cubicBezTo>
                  <a:lnTo>
                    <a:pt x="1285467" y="253087"/>
                  </a:lnTo>
                  <a:cubicBezTo>
                    <a:pt x="1285651" y="258681"/>
                    <a:pt x="1285834" y="264275"/>
                    <a:pt x="1286018" y="269869"/>
                  </a:cubicBezTo>
                  <a:lnTo>
                    <a:pt x="1127664" y="284531"/>
                  </a:lnTo>
                  <a:lnTo>
                    <a:pt x="1022889" y="303581"/>
                  </a:lnTo>
                  <a:cubicBezTo>
                    <a:pt x="787939" y="316281"/>
                    <a:pt x="584739" y="348031"/>
                    <a:pt x="254539" y="443281"/>
                  </a:cubicBezTo>
                  <a:cubicBezTo>
                    <a:pt x="124364" y="497256"/>
                    <a:pt x="121189" y="367081"/>
                    <a:pt x="283114" y="141656"/>
                  </a:cubicBezTo>
                  <a:cubicBezTo>
                    <a:pt x="509351" y="30937"/>
                    <a:pt x="722889" y="47219"/>
                    <a:pt x="942776" y="0"/>
                  </a:cubicBez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518316" y="2166167"/>
            <a:ext cx="849804" cy="830269"/>
            <a:chOff x="4112297" y="2200275"/>
            <a:chExt cx="2600325" cy="2600325"/>
          </a:xfrm>
        </p:grpSpPr>
        <p:sp>
          <p:nvSpPr>
            <p:cNvPr id="38" name="椭圆 37"/>
            <p:cNvSpPr/>
            <p:nvPr/>
          </p:nvSpPr>
          <p:spPr>
            <a:xfrm>
              <a:off x="4112297" y="2200275"/>
              <a:ext cx="2600325" cy="2600325"/>
            </a:xfrm>
            <a:prstGeom prst="ellipse">
              <a:avLst/>
            </a:prstGeom>
            <a:solidFill>
              <a:srgbClr val="E94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211"/>
            <p:cNvSpPr/>
            <p:nvPr/>
          </p:nvSpPr>
          <p:spPr>
            <a:xfrm>
              <a:off x="5659447" y="2762206"/>
              <a:ext cx="875448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211"/>
            <p:cNvSpPr/>
            <p:nvPr/>
          </p:nvSpPr>
          <p:spPr>
            <a:xfrm>
              <a:off x="4654930" y="3117547"/>
              <a:ext cx="1175305" cy="325776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5379100" y="3740608"/>
              <a:ext cx="701203" cy="27059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211"/>
            <p:cNvSpPr/>
            <p:nvPr/>
          </p:nvSpPr>
          <p:spPr>
            <a:xfrm>
              <a:off x="4148607" y="3555430"/>
              <a:ext cx="875448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4770329" y="2719922"/>
              <a:ext cx="350601" cy="17542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5288875" y="2403753"/>
              <a:ext cx="440827" cy="17542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211"/>
            <p:cNvSpPr/>
            <p:nvPr/>
          </p:nvSpPr>
          <p:spPr>
            <a:xfrm>
              <a:off x="5834644" y="3358420"/>
              <a:ext cx="875448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4731509" y="4031946"/>
              <a:ext cx="701203" cy="27059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211"/>
            <p:cNvSpPr/>
            <p:nvPr/>
          </p:nvSpPr>
          <p:spPr>
            <a:xfrm>
              <a:off x="5648584" y="4112844"/>
              <a:ext cx="623784" cy="288559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211"/>
            <p:cNvSpPr/>
            <p:nvPr/>
          </p:nvSpPr>
          <p:spPr>
            <a:xfrm>
              <a:off x="4834628" y="4542703"/>
              <a:ext cx="520025" cy="193122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138488" y="3705074"/>
            <a:ext cx="119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STEP ONE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09416" y="3705074"/>
            <a:ext cx="119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STEP TWO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815698" y="3705074"/>
            <a:ext cx="138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STEP THREE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275627" y="3705074"/>
            <a:ext cx="13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STEP FOUR</a:t>
            </a: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 rot="20843316">
            <a:off x="849420" y="2423998"/>
            <a:ext cx="954517" cy="214305"/>
            <a:chOff x="1177317" y="1790317"/>
            <a:chExt cx="3723747" cy="821485"/>
          </a:xfrm>
        </p:grpSpPr>
        <p:sp>
          <p:nvSpPr>
            <p:cNvPr id="54" name="梯形 194"/>
            <p:cNvSpPr/>
            <p:nvPr/>
          </p:nvSpPr>
          <p:spPr>
            <a:xfrm rot="17118200">
              <a:off x="2637800" y="352041"/>
              <a:ext cx="175034" cy="3096000"/>
            </a:xfrm>
            <a:custGeom>
              <a:gdLst>
                <a:gd name="connsiteX0" fmla="*/ 0 w 476463"/>
                <a:gd name="connsiteY0" fmla="*/ 5819879 h 5819879"/>
                <a:gd name="connsiteX1" fmla="*/ 205965 w 476463"/>
                <a:gd name="connsiteY1" fmla="*/ 0 h 5819879"/>
                <a:gd name="connsiteX2" fmla="*/ 270498 w 476463"/>
                <a:gd name="connsiteY2" fmla="*/ 0 h 5819879"/>
                <a:gd name="connsiteX3" fmla="*/ 476463 w 476463"/>
                <a:gd name="connsiteY3" fmla="*/ 5819879 h 5819879"/>
                <a:gd name="connsiteX4" fmla="*/ 0 w 476463"/>
                <a:gd name="connsiteY4" fmla="*/ 5819879 h 5819879"/>
                <a:gd name="connsiteX0-1" fmla="*/ 0 w 453603"/>
                <a:gd name="connsiteY0-2" fmla="*/ 5987519 h 5987519"/>
                <a:gd name="connsiteX1-3" fmla="*/ 183105 w 453603"/>
                <a:gd name="connsiteY1-4" fmla="*/ 0 h 5987519"/>
                <a:gd name="connsiteX2-5" fmla="*/ 247638 w 453603"/>
                <a:gd name="connsiteY2-6" fmla="*/ 0 h 5987519"/>
                <a:gd name="connsiteX3-7" fmla="*/ 453603 w 453603"/>
                <a:gd name="connsiteY3-8" fmla="*/ 5819879 h 5987519"/>
                <a:gd name="connsiteX4-9" fmla="*/ 0 w 453603"/>
                <a:gd name="connsiteY4-10" fmla="*/ 5987519 h 598751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3602" h="5987519">
                  <a:moveTo>
                    <a:pt x="0" y="5987519"/>
                  </a:moveTo>
                  <a:lnTo>
                    <a:pt x="183105" y="0"/>
                  </a:lnTo>
                  <a:lnTo>
                    <a:pt x="247638" y="0"/>
                  </a:lnTo>
                  <a:lnTo>
                    <a:pt x="453603" y="5819879"/>
                  </a:lnTo>
                  <a:lnTo>
                    <a:pt x="0" y="5987519"/>
                  </a:lnTo>
                  <a:close/>
                </a:path>
              </a:pathLst>
            </a:custGeom>
            <a:gradFill>
              <a:gsLst>
                <a:gs pos="0">
                  <a:srgbClr val="EED301">
                    <a:alpha val="0"/>
                  </a:srgbClr>
                </a:gs>
                <a:gs pos="100000">
                  <a:srgbClr val="EED30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2261202" y="1790317"/>
              <a:ext cx="2639862" cy="821485"/>
              <a:chOff x="2261202" y="1790317"/>
              <a:chExt cx="2639862" cy="821485"/>
            </a:xfrm>
          </p:grpSpPr>
          <p:sp>
            <p:nvSpPr>
              <p:cNvPr id="56" name="任意多边形 55"/>
              <p:cNvSpPr/>
              <p:nvPr/>
            </p:nvSpPr>
            <p:spPr>
              <a:xfrm rot="918200">
                <a:off x="4057100" y="2045782"/>
                <a:ext cx="843964" cy="566020"/>
              </a:xfrm>
              <a:custGeom>
                <a:gdLst>
                  <a:gd name="connsiteX0" fmla="*/ 343818 w 687636"/>
                  <a:gd name="connsiteY0" fmla="*/ 64288 h 438150"/>
                  <a:gd name="connsiteX1" fmla="*/ 100893 w 687636"/>
                  <a:gd name="connsiteY1" fmla="*/ 219076 h 438150"/>
                  <a:gd name="connsiteX2" fmla="*/ 343818 w 687636"/>
                  <a:gd name="connsiteY2" fmla="*/ 373864 h 438150"/>
                  <a:gd name="connsiteX3" fmla="*/ 586743 w 687636"/>
                  <a:gd name="connsiteY3" fmla="*/ 219076 h 438150"/>
                  <a:gd name="connsiteX4" fmla="*/ 343818 w 687636"/>
                  <a:gd name="connsiteY4" fmla="*/ 64288 h 438150"/>
                  <a:gd name="connsiteX5" fmla="*/ 343818 w 687636"/>
                  <a:gd name="connsiteY5" fmla="*/ 0 h 438150"/>
                  <a:gd name="connsiteX6" fmla="*/ 687636 w 687636"/>
                  <a:gd name="connsiteY6" fmla="*/ 219075 h 438150"/>
                  <a:gd name="connsiteX7" fmla="*/ 343818 w 687636"/>
                  <a:gd name="connsiteY7" fmla="*/ 438150 h 438150"/>
                  <a:gd name="connsiteX8" fmla="*/ 0 w 687636"/>
                  <a:gd name="connsiteY8" fmla="*/ 219075 h 438150"/>
                  <a:gd name="connsiteX9" fmla="*/ 343818 w 687636"/>
                  <a:gd name="connsiteY9" fmla="*/ 0 h 438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7636" h="438150">
                    <a:moveTo>
                      <a:pt x="343818" y="64288"/>
                    </a:moveTo>
                    <a:cubicBezTo>
                      <a:pt x="209654" y="64288"/>
                      <a:pt x="100893" y="133589"/>
                      <a:pt x="100893" y="219076"/>
                    </a:cubicBezTo>
                    <a:cubicBezTo>
                      <a:pt x="100893" y="304563"/>
                      <a:pt x="209654" y="373864"/>
                      <a:pt x="343818" y="373864"/>
                    </a:cubicBezTo>
                    <a:cubicBezTo>
                      <a:pt x="477982" y="373864"/>
                      <a:pt x="586743" y="304563"/>
                      <a:pt x="586743" y="219076"/>
                    </a:cubicBezTo>
                    <a:cubicBezTo>
                      <a:pt x="586743" y="133589"/>
                      <a:pt x="477982" y="64288"/>
                      <a:pt x="343818" y="64288"/>
                    </a:cubicBezTo>
                    <a:close/>
                    <a:moveTo>
                      <a:pt x="343818" y="0"/>
                    </a:moveTo>
                    <a:cubicBezTo>
                      <a:pt x="533703" y="0"/>
                      <a:pt x="687636" y="98083"/>
                      <a:pt x="687636" y="219075"/>
                    </a:cubicBezTo>
                    <a:cubicBezTo>
                      <a:pt x="687636" y="340067"/>
                      <a:pt x="533703" y="438150"/>
                      <a:pt x="343818" y="438150"/>
                    </a:cubicBezTo>
                    <a:cubicBezTo>
                      <a:pt x="153933" y="438150"/>
                      <a:pt x="0" y="340067"/>
                      <a:pt x="0" y="219075"/>
                    </a:cubicBezTo>
                    <a:cubicBezTo>
                      <a:pt x="0" y="98083"/>
                      <a:pt x="153933" y="0"/>
                      <a:pt x="343818" y="0"/>
                    </a:cubicBezTo>
                    <a:close/>
                  </a:path>
                </a:pathLst>
              </a:cu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梯形 192"/>
              <p:cNvSpPr/>
              <p:nvPr/>
            </p:nvSpPr>
            <p:spPr>
              <a:xfrm rot="17118200">
                <a:off x="3182338" y="869181"/>
                <a:ext cx="173727" cy="2016000"/>
              </a:xfrm>
              <a:custGeom>
                <a:gdLst>
                  <a:gd name="connsiteX0" fmla="*/ 0 w 442597"/>
                  <a:gd name="connsiteY0" fmla="*/ 3706977 h 3706977"/>
                  <a:gd name="connsiteX1" fmla="*/ 191326 w 442597"/>
                  <a:gd name="connsiteY1" fmla="*/ 0 h 3706977"/>
                  <a:gd name="connsiteX2" fmla="*/ 251271 w 442597"/>
                  <a:gd name="connsiteY2" fmla="*/ 0 h 3706977"/>
                  <a:gd name="connsiteX3" fmla="*/ 442597 w 442597"/>
                  <a:gd name="connsiteY3" fmla="*/ 3706977 h 3706977"/>
                  <a:gd name="connsiteX4" fmla="*/ 0 w 442597"/>
                  <a:gd name="connsiteY4" fmla="*/ 3706977 h 3706977"/>
                  <a:gd name="connsiteX0-1" fmla="*/ 0 w 450217"/>
                  <a:gd name="connsiteY0-2" fmla="*/ 3706977 h 3943197"/>
                  <a:gd name="connsiteX1-3" fmla="*/ 191326 w 450217"/>
                  <a:gd name="connsiteY1-4" fmla="*/ 0 h 3943197"/>
                  <a:gd name="connsiteX2-5" fmla="*/ 251271 w 450217"/>
                  <a:gd name="connsiteY2-6" fmla="*/ 0 h 3943197"/>
                  <a:gd name="connsiteX3-7" fmla="*/ 450217 w 450217"/>
                  <a:gd name="connsiteY3-8" fmla="*/ 3943197 h 3943197"/>
                  <a:gd name="connsiteX4-9" fmla="*/ 0 w 450217"/>
                  <a:gd name="connsiteY4-10" fmla="*/ 3706977 h 3943197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50217" h="3943197">
                    <a:moveTo>
                      <a:pt x="0" y="3706977"/>
                    </a:moveTo>
                    <a:lnTo>
                      <a:pt x="191326" y="0"/>
                    </a:lnTo>
                    <a:lnTo>
                      <a:pt x="251271" y="0"/>
                    </a:lnTo>
                    <a:lnTo>
                      <a:pt x="450217" y="3943197"/>
                    </a:lnTo>
                    <a:lnTo>
                      <a:pt x="0" y="3706977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梯形 195"/>
              <p:cNvSpPr/>
              <p:nvPr/>
            </p:nvSpPr>
            <p:spPr>
              <a:xfrm rot="17061090">
                <a:off x="3492396" y="1520751"/>
                <a:ext cx="141904" cy="1516255"/>
              </a:xfrm>
              <a:custGeom>
                <a:gdLst>
                  <a:gd name="connsiteX0" fmla="*/ 0 w 374097"/>
                  <a:gd name="connsiteY0" fmla="*/ 2644731 h 2644731"/>
                  <a:gd name="connsiteX1" fmla="*/ 161715 w 374097"/>
                  <a:gd name="connsiteY1" fmla="*/ 0 h 2644731"/>
                  <a:gd name="connsiteX2" fmla="*/ 212382 w 374097"/>
                  <a:gd name="connsiteY2" fmla="*/ 0 h 2644731"/>
                  <a:gd name="connsiteX3" fmla="*/ 374097 w 374097"/>
                  <a:gd name="connsiteY3" fmla="*/ 2644731 h 2644731"/>
                  <a:gd name="connsiteX4" fmla="*/ 0 w 374097"/>
                  <a:gd name="connsiteY4" fmla="*/ 2644731 h 2644731"/>
                  <a:gd name="connsiteX0-1" fmla="*/ 0 w 358857"/>
                  <a:gd name="connsiteY0-2" fmla="*/ 2980011 h 2980011"/>
                  <a:gd name="connsiteX1-3" fmla="*/ 146475 w 358857"/>
                  <a:gd name="connsiteY1-4" fmla="*/ 0 h 2980011"/>
                  <a:gd name="connsiteX2-5" fmla="*/ 197142 w 358857"/>
                  <a:gd name="connsiteY2-6" fmla="*/ 0 h 2980011"/>
                  <a:gd name="connsiteX3-7" fmla="*/ 358857 w 358857"/>
                  <a:gd name="connsiteY3-8" fmla="*/ 2644731 h 2980011"/>
                  <a:gd name="connsiteX4-9" fmla="*/ 0 w 358857"/>
                  <a:gd name="connsiteY4-10" fmla="*/ 2980011 h 2980011"/>
                  <a:gd name="connsiteX0-11" fmla="*/ 0 w 367746"/>
                  <a:gd name="connsiteY0-12" fmla="*/ 3137818 h 3137817"/>
                  <a:gd name="connsiteX1-13" fmla="*/ 155364 w 367746"/>
                  <a:gd name="connsiteY1-14" fmla="*/ 0 h 3137817"/>
                  <a:gd name="connsiteX2-15" fmla="*/ 206031 w 367746"/>
                  <a:gd name="connsiteY2-16" fmla="*/ 0 h 3137817"/>
                  <a:gd name="connsiteX3-17" fmla="*/ 367746 w 367746"/>
                  <a:gd name="connsiteY3-18" fmla="*/ 2644731 h 3137817"/>
                  <a:gd name="connsiteX4-19" fmla="*/ 0 w 367746"/>
                  <a:gd name="connsiteY4-20" fmla="*/ 3137818 h 3137817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67746" h="3137817">
                    <a:moveTo>
                      <a:pt x="0" y="3137818"/>
                    </a:moveTo>
                    <a:lnTo>
                      <a:pt x="155364" y="0"/>
                    </a:lnTo>
                    <a:lnTo>
                      <a:pt x="206031" y="0"/>
                    </a:lnTo>
                    <a:lnTo>
                      <a:pt x="367746" y="2644731"/>
                    </a:lnTo>
                    <a:lnTo>
                      <a:pt x="0" y="3137818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 rot="20843316">
            <a:off x="3481808" y="2423998"/>
            <a:ext cx="954517" cy="214305"/>
            <a:chOff x="1177317" y="1790317"/>
            <a:chExt cx="3723747" cy="821485"/>
          </a:xfrm>
        </p:grpSpPr>
        <p:sp>
          <p:nvSpPr>
            <p:cNvPr id="60" name="梯形 194"/>
            <p:cNvSpPr/>
            <p:nvPr/>
          </p:nvSpPr>
          <p:spPr>
            <a:xfrm rot="17118200">
              <a:off x="2637800" y="352041"/>
              <a:ext cx="175034" cy="3096000"/>
            </a:xfrm>
            <a:custGeom>
              <a:gdLst>
                <a:gd name="connsiteX0" fmla="*/ 0 w 476463"/>
                <a:gd name="connsiteY0" fmla="*/ 5819879 h 5819879"/>
                <a:gd name="connsiteX1" fmla="*/ 205965 w 476463"/>
                <a:gd name="connsiteY1" fmla="*/ 0 h 5819879"/>
                <a:gd name="connsiteX2" fmla="*/ 270498 w 476463"/>
                <a:gd name="connsiteY2" fmla="*/ 0 h 5819879"/>
                <a:gd name="connsiteX3" fmla="*/ 476463 w 476463"/>
                <a:gd name="connsiteY3" fmla="*/ 5819879 h 5819879"/>
                <a:gd name="connsiteX4" fmla="*/ 0 w 476463"/>
                <a:gd name="connsiteY4" fmla="*/ 5819879 h 5819879"/>
                <a:gd name="connsiteX0-1" fmla="*/ 0 w 453603"/>
                <a:gd name="connsiteY0-2" fmla="*/ 5987519 h 5987519"/>
                <a:gd name="connsiteX1-3" fmla="*/ 183105 w 453603"/>
                <a:gd name="connsiteY1-4" fmla="*/ 0 h 5987519"/>
                <a:gd name="connsiteX2-5" fmla="*/ 247638 w 453603"/>
                <a:gd name="connsiteY2-6" fmla="*/ 0 h 5987519"/>
                <a:gd name="connsiteX3-7" fmla="*/ 453603 w 453603"/>
                <a:gd name="connsiteY3-8" fmla="*/ 5819879 h 5987519"/>
                <a:gd name="connsiteX4-9" fmla="*/ 0 w 453603"/>
                <a:gd name="connsiteY4-10" fmla="*/ 5987519 h 598751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3602" h="5987519">
                  <a:moveTo>
                    <a:pt x="0" y="5987519"/>
                  </a:moveTo>
                  <a:lnTo>
                    <a:pt x="183105" y="0"/>
                  </a:lnTo>
                  <a:lnTo>
                    <a:pt x="247638" y="0"/>
                  </a:lnTo>
                  <a:lnTo>
                    <a:pt x="453603" y="5819879"/>
                  </a:lnTo>
                  <a:lnTo>
                    <a:pt x="0" y="5987519"/>
                  </a:lnTo>
                  <a:close/>
                </a:path>
              </a:pathLst>
            </a:custGeom>
            <a:gradFill>
              <a:gsLst>
                <a:gs pos="0">
                  <a:srgbClr val="EED301">
                    <a:alpha val="0"/>
                  </a:srgbClr>
                </a:gs>
                <a:gs pos="100000">
                  <a:srgbClr val="EED30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2261202" y="1790317"/>
              <a:ext cx="2639862" cy="821485"/>
              <a:chOff x="2261202" y="1790317"/>
              <a:chExt cx="2639862" cy="821485"/>
            </a:xfrm>
          </p:grpSpPr>
          <p:sp>
            <p:nvSpPr>
              <p:cNvPr id="62" name="任意多边形 61"/>
              <p:cNvSpPr/>
              <p:nvPr/>
            </p:nvSpPr>
            <p:spPr>
              <a:xfrm rot="918200">
                <a:off x="4057100" y="2045782"/>
                <a:ext cx="843964" cy="566020"/>
              </a:xfrm>
              <a:custGeom>
                <a:gdLst>
                  <a:gd name="connsiteX0" fmla="*/ 343818 w 687636"/>
                  <a:gd name="connsiteY0" fmla="*/ 64288 h 438150"/>
                  <a:gd name="connsiteX1" fmla="*/ 100893 w 687636"/>
                  <a:gd name="connsiteY1" fmla="*/ 219076 h 438150"/>
                  <a:gd name="connsiteX2" fmla="*/ 343818 w 687636"/>
                  <a:gd name="connsiteY2" fmla="*/ 373864 h 438150"/>
                  <a:gd name="connsiteX3" fmla="*/ 586743 w 687636"/>
                  <a:gd name="connsiteY3" fmla="*/ 219076 h 438150"/>
                  <a:gd name="connsiteX4" fmla="*/ 343818 w 687636"/>
                  <a:gd name="connsiteY4" fmla="*/ 64288 h 438150"/>
                  <a:gd name="connsiteX5" fmla="*/ 343818 w 687636"/>
                  <a:gd name="connsiteY5" fmla="*/ 0 h 438150"/>
                  <a:gd name="connsiteX6" fmla="*/ 687636 w 687636"/>
                  <a:gd name="connsiteY6" fmla="*/ 219075 h 438150"/>
                  <a:gd name="connsiteX7" fmla="*/ 343818 w 687636"/>
                  <a:gd name="connsiteY7" fmla="*/ 438150 h 438150"/>
                  <a:gd name="connsiteX8" fmla="*/ 0 w 687636"/>
                  <a:gd name="connsiteY8" fmla="*/ 219075 h 438150"/>
                  <a:gd name="connsiteX9" fmla="*/ 343818 w 687636"/>
                  <a:gd name="connsiteY9" fmla="*/ 0 h 438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7636" h="438150">
                    <a:moveTo>
                      <a:pt x="343818" y="64288"/>
                    </a:moveTo>
                    <a:cubicBezTo>
                      <a:pt x="209654" y="64288"/>
                      <a:pt x="100893" y="133589"/>
                      <a:pt x="100893" y="219076"/>
                    </a:cubicBezTo>
                    <a:cubicBezTo>
                      <a:pt x="100893" y="304563"/>
                      <a:pt x="209654" y="373864"/>
                      <a:pt x="343818" y="373864"/>
                    </a:cubicBezTo>
                    <a:cubicBezTo>
                      <a:pt x="477982" y="373864"/>
                      <a:pt x="586743" y="304563"/>
                      <a:pt x="586743" y="219076"/>
                    </a:cubicBezTo>
                    <a:cubicBezTo>
                      <a:pt x="586743" y="133589"/>
                      <a:pt x="477982" y="64288"/>
                      <a:pt x="343818" y="64288"/>
                    </a:cubicBezTo>
                    <a:close/>
                    <a:moveTo>
                      <a:pt x="343818" y="0"/>
                    </a:moveTo>
                    <a:cubicBezTo>
                      <a:pt x="533703" y="0"/>
                      <a:pt x="687636" y="98083"/>
                      <a:pt x="687636" y="219075"/>
                    </a:cubicBezTo>
                    <a:cubicBezTo>
                      <a:pt x="687636" y="340067"/>
                      <a:pt x="533703" y="438150"/>
                      <a:pt x="343818" y="438150"/>
                    </a:cubicBezTo>
                    <a:cubicBezTo>
                      <a:pt x="153933" y="438150"/>
                      <a:pt x="0" y="340067"/>
                      <a:pt x="0" y="219075"/>
                    </a:cubicBezTo>
                    <a:cubicBezTo>
                      <a:pt x="0" y="98083"/>
                      <a:pt x="153933" y="0"/>
                      <a:pt x="343818" y="0"/>
                    </a:cubicBezTo>
                    <a:close/>
                  </a:path>
                </a:pathLst>
              </a:cu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梯形 192"/>
              <p:cNvSpPr/>
              <p:nvPr/>
            </p:nvSpPr>
            <p:spPr>
              <a:xfrm rot="17118200">
                <a:off x="3182338" y="869181"/>
                <a:ext cx="173727" cy="2016000"/>
              </a:xfrm>
              <a:custGeom>
                <a:gdLst>
                  <a:gd name="connsiteX0" fmla="*/ 0 w 442597"/>
                  <a:gd name="connsiteY0" fmla="*/ 3706977 h 3706977"/>
                  <a:gd name="connsiteX1" fmla="*/ 191326 w 442597"/>
                  <a:gd name="connsiteY1" fmla="*/ 0 h 3706977"/>
                  <a:gd name="connsiteX2" fmla="*/ 251271 w 442597"/>
                  <a:gd name="connsiteY2" fmla="*/ 0 h 3706977"/>
                  <a:gd name="connsiteX3" fmla="*/ 442597 w 442597"/>
                  <a:gd name="connsiteY3" fmla="*/ 3706977 h 3706977"/>
                  <a:gd name="connsiteX4" fmla="*/ 0 w 442597"/>
                  <a:gd name="connsiteY4" fmla="*/ 3706977 h 3706977"/>
                  <a:gd name="connsiteX0-1" fmla="*/ 0 w 450217"/>
                  <a:gd name="connsiteY0-2" fmla="*/ 3706977 h 3943197"/>
                  <a:gd name="connsiteX1-3" fmla="*/ 191326 w 450217"/>
                  <a:gd name="connsiteY1-4" fmla="*/ 0 h 3943197"/>
                  <a:gd name="connsiteX2-5" fmla="*/ 251271 w 450217"/>
                  <a:gd name="connsiteY2-6" fmla="*/ 0 h 3943197"/>
                  <a:gd name="connsiteX3-7" fmla="*/ 450217 w 450217"/>
                  <a:gd name="connsiteY3-8" fmla="*/ 3943197 h 3943197"/>
                  <a:gd name="connsiteX4-9" fmla="*/ 0 w 450217"/>
                  <a:gd name="connsiteY4-10" fmla="*/ 3706977 h 3943197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50217" h="3943197">
                    <a:moveTo>
                      <a:pt x="0" y="3706977"/>
                    </a:moveTo>
                    <a:lnTo>
                      <a:pt x="191326" y="0"/>
                    </a:lnTo>
                    <a:lnTo>
                      <a:pt x="251271" y="0"/>
                    </a:lnTo>
                    <a:lnTo>
                      <a:pt x="450217" y="3943197"/>
                    </a:lnTo>
                    <a:lnTo>
                      <a:pt x="0" y="3706977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梯形 195"/>
              <p:cNvSpPr/>
              <p:nvPr/>
            </p:nvSpPr>
            <p:spPr>
              <a:xfrm rot="17061090">
                <a:off x="3492396" y="1520751"/>
                <a:ext cx="141904" cy="1516255"/>
              </a:xfrm>
              <a:custGeom>
                <a:gdLst>
                  <a:gd name="connsiteX0" fmla="*/ 0 w 374097"/>
                  <a:gd name="connsiteY0" fmla="*/ 2644731 h 2644731"/>
                  <a:gd name="connsiteX1" fmla="*/ 161715 w 374097"/>
                  <a:gd name="connsiteY1" fmla="*/ 0 h 2644731"/>
                  <a:gd name="connsiteX2" fmla="*/ 212382 w 374097"/>
                  <a:gd name="connsiteY2" fmla="*/ 0 h 2644731"/>
                  <a:gd name="connsiteX3" fmla="*/ 374097 w 374097"/>
                  <a:gd name="connsiteY3" fmla="*/ 2644731 h 2644731"/>
                  <a:gd name="connsiteX4" fmla="*/ 0 w 374097"/>
                  <a:gd name="connsiteY4" fmla="*/ 2644731 h 2644731"/>
                  <a:gd name="connsiteX0-1" fmla="*/ 0 w 358857"/>
                  <a:gd name="connsiteY0-2" fmla="*/ 2980011 h 2980011"/>
                  <a:gd name="connsiteX1-3" fmla="*/ 146475 w 358857"/>
                  <a:gd name="connsiteY1-4" fmla="*/ 0 h 2980011"/>
                  <a:gd name="connsiteX2-5" fmla="*/ 197142 w 358857"/>
                  <a:gd name="connsiteY2-6" fmla="*/ 0 h 2980011"/>
                  <a:gd name="connsiteX3-7" fmla="*/ 358857 w 358857"/>
                  <a:gd name="connsiteY3-8" fmla="*/ 2644731 h 2980011"/>
                  <a:gd name="connsiteX4-9" fmla="*/ 0 w 358857"/>
                  <a:gd name="connsiteY4-10" fmla="*/ 2980011 h 2980011"/>
                  <a:gd name="connsiteX0-11" fmla="*/ 0 w 367746"/>
                  <a:gd name="connsiteY0-12" fmla="*/ 3137818 h 3137817"/>
                  <a:gd name="connsiteX1-13" fmla="*/ 155364 w 367746"/>
                  <a:gd name="connsiteY1-14" fmla="*/ 0 h 3137817"/>
                  <a:gd name="connsiteX2-15" fmla="*/ 206031 w 367746"/>
                  <a:gd name="connsiteY2-16" fmla="*/ 0 h 3137817"/>
                  <a:gd name="connsiteX3-17" fmla="*/ 367746 w 367746"/>
                  <a:gd name="connsiteY3-18" fmla="*/ 2644731 h 3137817"/>
                  <a:gd name="connsiteX4-19" fmla="*/ 0 w 367746"/>
                  <a:gd name="connsiteY4-20" fmla="*/ 3137818 h 3137817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67746" h="3137817">
                    <a:moveTo>
                      <a:pt x="0" y="3137818"/>
                    </a:moveTo>
                    <a:lnTo>
                      <a:pt x="155364" y="0"/>
                    </a:lnTo>
                    <a:lnTo>
                      <a:pt x="206031" y="0"/>
                    </a:lnTo>
                    <a:lnTo>
                      <a:pt x="367746" y="2644731"/>
                    </a:lnTo>
                    <a:lnTo>
                      <a:pt x="0" y="3137818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rot="20843316">
            <a:off x="5818812" y="2423999"/>
            <a:ext cx="954517" cy="214305"/>
            <a:chOff x="1177317" y="1790317"/>
            <a:chExt cx="3723747" cy="821485"/>
          </a:xfrm>
        </p:grpSpPr>
        <p:sp>
          <p:nvSpPr>
            <p:cNvPr id="66" name="梯形 194"/>
            <p:cNvSpPr/>
            <p:nvPr/>
          </p:nvSpPr>
          <p:spPr>
            <a:xfrm rot="17118200">
              <a:off x="2637800" y="352041"/>
              <a:ext cx="175034" cy="3096000"/>
            </a:xfrm>
            <a:custGeom>
              <a:gdLst>
                <a:gd name="connsiteX0" fmla="*/ 0 w 476463"/>
                <a:gd name="connsiteY0" fmla="*/ 5819879 h 5819879"/>
                <a:gd name="connsiteX1" fmla="*/ 205965 w 476463"/>
                <a:gd name="connsiteY1" fmla="*/ 0 h 5819879"/>
                <a:gd name="connsiteX2" fmla="*/ 270498 w 476463"/>
                <a:gd name="connsiteY2" fmla="*/ 0 h 5819879"/>
                <a:gd name="connsiteX3" fmla="*/ 476463 w 476463"/>
                <a:gd name="connsiteY3" fmla="*/ 5819879 h 5819879"/>
                <a:gd name="connsiteX4" fmla="*/ 0 w 476463"/>
                <a:gd name="connsiteY4" fmla="*/ 5819879 h 5819879"/>
                <a:gd name="connsiteX0-1" fmla="*/ 0 w 453603"/>
                <a:gd name="connsiteY0-2" fmla="*/ 5987519 h 5987519"/>
                <a:gd name="connsiteX1-3" fmla="*/ 183105 w 453603"/>
                <a:gd name="connsiteY1-4" fmla="*/ 0 h 5987519"/>
                <a:gd name="connsiteX2-5" fmla="*/ 247638 w 453603"/>
                <a:gd name="connsiteY2-6" fmla="*/ 0 h 5987519"/>
                <a:gd name="connsiteX3-7" fmla="*/ 453603 w 453603"/>
                <a:gd name="connsiteY3-8" fmla="*/ 5819879 h 5987519"/>
                <a:gd name="connsiteX4-9" fmla="*/ 0 w 453603"/>
                <a:gd name="connsiteY4-10" fmla="*/ 5987519 h 598751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3602" h="5987519">
                  <a:moveTo>
                    <a:pt x="0" y="5987519"/>
                  </a:moveTo>
                  <a:lnTo>
                    <a:pt x="183105" y="0"/>
                  </a:lnTo>
                  <a:lnTo>
                    <a:pt x="247638" y="0"/>
                  </a:lnTo>
                  <a:lnTo>
                    <a:pt x="453603" y="5819879"/>
                  </a:lnTo>
                  <a:lnTo>
                    <a:pt x="0" y="5987519"/>
                  </a:lnTo>
                  <a:close/>
                </a:path>
              </a:pathLst>
            </a:custGeom>
            <a:gradFill>
              <a:gsLst>
                <a:gs pos="0">
                  <a:srgbClr val="EED301">
                    <a:alpha val="0"/>
                  </a:srgbClr>
                </a:gs>
                <a:gs pos="100000">
                  <a:srgbClr val="EED30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2261202" y="1790317"/>
              <a:ext cx="2639862" cy="821485"/>
              <a:chOff x="2261202" y="1790317"/>
              <a:chExt cx="2639862" cy="821485"/>
            </a:xfrm>
          </p:grpSpPr>
          <p:sp>
            <p:nvSpPr>
              <p:cNvPr id="68" name="任意多边形 67"/>
              <p:cNvSpPr/>
              <p:nvPr/>
            </p:nvSpPr>
            <p:spPr>
              <a:xfrm rot="918200">
                <a:off x="4057100" y="2045782"/>
                <a:ext cx="843964" cy="566020"/>
              </a:xfrm>
              <a:custGeom>
                <a:gdLst>
                  <a:gd name="connsiteX0" fmla="*/ 343818 w 687636"/>
                  <a:gd name="connsiteY0" fmla="*/ 64288 h 438150"/>
                  <a:gd name="connsiteX1" fmla="*/ 100893 w 687636"/>
                  <a:gd name="connsiteY1" fmla="*/ 219076 h 438150"/>
                  <a:gd name="connsiteX2" fmla="*/ 343818 w 687636"/>
                  <a:gd name="connsiteY2" fmla="*/ 373864 h 438150"/>
                  <a:gd name="connsiteX3" fmla="*/ 586743 w 687636"/>
                  <a:gd name="connsiteY3" fmla="*/ 219076 h 438150"/>
                  <a:gd name="connsiteX4" fmla="*/ 343818 w 687636"/>
                  <a:gd name="connsiteY4" fmla="*/ 64288 h 438150"/>
                  <a:gd name="connsiteX5" fmla="*/ 343818 w 687636"/>
                  <a:gd name="connsiteY5" fmla="*/ 0 h 438150"/>
                  <a:gd name="connsiteX6" fmla="*/ 687636 w 687636"/>
                  <a:gd name="connsiteY6" fmla="*/ 219075 h 438150"/>
                  <a:gd name="connsiteX7" fmla="*/ 343818 w 687636"/>
                  <a:gd name="connsiteY7" fmla="*/ 438150 h 438150"/>
                  <a:gd name="connsiteX8" fmla="*/ 0 w 687636"/>
                  <a:gd name="connsiteY8" fmla="*/ 219075 h 438150"/>
                  <a:gd name="connsiteX9" fmla="*/ 343818 w 687636"/>
                  <a:gd name="connsiteY9" fmla="*/ 0 h 438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7636" h="438150">
                    <a:moveTo>
                      <a:pt x="343818" y="64288"/>
                    </a:moveTo>
                    <a:cubicBezTo>
                      <a:pt x="209654" y="64288"/>
                      <a:pt x="100893" y="133589"/>
                      <a:pt x="100893" y="219076"/>
                    </a:cubicBezTo>
                    <a:cubicBezTo>
                      <a:pt x="100893" y="304563"/>
                      <a:pt x="209654" y="373864"/>
                      <a:pt x="343818" y="373864"/>
                    </a:cubicBezTo>
                    <a:cubicBezTo>
                      <a:pt x="477982" y="373864"/>
                      <a:pt x="586743" y="304563"/>
                      <a:pt x="586743" y="219076"/>
                    </a:cubicBezTo>
                    <a:cubicBezTo>
                      <a:pt x="586743" y="133589"/>
                      <a:pt x="477982" y="64288"/>
                      <a:pt x="343818" y="64288"/>
                    </a:cubicBezTo>
                    <a:close/>
                    <a:moveTo>
                      <a:pt x="343818" y="0"/>
                    </a:moveTo>
                    <a:cubicBezTo>
                      <a:pt x="533703" y="0"/>
                      <a:pt x="687636" y="98083"/>
                      <a:pt x="687636" y="219075"/>
                    </a:cubicBezTo>
                    <a:cubicBezTo>
                      <a:pt x="687636" y="340067"/>
                      <a:pt x="533703" y="438150"/>
                      <a:pt x="343818" y="438150"/>
                    </a:cubicBezTo>
                    <a:cubicBezTo>
                      <a:pt x="153933" y="438150"/>
                      <a:pt x="0" y="340067"/>
                      <a:pt x="0" y="219075"/>
                    </a:cubicBezTo>
                    <a:cubicBezTo>
                      <a:pt x="0" y="98083"/>
                      <a:pt x="153933" y="0"/>
                      <a:pt x="343818" y="0"/>
                    </a:cubicBezTo>
                    <a:close/>
                  </a:path>
                </a:pathLst>
              </a:cu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梯形 192"/>
              <p:cNvSpPr/>
              <p:nvPr/>
            </p:nvSpPr>
            <p:spPr>
              <a:xfrm rot="17118200">
                <a:off x="3182338" y="869181"/>
                <a:ext cx="173727" cy="2016000"/>
              </a:xfrm>
              <a:custGeom>
                <a:gdLst>
                  <a:gd name="connsiteX0" fmla="*/ 0 w 442597"/>
                  <a:gd name="connsiteY0" fmla="*/ 3706977 h 3706977"/>
                  <a:gd name="connsiteX1" fmla="*/ 191326 w 442597"/>
                  <a:gd name="connsiteY1" fmla="*/ 0 h 3706977"/>
                  <a:gd name="connsiteX2" fmla="*/ 251271 w 442597"/>
                  <a:gd name="connsiteY2" fmla="*/ 0 h 3706977"/>
                  <a:gd name="connsiteX3" fmla="*/ 442597 w 442597"/>
                  <a:gd name="connsiteY3" fmla="*/ 3706977 h 3706977"/>
                  <a:gd name="connsiteX4" fmla="*/ 0 w 442597"/>
                  <a:gd name="connsiteY4" fmla="*/ 3706977 h 3706977"/>
                  <a:gd name="connsiteX0-1" fmla="*/ 0 w 450217"/>
                  <a:gd name="connsiteY0-2" fmla="*/ 3706977 h 3943197"/>
                  <a:gd name="connsiteX1-3" fmla="*/ 191326 w 450217"/>
                  <a:gd name="connsiteY1-4" fmla="*/ 0 h 3943197"/>
                  <a:gd name="connsiteX2-5" fmla="*/ 251271 w 450217"/>
                  <a:gd name="connsiteY2-6" fmla="*/ 0 h 3943197"/>
                  <a:gd name="connsiteX3-7" fmla="*/ 450217 w 450217"/>
                  <a:gd name="connsiteY3-8" fmla="*/ 3943197 h 3943197"/>
                  <a:gd name="connsiteX4-9" fmla="*/ 0 w 450217"/>
                  <a:gd name="connsiteY4-10" fmla="*/ 3706977 h 3943197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50217" h="3943197">
                    <a:moveTo>
                      <a:pt x="0" y="3706977"/>
                    </a:moveTo>
                    <a:lnTo>
                      <a:pt x="191326" y="0"/>
                    </a:lnTo>
                    <a:lnTo>
                      <a:pt x="251271" y="0"/>
                    </a:lnTo>
                    <a:lnTo>
                      <a:pt x="450217" y="3943197"/>
                    </a:lnTo>
                    <a:lnTo>
                      <a:pt x="0" y="3706977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梯形 195"/>
              <p:cNvSpPr/>
              <p:nvPr/>
            </p:nvSpPr>
            <p:spPr>
              <a:xfrm rot="17061090">
                <a:off x="3492396" y="1520751"/>
                <a:ext cx="141904" cy="1516255"/>
              </a:xfrm>
              <a:custGeom>
                <a:gdLst>
                  <a:gd name="connsiteX0" fmla="*/ 0 w 374097"/>
                  <a:gd name="connsiteY0" fmla="*/ 2644731 h 2644731"/>
                  <a:gd name="connsiteX1" fmla="*/ 161715 w 374097"/>
                  <a:gd name="connsiteY1" fmla="*/ 0 h 2644731"/>
                  <a:gd name="connsiteX2" fmla="*/ 212382 w 374097"/>
                  <a:gd name="connsiteY2" fmla="*/ 0 h 2644731"/>
                  <a:gd name="connsiteX3" fmla="*/ 374097 w 374097"/>
                  <a:gd name="connsiteY3" fmla="*/ 2644731 h 2644731"/>
                  <a:gd name="connsiteX4" fmla="*/ 0 w 374097"/>
                  <a:gd name="connsiteY4" fmla="*/ 2644731 h 2644731"/>
                  <a:gd name="connsiteX0-1" fmla="*/ 0 w 358857"/>
                  <a:gd name="connsiteY0-2" fmla="*/ 2980011 h 2980011"/>
                  <a:gd name="connsiteX1-3" fmla="*/ 146475 w 358857"/>
                  <a:gd name="connsiteY1-4" fmla="*/ 0 h 2980011"/>
                  <a:gd name="connsiteX2-5" fmla="*/ 197142 w 358857"/>
                  <a:gd name="connsiteY2-6" fmla="*/ 0 h 2980011"/>
                  <a:gd name="connsiteX3-7" fmla="*/ 358857 w 358857"/>
                  <a:gd name="connsiteY3-8" fmla="*/ 2644731 h 2980011"/>
                  <a:gd name="connsiteX4-9" fmla="*/ 0 w 358857"/>
                  <a:gd name="connsiteY4-10" fmla="*/ 2980011 h 2980011"/>
                  <a:gd name="connsiteX0-11" fmla="*/ 0 w 367746"/>
                  <a:gd name="connsiteY0-12" fmla="*/ 3137818 h 3137817"/>
                  <a:gd name="connsiteX1-13" fmla="*/ 155364 w 367746"/>
                  <a:gd name="connsiteY1-14" fmla="*/ 0 h 3137817"/>
                  <a:gd name="connsiteX2-15" fmla="*/ 206031 w 367746"/>
                  <a:gd name="connsiteY2-16" fmla="*/ 0 h 3137817"/>
                  <a:gd name="connsiteX3-17" fmla="*/ 367746 w 367746"/>
                  <a:gd name="connsiteY3-18" fmla="*/ 2644731 h 3137817"/>
                  <a:gd name="connsiteX4-19" fmla="*/ 0 w 367746"/>
                  <a:gd name="connsiteY4-20" fmla="*/ 3137818 h 3137817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67746" h="3137817">
                    <a:moveTo>
                      <a:pt x="0" y="3137818"/>
                    </a:moveTo>
                    <a:lnTo>
                      <a:pt x="155364" y="0"/>
                    </a:lnTo>
                    <a:lnTo>
                      <a:pt x="206031" y="0"/>
                    </a:lnTo>
                    <a:lnTo>
                      <a:pt x="367746" y="2644731"/>
                    </a:lnTo>
                    <a:lnTo>
                      <a:pt x="0" y="3137818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 rot="20843316">
            <a:off x="8157149" y="2423999"/>
            <a:ext cx="954517" cy="214305"/>
            <a:chOff x="1177317" y="1790317"/>
            <a:chExt cx="3723747" cy="821485"/>
          </a:xfrm>
        </p:grpSpPr>
        <p:sp>
          <p:nvSpPr>
            <p:cNvPr id="72" name="梯形 194"/>
            <p:cNvSpPr/>
            <p:nvPr/>
          </p:nvSpPr>
          <p:spPr>
            <a:xfrm rot="17118200">
              <a:off x="2637800" y="352041"/>
              <a:ext cx="175034" cy="3096000"/>
            </a:xfrm>
            <a:custGeom>
              <a:gdLst>
                <a:gd name="connsiteX0" fmla="*/ 0 w 476463"/>
                <a:gd name="connsiteY0" fmla="*/ 5819879 h 5819879"/>
                <a:gd name="connsiteX1" fmla="*/ 205965 w 476463"/>
                <a:gd name="connsiteY1" fmla="*/ 0 h 5819879"/>
                <a:gd name="connsiteX2" fmla="*/ 270498 w 476463"/>
                <a:gd name="connsiteY2" fmla="*/ 0 h 5819879"/>
                <a:gd name="connsiteX3" fmla="*/ 476463 w 476463"/>
                <a:gd name="connsiteY3" fmla="*/ 5819879 h 5819879"/>
                <a:gd name="connsiteX4" fmla="*/ 0 w 476463"/>
                <a:gd name="connsiteY4" fmla="*/ 5819879 h 5819879"/>
                <a:gd name="connsiteX0-1" fmla="*/ 0 w 453603"/>
                <a:gd name="connsiteY0-2" fmla="*/ 5987519 h 5987519"/>
                <a:gd name="connsiteX1-3" fmla="*/ 183105 w 453603"/>
                <a:gd name="connsiteY1-4" fmla="*/ 0 h 5987519"/>
                <a:gd name="connsiteX2-5" fmla="*/ 247638 w 453603"/>
                <a:gd name="connsiteY2-6" fmla="*/ 0 h 5987519"/>
                <a:gd name="connsiteX3-7" fmla="*/ 453603 w 453603"/>
                <a:gd name="connsiteY3-8" fmla="*/ 5819879 h 5987519"/>
                <a:gd name="connsiteX4-9" fmla="*/ 0 w 453603"/>
                <a:gd name="connsiteY4-10" fmla="*/ 5987519 h 598751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3602" h="5987519">
                  <a:moveTo>
                    <a:pt x="0" y="5987519"/>
                  </a:moveTo>
                  <a:lnTo>
                    <a:pt x="183105" y="0"/>
                  </a:lnTo>
                  <a:lnTo>
                    <a:pt x="247638" y="0"/>
                  </a:lnTo>
                  <a:lnTo>
                    <a:pt x="453603" y="5819879"/>
                  </a:lnTo>
                  <a:lnTo>
                    <a:pt x="0" y="5987519"/>
                  </a:lnTo>
                  <a:close/>
                </a:path>
              </a:pathLst>
            </a:custGeom>
            <a:gradFill>
              <a:gsLst>
                <a:gs pos="0">
                  <a:srgbClr val="EED301">
                    <a:alpha val="0"/>
                  </a:srgbClr>
                </a:gs>
                <a:gs pos="100000">
                  <a:srgbClr val="EED30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2261202" y="1790317"/>
              <a:ext cx="2639862" cy="821485"/>
              <a:chOff x="2261202" y="1790317"/>
              <a:chExt cx="2639862" cy="821485"/>
            </a:xfrm>
          </p:grpSpPr>
          <p:sp>
            <p:nvSpPr>
              <p:cNvPr id="74" name="任意多边形 73"/>
              <p:cNvSpPr/>
              <p:nvPr/>
            </p:nvSpPr>
            <p:spPr>
              <a:xfrm rot="918200">
                <a:off x="4057100" y="2045782"/>
                <a:ext cx="843964" cy="566020"/>
              </a:xfrm>
              <a:custGeom>
                <a:gdLst>
                  <a:gd name="connsiteX0" fmla="*/ 343818 w 687636"/>
                  <a:gd name="connsiteY0" fmla="*/ 64288 h 438150"/>
                  <a:gd name="connsiteX1" fmla="*/ 100893 w 687636"/>
                  <a:gd name="connsiteY1" fmla="*/ 219076 h 438150"/>
                  <a:gd name="connsiteX2" fmla="*/ 343818 w 687636"/>
                  <a:gd name="connsiteY2" fmla="*/ 373864 h 438150"/>
                  <a:gd name="connsiteX3" fmla="*/ 586743 w 687636"/>
                  <a:gd name="connsiteY3" fmla="*/ 219076 h 438150"/>
                  <a:gd name="connsiteX4" fmla="*/ 343818 w 687636"/>
                  <a:gd name="connsiteY4" fmla="*/ 64288 h 438150"/>
                  <a:gd name="connsiteX5" fmla="*/ 343818 w 687636"/>
                  <a:gd name="connsiteY5" fmla="*/ 0 h 438150"/>
                  <a:gd name="connsiteX6" fmla="*/ 687636 w 687636"/>
                  <a:gd name="connsiteY6" fmla="*/ 219075 h 438150"/>
                  <a:gd name="connsiteX7" fmla="*/ 343818 w 687636"/>
                  <a:gd name="connsiteY7" fmla="*/ 438150 h 438150"/>
                  <a:gd name="connsiteX8" fmla="*/ 0 w 687636"/>
                  <a:gd name="connsiteY8" fmla="*/ 219075 h 438150"/>
                  <a:gd name="connsiteX9" fmla="*/ 343818 w 687636"/>
                  <a:gd name="connsiteY9" fmla="*/ 0 h 438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7636" h="438150">
                    <a:moveTo>
                      <a:pt x="343818" y="64288"/>
                    </a:moveTo>
                    <a:cubicBezTo>
                      <a:pt x="209654" y="64288"/>
                      <a:pt x="100893" y="133589"/>
                      <a:pt x="100893" y="219076"/>
                    </a:cubicBezTo>
                    <a:cubicBezTo>
                      <a:pt x="100893" y="304563"/>
                      <a:pt x="209654" y="373864"/>
                      <a:pt x="343818" y="373864"/>
                    </a:cubicBezTo>
                    <a:cubicBezTo>
                      <a:pt x="477982" y="373864"/>
                      <a:pt x="586743" y="304563"/>
                      <a:pt x="586743" y="219076"/>
                    </a:cubicBezTo>
                    <a:cubicBezTo>
                      <a:pt x="586743" y="133589"/>
                      <a:pt x="477982" y="64288"/>
                      <a:pt x="343818" y="64288"/>
                    </a:cubicBezTo>
                    <a:close/>
                    <a:moveTo>
                      <a:pt x="343818" y="0"/>
                    </a:moveTo>
                    <a:cubicBezTo>
                      <a:pt x="533703" y="0"/>
                      <a:pt x="687636" y="98083"/>
                      <a:pt x="687636" y="219075"/>
                    </a:cubicBezTo>
                    <a:cubicBezTo>
                      <a:pt x="687636" y="340067"/>
                      <a:pt x="533703" y="438150"/>
                      <a:pt x="343818" y="438150"/>
                    </a:cubicBezTo>
                    <a:cubicBezTo>
                      <a:pt x="153933" y="438150"/>
                      <a:pt x="0" y="340067"/>
                      <a:pt x="0" y="219075"/>
                    </a:cubicBezTo>
                    <a:cubicBezTo>
                      <a:pt x="0" y="98083"/>
                      <a:pt x="153933" y="0"/>
                      <a:pt x="343818" y="0"/>
                    </a:cubicBezTo>
                    <a:close/>
                  </a:path>
                </a:pathLst>
              </a:cu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梯形 192"/>
              <p:cNvSpPr/>
              <p:nvPr/>
            </p:nvSpPr>
            <p:spPr>
              <a:xfrm rot="17118200">
                <a:off x="3182338" y="869181"/>
                <a:ext cx="173727" cy="2016000"/>
              </a:xfrm>
              <a:custGeom>
                <a:gdLst>
                  <a:gd name="connsiteX0" fmla="*/ 0 w 442597"/>
                  <a:gd name="connsiteY0" fmla="*/ 3706977 h 3706977"/>
                  <a:gd name="connsiteX1" fmla="*/ 191326 w 442597"/>
                  <a:gd name="connsiteY1" fmla="*/ 0 h 3706977"/>
                  <a:gd name="connsiteX2" fmla="*/ 251271 w 442597"/>
                  <a:gd name="connsiteY2" fmla="*/ 0 h 3706977"/>
                  <a:gd name="connsiteX3" fmla="*/ 442597 w 442597"/>
                  <a:gd name="connsiteY3" fmla="*/ 3706977 h 3706977"/>
                  <a:gd name="connsiteX4" fmla="*/ 0 w 442597"/>
                  <a:gd name="connsiteY4" fmla="*/ 3706977 h 3706977"/>
                  <a:gd name="connsiteX0-1" fmla="*/ 0 w 450217"/>
                  <a:gd name="connsiteY0-2" fmla="*/ 3706977 h 3943197"/>
                  <a:gd name="connsiteX1-3" fmla="*/ 191326 w 450217"/>
                  <a:gd name="connsiteY1-4" fmla="*/ 0 h 3943197"/>
                  <a:gd name="connsiteX2-5" fmla="*/ 251271 w 450217"/>
                  <a:gd name="connsiteY2-6" fmla="*/ 0 h 3943197"/>
                  <a:gd name="connsiteX3-7" fmla="*/ 450217 w 450217"/>
                  <a:gd name="connsiteY3-8" fmla="*/ 3943197 h 3943197"/>
                  <a:gd name="connsiteX4-9" fmla="*/ 0 w 450217"/>
                  <a:gd name="connsiteY4-10" fmla="*/ 3706977 h 3943197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50217" h="3943197">
                    <a:moveTo>
                      <a:pt x="0" y="3706977"/>
                    </a:moveTo>
                    <a:lnTo>
                      <a:pt x="191326" y="0"/>
                    </a:lnTo>
                    <a:lnTo>
                      <a:pt x="251271" y="0"/>
                    </a:lnTo>
                    <a:lnTo>
                      <a:pt x="450217" y="3943197"/>
                    </a:lnTo>
                    <a:lnTo>
                      <a:pt x="0" y="3706977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梯形 195"/>
              <p:cNvSpPr/>
              <p:nvPr/>
            </p:nvSpPr>
            <p:spPr>
              <a:xfrm rot="17061090">
                <a:off x="3492396" y="1520751"/>
                <a:ext cx="141904" cy="1516255"/>
              </a:xfrm>
              <a:custGeom>
                <a:gdLst>
                  <a:gd name="connsiteX0" fmla="*/ 0 w 374097"/>
                  <a:gd name="connsiteY0" fmla="*/ 2644731 h 2644731"/>
                  <a:gd name="connsiteX1" fmla="*/ 161715 w 374097"/>
                  <a:gd name="connsiteY1" fmla="*/ 0 h 2644731"/>
                  <a:gd name="connsiteX2" fmla="*/ 212382 w 374097"/>
                  <a:gd name="connsiteY2" fmla="*/ 0 h 2644731"/>
                  <a:gd name="connsiteX3" fmla="*/ 374097 w 374097"/>
                  <a:gd name="connsiteY3" fmla="*/ 2644731 h 2644731"/>
                  <a:gd name="connsiteX4" fmla="*/ 0 w 374097"/>
                  <a:gd name="connsiteY4" fmla="*/ 2644731 h 2644731"/>
                  <a:gd name="connsiteX0-1" fmla="*/ 0 w 358857"/>
                  <a:gd name="connsiteY0-2" fmla="*/ 2980011 h 2980011"/>
                  <a:gd name="connsiteX1-3" fmla="*/ 146475 w 358857"/>
                  <a:gd name="connsiteY1-4" fmla="*/ 0 h 2980011"/>
                  <a:gd name="connsiteX2-5" fmla="*/ 197142 w 358857"/>
                  <a:gd name="connsiteY2-6" fmla="*/ 0 h 2980011"/>
                  <a:gd name="connsiteX3-7" fmla="*/ 358857 w 358857"/>
                  <a:gd name="connsiteY3-8" fmla="*/ 2644731 h 2980011"/>
                  <a:gd name="connsiteX4-9" fmla="*/ 0 w 358857"/>
                  <a:gd name="connsiteY4-10" fmla="*/ 2980011 h 2980011"/>
                  <a:gd name="connsiteX0-11" fmla="*/ 0 w 367746"/>
                  <a:gd name="connsiteY0-12" fmla="*/ 3137818 h 3137817"/>
                  <a:gd name="connsiteX1-13" fmla="*/ 155364 w 367746"/>
                  <a:gd name="connsiteY1-14" fmla="*/ 0 h 3137817"/>
                  <a:gd name="connsiteX2-15" fmla="*/ 206031 w 367746"/>
                  <a:gd name="connsiteY2-16" fmla="*/ 0 h 3137817"/>
                  <a:gd name="connsiteX3-17" fmla="*/ 367746 w 367746"/>
                  <a:gd name="connsiteY3-18" fmla="*/ 2644731 h 3137817"/>
                  <a:gd name="connsiteX4-19" fmla="*/ 0 w 367746"/>
                  <a:gd name="connsiteY4-20" fmla="*/ 3137818 h 3137817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67746" h="3137817">
                    <a:moveTo>
                      <a:pt x="0" y="3137818"/>
                    </a:moveTo>
                    <a:lnTo>
                      <a:pt x="155364" y="0"/>
                    </a:lnTo>
                    <a:lnTo>
                      <a:pt x="206031" y="0"/>
                    </a:lnTo>
                    <a:lnTo>
                      <a:pt x="367746" y="2644731"/>
                    </a:lnTo>
                    <a:lnTo>
                      <a:pt x="0" y="3137818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 rot="20843316">
            <a:off x="10552777" y="2424000"/>
            <a:ext cx="954517" cy="214305"/>
            <a:chOff x="1177317" y="1790317"/>
            <a:chExt cx="3723747" cy="821485"/>
          </a:xfrm>
        </p:grpSpPr>
        <p:sp>
          <p:nvSpPr>
            <p:cNvPr id="78" name="梯形 194"/>
            <p:cNvSpPr/>
            <p:nvPr/>
          </p:nvSpPr>
          <p:spPr>
            <a:xfrm rot="17118200">
              <a:off x="2637800" y="352041"/>
              <a:ext cx="175034" cy="3096000"/>
            </a:xfrm>
            <a:custGeom>
              <a:gdLst>
                <a:gd name="connsiteX0" fmla="*/ 0 w 476463"/>
                <a:gd name="connsiteY0" fmla="*/ 5819879 h 5819879"/>
                <a:gd name="connsiteX1" fmla="*/ 205965 w 476463"/>
                <a:gd name="connsiteY1" fmla="*/ 0 h 5819879"/>
                <a:gd name="connsiteX2" fmla="*/ 270498 w 476463"/>
                <a:gd name="connsiteY2" fmla="*/ 0 h 5819879"/>
                <a:gd name="connsiteX3" fmla="*/ 476463 w 476463"/>
                <a:gd name="connsiteY3" fmla="*/ 5819879 h 5819879"/>
                <a:gd name="connsiteX4" fmla="*/ 0 w 476463"/>
                <a:gd name="connsiteY4" fmla="*/ 5819879 h 5819879"/>
                <a:gd name="connsiteX0-1" fmla="*/ 0 w 453603"/>
                <a:gd name="connsiteY0-2" fmla="*/ 5987519 h 5987519"/>
                <a:gd name="connsiteX1-3" fmla="*/ 183105 w 453603"/>
                <a:gd name="connsiteY1-4" fmla="*/ 0 h 5987519"/>
                <a:gd name="connsiteX2-5" fmla="*/ 247638 w 453603"/>
                <a:gd name="connsiteY2-6" fmla="*/ 0 h 5987519"/>
                <a:gd name="connsiteX3-7" fmla="*/ 453603 w 453603"/>
                <a:gd name="connsiteY3-8" fmla="*/ 5819879 h 5987519"/>
                <a:gd name="connsiteX4-9" fmla="*/ 0 w 453603"/>
                <a:gd name="connsiteY4-10" fmla="*/ 5987519 h 598751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3602" h="5987519">
                  <a:moveTo>
                    <a:pt x="0" y="5987519"/>
                  </a:moveTo>
                  <a:lnTo>
                    <a:pt x="183105" y="0"/>
                  </a:lnTo>
                  <a:lnTo>
                    <a:pt x="247638" y="0"/>
                  </a:lnTo>
                  <a:lnTo>
                    <a:pt x="453603" y="5819879"/>
                  </a:lnTo>
                  <a:lnTo>
                    <a:pt x="0" y="5987519"/>
                  </a:lnTo>
                  <a:close/>
                </a:path>
              </a:pathLst>
            </a:custGeom>
            <a:gradFill>
              <a:gsLst>
                <a:gs pos="0">
                  <a:srgbClr val="EED301">
                    <a:alpha val="0"/>
                  </a:srgbClr>
                </a:gs>
                <a:gs pos="100000">
                  <a:srgbClr val="EED30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2261202" y="1790317"/>
              <a:ext cx="2639862" cy="821485"/>
              <a:chOff x="2261202" y="1790317"/>
              <a:chExt cx="2639862" cy="821485"/>
            </a:xfrm>
          </p:grpSpPr>
          <p:sp>
            <p:nvSpPr>
              <p:cNvPr id="80" name="任意多边形 79"/>
              <p:cNvSpPr/>
              <p:nvPr/>
            </p:nvSpPr>
            <p:spPr>
              <a:xfrm rot="918200">
                <a:off x="4057100" y="2045782"/>
                <a:ext cx="843964" cy="566020"/>
              </a:xfrm>
              <a:custGeom>
                <a:gdLst>
                  <a:gd name="connsiteX0" fmla="*/ 343818 w 687636"/>
                  <a:gd name="connsiteY0" fmla="*/ 64288 h 438150"/>
                  <a:gd name="connsiteX1" fmla="*/ 100893 w 687636"/>
                  <a:gd name="connsiteY1" fmla="*/ 219076 h 438150"/>
                  <a:gd name="connsiteX2" fmla="*/ 343818 w 687636"/>
                  <a:gd name="connsiteY2" fmla="*/ 373864 h 438150"/>
                  <a:gd name="connsiteX3" fmla="*/ 586743 w 687636"/>
                  <a:gd name="connsiteY3" fmla="*/ 219076 h 438150"/>
                  <a:gd name="connsiteX4" fmla="*/ 343818 w 687636"/>
                  <a:gd name="connsiteY4" fmla="*/ 64288 h 438150"/>
                  <a:gd name="connsiteX5" fmla="*/ 343818 w 687636"/>
                  <a:gd name="connsiteY5" fmla="*/ 0 h 438150"/>
                  <a:gd name="connsiteX6" fmla="*/ 687636 w 687636"/>
                  <a:gd name="connsiteY6" fmla="*/ 219075 h 438150"/>
                  <a:gd name="connsiteX7" fmla="*/ 343818 w 687636"/>
                  <a:gd name="connsiteY7" fmla="*/ 438150 h 438150"/>
                  <a:gd name="connsiteX8" fmla="*/ 0 w 687636"/>
                  <a:gd name="connsiteY8" fmla="*/ 219075 h 438150"/>
                  <a:gd name="connsiteX9" fmla="*/ 343818 w 687636"/>
                  <a:gd name="connsiteY9" fmla="*/ 0 h 438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7636" h="438150">
                    <a:moveTo>
                      <a:pt x="343818" y="64288"/>
                    </a:moveTo>
                    <a:cubicBezTo>
                      <a:pt x="209654" y="64288"/>
                      <a:pt x="100893" y="133589"/>
                      <a:pt x="100893" y="219076"/>
                    </a:cubicBezTo>
                    <a:cubicBezTo>
                      <a:pt x="100893" y="304563"/>
                      <a:pt x="209654" y="373864"/>
                      <a:pt x="343818" y="373864"/>
                    </a:cubicBezTo>
                    <a:cubicBezTo>
                      <a:pt x="477982" y="373864"/>
                      <a:pt x="586743" y="304563"/>
                      <a:pt x="586743" y="219076"/>
                    </a:cubicBezTo>
                    <a:cubicBezTo>
                      <a:pt x="586743" y="133589"/>
                      <a:pt x="477982" y="64288"/>
                      <a:pt x="343818" y="64288"/>
                    </a:cubicBezTo>
                    <a:close/>
                    <a:moveTo>
                      <a:pt x="343818" y="0"/>
                    </a:moveTo>
                    <a:cubicBezTo>
                      <a:pt x="533703" y="0"/>
                      <a:pt x="687636" y="98083"/>
                      <a:pt x="687636" y="219075"/>
                    </a:cubicBezTo>
                    <a:cubicBezTo>
                      <a:pt x="687636" y="340067"/>
                      <a:pt x="533703" y="438150"/>
                      <a:pt x="343818" y="438150"/>
                    </a:cubicBezTo>
                    <a:cubicBezTo>
                      <a:pt x="153933" y="438150"/>
                      <a:pt x="0" y="340067"/>
                      <a:pt x="0" y="219075"/>
                    </a:cubicBezTo>
                    <a:cubicBezTo>
                      <a:pt x="0" y="98083"/>
                      <a:pt x="153933" y="0"/>
                      <a:pt x="343818" y="0"/>
                    </a:cubicBezTo>
                    <a:close/>
                  </a:path>
                </a:pathLst>
              </a:cu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梯形 192"/>
              <p:cNvSpPr/>
              <p:nvPr/>
            </p:nvSpPr>
            <p:spPr>
              <a:xfrm rot="17118200">
                <a:off x="3182338" y="869181"/>
                <a:ext cx="173727" cy="2016000"/>
              </a:xfrm>
              <a:custGeom>
                <a:gdLst>
                  <a:gd name="connsiteX0" fmla="*/ 0 w 442597"/>
                  <a:gd name="connsiteY0" fmla="*/ 3706977 h 3706977"/>
                  <a:gd name="connsiteX1" fmla="*/ 191326 w 442597"/>
                  <a:gd name="connsiteY1" fmla="*/ 0 h 3706977"/>
                  <a:gd name="connsiteX2" fmla="*/ 251271 w 442597"/>
                  <a:gd name="connsiteY2" fmla="*/ 0 h 3706977"/>
                  <a:gd name="connsiteX3" fmla="*/ 442597 w 442597"/>
                  <a:gd name="connsiteY3" fmla="*/ 3706977 h 3706977"/>
                  <a:gd name="connsiteX4" fmla="*/ 0 w 442597"/>
                  <a:gd name="connsiteY4" fmla="*/ 3706977 h 3706977"/>
                  <a:gd name="connsiteX0-1" fmla="*/ 0 w 450217"/>
                  <a:gd name="connsiteY0-2" fmla="*/ 3706977 h 3943197"/>
                  <a:gd name="connsiteX1-3" fmla="*/ 191326 w 450217"/>
                  <a:gd name="connsiteY1-4" fmla="*/ 0 h 3943197"/>
                  <a:gd name="connsiteX2-5" fmla="*/ 251271 w 450217"/>
                  <a:gd name="connsiteY2-6" fmla="*/ 0 h 3943197"/>
                  <a:gd name="connsiteX3-7" fmla="*/ 450217 w 450217"/>
                  <a:gd name="connsiteY3-8" fmla="*/ 3943197 h 3943197"/>
                  <a:gd name="connsiteX4-9" fmla="*/ 0 w 450217"/>
                  <a:gd name="connsiteY4-10" fmla="*/ 3706977 h 3943197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50217" h="3943197">
                    <a:moveTo>
                      <a:pt x="0" y="3706977"/>
                    </a:moveTo>
                    <a:lnTo>
                      <a:pt x="191326" y="0"/>
                    </a:lnTo>
                    <a:lnTo>
                      <a:pt x="251271" y="0"/>
                    </a:lnTo>
                    <a:lnTo>
                      <a:pt x="450217" y="3943197"/>
                    </a:lnTo>
                    <a:lnTo>
                      <a:pt x="0" y="3706977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梯形 195"/>
              <p:cNvSpPr/>
              <p:nvPr/>
            </p:nvSpPr>
            <p:spPr>
              <a:xfrm rot="17061090">
                <a:off x="3492396" y="1520751"/>
                <a:ext cx="141904" cy="1516255"/>
              </a:xfrm>
              <a:custGeom>
                <a:gdLst>
                  <a:gd name="connsiteX0" fmla="*/ 0 w 374097"/>
                  <a:gd name="connsiteY0" fmla="*/ 2644731 h 2644731"/>
                  <a:gd name="connsiteX1" fmla="*/ 161715 w 374097"/>
                  <a:gd name="connsiteY1" fmla="*/ 0 h 2644731"/>
                  <a:gd name="connsiteX2" fmla="*/ 212382 w 374097"/>
                  <a:gd name="connsiteY2" fmla="*/ 0 h 2644731"/>
                  <a:gd name="connsiteX3" fmla="*/ 374097 w 374097"/>
                  <a:gd name="connsiteY3" fmla="*/ 2644731 h 2644731"/>
                  <a:gd name="connsiteX4" fmla="*/ 0 w 374097"/>
                  <a:gd name="connsiteY4" fmla="*/ 2644731 h 2644731"/>
                  <a:gd name="connsiteX0-1" fmla="*/ 0 w 358857"/>
                  <a:gd name="connsiteY0-2" fmla="*/ 2980011 h 2980011"/>
                  <a:gd name="connsiteX1-3" fmla="*/ 146475 w 358857"/>
                  <a:gd name="connsiteY1-4" fmla="*/ 0 h 2980011"/>
                  <a:gd name="connsiteX2-5" fmla="*/ 197142 w 358857"/>
                  <a:gd name="connsiteY2-6" fmla="*/ 0 h 2980011"/>
                  <a:gd name="connsiteX3-7" fmla="*/ 358857 w 358857"/>
                  <a:gd name="connsiteY3-8" fmla="*/ 2644731 h 2980011"/>
                  <a:gd name="connsiteX4-9" fmla="*/ 0 w 358857"/>
                  <a:gd name="connsiteY4-10" fmla="*/ 2980011 h 2980011"/>
                  <a:gd name="connsiteX0-11" fmla="*/ 0 w 367746"/>
                  <a:gd name="connsiteY0-12" fmla="*/ 3137818 h 3137817"/>
                  <a:gd name="connsiteX1-13" fmla="*/ 155364 w 367746"/>
                  <a:gd name="connsiteY1-14" fmla="*/ 0 h 3137817"/>
                  <a:gd name="connsiteX2-15" fmla="*/ 206031 w 367746"/>
                  <a:gd name="connsiteY2-16" fmla="*/ 0 h 3137817"/>
                  <a:gd name="connsiteX3-17" fmla="*/ 367746 w 367746"/>
                  <a:gd name="connsiteY3-18" fmla="*/ 2644731 h 3137817"/>
                  <a:gd name="connsiteX4-19" fmla="*/ 0 w 367746"/>
                  <a:gd name="connsiteY4-20" fmla="*/ 3137818 h 3137817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67746" h="3137817">
                    <a:moveTo>
                      <a:pt x="0" y="3137818"/>
                    </a:moveTo>
                    <a:lnTo>
                      <a:pt x="155364" y="0"/>
                    </a:lnTo>
                    <a:lnTo>
                      <a:pt x="206031" y="0"/>
                    </a:lnTo>
                    <a:lnTo>
                      <a:pt x="367746" y="2644731"/>
                    </a:lnTo>
                    <a:lnTo>
                      <a:pt x="0" y="3137818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3" name="文本框 82"/>
          <p:cNvSpPr txBox="1"/>
          <p:nvPr/>
        </p:nvSpPr>
        <p:spPr>
          <a:xfrm>
            <a:off x="2161310" y="4235004"/>
            <a:ext cx="1197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YOUR EXPKLANTORY TEXT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4550925" y="4235004"/>
            <a:ext cx="1197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YOUR EXPKLANTORY TEXT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897074" y="4235004"/>
            <a:ext cx="1197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YOUR EXPKLANTORY TEXT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9280358" y="4235004"/>
            <a:ext cx="1197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YOUR EXPKLANTORY TEXT</a:t>
            </a:r>
            <a:endParaRPr lang="zh-CN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rgbClr val="1C1831">
                <a:lumMod val="95000"/>
                <a:lumOff val="5000"/>
                <a:alpha val="95000"/>
              </a:srgbClr>
            </a:gs>
            <a:gs pos="53000">
              <a:srgbClr val="1C1831">
                <a:lumMod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1189748" y="1777403"/>
            <a:ext cx="118371" cy="118371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六角星 201"/>
          <p:cNvSpPr/>
          <p:nvPr/>
        </p:nvSpPr>
        <p:spPr>
          <a:xfrm>
            <a:off x="6444113" y="1089668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十字星 87"/>
          <p:cNvSpPr/>
          <p:nvPr/>
        </p:nvSpPr>
        <p:spPr>
          <a:xfrm rot="18653404">
            <a:off x="5227026" y="5738090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六角星 201"/>
          <p:cNvSpPr/>
          <p:nvPr/>
        </p:nvSpPr>
        <p:spPr>
          <a:xfrm>
            <a:off x="11063059" y="186236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十字星 89"/>
          <p:cNvSpPr/>
          <p:nvPr/>
        </p:nvSpPr>
        <p:spPr>
          <a:xfrm rot="18653404">
            <a:off x="11059143" y="572711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六角星 201"/>
          <p:cNvSpPr/>
          <p:nvPr/>
        </p:nvSpPr>
        <p:spPr>
          <a:xfrm>
            <a:off x="10744269" y="3855055"/>
            <a:ext cx="163515" cy="155040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六角星 201"/>
          <p:cNvSpPr/>
          <p:nvPr/>
        </p:nvSpPr>
        <p:spPr>
          <a:xfrm>
            <a:off x="4379882" y="953198"/>
            <a:ext cx="128887" cy="122207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十字星 92"/>
          <p:cNvSpPr/>
          <p:nvPr/>
        </p:nvSpPr>
        <p:spPr>
          <a:xfrm rot="18653404">
            <a:off x="2953087" y="1590150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六角星 201"/>
          <p:cNvSpPr/>
          <p:nvPr/>
        </p:nvSpPr>
        <p:spPr>
          <a:xfrm>
            <a:off x="2651371" y="3249481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六角星 201"/>
          <p:cNvSpPr/>
          <p:nvPr/>
        </p:nvSpPr>
        <p:spPr>
          <a:xfrm>
            <a:off x="3854649" y="5861082"/>
            <a:ext cx="265372" cy="251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十字星 95"/>
          <p:cNvSpPr/>
          <p:nvPr/>
        </p:nvSpPr>
        <p:spPr>
          <a:xfrm rot="18653404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六角星 201"/>
          <p:cNvSpPr/>
          <p:nvPr/>
        </p:nvSpPr>
        <p:spPr>
          <a:xfrm>
            <a:off x="4874264" y="6550457"/>
            <a:ext cx="154634" cy="146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3559324" y="61328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8519499" y="65779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1625129" y="47187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 flipV="1">
            <a:off x="2197453" y="104808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9817030" y="642175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3954606" y="6314984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6120154" y="56553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944118" y="2473498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6505865" y="5684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4450788" y="491744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10314795" y="60920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2976857" y="389809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5651553" y="6504312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9224900" y="10463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2012176" y="37662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 flipH="1">
            <a:off x="8473779" y="219121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26633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11043143" y="4430988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flipV="1">
            <a:off x="1024374" y="446238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flipV="1">
            <a:off x="2517589" y="82394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9384730" y="58788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10803166" y="616099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1138344" y="382838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6695199" y="66434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10356358" y="2017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10144815" y="46724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11018765" y="339759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319105" y="457530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3409500" y="62188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 flipV="1">
            <a:off x="2417241" y="141263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9896022" y="26738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 flipH="1">
            <a:off x="9594188" y="17639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7331202" y="107990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2924038" y="486608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507116" y="206460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2526732" y="204331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2889516" y="41216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11753226" y="3180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4224323" y="47825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椭圆 139"/>
          <p:cNvSpPr/>
          <p:nvPr/>
        </p:nvSpPr>
        <p:spPr>
          <a:xfrm>
            <a:off x="7920388" y="14159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/>
          <p:cNvSpPr/>
          <p:nvPr/>
        </p:nvSpPr>
        <p:spPr>
          <a:xfrm>
            <a:off x="1156253" y="40464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椭圆 141"/>
          <p:cNvSpPr/>
          <p:nvPr/>
        </p:nvSpPr>
        <p:spPr>
          <a:xfrm>
            <a:off x="7095783" y="587882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椭圆 142"/>
          <p:cNvSpPr/>
          <p:nvPr/>
        </p:nvSpPr>
        <p:spPr>
          <a:xfrm>
            <a:off x="7870322" y="59368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椭圆 143"/>
          <p:cNvSpPr/>
          <p:nvPr/>
        </p:nvSpPr>
        <p:spPr>
          <a:xfrm>
            <a:off x="4560645" y="604190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/>
          <p:cNvSpPr/>
          <p:nvPr/>
        </p:nvSpPr>
        <p:spPr>
          <a:xfrm>
            <a:off x="5361880" y="26159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椭圆 145"/>
          <p:cNvSpPr/>
          <p:nvPr/>
        </p:nvSpPr>
        <p:spPr>
          <a:xfrm>
            <a:off x="10685572" y="40613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/>
          <p:cNvSpPr/>
          <p:nvPr/>
        </p:nvSpPr>
        <p:spPr>
          <a:xfrm>
            <a:off x="10108678" y="30972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1760038" y="175436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>
            <a:off x="10762946" y="47187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>
            <a:off x="4189902" y="102887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>
            <a:off x="2037731" y="5184251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>
            <a:off x="11128310" y="3146047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 flipH="1">
            <a:off x="8216012" y="26010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>
            <a:off x="3611541" y="67353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3276681" y="353463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9853079" y="43354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2278421" y="288720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9001527" y="63889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10129939" y="21083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9469342" y="65855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2128497" y="4461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120155" y="61437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椭圆 172"/>
          <p:cNvSpPr/>
          <p:nvPr/>
        </p:nvSpPr>
        <p:spPr>
          <a:xfrm>
            <a:off x="7254153" y="61728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椭圆 173"/>
          <p:cNvSpPr/>
          <p:nvPr/>
        </p:nvSpPr>
        <p:spPr>
          <a:xfrm>
            <a:off x="8789559" y="4213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椭圆 174"/>
          <p:cNvSpPr/>
          <p:nvPr/>
        </p:nvSpPr>
        <p:spPr>
          <a:xfrm>
            <a:off x="8627186" y="908175"/>
            <a:ext cx="72122" cy="7340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六角星 201"/>
          <p:cNvSpPr/>
          <p:nvPr/>
        </p:nvSpPr>
        <p:spPr>
          <a:xfrm>
            <a:off x="7841309" y="870474"/>
            <a:ext cx="158157" cy="14996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椭圆 190"/>
          <p:cNvSpPr/>
          <p:nvPr/>
        </p:nvSpPr>
        <p:spPr>
          <a:xfrm>
            <a:off x="6404678" y="526752"/>
            <a:ext cx="191515" cy="194909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椭圆 191"/>
          <p:cNvSpPr/>
          <p:nvPr/>
        </p:nvSpPr>
        <p:spPr>
          <a:xfrm>
            <a:off x="2819720" y="4496581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椭圆 193"/>
          <p:cNvSpPr/>
          <p:nvPr/>
        </p:nvSpPr>
        <p:spPr>
          <a:xfrm>
            <a:off x="3243675" y="38906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椭圆 194"/>
          <p:cNvSpPr/>
          <p:nvPr/>
        </p:nvSpPr>
        <p:spPr>
          <a:xfrm>
            <a:off x="10233801" y="3772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椭圆 195"/>
          <p:cNvSpPr/>
          <p:nvPr/>
        </p:nvSpPr>
        <p:spPr>
          <a:xfrm>
            <a:off x="3502598" y="601429"/>
            <a:ext cx="161479" cy="164340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椭圆 196"/>
          <p:cNvSpPr/>
          <p:nvPr/>
        </p:nvSpPr>
        <p:spPr>
          <a:xfrm>
            <a:off x="2482789" y="20339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椭圆 197"/>
          <p:cNvSpPr/>
          <p:nvPr/>
        </p:nvSpPr>
        <p:spPr>
          <a:xfrm>
            <a:off x="9637951" y="58108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椭圆 243"/>
          <p:cNvSpPr/>
          <p:nvPr/>
        </p:nvSpPr>
        <p:spPr>
          <a:xfrm flipH="1">
            <a:off x="3242186" y="3254267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椭圆 244"/>
          <p:cNvSpPr/>
          <p:nvPr/>
        </p:nvSpPr>
        <p:spPr>
          <a:xfrm flipH="1">
            <a:off x="2556835" y="4319903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六角星 201"/>
          <p:cNvSpPr/>
          <p:nvPr/>
        </p:nvSpPr>
        <p:spPr>
          <a:xfrm>
            <a:off x="7870322" y="2724361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椭圆 252"/>
          <p:cNvSpPr/>
          <p:nvPr/>
        </p:nvSpPr>
        <p:spPr>
          <a:xfrm flipV="1">
            <a:off x="4991910" y="1191698"/>
            <a:ext cx="45719" cy="48589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六角星 201"/>
          <p:cNvSpPr/>
          <p:nvPr/>
        </p:nvSpPr>
        <p:spPr>
          <a:xfrm flipH="1">
            <a:off x="4026091" y="4581201"/>
            <a:ext cx="70406" cy="66757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椭圆 273"/>
          <p:cNvSpPr/>
          <p:nvPr/>
        </p:nvSpPr>
        <p:spPr>
          <a:xfrm>
            <a:off x="821511" y="51587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椭圆 274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椭圆 275"/>
          <p:cNvSpPr/>
          <p:nvPr/>
        </p:nvSpPr>
        <p:spPr>
          <a:xfrm>
            <a:off x="1356406" y="538540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椭圆 276"/>
          <p:cNvSpPr/>
          <p:nvPr/>
        </p:nvSpPr>
        <p:spPr>
          <a:xfrm>
            <a:off x="232742" y="37430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十字星 277"/>
          <p:cNvSpPr/>
          <p:nvPr/>
        </p:nvSpPr>
        <p:spPr>
          <a:xfrm rot="18653404">
            <a:off x="545015" y="4084514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椭圆 278"/>
          <p:cNvSpPr/>
          <p:nvPr/>
        </p:nvSpPr>
        <p:spPr>
          <a:xfrm>
            <a:off x="1537098" y="307588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椭圆 279"/>
          <p:cNvSpPr/>
          <p:nvPr/>
        </p:nvSpPr>
        <p:spPr>
          <a:xfrm>
            <a:off x="1171712" y="317158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1" name="椭圆 280"/>
          <p:cNvSpPr/>
          <p:nvPr/>
        </p:nvSpPr>
        <p:spPr>
          <a:xfrm>
            <a:off x="657153" y="35793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椭圆 281"/>
          <p:cNvSpPr/>
          <p:nvPr/>
        </p:nvSpPr>
        <p:spPr>
          <a:xfrm>
            <a:off x="622631" y="283494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椭圆 282"/>
          <p:cNvSpPr/>
          <p:nvPr/>
        </p:nvSpPr>
        <p:spPr>
          <a:xfrm>
            <a:off x="1226073" y="256252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椭圆 283"/>
          <p:cNvSpPr/>
          <p:nvPr/>
        </p:nvSpPr>
        <p:spPr>
          <a:xfrm>
            <a:off x="552835" y="3209833"/>
            <a:ext cx="64347" cy="65487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1" name="椭圆 290"/>
          <p:cNvSpPr/>
          <p:nvPr/>
        </p:nvSpPr>
        <p:spPr>
          <a:xfrm>
            <a:off x="243765" y="30147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椭圆 291"/>
          <p:cNvSpPr/>
          <p:nvPr/>
        </p:nvSpPr>
        <p:spPr>
          <a:xfrm>
            <a:off x="834224" y="115450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3" name="椭圆 292"/>
          <p:cNvSpPr/>
          <p:nvPr/>
        </p:nvSpPr>
        <p:spPr>
          <a:xfrm>
            <a:off x="649261" y="689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4" name="椭圆 293"/>
          <p:cNvSpPr/>
          <p:nvPr/>
        </p:nvSpPr>
        <p:spPr>
          <a:xfrm>
            <a:off x="799623" y="12376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5" name="椭圆 294"/>
          <p:cNvSpPr/>
          <p:nvPr/>
        </p:nvSpPr>
        <p:spPr>
          <a:xfrm>
            <a:off x="258391" y="1191043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6" name="椭圆 295"/>
          <p:cNvSpPr/>
          <p:nvPr/>
        </p:nvSpPr>
        <p:spPr>
          <a:xfrm>
            <a:off x="11054813" y="16424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7" name="椭圆 296"/>
          <p:cNvSpPr/>
          <p:nvPr/>
        </p:nvSpPr>
        <p:spPr>
          <a:xfrm>
            <a:off x="11460309" y="20308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椭圆 297"/>
          <p:cNvSpPr/>
          <p:nvPr/>
        </p:nvSpPr>
        <p:spPr>
          <a:xfrm>
            <a:off x="11610671" y="14646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十字星 298"/>
          <p:cNvSpPr/>
          <p:nvPr/>
        </p:nvSpPr>
        <p:spPr>
          <a:xfrm rot="18653404">
            <a:off x="10963323" y="12651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椭圆 299"/>
          <p:cNvSpPr/>
          <p:nvPr/>
        </p:nvSpPr>
        <p:spPr>
          <a:xfrm>
            <a:off x="11075461" y="7599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椭圆 300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椭圆 301"/>
          <p:cNvSpPr/>
          <p:nvPr/>
        </p:nvSpPr>
        <p:spPr>
          <a:xfrm>
            <a:off x="7789343" y="193539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椭圆 302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4" name="椭圆 303"/>
          <p:cNvSpPr/>
          <p:nvPr/>
        </p:nvSpPr>
        <p:spPr>
          <a:xfrm>
            <a:off x="6715042" y="110284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椭圆 304"/>
          <p:cNvSpPr/>
          <p:nvPr/>
        </p:nvSpPr>
        <p:spPr>
          <a:xfrm>
            <a:off x="3554086" y="15336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椭圆 305"/>
          <p:cNvSpPr/>
          <p:nvPr/>
        </p:nvSpPr>
        <p:spPr>
          <a:xfrm>
            <a:off x="417096" y="4550627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" name="椭圆 306"/>
          <p:cNvSpPr/>
          <p:nvPr/>
        </p:nvSpPr>
        <p:spPr>
          <a:xfrm>
            <a:off x="395233" y="51887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椭圆 307"/>
          <p:cNvSpPr/>
          <p:nvPr/>
        </p:nvSpPr>
        <p:spPr>
          <a:xfrm>
            <a:off x="11941967" y="445138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椭圆 308"/>
          <p:cNvSpPr/>
          <p:nvPr/>
        </p:nvSpPr>
        <p:spPr>
          <a:xfrm>
            <a:off x="10824221" y="23625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0" name="椭圆 309"/>
          <p:cNvSpPr/>
          <p:nvPr/>
        </p:nvSpPr>
        <p:spPr>
          <a:xfrm>
            <a:off x="10842130" y="25806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1" name="椭圆 310"/>
          <p:cNvSpPr/>
          <p:nvPr/>
        </p:nvSpPr>
        <p:spPr>
          <a:xfrm flipV="1">
            <a:off x="11342920" y="51136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2" name="椭圆 311"/>
          <p:cNvSpPr/>
          <p:nvPr/>
        </p:nvSpPr>
        <p:spPr>
          <a:xfrm>
            <a:off x="11456890" y="4479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3" name="椭圆 312"/>
          <p:cNvSpPr/>
          <p:nvPr/>
        </p:nvSpPr>
        <p:spPr>
          <a:xfrm>
            <a:off x="11474799" y="46976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4" name="椭圆 313"/>
          <p:cNvSpPr/>
          <p:nvPr/>
        </p:nvSpPr>
        <p:spPr>
          <a:xfrm>
            <a:off x="11776086" y="2792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5" name="椭圆 314"/>
          <p:cNvSpPr/>
          <p:nvPr/>
        </p:nvSpPr>
        <p:spPr>
          <a:xfrm>
            <a:off x="11950546" y="54935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6" name="椭圆 315"/>
          <p:cNvSpPr/>
          <p:nvPr/>
        </p:nvSpPr>
        <p:spPr>
          <a:xfrm>
            <a:off x="12251833" y="35884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椭圆 316"/>
          <p:cNvSpPr/>
          <p:nvPr/>
        </p:nvSpPr>
        <p:spPr>
          <a:xfrm flipH="1" flipV="1">
            <a:off x="11662654" y="72163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8" name="椭圆 317"/>
          <p:cNvSpPr/>
          <p:nvPr/>
        </p:nvSpPr>
        <p:spPr>
          <a:xfrm flipH="1">
            <a:off x="8716706" y="3909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椭圆 318"/>
          <p:cNvSpPr/>
          <p:nvPr/>
        </p:nvSpPr>
        <p:spPr>
          <a:xfrm>
            <a:off x="10821589" y="65334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0" name="椭圆 319"/>
          <p:cNvSpPr/>
          <p:nvPr/>
        </p:nvSpPr>
        <p:spPr>
          <a:xfrm>
            <a:off x="11865235" y="66725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1" name="椭圆 320"/>
          <p:cNvSpPr/>
          <p:nvPr/>
        </p:nvSpPr>
        <p:spPr>
          <a:xfrm>
            <a:off x="11290191" y="61728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2" name="椭圆 321"/>
          <p:cNvSpPr/>
          <p:nvPr/>
        </p:nvSpPr>
        <p:spPr>
          <a:xfrm>
            <a:off x="11244472" y="65271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3" name="椭圆 322"/>
          <p:cNvSpPr/>
          <p:nvPr/>
        </p:nvSpPr>
        <p:spPr>
          <a:xfrm>
            <a:off x="10169866" y="64416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4" name="椭圆 323"/>
          <p:cNvSpPr/>
          <p:nvPr/>
        </p:nvSpPr>
        <p:spPr>
          <a:xfrm>
            <a:off x="11944996" y="63832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5" name="十字星 324"/>
          <p:cNvSpPr/>
          <p:nvPr/>
        </p:nvSpPr>
        <p:spPr>
          <a:xfrm rot="18653404">
            <a:off x="1613989" y="2382861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7" name="十字星 326"/>
          <p:cNvSpPr/>
          <p:nvPr/>
        </p:nvSpPr>
        <p:spPr>
          <a:xfrm rot="18653404">
            <a:off x="9788259" y="3461662"/>
            <a:ext cx="257504" cy="327339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8" name="六角星 201"/>
          <p:cNvSpPr/>
          <p:nvPr/>
        </p:nvSpPr>
        <p:spPr>
          <a:xfrm>
            <a:off x="10031300" y="4794062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9" name="十字星 328"/>
          <p:cNvSpPr/>
          <p:nvPr/>
        </p:nvSpPr>
        <p:spPr>
          <a:xfrm rot="18653404">
            <a:off x="2899598" y="63391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0" name="六角星 201"/>
          <p:cNvSpPr/>
          <p:nvPr/>
        </p:nvSpPr>
        <p:spPr>
          <a:xfrm>
            <a:off x="1491687" y="4414012"/>
            <a:ext cx="265372" cy="251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1" name="六角星 201"/>
          <p:cNvSpPr/>
          <p:nvPr/>
        </p:nvSpPr>
        <p:spPr>
          <a:xfrm>
            <a:off x="1537868" y="656832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2" name="六角星 201"/>
          <p:cNvSpPr/>
          <p:nvPr/>
        </p:nvSpPr>
        <p:spPr>
          <a:xfrm>
            <a:off x="9920415" y="1251855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3" name="十字星 332"/>
          <p:cNvSpPr/>
          <p:nvPr/>
        </p:nvSpPr>
        <p:spPr>
          <a:xfrm rot="18653404">
            <a:off x="8590502" y="333410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4" name="六角星 201"/>
          <p:cNvSpPr/>
          <p:nvPr/>
        </p:nvSpPr>
        <p:spPr>
          <a:xfrm>
            <a:off x="9367572" y="567130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5" name="六角星 201"/>
          <p:cNvSpPr/>
          <p:nvPr/>
        </p:nvSpPr>
        <p:spPr>
          <a:xfrm>
            <a:off x="9220223" y="4143384"/>
            <a:ext cx="163515" cy="155040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6" name="十字星 335"/>
          <p:cNvSpPr/>
          <p:nvPr/>
        </p:nvSpPr>
        <p:spPr>
          <a:xfrm rot="18653404">
            <a:off x="5467873" y="810149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7" name="六角星 201"/>
          <p:cNvSpPr/>
          <p:nvPr/>
        </p:nvSpPr>
        <p:spPr>
          <a:xfrm>
            <a:off x="7198295" y="398410"/>
            <a:ext cx="165447" cy="15687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8" name="六角星 201"/>
          <p:cNvSpPr/>
          <p:nvPr/>
        </p:nvSpPr>
        <p:spPr>
          <a:xfrm>
            <a:off x="5810531" y="223569"/>
            <a:ext cx="158157" cy="14996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9" name="六角星 201"/>
          <p:cNvSpPr/>
          <p:nvPr/>
        </p:nvSpPr>
        <p:spPr>
          <a:xfrm>
            <a:off x="9648625" y="2108349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六角星 201"/>
          <p:cNvSpPr/>
          <p:nvPr/>
        </p:nvSpPr>
        <p:spPr>
          <a:xfrm>
            <a:off x="8330654" y="5725626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十字星 340"/>
          <p:cNvSpPr/>
          <p:nvPr/>
        </p:nvSpPr>
        <p:spPr>
          <a:xfrm rot="18653404">
            <a:off x="3438887" y="3308203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" name="六角星 201"/>
          <p:cNvSpPr/>
          <p:nvPr/>
        </p:nvSpPr>
        <p:spPr>
          <a:xfrm>
            <a:off x="9304779" y="2996952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3" name="六角星 201"/>
          <p:cNvSpPr/>
          <p:nvPr/>
        </p:nvSpPr>
        <p:spPr>
          <a:xfrm>
            <a:off x="2969757" y="846178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4" name="六角星 201"/>
          <p:cNvSpPr/>
          <p:nvPr/>
        </p:nvSpPr>
        <p:spPr>
          <a:xfrm>
            <a:off x="7723050" y="6486164"/>
            <a:ext cx="151851" cy="14398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5" name="六角星 201"/>
          <p:cNvSpPr/>
          <p:nvPr/>
        </p:nvSpPr>
        <p:spPr>
          <a:xfrm>
            <a:off x="1528607" y="6357237"/>
            <a:ext cx="182810" cy="173336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6" name="六角星 201"/>
          <p:cNvSpPr/>
          <p:nvPr/>
        </p:nvSpPr>
        <p:spPr>
          <a:xfrm>
            <a:off x="363672" y="5767219"/>
            <a:ext cx="265372" cy="251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9" name="六角星 201"/>
          <p:cNvSpPr/>
          <p:nvPr/>
        </p:nvSpPr>
        <p:spPr>
          <a:xfrm>
            <a:off x="6510373" y="6052218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" name="六角星 201"/>
          <p:cNvSpPr/>
          <p:nvPr/>
        </p:nvSpPr>
        <p:spPr>
          <a:xfrm>
            <a:off x="11670919" y="3626250"/>
            <a:ext cx="154634" cy="146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" name="六角星 201"/>
          <p:cNvSpPr/>
          <p:nvPr/>
        </p:nvSpPr>
        <p:spPr>
          <a:xfrm>
            <a:off x="11620964" y="2238631"/>
            <a:ext cx="158157" cy="14996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" name="六角星 201"/>
          <p:cNvSpPr/>
          <p:nvPr/>
        </p:nvSpPr>
        <p:spPr>
          <a:xfrm>
            <a:off x="17481352" y="5641312"/>
            <a:ext cx="154634" cy="146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" name="文本框 354"/>
          <p:cNvSpPr txBox="1"/>
          <p:nvPr/>
        </p:nvSpPr>
        <p:spPr>
          <a:xfrm>
            <a:off x="4437116" y="4648408"/>
            <a:ext cx="46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EFD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3200">
              <a:solidFill>
                <a:srgbClr val="EFD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rgbClr val="EFD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>
              <a:solidFill>
                <a:srgbClr val="EFD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6" name="椭圆 355"/>
          <p:cNvSpPr/>
          <p:nvPr/>
        </p:nvSpPr>
        <p:spPr>
          <a:xfrm>
            <a:off x="85341" y="-973341"/>
            <a:ext cx="653142" cy="653142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" name="椭圆 356"/>
          <p:cNvSpPr/>
          <p:nvPr/>
        </p:nvSpPr>
        <p:spPr>
          <a:xfrm>
            <a:off x="2767974" y="-973341"/>
            <a:ext cx="653142" cy="653142"/>
          </a:xfrm>
          <a:prstGeom prst="ellipse">
            <a:avLst/>
          </a:prstGeom>
          <a:solidFill>
            <a:srgbClr val="E4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" name="椭圆 357"/>
          <p:cNvSpPr/>
          <p:nvPr/>
        </p:nvSpPr>
        <p:spPr>
          <a:xfrm>
            <a:off x="5450607" y="-973341"/>
            <a:ext cx="653142" cy="653142"/>
          </a:xfrm>
          <a:prstGeom prst="ellipse">
            <a:avLst/>
          </a:prstGeom>
          <a:solidFill>
            <a:srgbClr val="EA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6" name="组合 205"/>
          <p:cNvGrpSpPr/>
          <p:nvPr/>
        </p:nvGrpSpPr>
        <p:grpSpPr>
          <a:xfrm>
            <a:off x="4642128" y="1780966"/>
            <a:ext cx="2665200" cy="2712427"/>
            <a:chOff x="2733111" y="3302594"/>
            <a:chExt cx="748987" cy="748987"/>
          </a:xfrm>
        </p:grpSpPr>
        <p:sp>
          <p:nvSpPr>
            <p:cNvPr id="209" name="椭圆 208"/>
            <p:cNvSpPr/>
            <p:nvPr/>
          </p:nvSpPr>
          <p:spPr>
            <a:xfrm>
              <a:off x="2733111" y="3302594"/>
              <a:ext cx="748987" cy="748987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0" name="组合 209"/>
            <p:cNvGrpSpPr/>
            <p:nvPr/>
          </p:nvGrpSpPr>
          <p:grpSpPr>
            <a:xfrm>
              <a:off x="2778776" y="3385494"/>
              <a:ext cx="551747" cy="666087"/>
              <a:chOff x="3103425" y="3016397"/>
              <a:chExt cx="280889" cy="567580"/>
            </a:xfrm>
          </p:grpSpPr>
          <p:sp>
            <p:nvSpPr>
              <p:cNvPr id="211" name="Freeform 22"/>
              <p:cNvSpPr/>
              <p:nvPr/>
            </p:nvSpPr>
            <p:spPr bwMode="auto">
              <a:xfrm>
                <a:off x="3103425" y="3076446"/>
                <a:ext cx="211149" cy="507531"/>
              </a:xfrm>
              <a:custGeom>
                <a:gdLst>
                  <a:gd name="T0" fmla="*/ 18 w 45"/>
                  <a:gd name="T1" fmla="*/ 6 h 109"/>
                  <a:gd name="T2" fmla="*/ 18 w 45"/>
                  <a:gd name="T3" fmla="*/ 3 h 109"/>
                  <a:gd name="T4" fmla="*/ 22 w 45"/>
                  <a:gd name="T5" fmla="*/ 8 h 109"/>
                  <a:gd name="T6" fmla="*/ 23 w 45"/>
                  <a:gd name="T7" fmla="*/ 0 h 109"/>
                  <a:gd name="T8" fmla="*/ 28 w 45"/>
                  <a:gd name="T9" fmla="*/ 2 h 109"/>
                  <a:gd name="T10" fmla="*/ 32 w 45"/>
                  <a:gd name="T11" fmla="*/ 5 h 109"/>
                  <a:gd name="T12" fmla="*/ 34 w 45"/>
                  <a:gd name="T13" fmla="*/ 8 h 109"/>
                  <a:gd name="T14" fmla="*/ 32 w 45"/>
                  <a:gd name="T15" fmla="*/ 9 h 109"/>
                  <a:gd name="T16" fmla="*/ 28 w 45"/>
                  <a:gd name="T17" fmla="*/ 11 h 109"/>
                  <a:gd name="T18" fmla="*/ 28 w 45"/>
                  <a:gd name="T19" fmla="*/ 6 h 109"/>
                  <a:gd name="T20" fmla="*/ 25 w 45"/>
                  <a:gd name="T21" fmla="*/ 6 h 109"/>
                  <a:gd name="T22" fmla="*/ 21 w 45"/>
                  <a:gd name="T23" fmla="*/ 11 h 109"/>
                  <a:gd name="T24" fmla="*/ 17 w 45"/>
                  <a:gd name="T25" fmla="*/ 16 h 109"/>
                  <a:gd name="T26" fmla="*/ 21 w 45"/>
                  <a:gd name="T27" fmla="*/ 20 h 109"/>
                  <a:gd name="T28" fmla="*/ 24 w 45"/>
                  <a:gd name="T29" fmla="*/ 20 h 109"/>
                  <a:gd name="T30" fmla="*/ 25 w 45"/>
                  <a:gd name="T31" fmla="*/ 13 h 109"/>
                  <a:gd name="T32" fmla="*/ 29 w 45"/>
                  <a:gd name="T33" fmla="*/ 14 h 109"/>
                  <a:gd name="T34" fmla="*/ 31 w 45"/>
                  <a:gd name="T35" fmla="*/ 15 h 109"/>
                  <a:gd name="T36" fmla="*/ 34 w 45"/>
                  <a:gd name="T37" fmla="*/ 22 h 109"/>
                  <a:gd name="T38" fmla="*/ 37 w 45"/>
                  <a:gd name="T39" fmla="*/ 27 h 109"/>
                  <a:gd name="T40" fmla="*/ 35 w 45"/>
                  <a:gd name="T41" fmla="*/ 28 h 109"/>
                  <a:gd name="T42" fmla="*/ 32 w 45"/>
                  <a:gd name="T43" fmla="*/ 25 h 109"/>
                  <a:gd name="T44" fmla="*/ 32 w 45"/>
                  <a:gd name="T45" fmla="*/ 29 h 109"/>
                  <a:gd name="T46" fmla="*/ 27 w 45"/>
                  <a:gd name="T47" fmla="*/ 31 h 109"/>
                  <a:gd name="T48" fmla="*/ 24 w 45"/>
                  <a:gd name="T49" fmla="*/ 37 h 109"/>
                  <a:gd name="T50" fmla="*/ 20 w 45"/>
                  <a:gd name="T51" fmla="*/ 42 h 109"/>
                  <a:gd name="T52" fmla="*/ 19 w 45"/>
                  <a:gd name="T53" fmla="*/ 43 h 109"/>
                  <a:gd name="T54" fmla="*/ 13 w 45"/>
                  <a:gd name="T55" fmla="*/ 43 h 109"/>
                  <a:gd name="T56" fmla="*/ 14 w 45"/>
                  <a:gd name="T57" fmla="*/ 48 h 109"/>
                  <a:gd name="T58" fmla="*/ 19 w 45"/>
                  <a:gd name="T59" fmla="*/ 53 h 109"/>
                  <a:gd name="T60" fmla="*/ 21 w 45"/>
                  <a:gd name="T61" fmla="*/ 58 h 109"/>
                  <a:gd name="T62" fmla="*/ 25 w 45"/>
                  <a:gd name="T63" fmla="*/ 55 h 109"/>
                  <a:gd name="T64" fmla="*/ 29 w 45"/>
                  <a:gd name="T65" fmla="*/ 56 h 109"/>
                  <a:gd name="T66" fmla="*/ 36 w 45"/>
                  <a:gd name="T67" fmla="*/ 64 h 109"/>
                  <a:gd name="T68" fmla="*/ 41 w 45"/>
                  <a:gd name="T69" fmla="*/ 66 h 109"/>
                  <a:gd name="T70" fmla="*/ 45 w 45"/>
                  <a:gd name="T71" fmla="*/ 70 h 109"/>
                  <a:gd name="T72" fmla="*/ 43 w 45"/>
                  <a:gd name="T73" fmla="*/ 75 h 109"/>
                  <a:gd name="T74" fmla="*/ 42 w 45"/>
                  <a:gd name="T75" fmla="*/ 82 h 109"/>
                  <a:gd name="T76" fmla="*/ 38 w 45"/>
                  <a:gd name="T77" fmla="*/ 86 h 109"/>
                  <a:gd name="T78" fmla="*/ 35 w 45"/>
                  <a:gd name="T79" fmla="*/ 90 h 109"/>
                  <a:gd name="T80" fmla="*/ 32 w 45"/>
                  <a:gd name="T81" fmla="*/ 94 h 109"/>
                  <a:gd name="T82" fmla="*/ 30 w 45"/>
                  <a:gd name="T83" fmla="*/ 102 h 109"/>
                  <a:gd name="T84" fmla="*/ 29 w 45"/>
                  <a:gd name="T85" fmla="*/ 107 h 109"/>
                  <a:gd name="T86" fmla="*/ 27 w 45"/>
                  <a:gd name="T87" fmla="*/ 107 h 109"/>
                  <a:gd name="T88" fmla="*/ 25 w 45"/>
                  <a:gd name="T89" fmla="*/ 104 h 109"/>
                  <a:gd name="T90" fmla="*/ 24 w 45"/>
                  <a:gd name="T91" fmla="*/ 96 h 109"/>
                  <a:gd name="T92" fmla="*/ 26 w 45"/>
                  <a:gd name="T93" fmla="*/ 88 h 109"/>
                  <a:gd name="T94" fmla="*/ 26 w 45"/>
                  <a:gd name="T95" fmla="*/ 81 h 109"/>
                  <a:gd name="T96" fmla="*/ 22 w 45"/>
                  <a:gd name="T97" fmla="*/ 74 h 109"/>
                  <a:gd name="T98" fmla="*/ 20 w 45"/>
                  <a:gd name="T99" fmla="*/ 68 h 109"/>
                  <a:gd name="T100" fmla="*/ 21 w 45"/>
                  <a:gd name="T101" fmla="*/ 61 h 109"/>
                  <a:gd name="T102" fmla="*/ 17 w 45"/>
                  <a:gd name="T103" fmla="*/ 57 h 109"/>
                  <a:gd name="T104" fmla="*/ 14 w 45"/>
                  <a:gd name="T105" fmla="*/ 55 h 109"/>
                  <a:gd name="T106" fmla="*/ 6 w 45"/>
                  <a:gd name="T107" fmla="*/ 48 h 109"/>
                  <a:gd name="T108" fmla="*/ 5 w 45"/>
                  <a:gd name="T109" fmla="*/ 47 h 109"/>
                  <a:gd name="T110" fmla="*/ 2 w 45"/>
                  <a:gd name="T111" fmla="*/ 43 h 109"/>
                  <a:gd name="T112" fmla="*/ 15 w 45"/>
                  <a:gd name="T113" fmla="*/ 7 h 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" h="109">
                    <a:moveTo>
                      <a:pt x="15" y="7"/>
                    </a:moveTo>
                    <a:cubicBezTo>
                      <a:pt x="15" y="7"/>
                      <a:pt x="15" y="7"/>
                      <a:pt x="16" y="7"/>
                    </a:cubicBezTo>
                    <a:cubicBezTo>
                      <a:pt x="17" y="7"/>
                      <a:pt x="17" y="6"/>
                      <a:pt x="18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5"/>
                      <a:pt x="18" y="4"/>
                    </a:cubicBezTo>
                    <a:cubicBezTo>
                      <a:pt x="18" y="3"/>
                      <a:pt x="18" y="4"/>
                      <a:pt x="18" y="3"/>
                    </a:cubicBezTo>
                    <a:cubicBezTo>
                      <a:pt x="20" y="2"/>
                      <a:pt x="19" y="4"/>
                      <a:pt x="20" y="3"/>
                    </a:cubicBezTo>
                    <a:cubicBezTo>
                      <a:pt x="21" y="5"/>
                      <a:pt x="21" y="5"/>
                      <a:pt x="22" y="6"/>
                    </a:cubicBezTo>
                    <a:cubicBezTo>
                      <a:pt x="22" y="7"/>
                      <a:pt x="21" y="7"/>
                      <a:pt x="22" y="8"/>
                    </a:cubicBezTo>
                    <a:cubicBezTo>
                      <a:pt x="22" y="7"/>
                      <a:pt x="23" y="6"/>
                      <a:pt x="23" y="6"/>
                    </a:cubicBezTo>
                    <a:cubicBezTo>
                      <a:pt x="23" y="5"/>
                      <a:pt x="22" y="5"/>
                      <a:pt x="22" y="5"/>
                    </a:cubicBezTo>
                    <a:cubicBezTo>
                      <a:pt x="20" y="4"/>
                      <a:pt x="22" y="1"/>
                      <a:pt x="23" y="0"/>
                    </a:cubicBezTo>
                    <a:cubicBezTo>
                      <a:pt x="24" y="0"/>
                      <a:pt x="24" y="1"/>
                      <a:pt x="24" y="2"/>
                    </a:cubicBezTo>
                    <a:cubicBezTo>
                      <a:pt x="24" y="1"/>
                      <a:pt x="26" y="0"/>
                      <a:pt x="26" y="2"/>
                    </a:cubicBezTo>
                    <a:cubicBezTo>
                      <a:pt x="27" y="2"/>
                      <a:pt x="27" y="2"/>
                      <a:pt x="28" y="2"/>
                    </a:cubicBezTo>
                    <a:cubicBezTo>
                      <a:pt x="29" y="2"/>
                      <a:pt x="29" y="2"/>
                      <a:pt x="29" y="3"/>
                    </a:cubicBezTo>
                    <a:cubicBezTo>
                      <a:pt x="30" y="3"/>
                      <a:pt x="31" y="3"/>
                      <a:pt x="31" y="3"/>
                    </a:cubicBezTo>
                    <a:cubicBezTo>
                      <a:pt x="31" y="4"/>
                      <a:pt x="32" y="4"/>
                      <a:pt x="32" y="5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3" y="7"/>
                      <a:pt x="34" y="7"/>
                    </a:cubicBezTo>
                    <a:cubicBezTo>
                      <a:pt x="34" y="7"/>
                      <a:pt x="34" y="8"/>
                      <a:pt x="34" y="8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3" y="9"/>
                      <a:pt x="33" y="10"/>
                      <a:pt x="33" y="11"/>
                    </a:cubicBezTo>
                    <a:cubicBezTo>
                      <a:pt x="33" y="10"/>
                      <a:pt x="32" y="10"/>
                      <a:pt x="32" y="9"/>
                    </a:cubicBezTo>
                    <a:cubicBezTo>
                      <a:pt x="32" y="10"/>
                      <a:pt x="32" y="10"/>
                      <a:pt x="32" y="11"/>
                    </a:cubicBezTo>
                    <a:cubicBezTo>
                      <a:pt x="32" y="13"/>
                      <a:pt x="31" y="13"/>
                      <a:pt x="32" y="14"/>
                    </a:cubicBezTo>
                    <a:cubicBezTo>
                      <a:pt x="30" y="14"/>
                      <a:pt x="29" y="12"/>
                      <a:pt x="28" y="11"/>
                    </a:cubicBezTo>
                    <a:cubicBezTo>
                      <a:pt x="27" y="11"/>
                      <a:pt x="26" y="11"/>
                      <a:pt x="26" y="11"/>
                    </a:cubicBezTo>
                    <a:cubicBezTo>
                      <a:pt x="26" y="9"/>
                      <a:pt x="28" y="10"/>
                      <a:pt x="29" y="8"/>
                    </a:cubicBezTo>
                    <a:cubicBezTo>
                      <a:pt x="29" y="6"/>
                      <a:pt x="27" y="7"/>
                      <a:pt x="28" y="6"/>
                    </a:cubicBezTo>
                    <a:cubicBezTo>
                      <a:pt x="27" y="6"/>
                      <a:pt x="26" y="5"/>
                      <a:pt x="26" y="6"/>
                    </a:cubicBezTo>
                    <a:cubicBezTo>
                      <a:pt x="26" y="5"/>
                      <a:pt x="25" y="5"/>
                      <a:pt x="24" y="5"/>
                    </a:cubicBezTo>
                    <a:cubicBezTo>
                      <a:pt x="24" y="5"/>
                      <a:pt x="25" y="5"/>
                      <a:pt x="25" y="6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4" y="9"/>
                      <a:pt x="23" y="9"/>
                      <a:pt x="21" y="10"/>
                    </a:cubicBezTo>
                    <a:cubicBezTo>
                      <a:pt x="21" y="10"/>
                      <a:pt x="21" y="10"/>
                      <a:pt x="21" y="11"/>
                    </a:cubicBezTo>
                    <a:cubicBezTo>
                      <a:pt x="20" y="11"/>
                      <a:pt x="20" y="12"/>
                      <a:pt x="19" y="13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7" y="15"/>
                      <a:pt x="18" y="16"/>
                      <a:pt x="17" y="16"/>
                    </a:cubicBezTo>
                    <a:cubicBezTo>
                      <a:pt x="17" y="17"/>
                      <a:pt x="18" y="16"/>
                      <a:pt x="18" y="18"/>
                    </a:cubicBezTo>
                    <a:cubicBezTo>
                      <a:pt x="19" y="18"/>
                      <a:pt x="20" y="19"/>
                      <a:pt x="20" y="20"/>
                    </a:cubicBezTo>
                    <a:cubicBezTo>
                      <a:pt x="21" y="20"/>
                      <a:pt x="21" y="19"/>
                      <a:pt x="21" y="20"/>
                    </a:cubicBezTo>
                    <a:cubicBezTo>
                      <a:pt x="22" y="20"/>
                      <a:pt x="22" y="19"/>
                      <a:pt x="22" y="20"/>
                    </a:cubicBezTo>
                    <a:cubicBezTo>
                      <a:pt x="22" y="21"/>
                      <a:pt x="23" y="22"/>
                      <a:pt x="23" y="23"/>
                    </a:cubicBezTo>
                    <a:cubicBezTo>
                      <a:pt x="23" y="22"/>
                      <a:pt x="23" y="20"/>
                      <a:pt x="24" y="20"/>
                    </a:cubicBezTo>
                    <a:cubicBezTo>
                      <a:pt x="24" y="19"/>
                      <a:pt x="24" y="20"/>
                      <a:pt x="23" y="19"/>
                    </a:cubicBezTo>
                    <a:cubicBezTo>
                      <a:pt x="24" y="18"/>
                      <a:pt x="24" y="19"/>
                      <a:pt x="25" y="19"/>
                    </a:cubicBezTo>
                    <a:cubicBezTo>
                      <a:pt x="24" y="17"/>
                      <a:pt x="25" y="15"/>
                      <a:pt x="25" y="13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7" y="12"/>
                      <a:pt x="27" y="13"/>
                      <a:pt x="27" y="13"/>
                    </a:cubicBezTo>
                    <a:cubicBezTo>
                      <a:pt x="28" y="13"/>
                      <a:pt x="28" y="14"/>
                      <a:pt x="29" y="14"/>
                    </a:cubicBezTo>
                    <a:cubicBezTo>
                      <a:pt x="29" y="14"/>
                      <a:pt x="29" y="15"/>
                      <a:pt x="29" y="16"/>
                    </a:cubicBezTo>
                    <a:cubicBezTo>
                      <a:pt x="29" y="17"/>
                      <a:pt x="31" y="16"/>
                      <a:pt x="31" y="17"/>
                    </a:cubicBezTo>
                    <a:cubicBezTo>
                      <a:pt x="32" y="17"/>
                      <a:pt x="31" y="16"/>
                      <a:pt x="31" y="15"/>
                    </a:cubicBezTo>
                    <a:cubicBezTo>
                      <a:pt x="33" y="15"/>
                      <a:pt x="32" y="17"/>
                      <a:pt x="33" y="18"/>
                    </a:cubicBezTo>
                    <a:cubicBezTo>
                      <a:pt x="33" y="18"/>
                      <a:pt x="33" y="19"/>
                      <a:pt x="33" y="19"/>
                    </a:cubicBezTo>
                    <a:cubicBezTo>
                      <a:pt x="33" y="20"/>
                      <a:pt x="34" y="20"/>
                      <a:pt x="34" y="22"/>
                    </a:cubicBezTo>
                    <a:cubicBezTo>
                      <a:pt x="35" y="21"/>
                      <a:pt x="35" y="21"/>
                      <a:pt x="35" y="22"/>
                    </a:cubicBezTo>
                    <a:cubicBezTo>
                      <a:pt x="35" y="23"/>
                      <a:pt x="35" y="23"/>
                      <a:pt x="35" y="25"/>
                    </a:cubicBezTo>
                    <a:cubicBezTo>
                      <a:pt x="36" y="26"/>
                      <a:pt x="36" y="27"/>
                      <a:pt x="37" y="27"/>
                    </a:cubicBezTo>
                    <a:cubicBezTo>
                      <a:pt x="36" y="27"/>
                      <a:pt x="37" y="28"/>
                      <a:pt x="37" y="29"/>
                    </a:cubicBezTo>
                    <a:cubicBezTo>
                      <a:pt x="36" y="29"/>
                      <a:pt x="35" y="28"/>
                      <a:pt x="35" y="29"/>
                    </a:cubicBezTo>
                    <a:cubicBezTo>
                      <a:pt x="35" y="29"/>
                      <a:pt x="35" y="28"/>
                      <a:pt x="35" y="28"/>
                    </a:cubicBezTo>
                    <a:cubicBezTo>
                      <a:pt x="34" y="27"/>
                      <a:pt x="34" y="28"/>
                      <a:pt x="33" y="28"/>
                    </a:cubicBezTo>
                    <a:cubicBezTo>
                      <a:pt x="33" y="26"/>
                      <a:pt x="34" y="25"/>
                      <a:pt x="35" y="24"/>
                    </a:cubicBezTo>
                    <a:cubicBezTo>
                      <a:pt x="34" y="23"/>
                      <a:pt x="33" y="26"/>
                      <a:pt x="32" y="25"/>
                    </a:cubicBezTo>
                    <a:cubicBezTo>
                      <a:pt x="32" y="26"/>
                      <a:pt x="32" y="25"/>
                      <a:pt x="32" y="26"/>
                    </a:cubicBezTo>
                    <a:cubicBezTo>
                      <a:pt x="31" y="26"/>
                      <a:pt x="31" y="26"/>
                      <a:pt x="31" y="27"/>
                    </a:cubicBezTo>
                    <a:cubicBezTo>
                      <a:pt x="30" y="28"/>
                      <a:pt x="32" y="28"/>
                      <a:pt x="32" y="29"/>
                    </a:cubicBezTo>
                    <a:cubicBezTo>
                      <a:pt x="32" y="29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29"/>
                    </a:cubicBezTo>
                    <a:cubicBezTo>
                      <a:pt x="29" y="30"/>
                      <a:pt x="28" y="30"/>
                      <a:pt x="27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6" y="33"/>
                      <a:pt x="26" y="33"/>
                      <a:pt x="25" y="34"/>
                    </a:cubicBezTo>
                    <a:cubicBezTo>
                      <a:pt x="25" y="35"/>
                      <a:pt x="24" y="35"/>
                      <a:pt x="24" y="37"/>
                    </a:cubicBezTo>
                    <a:cubicBezTo>
                      <a:pt x="24" y="37"/>
                      <a:pt x="24" y="37"/>
                      <a:pt x="23" y="37"/>
                    </a:cubicBezTo>
                    <a:cubicBezTo>
                      <a:pt x="24" y="38"/>
                      <a:pt x="24" y="38"/>
                      <a:pt x="23" y="38"/>
                    </a:cubicBezTo>
                    <a:cubicBezTo>
                      <a:pt x="22" y="39"/>
                      <a:pt x="21" y="40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1" y="44"/>
                      <a:pt x="21" y="44"/>
                      <a:pt x="21" y="46"/>
                    </a:cubicBezTo>
                    <a:cubicBezTo>
                      <a:pt x="20" y="46"/>
                      <a:pt x="19" y="45"/>
                      <a:pt x="19" y="43"/>
                    </a:cubicBezTo>
                    <a:cubicBezTo>
                      <a:pt x="19" y="42"/>
                      <a:pt x="18" y="43"/>
                      <a:pt x="17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3"/>
                      <a:pt x="15" y="42"/>
                      <a:pt x="13" y="43"/>
                    </a:cubicBezTo>
                    <a:cubicBezTo>
                      <a:pt x="13" y="43"/>
                      <a:pt x="12" y="43"/>
                      <a:pt x="11" y="44"/>
                    </a:cubicBezTo>
                    <a:cubicBezTo>
                      <a:pt x="12" y="46"/>
                      <a:pt x="10" y="51"/>
                      <a:pt x="13" y="51"/>
                    </a:cubicBezTo>
                    <a:cubicBezTo>
                      <a:pt x="14" y="50"/>
                      <a:pt x="14" y="49"/>
                      <a:pt x="14" y="48"/>
                    </a:cubicBezTo>
                    <a:cubicBezTo>
                      <a:pt x="15" y="48"/>
                      <a:pt x="15" y="48"/>
                      <a:pt x="17" y="48"/>
                    </a:cubicBezTo>
                    <a:cubicBezTo>
                      <a:pt x="17" y="50"/>
                      <a:pt x="16" y="51"/>
                      <a:pt x="16" y="52"/>
                    </a:cubicBezTo>
                    <a:cubicBezTo>
                      <a:pt x="17" y="52"/>
                      <a:pt x="18" y="52"/>
                      <a:pt x="19" y="53"/>
                    </a:cubicBezTo>
                    <a:cubicBezTo>
                      <a:pt x="19" y="55"/>
                      <a:pt x="18" y="56"/>
                      <a:pt x="19" y="57"/>
                    </a:cubicBezTo>
                    <a:cubicBezTo>
                      <a:pt x="19" y="57"/>
                      <a:pt x="20" y="57"/>
                      <a:pt x="20" y="56"/>
                    </a:cubicBezTo>
                    <a:cubicBezTo>
                      <a:pt x="21" y="56"/>
                      <a:pt x="21" y="57"/>
                      <a:pt x="21" y="58"/>
                    </a:cubicBezTo>
                    <a:cubicBezTo>
                      <a:pt x="22" y="57"/>
                      <a:pt x="23" y="56"/>
                      <a:pt x="23" y="55"/>
                    </a:cubicBezTo>
                    <a:cubicBezTo>
                      <a:pt x="24" y="55"/>
                      <a:pt x="24" y="55"/>
                      <a:pt x="24" y="54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6" y="55"/>
                      <a:pt x="26" y="54"/>
                      <a:pt x="26" y="55"/>
                    </a:cubicBezTo>
                    <a:cubicBezTo>
                      <a:pt x="27" y="56"/>
                      <a:pt x="28" y="56"/>
                      <a:pt x="28" y="57"/>
                    </a:cubicBezTo>
                    <a:cubicBezTo>
                      <a:pt x="28" y="57"/>
                      <a:pt x="28" y="56"/>
                      <a:pt x="29" y="56"/>
                    </a:cubicBezTo>
                    <a:cubicBezTo>
                      <a:pt x="30" y="57"/>
                      <a:pt x="31" y="57"/>
                      <a:pt x="32" y="58"/>
                    </a:cubicBezTo>
                    <a:cubicBezTo>
                      <a:pt x="32" y="59"/>
                      <a:pt x="33" y="60"/>
                      <a:pt x="33" y="60"/>
                    </a:cubicBezTo>
                    <a:cubicBezTo>
                      <a:pt x="36" y="59"/>
                      <a:pt x="37" y="63"/>
                      <a:pt x="36" y="64"/>
                    </a:cubicBezTo>
                    <a:cubicBezTo>
                      <a:pt x="36" y="65"/>
                      <a:pt x="37" y="64"/>
                      <a:pt x="38" y="64"/>
                    </a:cubicBezTo>
                    <a:cubicBezTo>
                      <a:pt x="38" y="66"/>
                      <a:pt x="39" y="65"/>
                      <a:pt x="40" y="66"/>
                    </a:cubicBezTo>
                    <a:cubicBezTo>
                      <a:pt x="40" y="66"/>
                      <a:pt x="41" y="66"/>
                      <a:pt x="41" y="66"/>
                    </a:cubicBezTo>
                    <a:cubicBezTo>
                      <a:pt x="42" y="66"/>
                      <a:pt x="43" y="67"/>
                      <a:pt x="43" y="67"/>
                    </a:cubicBezTo>
                    <a:cubicBezTo>
                      <a:pt x="44" y="67"/>
                      <a:pt x="44" y="67"/>
                      <a:pt x="45" y="67"/>
                    </a:cubicBezTo>
                    <a:cubicBezTo>
                      <a:pt x="45" y="68"/>
                      <a:pt x="45" y="69"/>
                      <a:pt x="45" y="70"/>
                    </a:cubicBezTo>
                    <a:cubicBezTo>
                      <a:pt x="45" y="70"/>
                      <a:pt x="45" y="70"/>
                      <a:pt x="45" y="71"/>
                    </a:cubicBezTo>
                    <a:cubicBezTo>
                      <a:pt x="44" y="72"/>
                      <a:pt x="45" y="72"/>
                      <a:pt x="44" y="73"/>
                    </a:cubicBezTo>
                    <a:cubicBezTo>
                      <a:pt x="44" y="74"/>
                      <a:pt x="43" y="74"/>
                      <a:pt x="43" y="75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3" y="76"/>
                      <a:pt x="42" y="76"/>
                      <a:pt x="42" y="77"/>
                    </a:cubicBezTo>
                    <a:cubicBezTo>
                      <a:pt x="43" y="78"/>
                      <a:pt x="42" y="80"/>
                      <a:pt x="42" y="82"/>
                    </a:cubicBezTo>
                    <a:cubicBezTo>
                      <a:pt x="41" y="82"/>
                      <a:pt x="41" y="82"/>
                      <a:pt x="39" y="83"/>
                    </a:cubicBezTo>
                    <a:cubicBezTo>
                      <a:pt x="39" y="83"/>
                      <a:pt x="39" y="84"/>
                      <a:pt x="38" y="84"/>
                    </a:cubicBezTo>
                    <a:cubicBezTo>
                      <a:pt x="38" y="85"/>
                      <a:pt x="38" y="85"/>
                      <a:pt x="38" y="86"/>
                    </a:cubicBezTo>
                    <a:cubicBezTo>
                      <a:pt x="38" y="87"/>
                      <a:pt x="37" y="87"/>
                      <a:pt x="37" y="89"/>
                    </a:cubicBezTo>
                    <a:cubicBezTo>
                      <a:pt x="36" y="89"/>
                      <a:pt x="36" y="90"/>
                      <a:pt x="36" y="90"/>
                    </a:cubicBezTo>
                    <a:cubicBezTo>
                      <a:pt x="36" y="90"/>
                      <a:pt x="35" y="90"/>
                      <a:pt x="35" y="90"/>
                    </a:cubicBezTo>
                    <a:cubicBezTo>
                      <a:pt x="35" y="90"/>
                      <a:pt x="34" y="90"/>
                      <a:pt x="34" y="90"/>
                    </a:cubicBezTo>
                    <a:cubicBezTo>
                      <a:pt x="34" y="91"/>
                      <a:pt x="34" y="92"/>
                      <a:pt x="34" y="93"/>
                    </a:cubicBezTo>
                    <a:cubicBezTo>
                      <a:pt x="33" y="94"/>
                      <a:pt x="33" y="94"/>
                      <a:pt x="32" y="94"/>
                    </a:cubicBezTo>
                    <a:cubicBezTo>
                      <a:pt x="31" y="95"/>
                      <a:pt x="31" y="97"/>
                      <a:pt x="30" y="96"/>
                    </a:cubicBezTo>
                    <a:cubicBezTo>
                      <a:pt x="31" y="96"/>
                      <a:pt x="30" y="99"/>
                      <a:pt x="30" y="100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3"/>
                      <a:pt x="29" y="103"/>
                    </a:cubicBezTo>
                    <a:cubicBezTo>
                      <a:pt x="29" y="104"/>
                      <a:pt x="29" y="104"/>
                      <a:pt x="29" y="105"/>
                    </a:cubicBezTo>
                    <a:cubicBezTo>
                      <a:pt x="28" y="106"/>
                      <a:pt x="30" y="106"/>
                      <a:pt x="29" y="107"/>
                    </a:cubicBezTo>
                    <a:cubicBezTo>
                      <a:pt x="30" y="107"/>
                      <a:pt x="30" y="108"/>
                      <a:pt x="31" y="108"/>
                    </a:cubicBezTo>
                    <a:cubicBezTo>
                      <a:pt x="31" y="109"/>
                      <a:pt x="29" y="108"/>
                      <a:pt x="28" y="108"/>
                    </a:cubicBezTo>
                    <a:cubicBezTo>
                      <a:pt x="28" y="108"/>
                      <a:pt x="27" y="108"/>
                      <a:pt x="27" y="107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7" y="107"/>
                      <a:pt x="27" y="107"/>
                      <a:pt x="27" y="106"/>
                    </a:cubicBezTo>
                    <a:cubicBezTo>
                      <a:pt x="26" y="106"/>
                      <a:pt x="26" y="104"/>
                      <a:pt x="25" y="104"/>
                    </a:cubicBezTo>
                    <a:cubicBezTo>
                      <a:pt x="26" y="102"/>
                      <a:pt x="25" y="101"/>
                      <a:pt x="25" y="99"/>
                    </a:cubicBezTo>
                    <a:cubicBezTo>
                      <a:pt x="25" y="98"/>
                      <a:pt x="25" y="98"/>
                      <a:pt x="25" y="97"/>
                    </a:cubicBezTo>
                    <a:cubicBezTo>
                      <a:pt x="25" y="96"/>
                      <a:pt x="24" y="97"/>
                      <a:pt x="24" y="96"/>
                    </a:cubicBezTo>
                    <a:cubicBezTo>
                      <a:pt x="25" y="95"/>
                      <a:pt x="26" y="95"/>
                      <a:pt x="26" y="94"/>
                    </a:cubicBezTo>
                    <a:cubicBezTo>
                      <a:pt x="25" y="93"/>
                      <a:pt x="25" y="95"/>
                      <a:pt x="24" y="94"/>
                    </a:cubicBezTo>
                    <a:cubicBezTo>
                      <a:pt x="25" y="92"/>
                      <a:pt x="24" y="89"/>
                      <a:pt x="26" y="88"/>
                    </a:cubicBezTo>
                    <a:cubicBezTo>
                      <a:pt x="26" y="86"/>
                      <a:pt x="25" y="85"/>
                      <a:pt x="26" y="84"/>
                    </a:cubicBezTo>
                    <a:cubicBezTo>
                      <a:pt x="26" y="83"/>
                      <a:pt x="26" y="83"/>
                      <a:pt x="25" y="83"/>
                    </a:cubicBezTo>
                    <a:cubicBezTo>
                      <a:pt x="25" y="82"/>
                      <a:pt x="25" y="82"/>
                      <a:pt x="26" y="81"/>
                    </a:cubicBezTo>
                    <a:cubicBezTo>
                      <a:pt x="26" y="79"/>
                      <a:pt x="25" y="79"/>
                      <a:pt x="24" y="77"/>
                    </a:cubicBezTo>
                    <a:cubicBezTo>
                      <a:pt x="23" y="77"/>
                      <a:pt x="23" y="76"/>
                      <a:pt x="22" y="75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1" y="73"/>
                      <a:pt x="20" y="72"/>
                      <a:pt x="20" y="70"/>
                    </a:cubicBezTo>
                    <a:cubicBezTo>
                      <a:pt x="20" y="70"/>
                      <a:pt x="21" y="70"/>
                      <a:pt x="21" y="69"/>
                    </a:cubicBezTo>
                    <a:cubicBezTo>
                      <a:pt x="21" y="69"/>
                      <a:pt x="20" y="69"/>
                      <a:pt x="20" y="68"/>
                    </a:cubicBezTo>
                    <a:cubicBezTo>
                      <a:pt x="21" y="67"/>
                      <a:pt x="19" y="66"/>
                      <a:pt x="20" y="64"/>
                    </a:cubicBezTo>
                    <a:cubicBezTo>
                      <a:pt x="20" y="63"/>
                      <a:pt x="21" y="63"/>
                      <a:pt x="21" y="62"/>
                    </a:cubicBezTo>
                    <a:cubicBezTo>
                      <a:pt x="20" y="61"/>
                      <a:pt x="21" y="61"/>
                      <a:pt x="21" y="61"/>
                    </a:cubicBezTo>
                    <a:cubicBezTo>
                      <a:pt x="21" y="60"/>
                      <a:pt x="20" y="59"/>
                      <a:pt x="20" y="58"/>
                    </a:cubicBezTo>
                    <a:cubicBezTo>
                      <a:pt x="20" y="58"/>
                      <a:pt x="20" y="59"/>
                      <a:pt x="20" y="59"/>
                    </a:cubicBezTo>
                    <a:cubicBezTo>
                      <a:pt x="18" y="59"/>
                      <a:pt x="18" y="58"/>
                      <a:pt x="17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6" y="56"/>
                      <a:pt x="16" y="56"/>
                      <a:pt x="16" y="55"/>
                    </a:cubicBezTo>
                    <a:cubicBezTo>
                      <a:pt x="15" y="55"/>
                      <a:pt x="15" y="55"/>
                      <a:pt x="14" y="55"/>
                    </a:cubicBezTo>
                    <a:cubicBezTo>
                      <a:pt x="13" y="54"/>
                      <a:pt x="13" y="54"/>
                      <a:pt x="13" y="53"/>
                    </a:cubicBezTo>
                    <a:cubicBezTo>
                      <a:pt x="10" y="54"/>
                      <a:pt x="9" y="52"/>
                      <a:pt x="7" y="52"/>
                    </a:cubicBezTo>
                    <a:cubicBezTo>
                      <a:pt x="7" y="50"/>
                      <a:pt x="6" y="49"/>
                      <a:pt x="6" y="48"/>
                    </a:cubicBezTo>
                    <a:cubicBezTo>
                      <a:pt x="6" y="47"/>
                      <a:pt x="5" y="46"/>
                      <a:pt x="5" y="45"/>
                    </a:cubicBezTo>
                    <a:cubicBezTo>
                      <a:pt x="5" y="45"/>
                      <a:pt x="5" y="44"/>
                      <a:pt x="4" y="44"/>
                    </a:cubicBezTo>
                    <a:cubicBezTo>
                      <a:pt x="4" y="46"/>
                      <a:pt x="5" y="46"/>
                      <a:pt x="5" y="47"/>
                    </a:cubicBezTo>
                    <a:cubicBezTo>
                      <a:pt x="4" y="47"/>
                      <a:pt x="4" y="46"/>
                      <a:pt x="3" y="47"/>
                    </a:cubicBezTo>
                    <a:cubicBezTo>
                      <a:pt x="3" y="46"/>
                      <a:pt x="3" y="44"/>
                      <a:pt x="2" y="44"/>
                    </a:cubicBezTo>
                    <a:cubicBezTo>
                      <a:pt x="2" y="44"/>
                      <a:pt x="2" y="43"/>
                      <a:pt x="2" y="43"/>
                    </a:cubicBezTo>
                    <a:cubicBezTo>
                      <a:pt x="1" y="42"/>
                      <a:pt x="1" y="40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27"/>
                      <a:pt x="7" y="16"/>
                      <a:pt x="15" y="7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23"/>
              <p:cNvSpPr/>
              <p:nvPr/>
            </p:nvSpPr>
            <p:spPr bwMode="auto">
              <a:xfrm>
                <a:off x="3206097" y="3026083"/>
                <a:ext cx="69737" cy="56178"/>
              </a:xfrm>
              <a:custGeom>
                <a:gdLst>
                  <a:gd name="T0" fmla="*/ 1 w 15"/>
                  <a:gd name="T1" fmla="*/ 9 h 12"/>
                  <a:gd name="T2" fmla="*/ 14 w 15"/>
                  <a:gd name="T3" fmla="*/ 0 h 12"/>
                  <a:gd name="T4" fmla="*/ 15 w 15"/>
                  <a:gd name="T5" fmla="*/ 1 h 12"/>
                  <a:gd name="T6" fmla="*/ 12 w 15"/>
                  <a:gd name="T7" fmla="*/ 2 h 12"/>
                  <a:gd name="T8" fmla="*/ 12 w 15"/>
                  <a:gd name="T9" fmla="*/ 3 h 12"/>
                  <a:gd name="T10" fmla="*/ 10 w 15"/>
                  <a:gd name="T11" fmla="*/ 5 h 12"/>
                  <a:gd name="T12" fmla="*/ 8 w 15"/>
                  <a:gd name="T13" fmla="*/ 6 h 12"/>
                  <a:gd name="T14" fmla="*/ 6 w 15"/>
                  <a:gd name="T15" fmla="*/ 9 h 12"/>
                  <a:gd name="T16" fmla="*/ 5 w 15"/>
                  <a:gd name="T17" fmla="*/ 9 h 12"/>
                  <a:gd name="T18" fmla="*/ 6 w 15"/>
                  <a:gd name="T19" fmla="*/ 9 h 12"/>
                  <a:gd name="T20" fmla="*/ 5 w 15"/>
                  <a:gd name="T21" fmla="*/ 10 h 12"/>
                  <a:gd name="T22" fmla="*/ 0 w 15"/>
                  <a:gd name="T23" fmla="*/ 11 h 12"/>
                  <a:gd name="T24" fmla="*/ 0 w 15"/>
                  <a:gd name="T25" fmla="*/ 10 h 12"/>
                  <a:gd name="T26" fmla="*/ 1 w 15"/>
                  <a:gd name="T27" fmla="*/ 10 h 12"/>
                  <a:gd name="T28" fmla="*/ 3 w 15"/>
                  <a:gd name="T29" fmla="*/ 10 h 12"/>
                  <a:gd name="T30" fmla="*/ 1 w 15"/>
                  <a:gd name="T31" fmla="*/ 9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2">
                    <a:moveTo>
                      <a:pt x="1" y="9"/>
                    </a:moveTo>
                    <a:cubicBezTo>
                      <a:pt x="5" y="6"/>
                      <a:pt x="10" y="3"/>
                      <a:pt x="14" y="0"/>
                    </a:cubicBezTo>
                    <a:cubicBezTo>
                      <a:pt x="14" y="1"/>
                      <a:pt x="15" y="0"/>
                      <a:pt x="15" y="1"/>
                    </a:cubicBezTo>
                    <a:cubicBezTo>
                      <a:pt x="15" y="2"/>
                      <a:pt x="13" y="2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9" y="4"/>
                      <a:pt x="9" y="6"/>
                      <a:pt x="8" y="6"/>
                    </a:cubicBezTo>
                    <a:cubicBezTo>
                      <a:pt x="8" y="7"/>
                      <a:pt x="6" y="7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6" y="8"/>
                      <a:pt x="6" y="9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4" y="12"/>
                      <a:pt x="2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3" y="9"/>
                      <a:pt x="2" y="9"/>
                      <a:pt x="1" y="9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38"/>
              <p:cNvSpPr/>
              <p:nvPr/>
            </p:nvSpPr>
            <p:spPr bwMode="auto">
              <a:xfrm>
                <a:off x="3262274" y="3556860"/>
                <a:ext cx="5812" cy="3874"/>
              </a:xfrm>
              <a:custGeom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39"/>
              <p:cNvSpPr/>
              <p:nvPr/>
            </p:nvSpPr>
            <p:spPr bwMode="auto">
              <a:xfrm>
                <a:off x="3248714" y="3016397"/>
                <a:ext cx="135600" cy="135600"/>
              </a:xfrm>
              <a:custGeom>
                <a:gdLst>
                  <a:gd name="T0" fmla="*/ 12 w 29"/>
                  <a:gd name="T1" fmla="*/ 28 h 29"/>
                  <a:gd name="T2" fmla="*/ 11 w 29"/>
                  <a:gd name="T3" fmla="*/ 29 h 29"/>
                  <a:gd name="T4" fmla="*/ 10 w 29"/>
                  <a:gd name="T5" fmla="*/ 28 h 29"/>
                  <a:gd name="T6" fmla="*/ 8 w 29"/>
                  <a:gd name="T7" fmla="*/ 28 h 29"/>
                  <a:gd name="T8" fmla="*/ 7 w 29"/>
                  <a:gd name="T9" fmla="*/ 22 h 29"/>
                  <a:gd name="T10" fmla="*/ 7 w 29"/>
                  <a:gd name="T11" fmla="*/ 20 h 29"/>
                  <a:gd name="T12" fmla="*/ 9 w 29"/>
                  <a:gd name="T13" fmla="*/ 19 h 29"/>
                  <a:gd name="T14" fmla="*/ 7 w 29"/>
                  <a:gd name="T15" fmla="*/ 17 h 29"/>
                  <a:gd name="T16" fmla="*/ 8 w 29"/>
                  <a:gd name="T17" fmla="*/ 16 h 29"/>
                  <a:gd name="T18" fmla="*/ 7 w 29"/>
                  <a:gd name="T19" fmla="*/ 16 h 29"/>
                  <a:gd name="T20" fmla="*/ 7 w 29"/>
                  <a:gd name="T21" fmla="*/ 15 h 29"/>
                  <a:gd name="T22" fmla="*/ 6 w 29"/>
                  <a:gd name="T23" fmla="*/ 12 h 29"/>
                  <a:gd name="T24" fmla="*/ 4 w 29"/>
                  <a:gd name="T25" fmla="*/ 11 h 29"/>
                  <a:gd name="T26" fmla="*/ 2 w 29"/>
                  <a:gd name="T27" fmla="*/ 12 h 29"/>
                  <a:gd name="T28" fmla="*/ 1 w 29"/>
                  <a:gd name="T29" fmla="*/ 10 h 29"/>
                  <a:gd name="T30" fmla="*/ 4 w 29"/>
                  <a:gd name="T31" fmla="*/ 10 h 29"/>
                  <a:gd name="T32" fmla="*/ 2 w 29"/>
                  <a:gd name="T33" fmla="*/ 10 h 29"/>
                  <a:gd name="T34" fmla="*/ 1 w 29"/>
                  <a:gd name="T35" fmla="*/ 10 h 29"/>
                  <a:gd name="T36" fmla="*/ 0 w 29"/>
                  <a:gd name="T37" fmla="*/ 9 h 29"/>
                  <a:gd name="T38" fmla="*/ 1 w 29"/>
                  <a:gd name="T39" fmla="*/ 8 h 29"/>
                  <a:gd name="T40" fmla="*/ 4 w 29"/>
                  <a:gd name="T41" fmla="*/ 7 h 29"/>
                  <a:gd name="T42" fmla="*/ 3 w 29"/>
                  <a:gd name="T43" fmla="*/ 6 h 29"/>
                  <a:gd name="T44" fmla="*/ 9 w 29"/>
                  <a:gd name="T45" fmla="*/ 3 h 29"/>
                  <a:gd name="T46" fmla="*/ 13 w 29"/>
                  <a:gd name="T47" fmla="*/ 4 h 29"/>
                  <a:gd name="T48" fmla="*/ 13 w 29"/>
                  <a:gd name="T49" fmla="*/ 2 h 29"/>
                  <a:gd name="T50" fmla="*/ 15 w 29"/>
                  <a:gd name="T51" fmla="*/ 1 h 29"/>
                  <a:gd name="T52" fmla="*/ 20 w 29"/>
                  <a:gd name="T53" fmla="*/ 1 h 29"/>
                  <a:gd name="T54" fmla="*/ 21 w 29"/>
                  <a:gd name="T55" fmla="*/ 1 h 29"/>
                  <a:gd name="T56" fmla="*/ 23 w 29"/>
                  <a:gd name="T57" fmla="*/ 1 h 29"/>
                  <a:gd name="T58" fmla="*/ 26 w 29"/>
                  <a:gd name="T59" fmla="*/ 2 h 29"/>
                  <a:gd name="T60" fmla="*/ 23 w 29"/>
                  <a:gd name="T61" fmla="*/ 4 h 29"/>
                  <a:gd name="T62" fmla="*/ 26 w 29"/>
                  <a:gd name="T63" fmla="*/ 3 h 29"/>
                  <a:gd name="T64" fmla="*/ 27 w 29"/>
                  <a:gd name="T65" fmla="*/ 4 h 29"/>
                  <a:gd name="T66" fmla="*/ 28 w 29"/>
                  <a:gd name="T67" fmla="*/ 5 h 29"/>
                  <a:gd name="T68" fmla="*/ 26 w 29"/>
                  <a:gd name="T69" fmla="*/ 5 h 29"/>
                  <a:gd name="T70" fmla="*/ 25 w 29"/>
                  <a:gd name="T71" fmla="*/ 6 h 29"/>
                  <a:gd name="T72" fmla="*/ 25 w 29"/>
                  <a:gd name="T73" fmla="*/ 8 h 29"/>
                  <a:gd name="T74" fmla="*/ 24 w 29"/>
                  <a:gd name="T75" fmla="*/ 8 h 29"/>
                  <a:gd name="T76" fmla="*/ 26 w 29"/>
                  <a:gd name="T77" fmla="*/ 10 h 29"/>
                  <a:gd name="T78" fmla="*/ 24 w 29"/>
                  <a:gd name="T79" fmla="*/ 10 h 29"/>
                  <a:gd name="T80" fmla="*/ 23 w 29"/>
                  <a:gd name="T81" fmla="*/ 15 h 29"/>
                  <a:gd name="T82" fmla="*/ 23 w 29"/>
                  <a:gd name="T83" fmla="*/ 16 h 29"/>
                  <a:gd name="T84" fmla="*/ 22 w 29"/>
                  <a:gd name="T85" fmla="*/ 16 h 29"/>
                  <a:gd name="T86" fmla="*/ 23 w 29"/>
                  <a:gd name="T87" fmla="*/ 18 h 29"/>
                  <a:gd name="T88" fmla="*/ 20 w 29"/>
                  <a:gd name="T89" fmla="*/ 16 h 29"/>
                  <a:gd name="T90" fmla="*/ 19 w 29"/>
                  <a:gd name="T91" fmla="*/ 17 h 29"/>
                  <a:gd name="T92" fmla="*/ 21 w 29"/>
                  <a:gd name="T93" fmla="*/ 18 h 29"/>
                  <a:gd name="T94" fmla="*/ 20 w 29"/>
                  <a:gd name="T95" fmla="*/ 20 h 29"/>
                  <a:gd name="T96" fmla="*/ 17 w 29"/>
                  <a:gd name="T97" fmla="*/ 21 h 29"/>
                  <a:gd name="T98" fmla="*/ 16 w 29"/>
                  <a:gd name="T99" fmla="*/ 22 h 29"/>
                  <a:gd name="T100" fmla="*/ 14 w 29"/>
                  <a:gd name="T101" fmla="*/ 22 h 29"/>
                  <a:gd name="T102" fmla="*/ 13 w 29"/>
                  <a:gd name="T103" fmla="*/ 24 h 29"/>
                  <a:gd name="T104" fmla="*/ 12 w 29"/>
                  <a:gd name="T105" fmla="*/ 28 h 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" h="28">
                    <a:moveTo>
                      <a:pt x="12" y="28"/>
                    </a:moveTo>
                    <a:cubicBezTo>
                      <a:pt x="12" y="28"/>
                      <a:pt x="12" y="28"/>
                      <a:pt x="11" y="29"/>
                    </a:cubicBezTo>
                    <a:cubicBezTo>
                      <a:pt x="10" y="29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8" y="28"/>
                    </a:cubicBezTo>
                    <a:cubicBezTo>
                      <a:pt x="7" y="26"/>
                      <a:pt x="8" y="23"/>
                      <a:pt x="7" y="22"/>
                    </a:cubicBezTo>
                    <a:cubicBezTo>
                      <a:pt x="7" y="21"/>
                      <a:pt x="8" y="21"/>
                      <a:pt x="7" y="20"/>
                    </a:cubicBezTo>
                    <a:cubicBezTo>
                      <a:pt x="8" y="20"/>
                      <a:pt x="8" y="19"/>
                      <a:pt x="9" y="19"/>
                    </a:cubicBezTo>
                    <a:cubicBezTo>
                      <a:pt x="9" y="18"/>
                      <a:pt x="7" y="18"/>
                      <a:pt x="7" y="17"/>
                    </a:cubicBezTo>
                    <a:cubicBezTo>
                      <a:pt x="8" y="17"/>
                      <a:pt x="8" y="17"/>
                      <a:pt x="8" y="16"/>
                    </a:cubicBezTo>
                    <a:cubicBezTo>
                      <a:pt x="8" y="15"/>
                      <a:pt x="8" y="17"/>
                      <a:pt x="7" y="16"/>
                    </a:cubicBezTo>
                    <a:cubicBezTo>
                      <a:pt x="6" y="16"/>
                      <a:pt x="7" y="15"/>
                      <a:pt x="7" y="15"/>
                    </a:cubicBezTo>
                    <a:cubicBezTo>
                      <a:pt x="7" y="14"/>
                      <a:pt x="6" y="13"/>
                      <a:pt x="6" y="12"/>
                    </a:cubicBezTo>
                    <a:cubicBezTo>
                      <a:pt x="5" y="12"/>
                      <a:pt x="4" y="12"/>
                      <a:pt x="4" y="11"/>
                    </a:cubicBezTo>
                    <a:cubicBezTo>
                      <a:pt x="3" y="11"/>
                      <a:pt x="3" y="12"/>
                      <a:pt x="2" y="12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3" y="10"/>
                      <a:pt x="4" y="10"/>
                    </a:cubicBezTo>
                    <a:cubicBezTo>
                      <a:pt x="3" y="8"/>
                      <a:pt x="2" y="9"/>
                      <a:pt x="2" y="10"/>
                    </a:cubicBezTo>
                    <a:cubicBezTo>
                      <a:pt x="2" y="9"/>
                      <a:pt x="1" y="9"/>
                      <a:pt x="1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2" y="8"/>
                      <a:pt x="3" y="8"/>
                      <a:pt x="4" y="7"/>
                    </a:cubicBezTo>
                    <a:cubicBezTo>
                      <a:pt x="4" y="6"/>
                      <a:pt x="3" y="7"/>
                      <a:pt x="3" y="6"/>
                    </a:cubicBezTo>
                    <a:cubicBezTo>
                      <a:pt x="5" y="5"/>
                      <a:pt x="6" y="4"/>
                      <a:pt x="9" y="3"/>
                    </a:cubicBezTo>
                    <a:cubicBezTo>
                      <a:pt x="10" y="4"/>
                      <a:pt x="11" y="3"/>
                      <a:pt x="13" y="4"/>
                    </a:cubicBezTo>
                    <a:cubicBezTo>
                      <a:pt x="13" y="3"/>
                      <a:pt x="13" y="2"/>
                      <a:pt x="13" y="2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6" y="0"/>
                      <a:pt x="19" y="1"/>
                      <a:pt x="20" y="1"/>
                    </a:cubicBezTo>
                    <a:cubicBezTo>
                      <a:pt x="20" y="1"/>
                      <a:pt x="21" y="1"/>
                      <a:pt x="21" y="1"/>
                    </a:cubicBezTo>
                    <a:cubicBezTo>
                      <a:pt x="21" y="0"/>
                      <a:pt x="22" y="1"/>
                      <a:pt x="23" y="1"/>
                    </a:cubicBezTo>
                    <a:cubicBezTo>
                      <a:pt x="24" y="1"/>
                      <a:pt x="25" y="1"/>
                      <a:pt x="26" y="2"/>
                    </a:cubicBezTo>
                    <a:cubicBezTo>
                      <a:pt x="26" y="3"/>
                      <a:pt x="24" y="2"/>
                      <a:pt x="23" y="4"/>
                    </a:cubicBezTo>
                    <a:cubicBezTo>
                      <a:pt x="24" y="4"/>
                      <a:pt x="25" y="3"/>
                      <a:pt x="26" y="3"/>
                    </a:cubicBezTo>
                    <a:cubicBezTo>
                      <a:pt x="27" y="3"/>
                      <a:pt x="27" y="4"/>
                      <a:pt x="27" y="4"/>
                    </a:cubicBezTo>
                    <a:cubicBezTo>
                      <a:pt x="27" y="5"/>
                      <a:pt x="29" y="4"/>
                      <a:pt x="28" y="5"/>
                    </a:cubicBezTo>
                    <a:cubicBezTo>
                      <a:pt x="29" y="6"/>
                      <a:pt x="27" y="5"/>
                      <a:pt x="26" y="5"/>
                    </a:cubicBezTo>
                    <a:cubicBezTo>
                      <a:pt x="26" y="5"/>
                      <a:pt x="26" y="6"/>
                      <a:pt x="25" y="6"/>
                    </a:cubicBezTo>
                    <a:cubicBezTo>
                      <a:pt x="25" y="7"/>
                      <a:pt x="25" y="7"/>
                      <a:pt x="25" y="8"/>
                    </a:cubicBezTo>
                    <a:cubicBezTo>
                      <a:pt x="24" y="8"/>
                      <a:pt x="25" y="9"/>
                      <a:pt x="24" y="8"/>
                    </a:cubicBezTo>
                    <a:cubicBezTo>
                      <a:pt x="25" y="9"/>
                      <a:pt x="26" y="9"/>
                      <a:pt x="26" y="10"/>
                    </a:cubicBezTo>
                    <a:cubicBezTo>
                      <a:pt x="25" y="10"/>
                      <a:pt x="24" y="10"/>
                      <a:pt x="24" y="10"/>
                    </a:cubicBezTo>
                    <a:cubicBezTo>
                      <a:pt x="24" y="12"/>
                      <a:pt x="25" y="15"/>
                      <a:pt x="23" y="15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2" y="16"/>
                    </a:cubicBezTo>
                    <a:cubicBezTo>
                      <a:pt x="22" y="16"/>
                      <a:pt x="24" y="17"/>
                      <a:pt x="23" y="18"/>
                    </a:cubicBezTo>
                    <a:cubicBezTo>
                      <a:pt x="22" y="18"/>
                      <a:pt x="21" y="17"/>
                      <a:pt x="20" y="16"/>
                    </a:cubicBezTo>
                    <a:cubicBezTo>
                      <a:pt x="20" y="16"/>
                      <a:pt x="20" y="17"/>
                      <a:pt x="19" y="17"/>
                    </a:cubicBezTo>
                    <a:cubicBezTo>
                      <a:pt x="20" y="17"/>
                      <a:pt x="21" y="18"/>
                      <a:pt x="21" y="18"/>
                    </a:cubicBezTo>
                    <a:cubicBezTo>
                      <a:pt x="22" y="18"/>
                      <a:pt x="20" y="19"/>
                      <a:pt x="20" y="20"/>
                    </a:cubicBezTo>
                    <a:cubicBezTo>
                      <a:pt x="19" y="20"/>
                      <a:pt x="18" y="21"/>
                      <a:pt x="17" y="21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5" y="22"/>
                      <a:pt x="15" y="23"/>
                      <a:pt x="14" y="22"/>
                    </a:cubicBezTo>
                    <a:cubicBezTo>
                      <a:pt x="13" y="22"/>
                      <a:pt x="14" y="24"/>
                      <a:pt x="13" y="24"/>
                    </a:cubicBezTo>
                    <a:cubicBezTo>
                      <a:pt x="13" y="26"/>
                      <a:pt x="12" y="26"/>
                      <a:pt x="12" y="28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43"/>
              <p:cNvSpPr/>
              <p:nvPr/>
            </p:nvSpPr>
            <p:spPr bwMode="auto">
              <a:xfrm>
                <a:off x="3351382" y="3109380"/>
                <a:ext cx="23246" cy="23246"/>
              </a:xfrm>
              <a:custGeom>
                <a:gdLst>
                  <a:gd name="T0" fmla="*/ 2 w 5"/>
                  <a:gd name="T1" fmla="*/ 5 h 5"/>
                  <a:gd name="T2" fmla="*/ 0 w 5"/>
                  <a:gd name="T3" fmla="*/ 4 h 5"/>
                  <a:gd name="T4" fmla="*/ 1 w 5"/>
                  <a:gd name="T5" fmla="*/ 2 h 5"/>
                  <a:gd name="T6" fmla="*/ 0 w 5"/>
                  <a:gd name="T7" fmla="*/ 2 h 5"/>
                  <a:gd name="T8" fmla="*/ 1 w 5"/>
                  <a:gd name="T9" fmla="*/ 1 h 5"/>
                  <a:gd name="T10" fmla="*/ 2 w 5"/>
                  <a:gd name="T11" fmla="*/ 2 h 5"/>
                  <a:gd name="T12" fmla="*/ 4 w 5"/>
                  <a:gd name="T13" fmla="*/ 1 h 5"/>
                  <a:gd name="T14" fmla="*/ 5 w 5"/>
                  <a:gd name="T15" fmla="*/ 4 h 5"/>
                  <a:gd name="T16" fmla="*/ 4 w 5"/>
                  <a:gd name="T17" fmla="*/ 5 h 5"/>
                  <a:gd name="T18" fmla="*/ 2 w 5"/>
                  <a:gd name="T19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1" y="3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2" y="0"/>
                      <a:pt x="1" y="1"/>
                      <a:pt x="2" y="2"/>
                    </a:cubicBezTo>
                    <a:cubicBezTo>
                      <a:pt x="3" y="1"/>
                      <a:pt x="3" y="2"/>
                      <a:pt x="4" y="1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5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47"/>
              <p:cNvSpPr/>
              <p:nvPr/>
            </p:nvSpPr>
            <p:spPr bwMode="auto">
              <a:xfrm>
                <a:off x="3202223" y="3122940"/>
                <a:ext cx="19371" cy="19371"/>
              </a:xfrm>
              <a:custGeom>
                <a:gdLst>
                  <a:gd name="T0" fmla="*/ 4 w 4"/>
                  <a:gd name="T1" fmla="*/ 2 h 4"/>
                  <a:gd name="T2" fmla="*/ 2 w 4"/>
                  <a:gd name="T3" fmla="*/ 3 h 4"/>
                  <a:gd name="T4" fmla="*/ 0 w 4"/>
                  <a:gd name="T5" fmla="*/ 2 h 4"/>
                  <a:gd name="T6" fmla="*/ 1 w 4"/>
                  <a:gd name="T7" fmla="*/ 0 h 4"/>
                  <a:gd name="T8" fmla="*/ 3 w 4"/>
                  <a:gd name="T9" fmla="*/ 1 h 4"/>
                  <a:gd name="T10" fmla="*/ 4 w 4"/>
                  <a:gd name="T11" fmla="*/ 2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4"/>
                      <a:pt x="2" y="1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48"/>
              <p:cNvSpPr/>
              <p:nvPr/>
            </p:nvSpPr>
            <p:spPr bwMode="auto">
              <a:xfrm>
                <a:off x="3229343" y="3314717"/>
                <a:ext cx="9686" cy="3874"/>
              </a:xfrm>
              <a:custGeom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49"/>
              <p:cNvSpPr/>
              <p:nvPr/>
            </p:nvSpPr>
            <p:spPr bwMode="auto">
              <a:xfrm>
                <a:off x="3188662" y="3295345"/>
                <a:ext cx="40681" cy="23246"/>
              </a:xfrm>
              <a:custGeom>
                <a:gdLst>
                  <a:gd name="T0" fmla="*/ 4 w 9"/>
                  <a:gd name="T1" fmla="*/ 3 h 5"/>
                  <a:gd name="T2" fmla="*/ 2 w 9"/>
                  <a:gd name="T3" fmla="*/ 1 h 5"/>
                  <a:gd name="T4" fmla="*/ 0 w 9"/>
                  <a:gd name="T5" fmla="*/ 2 h 5"/>
                  <a:gd name="T6" fmla="*/ 0 w 9"/>
                  <a:gd name="T7" fmla="*/ 0 h 5"/>
                  <a:gd name="T8" fmla="*/ 4 w 9"/>
                  <a:gd name="T9" fmla="*/ 0 h 5"/>
                  <a:gd name="T10" fmla="*/ 5 w 9"/>
                  <a:gd name="T11" fmla="*/ 1 h 5"/>
                  <a:gd name="T12" fmla="*/ 6 w 9"/>
                  <a:gd name="T13" fmla="*/ 2 h 5"/>
                  <a:gd name="T14" fmla="*/ 9 w 9"/>
                  <a:gd name="T15" fmla="*/ 4 h 5"/>
                  <a:gd name="T16" fmla="*/ 7 w 9"/>
                  <a:gd name="T17" fmla="*/ 5 h 5"/>
                  <a:gd name="T18" fmla="*/ 6 w 9"/>
                  <a:gd name="T19" fmla="*/ 4 h 5"/>
                  <a:gd name="T20" fmla="*/ 6 w 9"/>
                  <a:gd name="T21" fmla="*/ 3 h 5"/>
                  <a:gd name="T22" fmla="*/ 4 w 9"/>
                  <a:gd name="T23" fmla="*/ 3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5">
                    <a:moveTo>
                      <a:pt x="4" y="3"/>
                    </a:moveTo>
                    <a:cubicBezTo>
                      <a:pt x="3" y="3"/>
                      <a:pt x="3" y="1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7" y="2"/>
                      <a:pt x="8" y="2"/>
                      <a:pt x="9" y="4"/>
                    </a:cubicBezTo>
                    <a:cubicBezTo>
                      <a:pt x="8" y="4"/>
                      <a:pt x="7" y="4"/>
                      <a:pt x="7" y="5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2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50"/>
              <p:cNvSpPr/>
              <p:nvPr/>
            </p:nvSpPr>
            <p:spPr bwMode="auto">
              <a:xfrm>
                <a:off x="3202223" y="3310842"/>
                <a:ext cx="9686" cy="7749"/>
              </a:xfrm>
              <a:custGeom>
                <a:gdLst>
                  <a:gd name="T0" fmla="*/ 2 w 2"/>
                  <a:gd name="T1" fmla="*/ 1 h 2"/>
                  <a:gd name="T2" fmla="*/ 0 w 2"/>
                  <a:gd name="T3" fmla="*/ 2 h 2"/>
                  <a:gd name="T4" fmla="*/ 0 w 2"/>
                  <a:gd name="T5" fmla="*/ 1 h 2"/>
                  <a:gd name="T6" fmla="*/ 2 w 2"/>
                  <a:gd name="T7" fmla="*/ 1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51"/>
              <p:cNvSpPr/>
              <p:nvPr/>
            </p:nvSpPr>
            <p:spPr bwMode="auto">
              <a:xfrm>
                <a:off x="3202223" y="3291471"/>
                <a:ext cx="3874" cy="3874"/>
              </a:xfrm>
              <a:custGeom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52"/>
              <p:cNvSpPr/>
              <p:nvPr/>
            </p:nvSpPr>
            <p:spPr bwMode="auto">
              <a:xfrm>
                <a:off x="3211908" y="3291471"/>
                <a:ext cx="3874" cy="3874"/>
              </a:xfrm>
              <a:custGeom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53"/>
              <p:cNvSpPr/>
              <p:nvPr/>
            </p:nvSpPr>
            <p:spPr bwMode="auto">
              <a:xfrm>
                <a:off x="3215782" y="3295345"/>
                <a:ext cx="9686" cy="9686"/>
              </a:xfrm>
              <a:custGeom>
                <a:gdLst>
                  <a:gd name="T0" fmla="*/ 0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1 h 2"/>
                  <a:gd name="T8" fmla="*/ 1 w 2"/>
                  <a:gd name="T9" fmla="*/ 1 h 2"/>
                  <a:gd name="T10" fmla="*/ 0 w 2"/>
                  <a:gd name="T11" fmla="*/ 1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55"/>
              <p:cNvSpPr/>
              <p:nvPr/>
            </p:nvSpPr>
            <p:spPr bwMode="auto">
              <a:xfrm flipH="1">
                <a:off x="3225469" y="307257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60"/>
              <p:cNvSpPr/>
              <p:nvPr/>
            </p:nvSpPr>
            <p:spPr bwMode="auto">
              <a:xfrm flipH="1">
                <a:off x="3122799" y="3281786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63"/>
              <p:cNvSpPr/>
              <p:nvPr/>
            </p:nvSpPr>
            <p:spPr bwMode="auto">
              <a:xfrm>
                <a:off x="3258399" y="3179117"/>
                <a:ext cx="3874" cy="0"/>
              </a:xfrm>
              <a:custGeom>
                <a:gdLst>
                  <a:gd name="T0" fmla="*/ 1 w 1"/>
                  <a:gd name="T1" fmla="*/ 1 w 1"/>
                  <a:gd name="T2" fmla="*/ 1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72"/>
              <p:cNvSpPr/>
              <p:nvPr/>
            </p:nvSpPr>
            <p:spPr bwMode="auto">
              <a:xfrm>
                <a:off x="3337823" y="3026083"/>
                <a:ext cx="17435" cy="9686"/>
              </a:xfrm>
              <a:custGeom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2 h 2"/>
                  <a:gd name="T6" fmla="*/ 3 w 4"/>
                  <a:gd name="T7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2"/>
                      <a:pt x="4" y="2"/>
                      <a:pt x="4" y="1"/>
                    </a:cubicBezTo>
                    <a:cubicBezTo>
                      <a:pt x="3" y="1"/>
                      <a:pt x="1" y="0"/>
                      <a:pt x="0" y="2"/>
                    </a:cubicBezTo>
                    <a:cubicBezTo>
                      <a:pt x="1" y="1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73"/>
              <p:cNvSpPr/>
              <p:nvPr/>
            </p:nvSpPr>
            <p:spPr bwMode="auto">
              <a:xfrm>
                <a:off x="3345571" y="3082260"/>
                <a:ext cx="5812" cy="9686"/>
              </a:xfrm>
              <a:custGeom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74"/>
              <p:cNvSpPr/>
              <p:nvPr/>
            </p:nvSpPr>
            <p:spPr bwMode="auto">
              <a:xfrm>
                <a:off x="3118925" y="3272100"/>
                <a:ext cx="3874" cy="9686"/>
              </a:xfrm>
              <a:custGeom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75"/>
              <p:cNvSpPr/>
              <p:nvPr/>
            </p:nvSpPr>
            <p:spPr bwMode="auto">
              <a:xfrm flipH="1">
                <a:off x="3118925" y="3268225"/>
                <a:ext cx="0" cy="3874"/>
              </a:xfrm>
              <a:custGeom>
                <a:gdLst>
                  <a:gd name="T0" fmla="*/ 1 h 1"/>
                  <a:gd name="T1" fmla="*/ 1 h 1"/>
                  <a:gd name="T2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08" name="任意多边形 207"/>
          <p:cNvSpPr/>
          <p:nvPr/>
        </p:nvSpPr>
        <p:spPr>
          <a:xfrm>
            <a:off x="6157189" y="3651206"/>
            <a:ext cx="1690388" cy="581912"/>
          </a:xfrm>
          <a:custGeom>
            <a:gdLst>
              <a:gd name="connsiteX0" fmla="*/ 900752 w 1802201"/>
              <a:gd name="connsiteY0" fmla="*/ 0 h 609601"/>
              <a:gd name="connsiteX1" fmla="*/ 1312842 w 1802201"/>
              <a:gd name="connsiteY1" fmla="*/ 488950 h 609601"/>
              <a:gd name="connsiteX2" fmla="*/ 1311499 w 1802201"/>
              <a:gd name="connsiteY2" fmla="*/ 504756 h 609601"/>
              <a:gd name="connsiteX3" fmla="*/ 1324290 w 1802201"/>
              <a:gd name="connsiteY3" fmla="*/ 476795 h 609601"/>
              <a:gd name="connsiteX4" fmla="*/ 1544266 w 1802201"/>
              <a:gd name="connsiteY4" fmla="*/ 338020 h 609601"/>
              <a:gd name="connsiteX5" fmla="*/ 1788701 w 1802201"/>
              <a:gd name="connsiteY5" fmla="*/ 530262 h 609601"/>
              <a:gd name="connsiteX6" fmla="*/ 1802201 w 1802201"/>
              <a:gd name="connsiteY6" fmla="*/ 609601 h 609601"/>
              <a:gd name="connsiteX7" fmla="*/ 0 w 1802201"/>
              <a:gd name="connsiteY7" fmla="*/ 609601 h 609601"/>
              <a:gd name="connsiteX8" fmla="*/ 11738 w 1802201"/>
              <a:gd name="connsiteY8" fmla="*/ 540620 h 609601"/>
              <a:gd name="connsiteX9" fmla="*/ 256172 w 1802201"/>
              <a:gd name="connsiteY9" fmla="*/ 348378 h 609601"/>
              <a:gd name="connsiteX10" fmla="*/ 476148 w 1802201"/>
              <a:gd name="connsiteY10" fmla="*/ 487153 h 609601"/>
              <a:gd name="connsiteX11" fmla="*/ 491329 w 1802201"/>
              <a:gd name="connsiteY11" fmla="*/ 520338 h 609601"/>
              <a:gd name="connsiteX12" fmla="*/ 488662 w 1802201"/>
              <a:gd name="connsiteY12" fmla="*/ 488950 h 609601"/>
              <a:gd name="connsiteX13" fmla="*/ 900752 w 1802201"/>
              <a:gd name="connsiteY13" fmla="*/ 0 h 6096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2200" h="609601">
                <a:moveTo>
                  <a:pt x="900752" y="0"/>
                </a:moveTo>
                <a:cubicBezTo>
                  <a:pt x="1128343" y="0"/>
                  <a:pt x="1312842" y="218910"/>
                  <a:pt x="1312842" y="488950"/>
                </a:cubicBezTo>
                <a:lnTo>
                  <a:pt x="1311499" y="504756"/>
                </a:lnTo>
                <a:lnTo>
                  <a:pt x="1324290" y="476795"/>
                </a:lnTo>
                <a:cubicBezTo>
                  <a:pt x="1371963" y="393068"/>
                  <a:pt x="1452697" y="338020"/>
                  <a:pt x="1544266" y="338020"/>
                </a:cubicBezTo>
                <a:cubicBezTo>
                  <a:pt x="1654149" y="338020"/>
                  <a:pt x="1748429" y="417289"/>
                  <a:pt x="1788701" y="530262"/>
                </a:cubicBezTo>
                <a:lnTo>
                  <a:pt x="1802201" y="609601"/>
                </a:lnTo>
                <a:lnTo>
                  <a:pt x="0" y="609601"/>
                </a:lnTo>
                <a:lnTo>
                  <a:pt x="11738" y="540620"/>
                </a:lnTo>
                <a:cubicBezTo>
                  <a:pt x="52010" y="427647"/>
                  <a:pt x="146289" y="348378"/>
                  <a:pt x="256172" y="348378"/>
                </a:cubicBezTo>
                <a:cubicBezTo>
                  <a:pt x="347741" y="348378"/>
                  <a:pt x="428475" y="403426"/>
                  <a:pt x="476148" y="487153"/>
                </a:cubicBezTo>
                <a:lnTo>
                  <a:pt x="491329" y="520338"/>
                </a:lnTo>
                <a:lnTo>
                  <a:pt x="488662" y="488950"/>
                </a:lnTo>
                <a:cubicBezTo>
                  <a:pt x="488662" y="218910"/>
                  <a:pt x="673161" y="0"/>
                  <a:pt x="900752" y="0"/>
                </a:cubicBezTo>
                <a:close/>
              </a:path>
            </a:pathLst>
          </a:custGeom>
          <a:solidFill>
            <a:srgbClr val="EFD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0" name="椭圆 229"/>
          <p:cNvSpPr/>
          <p:nvPr/>
        </p:nvSpPr>
        <p:spPr>
          <a:xfrm flipV="1">
            <a:off x="8505181" y="421164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1" name="椭圆 230"/>
          <p:cNvSpPr/>
          <p:nvPr/>
        </p:nvSpPr>
        <p:spPr>
          <a:xfrm>
            <a:off x="8637060" y="379568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椭圆 231"/>
          <p:cNvSpPr/>
          <p:nvPr/>
        </p:nvSpPr>
        <p:spPr>
          <a:xfrm>
            <a:off x="8302318" y="490798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矩形 239"/>
          <p:cNvSpPr/>
          <p:nvPr/>
        </p:nvSpPr>
        <p:spPr>
          <a:xfrm>
            <a:off x="5234521" y="2031616"/>
            <a:ext cx="125066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0">
                <a:solidFill>
                  <a:srgbClr val="292542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3</a:t>
            </a:r>
            <a:endParaRPr lang="zh-CN" altLang="en-US" sz="14000">
              <a:solidFill>
                <a:srgbClr val="292542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</p:txBody>
      </p:sp>
      <p:sp>
        <p:nvSpPr>
          <p:cNvPr id="233" name="十字星 232"/>
          <p:cNvSpPr/>
          <p:nvPr/>
        </p:nvSpPr>
        <p:spPr>
          <a:xfrm rot="18653404">
            <a:off x="8025822" y="3833773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4" name="椭圆 233"/>
          <p:cNvSpPr/>
          <p:nvPr/>
        </p:nvSpPr>
        <p:spPr>
          <a:xfrm>
            <a:off x="7897903" y="429988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椭圆 234"/>
          <p:cNvSpPr/>
          <p:nvPr/>
        </p:nvSpPr>
        <p:spPr>
          <a:xfrm>
            <a:off x="7876040" y="493799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椭圆 235"/>
          <p:cNvSpPr/>
          <p:nvPr/>
        </p:nvSpPr>
        <p:spPr>
          <a:xfrm>
            <a:off x="4303109" y="49798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椭圆 236"/>
          <p:cNvSpPr/>
          <p:nvPr/>
        </p:nvSpPr>
        <p:spPr>
          <a:xfrm>
            <a:off x="3561786" y="516855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椭圆 237"/>
          <p:cNvSpPr/>
          <p:nvPr/>
        </p:nvSpPr>
        <p:spPr>
          <a:xfrm>
            <a:off x="3250761" y="46551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十字星 238"/>
          <p:cNvSpPr/>
          <p:nvPr/>
        </p:nvSpPr>
        <p:spPr>
          <a:xfrm rot="18653404">
            <a:off x="3638677" y="4475531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任意多边形 206"/>
          <p:cNvSpPr/>
          <p:nvPr/>
        </p:nvSpPr>
        <p:spPr>
          <a:xfrm>
            <a:off x="3560125" y="1944034"/>
            <a:ext cx="2131392" cy="733725"/>
          </a:xfrm>
          <a:custGeom>
            <a:gdLst>
              <a:gd name="connsiteX0" fmla="*/ 900752 w 1802201"/>
              <a:gd name="connsiteY0" fmla="*/ 0 h 609601"/>
              <a:gd name="connsiteX1" fmla="*/ 1312842 w 1802201"/>
              <a:gd name="connsiteY1" fmla="*/ 488950 h 609601"/>
              <a:gd name="connsiteX2" fmla="*/ 1311499 w 1802201"/>
              <a:gd name="connsiteY2" fmla="*/ 504756 h 609601"/>
              <a:gd name="connsiteX3" fmla="*/ 1324290 w 1802201"/>
              <a:gd name="connsiteY3" fmla="*/ 476795 h 609601"/>
              <a:gd name="connsiteX4" fmla="*/ 1544266 w 1802201"/>
              <a:gd name="connsiteY4" fmla="*/ 338020 h 609601"/>
              <a:gd name="connsiteX5" fmla="*/ 1788701 w 1802201"/>
              <a:gd name="connsiteY5" fmla="*/ 530262 h 609601"/>
              <a:gd name="connsiteX6" fmla="*/ 1802201 w 1802201"/>
              <a:gd name="connsiteY6" fmla="*/ 609601 h 609601"/>
              <a:gd name="connsiteX7" fmla="*/ 0 w 1802201"/>
              <a:gd name="connsiteY7" fmla="*/ 609601 h 609601"/>
              <a:gd name="connsiteX8" fmla="*/ 11738 w 1802201"/>
              <a:gd name="connsiteY8" fmla="*/ 540620 h 609601"/>
              <a:gd name="connsiteX9" fmla="*/ 256172 w 1802201"/>
              <a:gd name="connsiteY9" fmla="*/ 348378 h 609601"/>
              <a:gd name="connsiteX10" fmla="*/ 476148 w 1802201"/>
              <a:gd name="connsiteY10" fmla="*/ 487153 h 609601"/>
              <a:gd name="connsiteX11" fmla="*/ 491329 w 1802201"/>
              <a:gd name="connsiteY11" fmla="*/ 520338 h 609601"/>
              <a:gd name="connsiteX12" fmla="*/ 488662 w 1802201"/>
              <a:gd name="connsiteY12" fmla="*/ 488950 h 609601"/>
              <a:gd name="connsiteX13" fmla="*/ 900752 w 1802201"/>
              <a:gd name="connsiteY13" fmla="*/ 0 h 6096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2200" h="609601">
                <a:moveTo>
                  <a:pt x="900752" y="0"/>
                </a:moveTo>
                <a:cubicBezTo>
                  <a:pt x="1128343" y="0"/>
                  <a:pt x="1312842" y="218910"/>
                  <a:pt x="1312842" y="488950"/>
                </a:cubicBezTo>
                <a:lnTo>
                  <a:pt x="1311499" y="504756"/>
                </a:lnTo>
                <a:lnTo>
                  <a:pt x="1324290" y="476795"/>
                </a:lnTo>
                <a:cubicBezTo>
                  <a:pt x="1371963" y="393068"/>
                  <a:pt x="1452697" y="338020"/>
                  <a:pt x="1544266" y="338020"/>
                </a:cubicBezTo>
                <a:cubicBezTo>
                  <a:pt x="1654149" y="338020"/>
                  <a:pt x="1748429" y="417289"/>
                  <a:pt x="1788701" y="530262"/>
                </a:cubicBezTo>
                <a:lnTo>
                  <a:pt x="1802201" y="609601"/>
                </a:lnTo>
                <a:lnTo>
                  <a:pt x="0" y="609601"/>
                </a:lnTo>
                <a:lnTo>
                  <a:pt x="11738" y="540620"/>
                </a:lnTo>
                <a:cubicBezTo>
                  <a:pt x="52010" y="427647"/>
                  <a:pt x="146289" y="348378"/>
                  <a:pt x="256172" y="348378"/>
                </a:cubicBezTo>
                <a:cubicBezTo>
                  <a:pt x="347741" y="348378"/>
                  <a:pt x="428475" y="403426"/>
                  <a:pt x="476148" y="487153"/>
                </a:cubicBezTo>
                <a:lnTo>
                  <a:pt x="491329" y="520338"/>
                </a:lnTo>
                <a:lnTo>
                  <a:pt x="488662" y="488950"/>
                </a:lnTo>
                <a:cubicBezTo>
                  <a:pt x="488662" y="218910"/>
                  <a:pt x="673161" y="0"/>
                  <a:pt x="900752" y="0"/>
                </a:cubicBezTo>
                <a:close/>
              </a:path>
            </a:pathLst>
          </a:custGeom>
          <a:solidFill>
            <a:srgbClr val="EFD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rgbClr val="1C1831">
                <a:lumMod val="95000"/>
                <a:lumOff val="5000"/>
                <a:alpha val="95000"/>
              </a:srgbClr>
            </a:gs>
            <a:gs pos="53000">
              <a:srgbClr val="1C1831">
                <a:lumMod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791670" y="323224"/>
            <a:ext cx="46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EFD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3200">
              <a:solidFill>
                <a:srgbClr val="EFD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rgbClr val="EFD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>
              <a:solidFill>
                <a:srgbClr val="EFD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77402" y="509366"/>
            <a:ext cx="1114268" cy="704934"/>
            <a:chOff x="4937469" y="2602268"/>
            <a:chExt cx="1943997" cy="1208443"/>
          </a:xfrm>
        </p:grpSpPr>
        <p:grpSp>
          <p:nvGrpSpPr>
            <p:cNvPr id="4" name="组合 3"/>
            <p:cNvGrpSpPr/>
            <p:nvPr/>
          </p:nvGrpSpPr>
          <p:grpSpPr>
            <a:xfrm>
              <a:off x="5428066" y="2602268"/>
              <a:ext cx="1208443" cy="1208443"/>
              <a:chOff x="2733111" y="3302594"/>
              <a:chExt cx="748987" cy="74898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733111" y="3302594"/>
                <a:ext cx="748987" cy="74898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2778776" y="3385494"/>
                <a:ext cx="551747" cy="666087"/>
                <a:chOff x="3103425" y="3016397"/>
                <a:chExt cx="280889" cy="567580"/>
              </a:xfrm>
            </p:grpSpPr>
            <p:sp>
              <p:nvSpPr>
                <p:cNvPr id="9" name="Freeform 22"/>
                <p:cNvSpPr/>
                <p:nvPr/>
              </p:nvSpPr>
              <p:spPr bwMode="auto">
                <a:xfrm>
                  <a:off x="3103425" y="3076446"/>
                  <a:ext cx="211149" cy="507531"/>
                </a:xfrm>
                <a:custGeom>
                  <a:gdLst>
                    <a:gd name="T0" fmla="*/ 18 w 45"/>
                    <a:gd name="T1" fmla="*/ 6 h 109"/>
                    <a:gd name="T2" fmla="*/ 18 w 45"/>
                    <a:gd name="T3" fmla="*/ 3 h 109"/>
                    <a:gd name="T4" fmla="*/ 22 w 45"/>
                    <a:gd name="T5" fmla="*/ 8 h 109"/>
                    <a:gd name="T6" fmla="*/ 23 w 45"/>
                    <a:gd name="T7" fmla="*/ 0 h 109"/>
                    <a:gd name="T8" fmla="*/ 28 w 45"/>
                    <a:gd name="T9" fmla="*/ 2 h 109"/>
                    <a:gd name="T10" fmla="*/ 32 w 45"/>
                    <a:gd name="T11" fmla="*/ 5 h 109"/>
                    <a:gd name="T12" fmla="*/ 34 w 45"/>
                    <a:gd name="T13" fmla="*/ 8 h 109"/>
                    <a:gd name="T14" fmla="*/ 32 w 45"/>
                    <a:gd name="T15" fmla="*/ 9 h 109"/>
                    <a:gd name="T16" fmla="*/ 28 w 45"/>
                    <a:gd name="T17" fmla="*/ 11 h 109"/>
                    <a:gd name="T18" fmla="*/ 28 w 45"/>
                    <a:gd name="T19" fmla="*/ 6 h 109"/>
                    <a:gd name="T20" fmla="*/ 25 w 45"/>
                    <a:gd name="T21" fmla="*/ 6 h 109"/>
                    <a:gd name="T22" fmla="*/ 21 w 45"/>
                    <a:gd name="T23" fmla="*/ 11 h 109"/>
                    <a:gd name="T24" fmla="*/ 17 w 45"/>
                    <a:gd name="T25" fmla="*/ 16 h 109"/>
                    <a:gd name="T26" fmla="*/ 21 w 45"/>
                    <a:gd name="T27" fmla="*/ 20 h 109"/>
                    <a:gd name="T28" fmla="*/ 24 w 45"/>
                    <a:gd name="T29" fmla="*/ 20 h 109"/>
                    <a:gd name="T30" fmla="*/ 25 w 45"/>
                    <a:gd name="T31" fmla="*/ 13 h 109"/>
                    <a:gd name="T32" fmla="*/ 29 w 45"/>
                    <a:gd name="T33" fmla="*/ 14 h 109"/>
                    <a:gd name="T34" fmla="*/ 31 w 45"/>
                    <a:gd name="T35" fmla="*/ 15 h 109"/>
                    <a:gd name="T36" fmla="*/ 34 w 45"/>
                    <a:gd name="T37" fmla="*/ 22 h 109"/>
                    <a:gd name="T38" fmla="*/ 37 w 45"/>
                    <a:gd name="T39" fmla="*/ 27 h 109"/>
                    <a:gd name="T40" fmla="*/ 35 w 45"/>
                    <a:gd name="T41" fmla="*/ 28 h 109"/>
                    <a:gd name="T42" fmla="*/ 32 w 45"/>
                    <a:gd name="T43" fmla="*/ 25 h 109"/>
                    <a:gd name="T44" fmla="*/ 32 w 45"/>
                    <a:gd name="T45" fmla="*/ 29 h 109"/>
                    <a:gd name="T46" fmla="*/ 27 w 45"/>
                    <a:gd name="T47" fmla="*/ 31 h 109"/>
                    <a:gd name="T48" fmla="*/ 24 w 45"/>
                    <a:gd name="T49" fmla="*/ 37 h 109"/>
                    <a:gd name="T50" fmla="*/ 20 w 45"/>
                    <a:gd name="T51" fmla="*/ 42 h 109"/>
                    <a:gd name="T52" fmla="*/ 19 w 45"/>
                    <a:gd name="T53" fmla="*/ 43 h 109"/>
                    <a:gd name="T54" fmla="*/ 13 w 45"/>
                    <a:gd name="T55" fmla="*/ 43 h 109"/>
                    <a:gd name="T56" fmla="*/ 14 w 45"/>
                    <a:gd name="T57" fmla="*/ 48 h 109"/>
                    <a:gd name="T58" fmla="*/ 19 w 45"/>
                    <a:gd name="T59" fmla="*/ 53 h 109"/>
                    <a:gd name="T60" fmla="*/ 21 w 45"/>
                    <a:gd name="T61" fmla="*/ 58 h 109"/>
                    <a:gd name="T62" fmla="*/ 25 w 45"/>
                    <a:gd name="T63" fmla="*/ 55 h 109"/>
                    <a:gd name="T64" fmla="*/ 29 w 45"/>
                    <a:gd name="T65" fmla="*/ 56 h 109"/>
                    <a:gd name="T66" fmla="*/ 36 w 45"/>
                    <a:gd name="T67" fmla="*/ 64 h 109"/>
                    <a:gd name="T68" fmla="*/ 41 w 45"/>
                    <a:gd name="T69" fmla="*/ 66 h 109"/>
                    <a:gd name="T70" fmla="*/ 45 w 45"/>
                    <a:gd name="T71" fmla="*/ 70 h 109"/>
                    <a:gd name="T72" fmla="*/ 43 w 45"/>
                    <a:gd name="T73" fmla="*/ 75 h 109"/>
                    <a:gd name="T74" fmla="*/ 42 w 45"/>
                    <a:gd name="T75" fmla="*/ 82 h 109"/>
                    <a:gd name="T76" fmla="*/ 38 w 45"/>
                    <a:gd name="T77" fmla="*/ 86 h 109"/>
                    <a:gd name="T78" fmla="*/ 35 w 45"/>
                    <a:gd name="T79" fmla="*/ 90 h 109"/>
                    <a:gd name="T80" fmla="*/ 32 w 45"/>
                    <a:gd name="T81" fmla="*/ 94 h 109"/>
                    <a:gd name="T82" fmla="*/ 30 w 45"/>
                    <a:gd name="T83" fmla="*/ 102 h 109"/>
                    <a:gd name="T84" fmla="*/ 29 w 45"/>
                    <a:gd name="T85" fmla="*/ 107 h 109"/>
                    <a:gd name="T86" fmla="*/ 27 w 45"/>
                    <a:gd name="T87" fmla="*/ 107 h 109"/>
                    <a:gd name="T88" fmla="*/ 25 w 45"/>
                    <a:gd name="T89" fmla="*/ 104 h 109"/>
                    <a:gd name="T90" fmla="*/ 24 w 45"/>
                    <a:gd name="T91" fmla="*/ 96 h 109"/>
                    <a:gd name="T92" fmla="*/ 26 w 45"/>
                    <a:gd name="T93" fmla="*/ 88 h 109"/>
                    <a:gd name="T94" fmla="*/ 26 w 45"/>
                    <a:gd name="T95" fmla="*/ 81 h 109"/>
                    <a:gd name="T96" fmla="*/ 22 w 45"/>
                    <a:gd name="T97" fmla="*/ 74 h 109"/>
                    <a:gd name="T98" fmla="*/ 20 w 45"/>
                    <a:gd name="T99" fmla="*/ 68 h 109"/>
                    <a:gd name="T100" fmla="*/ 21 w 45"/>
                    <a:gd name="T101" fmla="*/ 61 h 109"/>
                    <a:gd name="T102" fmla="*/ 17 w 45"/>
                    <a:gd name="T103" fmla="*/ 57 h 109"/>
                    <a:gd name="T104" fmla="*/ 14 w 45"/>
                    <a:gd name="T105" fmla="*/ 55 h 109"/>
                    <a:gd name="T106" fmla="*/ 6 w 45"/>
                    <a:gd name="T107" fmla="*/ 48 h 109"/>
                    <a:gd name="T108" fmla="*/ 5 w 45"/>
                    <a:gd name="T109" fmla="*/ 47 h 109"/>
                    <a:gd name="T110" fmla="*/ 2 w 45"/>
                    <a:gd name="T111" fmla="*/ 43 h 109"/>
                    <a:gd name="T112" fmla="*/ 15 w 45"/>
                    <a:gd name="T113" fmla="*/ 7 h 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5" h="109">
                      <a:moveTo>
                        <a:pt x="15" y="7"/>
                      </a:move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7" y="7"/>
                        <a:pt x="17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5"/>
                        <a:pt x="18" y="4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20" y="2"/>
                        <a:pt x="19" y="4"/>
                        <a:pt x="20" y="3"/>
                      </a:cubicBezTo>
                      <a:cubicBezTo>
                        <a:pt x="21" y="5"/>
                        <a:pt x="21" y="5"/>
                        <a:pt x="22" y="6"/>
                      </a:cubicBezTo>
                      <a:cubicBezTo>
                        <a:pt x="22" y="7"/>
                        <a:pt x="21" y="7"/>
                        <a:pt x="22" y="8"/>
                      </a:cubicBezTo>
                      <a:cubicBezTo>
                        <a:pt x="22" y="7"/>
                        <a:pt x="23" y="6"/>
                        <a:pt x="23" y="6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0" y="4"/>
                        <a:pt x="22" y="1"/>
                        <a:pt x="23" y="0"/>
                      </a:cubicBezTo>
                      <a:cubicBezTo>
                        <a:pt x="24" y="0"/>
                        <a:pt x="24" y="1"/>
                        <a:pt x="24" y="2"/>
                      </a:cubicBezTo>
                      <a:cubicBezTo>
                        <a:pt x="24" y="1"/>
                        <a:pt x="26" y="0"/>
                        <a:pt x="26" y="2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3"/>
                        <a:pt x="31" y="3"/>
                        <a:pt x="31" y="3"/>
                      </a:cubicBezTo>
                      <a:cubicBezTo>
                        <a:pt x="31" y="4"/>
                        <a:pt x="32" y="4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3" y="7"/>
                        <a:pt x="34" y="7"/>
                      </a:cubicBezTo>
                      <a:cubicBezTo>
                        <a:pt x="34" y="7"/>
                        <a:pt x="34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3" y="9"/>
                        <a:pt x="33" y="10"/>
                        <a:pt x="33" y="11"/>
                      </a:cubicBezTo>
                      <a:cubicBezTo>
                        <a:pt x="33" y="10"/>
                        <a:pt x="32" y="10"/>
                        <a:pt x="32" y="9"/>
                      </a:cubicBezTo>
                      <a:cubicBezTo>
                        <a:pt x="32" y="10"/>
                        <a:pt x="32" y="10"/>
                        <a:pt x="32" y="11"/>
                      </a:cubicBezTo>
                      <a:cubicBezTo>
                        <a:pt x="32" y="13"/>
                        <a:pt x="31" y="13"/>
                        <a:pt x="32" y="14"/>
                      </a:cubicBezTo>
                      <a:cubicBezTo>
                        <a:pt x="30" y="14"/>
                        <a:pt x="29" y="12"/>
                        <a:pt x="28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9"/>
                        <a:pt x="28" y="10"/>
                        <a:pt x="29" y="8"/>
                      </a:cubicBezTo>
                      <a:cubicBezTo>
                        <a:pt x="29" y="6"/>
                        <a:pt x="27" y="7"/>
                        <a:pt x="28" y="6"/>
                      </a:cubicBezTo>
                      <a:cubicBezTo>
                        <a:pt x="27" y="6"/>
                        <a:pt x="26" y="5"/>
                        <a:pt x="26" y="6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4" y="9"/>
                        <a:pt x="23" y="9"/>
                        <a:pt x="21" y="10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0" y="11"/>
                        <a:pt x="20" y="12"/>
                        <a:pt x="19" y="13"/>
                      </a:cubicBezTo>
                      <a:cubicBezTo>
                        <a:pt x="19" y="13"/>
                        <a:pt x="18" y="14"/>
                        <a:pt x="17" y="15"/>
                      </a:cubicBezTo>
                      <a:cubicBezTo>
                        <a:pt x="17" y="15"/>
                        <a:pt x="18" y="16"/>
                        <a:pt x="17" y="16"/>
                      </a:cubicBezTo>
                      <a:cubicBezTo>
                        <a:pt x="17" y="17"/>
                        <a:pt x="18" y="16"/>
                        <a:pt x="18" y="18"/>
                      </a:cubicBezTo>
                      <a:cubicBezTo>
                        <a:pt x="19" y="18"/>
                        <a:pt x="20" y="19"/>
                        <a:pt x="20" y="20"/>
                      </a:cubicBezTo>
                      <a:cubicBezTo>
                        <a:pt x="21" y="20"/>
                        <a:pt x="21" y="19"/>
                        <a:pt x="21" y="20"/>
                      </a:cubicBezTo>
                      <a:cubicBezTo>
                        <a:pt x="22" y="20"/>
                        <a:pt x="22" y="19"/>
                        <a:pt x="22" y="20"/>
                      </a:cubicBezTo>
                      <a:cubicBezTo>
                        <a:pt x="22" y="21"/>
                        <a:pt x="23" y="22"/>
                        <a:pt x="23" y="23"/>
                      </a:cubicBezTo>
                      <a:cubicBezTo>
                        <a:pt x="23" y="22"/>
                        <a:pt x="23" y="20"/>
                        <a:pt x="24" y="20"/>
                      </a:cubicBezTo>
                      <a:cubicBezTo>
                        <a:pt x="24" y="19"/>
                        <a:pt x="24" y="20"/>
                        <a:pt x="23" y="19"/>
                      </a:cubicBezTo>
                      <a:cubicBezTo>
                        <a:pt x="24" y="18"/>
                        <a:pt x="24" y="19"/>
                        <a:pt x="25" y="19"/>
                      </a:cubicBezTo>
                      <a:cubicBezTo>
                        <a:pt x="24" y="17"/>
                        <a:pt x="25" y="15"/>
                        <a:pt x="25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8" y="13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6"/>
                      </a:cubicBezTo>
                      <a:cubicBezTo>
                        <a:pt x="29" y="17"/>
                        <a:pt x="31" y="16"/>
                        <a:pt x="31" y="17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3" y="15"/>
                        <a:pt x="32" y="17"/>
                        <a:pt x="33" y="18"/>
                      </a:cubicBezTo>
                      <a:cubicBezTo>
                        <a:pt x="33" y="18"/>
                        <a:pt x="33" y="19"/>
                        <a:pt x="33" y="19"/>
                      </a:cubicBezTo>
                      <a:cubicBezTo>
                        <a:pt x="33" y="20"/>
                        <a:pt x="34" y="20"/>
                        <a:pt x="34" y="22"/>
                      </a:cubicBez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3"/>
                        <a:pt x="35" y="23"/>
                        <a:pt x="35" y="25"/>
                      </a:cubicBezTo>
                      <a:cubicBezTo>
                        <a:pt x="36" y="26"/>
                        <a:pt x="36" y="27"/>
                        <a:pt x="37" y="27"/>
                      </a:cubicBezTo>
                      <a:cubicBezTo>
                        <a:pt x="36" y="27"/>
                        <a:pt x="37" y="28"/>
                        <a:pt x="37" y="29"/>
                      </a:cubicBezTo>
                      <a:cubicBezTo>
                        <a:pt x="36" y="29"/>
                        <a:pt x="35" y="28"/>
                        <a:pt x="35" y="29"/>
                      </a:cubicBezTo>
                      <a:cubicBezTo>
                        <a:pt x="35" y="29"/>
                        <a:pt x="35" y="28"/>
                        <a:pt x="35" y="28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33" y="26"/>
                        <a:pt x="34" y="25"/>
                        <a:pt x="35" y="24"/>
                      </a:cubicBezTo>
                      <a:cubicBezTo>
                        <a:pt x="34" y="23"/>
                        <a:pt x="33" y="26"/>
                        <a:pt x="32" y="25"/>
                      </a:cubicBezTo>
                      <a:cubicBezTo>
                        <a:pt x="32" y="26"/>
                        <a:pt x="32" y="25"/>
                        <a:pt x="32" y="26"/>
                      </a:cubicBezTo>
                      <a:cubicBezTo>
                        <a:pt x="31" y="26"/>
                        <a:pt x="31" y="26"/>
                        <a:pt x="31" y="27"/>
                      </a:cubicBezTo>
                      <a:cubicBezTo>
                        <a:pt x="30" y="28"/>
                        <a:pt x="32" y="28"/>
                        <a:pt x="32" y="29"/>
                      </a:cubicBezTo>
                      <a:cubicBezTo>
                        <a:pt x="32" y="29"/>
                        <a:pt x="31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29" y="30"/>
                        <a:pt x="28" y="30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5" y="34"/>
                      </a:cubicBezTo>
                      <a:cubicBezTo>
                        <a:pt x="25" y="35"/>
                        <a:pt x="24" y="35"/>
                        <a:pt x="24" y="37"/>
                      </a:cubicBezTo>
                      <a:cubicBezTo>
                        <a:pt x="24" y="37"/>
                        <a:pt x="24" y="37"/>
                        <a:pt x="23" y="37"/>
                      </a:cubicBezTo>
                      <a:cubicBezTo>
                        <a:pt x="24" y="38"/>
                        <a:pt x="24" y="38"/>
                        <a:pt x="23" y="38"/>
                      </a:cubicBezTo>
                      <a:cubicBezTo>
                        <a:pt x="22" y="39"/>
                        <a:pt x="21" y="40"/>
                        <a:pt x="20" y="42"/>
                      </a:cubicBezTo>
                      <a:cubicBezTo>
                        <a:pt x="20" y="42"/>
                        <a:pt x="21" y="43"/>
                        <a:pt x="21" y="43"/>
                      </a:cubicBezTo>
                      <a:cubicBezTo>
                        <a:pt x="21" y="44"/>
                        <a:pt x="21" y="44"/>
                        <a:pt x="21" y="46"/>
                      </a:cubicBezTo>
                      <a:cubicBezTo>
                        <a:pt x="20" y="46"/>
                        <a:pt x="19" y="45"/>
                        <a:pt x="19" y="43"/>
                      </a:cubicBezTo>
                      <a:cubicBezTo>
                        <a:pt x="19" y="42"/>
                        <a:pt x="18" y="43"/>
                        <a:pt x="17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2"/>
                        <a:pt x="13" y="43"/>
                      </a:cubicBezTo>
                      <a:cubicBezTo>
                        <a:pt x="13" y="43"/>
                        <a:pt x="12" y="43"/>
                        <a:pt x="11" y="44"/>
                      </a:cubicBezTo>
                      <a:cubicBezTo>
                        <a:pt x="12" y="46"/>
                        <a:pt x="10" y="51"/>
                        <a:pt x="13" y="51"/>
                      </a:cubicBezTo>
                      <a:cubicBezTo>
                        <a:pt x="14" y="50"/>
                        <a:pt x="14" y="49"/>
                        <a:pt x="14" y="48"/>
                      </a:cubicBezTo>
                      <a:cubicBezTo>
                        <a:pt x="15" y="48"/>
                        <a:pt x="15" y="48"/>
                        <a:pt x="17" y="48"/>
                      </a:cubicBezTo>
                      <a:cubicBezTo>
                        <a:pt x="17" y="50"/>
                        <a:pt x="16" y="51"/>
                        <a:pt x="16" y="52"/>
                      </a:cubicBezTo>
                      <a:cubicBezTo>
                        <a:pt x="17" y="52"/>
                        <a:pt x="18" y="52"/>
                        <a:pt x="19" y="53"/>
                      </a:cubicBezTo>
                      <a:cubicBezTo>
                        <a:pt x="19" y="55"/>
                        <a:pt x="18" y="56"/>
                        <a:pt x="19" y="57"/>
                      </a:cubicBezTo>
                      <a:cubicBezTo>
                        <a:pt x="19" y="57"/>
                        <a:pt x="20" y="57"/>
                        <a:pt x="20" y="56"/>
                      </a:cubicBezTo>
                      <a:cubicBezTo>
                        <a:pt x="21" y="56"/>
                        <a:pt x="21" y="57"/>
                        <a:pt x="21" y="58"/>
                      </a:cubicBezTo>
                      <a:cubicBezTo>
                        <a:pt x="22" y="57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4"/>
                        <a:pt x="26" y="55"/>
                      </a:cubicBezTo>
                      <a:cubicBezTo>
                        <a:pt x="27" y="56"/>
                        <a:pt x="28" y="56"/>
                        <a:pt x="28" y="57"/>
                      </a:cubicBezTo>
                      <a:cubicBezTo>
                        <a:pt x="28" y="57"/>
                        <a:pt x="28" y="56"/>
                        <a:pt x="29" y="56"/>
                      </a:cubicBezTo>
                      <a:cubicBezTo>
                        <a:pt x="30" y="57"/>
                        <a:pt x="31" y="57"/>
                        <a:pt x="32" y="58"/>
                      </a:cubicBezTo>
                      <a:cubicBezTo>
                        <a:pt x="32" y="59"/>
                        <a:pt x="33" y="60"/>
                        <a:pt x="33" y="60"/>
                      </a:cubicBezTo>
                      <a:cubicBezTo>
                        <a:pt x="36" y="59"/>
                        <a:pt x="37" y="63"/>
                        <a:pt x="36" y="64"/>
                      </a:cubicBezTo>
                      <a:cubicBezTo>
                        <a:pt x="36" y="65"/>
                        <a:pt x="37" y="64"/>
                        <a:pt x="38" y="64"/>
                      </a:cubicBezTo>
                      <a:cubicBezTo>
                        <a:pt x="38" y="66"/>
                        <a:pt x="39" y="65"/>
                        <a:pt x="40" y="66"/>
                      </a:cubicBezTo>
                      <a:cubicBezTo>
                        <a:pt x="40" y="66"/>
                        <a:pt x="41" y="66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4" y="67"/>
                        <a:pt x="44" y="67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1"/>
                      </a:cubicBezTo>
                      <a:cubicBezTo>
                        <a:pt x="44" y="72"/>
                        <a:pt x="45" y="72"/>
                        <a:pt x="44" y="73"/>
                      </a:cubicBezTo>
                      <a:cubicBezTo>
                        <a:pt x="44" y="74"/>
                        <a:pt x="43" y="74"/>
                        <a:pt x="43" y="7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76"/>
                        <a:pt x="42" y="76"/>
                        <a:pt x="42" y="77"/>
                      </a:cubicBezTo>
                      <a:cubicBezTo>
                        <a:pt x="43" y="78"/>
                        <a:pt x="42" y="80"/>
                        <a:pt x="42" y="82"/>
                      </a:cubicBezTo>
                      <a:cubicBezTo>
                        <a:pt x="41" y="82"/>
                        <a:pt x="41" y="82"/>
                        <a:pt x="39" y="83"/>
                      </a:cubicBezTo>
                      <a:cubicBezTo>
                        <a:pt x="39" y="83"/>
                        <a:pt x="39" y="84"/>
                        <a:pt x="38" y="84"/>
                      </a:cubicBezTo>
                      <a:cubicBezTo>
                        <a:pt x="38" y="85"/>
                        <a:pt x="38" y="85"/>
                        <a:pt x="38" y="86"/>
                      </a:cubicBezTo>
                      <a:cubicBezTo>
                        <a:pt x="38" y="87"/>
                        <a:pt x="37" y="87"/>
                        <a:pt x="37" y="89"/>
                      </a:cubicBezTo>
                      <a:cubicBezTo>
                        <a:pt x="36" y="89"/>
                        <a:pt x="36" y="90"/>
                        <a:pt x="36" y="90"/>
                      </a:cubicBezTo>
                      <a:cubicBezTo>
                        <a:pt x="36" y="90"/>
                        <a:pt x="35" y="90"/>
                        <a:pt x="35" y="90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1" y="95"/>
                        <a:pt x="31" y="97"/>
                        <a:pt x="30" y="96"/>
                      </a:cubicBezTo>
                      <a:cubicBezTo>
                        <a:pt x="31" y="96"/>
                        <a:pt x="30" y="99"/>
                        <a:pt x="30" y="100"/>
                      </a:cubicBezTo>
                      <a:cubicBezTo>
                        <a:pt x="30" y="101"/>
                        <a:pt x="30" y="101"/>
                        <a:pt x="30" y="102"/>
                      </a:cubicBezTo>
                      <a:cubicBezTo>
                        <a:pt x="30" y="102"/>
                        <a:pt x="30" y="103"/>
                        <a:pt x="29" y="103"/>
                      </a:cubicBezTo>
                      <a:cubicBezTo>
                        <a:pt x="29" y="104"/>
                        <a:pt x="29" y="104"/>
                        <a:pt x="29" y="105"/>
                      </a:cubicBezTo>
                      <a:cubicBezTo>
                        <a:pt x="28" y="106"/>
                        <a:pt x="30" y="106"/>
                        <a:pt x="29" y="107"/>
                      </a:cubicBezTo>
                      <a:cubicBezTo>
                        <a:pt x="30" y="107"/>
                        <a:pt x="30" y="108"/>
                        <a:pt x="31" y="108"/>
                      </a:cubicBezTo>
                      <a:cubicBezTo>
                        <a:pt x="31" y="109"/>
                        <a:pt x="29" y="108"/>
                        <a:pt x="28" y="108"/>
                      </a:cubicBezTo>
                      <a:cubicBezTo>
                        <a:pt x="28" y="108"/>
                        <a:pt x="27" y="108"/>
                        <a:pt x="27" y="107"/>
                      </a:cubicBezTo>
                      <a:cubicBezTo>
                        <a:pt x="27" y="107"/>
                        <a:pt x="27" y="107"/>
                        <a:pt x="27" y="107"/>
                      </a:cubicBezTo>
                      <a:cubicBezTo>
                        <a:pt x="27" y="107"/>
                        <a:pt x="27" y="107"/>
                        <a:pt x="27" y="106"/>
                      </a:cubicBezTo>
                      <a:cubicBezTo>
                        <a:pt x="26" y="106"/>
                        <a:pt x="26" y="104"/>
                        <a:pt x="25" y="104"/>
                      </a:cubicBezTo>
                      <a:cubicBezTo>
                        <a:pt x="26" y="102"/>
                        <a:pt x="25" y="101"/>
                        <a:pt x="25" y="99"/>
                      </a:cubicBezTo>
                      <a:cubicBezTo>
                        <a:pt x="25" y="98"/>
                        <a:pt x="25" y="98"/>
                        <a:pt x="25" y="97"/>
                      </a:cubicBezTo>
                      <a:cubicBezTo>
                        <a:pt x="25" y="96"/>
                        <a:pt x="24" y="97"/>
                        <a:pt x="24" y="96"/>
                      </a:cubicBezTo>
                      <a:cubicBezTo>
                        <a:pt x="25" y="95"/>
                        <a:pt x="26" y="95"/>
                        <a:pt x="26" y="94"/>
                      </a:cubicBezTo>
                      <a:cubicBezTo>
                        <a:pt x="25" y="93"/>
                        <a:pt x="25" y="95"/>
                        <a:pt x="24" y="94"/>
                      </a:cubicBezTo>
                      <a:cubicBezTo>
                        <a:pt x="25" y="92"/>
                        <a:pt x="24" y="89"/>
                        <a:pt x="26" y="88"/>
                      </a:cubicBezTo>
                      <a:cubicBezTo>
                        <a:pt x="26" y="86"/>
                        <a:pt x="25" y="85"/>
                        <a:pt x="26" y="84"/>
                      </a:cubicBezTo>
                      <a:cubicBezTo>
                        <a:pt x="26" y="83"/>
                        <a:pt x="26" y="83"/>
                        <a:pt x="25" y="83"/>
                      </a:cubicBezTo>
                      <a:cubicBezTo>
                        <a:pt x="25" y="82"/>
                        <a:pt x="25" y="82"/>
                        <a:pt x="26" y="81"/>
                      </a:cubicBezTo>
                      <a:cubicBezTo>
                        <a:pt x="26" y="79"/>
                        <a:pt x="25" y="79"/>
                        <a:pt x="24" y="77"/>
                      </a:cubicBezTo>
                      <a:cubicBezTo>
                        <a:pt x="23" y="77"/>
                        <a:pt x="23" y="76"/>
                        <a:pt x="22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1" y="73"/>
                        <a:pt x="20" y="72"/>
                        <a:pt x="20" y="70"/>
                      </a:cubicBezTo>
                      <a:cubicBezTo>
                        <a:pt x="20" y="70"/>
                        <a:pt x="21" y="70"/>
                        <a:pt x="21" y="69"/>
                      </a:cubicBezTo>
                      <a:cubicBezTo>
                        <a:pt x="21" y="69"/>
                        <a:pt x="20" y="69"/>
                        <a:pt x="20" y="68"/>
                      </a:cubicBezTo>
                      <a:cubicBezTo>
                        <a:pt x="21" y="67"/>
                        <a:pt x="19" y="66"/>
                        <a:pt x="20" y="64"/>
                      </a:cubicBezTo>
                      <a:cubicBezTo>
                        <a:pt x="20" y="63"/>
                        <a:pt x="21" y="63"/>
                        <a:pt x="21" y="62"/>
                      </a:cubicBezTo>
                      <a:cubicBezTo>
                        <a:pt x="20" y="61"/>
                        <a:pt x="21" y="61"/>
                        <a:pt x="21" y="61"/>
                      </a:cubicBezTo>
                      <a:cubicBezTo>
                        <a:pt x="21" y="60"/>
                        <a:pt x="20" y="59"/>
                        <a:pt x="20" y="58"/>
                      </a:cubicBezTo>
                      <a:cubicBezTo>
                        <a:pt x="20" y="58"/>
                        <a:pt x="20" y="59"/>
                        <a:pt x="20" y="59"/>
                      </a:cubicBezTo>
                      <a:cubicBezTo>
                        <a:pt x="18" y="59"/>
                        <a:pt x="18" y="58"/>
                        <a:pt x="17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6"/>
                        <a:pt x="16" y="56"/>
                        <a:pt x="16" y="55"/>
                      </a:cubicBezTo>
                      <a:cubicBezTo>
                        <a:pt x="15" y="55"/>
                        <a:pt x="15" y="55"/>
                        <a:pt x="14" y="55"/>
                      </a:cubicBezTo>
                      <a:cubicBezTo>
                        <a:pt x="13" y="54"/>
                        <a:pt x="13" y="54"/>
                        <a:pt x="13" y="53"/>
                      </a:cubicBezTo>
                      <a:cubicBezTo>
                        <a:pt x="10" y="54"/>
                        <a:pt x="9" y="52"/>
                        <a:pt x="7" y="52"/>
                      </a:cubicBezTo>
                      <a:cubicBezTo>
                        <a:pt x="7" y="50"/>
                        <a:pt x="6" y="49"/>
                        <a:pt x="6" y="48"/>
                      </a:cubicBezTo>
                      <a:cubicBezTo>
                        <a:pt x="6" y="47"/>
                        <a:pt x="5" y="46"/>
                        <a:pt x="5" y="45"/>
                      </a:cubicBezTo>
                      <a:cubicBezTo>
                        <a:pt x="5" y="45"/>
                        <a:pt x="5" y="44"/>
                        <a:pt x="4" y="44"/>
                      </a:cubicBezTo>
                      <a:cubicBezTo>
                        <a:pt x="4" y="46"/>
                        <a:pt x="5" y="46"/>
                        <a:pt x="5" y="47"/>
                      </a:cubicBezTo>
                      <a:cubicBezTo>
                        <a:pt x="4" y="47"/>
                        <a:pt x="4" y="46"/>
                        <a:pt x="3" y="47"/>
                      </a:cubicBezTo>
                      <a:cubicBezTo>
                        <a:pt x="3" y="46"/>
                        <a:pt x="3" y="44"/>
                        <a:pt x="2" y="44"/>
                      </a:cubicBezTo>
                      <a:cubicBezTo>
                        <a:pt x="2" y="44"/>
                        <a:pt x="2" y="43"/>
                        <a:pt x="2" y="43"/>
                      </a:cubicBezTo>
                      <a:cubicBezTo>
                        <a:pt x="1" y="42"/>
                        <a:pt x="1" y="40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" y="27"/>
                        <a:pt x="7" y="16"/>
                        <a:pt x="15" y="7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" name="Freeform 23"/>
                <p:cNvSpPr/>
                <p:nvPr/>
              </p:nvSpPr>
              <p:spPr bwMode="auto">
                <a:xfrm>
                  <a:off x="3206097" y="3026083"/>
                  <a:ext cx="69737" cy="56178"/>
                </a:xfrm>
                <a:custGeom>
                  <a:gdLst>
                    <a:gd name="T0" fmla="*/ 1 w 15"/>
                    <a:gd name="T1" fmla="*/ 9 h 12"/>
                    <a:gd name="T2" fmla="*/ 14 w 15"/>
                    <a:gd name="T3" fmla="*/ 0 h 12"/>
                    <a:gd name="T4" fmla="*/ 15 w 15"/>
                    <a:gd name="T5" fmla="*/ 1 h 12"/>
                    <a:gd name="T6" fmla="*/ 12 w 15"/>
                    <a:gd name="T7" fmla="*/ 2 h 12"/>
                    <a:gd name="T8" fmla="*/ 12 w 15"/>
                    <a:gd name="T9" fmla="*/ 3 h 12"/>
                    <a:gd name="T10" fmla="*/ 10 w 15"/>
                    <a:gd name="T11" fmla="*/ 5 h 12"/>
                    <a:gd name="T12" fmla="*/ 8 w 15"/>
                    <a:gd name="T13" fmla="*/ 6 h 12"/>
                    <a:gd name="T14" fmla="*/ 6 w 15"/>
                    <a:gd name="T15" fmla="*/ 9 h 12"/>
                    <a:gd name="T16" fmla="*/ 5 w 15"/>
                    <a:gd name="T17" fmla="*/ 9 h 12"/>
                    <a:gd name="T18" fmla="*/ 6 w 15"/>
                    <a:gd name="T19" fmla="*/ 9 h 12"/>
                    <a:gd name="T20" fmla="*/ 5 w 15"/>
                    <a:gd name="T21" fmla="*/ 10 h 12"/>
                    <a:gd name="T22" fmla="*/ 0 w 15"/>
                    <a:gd name="T23" fmla="*/ 11 h 12"/>
                    <a:gd name="T24" fmla="*/ 0 w 15"/>
                    <a:gd name="T25" fmla="*/ 10 h 12"/>
                    <a:gd name="T26" fmla="*/ 1 w 15"/>
                    <a:gd name="T27" fmla="*/ 10 h 12"/>
                    <a:gd name="T28" fmla="*/ 3 w 15"/>
                    <a:gd name="T29" fmla="*/ 10 h 12"/>
                    <a:gd name="T30" fmla="*/ 1 w 15"/>
                    <a:gd name="T31" fmla="*/ 9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" y="9"/>
                      </a:moveTo>
                      <a:cubicBezTo>
                        <a:pt x="5" y="6"/>
                        <a:pt x="10" y="3"/>
                        <a:pt x="14" y="0"/>
                      </a:cubicBezTo>
                      <a:cubicBezTo>
                        <a:pt x="14" y="1"/>
                        <a:pt x="15" y="0"/>
                        <a:pt x="15" y="1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9" y="4"/>
                        <a:pt x="9" y="6"/>
                        <a:pt x="8" y="6"/>
                      </a:cubicBezTo>
                      <a:cubicBezTo>
                        <a:pt x="8" y="7"/>
                        <a:pt x="6" y="7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2"/>
                        <a:pt x="2" y="11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9"/>
                        <a:pt x="2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" name="Freeform 38"/>
                <p:cNvSpPr/>
                <p:nvPr/>
              </p:nvSpPr>
              <p:spPr bwMode="auto">
                <a:xfrm>
                  <a:off x="3262274" y="3556860"/>
                  <a:ext cx="5812" cy="3874"/>
                </a:xfrm>
                <a:custGeom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" name="Freeform 39"/>
                <p:cNvSpPr/>
                <p:nvPr/>
              </p:nvSpPr>
              <p:spPr bwMode="auto">
                <a:xfrm>
                  <a:off x="3248714" y="3016397"/>
                  <a:ext cx="135600" cy="135600"/>
                </a:xfrm>
                <a:custGeom>
                  <a:gdLst>
                    <a:gd name="T0" fmla="*/ 12 w 29"/>
                    <a:gd name="T1" fmla="*/ 28 h 29"/>
                    <a:gd name="T2" fmla="*/ 11 w 29"/>
                    <a:gd name="T3" fmla="*/ 29 h 29"/>
                    <a:gd name="T4" fmla="*/ 10 w 29"/>
                    <a:gd name="T5" fmla="*/ 28 h 29"/>
                    <a:gd name="T6" fmla="*/ 8 w 29"/>
                    <a:gd name="T7" fmla="*/ 28 h 29"/>
                    <a:gd name="T8" fmla="*/ 7 w 29"/>
                    <a:gd name="T9" fmla="*/ 22 h 29"/>
                    <a:gd name="T10" fmla="*/ 7 w 29"/>
                    <a:gd name="T11" fmla="*/ 20 h 29"/>
                    <a:gd name="T12" fmla="*/ 9 w 29"/>
                    <a:gd name="T13" fmla="*/ 19 h 29"/>
                    <a:gd name="T14" fmla="*/ 7 w 29"/>
                    <a:gd name="T15" fmla="*/ 17 h 29"/>
                    <a:gd name="T16" fmla="*/ 8 w 29"/>
                    <a:gd name="T17" fmla="*/ 16 h 29"/>
                    <a:gd name="T18" fmla="*/ 7 w 29"/>
                    <a:gd name="T19" fmla="*/ 16 h 29"/>
                    <a:gd name="T20" fmla="*/ 7 w 29"/>
                    <a:gd name="T21" fmla="*/ 15 h 29"/>
                    <a:gd name="T22" fmla="*/ 6 w 29"/>
                    <a:gd name="T23" fmla="*/ 12 h 29"/>
                    <a:gd name="T24" fmla="*/ 4 w 29"/>
                    <a:gd name="T25" fmla="*/ 11 h 29"/>
                    <a:gd name="T26" fmla="*/ 2 w 29"/>
                    <a:gd name="T27" fmla="*/ 12 h 29"/>
                    <a:gd name="T28" fmla="*/ 1 w 29"/>
                    <a:gd name="T29" fmla="*/ 10 h 29"/>
                    <a:gd name="T30" fmla="*/ 4 w 29"/>
                    <a:gd name="T31" fmla="*/ 10 h 29"/>
                    <a:gd name="T32" fmla="*/ 2 w 29"/>
                    <a:gd name="T33" fmla="*/ 10 h 29"/>
                    <a:gd name="T34" fmla="*/ 1 w 29"/>
                    <a:gd name="T35" fmla="*/ 10 h 29"/>
                    <a:gd name="T36" fmla="*/ 0 w 29"/>
                    <a:gd name="T37" fmla="*/ 9 h 29"/>
                    <a:gd name="T38" fmla="*/ 1 w 29"/>
                    <a:gd name="T39" fmla="*/ 8 h 29"/>
                    <a:gd name="T40" fmla="*/ 4 w 29"/>
                    <a:gd name="T41" fmla="*/ 7 h 29"/>
                    <a:gd name="T42" fmla="*/ 3 w 29"/>
                    <a:gd name="T43" fmla="*/ 6 h 29"/>
                    <a:gd name="T44" fmla="*/ 9 w 29"/>
                    <a:gd name="T45" fmla="*/ 3 h 29"/>
                    <a:gd name="T46" fmla="*/ 13 w 29"/>
                    <a:gd name="T47" fmla="*/ 4 h 29"/>
                    <a:gd name="T48" fmla="*/ 13 w 29"/>
                    <a:gd name="T49" fmla="*/ 2 h 29"/>
                    <a:gd name="T50" fmla="*/ 15 w 29"/>
                    <a:gd name="T51" fmla="*/ 1 h 29"/>
                    <a:gd name="T52" fmla="*/ 20 w 29"/>
                    <a:gd name="T53" fmla="*/ 1 h 29"/>
                    <a:gd name="T54" fmla="*/ 21 w 29"/>
                    <a:gd name="T55" fmla="*/ 1 h 29"/>
                    <a:gd name="T56" fmla="*/ 23 w 29"/>
                    <a:gd name="T57" fmla="*/ 1 h 29"/>
                    <a:gd name="T58" fmla="*/ 26 w 29"/>
                    <a:gd name="T59" fmla="*/ 2 h 29"/>
                    <a:gd name="T60" fmla="*/ 23 w 29"/>
                    <a:gd name="T61" fmla="*/ 4 h 29"/>
                    <a:gd name="T62" fmla="*/ 26 w 29"/>
                    <a:gd name="T63" fmla="*/ 3 h 29"/>
                    <a:gd name="T64" fmla="*/ 27 w 29"/>
                    <a:gd name="T65" fmla="*/ 4 h 29"/>
                    <a:gd name="T66" fmla="*/ 28 w 29"/>
                    <a:gd name="T67" fmla="*/ 5 h 29"/>
                    <a:gd name="T68" fmla="*/ 26 w 29"/>
                    <a:gd name="T69" fmla="*/ 5 h 29"/>
                    <a:gd name="T70" fmla="*/ 25 w 29"/>
                    <a:gd name="T71" fmla="*/ 6 h 29"/>
                    <a:gd name="T72" fmla="*/ 25 w 29"/>
                    <a:gd name="T73" fmla="*/ 8 h 29"/>
                    <a:gd name="T74" fmla="*/ 24 w 29"/>
                    <a:gd name="T75" fmla="*/ 8 h 29"/>
                    <a:gd name="T76" fmla="*/ 26 w 29"/>
                    <a:gd name="T77" fmla="*/ 10 h 29"/>
                    <a:gd name="T78" fmla="*/ 24 w 29"/>
                    <a:gd name="T79" fmla="*/ 10 h 29"/>
                    <a:gd name="T80" fmla="*/ 23 w 29"/>
                    <a:gd name="T81" fmla="*/ 15 h 29"/>
                    <a:gd name="T82" fmla="*/ 23 w 29"/>
                    <a:gd name="T83" fmla="*/ 16 h 29"/>
                    <a:gd name="T84" fmla="*/ 22 w 29"/>
                    <a:gd name="T85" fmla="*/ 16 h 29"/>
                    <a:gd name="T86" fmla="*/ 23 w 29"/>
                    <a:gd name="T87" fmla="*/ 18 h 29"/>
                    <a:gd name="T88" fmla="*/ 20 w 29"/>
                    <a:gd name="T89" fmla="*/ 16 h 29"/>
                    <a:gd name="T90" fmla="*/ 19 w 29"/>
                    <a:gd name="T91" fmla="*/ 17 h 29"/>
                    <a:gd name="T92" fmla="*/ 21 w 29"/>
                    <a:gd name="T93" fmla="*/ 18 h 29"/>
                    <a:gd name="T94" fmla="*/ 20 w 29"/>
                    <a:gd name="T95" fmla="*/ 20 h 29"/>
                    <a:gd name="T96" fmla="*/ 17 w 29"/>
                    <a:gd name="T97" fmla="*/ 21 h 29"/>
                    <a:gd name="T98" fmla="*/ 16 w 29"/>
                    <a:gd name="T99" fmla="*/ 22 h 29"/>
                    <a:gd name="T100" fmla="*/ 14 w 29"/>
                    <a:gd name="T101" fmla="*/ 22 h 29"/>
                    <a:gd name="T102" fmla="*/ 13 w 29"/>
                    <a:gd name="T103" fmla="*/ 24 h 29"/>
                    <a:gd name="T104" fmla="*/ 12 w 29"/>
                    <a:gd name="T105" fmla="*/ 28 h 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" h="28">
                      <a:moveTo>
                        <a:pt x="12" y="28"/>
                      </a:moveTo>
                      <a:cubicBezTo>
                        <a:pt x="12" y="28"/>
                        <a:pt x="12" y="28"/>
                        <a:pt x="11" y="29"/>
                      </a:cubicBezTo>
                      <a:cubicBezTo>
                        <a:pt x="10" y="29"/>
                        <a:pt x="11" y="28"/>
                        <a:pt x="10" y="28"/>
                      </a:cubicBezTo>
                      <a:cubicBezTo>
                        <a:pt x="10" y="28"/>
                        <a:pt x="9" y="28"/>
                        <a:pt x="8" y="28"/>
                      </a:cubicBezTo>
                      <a:cubicBezTo>
                        <a:pt x="7" y="26"/>
                        <a:pt x="8" y="23"/>
                        <a:pt x="7" y="22"/>
                      </a:cubicBezTo>
                      <a:cubicBezTo>
                        <a:pt x="7" y="21"/>
                        <a:pt x="8" y="21"/>
                        <a:pt x="7" y="20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9" y="18"/>
                        <a:pt x="7" y="18"/>
                        <a:pt x="7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5"/>
                        <a:pt x="8" y="17"/>
                        <a:pt x="7" y="16"/>
                      </a:cubicBezTo>
                      <a:cubicBezTo>
                        <a:pt x="6" y="16"/>
                        <a:pt x="7" y="15"/>
                        <a:pt x="7" y="15"/>
                      </a:cubicBezTo>
                      <a:cubicBezTo>
                        <a:pt x="7" y="14"/>
                        <a:pt x="6" y="13"/>
                        <a:pt x="6" y="12"/>
                      </a:cubicBezTo>
                      <a:cubicBezTo>
                        <a:pt x="5" y="12"/>
                        <a:pt x="4" y="12"/>
                        <a:pt x="4" y="11"/>
                      </a:cubicBezTo>
                      <a:cubicBezTo>
                        <a:pt x="3" y="11"/>
                        <a:pt x="3" y="12"/>
                        <a:pt x="2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3" y="10"/>
                        <a:pt x="4" y="10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2" y="9"/>
                        <a:pt x="1" y="9"/>
                        <a:pt x="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3" y="7"/>
                        <a:pt x="3" y="6"/>
                      </a:cubicBezTo>
                      <a:cubicBezTo>
                        <a:pt x="5" y="5"/>
                        <a:pt x="6" y="4"/>
                        <a:pt x="9" y="3"/>
                      </a:cubicBezTo>
                      <a:cubicBezTo>
                        <a:pt x="10" y="4"/>
                        <a:pt x="11" y="3"/>
                        <a:pt x="13" y="4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2"/>
                      </a:cubicBezTo>
                      <a:cubicBezTo>
                        <a:pt x="26" y="3"/>
                        <a:pt x="24" y="2"/>
                        <a:pt x="23" y="4"/>
                      </a:cubicBez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9" y="4"/>
                        <a:pt x="28" y="5"/>
                      </a:cubicBezTo>
                      <a:cubicBezTo>
                        <a:pt x="29" y="6"/>
                        <a:pt x="27" y="5"/>
                        <a:pt x="26" y="5"/>
                      </a:cubicBezTo>
                      <a:cubicBezTo>
                        <a:pt x="26" y="5"/>
                        <a:pt x="26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4" y="8"/>
                        <a:pt x="25" y="9"/>
                        <a:pt x="24" y="8"/>
                      </a:cubicBezTo>
                      <a:cubicBezTo>
                        <a:pt x="25" y="9"/>
                        <a:pt x="26" y="9"/>
                        <a:pt x="26" y="10"/>
                      </a:cubicBezTo>
                      <a:cubicBezTo>
                        <a:pt x="25" y="10"/>
                        <a:pt x="24" y="10"/>
                        <a:pt x="24" y="10"/>
                      </a:cubicBezTo>
                      <a:cubicBezTo>
                        <a:pt x="24" y="12"/>
                        <a:pt x="25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3" y="16"/>
                        <a:pt x="23" y="16"/>
                        <a:pt x="22" y="16"/>
                      </a:cubicBezTo>
                      <a:cubicBezTo>
                        <a:pt x="22" y="16"/>
                        <a:pt x="24" y="17"/>
                        <a:pt x="23" y="18"/>
                      </a:cubicBezTo>
                      <a:cubicBezTo>
                        <a:pt x="22" y="18"/>
                        <a:pt x="21" y="17"/>
                        <a:pt x="20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2" y="18"/>
                        <a:pt x="20" y="19"/>
                        <a:pt x="20" y="20"/>
                      </a:cubicBezTo>
                      <a:cubicBezTo>
                        <a:pt x="19" y="20"/>
                        <a:pt x="18" y="21"/>
                        <a:pt x="17" y="21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2"/>
                        <a:pt x="15" y="23"/>
                        <a:pt x="14" y="22"/>
                      </a:cubicBezTo>
                      <a:cubicBezTo>
                        <a:pt x="13" y="22"/>
                        <a:pt x="14" y="24"/>
                        <a:pt x="13" y="24"/>
                      </a:cubicBezTo>
                      <a:cubicBezTo>
                        <a:pt x="13" y="26"/>
                        <a:pt x="12" y="26"/>
                        <a:pt x="12" y="28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43"/>
                <p:cNvSpPr/>
                <p:nvPr/>
              </p:nvSpPr>
              <p:spPr bwMode="auto">
                <a:xfrm>
                  <a:off x="3351382" y="3109380"/>
                  <a:ext cx="23246" cy="23246"/>
                </a:xfrm>
                <a:custGeom>
                  <a:gdLst>
                    <a:gd name="T0" fmla="*/ 2 w 5"/>
                    <a:gd name="T1" fmla="*/ 5 h 5"/>
                    <a:gd name="T2" fmla="*/ 0 w 5"/>
                    <a:gd name="T3" fmla="*/ 4 h 5"/>
                    <a:gd name="T4" fmla="*/ 1 w 5"/>
                    <a:gd name="T5" fmla="*/ 2 h 5"/>
                    <a:gd name="T6" fmla="*/ 0 w 5"/>
                    <a:gd name="T7" fmla="*/ 2 h 5"/>
                    <a:gd name="T8" fmla="*/ 1 w 5"/>
                    <a:gd name="T9" fmla="*/ 1 h 5"/>
                    <a:gd name="T10" fmla="*/ 2 w 5"/>
                    <a:gd name="T11" fmla="*/ 2 h 5"/>
                    <a:gd name="T12" fmla="*/ 4 w 5"/>
                    <a:gd name="T13" fmla="*/ 1 h 5"/>
                    <a:gd name="T14" fmla="*/ 5 w 5"/>
                    <a:gd name="T15" fmla="*/ 4 h 5"/>
                    <a:gd name="T16" fmla="*/ 4 w 5"/>
                    <a:gd name="T17" fmla="*/ 5 h 5"/>
                    <a:gd name="T18" fmla="*/ 2 w 5"/>
                    <a:gd name="T1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1" y="5"/>
                        <a:pt x="1" y="3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3" y="1"/>
                        <a:pt x="3" y="2"/>
                        <a:pt x="4" y="1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" name="Freeform 47"/>
                <p:cNvSpPr/>
                <p:nvPr/>
              </p:nvSpPr>
              <p:spPr bwMode="auto">
                <a:xfrm>
                  <a:off x="3202223" y="3122940"/>
                  <a:ext cx="19371" cy="19371"/>
                </a:xfrm>
                <a:custGeom>
                  <a:gdLst>
                    <a:gd name="T0" fmla="*/ 4 w 4"/>
                    <a:gd name="T1" fmla="*/ 2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0 h 4"/>
                    <a:gd name="T8" fmla="*/ 3 w 4"/>
                    <a:gd name="T9" fmla="*/ 1 h 4"/>
                    <a:gd name="T10" fmla="*/ 4 w 4"/>
                    <a:gd name="T11" fmla="*/ 2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4"/>
                        <a:pt x="2" y="1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" name="Freeform 48"/>
                <p:cNvSpPr/>
                <p:nvPr/>
              </p:nvSpPr>
              <p:spPr bwMode="auto">
                <a:xfrm>
                  <a:off x="3229343" y="3314717"/>
                  <a:ext cx="9686" cy="3874"/>
                </a:xfrm>
                <a:custGeom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0 h 1"/>
                    <a:gd name="T6" fmla="*/ 2 w 2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49"/>
                <p:cNvSpPr/>
                <p:nvPr/>
              </p:nvSpPr>
              <p:spPr bwMode="auto">
                <a:xfrm>
                  <a:off x="3188662" y="3295345"/>
                  <a:ext cx="40681" cy="23246"/>
                </a:xfrm>
                <a:custGeom>
                  <a:gdLst>
                    <a:gd name="T0" fmla="*/ 4 w 9"/>
                    <a:gd name="T1" fmla="*/ 3 h 5"/>
                    <a:gd name="T2" fmla="*/ 2 w 9"/>
                    <a:gd name="T3" fmla="*/ 1 h 5"/>
                    <a:gd name="T4" fmla="*/ 0 w 9"/>
                    <a:gd name="T5" fmla="*/ 2 h 5"/>
                    <a:gd name="T6" fmla="*/ 0 w 9"/>
                    <a:gd name="T7" fmla="*/ 0 h 5"/>
                    <a:gd name="T8" fmla="*/ 4 w 9"/>
                    <a:gd name="T9" fmla="*/ 0 h 5"/>
                    <a:gd name="T10" fmla="*/ 5 w 9"/>
                    <a:gd name="T11" fmla="*/ 1 h 5"/>
                    <a:gd name="T12" fmla="*/ 6 w 9"/>
                    <a:gd name="T13" fmla="*/ 2 h 5"/>
                    <a:gd name="T14" fmla="*/ 9 w 9"/>
                    <a:gd name="T15" fmla="*/ 4 h 5"/>
                    <a:gd name="T16" fmla="*/ 7 w 9"/>
                    <a:gd name="T17" fmla="*/ 5 h 5"/>
                    <a:gd name="T18" fmla="*/ 6 w 9"/>
                    <a:gd name="T19" fmla="*/ 4 h 5"/>
                    <a:gd name="T20" fmla="*/ 6 w 9"/>
                    <a:gd name="T21" fmla="*/ 3 h 5"/>
                    <a:gd name="T22" fmla="*/ 4 w 9"/>
                    <a:gd name="T23" fmla="*/ 3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3" y="3"/>
                        <a:pt x="3" y="1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2"/>
                        <a:pt x="8" y="2"/>
                        <a:pt x="9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2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50"/>
                <p:cNvSpPr/>
                <p:nvPr/>
              </p:nvSpPr>
              <p:spPr bwMode="auto">
                <a:xfrm>
                  <a:off x="3202223" y="3310842"/>
                  <a:ext cx="9686" cy="7749"/>
                </a:xfrm>
                <a:custGeom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51"/>
                <p:cNvSpPr/>
                <p:nvPr/>
              </p:nvSpPr>
              <p:spPr bwMode="auto">
                <a:xfrm>
                  <a:off x="3202223" y="3291471"/>
                  <a:ext cx="3874" cy="3874"/>
                </a:xfrm>
                <a:custGeom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52"/>
                <p:cNvSpPr/>
                <p:nvPr/>
              </p:nvSpPr>
              <p:spPr bwMode="auto">
                <a:xfrm>
                  <a:off x="3211908" y="3291471"/>
                  <a:ext cx="3874" cy="3874"/>
                </a:xfrm>
                <a:custGeom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53"/>
                <p:cNvSpPr/>
                <p:nvPr/>
              </p:nvSpPr>
              <p:spPr bwMode="auto">
                <a:xfrm>
                  <a:off x="3215782" y="3295345"/>
                  <a:ext cx="9686" cy="9686"/>
                </a:xfrm>
                <a:custGeom>
                  <a:gdLst>
                    <a:gd name="T0" fmla="*/ 0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55"/>
                <p:cNvSpPr/>
                <p:nvPr/>
              </p:nvSpPr>
              <p:spPr bwMode="auto">
                <a:xfrm flipH="1">
                  <a:off x="3225469" y="307257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60"/>
                <p:cNvSpPr/>
                <p:nvPr/>
              </p:nvSpPr>
              <p:spPr bwMode="auto">
                <a:xfrm flipH="1">
                  <a:off x="3122799" y="3281786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63"/>
                <p:cNvSpPr/>
                <p:nvPr/>
              </p:nvSpPr>
              <p:spPr bwMode="auto">
                <a:xfrm>
                  <a:off x="3258399" y="3179117"/>
                  <a:ext cx="3874" cy="0"/>
                </a:xfrm>
                <a:custGeom>
                  <a:gdLst>
                    <a:gd name="T0" fmla="*/ 1 w 1"/>
                    <a:gd name="T1" fmla="*/ 1 w 1"/>
                    <a:gd name="T2" fmla="*/ 1 w 1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72"/>
                <p:cNvSpPr/>
                <p:nvPr/>
              </p:nvSpPr>
              <p:spPr bwMode="auto">
                <a:xfrm>
                  <a:off x="3337823" y="3026083"/>
                  <a:ext cx="17435" cy="9686"/>
                </a:xfrm>
                <a:custGeom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73"/>
                <p:cNvSpPr/>
                <p:nvPr/>
              </p:nvSpPr>
              <p:spPr bwMode="auto">
                <a:xfrm>
                  <a:off x="3345571" y="3082260"/>
                  <a:ext cx="5812" cy="9686"/>
                </a:xfrm>
                <a:custGeom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74"/>
                <p:cNvSpPr/>
                <p:nvPr/>
              </p:nvSpPr>
              <p:spPr bwMode="auto">
                <a:xfrm>
                  <a:off x="3118925" y="3272100"/>
                  <a:ext cx="3874" cy="9686"/>
                </a:xfrm>
                <a:custGeom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75"/>
                <p:cNvSpPr/>
                <p:nvPr/>
              </p:nvSpPr>
              <p:spPr bwMode="auto">
                <a:xfrm flipH="1">
                  <a:off x="3118925" y="3268225"/>
                  <a:ext cx="0" cy="3874"/>
                </a:xfrm>
                <a:custGeom>
                  <a:gdLst>
                    <a:gd name="T0" fmla="*/ 1 h 1"/>
                    <a:gd name="T1" fmla="*/ 1 h 1"/>
                    <a:gd name="T2" fmla="*/ 1 h 1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" name="任意多边形 4"/>
            <p:cNvSpPr/>
            <p:nvPr/>
          </p:nvSpPr>
          <p:spPr>
            <a:xfrm>
              <a:off x="4937469" y="2674918"/>
              <a:ext cx="966406" cy="326890"/>
            </a:xfrm>
            <a:custGeom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0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115018" y="3435499"/>
              <a:ext cx="766448" cy="259254"/>
            </a:xfrm>
            <a:custGeom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0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4204201" y="467404"/>
            <a:ext cx="2405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600">
                <a:solidFill>
                  <a:srgbClr val="292542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1</a:t>
            </a:r>
            <a:endParaRPr lang="zh-CN" altLang="en-US" sz="4600">
              <a:solidFill>
                <a:srgbClr val="292542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-231889" y="1818864"/>
            <a:ext cx="7134161" cy="4756107"/>
            <a:chOff x="377711" y="1834957"/>
            <a:chExt cx="6599382" cy="4399588"/>
          </a:xfrm>
        </p:grpSpPr>
        <p:graphicFrame>
          <p:nvGraphicFramePr>
            <p:cNvPr id="32" name="图表 31"/>
            <p:cNvGraphicFramePr/>
            <p:nvPr/>
          </p:nvGraphicFramePr>
          <p:xfrm>
            <a:off x="377711" y="1834957"/>
            <a:ext cx="6599382" cy="4399588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grpSp>
          <p:nvGrpSpPr>
            <p:cNvPr id="34" name="组合 33"/>
            <p:cNvGrpSpPr/>
            <p:nvPr/>
          </p:nvGrpSpPr>
          <p:grpSpPr>
            <a:xfrm>
              <a:off x="3292479" y="3655701"/>
              <a:ext cx="768783" cy="782405"/>
              <a:chOff x="2733111" y="3341153"/>
              <a:chExt cx="748987" cy="748987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733111" y="3341153"/>
                <a:ext cx="748987" cy="74898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2778776" y="3385494"/>
                <a:ext cx="551747" cy="666087"/>
                <a:chOff x="3103425" y="3016397"/>
                <a:chExt cx="280889" cy="567580"/>
              </a:xfrm>
            </p:grpSpPr>
            <p:sp>
              <p:nvSpPr>
                <p:cNvPr id="39" name="Freeform 22"/>
                <p:cNvSpPr/>
                <p:nvPr/>
              </p:nvSpPr>
              <p:spPr bwMode="auto">
                <a:xfrm>
                  <a:off x="3103425" y="3076446"/>
                  <a:ext cx="211149" cy="507531"/>
                </a:xfrm>
                <a:custGeom>
                  <a:gdLst>
                    <a:gd name="T0" fmla="*/ 18 w 45"/>
                    <a:gd name="T1" fmla="*/ 6 h 109"/>
                    <a:gd name="T2" fmla="*/ 18 w 45"/>
                    <a:gd name="T3" fmla="*/ 3 h 109"/>
                    <a:gd name="T4" fmla="*/ 22 w 45"/>
                    <a:gd name="T5" fmla="*/ 8 h 109"/>
                    <a:gd name="T6" fmla="*/ 23 w 45"/>
                    <a:gd name="T7" fmla="*/ 0 h 109"/>
                    <a:gd name="T8" fmla="*/ 28 w 45"/>
                    <a:gd name="T9" fmla="*/ 2 h 109"/>
                    <a:gd name="T10" fmla="*/ 32 w 45"/>
                    <a:gd name="T11" fmla="*/ 5 h 109"/>
                    <a:gd name="T12" fmla="*/ 34 w 45"/>
                    <a:gd name="T13" fmla="*/ 8 h 109"/>
                    <a:gd name="T14" fmla="*/ 32 w 45"/>
                    <a:gd name="T15" fmla="*/ 9 h 109"/>
                    <a:gd name="T16" fmla="*/ 28 w 45"/>
                    <a:gd name="T17" fmla="*/ 11 h 109"/>
                    <a:gd name="T18" fmla="*/ 28 w 45"/>
                    <a:gd name="T19" fmla="*/ 6 h 109"/>
                    <a:gd name="T20" fmla="*/ 25 w 45"/>
                    <a:gd name="T21" fmla="*/ 6 h 109"/>
                    <a:gd name="T22" fmla="*/ 21 w 45"/>
                    <a:gd name="T23" fmla="*/ 11 h 109"/>
                    <a:gd name="T24" fmla="*/ 17 w 45"/>
                    <a:gd name="T25" fmla="*/ 16 h 109"/>
                    <a:gd name="T26" fmla="*/ 21 w 45"/>
                    <a:gd name="T27" fmla="*/ 20 h 109"/>
                    <a:gd name="T28" fmla="*/ 24 w 45"/>
                    <a:gd name="T29" fmla="*/ 20 h 109"/>
                    <a:gd name="T30" fmla="*/ 25 w 45"/>
                    <a:gd name="T31" fmla="*/ 13 h 109"/>
                    <a:gd name="T32" fmla="*/ 29 w 45"/>
                    <a:gd name="T33" fmla="*/ 14 h 109"/>
                    <a:gd name="T34" fmla="*/ 31 w 45"/>
                    <a:gd name="T35" fmla="*/ 15 h 109"/>
                    <a:gd name="T36" fmla="*/ 34 w 45"/>
                    <a:gd name="T37" fmla="*/ 22 h 109"/>
                    <a:gd name="T38" fmla="*/ 37 w 45"/>
                    <a:gd name="T39" fmla="*/ 27 h 109"/>
                    <a:gd name="T40" fmla="*/ 35 w 45"/>
                    <a:gd name="T41" fmla="*/ 28 h 109"/>
                    <a:gd name="T42" fmla="*/ 32 w 45"/>
                    <a:gd name="T43" fmla="*/ 25 h 109"/>
                    <a:gd name="T44" fmla="*/ 32 w 45"/>
                    <a:gd name="T45" fmla="*/ 29 h 109"/>
                    <a:gd name="T46" fmla="*/ 27 w 45"/>
                    <a:gd name="T47" fmla="*/ 31 h 109"/>
                    <a:gd name="T48" fmla="*/ 24 w 45"/>
                    <a:gd name="T49" fmla="*/ 37 h 109"/>
                    <a:gd name="T50" fmla="*/ 20 w 45"/>
                    <a:gd name="T51" fmla="*/ 42 h 109"/>
                    <a:gd name="T52" fmla="*/ 19 w 45"/>
                    <a:gd name="T53" fmla="*/ 43 h 109"/>
                    <a:gd name="T54" fmla="*/ 13 w 45"/>
                    <a:gd name="T55" fmla="*/ 43 h 109"/>
                    <a:gd name="T56" fmla="*/ 14 w 45"/>
                    <a:gd name="T57" fmla="*/ 48 h 109"/>
                    <a:gd name="T58" fmla="*/ 19 w 45"/>
                    <a:gd name="T59" fmla="*/ 53 h 109"/>
                    <a:gd name="T60" fmla="*/ 21 w 45"/>
                    <a:gd name="T61" fmla="*/ 58 h 109"/>
                    <a:gd name="T62" fmla="*/ 25 w 45"/>
                    <a:gd name="T63" fmla="*/ 55 h 109"/>
                    <a:gd name="T64" fmla="*/ 29 w 45"/>
                    <a:gd name="T65" fmla="*/ 56 h 109"/>
                    <a:gd name="T66" fmla="*/ 36 w 45"/>
                    <a:gd name="T67" fmla="*/ 64 h 109"/>
                    <a:gd name="T68" fmla="*/ 41 w 45"/>
                    <a:gd name="T69" fmla="*/ 66 h 109"/>
                    <a:gd name="T70" fmla="*/ 45 w 45"/>
                    <a:gd name="T71" fmla="*/ 70 h 109"/>
                    <a:gd name="T72" fmla="*/ 43 w 45"/>
                    <a:gd name="T73" fmla="*/ 75 h 109"/>
                    <a:gd name="T74" fmla="*/ 42 w 45"/>
                    <a:gd name="T75" fmla="*/ 82 h 109"/>
                    <a:gd name="T76" fmla="*/ 38 w 45"/>
                    <a:gd name="T77" fmla="*/ 86 h 109"/>
                    <a:gd name="T78" fmla="*/ 35 w 45"/>
                    <a:gd name="T79" fmla="*/ 90 h 109"/>
                    <a:gd name="T80" fmla="*/ 32 w 45"/>
                    <a:gd name="T81" fmla="*/ 94 h 109"/>
                    <a:gd name="T82" fmla="*/ 30 w 45"/>
                    <a:gd name="T83" fmla="*/ 102 h 109"/>
                    <a:gd name="T84" fmla="*/ 29 w 45"/>
                    <a:gd name="T85" fmla="*/ 107 h 109"/>
                    <a:gd name="T86" fmla="*/ 27 w 45"/>
                    <a:gd name="T87" fmla="*/ 107 h 109"/>
                    <a:gd name="T88" fmla="*/ 25 w 45"/>
                    <a:gd name="T89" fmla="*/ 104 h 109"/>
                    <a:gd name="T90" fmla="*/ 24 w 45"/>
                    <a:gd name="T91" fmla="*/ 96 h 109"/>
                    <a:gd name="T92" fmla="*/ 26 w 45"/>
                    <a:gd name="T93" fmla="*/ 88 h 109"/>
                    <a:gd name="T94" fmla="*/ 26 w 45"/>
                    <a:gd name="T95" fmla="*/ 81 h 109"/>
                    <a:gd name="T96" fmla="*/ 22 w 45"/>
                    <a:gd name="T97" fmla="*/ 74 h 109"/>
                    <a:gd name="T98" fmla="*/ 20 w 45"/>
                    <a:gd name="T99" fmla="*/ 68 h 109"/>
                    <a:gd name="T100" fmla="*/ 21 w 45"/>
                    <a:gd name="T101" fmla="*/ 61 h 109"/>
                    <a:gd name="T102" fmla="*/ 17 w 45"/>
                    <a:gd name="T103" fmla="*/ 57 h 109"/>
                    <a:gd name="T104" fmla="*/ 14 w 45"/>
                    <a:gd name="T105" fmla="*/ 55 h 109"/>
                    <a:gd name="T106" fmla="*/ 6 w 45"/>
                    <a:gd name="T107" fmla="*/ 48 h 109"/>
                    <a:gd name="T108" fmla="*/ 5 w 45"/>
                    <a:gd name="T109" fmla="*/ 47 h 109"/>
                    <a:gd name="T110" fmla="*/ 2 w 45"/>
                    <a:gd name="T111" fmla="*/ 43 h 109"/>
                    <a:gd name="T112" fmla="*/ 15 w 45"/>
                    <a:gd name="T113" fmla="*/ 7 h 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5" h="109">
                      <a:moveTo>
                        <a:pt x="15" y="7"/>
                      </a:move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7" y="7"/>
                        <a:pt x="17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5"/>
                        <a:pt x="18" y="4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20" y="2"/>
                        <a:pt x="19" y="4"/>
                        <a:pt x="20" y="3"/>
                      </a:cubicBezTo>
                      <a:cubicBezTo>
                        <a:pt x="21" y="5"/>
                        <a:pt x="21" y="5"/>
                        <a:pt x="22" y="6"/>
                      </a:cubicBezTo>
                      <a:cubicBezTo>
                        <a:pt x="22" y="7"/>
                        <a:pt x="21" y="7"/>
                        <a:pt x="22" y="8"/>
                      </a:cubicBezTo>
                      <a:cubicBezTo>
                        <a:pt x="22" y="7"/>
                        <a:pt x="23" y="6"/>
                        <a:pt x="23" y="6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0" y="4"/>
                        <a:pt x="22" y="1"/>
                        <a:pt x="23" y="0"/>
                      </a:cubicBezTo>
                      <a:cubicBezTo>
                        <a:pt x="24" y="0"/>
                        <a:pt x="24" y="1"/>
                        <a:pt x="24" y="2"/>
                      </a:cubicBezTo>
                      <a:cubicBezTo>
                        <a:pt x="24" y="1"/>
                        <a:pt x="26" y="0"/>
                        <a:pt x="26" y="2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3"/>
                        <a:pt x="31" y="3"/>
                        <a:pt x="31" y="3"/>
                      </a:cubicBezTo>
                      <a:cubicBezTo>
                        <a:pt x="31" y="4"/>
                        <a:pt x="32" y="4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3" y="7"/>
                        <a:pt x="34" y="7"/>
                      </a:cubicBezTo>
                      <a:cubicBezTo>
                        <a:pt x="34" y="7"/>
                        <a:pt x="34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3" y="9"/>
                        <a:pt x="33" y="10"/>
                        <a:pt x="33" y="11"/>
                      </a:cubicBezTo>
                      <a:cubicBezTo>
                        <a:pt x="33" y="10"/>
                        <a:pt x="32" y="10"/>
                        <a:pt x="32" y="9"/>
                      </a:cubicBezTo>
                      <a:cubicBezTo>
                        <a:pt x="32" y="10"/>
                        <a:pt x="32" y="10"/>
                        <a:pt x="32" y="11"/>
                      </a:cubicBezTo>
                      <a:cubicBezTo>
                        <a:pt x="32" y="13"/>
                        <a:pt x="31" y="13"/>
                        <a:pt x="32" y="14"/>
                      </a:cubicBezTo>
                      <a:cubicBezTo>
                        <a:pt x="30" y="14"/>
                        <a:pt x="29" y="12"/>
                        <a:pt x="28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9"/>
                        <a:pt x="28" y="10"/>
                        <a:pt x="29" y="8"/>
                      </a:cubicBezTo>
                      <a:cubicBezTo>
                        <a:pt x="29" y="6"/>
                        <a:pt x="27" y="7"/>
                        <a:pt x="28" y="6"/>
                      </a:cubicBezTo>
                      <a:cubicBezTo>
                        <a:pt x="27" y="6"/>
                        <a:pt x="26" y="5"/>
                        <a:pt x="26" y="6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4" y="9"/>
                        <a:pt x="23" y="9"/>
                        <a:pt x="21" y="10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0" y="11"/>
                        <a:pt x="20" y="12"/>
                        <a:pt x="19" y="13"/>
                      </a:cubicBezTo>
                      <a:cubicBezTo>
                        <a:pt x="19" y="13"/>
                        <a:pt x="18" y="14"/>
                        <a:pt x="17" y="15"/>
                      </a:cubicBezTo>
                      <a:cubicBezTo>
                        <a:pt x="17" y="15"/>
                        <a:pt x="18" y="16"/>
                        <a:pt x="17" y="16"/>
                      </a:cubicBezTo>
                      <a:cubicBezTo>
                        <a:pt x="17" y="17"/>
                        <a:pt x="18" y="16"/>
                        <a:pt x="18" y="18"/>
                      </a:cubicBezTo>
                      <a:cubicBezTo>
                        <a:pt x="19" y="18"/>
                        <a:pt x="20" y="19"/>
                        <a:pt x="20" y="20"/>
                      </a:cubicBezTo>
                      <a:cubicBezTo>
                        <a:pt x="21" y="20"/>
                        <a:pt x="21" y="19"/>
                        <a:pt x="21" y="20"/>
                      </a:cubicBezTo>
                      <a:cubicBezTo>
                        <a:pt x="22" y="20"/>
                        <a:pt x="22" y="19"/>
                        <a:pt x="22" y="20"/>
                      </a:cubicBezTo>
                      <a:cubicBezTo>
                        <a:pt x="22" y="21"/>
                        <a:pt x="23" y="22"/>
                        <a:pt x="23" y="23"/>
                      </a:cubicBezTo>
                      <a:cubicBezTo>
                        <a:pt x="23" y="22"/>
                        <a:pt x="23" y="20"/>
                        <a:pt x="24" y="20"/>
                      </a:cubicBezTo>
                      <a:cubicBezTo>
                        <a:pt x="24" y="19"/>
                        <a:pt x="24" y="20"/>
                        <a:pt x="23" y="19"/>
                      </a:cubicBezTo>
                      <a:cubicBezTo>
                        <a:pt x="24" y="18"/>
                        <a:pt x="24" y="19"/>
                        <a:pt x="25" y="19"/>
                      </a:cubicBezTo>
                      <a:cubicBezTo>
                        <a:pt x="24" y="17"/>
                        <a:pt x="25" y="15"/>
                        <a:pt x="25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8" y="13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6"/>
                      </a:cubicBezTo>
                      <a:cubicBezTo>
                        <a:pt x="29" y="17"/>
                        <a:pt x="31" y="16"/>
                        <a:pt x="31" y="17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3" y="15"/>
                        <a:pt x="32" y="17"/>
                        <a:pt x="33" y="18"/>
                      </a:cubicBezTo>
                      <a:cubicBezTo>
                        <a:pt x="33" y="18"/>
                        <a:pt x="33" y="19"/>
                        <a:pt x="33" y="19"/>
                      </a:cubicBezTo>
                      <a:cubicBezTo>
                        <a:pt x="33" y="20"/>
                        <a:pt x="34" y="20"/>
                        <a:pt x="34" y="22"/>
                      </a:cubicBez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3"/>
                        <a:pt x="35" y="23"/>
                        <a:pt x="35" y="25"/>
                      </a:cubicBezTo>
                      <a:cubicBezTo>
                        <a:pt x="36" y="26"/>
                        <a:pt x="36" y="27"/>
                        <a:pt x="37" y="27"/>
                      </a:cubicBezTo>
                      <a:cubicBezTo>
                        <a:pt x="36" y="27"/>
                        <a:pt x="37" y="28"/>
                        <a:pt x="37" y="29"/>
                      </a:cubicBezTo>
                      <a:cubicBezTo>
                        <a:pt x="36" y="29"/>
                        <a:pt x="35" y="28"/>
                        <a:pt x="35" y="29"/>
                      </a:cubicBezTo>
                      <a:cubicBezTo>
                        <a:pt x="35" y="29"/>
                        <a:pt x="35" y="28"/>
                        <a:pt x="35" y="28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33" y="26"/>
                        <a:pt x="34" y="25"/>
                        <a:pt x="35" y="24"/>
                      </a:cubicBezTo>
                      <a:cubicBezTo>
                        <a:pt x="34" y="23"/>
                        <a:pt x="33" y="26"/>
                        <a:pt x="32" y="25"/>
                      </a:cubicBezTo>
                      <a:cubicBezTo>
                        <a:pt x="32" y="26"/>
                        <a:pt x="32" y="25"/>
                        <a:pt x="32" y="26"/>
                      </a:cubicBezTo>
                      <a:cubicBezTo>
                        <a:pt x="31" y="26"/>
                        <a:pt x="31" y="26"/>
                        <a:pt x="31" y="27"/>
                      </a:cubicBezTo>
                      <a:cubicBezTo>
                        <a:pt x="30" y="28"/>
                        <a:pt x="32" y="28"/>
                        <a:pt x="32" y="29"/>
                      </a:cubicBezTo>
                      <a:cubicBezTo>
                        <a:pt x="32" y="29"/>
                        <a:pt x="31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29" y="30"/>
                        <a:pt x="28" y="30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5" y="34"/>
                      </a:cubicBezTo>
                      <a:cubicBezTo>
                        <a:pt x="25" y="35"/>
                        <a:pt x="24" y="35"/>
                        <a:pt x="24" y="37"/>
                      </a:cubicBezTo>
                      <a:cubicBezTo>
                        <a:pt x="24" y="37"/>
                        <a:pt x="24" y="37"/>
                        <a:pt x="23" y="37"/>
                      </a:cubicBezTo>
                      <a:cubicBezTo>
                        <a:pt x="24" y="38"/>
                        <a:pt x="24" y="38"/>
                        <a:pt x="23" y="38"/>
                      </a:cubicBezTo>
                      <a:cubicBezTo>
                        <a:pt x="22" y="39"/>
                        <a:pt x="21" y="40"/>
                        <a:pt x="20" y="42"/>
                      </a:cubicBezTo>
                      <a:cubicBezTo>
                        <a:pt x="20" y="42"/>
                        <a:pt x="21" y="43"/>
                        <a:pt x="21" y="43"/>
                      </a:cubicBezTo>
                      <a:cubicBezTo>
                        <a:pt x="21" y="44"/>
                        <a:pt x="21" y="44"/>
                        <a:pt x="21" y="46"/>
                      </a:cubicBezTo>
                      <a:cubicBezTo>
                        <a:pt x="20" y="46"/>
                        <a:pt x="19" y="45"/>
                        <a:pt x="19" y="43"/>
                      </a:cubicBezTo>
                      <a:cubicBezTo>
                        <a:pt x="19" y="42"/>
                        <a:pt x="18" y="43"/>
                        <a:pt x="17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2"/>
                        <a:pt x="13" y="43"/>
                      </a:cubicBezTo>
                      <a:cubicBezTo>
                        <a:pt x="13" y="43"/>
                        <a:pt x="12" y="43"/>
                        <a:pt x="11" y="44"/>
                      </a:cubicBezTo>
                      <a:cubicBezTo>
                        <a:pt x="12" y="46"/>
                        <a:pt x="10" y="51"/>
                        <a:pt x="13" y="51"/>
                      </a:cubicBezTo>
                      <a:cubicBezTo>
                        <a:pt x="14" y="50"/>
                        <a:pt x="14" y="49"/>
                        <a:pt x="14" y="48"/>
                      </a:cubicBezTo>
                      <a:cubicBezTo>
                        <a:pt x="15" y="48"/>
                        <a:pt x="15" y="48"/>
                        <a:pt x="17" y="48"/>
                      </a:cubicBezTo>
                      <a:cubicBezTo>
                        <a:pt x="17" y="50"/>
                        <a:pt x="16" y="51"/>
                        <a:pt x="16" y="52"/>
                      </a:cubicBezTo>
                      <a:cubicBezTo>
                        <a:pt x="17" y="52"/>
                        <a:pt x="18" y="52"/>
                        <a:pt x="19" y="53"/>
                      </a:cubicBezTo>
                      <a:cubicBezTo>
                        <a:pt x="19" y="55"/>
                        <a:pt x="18" y="56"/>
                        <a:pt x="19" y="57"/>
                      </a:cubicBezTo>
                      <a:cubicBezTo>
                        <a:pt x="19" y="57"/>
                        <a:pt x="20" y="57"/>
                        <a:pt x="20" y="56"/>
                      </a:cubicBezTo>
                      <a:cubicBezTo>
                        <a:pt x="21" y="56"/>
                        <a:pt x="21" y="57"/>
                        <a:pt x="21" y="58"/>
                      </a:cubicBezTo>
                      <a:cubicBezTo>
                        <a:pt x="22" y="57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4"/>
                        <a:pt x="26" y="55"/>
                      </a:cubicBezTo>
                      <a:cubicBezTo>
                        <a:pt x="27" y="56"/>
                        <a:pt x="28" y="56"/>
                        <a:pt x="28" y="57"/>
                      </a:cubicBezTo>
                      <a:cubicBezTo>
                        <a:pt x="28" y="57"/>
                        <a:pt x="28" y="56"/>
                        <a:pt x="29" y="56"/>
                      </a:cubicBezTo>
                      <a:cubicBezTo>
                        <a:pt x="30" y="57"/>
                        <a:pt x="31" y="57"/>
                        <a:pt x="32" y="58"/>
                      </a:cubicBezTo>
                      <a:cubicBezTo>
                        <a:pt x="32" y="59"/>
                        <a:pt x="33" y="60"/>
                        <a:pt x="33" y="60"/>
                      </a:cubicBezTo>
                      <a:cubicBezTo>
                        <a:pt x="36" y="59"/>
                        <a:pt x="37" y="63"/>
                        <a:pt x="36" y="64"/>
                      </a:cubicBezTo>
                      <a:cubicBezTo>
                        <a:pt x="36" y="65"/>
                        <a:pt x="37" y="64"/>
                        <a:pt x="38" y="64"/>
                      </a:cubicBezTo>
                      <a:cubicBezTo>
                        <a:pt x="38" y="66"/>
                        <a:pt x="39" y="65"/>
                        <a:pt x="40" y="66"/>
                      </a:cubicBezTo>
                      <a:cubicBezTo>
                        <a:pt x="40" y="66"/>
                        <a:pt x="41" y="66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4" y="67"/>
                        <a:pt x="44" y="67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1"/>
                      </a:cubicBezTo>
                      <a:cubicBezTo>
                        <a:pt x="44" y="72"/>
                        <a:pt x="45" y="72"/>
                        <a:pt x="44" y="73"/>
                      </a:cubicBezTo>
                      <a:cubicBezTo>
                        <a:pt x="44" y="74"/>
                        <a:pt x="43" y="74"/>
                        <a:pt x="43" y="7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76"/>
                        <a:pt x="42" y="76"/>
                        <a:pt x="42" y="77"/>
                      </a:cubicBezTo>
                      <a:cubicBezTo>
                        <a:pt x="43" y="78"/>
                        <a:pt x="42" y="80"/>
                        <a:pt x="42" y="82"/>
                      </a:cubicBezTo>
                      <a:cubicBezTo>
                        <a:pt x="41" y="82"/>
                        <a:pt x="41" y="82"/>
                        <a:pt x="39" y="83"/>
                      </a:cubicBezTo>
                      <a:cubicBezTo>
                        <a:pt x="39" y="83"/>
                        <a:pt x="39" y="84"/>
                        <a:pt x="38" y="84"/>
                      </a:cubicBezTo>
                      <a:cubicBezTo>
                        <a:pt x="38" y="85"/>
                        <a:pt x="38" y="85"/>
                        <a:pt x="38" y="86"/>
                      </a:cubicBezTo>
                      <a:cubicBezTo>
                        <a:pt x="38" y="87"/>
                        <a:pt x="37" y="87"/>
                        <a:pt x="37" y="89"/>
                      </a:cubicBezTo>
                      <a:cubicBezTo>
                        <a:pt x="36" y="89"/>
                        <a:pt x="36" y="90"/>
                        <a:pt x="36" y="90"/>
                      </a:cubicBezTo>
                      <a:cubicBezTo>
                        <a:pt x="36" y="90"/>
                        <a:pt x="35" y="90"/>
                        <a:pt x="35" y="90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1" y="95"/>
                        <a:pt x="31" y="97"/>
                        <a:pt x="30" y="96"/>
                      </a:cubicBezTo>
                      <a:cubicBezTo>
                        <a:pt x="31" y="96"/>
                        <a:pt x="30" y="99"/>
                        <a:pt x="30" y="100"/>
                      </a:cubicBezTo>
                      <a:cubicBezTo>
                        <a:pt x="30" y="101"/>
                        <a:pt x="30" y="101"/>
                        <a:pt x="30" y="102"/>
                      </a:cubicBezTo>
                      <a:cubicBezTo>
                        <a:pt x="30" y="102"/>
                        <a:pt x="30" y="103"/>
                        <a:pt x="29" y="103"/>
                      </a:cubicBezTo>
                      <a:cubicBezTo>
                        <a:pt x="29" y="104"/>
                        <a:pt x="29" y="104"/>
                        <a:pt x="29" y="105"/>
                      </a:cubicBezTo>
                      <a:cubicBezTo>
                        <a:pt x="28" y="106"/>
                        <a:pt x="30" y="106"/>
                        <a:pt x="29" y="107"/>
                      </a:cubicBezTo>
                      <a:cubicBezTo>
                        <a:pt x="30" y="107"/>
                        <a:pt x="30" y="108"/>
                        <a:pt x="31" y="108"/>
                      </a:cubicBezTo>
                      <a:cubicBezTo>
                        <a:pt x="31" y="109"/>
                        <a:pt x="29" y="108"/>
                        <a:pt x="28" y="108"/>
                      </a:cubicBezTo>
                      <a:cubicBezTo>
                        <a:pt x="28" y="108"/>
                        <a:pt x="27" y="108"/>
                        <a:pt x="27" y="107"/>
                      </a:cubicBezTo>
                      <a:cubicBezTo>
                        <a:pt x="27" y="107"/>
                        <a:pt x="27" y="107"/>
                        <a:pt x="27" y="107"/>
                      </a:cubicBezTo>
                      <a:cubicBezTo>
                        <a:pt x="27" y="107"/>
                        <a:pt x="27" y="107"/>
                        <a:pt x="27" y="106"/>
                      </a:cubicBezTo>
                      <a:cubicBezTo>
                        <a:pt x="26" y="106"/>
                        <a:pt x="26" y="104"/>
                        <a:pt x="25" y="104"/>
                      </a:cubicBezTo>
                      <a:cubicBezTo>
                        <a:pt x="26" y="102"/>
                        <a:pt x="25" y="101"/>
                        <a:pt x="25" y="99"/>
                      </a:cubicBezTo>
                      <a:cubicBezTo>
                        <a:pt x="25" y="98"/>
                        <a:pt x="25" y="98"/>
                        <a:pt x="25" y="97"/>
                      </a:cubicBezTo>
                      <a:cubicBezTo>
                        <a:pt x="25" y="96"/>
                        <a:pt x="24" y="97"/>
                        <a:pt x="24" y="96"/>
                      </a:cubicBezTo>
                      <a:cubicBezTo>
                        <a:pt x="25" y="95"/>
                        <a:pt x="26" y="95"/>
                        <a:pt x="26" y="94"/>
                      </a:cubicBezTo>
                      <a:cubicBezTo>
                        <a:pt x="25" y="93"/>
                        <a:pt x="25" y="95"/>
                        <a:pt x="24" y="94"/>
                      </a:cubicBezTo>
                      <a:cubicBezTo>
                        <a:pt x="25" y="92"/>
                        <a:pt x="24" y="89"/>
                        <a:pt x="26" y="88"/>
                      </a:cubicBezTo>
                      <a:cubicBezTo>
                        <a:pt x="26" y="86"/>
                        <a:pt x="25" y="85"/>
                        <a:pt x="26" y="84"/>
                      </a:cubicBezTo>
                      <a:cubicBezTo>
                        <a:pt x="26" y="83"/>
                        <a:pt x="26" y="83"/>
                        <a:pt x="25" y="83"/>
                      </a:cubicBezTo>
                      <a:cubicBezTo>
                        <a:pt x="25" y="82"/>
                        <a:pt x="25" y="82"/>
                        <a:pt x="26" y="81"/>
                      </a:cubicBezTo>
                      <a:cubicBezTo>
                        <a:pt x="26" y="79"/>
                        <a:pt x="25" y="79"/>
                        <a:pt x="24" y="77"/>
                      </a:cubicBezTo>
                      <a:cubicBezTo>
                        <a:pt x="23" y="77"/>
                        <a:pt x="23" y="76"/>
                        <a:pt x="22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1" y="73"/>
                        <a:pt x="20" y="72"/>
                        <a:pt x="20" y="70"/>
                      </a:cubicBezTo>
                      <a:cubicBezTo>
                        <a:pt x="20" y="70"/>
                        <a:pt x="21" y="70"/>
                        <a:pt x="21" y="69"/>
                      </a:cubicBezTo>
                      <a:cubicBezTo>
                        <a:pt x="21" y="69"/>
                        <a:pt x="20" y="69"/>
                        <a:pt x="20" y="68"/>
                      </a:cubicBezTo>
                      <a:cubicBezTo>
                        <a:pt x="21" y="67"/>
                        <a:pt x="19" y="66"/>
                        <a:pt x="20" y="64"/>
                      </a:cubicBezTo>
                      <a:cubicBezTo>
                        <a:pt x="20" y="63"/>
                        <a:pt x="21" y="63"/>
                        <a:pt x="21" y="62"/>
                      </a:cubicBezTo>
                      <a:cubicBezTo>
                        <a:pt x="20" y="61"/>
                        <a:pt x="21" y="61"/>
                        <a:pt x="21" y="61"/>
                      </a:cubicBezTo>
                      <a:cubicBezTo>
                        <a:pt x="21" y="60"/>
                        <a:pt x="20" y="59"/>
                        <a:pt x="20" y="58"/>
                      </a:cubicBezTo>
                      <a:cubicBezTo>
                        <a:pt x="20" y="58"/>
                        <a:pt x="20" y="59"/>
                        <a:pt x="20" y="59"/>
                      </a:cubicBezTo>
                      <a:cubicBezTo>
                        <a:pt x="18" y="59"/>
                        <a:pt x="18" y="58"/>
                        <a:pt x="17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6"/>
                        <a:pt x="16" y="56"/>
                        <a:pt x="16" y="55"/>
                      </a:cubicBezTo>
                      <a:cubicBezTo>
                        <a:pt x="15" y="55"/>
                        <a:pt x="15" y="55"/>
                        <a:pt x="14" y="55"/>
                      </a:cubicBezTo>
                      <a:cubicBezTo>
                        <a:pt x="13" y="54"/>
                        <a:pt x="13" y="54"/>
                        <a:pt x="13" y="53"/>
                      </a:cubicBezTo>
                      <a:cubicBezTo>
                        <a:pt x="10" y="54"/>
                        <a:pt x="9" y="52"/>
                        <a:pt x="7" y="52"/>
                      </a:cubicBezTo>
                      <a:cubicBezTo>
                        <a:pt x="7" y="50"/>
                        <a:pt x="6" y="49"/>
                        <a:pt x="6" y="48"/>
                      </a:cubicBezTo>
                      <a:cubicBezTo>
                        <a:pt x="6" y="47"/>
                        <a:pt x="5" y="46"/>
                        <a:pt x="5" y="45"/>
                      </a:cubicBezTo>
                      <a:cubicBezTo>
                        <a:pt x="5" y="45"/>
                        <a:pt x="5" y="44"/>
                        <a:pt x="4" y="44"/>
                      </a:cubicBezTo>
                      <a:cubicBezTo>
                        <a:pt x="4" y="46"/>
                        <a:pt x="5" y="46"/>
                        <a:pt x="5" y="47"/>
                      </a:cubicBezTo>
                      <a:cubicBezTo>
                        <a:pt x="4" y="47"/>
                        <a:pt x="4" y="46"/>
                        <a:pt x="3" y="47"/>
                      </a:cubicBezTo>
                      <a:cubicBezTo>
                        <a:pt x="3" y="46"/>
                        <a:pt x="3" y="44"/>
                        <a:pt x="2" y="44"/>
                      </a:cubicBezTo>
                      <a:cubicBezTo>
                        <a:pt x="2" y="44"/>
                        <a:pt x="2" y="43"/>
                        <a:pt x="2" y="43"/>
                      </a:cubicBezTo>
                      <a:cubicBezTo>
                        <a:pt x="1" y="42"/>
                        <a:pt x="1" y="40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" y="27"/>
                        <a:pt x="7" y="16"/>
                        <a:pt x="15" y="7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23"/>
                <p:cNvSpPr/>
                <p:nvPr/>
              </p:nvSpPr>
              <p:spPr bwMode="auto">
                <a:xfrm>
                  <a:off x="3206097" y="3026083"/>
                  <a:ext cx="69737" cy="56178"/>
                </a:xfrm>
                <a:custGeom>
                  <a:gdLst>
                    <a:gd name="T0" fmla="*/ 1 w 15"/>
                    <a:gd name="T1" fmla="*/ 9 h 12"/>
                    <a:gd name="T2" fmla="*/ 14 w 15"/>
                    <a:gd name="T3" fmla="*/ 0 h 12"/>
                    <a:gd name="T4" fmla="*/ 15 w 15"/>
                    <a:gd name="T5" fmla="*/ 1 h 12"/>
                    <a:gd name="T6" fmla="*/ 12 w 15"/>
                    <a:gd name="T7" fmla="*/ 2 h 12"/>
                    <a:gd name="T8" fmla="*/ 12 w 15"/>
                    <a:gd name="T9" fmla="*/ 3 h 12"/>
                    <a:gd name="T10" fmla="*/ 10 w 15"/>
                    <a:gd name="T11" fmla="*/ 5 h 12"/>
                    <a:gd name="T12" fmla="*/ 8 w 15"/>
                    <a:gd name="T13" fmla="*/ 6 h 12"/>
                    <a:gd name="T14" fmla="*/ 6 w 15"/>
                    <a:gd name="T15" fmla="*/ 9 h 12"/>
                    <a:gd name="T16" fmla="*/ 5 w 15"/>
                    <a:gd name="T17" fmla="*/ 9 h 12"/>
                    <a:gd name="T18" fmla="*/ 6 w 15"/>
                    <a:gd name="T19" fmla="*/ 9 h 12"/>
                    <a:gd name="T20" fmla="*/ 5 w 15"/>
                    <a:gd name="T21" fmla="*/ 10 h 12"/>
                    <a:gd name="T22" fmla="*/ 0 w 15"/>
                    <a:gd name="T23" fmla="*/ 11 h 12"/>
                    <a:gd name="T24" fmla="*/ 0 w 15"/>
                    <a:gd name="T25" fmla="*/ 10 h 12"/>
                    <a:gd name="T26" fmla="*/ 1 w 15"/>
                    <a:gd name="T27" fmla="*/ 10 h 12"/>
                    <a:gd name="T28" fmla="*/ 3 w 15"/>
                    <a:gd name="T29" fmla="*/ 10 h 12"/>
                    <a:gd name="T30" fmla="*/ 1 w 15"/>
                    <a:gd name="T31" fmla="*/ 9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" y="9"/>
                      </a:moveTo>
                      <a:cubicBezTo>
                        <a:pt x="5" y="6"/>
                        <a:pt x="10" y="3"/>
                        <a:pt x="14" y="0"/>
                      </a:cubicBezTo>
                      <a:cubicBezTo>
                        <a:pt x="14" y="1"/>
                        <a:pt x="15" y="0"/>
                        <a:pt x="15" y="1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9" y="4"/>
                        <a:pt x="9" y="6"/>
                        <a:pt x="8" y="6"/>
                      </a:cubicBezTo>
                      <a:cubicBezTo>
                        <a:pt x="8" y="7"/>
                        <a:pt x="6" y="7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2"/>
                        <a:pt x="2" y="11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9"/>
                        <a:pt x="2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8"/>
                <p:cNvSpPr/>
                <p:nvPr/>
              </p:nvSpPr>
              <p:spPr bwMode="auto">
                <a:xfrm>
                  <a:off x="3262274" y="3556860"/>
                  <a:ext cx="5812" cy="3874"/>
                </a:xfrm>
                <a:custGeom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9"/>
                <p:cNvSpPr/>
                <p:nvPr/>
              </p:nvSpPr>
              <p:spPr bwMode="auto">
                <a:xfrm>
                  <a:off x="3248714" y="3016397"/>
                  <a:ext cx="135600" cy="135600"/>
                </a:xfrm>
                <a:custGeom>
                  <a:gdLst>
                    <a:gd name="T0" fmla="*/ 12 w 29"/>
                    <a:gd name="T1" fmla="*/ 28 h 29"/>
                    <a:gd name="T2" fmla="*/ 11 w 29"/>
                    <a:gd name="T3" fmla="*/ 29 h 29"/>
                    <a:gd name="T4" fmla="*/ 10 w 29"/>
                    <a:gd name="T5" fmla="*/ 28 h 29"/>
                    <a:gd name="T6" fmla="*/ 8 w 29"/>
                    <a:gd name="T7" fmla="*/ 28 h 29"/>
                    <a:gd name="T8" fmla="*/ 7 w 29"/>
                    <a:gd name="T9" fmla="*/ 22 h 29"/>
                    <a:gd name="T10" fmla="*/ 7 w 29"/>
                    <a:gd name="T11" fmla="*/ 20 h 29"/>
                    <a:gd name="T12" fmla="*/ 9 w 29"/>
                    <a:gd name="T13" fmla="*/ 19 h 29"/>
                    <a:gd name="T14" fmla="*/ 7 w 29"/>
                    <a:gd name="T15" fmla="*/ 17 h 29"/>
                    <a:gd name="T16" fmla="*/ 8 w 29"/>
                    <a:gd name="T17" fmla="*/ 16 h 29"/>
                    <a:gd name="T18" fmla="*/ 7 w 29"/>
                    <a:gd name="T19" fmla="*/ 16 h 29"/>
                    <a:gd name="T20" fmla="*/ 7 w 29"/>
                    <a:gd name="T21" fmla="*/ 15 h 29"/>
                    <a:gd name="T22" fmla="*/ 6 w 29"/>
                    <a:gd name="T23" fmla="*/ 12 h 29"/>
                    <a:gd name="T24" fmla="*/ 4 w 29"/>
                    <a:gd name="T25" fmla="*/ 11 h 29"/>
                    <a:gd name="T26" fmla="*/ 2 w 29"/>
                    <a:gd name="T27" fmla="*/ 12 h 29"/>
                    <a:gd name="T28" fmla="*/ 1 w 29"/>
                    <a:gd name="T29" fmla="*/ 10 h 29"/>
                    <a:gd name="T30" fmla="*/ 4 w 29"/>
                    <a:gd name="T31" fmla="*/ 10 h 29"/>
                    <a:gd name="T32" fmla="*/ 2 w 29"/>
                    <a:gd name="T33" fmla="*/ 10 h 29"/>
                    <a:gd name="T34" fmla="*/ 1 w 29"/>
                    <a:gd name="T35" fmla="*/ 10 h 29"/>
                    <a:gd name="T36" fmla="*/ 0 w 29"/>
                    <a:gd name="T37" fmla="*/ 9 h 29"/>
                    <a:gd name="T38" fmla="*/ 1 w 29"/>
                    <a:gd name="T39" fmla="*/ 8 h 29"/>
                    <a:gd name="T40" fmla="*/ 4 w 29"/>
                    <a:gd name="T41" fmla="*/ 7 h 29"/>
                    <a:gd name="T42" fmla="*/ 3 w 29"/>
                    <a:gd name="T43" fmla="*/ 6 h 29"/>
                    <a:gd name="T44" fmla="*/ 9 w 29"/>
                    <a:gd name="T45" fmla="*/ 3 h 29"/>
                    <a:gd name="T46" fmla="*/ 13 w 29"/>
                    <a:gd name="T47" fmla="*/ 4 h 29"/>
                    <a:gd name="T48" fmla="*/ 13 w 29"/>
                    <a:gd name="T49" fmla="*/ 2 h 29"/>
                    <a:gd name="T50" fmla="*/ 15 w 29"/>
                    <a:gd name="T51" fmla="*/ 1 h 29"/>
                    <a:gd name="T52" fmla="*/ 20 w 29"/>
                    <a:gd name="T53" fmla="*/ 1 h 29"/>
                    <a:gd name="T54" fmla="*/ 21 w 29"/>
                    <a:gd name="T55" fmla="*/ 1 h 29"/>
                    <a:gd name="T56" fmla="*/ 23 w 29"/>
                    <a:gd name="T57" fmla="*/ 1 h 29"/>
                    <a:gd name="T58" fmla="*/ 26 w 29"/>
                    <a:gd name="T59" fmla="*/ 2 h 29"/>
                    <a:gd name="T60" fmla="*/ 23 w 29"/>
                    <a:gd name="T61" fmla="*/ 4 h 29"/>
                    <a:gd name="T62" fmla="*/ 26 w 29"/>
                    <a:gd name="T63" fmla="*/ 3 h 29"/>
                    <a:gd name="T64" fmla="*/ 27 w 29"/>
                    <a:gd name="T65" fmla="*/ 4 h 29"/>
                    <a:gd name="T66" fmla="*/ 28 w 29"/>
                    <a:gd name="T67" fmla="*/ 5 h 29"/>
                    <a:gd name="T68" fmla="*/ 26 w 29"/>
                    <a:gd name="T69" fmla="*/ 5 h 29"/>
                    <a:gd name="T70" fmla="*/ 25 w 29"/>
                    <a:gd name="T71" fmla="*/ 6 h 29"/>
                    <a:gd name="T72" fmla="*/ 25 w 29"/>
                    <a:gd name="T73" fmla="*/ 8 h 29"/>
                    <a:gd name="T74" fmla="*/ 24 w 29"/>
                    <a:gd name="T75" fmla="*/ 8 h 29"/>
                    <a:gd name="T76" fmla="*/ 26 w 29"/>
                    <a:gd name="T77" fmla="*/ 10 h 29"/>
                    <a:gd name="T78" fmla="*/ 24 w 29"/>
                    <a:gd name="T79" fmla="*/ 10 h 29"/>
                    <a:gd name="T80" fmla="*/ 23 w 29"/>
                    <a:gd name="T81" fmla="*/ 15 h 29"/>
                    <a:gd name="T82" fmla="*/ 23 w 29"/>
                    <a:gd name="T83" fmla="*/ 16 h 29"/>
                    <a:gd name="T84" fmla="*/ 22 w 29"/>
                    <a:gd name="T85" fmla="*/ 16 h 29"/>
                    <a:gd name="T86" fmla="*/ 23 w 29"/>
                    <a:gd name="T87" fmla="*/ 18 h 29"/>
                    <a:gd name="T88" fmla="*/ 20 w 29"/>
                    <a:gd name="T89" fmla="*/ 16 h 29"/>
                    <a:gd name="T90" fmla="*/ 19 w 29"/>
                    <a:gd name="T91" fmla="*/ 17 h 29"/>
                    <a:gd name="T92" fmla="*/ 21 w 29"/>
                    <a:gd name="T93" fmla="*/ 18 h 29"/>
                    <a:gd name="T94" fmla="*/ 20 w 29"/>
                    <a:gd name="T95" fmla="*/ 20 h 29"/>
                    <a:gd name="T96" fmla="*/ 17 w 29"/>
                    <a:gd name="T97" fmla="*/ 21 h 29"/>
                    <a:gd name="T98" fmla="*/ 16 w 29"/>
                    <a:gd name="T99" fmla="*/ 22 h 29"/>
                    <a:gd name="T100" fmla="*/ 14 w 29"/>
                    <a:gd name="T101" fmla="*/ 22 h 29"/>
                    <a:gd name="T102" fmla="*/ 13 w 29"/>
                    <a:gd name="T103" fmla="*/ 24 h 29"/>
                    <a:gd name="T104" fmla="*/ 12 w 29"/>
                    <a:gd name="T105" fmla="*/ 28 h 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" h="28">
                      <a:moveTo>
                        <a:pt x="12" y="28"/>
                      </a:moveTo>
                      <a:cubicBezTo>
                        <a:pt x="12" y="28"/>
                        <a:pt x="12" y="28"/>
                        <a:pt x="11" y="29"/>
                      </a:cubicBezTo>
                      <a:cubicBezTo>
                        <a:pt x="10" y="29"/>
                        <a:pt x="11" y="28"/>
                        <a:pt x="10" y="28"/>
                      </a:cubicBezTo>
                      <a:cubicBezTo>
                        <a:pt x="10" y="28"/>
                        <a:pt x="9" y="28"/>
                        <a:pt x="8" y="28"/>
                      </a:cubicBezTo>
                      <a:cubicBezTo>
                        <a:pt x="7" y="26"/>
                        <a:pt x="8" y="23"/>
                        <a:pt x="7" y="22"/>
                      </a:cubicBezTo>
                      <a:cubicBezTo>
                        <a:pt x="7" y="21"/>
                        <a:pt x="8" y="21"/>
                        <a:pt x="7" y="20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9" y="18"/>
                        <a:pt x="7" y="18"/>
                        <a:pt x="7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5"/>
                        <a:pt x="8" y="17"/>
                        <a:pt x="7" y="16"/>
                      </a:cubicBezTo>
                      <a:cubicBezTo>
                        <a:pt x="6" y="16"/>
                        <a:pt x="7" y="15"/>
                        <a:pt x="7" y="15"/>
                      </a:cubicBezTo>
                      <a:cubicBezTo>
                        <a:pt x="7" y="14"/>
                        <a:pt x="6" y="13"/>
                        <a:pt x="6" y="12"/>
                      </a:cubicBezTo>
                      <a:cubicBezTo>
                        <a:pt x="5" y="12"/>
                        <a:pt x="4" y="12"/>
                        <a:pt x="4" y="11"/>
                      </a:cubicBezTo>
                      <a:cubicBezTo>
                        <a:pt x="3" y="11"/>
                        <a:pt x="3" y="12"/>
                        <a:pt x="2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3" y="10"/>
                        <a:pt x="4" y="10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2" y="9"/>
                        <a:pt x="1" y="9"/>
                        <a:pt x="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3" y="7"/>
                        <a:pt x="3" y="6"/>
                      </a:cubicBezTo>
                      <a:cubicBezTo>
                        <a:pt x="5" y="5"/>
                        <a:pt x="6" y="4"/>
                        <a:pt x="9" y="3"/>
                      </a:cubicBezTo>
                      <a:cubicBezTo>
                        <a:pt x="10" y="4"/>
                        <a:pt x="11" y="3"/>
                        <a:pt x="13" y="4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2"/>
                      </a:cubicBezTo>
                      <a:cubicBezTo>
                        <a:pt x="26" y="3"/>
                        <a:pt x="24" y="2"/>
                        <a:pt x="23" y="4"/>
                      </a:cubicBez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9" y="4"/>
                        <a:pt x="28" y="5"/>
                      </a:cubicBezTo>
                      <a:cubicBezTo>
                        <a:pt x="29" y="6"/>
                        <a:pt x="27" y="5"/>
                        <a:pt x="26" y="5"/>
                      </a:cubicBezTo>
                      <a:cubicBezTo>
                        <a:pt x="26" y="5"/>
                        <a:pt x="26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4" y="8"/>
                        <a:pt x="25" y="9"/>
                        <a:pt x="24" y="8"/>
                      </a:cubicBezTo>
                      <a:cubicBezTo>
                        <a:pt x="25" y="9"/>
                        <a:pt x="26" y="9"/>
                        <a:pt x="26" y="10"/>
                      </a:cubicBezTo>
                      <a:cubicBezTo>
                        <a:pt x="25" y="10"/>
                        <a:pt x="24" y="10"/>
                        <a:pt x="24" y="10"/>
                      </a:cubicBezTo>
                      <a:cubicBezTo>
                        <a:pt x="24" y="12"/>
                        <a:pt x="25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3" y="16"/>
                        <a:pt x="23" y="16"/>
                        <a:pt x="22" y="16"/>
                      </a:cubicBezTo>
                      <a:cubicBezTo>
                        <a:pt x="22" y="16"/>
                        <a:pt x="24" y="17"/>
                        <a:pt x="23" y="18"/>
                      </a:cubicBezTo>
                      <a:cubicBezTo>
                        <a:pt x="22" y="18"/>
                        <a:pt x="21" y="17"/>
                        <a:pt x="20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2" y="18"/>
                        <a:pt x="20" y="19"/>
                        <a:pt x="20" y="20"/>
                      </a:cubicBezTo>
                      <a:cubicBezTo>
                        <a:pt x="19" y="20"/>
                        <a:pt x="18" y="21"/>
                        <a:pt x="17" y="21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2"/>
                        <a:pt x="15" y="23"/>
                        <a:pt x="14" y="22"/>
                      </a:cubicBezTo>
                      <a:cubicBezTo>
                        <a:pt x="13" y="22"/>
                        <a:pt x="14" y="24"/>
                        <a:pt x="13" y="24"/>
                      </a:cubicBezTo>
                      <a:cubicBezTo>
                        <a:pt x="13" y="26"/>
                        <a:pt x="12" y="26"/>
                        <a:pt x="12" y="28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43"/>
                <p:cNvSpPr/>
                <p:nvPr/>
              </p:nvSpPr>
              <p:spPr bwMode="auto">
                <a:xfrm>
                  <a:off x="3351382" y="3109380"/>
                  <a:ext cx="23246" cy="23246"/>
                </a:xfrm>
                <a:custGeom>
                  <a:gdLst>
                    <a:gd name="T0" fmla="*/ 2 w 5"/>
                    <a:gd name="T1" fmla="*/ 5 h 5"/>
                    <a:gd name="T2" fmla="*/ 0 w 5"/>
                    <a:gd name="T3" fmla="*/ 4 h 5"/>
                    <a:gd name="T4" fmla="*/ 1 w 5"/>
                    <a:gd name="T5" fmla="*/ 2 h 5"/>
                    <a:gd name="T6" fmla="*/ 0 w 5"/>
                    <a:gd name="T7" fmla="*/ 2 h 5"/>
                    <a:gd name="T8" fmla="*/ 1 w 5"/>
                    <a:gd name="T9" fmla="*/ 1 h 5"/>
                    <a:gd name="T10" fmla="*/ 2 w 5"/>
                    <a:gd name="T11" fmla="*/ 2 h 5"/>
                    <a:gd name="T12" fmla="*/ 4 w 5"/>
                    <a:gd name="T13" fmla="*/ 1 h 5"/>
                    <a:gd name="T14" fmla="*/ 5 w 5"/>
                    <a:gd name="T15" fmla="*/ 4 h 5"/>
                    <a:gd name="T16" fmla="*/ 4 w 5"/>
                    <a:gd name="T17" fmla="*/ 5 h 5"/>
                    <a:gd name="T18" fmla="*/ 2 w 5"/>
                    <a:gd name="T1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1" y="5"/>
                        <a:pt x="1" y="3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3" y="1"/>
                        <a:pt x="3" y="2"/>
                        <a:pt x="4" y="1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47"/>
                <p:cNvSpPr/>
                <p:nvPr/>
              </p:nvSpPr>
              <p:spPr bwMode="auto">
                <a:xfrm>
                  <a:off x="3202223" y="3122940"/>
                  <a:ext cx="19371" cy="19371"/>
                </a:xfrm>
                <a:custGeom>
                  <a:gdLst>
                    <a:gd name="T0" fmla="*/ 4 w 4"/>
                    <a:gd name="T1" fmla="*/ 2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0 h 4"/>
                    <a:gd name="T8" fmla="*/ 3 w 4"/>
                    <a:gd name="T9" fmla="*/ 1 h 4"/>
                    <a:gd name="T10" fmla="*/ 4 w 4"/>
                    <a:gd name="T11" fmla="*/ 2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4"/>
                        <a:pt x="2" y="1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48"/>
                <p:cNvSpPr/>
                <p:nvPr/>
              </p:nvSpPr>
              <p:spPr bwMode="auto">
                <a:xfrm>
                  <a:off x="3229343" y="3314717"/>
                  <a:ext cx="9686" cy="3874"/>
                </a:xfrm>
                <a:custGeom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0 h 1"/>
                    <a:gd name="T6" fmla="*/ 2 w 2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49"/>
                <p:cNvSpPr/>
                <p:nvPr/>
              </p:nvSpPr>
              <p:spPr bwMode="auto">
                <a:xfrm>
                  <a:off x="3188662" y="3295345"/>
                  <a:ext cx="40681" cy="23246"/>
                </a:xfrm>
                <a:custGeom>
                  <a:gdLst>
                    <a:gd name="T0" fmla="*/ 4 w 9"/>
                    <a:gd name="T1" fmla="*/ 3 h 5"/>
                    <a:gd name="T2" fmla="*/ 2 w 9"/>
                    <a:gd name="T3" fmla="*/ 1 h 5"/>
                    <a:gd name="T4" fmla="*/ 0 w 9"/>
                    <a:gd name="T5" fmla="*/ 2 h 5"/>
                    <a:gd name="T6" fmla="*/ 0 w 9"/>
                    <a:gd name="T7" fmla="*/ 0 h 5"/>
                    <a:gd name="T8" fmla="*/ 4 w 9"/>
                    <a:gd name="T9" fmla="*/ 0 h 5"/>
                    <a:gd name="T10" fmla="*/ 5 w 9"/>
                    <a:gd name="T11" fmla="*/ 1 h 5"/>
                    <a:gd name="T12" fmla="*/ 6 w 9"/>
                    <a:gd name="T13" fmla="*/ 2 h 5"/>
                    <a:gd name="T14" fmla="*/ 9 w 9"/>
                    <a:gd name="T15" fmla="*/ 4 h 5"/>
                    <a:gd name="T16" fmla="*/ 7 w 9"/>
                    <a:gd name="T17" fmla="*/ 5 h 5"/>
                    <a:gd name="T18" fmla="*/ 6 w 9"/>
                    <a:gd name="T19" fmla="*/ 4 h 5"/>
                    <a:gd name="T20" fmla="*/ 6 w 9"/>
                    <a:gd name="T21" fmla="*/ 3 h 5"/>
                    <a:gd name="T22" fmla="*/ 4 w 9"/>
                    <a:gd name="T23" fmla="*/ 3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3" y="3"/>
                        <a:pt x="3" y="1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2"/>
                        <a:pt x="8" y="2"/>
                        <a:pt x="9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2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50"/>
                <p:cNvSpPr/>
                <p:nvPr/>
              </p:nvSpPr>
              <p:spPr bwMode="auto">
                <a:xfrm>
                  <a:off x="3202223" y="3310842"/>
                  <a:ext cx="9686" cy="7749"/>
                </a:xfrm>
                <a:custGeom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Freeform 51"/>
                <p:cNvSpPr/>
                <p:nvPr/>
              </p:nvSpPr>
              <p:spPr bwMode="auto">
                <a:xfrm>
                  <a:off x="3202223" y="3291471"/>
                  <a:ext cx="3874" cy="3874"/>
                </a:xfrm>
                <a:custGeom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52"/>
                <p:cNvSpPr/>
                <p:nvPr/>
              </p:nvSpPr>
              <p:spPr bwMode="auto">
                <a:xfrm>
                  <a:off x="3211908" y="3291471"/>
                  <a:ext cx="3874" cy="3874"/>
                </a:xfrm>
                <a:custGeom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53"/>
                <p:cNvSpPr/>
                <p:nvPr/>
              </p:nvSpPr>
              <p:spPr bwMode="auto">
                <a:xfrm>
                  <a:off x="3215782" y="3295345"/>
                  <a:ext cx="9686" cy="9686"/>
                </a:xfrm>
                <a:custGeom>
                  <a:gdLst>
                    <a:gd name="T0" fmla="*/ 0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55"/>
                <p:cNvSpPr/>
                <p:nvPr/>
              </p:nvSpPr>
              <p:spPr bwMode="auto">
                <a:xfrm flipH="1">
                  <a:off x="3225469" y="307257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60"/>
                <p:cNvSpPr/>
                <p:nvPr/>
              </p:nvSpPr>
              <p:spPr bwMode="auto">
                <a:xfrm flipH="1">
                  <a:off x="3122799" y="3281786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63"/>
                <p:cNvSpPr/>
                <p:nvPr/>
              </p:nvSpPr>
              <p:spPr bwMode="auto">
                <a:xfrm>
                  <a:off x="3258399" y="3179117"/>
                  <a:ext cx="3874" cy="0"/>
                </a:xfrm>
                <a:custGeom>
                  <a:gdLst>
                    <a:gd name="T0" fmla="*/ 1 w 1"/>
                    <a:gd name="T1" fmla="*/ 1 w 1"/>
                    <a:gd name="T2" fmla="*/ 1 w 1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72"/>
                <p:cNvSpPr/>
                <p:nvPr/>
              </p:nvSpPr>
              <p:spPr bwMode="auto">
                <a:xfrm>
                  <a:off x="3337823" y="3026083"/>
                  <a:ext cx="17435" cy="9686"/>
                </a:xfrm>
                <a:custGeom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73"/>
                <p:cNvSpPr/>
                <p:nvPr/>
              </p:nvSpPr>
              <p:spPr bwMode="auto">
                <a:xfrm>
                  <a:off x="3345571" y="3082260"/>
                  <a:ext cx="5812" cy="9686"/>
                </a:xfrm>
                <a:custGeom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74"/>
                <p:cNvSpPr/>
                <p:nvPr/>
              </p:nvSpPr>
              <p:spPr bwMode="auto">
                <a:xfrm>
                  <a:off x="3118925" y="3272100"/>
                  <a:ext cx="3874" cy="9686"/>
                </a:xfrm>
                <a:custGeom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75"/>
                <p:cNvSpPr/>
                <p:nvPr/>
              </p:nvSpPr>
              <p:spPr bwMode="auto">
                <a:xfrm flipH="1">
                  <a:off x="3118925" y="3268225"/>
                  <a:ext cx="0" cy="3874"/>
                </a:xfrm>
                <a:custGeom>
                  <a:gdLst>
                    <a:gd name="T0" fmla="*/ 1 h 1"/>
                    <a:gd name="T1" fmla="*/ 1 h 1"/>
                    <a:gd name="T2" fmla="*/ 1 h 1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6" name="组合 65"/>
          <p:cNvGrpSpPr/>
          <p:nvPr/>
        </p:nvGrpSpPr>
        <p:grpSpPr>
          <a:xfrm>
            <a:off x="6384999" y="1980817"/>
            <a:ext cx="3794821" cy="4055846"/>
            <a:chOff x="6210831" y="1980817"/>
            <a:chExt cx="3794821" cy="4055846"/>
          </a:xfrm>
        </p:grpSpPr>
        <p:sp>
          <p:nvSpPr>
            <p:cNvPr id="59" name="文本框 58"/>
            <p:cNvSpPr txBox="1"/>
            <p:nvPr/>
          </p:nvSpPr>
          <p:spPr>
            <a:xfrm>
              <a:off x="6210831" y="1980817"/>
              <a:ext cx="3794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13A9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 TITLE HERE</a:t>
              </a:r>
              <a:endParaRPr lang="en-US" altLang="zh-CN" sz="24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>
                  <a:solidFill>
                    <a:srgbClr val="EFD001"/>
                  </a:solidFill>
                  <a:latin typeface="Agency FB" panose="020b0503020202020204" pitchFamily="34" charset="0"/>
                </a:rPr>
                <a:t>HERE ADD YOUR EXPKLANTORY TEXT,ADD ADJUSTED ACCORDING TO THE TEXT TYPE AND SIZE</a:t>
              </a:r>
              <a:endParaRPr lang="zh-CN" altLang="en-US">
                <a:solidFill>
                  <a:srgbClr val="EFD00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210831" y="2994211"/>
              <a:ext cx="3794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13A9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 TITLE HERE</a:t>
              </a:r>
              <a:endParaRPr lang="en-US" altLang="zh-CN" sz="24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>
                  <a:solidFill>
                    <a:srgbClr val="EFD001"/>
                  </a:solidFill>
                  <a:latin typeface="Agency FB" panose="020b0503020202020204" pitchFamily="34" charset="0"/>
                </a:rPr>
                <a:t>HERE ADD YOUR EXPKLANTORY TEXT,ADD ADJUSTED ACCORDING TO THE TEXT TYPE AND SIZE</a:t>
              </a:r>
              <a:endParaRPr lang="zh-CN" altLang="en-US">
                <a:solidFill>
                  <a:srgbClr val="EFD00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210831" y="4007605"/>
              <a:ext cx="3794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13A9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 TITLE HERE</a:t>
              </a:r>
              <a:endParaRPr lang="en-US" altLang="zh-CN" sz="24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>
                  <a:solidFill>
                    <a:srgbClr val="EFD001"/>
                  </a:solidFill>
                  <a:latin typeface="Agency FB" panose="020b0503020202020204" pitchFamily="34" charset="0"/>
                </a:rPr>
                <a:t>HERE ADD YOUR EXPKLANTORY TEXT,ADD ADJUSTED ACCORDING TO THE TEXT TYPE AND SIZE</a:t>
              </a:r>
              <a:endParaRPr lang="zh-CN" altLang="en-US">
                <a:solidFill>
                  <a:srgbClr val="EFD00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6210831" y="5021000"/>
              <a:ext cx="3794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13A9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 TITLE HERE</a:t>
              </a:r>
              <a:endParaRPr lang="en-US" altLang="zh-CN" sz="24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>
                  <a:solidFill>
                    <a:srgbClr val="EFD001"/>
                  </a:solidFill>
                  <a:latin typeface="Agency FB" panose="020b0503020202020204" pitchFamily="34" charset="0"/>
                </a:rPr>
                <a:t>HERE ADD YOUR EXPKLANTORY TEXT,ADD ADJUSTED ACCORDING TO THE TEXT TYPE AND SIZE</a:t>
              </a:r>
              <a:endParaRPr lang="zh-CN" altLang="en-US">
                <a:solidFill>
                  <a:srgbClr val="EFD001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rgbClr val="1C1831">
                <a:lumMod val="95000"/>
                <a:lumOff val="5000"/>
                <a:alpha val="95000"/>
              </a:srgbClr>
            </a:gs>
            <a:gs pos="53000">
              <a:srgbClr val="1C1831">
                <a:lumMod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0" name="直接连接符 39"/>
          <p:cNvCxnSpPr/>
          <p:nvPr/>
        </p:nvCxnSpPr>
        <p:spPr>
          <a:xfrm flipH="1">
            <a:off x="5809984" y="5015345"/>
            <a:ext cx="757077" cy="1163781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109860" y="3997036"/>
            <a:ext cx="457200" cy="10183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30" idx="1"/>
          </p:cNvCxnSpPr>
          <p:nvPr/>
        </p:nvCxnSpPr>
        <p:spPr>
          <a:xfrm>
            <a:off x="5373566" y="2971150"/>
            <a:ext cx="648124" cy="93771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5425217" y="1939636"/>
            <a:ext cx="684643" cy="94334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791670" y="323224"/>
            <a:ext cx="46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EFD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3200">
              <a:solidFill>
                <a:srgbClr val="EFD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rgbClr val="EFD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>
              <a:solidFill>
                <a:srgbClr val="EFD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77402" y="509366"/>
            <a:ext cx="1114268" cy="704934"/>
            <a:chOff x="4937469" y="2602268"/>
            <a:chExt cx="1943997" cy="1208443"/>
          </a:xfrm>
        </p:grpSpPr>
        <p:grpSp>
          <p:nvGrpSpPr>
            <p:cNvPr id="4" name="组合 3"/>
            <p:cNvGrpSpPr/>
            <p:nvPr/>
          </p:nvGrpSpPr>
          <p:grpSpPr>
            <a:xfrm>
              <a:off x="5428066" y="2602268"/>
              <a:ext cx="1208443" cy="1208443"/>
              <a:chOff x="2733111" y="3302594"/>
              <a:chExt cx="748987" cy="74898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733111" y="3302594"/>
                <a:ext cx="748987" cy="74898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2778776" y="3385494"/>
                <a:ext cx="551747" cy="666087"/>
                <a:chOff x="3103425" y="3016397"/>
                <a:chExt cx="280889" cy="567580"/>
              </a:xfrm>
            </p:grpSpPr>
            <p:sp>
              <p:nvSpPr>
                <p:cNvPr id="9" name="Freeform 22"/>
                <p:cNvSpPr/>
                <p:nvPr/>
              </p:nvSpPr>
              <p:spPr bwMode="auto">
                <a:xfrm>
                  <a:off x="3103425" y="3076446"/>
                  <a:ext cx="211149" cy="507531"/>
                </a:xfrm>
                <a:custGeom>
                  <a:gdLst>
                    <a:gd name="T0" fmla="*/ 18 w 45"/>
                    <a:gd name="T1" fmla="*/ 6 h 109"/>
                    <a:gd name="T2" fmla="*/ 18 w 45"/>
                    <a:gd name="T3" fmla="*/ 3 h 109"/>
                    <a:gd name="T4" fmla="*/ 22 w 45"/>
                    <a:gd name="T5" fmla="*/ 8 h 109"/>
                    <a:gd name="T6" fmla="*/ 23 w 45"/>
                    <a:gd name="T7" fmla="*/ 0 h 109"/>
                    <a:gd name="T8" fmla="*/ 28 w 45"/>
                    <a:gd name="T9" fmla="*/ 2 h 109"/>
                    <a:gd name="T10" fmla="*/ 32 w 45"/>
                    <a:gd name="T11" fmla="*/ 5 h 109"/>
                    <a:gd name="T12" fmla="*/ 34 w 45"/>
                    <a:gd name="T13" fmla="*/ 8 h 109"/>
                    <a:gd name="T14" fmla="*/ 32 w 45"/>
                    <a:gd name="T15" fmla="*/ 9 h 109"/>
                    <a:gd name="T16" fmla="*/ 28 w 45"/>
                    <a:gd name="T17" fmla="*/ 11 h 109"/>
                    <a:gd name="T18" fmla="*/ 28 w 45"/>
                    <a:gd name="T19" fmla="*/ 6 h 109"/>
                    <a:gd name="T20" fmla="*/ 25 w 45"/>
                    <a:gd name="T21" fmla="*/ 6 h 109"/>
                    <a:gd name="T22" fmla="*/ 21 w 45"/>
                    <a:gd name="T23" fmla="*/ 11 h 109"/>
                    <a:gd name="T24" fmla="*/ 17 w 45"/>
                    <a:gd name="T25" fmla="*/ 16 h 109"/>
                    <a:gd name="T26" fmla="*/ 21 w 45"/>
                    <a:gd name="T27" fmla="*/ 20 h 109"/>
                    <a:gd name="T28" fmla="*/ 24 w 45"/>
                    <a:gd name="T29" fmla="*/ 20 h 109"/>
                    <a:gd name="T30" fmla="*/ 25 w 45"/>
                    <a:gd name="T31" fmla="*/ 13 h 109"/>
                    <a:gd name="T32" fmla="*/ 29 w 45"/>
                    <a:gd name="T33" fmla="*/ 14 h 109"/>
                    <a:gd name="T34" fmla="*/ 31 w 45"/>
                    <a:gd name="T35" fmla="*/ 15 h 109"/>
                    <a:gd name="T36" fmla="*/ 34 w 45"/>
                    <a:gd name="T37" fmla="*/ 22 h 109"/>
                    <a:gd name="T38" fmla="*/ 37 w 45"/>
                    <a:gd name="T39" fmla="*/ 27 h 109"/>
                    <a:gd name="T40" fmla="*/ 35 w 45"/>
                    <a:gd name="T41" fmla="*/ 28 h 109"/>
                    <a:gd name="T42" fmla="*/ 32 w 45"/>
                    <a:gd name="T43" fmla="*/ 25 h 109"/>
                    <a:gd name="T44" fmla="*/ 32 w 45"/>
                    <a:gd name="T45" fmla="*/ 29 h 109"/>
                    <a:gd name="T46" fmla="*/ 27 w 45"/>
                    <a:gd name="T47" fmla="*/ 31 h 109"/>
                    <a:gd name="T48" fmla="*/ 24 w 45"/>
                    <a:gd name="T49" fmla="*/ 37 h 109"/>
                    <a:gd name="T50" fmla="*/ 20 w 45"/>
                    <a:gd name="T51" fmla="*/ 42 h 109"/>
                    <a:gd name="T52" fmla="*/ 19 w 45"/>
                    <a:gd name="T53" fmla="*/ 43 h 109"/>
                    <a:gd name="T54" fmla="*/ 13 w 45"/>
                    <a:gd name="T55" fmla="*/ 43 h 109"/>
                    <a:gd name="T56" fmla="*/ 14 w 45"/>
                    <a:gd name="T57" fmla="*/ 48 h 109"/>
                    <a:gd name="T58" fmla="*/ 19 w 45"/>
                    <a:gd name="T59" fmla="*/ 53 h 109"/>
                    <a:gd name="T60" fmla="*/ 21 w 45"/>
                    <a:gd name="T61" fmla="*/ 58 h 109"/>
                    <a:gd name="T62" fmla="*/ 25 w 45"/>
                    <a:gd name="T63" fmla="*/ 55 h 109"/>
                    <a:gd name="T64" fmla="*/ 29 w 45"/>
                    <a:gd name="T65" fmla="*/ 56 h 109"/>
                    <a:gd name="T66" fmla="*/ 36 w 45"/>
                    <a:gd name="T67" fmla="*/ 64 h 109"/>
                    <a:gd name="T68" fmla="*/ 41 w 45"/>
                    <a:gd name="T69" fmla="*/ 66 h 109"/>
                    <a:gd name="T70" fmla="*/ 45 w 45"/>
                    <a:gd name="T71" fmla="*/ 70 h 109"/>
                    <a:gd name="T72" fmla="*/ 43 w 45"/>
                    <a:gd name="T73" fmla="*/ 75 h 109"/>
                    <a:gd name="T74" fmla="*/ 42 w 45"/>
                    <a:gd name="T75" fmla="*/ 82 h 109"/>
                    <a:gd name="T76" fmla="*/ 38 w 45"/>
                    <a:gd name="T77" fmla="*/ 86 h 109"/>
                    <a:gd name="T78" fmla="*/ 35 w 45"/>
                    <a:gd name="T79" fmla="*/ 90 h 109"/>
                    <a:gd name="T80" fmla="*/ 32 w 45"/>
                    <a:gd name="T81" fmla="*/ 94 h 109"/>
                    <a:gd name="T82" fmla="*/ 30 w 45"/>
                    <a:gd name="T83" fmla="*/ 102 h 109"/>
                    <a:gd name="T84" fmla="*/ 29 w 45"/>
                    <a:gd name="T85" fmla="*/ 107 h 109"/>
                    <a:gd name="T86" fmla="*/ 27 w 45"/>
                    <a:gd name="T87" fmla="*/ 107 h 109"/>
                    <a:gd name="T88" fmla="*/ 25 w 45"/>
                    <a:gd name="T89" fmla="*/ 104 h 109"/>
                    <a:gd name="T90" fmla="*/ 24 w 45"/>
                    <a:gd name="T91" fmla="*/ 96 h 109"/>
                    <a:gd name="T92" fmla="*/ 26 w 45"/>
                    <a:gd name="T93" fmla="*/ 88 h 109"/>
                    <a:gd name="T94" fmla="*/ 26 w 45"/>
                    <a:gd name="T95" fmla="*/ 81 h 109"/>
                    <a:gd name="T96" fmla="*/ 22 w 45"/>
                    <a:gd name="T97" fmla="*/ 74 h 109"/>
                    <a:gd name="T98" fmla="*/ 20 w 45"/>
                    <a:gd name="T99" fmla="*/ 68 h 109"/>
                    <a:gd name="T100" fmla="*/ 21 w 45"/>
                    <a:gd name="T101" fmla="*/ 61 h 109"/>
                    <a:gd name="T102" fmla="*/ 17 w 45"/>
                    <a:gd name="T103" fmla="*/ 57 h 109"/>
                    <a:gd name="T104" fmla="*/ 14 w 45"/>
                    <a:gd name="T105" fmla="*/ 55 h 109"/>
                    <a:gd name="T106" fmla="*/ 6 w 45"/>
                    <a:gd name="T107" fmla="*/ 48 h 109"/>
                    <a:gd name="T108" fmla="*/ 5 w 45"/>
                    <a:gd name="T109" fmla="*/ 47 h 109"/>
                    <a:gd name="T110" fmla="*/ 2 w 45"/>
                    <a:gd name="T111" fmla="*/ 43 h 109"/>
                    <a:gd name="T112" fmla="*/ 15 w 45"/>
                    <a:gd name="T113" fmla="*/ 7 h 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5" h="109">
                      <a:moveTo>
                        <a:pt x="15" y="7"/>
                      </a:move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7" y="7"/>
                        <a:pt x="17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5"/>
                        <a:pt x="18" y="4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20" y="2"/>
                        <a:pt x="19" y="4"/>
                        <a:pt x="20" y="3"/>
                      </a:cubicBezTo>
                      <a:cubicBezTo>
                        <a:pt x="21" y="5"/>
                        <a:pt x="21" y="5"/>
                        <a:pt x="22" y="6"/>
                      </a:cubicBezTo>
                      <a:cubicBezTo>
                        <a:pt x="22" y="7"/>
                        <a:pt x="21" y="7"/>
                        <a:pt x="22" y="8"/>
                      </a:cubicBezTo>
                      <a:cubicBezTo>
                        <a:pt x="22" y="7"/>
                        <a:pt x="23" y="6"/>
                        <a:pt x="23" y="6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0" y="4"/>
                        <a:pt x="22" y="1"/>
                        <a:pt x="23" y="0"/>
                      </a:cubicBezTo>
                      <a:cubicBezTo>
                        <a:pt x="24" y="0"/>
                        <a:pt x="24" y="1"/>
                        <a:pt x="24" y="2"/>
                      </a:cubicBezTo>
                      <a:cubicBezTo>
                        <a:pt x="24" y="1"/>
                        <a:pt x="26" y="0"/>
                        <a:pt x="26" y="2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3"/>
                        <a:pt x="31" y="3"/>
                        <a:pt x="31" y="3"/>
                      </a:cubicBezTo>
                      <a:cubicBezTo>
                        <a:pt x="31" y="4"/>
                        <a:pt x="32" y="4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3" y="7"/>
                        <a:pt x="34" y="7"/>
                      </a:cubicBezTo>
                      <a:cubicBezTo>
                        <a:pt x="34" y="7"/>
                        <a:pt x="34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3" y="9"/>
                        <a:pt x="33" y="10"/>
                        <a:pt x="33" y="11"/>
                      </a:cubicBezTo>
                      <a:cubicBezTo>
                        <a:pt x="33" y="10"/>
                        <a:pt x="32" y="10"/>
                        <a:pt x="32" y="9"/>
                      </a:cubicBezTo>
                      <a:cubicBezTo>
                        <a:pt x="32" y="10"/>
                        <a:pt x="32" y="10"/>
                        <a:pt x="32" y="11"/>
                      </a:cubicBezTo>
                      <a:cubicBezTo>
                        <a:pt x="32" y="13"/>
                        <a:pt x="31" y="13"/>
                        <a:pt x="32" y="14"/>
                      </a:cubicBezTo>
                      <a:cubicBezTo>
                        <a:pt x="30" y="14"/>
                        <a:pt x="29" y="12"/>
                        <a:pt x="28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9"/>
                        <a:pt x="28" y="10"/>
                        <a:pt x="29" y="8"/>
                      </a:cubicBezTo>
                      <a:cubicBezTo>
                        <a:pt x="29" y="6"/>
                        <a:pt x="27" y="7"/>
                        <a:pt x="28" y="6"/>
                      </a:cubicBezTo>
                      <a:cubicBezTo>
                        <a:pt x="27" y="6"/>
                        <a:pt x="26" y="5"/>
                        <a:pt x="26" y="6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4" y="9"/>
                        <a:pt x="23" y="9"/>
                        <a:pt x="21" y="10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0" y="11"/>
                        <a:pt x="20" y="12"/>
                        <a:pt x="19" y="13"/>
                      </a:cubicBezTo>
                      <a:cubicBezTo>
                        <a:pt x="19" y="13"/>
                        <a:pt x="18" y="14"/>
                        <a:pt x="17" y="15"/>
                      </a:cubicBezTo>
                      <a:cubicBezTo>
                        <a:pt x="17" y="15"/>
                        <a:pt x="18" y="16"/>
                        <a:pt x="17" y="16"/>
                      </a:cubicBezTo>
                      <a:cubicBezTo>
                        <a:pt x="17" y="17"/>
                        <a:pt x="18" y="16"/>
                        <a:pt x="18" y="18"/>
                      </a:cubicBezTo>
                      <a:cubicBezTo>
                        <a:pt x="19" y="18"/>
                        <a:pt x="20" y="19"/>
                        <a:pt x="20" y="20"/>
                      </a:cubicBezTo>
                      <a:cubicBezTo>
                        <a:pt x="21" y="20"/>
                        <a:pt x="21" y="19"/>
                        <a:pt x="21" y="20"/>
                      </a:cubicBezTo>
                      <a:cubicBezTo>
                        <a:pt x="22" y="20"/>
                        <a:pt x="22" y="19"/>
                        <a:pt x="22" y="20"/>
                      </a:cubicBezTo>
                      <a:cubicBezTo>
                        <a:pt x="22" y="21"/>
                        <a:pt x="23" y="22"/>
                        <a:pt x="23" y="23"/>
                      </a:cubicBezTo>
                      <a:cubicBezTo>
                        <a:pt x="23" y="22"/>
                        <a:pt x="23" y="20"/>
                        <a:pt x="24" y="20"/>
                      </a:cubicBezTo>
                      <a:cubicBezTo>
                        <a:pt x="24" y="19"/>
                        <a:pt x="24" y="20"/>
                        <a:pt x="23" y="19"/>
                      </a:cubicBezTo>
                      <a:cubicBezTo>
                        <a:pt x="24" y="18"/>
                        <a:pt x="24" y="19"/>
                        <a:pt x="25" y="19"/>
                      </a:cubicBezTo>
                      <a:cubicBezTo>
                        <a:pt x="24" y="17"/>
                        <a:pt x="25" y="15"/>
                        <a:pt x="25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8" y="13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6"/>
                      </a:cubicBezTo>
                      <a:cubicBezTo>
                        <a:pt x="29" y="17"/>
                        <a:pt x="31" y="16"/>
                        <a:pt x="31" y="17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3" y="15"/>
                        <a:pt x="32" y="17"/>
                        <a:pt x="33" y="18"/>
                      </a:cubicBezTo>
                      <a:cubicBezTo>
                        <a:pt x="33" y="18"/>
                        <a:pt x="33" y="19"/>
                        <a:pt x="33" y="19"/>
                      </a:cubicBezTo>
                      <a:cubicBezTo>
                        <a:pt x="33" y="20"/>
                        <a:pt x="34" y="20"/>
                        <a:pt x="34" y="22"/>
                      </a:cubicBez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3"/>
                        <a:pt x="35" y="23"/>
                        <a:pt x="35" y="25"/>
                      </a:cubicBezTo>
                      <a:cubicBezTo>
                        <a:pt x="36" y="26"/>
                        <a:pt x="36" y="27"/>
                        <a:pt x="37" y="27"/>
                      </a:cubicBezTo>
                      <a:cubicBezTo>
                        <a:pt x="36" y="27"/>
                        <a:pt x="37" y="28"/>
                        <a:pt x="37" y="29"/>
                      </a:cubicBezTo>
                      <a:cubicBezTo>
                        <a:pt x="36" y="29"/>
                        <a:pt x="35" y="28"/>
                        <a:pt x="35" y="29"/>
                      </a:cubicBezTo>
                      <a:cubicBezTo>
                        <a:pt x="35" y="29"/>
                        <a:pt x="35" y="28"/>
                        <a:pt x="35" y="28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33" y="26"/>
                        <a:pt x="34" y="25"/>
                        <a:pt x="35" y="24"/>
                      </a:cubicBezTo>
                      <a:cubicBezTo>
                        <a:pt x="34" y="23"/>
                        <a:pt x="33" y="26"/>
                        <a:pt x="32" y="25"/>
                      </a:cubicBezTo>
                      <a:cubicBezTo>
                        <a:pt x="32" y="26"/>
                        <a:pt x="32" y="25"/>
                        <a:pt x="32" y="26"/>
                      </a:cubicBezTo>
                      <a:cubicBezTo>
                        <a:pt x="31" y="26"/>
                        <a:pt x="31" y="26"/>
                        <a:pt x="31" y="27"/>
                      </a:cubicBezTo>
                      <a:cubicBezTo>
                        <a:pt x="30" y="28"/>
                        <a:pt x="32" y="28"/>
                        <a:pt x="32" y="29"/>
                      </a:cubicBezTo>
                      <a:cubicBezTo>
                        <a:pt x="32" y="29"/>
                        <a:pt x="31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29" y="30"/>
                        <a:pt x="28" y="30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5" y="34"/>
                      </a:cubicBezTo>
                      <a:cubicBezTo>
                        <a:pt x="25" y="35"/>
                        <a:pt x="24" y="35"/>
                        <a:pt x="24" y="37"/>
                      </a:cubicBezTo>
                      <a:cubicBezTo>
                        <a:pt x="24" y="37"/>
                        <a:pt x="24" y="37"/>
                        <a:pt x="23" y="37"/>
                      </a:cubicBezTo>
                      <a:cubicBezTo>
                        <a:pt x="24" y="38"/>
                        <a:pt x="24" y="38"/>
                        <a:pt x="23" y="38"/>
                      </a:cubicBezTo>
                      <a:cubicBezTo>
                        <a:pt x="22" y="39"/>
                        <a:pt x="21" y="40"/>
                        <a:pt x="20" y="42"/>
                      </a:cubicBezTo>
                      <a:cubicBezTo>
                        <a:pt x="20" y="42"/>
                        <a:pt x="21" y="43"/>
                        <a:pt x="21" y="43"/>
                      </a:cubicBezTo>
                      <a:cubicBezTo>
                        <a:pt x="21" y="44"/>
                        <a:pt x="21" y="44"/>
                        <a:pt x="21" y="46"/>
                      </a:cubicBezTo>
                      <a:cubicBezTo>
                        <a:pt x="20" y="46"/>
                        <a:pt x="19" y="45"/>
                        <a:pt x="19" y="43"/>
                      </a:cubicBezTo>
                      <a:cubicBezTo>
                        <a:pt x="19" y="42"/>
                        <a:pt x="18" y="43"/>
                        <a:pt x="17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2"/>
                        <a:pt x="13" y="43"/>
                      </a:cubicBezTo>
                      <a:cubicBezTo>
                        <a:pt x="13" y="43"/>
                        <a:pt x="12" y="43"/>
                        <a:pt x="11" y="44"/>
                      </a:cubicBezTo>
                      <a:cubicBezTo>
                        <a:pt x="12" y="46"/>
                        <a:pt x="10" y="51"/>
                        <a:pt x="13" y="51"/>
                      </a:cubicBezTo>
                      <a:cubicBezTo>
                        <a:pt x="14" y="50"/>
                        <a:pt x="14" y="49"/>
                        <a:pt x="14" y="48"/>
                      </a:cubicBezTo>
                      <a:cubicBezTo>
                        <a:pt x="15" y="48"/>
                        <a:pt x="15" y="48"/>
                        <a:pt x="17" y="48"/>
                      </a:cubicBezTo>
                      <a:cubicBezTo>
                        <a:pt x="17" y="50"/>
                        <a:pt x="16" y="51"/>
                        <a:pt x="16" y="52"/>
                      </a:cubicBezTo>
                      <a:cubicBezTo>
                        <a:pt x="17" y="52"/>
                        <a:pt x="18" y="52"/>
                        <a:pt x="19" y="53"/>
                      </a:cubicBezTo>
                      <a:cubicBezTo>
                        <a:pt x="19" y="55"/>
                        <a:pt x="18" y="56"/>
                        <a:pt x="19" y="57"/>
                      </a:cubicBezTo>
                      <a:cubicBezTo>
                        <a:pt x="19" y="57"/>
                        <a:pt x="20" y="57"/>
                        <a:pt x="20" y="56"/>
                      </a:cubicBezTo>
                      <a:cubicBezTo>
                        <a:pt x="21" y="56"/>
                        <a:pt x="21" y="57"/>
                        <a:pt x="21" y="58"/>
                      </a:cubicBezTo>
                      <a:cubicBezTo>
                        <a:pt x="22" y="57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4"/>
                        <a:pt x="26" y="55"/>
                      </a:cubicBezTo>
                      <a:cubicBezTo>
                        <a:pt x="27" y="56"/>
                        <a:pt x="28" y="56"/>
                        <a:pt x="28" y="57"/>
                      </a:cubicBezTo>
                      <a:cubicBezTo>
                        <a:pt x="28" y="57"/>
                        <a:pt x="28" y="56"/>
                        <a:pt x="29" y="56"/>
                      </a:cubicBezTo>
                      <a:cubicBezTo>
                        <a:pt x="30" y="57"/>
                        <a:pt x="31" y="57"/>
                        <a:pt x="32" y="58"/>
                      </a:cubicBezTo>
                      <a:cubicBezTo>
                        <a:pt x="32" y="59"/>
                        <a:pt x="33" y="60"/>
                        <a:pt x="33" y="60"/>
                      </a:cubicBezTo>
                      <a:cubicBezTo>
                        <a:pt x="36" y="59"/>
                        <a:pt x="37" y="63"/>
                        <a:pt x="36" y="64"/>
                      </a:cubicBezTo>
                      <a:cubicBezTo>
                        <a:pt x="36" y="65"/>
                        <a:pt x="37" y="64"/>
                        <a:pt x="38" y="64"/>
                      </a:cubicBezTo>
                      <a:cubicBezTo>
                        <a:pt x="38" y="66"/>
                        <a:pt x="39" y="65"/>
                        <a:pt x="40" y="66"/>
                      </a:cubicBezTo>
                      <a:cubicBezTo>
                        <a:pt x="40" y="66"/>
                        <a:pt x="41" y="66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4" y="67"/>
                        <a:pt x="44" y="67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1"/>
                      </a:cubicBezTo>
                      <a:cubicBezTo>
                        <a:pt x="44" y="72"/>
                        <a:pt x="45" y="72"/>
                        <a:pt x="44" y="73"/>
                      </a:cubicBezTo>
                      <a:cubicBezTo>
                        <a:pt x="44" y="74"/>
                        <a:pt x="43" y="74"/>
                        <a:pt x="43" y="7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76"/>
                        <a:pt x="42" y="76"/>
                        <a:pt x="42" y="77"/>
                      </a:cubicBezTo>
                      <a:cubicBezTo>
                        <a:pt x="43" y="78"/>
                        <a:pt x="42" y="80"/>
                        <a:pt x="42" y="82"/>
                      </a:cubicBezTo>
                      <a:cubicBezTo>
                        <a:pt x="41" y="82"/>
                        <a:pt x="41" y="82"/>
                        <a:pt x="39" y="83"/>
                      </a:cubicBezTo>
                      <a:cubicBezTo>
                        <a:pt x="39" y="83"/>
                        <a:pt x="39" y="84"/>
                        <a:pt x="38" y="84"/>
                      </a:cubicBezTo>
                      <a:cubicBezTo>
                        <a:pt x="38" y="85"/>
                        <a:pt x="38" y="85"/>
                        <a:pt x="38" y="86"/>
                      </a:cubicBezTo>
                      <a:cubicBezTo>
                        <a:pt x="38" y="87"/>
                        <a:pt x="37" y="87"/>
                        <a:pt x="37" y="89"/>
                      </a:cubicBezTo>
                      <a:cubicBezTo>
                        <a:pt x="36" y="89"/>
                        <a:pt x="36" y="90"/>
                        <a:pt x="36" y="90"/>
                      </a:cubicBezTo>
                      <a:cubicBezTo>
                        <a:pt x="36" y="90"/>
                        <a:pt x="35" y="90"/>
                        <a:pt x="35" y="90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1" y="95"/>
                        <a:pt x="31" y="97"/>
                        <a:pt x="30" y="96"/>
                      </a:cubicBezTo>
                      <a:cubicBezTo>
                        <a:pt x="31" y="96"/>
                        <a:pt x="30" y="99"/>
                        <a:pt x="30" y="100"/>
                      </a:cubicBezTo>
                      <a:cubicBezTo>
                        <a:pt x="30" y="101"/>
                        <a:pt x="30" y="101"/>
                        <a:pt x="30" y="102"/>
                      </a:cubicBezTo>
                      <a:cubicBezTo>
                        <a:pt x="30" y="102"/>
                        <a:pt x="30" y="103"/>
                        <a:pt x="29" y="103"/>
                      </a:cubicBezTo>
                      <a:cubicBezTo>
                        <a:pt x="29" y="104"/>
                        <a:pt x="29" y="104"/>
                        <a:pt x="29" y="105"/>
                      </a:cubicBezTo>
                      <a:cubicBezTo>
                        <a:pt x="28" y="106"/>
                        <a:pt x="30" y="106"/>
                        <a:pt x="29" y="107"/>
                      </a:cubicBezTo>
                      <a:cubicBezTo>
                        <a:pt x="30" y="107"/>
                        <a:pt x="30" y="108"/>
                        <a:pt x="31" y="108"/>
                      </a:cubicBezTo>
                      <a:cubicBezTo>
                        <a:pt x="31" y="109"/>
                        <a:pt x="29" y="108"/>
                        <a:pt x="28" y="108"/>
                      </a:cubicBezTo>
                      <a:cubicBezTo>
                        <a:pt x="28" y="108"/>
                        <a:pt x="27" y="108"/>
                        <a:pt x="27" y="107"/>
                      </a:cubicBezTo>
                      <a:cubicBezTo>
                        <a:pt x="27" y="107"/>
                        <a:pt x="27" y="107"/>
                        <a:pt x="27" y="107"/>
                      </a:cubicBezTo>
                      <a:cubicBezTo>
                        <a:pt x="27" y="107"/>
                        <a:pt x="27" y="107"/>
                        <a:pt x="27" y="106"/>
                      </a:cubicBezTo>
                      <a:cubicBezTo>
                        <a:pt x="26" y="106"/>
                        <a:pt x="26" y="104"/>
                        <a:pt x="25" y="104"/>
                      </a:cubicBezTo>
                      <a:cubicBezTo>
                        <a:pt x="26" y="102"/>
                        <a:pt x="25" y="101"/>
                        <a:pt x="25" y="99"/>
                      </a:cubicBezTo>
                      <a:cubicBezTo>
                        <a:pt x="25" y="98"/>
                        <a:pt x="25" y="98"/>
                        <a:pt x="25" y="97"/>
                      </a:cubicBezTo>
                      <a:cubicBezTo>
                        <a:pt x="25" y="96"/>
                        <a:pt x="24" y="97"/>
                        <a:pt x="24" y="96"/>
                      </a:cubicBezTo>
                      <a:cubicBezTo>
                        <a:pt x="25" y="95"/>
                        <a:pt x="26" y="95"/>
                        <a:pt x="26" y="94"/>
                      </a:cubicBezTo>
                      <a:cubicBezTo>
                        <a:pt x="25" y="93"/>
                        <a:pt x="25" y="95"/>
                        <a:pt x="24" y="94"/>
                      </a:cubicBezTo>
                      <a:cubicBezTo>
                        <a:pt x="25" y="92"/>
                        <a:pt x="24" y="89"/>
                        <a:pt x="26" y="88"/>
                      </a:cubicBezTo>
                      <a:cubicBezTo>
                        <a:pt x="26" y="86"/>
                        <a:pt x="25" y="85"/>
                        <a:pt x="26" y="84"/>
                      </a:cubicBezTo>
                      <a:cubicBezTo>
                        <a:pt x="26" y="83"/>
                        <a:pt x="26" y="83"/>
                        <a:pt x="25" y="83"/>
                      </a:cubicBezTo>
                      <a:cubicBezTo>
                        <a:pt x="25" y="82"/>
                        <a:pt x="25" y="82"/>
                        <a:pt x="26" y="81"/>
                      </a:cubicBezTo>
                      <a:cubicBezTo>
                        <a:pt x="26" y="79"/>
                        <a:pt x="25" y="79"/>
                        <a:pt x="24" y="77"/>
                      </a:cubicBezTo>
                      <a:cubicBezTo>
                        <a:pt x="23" y="77"/>
                        <a:pt x="23" y="76"/>
                        <a:pt x="22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1" y="73"/>
                        <a:pt x="20" y="72"/>
                        <a:pt x="20" y="70"/>
                      </a:cubicBezTo>
                      <a:cubicBezTo>
                        <a:pt x="20" y="70"/>
                        <a:pt x="21" y="70"/>
                        <a:pt x="21" y="69"/>
                      </a:cubicBezTo>
                      <a:cubicBezTo>
                        <a:pt x="21" y="69"/>
                        <a:pt x="20" y="69"/>
                        <a:pt x="20" y="68"/>
                      </a:cubicBezTo>
                      <a:cubicBezTo>
                        <a:pt x="21" y="67"/>
                        <a:pt x="19" y="66"/>
                        <a:pt x="20" y="64"/>
                      </a:cubicBezTo>
                      <a:cubicBezTo>
                        <a:pt x="20" y="63"/>
                        <a:pt x="21" y="63"/>
                        <a:pt x="21" y="62"/>
                      </a:cubicBezTo>
                      <a:cubicBezTo>
                        <a:pt x="20" y="61"/>
                        <a:pt x="21" y="61"/>
                        <a:pt x="21" y="61"/>
                      </a:cubicBezTo>
                      <a:cubicBezTo>
                        <a:pt x="21" y="60"/>
                        <a:pt x="20" y="59"/>
                        <a:pt x="20" y="58"/>
                      </a:cubicBezTo>
                      <a:cubicBezTo>
                        <a:pt x="20" y="58"/>
                        <a:pt x="20" y="59"/>
                        <a:pt x="20" y="59"/>
                      </a:cubicBezTo>
                      <a:cubicBezTo>
                        <a:pt x="18" y="59"/>
                        <a:pt x="18" y="58"/>
                        <a:pt x="17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6"/>
                        <a:pt x="16" y="56"/>
                        <a:pt x="16" y="55"/>
                      </a:cubicBezTo>
                      <a:cubicBezTo>
                        <a:pt x="15" y="55"/>
                        <a:pt x="15" y="55"/>
                        <a:pt x="14" y="55"/>
                      </a:cubicBezTo>
                      <a:cubicBezTo>
                        <a:pt x="13" y="54"/>
                        <a:pt x="13" y="54"/>
                        <a:pt x="13" y="53"/>
                      </a:cubicBezTo>
                      <a:cubicBezTo>
                        <a:pt x="10" y="54"/>
                        <a:pt x="9" y="52"/>
                        <a:pt x="7" y="52"/>
                      </a:cubicBezTo>
                      <a:cubicBezTo>
                        <a:pt x="7" y="50"/>
                        <a:pt x="6" y="49"/>
                        <a:pt x="6" y="48"/>
                      </a:cubicBezTo>
                      <a:cubicBezTo>
                        <a:pt x="6" y="47"/>
                        <a:pt x="5" y="46"/>
                        <a:pt x="5" y="45"/>
                      </a:cubicBezTo>
                      <a:cubicBezTo>
                        <a:pt x="5" y="45"/>
                        <a:pt x="5" y="44"/>
                        <a:pt x="4" y="44"/>
                      </a:cubicBezTo>
                      <a:cubicBezTo>
                        <a:pt x="4" y="46"/>
                        <a:pt x="5" y="46"/>
                        <a:pt x="5" y="47"/>
                      </a:cubicBezTo>
                      <a:cubicBezTo>
                        <a:pt x="4" y="47"/>
                        <a:pt x="4" y="46"/>
                        <a:pt x="3" y="47"/>
                      </a:cubicBezTo>
                      <a:cubicBezTo>
                        <a:pt x="3" y="46"/>
                        <a:pt x="3" y="44"/>
                        <a:pt x="2" y="44"/>
                      </a:cubicBezTo>
                      <a:cubicBezTo>
                        <a:pt x="2" y="44"/>
                        <a:pt x="2" y="43"/>
                        <a:pt x="2" y="43"/>
                      </a:cubicBezTo>
                      <a:cubicBezTo>
                        <a:pt x="1" y="42"/>
                        <a:pt x="1" y="40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" y="27"/>
                        <a:pt x="7" y="16"/>
                        <a:pt x="15" y="7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" name="Freeform 23"/>
                <p:cNvSpPr/>
                <p:nvPr/>
              </p:nvSpPr>
              <p:spPr bwMode="auto">
                <a:xfrm>
                  <a:off x="3206097" y="3026083"/>
                  <a:ext cx="69737" cy="56178"/>
                </a:xfrm>
                <a:custGeom>
                  <a:gdLst>
                    <a:gd name="T0" fmla="*/ 1 w 15"/>
                    <a:gd name="T1" fmla="*/ 9 h 12"/>
                    <a:gd name="T2" fmla="*/ 14 w 15"/>
                    <a:gd name="T3" fmla="*/ 0 h 12"/>
                    <a:gd name="T4" fmla="*/ 15 w 15"/>
                    <a:gd name="T5" fmla="*/ 1 h 12"/>
                    <a:gd name="T6" fmla="*/ 12 w 15"/>
                    <a:gd name="T7" fmla="*/ 2 h 12"/>
                    <a:gd name="T8" fmla="*/ 12 w 15"/>
                    <a:gd name="T9" fmla="*/ 3 h 12"/>
                    <a:gd name="T10" fmla="*/ 10 w 15"/>
                    <a:gd name="T11" fmla="*/ 5 h 12"/>
                    <a:gd name="T12" fmla="*/ 8 w 15"/>
                    <a:gd name="T13" fmla="*/ 6 h 12"/>
                    <a:gd name="T14" fmla="*/ 6 w 15"/>
                    <a:gd name="T15" fmla="*/ 9 h 12"/>
                    <a:gd name="T16" fmla="*/ 5 w 15"/>
                    <a:gd name="T17" fmla="*/ 9 h 12"/>
                    <a:gd name="T18" fmla="*/ 6 w 15"/>
                    <a:gd name="T19" fmla="*/ 9 h 12"/>
                    <a:gd name="T20" fmla="*/ 5 w 15"/>
                    <a:gd name="T21" fmla="*/ 10 h 12"/>
                    <a:gd name="T22" fmla="*/ 0 w 15"/>
                    <a:gd name="T23" fmla="*/ 11 h 12"/>
                    <a:gd name="T24" fmla="*/ 0 w 15"/>
                    <a:gd name="T25" fmla="*/ 10 h 12"/>
                    <a:gd name="T26" fmla="*/ 1 w 15"/>
                    <a:gd name="T27" fmla="*/ 10 h 12"/>
                    <a:gd name="T28" fmla="*/ 3 w 15"/>
                    <a:gd name="T29" fmla="*/ 10 h 12"/>
                    <a:gd name="T30" fmla="*/ 1 w 15"/>
                    <a:gd name="T31" fmla="*/ 9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" y="9"/>
                      </a:moveTo>
                      <a:cubicBezTo>
                        <a:pt x="5" y="6"/>
                        <a:pt x="10" y="3"/>
                        <a:pt x="14" y="0"/>
                      </a:cubicBezTo>
                      <a:cubicBezTo>
                        <a:pt x="14" y="1"/>
                        <a:pt x="15" y="0"/>
                        <a:pt x="15" y="1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9" y="4"/>
                        <a:pt x="9" y="6"/>
                        <a:pt x="8" y="6"/>
                      </a:cubicBezTo>
                      <a:cubicBezTo>
                        <a:pt x="8" y="7"/>
                        <a:pt x="6" y="7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2"/>
                        <a:pt x="2" y="11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9"/>
                        <a:pt x="2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" name="Freeform 38"/>
                <p:cNvSpPr/>
                <p:nvPr/>
              </p:nvSpPr>
              <p:spPr bwMode="auto">
                <a:xfrm>
                  <a:off x="3262274" y="3556860"/>
                  <a:ext cx="5812" cy="3874"/>
                </a:xfrm>
                <a:custGeom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" name="Freeform 39"/>
                <p:cNvSpPr/>
                <p:nvPr/>
              </p:nvSpPr>
              <p:spPr bwMode="auto">
                <a:xfrm>
                  <a:off x="3248714" y="3016397"/>
                  <a:ext cx="135600" cy="135600"/>
                </a:xfrm>
                <a:custGeom>
                  <a:gdLst>
                    <a:gd name="T0" fmla="*/ 12 w 29"/>
                    <a:gd name="T1" fmla="*/ 28 h 29"/>
                    <a:gd name="T2" fmla="*/ 11 w 29"/>
                    <a:gd name="T3" fmla="*/ 29 h 29"/>
                    <a:gd name="T4" fmla="*/ 10 w 29"/>
                    <a:gd name="T5" fmla="*/ 28 h 29"/>
                    <a:gd name="T6" fmla="*/ 8 w 29"/>
                    <a:gd name="T7" fmla="*/ 28 h 29"/>
                    <a:gd name="T8" fmla="*/ 7 w 29"/>
                    <a:gd name="T9" fmla="*/ 22 h 29"/>
                    <a:gd name="T10" fmla="*/ 7 w 29"/>
                    <a:gd name="T11" fmla="*/ 20 h 29"/>
                    <a:gd name="T12" fmla="*/ 9 w 29"/>
                    <a:gd name="T13" fmla="*/ 19 h 29"/>
                    <a:gd name="T14" fmla="*/ 7 w 29"/>
                    <a:gd name="T15" fmla="*/ 17 h 29"/>
                    <a:gd name="T16" fmla="*/ 8 w 29"/>
                    <a:gd name="T17" fmla="*/ 16 h 29"/>
                    <a:gd name="T18" fmla="*/ 7 w 29"/>
                    <a:gd name="T19" fmla="*/ 16 h 29"/>
                    <a:gd name="T20" fmla="*/ 7 w 29"/>
                    <a:gd name="T21" fmla="*/ 15 h 29"/>
                    <a:gd name="T22" fmla="*/ 6 w 29"/>
                    <a:gd name="T23" fmla="*/ 12 h 29"/>
                    <a:gd name="T24" fmla="*/ 4 w 29"/>
                    <a:gd name="T25" fmla="*/ 11 h 29"/>
                    <a:gd name="T26" fmla="*/ 2 w 29"/>
                    <a:gd name="T27" fmla="*/ 12 h 29"/>
                    <a:gd name="T28" fmla="*/ 1 w 29"/>
                    <a:gd name="T29" fmla="*/ 10 h 29"/>
                    <a:gd name="T30" fmla="*/ 4 w 29"/>
                    <a:gd name="T31" fmla="*/ 10 h 29"/>
                    <a:gd name="T32" fmla="*/ 2 w 29"/>
                    <a:gd name="T33" fmla="*/ 10 h 29"/>
                    <a:gd name="T34" fmla="*/ 1 w 29"/>
                    <a:gd name="T35" fmla="*/ 10 h 29"/>
                    <a:gd name="T36" fmla="*/ 0 w 29"/>
                    <a:gd name="T37" fmla="*/ 9 h 29"/>
                    <a:gd name="T38" fmla="*/ 1 w 29"/>
                    <a:gd name="T39" fmla="*/ 8 h 29"/>
                    <a:gd name="T40" fmla="*/ 4 w 29"/>
                    <a:gd name="T41" fmla="*/ 7 h 29"/>
                    <a:gd name="T42" fmla="*/ 3 w 29"/>
                    <a:gd name="T43" fmla="*/ 6 h 29"/>
                    <a:gd name="T44" fmla="*/ 9 w 29"/>
                    <a:gd name="T45" fmla="*/ 3 h 29"/>
                    <a:gd name="T46" fmla="*/ 13 w 29"/>
                    <a:gd name="T47" fmla="*/ 4 h 29"/>
                    <a:gd name="T48" fmla="*/ 13 w 29"/>
                    <a:gd name="T49" fmla="*/ 2 h 29"/>
                    <a:gd name="T50" fmla="*/ 15 w 29"/>
                    <a:gd name="T51" fmla="*/ 1 h 29"/>
                    <a:gd name="T52" fmla="*/ 20 w 29"/>
                    <a:gd name="T53" fmla="*/ 1 h 29"/>
                    <a:gd name="T54" fmla="*/ 21 w 29"/>
                    <a:gd name="T55" fmla="*/ 1 h 29"/>
                    <a:gd name="T56" fmla="*/ 23 w 29"/>
                    <a:gd name="T57" fmla="*/ 1 h 29"/>
                    <a:gd name="T58" fmla="*/ 26 w 29"/>
                    <a:gd name="T59" fmla="*/ 2 h 29"/>
                    <a:gd name="T60" fmla="*/ 23 w 29"/>
                    <a:gd name="T61" fmla="*/ 4 h 29"/>
                    <a:gd name="T62" fmla="*/ 26 w 29"/>
                    <a:gd name="T63" fmla="*/ 3 h 29"/>
                    <a:gd name="T64" fmla="*/ 27 w 29"/>
                    <a:gd name="T65" fmla="*/ 4 h 29"/>
                    <a:gd name="T66" fmla="*/ 28 w 29"/>
                    <a:gd name="T67" fmla="*/ 5 h 29"/>
                    <a:gd name="T68" fmla="*/ 26 w 29"/>
                    <a:gd name="T69" fmla="*/ 5 h 29"/>
                    <a:gd name="T70" fmla="*/ 25 w 29"/>
                    <a:gd name="T71" fmla="*/ 6 h 29"/>
                    <a:gd name="T72" fmla="*/ 25 w 29"/>
                    <a:gd name="T73" fmla="*/ 8 h 29"/>
                    <a:gd name="T74" fmla="*/ 24 w 29"/>
                    <a:gd name="T75" fmla="*/ 8 h 29"/>
                    <a:gd name="T76" fmla="*/ 26 w 29"/>
                    <a:gd name="T77" fmla="*/ 10 h 29"/>
                    <a:gd name="T78" fmla="*/ 24 w 29"/>
                    <a:gd name="T79" fmla="*/ 10 h 29"/>
                    <a:gd name="T80" fmla="*/ 23 w 29"/>
                    <a:gd name="T81" fmla="*/ 15 h 29"/>
                    <a:gd name="T82" fmla="*/ 23 w 29"/>
                    <a:gd name="T83" fmla="*/ 16 h 29"/>
                    <a:gd name="T84" fmla="*/ 22 w 29"/>
                    <a:gd name="T85" fmla="*/ 16 h 29"/>
                    <a:gd name="T86" fmla="*/ 23 w 29"/>
                    <a:gd name="T87" fmla="*/ 18 h 29"/>
                    <a:gd name="T88" fmla="*/ 20 w 29"/>
                    <a:gd name="T89" fmla="*/ 16 h 29"/>
                    <a:gd name="T90" fmla="*/ 19 w 29"/>
                    <a:gd name="T91" fmla="*/ 17 h 29"/>
                    <a:gd name="T92" fmla="*/ 21 w 29"/>
                    <a:gd name="T93" fmla="*/ 18 h 29"/>
                    <a:gd name="T94" fmla="*/ 20 w 29"/>
                    <a:gd name="T95" fmla="*/ 20 h 29"/>
                    <a:gd name="T96" fmla="*/ 17 w 29"/>
                    <a:gd name="T97" fmla="*/ 21 h 29"/>
                    <a:gd name="T98" fmla="*/ 16 w 29"/>
                    <a:gd name="T99" fmla="*/ 22 h 29"/>
                    <a:gd name="T100" fmla="*/ 14 w 29"/>
                    <a:gd name="T101" fmla="*/ 22 h 29"/>
                    <a:gd name="T102" fmla="*/ 13 w 29"/>
                    <a:gd name="T103" fmla="*/ 24 h 29"/>
                    <a:gd name="T104" fmla="*/ 12 w 29"/>
                    <a:gd name="T105" fmla="*/ 28 h 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" h="28">
                      <a:moveTo>
                        <a:pt x="12" y="28"/>
                      </a:moveTo>
                      <a:cubicBezTo>
                        <a:pt x="12" y="28"/>
                        <a:pt x="12" y="28"/>
                        <a:pt x="11" y="29"/>
                      </a:cubicBezTo>
                      <a:cubicBezTo>
                        <a:pt x="10" y="29"/>
                        <a:pt x="11" y="28"/>
                        <a:pt x="10" y="28"/>
                      </a:cubicBezTo>
                      <a:cubicBezTo>
                        <a:pt x="10" y="28"/>
                        <a:pt x="9" y="28"/>
                        <a:pt x="8" y="28"/>
                      </a:cubicBezTo>
                      <a:cubicBezTo>
                        <a:pt x="7" y="26"/>
                        <a:pt x="8" y="23"/>
                        <a:pt x="7" y="22"/>
                      </a:cubicBezTo>
                      <a:cubicBezTo>
                        <a:pt x="7" y="21"/>
                        <a:pt x="8" y="21"/>
                        <a:pt x="7" y="20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9" y="18"/>
                        <a:pt x="7" y="18"/>
                        <a:pt x="7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5"/>
                        <a:pt x="8" y="17"/>
                        <a:pt x="7" y="16"/>
                      </a:cubicBezTo>
                      <a:cubicBezTo>
                        <a:pt x="6" y="16"/>
                        <a:pt x="7" y="15"/>
                        <a:pt x="7" y="15"/>
                      </a:cubicBezTo>
                      <a:cubicBezTo>
                        <a:pt x="7" y="14"/>
                        <a:pt x="6" y="13"/>
                        <a:pt x="6" y="12"/>
                      </a:cubicBezTo>
                      <a:cubicBezTo>
                        <a:pt x="5" y="12"/>
                        <a:pt x="4" y="12"/>
                        <a:pt x="4" y="11"/>
                      </a:cubicBezTo>
                      <a:cubicBezTo>
                        <a:pt x="3" y="11"/>
                        <a:pt x="3" y="12"/>
                        <a:pt x="2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3" y="10"/>
                        <a:pt x="4" y="10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2" y="9"/>
                        <a:pt x="1" y="9"/>
                        <a:pt x="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3" y="7"/>
                        <a:pt x="3" y="6"/>
                      </a:cubicBezTo>
                      <a:cubicBezTo>
                        <a:pt x="5" y="5"/>
                        <a:pt x="6" y="4"/>
                        <a:pt x="9" y="3"/>
                      </a:cubicBezTo>
                      <a:cubicBezTo>
                        <a:pt x="10" y="4"/>
                        <a:pt x="11" y="3"/>
                        <a:pt x="13" y="4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2"/>
                      </a:cubicBezTo>
                      <a:cubicBezTo>
                        <a:pt x="26" y="3"/>
                        <a:pt x="24" y="2"/>
                        <a:pt x="23" y="4"/>
                      </a:cubicBez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9" y="4"/>
                        <a:pt x="28" y="5"/>
                      </a:cubicBezTo>
                      <a:cubicBezTo>
                        <a:pt x="29" y="6"/>
                        <a:pt x="27" y="5"/>
                        <a:pt x="26" y="5"/>
                      </a:cubicBezTo>
                      <a:cubicBezTo>
                        <a:pt x="26" y="5"/>
                        <a:pt x="26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4" y="8"/>
                        <a:pt x="25" y="9"/>
                        <a:pt x="24" y="8"/>
                      </a:cubicBezTo>
                      <a:cubicBezTo>
                        <a:pt x="25" y="9"/>
                        <a:pt x="26" y="9"/>
                        <a:pt x="26" y="10"/>
                      </a:cubicBezTo>
                      <a:cubicBezTo>
                        <a:pt x="25" y="10"/>
                        <a:pt x="24" y="10"/>
                        <a:pt x="24" y="10"/>
                      </a:cubicBezTo>
                      <a:cubicBezTo>
                        <a:pt x="24" y="12"/>
                        <a:pt x="25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3" y="16"/>
                        <a:pt x="23" y="16"/>
                        <a:pt x="22" y="16"/>
                      </a:cubicBezTo>
                      <a:cubicBezTo>
                        <a:pt x="22" y="16"/>
                        <a:pt x="24" y="17"/>
                        <a:pt x="23" y="18"/>
                      </a:cubicBezTo>
                      <a:cubicBezTo>
                        <a:pt x="22" y="18"/>
                        <a:pt x="21" y="17"/>
                        <a:pt x="20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2" y="18"/>
                        <a:pt x="20" y="19"/>
                        <a:pt x="20" y="20"/>
                      </a:cubicBezTo>
                      <a:cubicBezTo>
                        <a:pt x="19" y="20"/>
                        <a:pt x="18" y="21"/>
                        <a:pt x="17" y="21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2"/>
                        <a:pt x="15" y="23"/>
                        <a:pt x="14" y="22"/>
                      </a:cubicBezTo>
                      <a:cubicBezTo>
                        <a:pt x="13" y="22"/>
                        <a:pt x="14" y="24"/>
                        <a:pt x="13" y="24"/>
                      </a:cubicBezTo>
                      <a:cubicBezTo>
                        <a:pt x="13" y="26"/>
                        <a:pt x="12" y="26"/>
                        <a:pt x="12" y="28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43"/>
                <p:cNvSpPr/>
                <p:nvPr/>
              </p:nvSpPr>
              <p:spPr bwMode="auto">
                <a:xfrm>
                  <a:off x="3351382" y="3109380"/>
                  <a:ext cx="23246" cy="23246"/>
                </a:xfrm>
                <a:custGeom>
                  <a:gdLst>
                    <a:gd name="T0" fmla="*/ 2 w 5"/>
                    <a:gd name="T1" fmla="*/ 5 h 5"/>
                    <a:gd name="T2" fmla="*/ 0 w 5"/>
                    <a:gd name="T3" fmla="*/ 4 h 5"/>
                    <a:gd name="T4" fmla="*/ 1 w 5"/>
                    <a:gd name="T5" fmla="*/ 2 h 5"/>
                    <a:gd name="T6" fmla="*/ 0 w 5"/>
                    <a:gd name="T7" fmla="*/ 2 h 5"/>
                    <a:gd name="T8" fmla="*/ 1 w 5"/>
                    <a:gd name="T9" fmla="*/ 1 h 5"/>
                    <a:gd name="T10" fmla="*/ 2 w 5"/>
                    <a:gd name="T11" fmla="*/ 2 h 5"/>
                    <a:gd name="T12" fmla="*/ 4 w 5"/>
                    <a:gd name="T13" fmla="*/ 1 h 5"/>
                    <a:gd name="T14" fmla="*/ 5 w 5"/>
                    <a:gd name="T15" fmla="*/ 4 h 5"/>
                    <a:gd name="T16" fmla="*/ 4 w 5"/>
                    <a:gd name="T17" fmla="*/ 5 h 5"/>
                    <a:gd name="T18" fmla="*/ 2 w 5"/>
                    <a:gd name="T1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1" y="5"/>
                        <a:pt x="1" y="3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3" y="1"/>
                        <a:pt x="3" y="2"/>
                        <a:pt x="4" y="1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" name="Freeform 47"/>
                <p:cNvSpPr/>
                <p:nvPr/>
              </p:nvSpPr>
              <p:spPr bwMode="auto">
                <a:xfrm>
                  <a:off x="3202223" y="3122940"/>
                  <a:ext cx="19371" cy="19371"/>
                </a:xfrm>
                <a:custGeom>
                  <a:gdLst>
                    <a:gd name="T0" fmla="*/ 4 w 4"/>
                    <a:gd name="T1" fmla="*/ 2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0 h 4"/>
                    <a:gd name="T8" fmla="*/ 3 w 4"/>
                    <a:gd name="T9" fmla="*/ 1 h 4"/>
                    <a:gd name="T10" fmla="*/ 4 w 4"/>
                    <a:gd name="T11" fmla="*/ 2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4"/>
                        <a:pt x="2" y="1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" name="Freeform 48"/>
                <p:cNvSpPr/>
                <p:nvPr/>
              </p:nvSpPr>
              <p:spPr bwMode="auto">
                <a:xfrm>
                  <a:off x="3229343" y="3314717"/>
                  <a:ext cx="9686" cy="3874"/>
                </a:xfrm>
                <a:custGeom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0 h 1"/>
                    <a:gd name="T6" fmla="*/ 2 w 2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49"/>
                <p:cNvSpPr/>
                <p:nvPr/>
              </p:nvSpPr>
              <p:spPr bwMode="auto">
                <a:xfrm>
                  <a:off x="3188662" y="3295345"/>
                  <a:ext cx="40681" cy="23246"/>
                </a:xfrm>
                <a:custGeom>
                  <a:gdLst>
                    <a:gd name="T0" fmla="*/ 4 w 9"/>
                    <a:gd name="T1" fmla="*/ 3 h 5"/>
                    <a:gd name="T2" fmla="*/ 2 w 9"/>
                    <a:gd name="T3" fmla="*/ 1 h 5"/>
                    <a:gd name="T4" fmla="*/ 0 w 9"/>
                    <a:gd name="T5" fmla="*/ 2 h 5"/>
                    <a:gd name="T6" fmla="*/ 0 w 9"/>
                    <a:gd name="T7" fmla="*/ 0 h 5"/>
                    <a:gd name="T8" fmla="*/ 4 w 9"/>
                    <a:gd name="T9" fmla="*/ 0 h 5"/>
                    <a:gd name="T10" fmla="*/ 5 w 9"/>
                    <a:gd name="T11" fmla="*/ 1 h 5"/>
                    <a:gd name="T12" fmla="*/ 6 w 9"/>
                    <a:gd name="T13" fmla="*/ 2 h 5"/>
                    <a:gd name="T14" fmla="*/ 9 w 9"/>
                    <a:gd name="T15" fmla="*/ 4 h 5"/>
                    <a:gd name="T16" fmla="*/ 7 w 9"/>
                    <a:gd name="T17" fmla="*/ 5 h 5"/>
                    <a:gd name="T18" fmla="*/ 6 w 9"/>
                    <a:gd name="T19" fmla="*/ 4 h 5"/>
                    <a:gd name="T20" fmla="*/ 6 w 9"/>
                    <a:gd name="T21" fmla="*/ 3 h 5"/>
                    <a:gd name="T22" fmla="*/ 4 w 9"/>
                    <a:gd name="T23" fmla="*/ 3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3" y="3"/>
                        <a:pt x="3" y="1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2"/>
                        <a:pt x="8" y="2"/>
                        <a:pt x="9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2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50"/>
                <p:cNvSpPr/>
                <p:nvPr/>
              </p:nvSpPr>
              <p:spPr bwMode="auto">
                <a:xfrm>
                  <a:off x="3202223" y="3310842"/>
                  <a:ext cx="9686" cy="7749"/>
                </a:xfrm>
                <a:custGeom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51"/>
                <p:cNvSpPr/>
                <p:nvPr/>
              </p:nvSpPr>
              <p:spPr bwMode="auto">
                <a:xfrm>
                  <a:off x="3202223" y="3291471"/>
                  <a:ext cx="3874" cy="3874"/>
                </a:xfrm>
                <a:custGeom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52"/>
                <p:cNvSpPr/>
                <p:nvPr/>
              </p:nvSpPr>
              <p:spPr bwMode="auto">
                <a:xfrm>
                  <a:off x="3211908" y="3291471"/>
                  <a:ext cx="3874" cy="3874"/>
                </a:xfrm>
                <a:custGeom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53"/>
                <p:cNvSpPr/>
                <p:nvPr/>
              </p:nvSpPr>
              <p:spPr bwMode="auto">
                <a:xfrm>
                  <a:off x="3215782" y="3295345"/>
                  <a:ext cx="9686" cy="9686"/>
                </a:xfrm>
                <a:custGeom>
                  <a:gdLst>
                    <a:gd name="T0" fmla="*/ 0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55"/>
                <p:cNvSpPr/>
                <p:nvPr/>
              </p:nvSpPr>
              <p:spPr bwMode="auto">
                <a:xfrm flipH="1">
                  <a:off x="3225469" y="307257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60"/>
                <p:cNvSpPr/>
                <p:nvPr/>
              </p:nvSpPr>
              <p:spPr bwMode="auto">
                <a:xfrm flipH="1">
                  <a:off x="3122799" y="3281786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63"/>
                <p:cNvSpPr/>
                <p:nvPr/>
              </p:nvSpPr>
              <p:spPr bwMode="auto">
                <a:xfrm>
                  <a:off x="3258399" y="3179117"/>
                  <a:ext cx="3874" cy="0"/>
                </a:xfrm>
                <a:custGeom>
                  <a:gdLst>
                    <a:gd name="T0" fmla="*/ 1 w 1"/>
                    <a:gd name="T1" fmla="*/ 1 w 1"/>
                    <a:gd name="T2" fmla="*/ 1 w 1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72"/>
                <p:cNvSpPr/>
                <p:nvPr/>
              </p:nvSpPr>
              <p:spPr bwMode="auto">
                <a:xfrm>
                  <a:off x="3337823" y="3026083"/>
                  <a:ext cx="17435" cy="9686"/>
                </a:xfrm>
                <a:custGeom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73"/>
                <p:cNvSpPr/>
                <p:nvPr/>
              </p:nvSpPr>
              <p:spPr bwMode="auto">
                <a:xfrm>
                  <a:off x="3345571" y="3082260"/>
                  <a:ext cx="5812" cy="9686"/>
                </a:xfrm>
                <a:custGeom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74"/>
                <p:cNvSpPr/>
                <p:nvPr/>
              </p:nvSpPr>
              <p:spPr bwMode="auto">
                <a:xfrm>
                  <a:off x="3118925" y="3272100"/>
                  <a:ext cx="3874" cy="9686"/>
                </a:xfrm>
                <a:custGeom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75"/>
                <p:cNvSpPr/>
                <p:nvPr/>
              </p:nvSpPr>
              <p:spPr bwMode="auto">
                <a:xfrm flipH="1">
                  <a:off x="3118925" y="3268225"/>
                  <a:ext cx="0" cy="3874"/>
                </a:xfrm>
                <a:custGeom>
                  <a:gdLst>
                    <a:gd name="T0" fmla="*/ 1 h 1"/>
                    <a:gd name="T1" fmla="*/ 1 h 1"/>
                    <a:gd name="T2" fmla="*/ 1 h 1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" name="任意多边形 4"/>
            <p:cNvSpPr/>
            <p:nvPr/>
          </p:nvSpPr>
          <p:spPr>
            <a:xfrm>
              <a:off x="4937469" y="2674918"/>
              <a:ext cx="966406" cy="326890"/>
            </a:xfrm>
            <a:custGeom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0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115018" y="3435499"/>
              <a:ext cx="766448" cy="259254"/>
            </a:xfrm>
            <a:custGeom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0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椭圆 27"/>
          <p:cNvSpPr/>
          <p:nvPr/>
        </p:nvSpPr>
        <p:spPr>
          <a:xfrm>
            <a:off x="5985169" y="1814945"/>
            <a:ext cx="249383" cy="24938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248875" y="2854036"/>
            <a:ext cx="249383" cy="249383"/>
          </a:xfrm>
          <a:prstGeom prst="ellipse">
            <a:avLst/>
          </a:prstGeom>
          <a:solidFill>
            <a:srgbClr val="EFD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5985169" y="3872345"/>
            <a:ext cx="249383" cy="249383"/>
          </a:xfrm>
          <a:prstGeom prst="ellipse">
            <a:avLst/>
          </a:prstGeom>
          <a:solidFill>
            <a:srgbClr val="E93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442369" y="4890654"/>
            <a:ext cx="249383" cy="249383"/>
          </a:xfrm>
          <a:prstGeom prst="ellipse">
            <a:avLst/>
          </a:prstGeom>
          <a:solidFill>
            <a:srgbClr val="EFD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685293" y="6054435"/>
            <a:ext cx="249383" cy="24938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6188522" y="1541108"/>
            <a:ext cx="178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28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2800">
              <a:solidFill>
                <a:srgbClr val="13A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599734" y="2592426"/>
            <a:ext cx="150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EFD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800">
                <a:solidFill>
                  <a:srgbClr val="EFD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2800">
              <a:solidFill>
                <a:srgbClr val="EFD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783591" y="3515593"/>
            <a:ext cx="149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E93F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800">
                <a:solidFill>
                  <a:srgbClr val="E93F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2800">
              <a:solidFill>
                <a:srgbClr val="E93F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620740" y="4638512"/>
            <a:ext cx="155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EFD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800">
                <a:solidFill>
                  <a:srgbClr val="EFD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2800">
              <a:solidFill>
                <a:srgbClr val="EFD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740024" y="5423056"/>
            <a:ext cx="163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8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2800">
              <a:solidFill>
                <a:srgbClr val="13A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234552" y="2122208"/>
            <a:ext cx="5666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13A984"/>
                </a:solidFill>
                <a:latin typeface="As seen on TV" pitchFamily="2" charset="0"/>
                <a:ea typeface="张海山锐谐体" panose="02000000000000000000" pitchFamily="2" charset="-122"/>
              </a:rPr>
              <a:t>Everyone's a star and deserves the right to twinkle</a:t>
            </a:r>
            <a:r>
              <a:rPr lang="en-US" altLang="zh-CN">
                <a:solidFill>
                  <a:srgbClr val="13A984"/>
                </a:solidFill>
                <a:latin typeface="As seen on TV" pitchFamily="2" charset="0"/>
              </a:rPr>
              <a:t>.</a:t>
            </a:r>
            <a:r>
              <a:rPr lang="en-US" altLang="zh-CN">
                <a:solidFill>
                  <a:srgbClr val="13A984"/>
                </a:solidFill>
                <a:latin typeface="张海山锐谐体" panose="02000000000000000000" pitchFamily="2" charset="-122"/>
              </a:rPr>
              <a:t> </a:t>
            </a:r>
            <a:r>
              <a:rPr lang="en-US" altLang="zh-CN">
                <a:solidFill>
                  <a:srgbClr val="13A984"/>
                </a:solidFill>
                <a:latin typeface="As seen on TV" pitchFamily="2" charset="0"/>
                <a:ea typeface="张海山锐谐体" panose="02000000000000000000" pitchFamily="2" charset="-122"/>
              </a:rPr>
              <a:t> Everyone's a star and deserves the right to twinkle</a:t>
            </a:r>
            <a:r>
              <a:rPr lang="en-US" altLang="zh-CN">
                <a:solidFill>
                  <a:srgbClr val="13A984"/>
                </a:solidFill>
                <a:latin typeface="As seen on TV" pitchFamily="2" charset="0"/>
              </a:rPr>
              <a:t>.</a:t>
            </a:r>
            <a:endParaRPr lang="en-US" altLang="zh-CN">
              <a:solidFill>
                <a:srgbClr val="13A984"/>
              </a:solidFill>
              <a:latin typeface="As seen on TV" pitchFamily="2" charset="0"/>
            </a:endParaRPr>
          </a:p>
          <a:p>
            <a:endParaRPr lang="zh-CN" altLang="en-US">
              <a:solidFill>
                <a:srgbClr val="13A984"/>
              </a:solidFill>
              <a:latin typeface="张海山锐谐体" panose="02000000000000000000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69310" y="3120302"/>
            <a:ext cx="4991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EFD001"/>
                </a:solidFill>
                <a:latin typeface="As seen on TV" pitchFamily="2" charset="0"/>
                <a:ea typeface="张海山锐谐体" panose="02000000000000000000" pitchFamily="2" charset="-122"/>
              </a:rPr>
              <a:t>Everyone's a star and deserves the right to twinkle</a:t>
            </a:r>
            <a:r>
              <a:rPr lang="en-US" altLang="zh-CN">
                <a:solidFill>
                  <a:srgbClr val="EFD001"/>
                </a:solidFill>
                <a:latin typeface="As seen on TV" pitchFamily="2" charset="0"/>
              </a:rPr>
              <a:t>.</a:t>
            </a:r>
            <a:r>
              <a:rPr lang="en-US" altLang="zh-CN">
                <a:solidFill>
                  <a:srgbClr val="EFD001"/>
                </a:solidFill>
                <a:latin typeface="张海山锐谐体" panose="02000000000000000000" pitchFamily="2" charset="-122"/>
              </a:rPr>
              <a:t> </a:t>
            </a:r>
            <a:r>
              <a:rPr lang="en-US" altLang="zh-CN">
                <a:solidFill>
                  <a:srgbClr val="EFD001"/>
                </a:solidFill>
                <a:latin typeface="As seen on TV" pitchFamily="2" charset="0"/>
                <a:ea typeface="张海山锐谐体" panose="02000000000000000000" pitchFamily="2" charset="-122"/>
              </a:rPr>
              <a:t> Everyone's a star and deserves the right to twinkle</a:t>
            </a:r>
            <a:r>
              <a:rPr lang="en-US" altLang="zh-CN">
                <a:solidFill>
                  <a:srgbClr val="EFD001"/>
                </a:solidFill>
                <a:latin typeface="As seen on TV" pitchFamily="2" charset="0"/>
              </a:rPr>
              <a:t>.</a:t>
            </a:r>
            <a:endParaRPr lang="zh-CN" altLang="en-US">
              <a:solidFill>
                <a:srgbClr val="EFD001"/>
              </a:solidFill>
              <a:latin typeface="张海山锐谐体" panose="02000000000000000000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816443" y="4027315"/>
            <a:ext cx="5666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E93F19"/>
                </a:solidFill>
                <a:latin typeface="As seen on TV" pitchFamily="2" charset="0"/>
                <a:ea typeface="张海山锐谐体" panose="02000000000000000000" pitchFamily="2" charset="-122"/>
              </a:rPr>
              <a:t>Everyone's a star and deserves the right to twinkle</a:t>
            </a:r>
            <a:r>
              <a:rPr lang="en-US" altLang="zh-CN">
                <a:solidFill>
                  <a:srgbClr val="E93F19"/>
                </a:solidFill>
                <a:latin typeface="As seen on TV" pitchFamily="2" charset="0"/>
              </a:rPr>
              <a:t>.</a:t>
            </a:r>
            <a:r>
              <a:rPr lang="en-US" altLang="zh-CN">
                <a:solidFill>
                  <a:srgbClr val="E93F19"/>
                </a:solidFill>
                <a:latin typeface="张海山锐谐体" panose="02000000000000000000" pitchFamily="2" charset="-122"/>
              </a:rPr>
              <a:t> </a:t>
            </a:r>
            <a:r>
              <a:rPr lang="en-US" altLang="zh-CN">
                <a:solidFill>
                  <a:srgbClr val="E93F19"/>
                </a:solidFill>
                <a:latin typeface="As seen on TV" pitchFamily="2" charset="0"/>
                <a:ea typeface="张海山锐谐体" panose="02000000000000000000" pitchFamily="2" charset="-122"/>
              </a:rPr>
              <a:t> Everyone's a star and deserves the right to twinkle</a:t>
            </a:r>
            <a:r>
              <a:rPr lang="en-US" altLang="zh-CN">
                <a:solidFill>
                  <a:srgbClr val="E93F19"/>
                </a:solidFill>
                <a:latin typeface="As seen on TV" pitchFamily="2" charset="0"/>
              </a:rPr>
              <a:t>.</a:t>
            </a:r>
            <a:endParaRPr lang="zh-CN" altLang="en-US">
              <a:solidFill>
                <a:srgbClr val="E93F19"/>
              </a:solidFill>
              <a:latin typeface="张海山锐谐体" panose="020000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15095" y="5111093"/>
            <a:ext cx="5666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EFD001"/>
                </a:solidFill>
                <a:latin typeface="As seen on TV" pitchFamily="2" charset="0"/>
                <a:ea typeface="张海山锐谐体" panose="02000000000000000000" pitchFamily="2" charset="-122"/>
              </a:rPr>
              <a:t>Everyone's a star and deserves the right to twinkle</a:t>
            </a:r>
            <a:r>
              <a:rPr lang="en-US" altLang="zh-CN">
                <a:solidFill>
                  <a:srgbClr val="EFD001"/>
                </a:solidFill>
                <a:latin typeface="As seen on TV" pitchFamily="2" charset="0"/>
              </a:rPr>
              <a:t>.</a:t>
            </a:r>
            <a:r>
              <a:rPr lang="en-US" altLang="zh-CN">
                <a:solidFill>
                  <a:srgbClr val="EFD001"/>
                </a:solidFill>
                <a:latin typeface="张海山锐谐体" panose="02000000000000000000" pitchFamily="2" charset="-122"/>
              </a:rPr>
              <a:t> </a:t>
            </a:r>
            <a:r>
              <a:rPr lang="en-US" altLang="zh-CN">
                <a:solidFill>
                  <a:srgbClr val="EFD001"/>
                </a:solidFill>
                <a:latin typeface="As seen on TV" pitchFamily="2" charset="0"/>
                <a:ea typeface="张海山锐谐体" panose="02000000000000000000" pitchFamily="2" charset="-122"/>
              </a:rPr>
              <a:t> Everyone's a star and deserves the right to twinkle</a:t>
            </a:r>
            <a:r>
              <a:rPr lang="en-US" altLang="zh-CN">
                <a:solidFill>
                  <a:srgbClr val="EFD001"/>
                </a:solidFill>
                <a:latin typeface="As seen on TV" pitchFamily="2" charset="0"/>
              </a:rPr>
              <a:t>.</a:t>
            </a:r>
            <a:endParaRPr lang="zh-CN" altLang="en-US">
              <a:solidFill>
                <a:srgbClr val="EFD001"/>
              </a:solidFill>
              <a:latin typeface="张海山锐谐体" panose="02000000000000000000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767728" y="5934670"/>
            <a:ext cx="5666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13A984"/>
                </a:solidFill>
                <a:latin typeface="As seen on TV" pitchFamily="2" charset="0"/>
                <a:ea typeface="张海山锐谐体" panose="02000000000000000000" pitchFamily="2" charset="-122"/>
              </a:rPr>
              <a:t>Everyone's a star and deserves the right to twinkle</a:t>
            </a:r>
            <a:r>
              <a:rPr lang="en-US" altLang="zh-CN">
                <a:solidFill>
                  <a:srgbClr val="13A984"/>
                </a:solidFill>
                <a:latin typeface="As seen on TV" pitchFamily="2" charset="0"/>
              </a:rPr>
              <a:t>.</a:t>
            </a:r>
            <a:r>
              <a:rPr lang="en-US" altLang="zh-CN">
                <a:solidFill>
                  <a:srgbClr val="13A984"/>
                </a:solidFill>
                <a:latin typeface="张海山锐谐体" panose="02000000000000000000" pitchFamily="2" charset="-122"/>
              </a:rPr>
              <a:t> </a:t>
            </a:r>
            <a:r>
              <a:rPr lang="en-US" altLang="zh-CN">
                <a:solidFill>
                  <a:srgbClr val="13A984"/>
                </a:solidFill>
                <a:latin typeface="As seen on TV" pitchFamily="2" charset="0"/>
                <a:ea typeface="张海山锐谐体" panose="02000000000000000000" pitchFamily="2" charset="-122"/>
              </a:rPr>
              <a:t> Everyone's a star and deserves the right to twinkle</a:t>
            </a:r>
            <a:r>
              <a:rPr lang="en-US" altLang="zh-CN">
                <a:solidFill>
                  <a:srgbClr val="13A984"/>
                </a:solidFill>
                <a:latin typeface="As seen on TV" pitchFamily="2" charset="0"/>
              </a:rPr>
              <a:t>.</a:t>
            </a:r>
            <a:endParaRPr lang="zh-CN" altLang="en-US">
              <a:solidFill>
                <a:srgbClr val="13A984"/>
              </a:solidFill>
              <a:latin typeface="张海山锐谐体" panose="02000000000000000000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204201" y="467404"/>
            <a:ext cx="2405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600">
                <a:solidFill>
                  <a:srgbClr val="292542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2</a:t>
            </a:r>
            <a:endParaRPr lang="zh-CN" altLang="en-US" sz="4600">
              <a:solidFill>
                <a:srgbClr val="292542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rgbClr val="1C1831">
                <a:lumMod val="95000"/>
                <a:lumOff val="5000"/>
                <a:alpha val="95000"/>
              </a:srgbClr>
            </a:gs>
            <a:gs pos="53000">
              <a:srgbClr val="1C1831">
                <a:lumMod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1" name="AutoShape 3"/>
          <p:cNvSpPr>
            <a:spLocks noChangeAspect="1" noChangeArrowheads="1" noTextEdit="1"/>
          </p:cNvSpPr>
          <p:nvPr/>
        </p:nvSpPr>
        <p:spPr bwMode="auto">
          <a:xfrm>
            <a:off x="4970463" y="1252538"/>
            <a:ext cx="8126412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791670" y="323224"/>
            <a:ext cx="46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EFD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3200">
              <a:solidFill>
                <a:srgbClr val="EFD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rgbClr val="EFD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>
              <a:solidFill>
                <a:srgbClr val="EFD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77402" y="509366"/>
            <a:ext cx="1114268" cy="704934"/>
            <a:chOff x="4937469" y="2602268"/>
            <a:chExt cx="1943997" cy="1208443"/>
          </a:xfrm>
        </p:grpSpPr>
        <p:grpSp>
          <p:nvGrpSpPr>
            <p:cNvPr id="4" name="组合 3"/>
            <p:cNvGrpSpPr/>
            <p:nvPr/>
          </p:nvGrpSpPr>
          <p:grpSpPr>
            <a:xfrm>
              <a:off x="5428066" y="2602268"/>
              <a:ext cx="1208443" cy="1208443"/>
              <a:chOff x="2733111" y="3302594"/>
              <a:chExt cx="748987" cy="74898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733111" y="3302594"/>
                <a:ext cx="748987" cy="74898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2778776" y="3385494"/>
                <a:ext cx="551747" cy="666087"/>
                <a:chOff x="3103425" y="3016397"/>
                <a:chExt cx="280889" cy="567580"/>
              </a:xfrm>
            </p:grpSpPr>
            <p:sp>
              <p:nvSpPr>
                <p:cNvPr id="9" name="Freeform 22"/>
                <p:cNvSpPr/>
                <p:nvPr/>
              </p:nvSpPr>
              <p:spPr bwMode="auto">
                <a:xfrm>
                  <a:off x="3103425" y="3076446"/>
                  <a:ext cx="211149" cy="507531"/>
                </a:xfrm>
                <a:custGeom>
                  <a:gdLst>
                    <a:gd name="T0" fmla="*/ 18 w 45"/>
                    <a:gd name="T1" fmla="*/ 6 h 109"/>
                    <a:gd name="T2" fmla="*/ 18 w 45"/>
                    <a:gd name="T3" fmla="*/ 3 h 109"/>
                    <a:gd name="T4" fmla="*/ 22 w 45"/>
                    <a:gd name="T5" fmla="*/ 8 h 109"/>
                    <a:gd name="T6" fmla="*/ 23 w 45"/>
                    <a:gd name="T7" fmla="*/ 0 h 109"/>
                    <a:gd name="T8" fmla="*/ 28 w 45"/>
                    <a:gd name="T9" fmla="*/ 2 h 109"/>
                    <a:gd name="T10" fmla="*/ 32 w 45"/>
                    <a:gd name="T11" fmla="*/ 5 h 109"/>
                    <a:gd name="T12" fmla="*/ 34 w 45"/>
                    <a:gd name="T13" fmla="*/ 8 h 109"/>
                    <a:gd name="T14" fmla="*/ 32 w 45"/>
                    <a:gd name="T15" fmla="*/ 9 h 109"/>
                    <a:gd name="T16" fmla="*/ 28 w 45"/>
                    <a:gd name="T17" fmla="*/ 11 h 109"/>
                    <a:gd name="T18" fmla="*/ 28 w 45"/>
                    <a:gd name="T19" fmla="*/ 6 h 109"/>
                    <a:gd name="T20" fmla="*/ 25 w 45"/>
                    <a:gd name="T21" fmla="*/ 6 h 109"/>
                    <a:gd name="T22" fmla="*/ 21 w 45"/>
                    <a:gd name="T23" fmla="*/ 11 h 109"/>
                    <a:gd name="T24" fmla="*/ 17 w 45"/>
                    <a:gd name="T25" fmla="*/ 16 h 109"/>
                    <a:gd name="T26" fmla="*/ 21 w 45"/>
                    <a:gd name="T27" fmla="*/ 20 h 109"/>
                    <a:gd name="T28" fmla="*/ 24 w 45"/>
                    <a:gd name="T29" fmla="*/ 20 h 109"/>
                    <a:gd name="T30" fmla="*/ 25 w 45"/>
                    <a:gd name="T31" fmla="*/ 13 h 109"/>
                    <a:gd name="T32" fmla="*/ 29 w 45"/>
                    <a:gd name="T33" fmla="*/ 14 h 109"/>
                    <a:gd name="T34" fmla="*/ 31 w 45"/>
                    <a:gd name="T35" fmla="*/ 15 h 109"/>
                    <a:gd name="T36" fmla="*/ 34 w 45"/>
                    <a:gd name="T37" fmla="*/ 22 h 109"/>
                    <a:gd name="T38" fmla="*/ 37 w 45"/>
                    <a:gd name="T39" fmla="*/ 27 h 109"/>
                    <a:gd name="T40" fmla="*/ 35 w 45"/>
                    <a:gd name="T41" fmla="*/ 28 h 109"/>
                    <a:gd name="T42" fmla="*/ 32 w 45"/>
                    <a:gd name="T43" fmla="*/ 25 h 109"/>
                    <a:gd name="T44" fmla="*/ 32 w 45"/>
                    <a:gd name="T45" fmla="*/ 29 h 109"/>
                    <a:gd name="T46" fmla="*/ 27 w 45"/>
                    <a:gd name="T47" fmla="*/ 31 h 109"/>
                    <a:gd name="T48" fmla="*/ 24 w 45"/>
                    <a:gd name="T49" fmla="*/ 37 h 109"/>
                    <a:gd name="T50" fmla="*/ 20 w 45"/>
                    <a:gd name="T51" fmla="*/ 42 h 109"/>
                    <a:gd name="T52" fmla="*/ 19 w 45"/>
                    <a:gd name="T53" fmla="*/ 43 h 109"/>
                    <a:gd name="T54" fmla="*/ 13 w 45"/>
                    <a:gd name="T55" fmla="*/ 43 h 109"/>
                    <a:gd name="T56" fmla="*/ 14 w 45"/>
                    <a:gd name="T57" fmla="*/ 48 h 109"/>
                    <a:gd name="T58" fmla="*/ 19 w 45"/>
                    <a:gd name="T59" fmla="*/ 53 h 109"/>
                    <a:gd name="T60" fmla="*/ 21 w 45"/>
                    <a:gd name="T61" fmla="*/ 58 h 109"/>
                    <a:gd name="T62" fmla="*/ 25 w 45"/>
                    <a:gd name="T63" fmla="*/ 55 h 109"/>
                    <a:gd name="T64" fmla="*/ 29 w 45"/>
                    <a:gd name="T65" fmla="*/ 56 h 109"/>
                    <a:gd name="T66" fmla="*/ 36 w 45"/>
                    <a:gd name="T67" fmla="*/ 64 h 109"/>
                    <a:gd name="T68" fmla="*/ 41 w 45"/>
                    <a:gd name="T69" fmla="*/ 66 h 109"/>
                    <a:gd name="T70" fmla="*/ 45 w 45"/>
                    <a:gd name="T71" fmla="*/ 70 h 109"/>
                    <a:gd name="T72" fmla="*/ 43 w 45"/>
                    <a:gd name="T73" fmla="*/ 75 h 109"/>
                    <a:gd name="T74" fmla="*/ 42 w 45"/>
                    <a:gd name="T75" fmla="*/ 82 h 109"/>
                    <a:gd name="T76" fmla="*/ 38 w 45"/>
                    <a:gd name="T77" fmla="*/ 86 h 109"/>
                    <a:gd name="T78" fmla="*/ 35 w 45"/>
                    <a:gd name="T79" fmla="*/ 90 h 109"/>
                    <a:gd name="T80" fmla="*/ 32 w 45"/>
                    <a:gd name="T81" fmla="*/ 94 h 109"/>
                    <a:gd name="T82" fmla="*/ 30 w 45"/>
                    <a:gd name="T83" fmla="*/ 102 h 109"/>
                    <a:gd name="T84" fmla="*/ 29 w 45"/>
                    <a:gd name="T85" fmla="*/ 107 h 109"/>
                    <a:gd name="T86" fmla="*/ 27 w 45"/>
                    <a:gd name="T87" fmla="*/ 107 h 109"/>
                    <a:gd name="T88" fmla="*/ 25 w 45"/>
                    <a:gd name="T89" fmla="*/ 104 h 109"/>
                    <a:gd name="T90" fmla="*/ 24 w 45"/>
                    <a:gd name="T91" fmla="*/ 96 h 109"/>
                    <a:gd name="T92" fmla="*/ 26 w 45"/>
                    <a:gd name="T93" fmla="*/ 88 h 109"/>
                    <a:gd name="T94" fmla="*/ 26 w 45"/>
                    <a:gd name="T95" fmla="*/ 81 h 109"/>
                    <a:gd name="T96" fmla="*/ 22 w 45"/>
                    <a:gd name="T97" fmla="*/ 74 h 109"/>
                    <a:gd name="T98" fmla="*/ 20 w 45"/>
                    <a:gd name="T99" fmla="*/ 68 h 109"/>
                    <a:gd name="T100" fmla="*/ 21 w 45"/>
                    <a:gd name="T101" fmla="*/ 61 h 109"/>
                    <a:gd name="T102" fmla="*/ 17 w 45"/>
                    <a:gd name="T103" fmla="*/ 57 h 109"/>
                    <a:gd name="T104" fmla="*/ 14 w 45"/>
                    <a:gd name="T105" fmla="*/ 55 h 109"/>
                    <a:gd name="T106" fmla="*/ 6 w 45"/>
                    <a:gd name="T107" fmla="*/ 48 h 109"/>
                    <a:gd name="T108" fmla="*/ 5 w 45"/>
                    <a:gd name="T109" fmla="*/ 47 h 109"/>
                    <a:gd name="T110" fmla="*/ 2 w 45"/>
                    <a:gd name="T111" fmla="*/ 43 h 109"/>
                    <a:gd name="T112" fmla="*/ 15 w 45"/>
                    <a:gd name="T113" fmla="*/ 7 h 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5" h="109">
                      <a:moveTo>
                        <a:pt x="15" y="7"/>
                      </a:move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7" y="7"/>
                        <a:pt x="17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5"/>
                        <a:pt x="18" y="4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20" y="2"/>
                        <a:pt x="19" y="4"/>
                        <a:pt x="20" y="3"/>
                      </a:cubicBezTo>
                      <a:cubicBezTo>
                        <a:pt x="21" y="5"/>
                        <a:pt x="21" y="5"/>
                        <a:pt x="22" y="6"/>
                      </a:cubicBezTo>
                      <a:cubicBezTo>
                        <a:pt x="22" y="7"/>
                        <a:pt x="21" y="7"/>
                        <a:pt x="22" y="8"/>
                      </a:cubicBezTo>
                      <a:cubicBezTo>
                        <a:pt x="22" y="7"/>
                        <a:pt x="23" y="6"/>
                        <a:pt x="23" y="6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0" y="4"/>
                        <a:pt x="22" y="1"/>
                        <a:pt x="23" y="0"/>
                      </a:cubicBezTo>
                      <a:cubicBezTo>
                        <a:pt x="24" y="0"/>
                        <a:pt x="24" y="1"/>
                        <a:pt x="24" y="2"/>
                      </a:cubicBezTo>
                      <a:cubicBezTo>
                        <a:pt x="24" y="1"/>
                        <a:pt x="26" y="0"/>
                        <a:pt x="26" y="2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3"/>
                        <a:pt x="31" y="3"/>
                        <a:pt x="31" y="3"/>
                      </a:cubicBezTo>
                      <a:cubicBezTo>
                        <a:pt x="31" y="4"/>
                        <a:pt x="32" y="4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3" y="7"/>
                        <a:pt x="34" y="7"/>
                      </a:cubicBezTo>
                      <a:cubicBezTo>
                        <a:pt x="34" y="7"/>
                        <a:pt x="34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3" y="9"/>
                        <a:pt x="33" y="10"/>
                        <a:pt x="33" y="11"/>
                      </a:cubicBezTo>
                      <a:cubicBezTo>
                        <a:pt x="33" y="10"/>
                        <a:pt x="32" y="10"/>
                        <a:pt x="32" y="9"/>
                      </a:cubicBezTo>
                      <a:cubicBezTo>
                        <a:pt x="32" y="10"/>
                        <a:pt x="32" y="10"/>
                        <a:pt x="32" y="11"/>
                      </a:cubicBezTo>
                      <a:cubicBezTo>
                        <a:pt x="32" y="13"/>
                        <a:pt x="31" y="13"/>
                        <a:pt x="32" y="14"/>
                      </a:cubicBezTo>
                      <a:cubicBezTo>
                        <a:pt x="30" y="14"/>
                        <a:pt x="29" y="12"/>
                        <a:pt x="28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9"/>
                        <a:pt x="28" y="10"/>
                        <a:pt x="29" y="8"/>
                      </a:cubicBezTo>
                      <a:cubicBezTo>
                        <a:pt x="29" y="6"/>
                        <a:pt x="27" y="7"/>
                        <a:pt x="28" y="6"/>
                      </a:cubicBezTo>
                      <a:cubicBezTo>
                        <a:pt x="27" y="6"/>
                        <a:pt x="26" y="5"/>
                        <a:pt x="26" y="6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4" y="9"/>
                        <a:pt x="23" y="9"/>
                        <a:pt x="21" y="10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0" y="11"/>
                        <a:pt x="20" y="12"/>
                        <a:pt x="19" y="13"/>
                      </a:cubicBezTo>
                      <a:cubicBezTo>
                        <a:pt x="19" y="13"/>
                        <a:pt x="18" y="14"/>
                        <a:pt x="17" y="15"/>
                      </a:cubicBezTo>
                      <a:cubicBezTo>
                        <a:pt x="17" y="15"/>
                        <a:pt x="18" y="16"/>
                        <a:pt x="17" y="16"/>
                      </a:cubicBezTo>
                      <a:cubicBezTo>
                        <a:pt x="17" y="17"/>
                        <a:pt x="18" y="16"/>
                        <a:pt x="18" y="18"/>
                      </a:cubicBezTo>
                      <a:cubicBezTo>
                        <a:pt x="19" y="18"/>
                        <a:pt x="20" y="19"/>
                        <a:pt x="20" y="20"/>
                      </a:cubicBezTo>
                      <a:cubicBezTo>
                        <a:pt x="21" y="20"/>
                        <a:pt x="21" y="19"/>
                        <a:pt x="21" y="20"/>
                      </a:cubicBezTo>
                      <a:cubicBezTo>
                        <a:pt x="22" y="20"/>
                        <a:pt x="22" y="19"/>
                        <a:pt x="22" y="20"/>
                      </a:cubicBezTo>
                      <a:cubicBezTo>
                        <a:pt x="22" y="21"/>
                        <a:pt x="23" y="22"/>
                        <a:pt x="23" y="23"/>
                      </a:cubicBezTo>
                      <a:cubicBezTo>
                        <a:pt x="23" y="22"/>
                        <a:pt x="23" y="20"/>
                        <a:pt x="24" y="20"/>
                      </a:cubicBezTo>
                      <a:cubicBezTo>
                        <a:pt x="24" y="19"/>
                        <a:pt x="24" y="20"/>
                        <a:pt x="23" y="19"/>
                      </a:cubicBezTo>
                      <a:cubicBezTo>
                        <a:pt x="24" y="18"/>
                        <a:pt x="24" y="19"/>
                        <a:pt x="25" y="19"/>
                      </a:cubicBezTo>
                      <a:cubicBezTo>
                        <a:pt x="24" y="17"/>
                        <a:pt x="25" y="15"/>
                        <a:pt x="25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8" y="13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6"/>
                      </a:cubicBezTo>
                      <a:cubicBezTo>
                        <a:pt x="29" y="17"/>
                        <a:pt x="31" y="16"/>
                        <a:pt x="31" y="17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3" y="15"/>
                        <a:pt x="32" y="17"/>
                        <a:pt x="33" y="18"/>
                      </a:cubicBezTo>
                      <a:cubicBezTo>
                        <a:pt x="33" y="18"/>
                        <a:pt x="33" y="19"/>
                        <a:pt x="33" y="19"/>
                      </a:cubicBezTo>
                      <a:cubicBezTo>
                        <a:pt x="33" y="20"/>
                        <a:pt x="34" y="20"/>
                        <a:pt x="34" y="22"/>
                      </a:cubicBez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3"/>
                        <a:pt x="35" y="23"/>
                        <a:pt x="35" y="25"/>
                      </a:cubicBezTo>
                      <a:cubicBezTo>
                        <a:pt x="36" y="26"/>
                        <a:pt x="36" y="27"/>
                        <a:pt x="37" y="27"/>
                      </a:cubicBezTo>
                      <a:cubicBezTo>
                        <a:pt x="36" y="27"/>
                        <a:pt x="37" y="28"/>
                        <a:pt x="37" y="29"/>
                      </a:cubicBezTo>
                      <a:cubicBezTo>
                        <a:pt x="36" y="29"/>
                        <a:pt x="35" y="28"/>
                        <a:pt x="35" y="29"/>
                      </a:cubicBezTo>
                      <a:cubicBezTo>
                        <a:pt x="35" y="29"/>
                        <a:pt x="35" y="28"/>
                        <a:pt x="35" y="28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33" y="26"/>
                        <a:pt x="34" y="25"/>
                        <a:pt x="35" y="24"/>
                      </a:cubicBezTo>
                      <a:cubicBezTo>
                        <a:pt x="34" y="23"/>
                        <a:pt x="33" y="26"/>
                        <a:pt x="32" y="25"/>
                      </a:cubicBezTo>
                      <a:cubicBezTo>
                        <a:pt x="32" y="26"/>
                        <a:pt x="32" y="25"/>
                        <a:pt x="32" y="26"/>
                      </a:cubicBezTo>
                      <a:cubicBezTo>
                        <a:pt x="31" y="26"/>
                        <a:pt x="31" y="26"/>
                        <a:pt x="31" y="27"/>
                      </a:cubicBezTo>
                      <a:cubicBezTo>
                        <a:pt x="30" y="28"/>
                        <a:pt x="32" y="28"/>
                        <a:pt x="32" y="29"/>
                      </a:cubicBezTo>
                      <a:cubicBezTo>
                        <a:pt x="32" y="29"/>
                        <a:pt x="31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29" y="30"/>
                        <a:pt x="28" y="30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5" y="34"/>
                      </a:cubicBezTo>
                      <a:cubicBezTo>
                        <a:pt x="25" y="35"/>
                        <a:pt x="24" y="35"/>
                        <a:pt x="24" y="37"/>
                      </a:cubicBezTo>
                      <a:cubicBezTo>
                        <a:pt x="24" y="37"/>
                        <a:pt x="24" y="37"/>
                        <a:pt x="23" y="37"/>
                      </a:cubicBezTo>
                      <a:cubicBezTo>
                        <a:pt x="24" y="38"/>
                        <a:pt x="24" y="38"/>
                        <a:pt x="23" y="38"/>
                      </a:cubicBezTo>
                      <a:cubicBezTo>
                        <a:pt x="22" y="39"/>
                        <a:pt x="21" y="40"/>
                        <a:pt x="20" y="42"/>
                      </a:cubicBezTo>
                      <a:cubicBezTo>
                        <a:pt x="20" y="42"/>
                        <a:pt x="21" y="43"/>
                        <a:pt x="21" y="43"/>
                      </a:cubicBezTo>
                      <a:cubicBezTo>
                        <a:pt x="21" y="44"/>
                        <a:pt x="21" y="44"/>
                        <a:pt x="21" y="46"/>
                      </a:cubicBezTo>
                      <a:cubicBezTo>
                        <a:pt x="20" y="46"/>
                        <a:pt x="19" y="45"/>
                        <a:pt x="19" y="43"/>
                      </a:cubicBezTo>
                      <a:cubicBezTo>
                        <a:pt x="19" y="42"/>
                        <a:pt x="18" y="43"/>
                        <a:pt x="17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2"/>
                        <a:pt x="13" y="43"/>
                      </a:cubicBezTo>
                      <a:cubicBezTo>
                        <a:pt x="13" y="43"/>
                        <a:pt x="12" y="43"/>
                        <a:pt x="11" y="44"/>
                      </a:cubicBezTo>
                      <a:cubicBezTo>
                        <a:pt x="12" y="46"/>
                        <a:pt x="10" y="51"/>
                        <a:pt x="13" y="51"/>
                      </a:cubicBezTo>
                      <a:cubicBezTo>
                        <a:pt x="14" y="50"/>
                        <a:pt x="14" y="49"/>
                        <a:pt x="14" y="48"/>
                      </a:cubicBezTo>
                      <a:cubicBezTo>
                        <a:pt x="15" y="48"/>
                        <a:pt x="15" y="48"/>
                        <a:pt x="17" y="48"/>
                      </a:cubicBezTo>
                      <a:cubicBezTo>
                        <a:pt x="17" y="50"/>
                        <a:pt x="16" y="51"/>
                        <a:pt x="16" y="52"/>
                      </a:cubicBezTo>
                      <a:cubicBezTo>
                        <a:pt x="17" y="52"/>
                        <a:pt x="18" y="52"/>
                        <a:pt x="19" y="53"/>
                      </a:cubicBezTo>
                      <a:cubicBezTo>
                        <a:pt x="19" y="55"/>
                        <a:pt x="18" y="56"/>
                        <a:pt x="19" y="57"/>
                      </a:cubicBezTo>
                      <a:cubicBezTo>
                        <a:pt x="19" y="57"/>
                        <a:pt x="20" y="57"/>
                        <a:pt x="20" y="56"/>
                      </a:cubicBezTo>
                      <a:cubicBezTo>
                        <a:pt x="21" y="56"/>
                        <a:pt x="21" y="57"/>
                        <a:pt x="21" y="58"/>
                      </a:cubicBezTo>
                      <a:cubicBezTo>
                        <a:pt x="22" y="57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4"/>
                        <a:pt x="26" y="55"/>
                      </a:cubicBezTo>
                      <a:cubicBezTo>
                        <a:pt x="27" y="56"/>
                        <a:pt x="28" y="56"/>
                        <a:pt x="28" y="57"/>
                      </a:cubicBezTo>
                      <a:cubicBezTo>
                        <a:pt x="28" y="57"/>
                        <a:pt x="28" y="56"/>
                        <a:pt x="29" y="56"/>
                      </a:cubicBezTo>
                      <a:cubicBezTo>
                        <a:pt x="30" y="57"/>
                        <a:pt x="31" y="57"/>
                        <a:pt x="32" y="58"/>
                      </a:cubicBezTo>
                      <a:cubicBezTo>
                        <a:pt x="32" y="59"/>
                        <a:pt x="33" y="60"/>
                        <a:pt x="33" y="60"/>
                      </a:cubicBezTo>
                      <a:cubicBezTo>
                        <a:pt x="36" y="59"/>
                        <a:pt x="37" y="63"/>
                        <a:pt x="36" y="64"/>
                      </a:cubicBezTo>
                      <a:cubicBezTo>
                        <a:pt x="36" y="65"/>
                        <a:pt x="37" y="64"/>
                        <a:pt x="38" y="64"/>
                      </a:cubicBezTo>
                      <a:cubicBezTo>
                        <a:pt x="38" y="66"/>
                        <a:pt x="39" y="65"/>
                        <a:pt x="40" y="66"/>
                      </a:cubicBezTo>
                      <a:cubicBezTo>
                        <a:pt x="40" y="66"/>
                        <a:pt x="41" y="66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4" y="67"/>
                        <a:pt x="44" y="67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1"/>
                      </a:cubicBezTo>
                      <a:cubicBezTo>
                        <a:pt x="44" y="72"/>
                        <a:pt x="45" y="72"/>
                        <a:pt x="44" y="73"/>
                      </a:cubicBezTo>
                      <a:cubicBezTo>
                        <a:pt x="44" y="74"/>
                        <a:pt x="43" y="74"/>
                        <a:pt x="43" y="7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76"/>
                        <a:pt x="42" y="76"/>
                        <a:pt x="42" y="77"/>
                      </a:cubicBezTo>
                      <a:cubicBezTo>
                        <a:pt x="43" y="78"/>
                        <a:pt x="42" y="80"/>
                        <a:pt x="42" y="82"/>
                      </a:cubicBezTo>
                      <a:cubicBezTo>
                        <a:pt x="41" y="82"/>
                        <a:pt x="41" y="82"/>
                        <a:pt x="39" y="83"/>
                      </a:cubicBezTo>
                      <a:cubicBezTo>
                        <a:pt x="39" y="83"/>
                        <a:pt x="39" y="84"/>
                        <a:pt x="38" y="84"/>
                      </a:cubicBezTo>
                      <a:cubicBezTo>
                        <a:pt x="38" y="85"/>
                        <a:pt x="38" y="85"/>
                        <a:pt x="38" y="86"/>
                      </a:cubicBezTo>
                      <a:cubicBezTo>
                        <a:pt x="38" y="87"/>
                        <a:pt x="37" y="87"/>
                        <a:pt x="37" y="89"/>
                      </a:cubicBezTo>
                      <a:cubicBezTo>
                        <a:pt x="36" y="89"/>
                        <a:pt x="36" y="90"/>
                        <a:pt x="36" y="90"/>
                      </a:cubicBezTo>
                      <a:cubicBezTo>
                        <a:pt x="36" y="90"/>
                        <a:pt x="35" y="90"/>
                        <a:pt x="35" y="90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1" y="95"/>
                        <a:pt x="31" y="97"/>
                        <a:pt x="30" y="96"/>
                      </a:cubicBezTo>
                      <a:cubicBezTo>
                        <a:pt x="31" y="96"/>
                        <a:pt x="30" y="99"/>
                        <a:pt x="30" y="100"/>
                      </a:cubicBezTo>
                      <a:cubicBezTo>
                        <a:pt x="30" y="101"/>
                        <a:pt x="30" y="101"/>
                        <a:pt x="30" y="102"/>
                      </a:cubicBezTo>
                      <a:cubicBezTo>
                        <a:pt x="30" y="102"/>
                        <a:pt x="30" y="103"/>
                        <a:pt x="29" y="103"/>
                      </a:cubicBezTo>
                      <a:cubicBezTo>
                        <a:pt x="29" y="104"/>
                        <a:pt x="29" y="104"/>
                        <a:pt x="29" y="105"/>
                      </a:cubicBezTo>
                      <a:cubicBezTo>
                        <a:pt x="28" y="106"/>
                        <a:pt x="30" y="106"/>
                        <a:pt x="29" y="107"/>
                      </a:cubicBezTo>
                      <a:cubicBezTo>
                        <a:pt x="30" y="107"/>
                        <a:pt x="30" y="108"/>
                        <a:pt x="31" y="108"/>
                      </a:cubicBezTo>
                      <a:cubicBezTo>
                        <a:pt x="31" y="109"/>
                        <a:pt x="29" y="108"/>
                        <a:pt x="28" y="108"/>
                      </a:cubicBezTo>
                      <a:cubicBezTo>
                        <a:pt x="28" y="108"/>
                        <a:pt x="27" y="108"/>
                        <a:pt x="27" y="107"/>
                      </a:cubicBezTo>
                      <a:cubicBezTo>
                        <a:pt x="27" y="107"/>
                        <a:pt x="27" y="107"/>
                        <a:pt x="27" y="107"/>
                      </a:cubicBezTo>
                      <a:cubicBezTo>
                        <a:pt x="27" y="107"/>
                        <a:pt x="27" y="107"/>
                        <a:pt x="27" y="106"/>
                      </a:cubicBezTo>
                      <a:cubicBezTo>
                        <a:pt x="26" y="106"/>
                        <a:pt x="26" y="104"/>
                        <a:pt x="25" y="104"/>
                      </a:cubicBezTo>
                      <a:cubicBezTo>
                        <a:pt x="26" y="102"/>
                        <a:pt x="25" y="101"/>
                        <a:pt x="25" y="99"/>
                      </a:cubicBezTo>
                      <a:cubicBezTo>
                        <a:pt x="25" y="98"/>
                        <a:pt x="25" y="98"/>
                        <a:pt x="25" y="97"/>
                      </a:cubicBezTo>
                      <a:cubicBezTo>
                        <a:pt x="25" y="96"/>
                        <a:pt x="24" y="97"/>
                        <a:pt x="24" y="96"/>
                      </a:cubicBezTo>
                      <a:cubicBezTo>
                        <a:pt x="25" y="95"/>
                        <a:pt x="26" y="95"/>
                        <a:pt x="26" y="94"/>
                      </a:cubicBezTo>
                      <a:cubicBezTo>
                        <a:pt x="25" y="93"/>
                        <a:pt x="25" y="95"/>
                        <a:pt x="24" y="94"/>
                      </a:cubicBezTo>
                      <a:cubicBezTo>
                        <a:pt x="25" y="92"/>
                        <a:pt x="24" y="89"/>
                        <a:pt x="26" y="88"/>
                      </a:cubicBezTo>
                      <a:cubicBezTo>
                        <a:pt x="26" y="86"/>
                        <a:pt x="25" y="85"/>
                        <a:pt x="26" y="84"/>
                      </a:cubicBezTo>
                      <a:cubicBezTo>
                        <a:pt x="26" y="83"/>
                        <a:pt x="26" y="83"/>
                        <a:pt x="25" y="83"/>
                      </a:cubicBezTo>
                      <a:cubicBezTo>
                        <a:pt x="25" y="82"/>
                        <a:pt x="25" y="82"/>
                        <a:pt x="26" y="81"/>
                      </a:cubicBezTo>
                      <a:cubicBezTo>
                        <a:pt x="26" y="79"/>
                        <a:pt x="25" y="79"/>
                        <a:pt x="24" y="77"/>
                      </a:cubicBezTo>
                      <a:cubicBezTo>
                        <a:pt x="23" y="77"/>
                        <a:pt x="23" y="76"/>
                        <a:pt x="22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1" y="73"/>
                        <a:pt x="20" y="72"/>
                        <a:pt x="20" y="70"/>
                      </a:cubicBezTo>
                      <a:cubicBezTo>
                        <a:pt x="20" y="70"/>
                        <a:pt x="21" y="70"/>
                        <a:pt x="21" y="69"/>
                      </a:cubicBezTo>
                      <a:cubicBezTo>
                        <a:pt x="21" y="69"/>
                        <a:pt x="20" y="69"/>
                        <a:pt x="20" y="68"/>
                      </a:cubicBezTo>
                      <a:cubicBezTo>
                        <a:pt x="21" y="67"/>
                        <a:pt x="19" y="66"/>
                        <a:pt x="20" y="64"/>
                      </a:cubicBezTo>
                      <a:cubicBezTo>
                        <a:pt x="20" y="63"/>
                        <a:pt x="21" y="63"/>
                        <a:pt x="21" y="62"/>
                      </a:cubicBezTo>
                      <a:cubicBezTo>
                        <a:pt x="20" y="61"/>
                        <a:pt x="21" y="61"/>
                        <a:pt x="21" y="61"/>
                      </a:cubicBezTo>
                      <a:cubicBezTo>
                        <a:pt x="21" y="60"/>
                        <a:pt x="20" y="59"/>
                        <a:pt x="20" y="58"/>
                      </a:cubicBezTo>
                      <a:cubicBezTo>
                        <a:pt x="20" y="58"/>
                        <a:pt x="20" y="59"/>
                        <a:pt x="20" y="59"/>
                      </a:cubicBezTo>
                      <a:cubicBezTo>
                        <a:pt x="18" y="59"/>
                        <a:pt x="18" y="58"/>
                        <a:pt x="17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6"/>
                        <a:pt x="16" y="56"/>
                        <a:pt x="16" y="55"/>
                      </a:cubicBezTo>
                      <a:cubicBezTo>
                        <a:pt x="15" y="55"/>
                        <a:pt x="15" y="55"/>
                        <a:pt x="14" y="55"/>
                      </a:cubicBezTo>
                      <a:cubicBezTo>
                        <a:pt x="13" y="54"/>
                        <a:pt x="13" y="54"/>
                        <a:pt x="13" y="53"/>
                      </a:cubicBezTo>
                      <a:cubicBezTo>
                        <a:pt x="10" y="54"/>
                        <a:pt x="9" y="52"/>
                        <a:pt x="7" y="52"/>
                      </a:cubicBezTo>
                      <a:cubicBezTo>
                        <a:pt x="7" y="50"/>
                        <a:pt x="6" y="49"/>
                        <a:pt x="6" y="48"/>
                      </a:cubicBezTo>
                      <a:cubicBezTo>
                        <a:pt x="6" y="47"/>
                        <a:pt x="5" y="46"/>
                        <a:pt x="5" y="45"/>
                      </a:cubicBezTo>
                      <a:cubicBezTo>
                        <a:pt x="5" y="45"/>
                        <a:pt x="5" y="44"/>
                        <a:pt x="4" y="44"/>
                      </a:cubicBezTo>
                      <a:cubicBezTo>
                        <a:pt x="4" y="46"/>
                        <a:pt x="5" y="46"/>
                        <a:pt x="5" y="47"/>
                      </a:cubicBezTo>
                      <a:cubicBezTo>
                        <a:pt x="4" y="47"/>
                        <a:pt x="4" y="46"/>
                        <a:pt x="3" y="47"/>
                      </a:cubicBezTo>
                      <a:cubicBezTo>
                        <a:pt x="3" y="46"/>
                        <a:pt x="3" y="44"/>
                        <a:pt x="2" y="44"/>
                      </a:cubicBezTo>
                      <a:cubicBezTo>
                        <a:pt x="2" y="44"/>
                        <a:pt x="2" y="43"/>
                        <a:pt x="2" y="43"/>
                      </a:cubicBezTo>
                      <a:cubicBezTo>
                        <a:pt x="1" y="42"/>
                        <a:pt x="1" y="40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" y="27"/>
                        <a:pt x="7" y="16"/>
                        <a:pt x="15" y="7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" name="Freeform 23"/>
                <p:cNvSpPr/>
                <p:nvPr/>
              </p:nvSpPr>
              <p:spPr bwMode="auto">
                <a:xfrm>
                  <a:off x="3206097" y="3026083"/>
                  <a:ext cx="69737" cy="56178"/>
                </a:xfrm>
                <a:custGeom>
                  <a:gdLst>
                    <a:gd name="T0" fmla="*/ 1 w 15"/>
                    <a:gd name="T1" fmla="*/ 9 h 12"/>
                    <a:gd name="T2" fmla="*/ 14 w 15"/>
                    <a:gd name="T3" fmla="*/ 0 h 12"/>
                    <a:gd name="T4" fmla="*/ 15 w 15"/>
                    <a:gd name="T5" fmla="*/ 1 h 12"/>
                    <a:gd name="T6" fmla="*/ 12 w 15"/>
                    <a:gd name="T7" fmla="*/ 2 h 12"/>
                    <a:gd name="T8" fmla="*/ 12 w 15"/>
                    <a:gd name="T9" fmla="*/ 3 h 12"/>
                    <a:gd name="T10" fmla="*/ 10 w 15"/>
                    <a:gd name="T11" fmla="*/ 5 h 12"/>
                    <a:gd name="T12" fmla="*/ 8 w 15"/>
                    <a:gd name="T13" fmla="*/ 6 h 12"/>
                    <a:gd name="T14" fmla="*/ 6 w 15"/>
                    <a:gd name="T15" fmla="*/ 9 h 12"/>
                    <a:gd name="T16" fmla="*/ 5 w 15"/>
                    <a:gd name="T17" fmla="*/ 9 h 12"/>
                    <a:gd name="T18" fmla="*/ 6 w 15"/>
                    <a:gd name="T19" fmla="*/ 9 h 12"/>
                    <a:gd name="T20" fmla="*/ 5 w 15"/>
                    <a:gd name="T21" fmla="*/ 10 h 12"/>
                    <a:gd name="T22" fmla="*/ 0 w 15"/>
                    <a:gd name="T23" fmla="*/ 11 h 12"/>
                    <a:gd name="T24" fmla="*/ 0 w 15"/>
                    <a:gd name="T25" fmla="*/ 10 h 12"/>
                    <a:gd name="T26" fmla="*/ 1 w 15"/>
                    <a:gd name="T27" fmla="*/ 10 h 12"/>
                    <a:gd name="T28" fmla="*/ 3 w 15"/>
                    <a:gd name="T29" fmla="*/ 10 h 12"/>
                    <a:gd name="T30" fmla="*/ 1 w 15"/>
                    <a:gd name="T31" fmla="*/ 9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" y="9"/>
                      </a:moveTo>
                      <a:cubicBezTo>
                        <a:pt x="5" y="6"/>
                        <a:pt x="10" y="3"/>
                        <a:pt x="14" y="0"/>
                      </a:cubicBezTo>
                      <a:cubicBezTo>
                        <a:pt x="14" y="1"/>
                        <a:pt x="15" y="0"/>
                        <a:pt x="15" y="1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9" y="4"/>
                        <a:pt x="9" y="6"/>
                        <a:pt x="8" y="6"/>
                      </a:cubicBezTo>
                      <a:cubicBezTo>
                        <a:pt x="8" y="7"/>
                        <a:pt x="6" y="7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2"/>
                        <a:pt x="2" y="11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9"/>
                        <a:pt x="2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" name="Freeform 38"/>
                <p:cNvSpPr/>
                <p:nvPr/>
              </p:nvSpPr>
              <p:spPr bwMode="auto">
                <a:xfrm>
                  <a:off x="3262274" y="3556860"/>
                  <a:ext cx="5812" cy="3874"/>
                </a:xfrm>
                <a:custGeom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" name="Freeform 39"/>
                <p:cNvSpPr/>
                <p:nvPr/>
              </p:nvSpPr>
              <p:spPr bwMode="auto">
                <a:xfrm>
                  <a:off x="3248714" y="3016397"/>
                  <a:ext cx="135600" cy="135600"/>
                </a:xfrm>
                <a:custGeom>
                  <a:gdLst>
                    <a:gd name="T0" fmla="*/ 12 w 29"/>
                    <a:gd name="T1" fmla="*/ 28 h 29"/>
                    <a:gd name="T2" fmla="*/ 11 w 29"/>
                    <a:gd name="T3" fmla="*/ 29 h 29"/>
                    <a:gd name="T4" fmla="*/ 10 w 29"/>
                    <a:gd name="T5" fmla="*/ 28 h 29"/>
                    <a:gd name="T6" fmla="*/ 8 w 29"/>
                    <a:gd name="T7" fmla="*/ 28 h 29"/>
                    <a:gd name="T8" fmla="*/ 7 w 29"/>
                    <a:gd name="T9" fmla="*/ 22 h 29"/>
                    <a:gd name="T10" fmla="*/ 7 w 29"/>
                    <a:gd name="T11" fmla="*/ 20 h 29"/>
                    <a:gd name="T12" fmla="*/ 9 w 29"/>
                    <a:gd name="T13" fmla="*/ 19 h 29"/>
                    <a:gd name="T14" fmla="*/ 7 w 29"/>
                    <a:gd name="T15" fmla="*/ 17 h 29"/>
                    <a:gd name="T16" fmla="*/ 8 w 29"/>
                    <a:gd name="T17" fmla="*/ 16 h 29"/>
                    <a:gd name="T18" fmla="*/ 7 w 29"/>
                    <a:gd name="T19" fmla="*/ 16 h 29"/>
                    <a:gd name="T20" fmla="*/ 7 w 29"/>
                    <a:gd name="T21" fmla="*/ 15 h 29"/>
                    <a:gd name="T22" fmla="*/ 6 w 29"/>
                    <a:gd name="T23" fmla="*/ 12 h 29"/>
                    <a:gd name="T24" fmla="*/ 4 w 29"/>
                    <a:gd name="T25" fmla="*/ 11 h 29"/>
                    <a:gd name="T26" fmla="*/ 2 w 29"/>
                    <a:gd name="T27" fmla="*/ 12 h 29"/>
                    <a:gd name="T28" fmla="*/ 1 w 29"/>
                    <a:gd name="T29" fmla="*/ 10 h 29"/>
                    <a:gd name="T30" fmla="*/ 4 w 29"/>
                    <a:gd name="T31" fmla="*/ 10 h 29"/>
                    <a:gd name="T32" fmla="*/ 2 w 29"/>
                    <a:gd name="T33" fmla="*/ 10 h 29"/>
                    <a:gd name="T34" fmla="*/ 1 w 29"/>
                    <a:gd name="T35" fmla="*/ 10 h 29"/>
                    <a:gd name="T36" fmla="*/ 0 w 29"/>
                    <a:gd name="T37" fmla="*/ 9 h 29"/>
                    <a:gd name="T38" fmla="*/ 1 w 29"/>
                    <a:gd name="T39" fmla="*/ 8 h 29"/>
                    <a:gd name="T40" fmla="*/ 4 w 29"/>
                    <a:gd name="T41" fmla="*/ 7 h 29"/>
                    <a:gd name="T42" fmla="*/ 3 w 29"/>
                    <a:gd name="T43" fmla="*/ 6 h 29"/>
                    <a:gd name="T44" fmla="*/ 9 w 29"/>
                    <a:gd name="T45" fmla="*/ 3 h 29"/>
                    <a:gd name="T46" fmla="*/ 13 w 29"/>
                    <a:gd name="T47" fmla="*/ 4 h 29"/>
                    <a:gd name="T48" fmla="*/ 13 w 29"/>
                    <a:gd name="T49" fmla="*/ 2 h 29"/>
                    <a:gd name="T50" fmla="*/ 15 w 29"/>
                    <a:gd name="T51" fmla="*/ 1 h 29"/>
                    <a:gd name="T52" fmla="*/ 20 w 29"/>
                    <a:gd name="T53" fmla="*/ 1 h 29"/>
                    <a:gd name="T54" fmla="*/ 21 w 29"/>
                    <a:gd name="T55" fmla="*/ 1 h 29"/>
                    <a:gd name="T56" fmla="*/ 23 w 29"/>
                    <a:gd name="T57" fmla="*/ 1 h 29"/>
                    <a:gd name="T58" fmla="*/ 26 w 29"/>
                    <a:gd name="T59" fmla="*/ 2 h 29"/>
                    <a:gd name="T60" fmla="*/ 23 w 29"/>
                    <a:gd name="T61" fmla="*/ 4 h 29"/>
                    <a:gd name="T62" fmla="*/ 26 w 29"/>
                    <a:gd name="T63" fmla="*/ 3 h 29"/>
                    <a:gd name="T64" fmla="*/ 27 w 29"/>
                    <a:gd name="T65" fmla="*/ 4 h 29"/>
                    <a:gd name="T66" fmla="*/ 28 w 29"/>
                    <a:gd name="T67" fmla="*/ 5 h 29"/>
                    <a:gd name="T68" fmla="*/ 26 w 29"/>
                    <a:gd name="T69" fmla="*/ 5 h 29"/>
                    <a:gd name="T70" fmla="*/ 25 w 29"/>
                    <a:gd name="T71" fmla="*/ 6 h 29"/>
                    <a:gd name="T72" fmla="*/ 25 w 29"/>
                    <a:gd name="T73" fmla="*/ 8 h 29"/>
                    <a:gd name="T74" fmla="*/ 24 w 29"/>
                    <a:gd name="T75" fmla="*/ 8 h 29"/>
                    <a:gd name="T76" fmla="*/ 26 w 29"/>
                    <a:gd name="T77" fmla="*/ 10 h 29"/>
                    <a:gd name="T78" fmla="*/ 24 w 29"/>
                    <a:gd name="T79" fmla="*/ 10 h 29"/>
                    <a:gd name="T80" fmla="*/ 23 w 29"/>
                    <a:gd name="T81" fmla="*/ 15 h 29"/>
                    <a:gd name="T82" fmla="*/ 23 w 29"/>
                    <a:gd name="T83" fmla="*/ 16 h 29"/>
                    <a:gd name="T84" fmla="*/ 22 w 29"/>
                    <a:gd name="T85" fmla="*/ 16 h 29"/>
                    <a:gd name="T86" fmla="*/ 23 w 29"/>
                    <a:gd name="T87" fmla="*/ 18 h 29"/>
                    <a:gd name="T88" fmla="*/ 20 w 29"/>
                    <a:gd name="T89" fmla="*/ 16 h 29"/>
                    <a:gd name="T90" fmla="*/ 19 w 29"/>
                    <a:gd name="T91" fmla="*/ 17 h 29"/>
                    <a:gd name="T92" fmla="*/ 21 w 29"/>
                    <a:gd name="T93" fmla="*/ 18 h 29"/>
                    <a:gd name="T94" fmla="*/ 20 w 29"/>
                    <a:gd name="T95" fmla="*/ 20 h 29"/>
                    <a:gd name="T96" fmla="*/ 17 w 29"/>
                    <a:gd name="T97" fmla="*/ 21 h 29"/>
                    <a:gd name="T98" fmla="*/ 16 w 29"/>
                    <a:gd name="T99" fmla="*/ 22 h 29"/>
                    <a:gd name="T100" fmla="*/ 14 w 29"/>
                    <a:gd name="T101" fmla="*/ 22 h 29"/>
                    <a:gd name="T102" fmla="*/ 13 w 29"/>
                    <a:gd name="T103" fmla="*/ 24 h 29"/>
                    <a:gd name="T104" fmla="*/ 12 w 29"/>
                    <a:gd name="T105" fmla="*/ 28 h 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" h="28">
                      <a:moveTo>
                        <a:pt x="12" y="28"/>
                      </a:moveTo>
                      <a:cubicBezTo>
                        <a:pt x="12" y="28"/>
                        <a:pt x="12" y="28"/>
                        <a:pt x="11" y="29"/>
                      </a:cubicBezTo>
                      <a:cubicBezTo>
                        <a:pt x="10" y="29"/>
                        <a:pt x="11" y="28"/>
                        <a:pt x="10" y="28"/>
                      </a:cubicBezTo>
                      <a:cubicBezTo>
                        <a:pt x="10" y="28"/>
                        <a:pt x="9" y="28"/>
                        <a:pt x="8" y="28"/>
                      </a:cubicBezTo>
                      <a:cubicBezTo>
                        <a:pt x="7" y="26"/>
                        <a:pt x="8" y="23"/>
                        <a:pt x="7" y="22"/>
                      </a:cubicBezTo>
                      <a:cubicBezTo>
                        <a:pt x="7" y="21"/>
                        <a:pt x="8" y="21"/>
                        <a:pt x="7" y="20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9" y="18"/>
                        <a:pt x="7" y="18"/>
                        <a:pt x="7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5"/>
                        <a:pt x="8" y="17"/>
                        <a:pt x="7" y="16"/>
                      </a:cubicBezTo>
                      <a:cubicBezTo>
                        <a:pt x="6" y="16"/>
                        <a:pt x="7" y="15"/>
                        <a:pt x="7" y="15"/>
                      </a:cubicBezTo>
                      <a:cubicBezTo>
                        <a:pt x="7" y="14"/>
                        <a:pt x="6" y="13"/>
                        <a:pt x="6" y="12"/>
                      </a:cubicBezTo>
                      <a:cubicBezTo>
                        <a:pt x="5" y="12"/>
                        <a:pt x="4" y="12"/>
                        <a:pt x="4" y="11"/>
                      </a:cubicBezTo>
                      <a:cubicBezTo>
                        <a:pt x="3" y="11"/>
                        <a:pt x="3" y="12"/>
                        <a:pt x="2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3" y="10"/>
                        <a:pt x="4" y="10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2" y="9"/>
                        <a:pt x="1" y="9"/>
                        <a:pt x="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3" y="7"/>
                        <a:pt x="3" y="6"/>
                      </a:cubicBezTo>
                      <a:cubicBezTo>
                        <a:pt x="5" y="5"/>
                        <a:pt x="6" y="4"/>
                        <a:pt x="9" y="3"/>
                      </a:cubicBezTo>
                      <a:cubicBezTo>
                        <a:pt x="10" y="4"/>
                        <a:pt x="11" y="3"/>
                        <a:pt x="13" y="4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2"/>
                      </a:cubicBezTo>
                      <a:cubicBezTo>
                        <a:pt x="26" y="3"/>
                        <a:pt x="24" y="2"/>
                        <a:pt x="23" y="4"/>
                      </a:cubicBez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9" y="4"/>
                        <a:pt x="28" y="5"/>
                      </a:cubicBezTo>
                      <a:cubicBezTo>
                        <a:pt x="29" y="6"/>
                        <a:pt x="27" y="5"/>
                        <a:pt x="26" y="5"/>
                      </a:cubicBezTo>
                      <a:cubicBezTo>
                        <a:pt x="26" y="5"/>
                        <a:pt x="26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4" y="8"/>
                        <a:pt x="25" y="9"/>
                        <a:pt x="24" y="8"/>
                      </a:cubicBezTo>
                      <a:cubicBezTo>
                        <a:pt x="25" y="9"/>
                        <a:pt x="26" y="9"/>
                        <a:pt x="26" y="10"/>
                      </a:cubicBezTo>
                      <a:cubicBezTo>
                        <a:pt x="25" y="10"/>
                        <a:pt x="24" y="10"/>
                        <a:pt x="24" y="10"/>
                      </a:cubicBezTo>
                      <a:cubicBezTo>
                        <a:pt x="24" y="12"/>
                        <a:pt x="25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3" y="16"/>
                        <a:pt x="23" y="16"/>
                        <a:pt x="22" y="16"/>
                      </a:cubicBezTo>
                      <a:cubicBezTo>
                        <a:pt x="22" y="16"/>
                        <a:pt x="24" y="17"/>
                        <a:pt x="23" y="18"/>
                      </a:cubicBezTo>
                      <a:cubicBezTo>
                        <a:pt x="22" y="18"/>
                        <a:pt x="21" y="17"/>
                        <a:pt x="20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2" y="18"/>
                        <a:pt x="20" y="19"/>
                        <a:pt x="20" y="20"/>
                      </a:cubicBezTo>
                      <a:cubicBezTo>
                        <a:pt x="19" y="20"/>
                        <a:pt x="18" y="21"/>
                        <a:pt x="17" y="21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2"/>
                        <a:pt x="15" y="23"/>
                        <a:pt x="14" y="22"/>
                      </a:cubicBezTo>
                      <a:cubicBezTo>
                        <a:pt x="13" y="22"/>
                        <a:pt x="14" y="24"/>
                        <a:pt x="13" y="24"/>
                      </a:cubicBezTo>
                      <a:cubicBezTo>
                        <a:pt x="13" y="26"/>
                        <a:pt x="12" y="26"/>
                        <a:pt x="12" y="28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43"/>
                <p:cNvSpPr/>
                <p:nvPr/>
              </p:nvSpPr>
              <p:spPr bwMode="auto">
                <a:xfrm>
                  <a:off x="3351382" y="3109380"/>
                  <a:ext cx="23246" cy="23246"/>
                </a:xfrm>
                <a:custGeom>
                  <a:gdLst>
                    <a:gd name="T0" fmla="*/ 2 w 5"/>
                    <a:gd name="T1" fmla="*/ 5 h 5"/>
                    <a:gd name="T2" fmla="*/ 0 w 5"/>
                    <a:gd name="T3" fmla="*/ 4 h 5"/>
                    <a:gd name="T4" fmla="*/ 1 w 5"/>
                    <a:gd name="T5" fmla="*/ 2 h 5"/>
                    <a:gd name="T6" fmla="*/ 0 w 5"/>
                    <a:gd name="T7" fmla="*/ 2 h 5"/>
                    <a:gd name="T8" fmla="*/ 1 w 5"/>
                    <a:gd name="T9" fmla="*/ 1 h 5"/>
                    <a:gd name="T10" fmla="*/ 2 w 5"/>
                    <a:gd name="T11" fmla="*/ 2 h 5"/>
                    <a:gd name="T12" fmla="*/ 4 w 5"/>
                    <a:gd name="T13" fmla="*/ 1 h 5"/>
                    <a:gd name="T14" fmla="*/ 5 w 5"/>
                    <a:gd name="T15" fmla="*/ 4 h 5"/>
                    <a:gd name="T16" fmla="*/ 4 w 5"/>
                    <a:gd name="T17" fmla="*/ 5 h 5"/>
                    <a:gd name="T18" fmla="*/ 2 w 5"/>
                    <a:gd name="T1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1" y="5"/>
                        <a:pt x="1" y="3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3" y="1"/>
                        <a:pt x="3" y="2"/>
                        <a:pt x="4" y="1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" name="Freeform 47"/>
                <p:cNvSpPr/>
                <p:nvPr/>
              </p:nvSpPr>
              <p:spPr bwMode="auto">
                <a:xfrm>
                  <a:off x="3202223" y="3122940"/>
                  <a:ext cx="19371" cy="19371"/>
                </a:xfrm>
                <a:custGeom>
                  <a:gdLst>
                    <a:gd name="T0" fmla="*/ 4 w 4"/>
                    <a:gd name="T1" fmla="*/ 2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0 h 4"/>
                    <a:gd name="T8" fmla="*/ 3 w 4"/>
                    <a:gd name="T9" fmla="*/ 1 h 4"/>
                    <a:gd name="T10" fmla="*/ 4 w 4"/>
                    <a:gd name="T11" fmla="*/ 2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4"/>
                        <a:pt x="2" y="1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" name="Freeform 48"/>
                <p:cNvSpPr/>
                <p:nvPr/>
              </p:nvSpPr>
              <p:spPr bwMode="auto">
                <a:xfrm>
                  <a:off x="3229343" y="3314717"/>
                  <a:ext cx="9686" cy="3874"/>
                </a:xfrm>
                <a:custGeom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0 h 1"/>
                    <a:gd name="T6" fmla="*/ 2 w 2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49"/>
                <p:cNvSpPr/>
                <p:nvPr/>
              </p:nvSpPr>
              <p:spPr bwMode="auto">
                <a:xfrm>
                  <a:off x="3188662" y="3295345"/>
                  <a:ext cx="40681" cy="23246"/>
                </a:xfrm>
                <a:custGeom>
                  <a:gdLst>
                    <a:gd name="T0" fmla="*/ 4 w 9"/>
                    <a:gd name="T1" fmla="*/ 3 h 5"/>
                    <a:gd name="T2" fmla="*/ 2 w 9"/>
                    <a:gd name="T3" fmla="*/ 1 h 5"/>
                    <a:gd name="T4" fmla="*/ 0 w 9"/>
                    <a:gd name="T5" fmla="*/ 2 h 5"/>
                    <a:gd name="T6" fmla="*/ 0 w 9"/>
                    <a:gd name="T7" fmla="*/ 0 h 5"/>
                    <a:gd name="T8" fmla="*/ 4 w 9"/>
                    <a:gd name="T9" fmla="*/ 0 h 5"/>
                    <a:gd name="T10" fmla="*/ 5 w 9"/>
                    <a:gd name="T11" fmla="*/ 1 h 5"/>
                    <a:gd name="T12" fmla="*/ 6 w 9"/>
                    <a:gd name="T13" fmla="*/ 2 h 5"/>
                    <a:gd name="T14" fmla="*/ 9 w 9"/>
                    <a:gd name="T15" fmla="*/ 4 h 5"/>
                    <a:gd name="T16" fmla="*/ 7 w 9"/>
                    <a:gd name="T17" fmla="*/ 5 h 5"/>
                    <a:gd name="T18" fmla="*/ 6 w 9"/>
                    <a:gd name="T19" fmla="*/ 4 h 5"/>
                    <a:gd name="T20" fmla="*/ 6 w 9"/>
                    <a:gd name="T21" fmla="*/ 3 h 5"/>
                    <a:gd name="T22" fmla="*/ 4 w 9"/>
                    <a:gd name="T23" fmla="*/ 3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3" y="3"/>
                        <a:pt x="3" y="1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2"/>
                        <a:pt x="8" y="2"/>
                        <a:pt x="9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2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50"/>
                <p:cNvSpPr/>
                <p:nvPr/>
              </p:nvSpPr>
              <p:spPr bwMode="auto">
                <a:xfrm>
                  <a:off x="3202223" y="3310842"/>
                  <a:ext cx="9686" cy="7749"/>
                </a:xfrm>
                <a:custGeom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51"/>
                <p:cNvSpPr/>
                <p:nvPr/>
              </p:nvSpPr>
              <p:spPr bwMode="auto">
                <a:xfrm>
                  <a:off x="3202223" y="3291471"/>
                  <a:ext cx="3874" cy="3874"/>
                </a:xfrm>
                <a:custGeom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52"/>
                <p:cNvSpPr/>
                <p:nvPr/>
              </p:nvSpPr>
              <p:spPr bwMode="auto">
                <a:xfrm>
                  <a:off x="3211908" y="3291471"/>
                  <a:ext cx="3874" cy="3874"/>
                </a:xfrm>
                <a:custGeom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53"/>
                <p:cNvSpPr/>
                <p:nvPr/>
              </p:nvSpPr>
              <p:spPr bwMode="auto">
                <a:xfrm>
                  <a:off x="3215782" y="3295345"/>
                  <a:ext cx="9686" cy="9686"/>
                </a:xfrm>
                <a:custGeom>
                  <a:gdLst>
                    <a:gd name="T0" fmla="*/ 0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55"/>
                <p:cNvSpPr/>
                <p:nvPr/>
              </p:nvSpPr>
              <p:spPr bwMode="auto">
                <a:xfrm flipH="1">
                  <a:off x="3225469" y="307257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60"/>
                <p:cNvSpPr/>
                <p:nvPr/>
              </p:nvSpPr>
              <p:spPr bwMode="auto">
                <a:xfrm flipH="1">
                  <a:off x="3122799" y="3281786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63"/>
                <p:cNvSpPr/>
                <p:nvPr/>
              </p:nvSpPr>
              <p:spPr bwMode="auto">
                <a:xfrm>
                  <a:off x="3258399" y="3179117"/>
                  <a:ext cx="3874" cy="0"/>
                </a:xfrm>
                <a:custGeom>
                  <a:gdLst>
                    <a:gd name="T0" fmla="*/ 1 w 1"/>
                    <a:gd name="T1" fmla="*/ 1 w 1"/>
                    <a:gd name="T2" fmla="*/ 1 w 1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72"/>
                <p:cNvSpPr/>
                <p:nvPr/>
              </p:nvSpPr>
              <p:spPr bwMode="auto">
                <a:xfrm>
                  <a:off x="3337823" y="3026083"/>
                  <a:ext cx="17435" cy="9686"/>
                </a:xfrm>
                <a:custGeom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73"/>
                <p:cNvSpPr/>
                <p:nvPr/>
              </p:nvSpPr>
              <p:spPr bwMode="auto">
                <a:xfrm>
                  <a:off x="3345571" y="3082260"/>
                  <a:ext cx="5812" cy="9686"/>
                </a:xfrm>
                <a:custGeom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74"/>
                <p:cNvSpPr/>
                <p:nvPr/>
              </p:nvSpPr>
              <p:spPr bwMode="auto">
                <a:xfrm>
                  <a:off x="3118925" y="3272100"/>
                  <a:ext cx="3874" cy="9686"/>
                </a:xfrm>
                <a:custGeom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75"/>
                <p:cNvSpPr/>
                <p:nvPr/>
              </p:nvSpPr>
              <p:spPr bwMode="auto">
                <a:xfrm flipH="1">
                  <a:off x="3118925" y="3268225"/>
                  <a:ext cx="0" cy="3874"/>
                </a:xfrm>
                <a:custGeom>
                  <a:gdLst>
                    <a:gd name="T0" fmla="*/ 1 h 1"/>
                    <a:gd name="T1" fmla="*/ 1 h 1"/>
                    <a:gd name="T2" fmla="*/ 1 h 1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" name="任意多边形 4"/>
            <p:cNvSpPr/>
            <p:nvPr/>
          </p:nvSpPr>
          <p:spPr>
            <a:xfrm>
              <a:off x="4937469" y="2674918"/>
              <a:ext cx="966406" cy="326890"/>
            </a:xfrm>
            <a:custGeom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0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115018" y="3435499"/>
              <a:ext cx="766448" cy="259254"/>
            </a:xfrm>
            <a:custGeom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0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4204201" y="467404"/>
            <a:ext cx="2405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600">
                <a:solidFill>
                  <a:srgbClr val="292542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3</a:t>
            </a:r>
            <a:endParaRPr lang="zh-CN" altLang="en-US" sz="4600">
              <a:solidFill>
                <a:srgbClr val="292542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-309045" y="5744131"/>
            <a:ext cx="1432364" cy="1436410"/>
            <a:chOff x="-2366948" y="1907954"/>
            <a:chExt cx="2172552" cy="2178689"/>
          </a:xfrm>
        </p:grpSpPr>
        <p:grpSp>
          <p:nvGrpSpPr>
            <p:cNvPr id="30" name="组合 29"/>
            <p:cNvGrpSpPr/>
            <p:nvPr/>
          </p:nvGrpSpPr>
          <p:grpSpPr>
            <a:xfrm>
              <a:off x="-2366948" y="1907954"/>
              <a:ext cx="2172552" cy="2178689"/>
              <a:chOff x="3334636" y="2567988"/>
              <a:chExt cx="2924565" cy="2881767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4060824" y="3311529"/>
                <a:ext cx="1473199" cy="1473202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806950" y="3311529"/>
                <a:ext cx="736600" cy="1455739"/>
              </a:xfrm>
              <a:custGeom>
                <a:gdLst>
                  <a:gd name="connsiteX0" fmla="*/ 0 w 736600"/>
                  <a:gd name="connsiteY0" fmla="*/ 0 h 1447433"/>
                  <a:gd name="connsiteX1" fmla="*/ 736600 w 736600"/>
                  <a:gd name="connsiteY1" fmla="*/ 736600 h 1447433"/>
                  <a:gd name="connsiteX2" fmla="*/ 286718 w 736600"/>
                  <a:gd name="connsiteY2" fmla="*/ 1415314 h 1447433"/>
                  <a:gd name="connsiteX3" fmla="*/ 183248 w 736600"/>
                  <a:gd name="connsiteY3" fmla="*/ 1447433 h 1447433"/>
                  <a:gd name="connsiteX4" fmla="*/ 247453 w 736600"/>
                  <a:gd name="connsiteY4" fmla="*/ 876437 h 1447433"/>
                  <a:gd name="connsiteX5" fmla="*/ 0 w 736600"/>
                  <a:gd name="connsiteY5" fmla="*/ 848613 h 144743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600" h="1447433">
                    <a:moveTo>
                      <a:pt x="0" y="0"/>
                    </a:moveTo>
                    <a:cubicBezTo>
                      <a:pt x="406813" y="0"/>
                      <a:pt x="736600" y="329787"/>
                      <a:pt x="736600" y="736600"/>
                    </a:cubicBezTo>
                    <a:cubicBezTo>
                      <a:pt x="736600" y="1041710"/>
                      <a:pt x="551095" y="1303493"/>
                      <a:pt x="286718" y="1415314"/>
                    </a:cubicBezTo>
                    <a:lnTo>
                      <a:pt x="183248" y="1447433"/>
                    </a:lnTo>
                    <a:lnTo>
                      <a:pt x="247453" y="876437"/>
                    </a:lnTo>
                    <a:lnTo>
                      <a:pt x="0" y="848613"/>
                    </a:lnTo>
                    <a:close/>
                  </a:path>
                </a:pathLst>
              </a:cu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5152389" y="3776509"/>
                <a:ext cx="212090" cy="212090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282757" y="3768412"/>
                <a:ext cx="212090" cy="212090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>
                <a:off x="4360068" y="3951308"/>
                <a:ext cx="908526" cy="473060"/>
              </a:xfrm>
              <a:custGeom>
                <a:gdLst>
                  <a:gd name="connsiteX0" fmla="*/ 1425 w 682942"/>
                  <a:gd name="connsiteY0" fmla="*/ 0 h 355600"/>
                  <a:gd name="connsiteX1" fmla="*/ 6938 w 682942"/>
                  <a:gd name="connsiteY1" fmla="*/ 54690 h 355600"/>
                  <a:gd name="connsiteX2" fmla="*/ 341471 w 682942"/>
                  <a:gd name="connsiteY2" fmla="*/ 327342 h 355600"/>
                  <a:gd name="connsiteX3" fmla="*/ 676005 w 682942"/>
                  <a:gd name="connsiteY3" fmla="*/ 54690 h 355600"/>
                  <a:gd name="connsiteX4" fmla="*/ 681518 w 682942"/>
                  <a:gd name="connsiteY4" fmla="*/ 0 h 355600"/>
                  <a:gd name="connsiteX5" fmla="*/ 682942 w 682942"/>
                  <a:gd name="connsiteY5" fmla="*/ 14129 h 355600"/>
                  <a:gd name="connsiteX6" fmla="*/ 341471 w 682942"/>
                  <a:gd name="connsiteY6" fmla="*/ 355600 h 355600"/>
                  <a:gd name="connsiteX7" fmla="*/ 0 w 682942"/>
                  <a:gd name="connsiteY7" fmla="*/ 14129 h 3556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2942" h="355600">
                    <a:moveTo>
                      <a:pt x="1425" y="0"/>
                    </a:moveTo>
                    <a:lnTo>
                      <a:pt x="6938" y="54690"/>
                    </a:lnTo>
                    <a:cubicBezTo>
                      <a:pt x="38779" y="210292"/>
                      <a:pt x="176456" y="327342"/>
                      <a:pt x="341471" y="327342"/>
                    </a:cubicBezTo>
                    <a:cubicBezTo>
                      <a:pt x="506487" y="327342"/>
                      <a:pt x="644164" y="210292"/>
                      <a:pt x="676005" y="54690"/>
                    </a:cubicBezTo>
                    <a:lnTo>
                      <a:pt x="681518" y="0"/>
                    </a:lnTo>
                    <a:lnTo>
                      <a:pt x="682942" y="14129"/>
                    </a:lnTo>
                    <a:cubicBezTo>
                      <a:pt x="682942" y="202718"/>
                      <a:pt x="530060" y="355600"/>
                      <a:pt x="341471" y="355600"/>
                    </a:cubicBezTo>
                    <a:cubicBezTo>
                      <a:pt x="152882" y="355600"/>
                      <a:pt x="0" y="202718"/>
                      <a:pt x="0" y="14129"/>
                    </a:cubicBezTo>
                    <a:close/>
                  </a:path>
                </a:pathLst>
              </a:custGeom>
              <a:solidFill>
                <a:srgbClr val="081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3947914" y="3148613"/>
                <a:ext cx="1728985" cy="1728987"/>
              </a:xfrm>
              <a:custGeom>
                <a:gdLst>
                  <a:gd name="connsiteX0" fmla="*/ 593648 w 1190626"/>
                  <a:gd name="connsiteY0" fmla="*/ 45241 h 1190626"/>
                  <a:gd name="connsiteX1" fmla="*/ 30481 w 1190626"/>
                  <a:gd name="connsiteY1" fmla="*/ 608408 h 1190626"/>
                  <a:gd name="connsiteX2" fmla="*/ 593648 w 1190626"/>
                  <a:gd name="connsiteY2" fmla="*/ 1171575 h 1190626"/>
                  <a:gd name="connsiteX3" fmla="*/ 1156815 w 1190626"/>
                  <a:gd name="connsiteY3" fmla="*/ 608408 h 1190626"/>
                  <a:gd name="connsiteX4" fmla="*/ 593648 w 1190626"/>
                  <a:gd name="connsiteY4" fmla="*/ 45241 h 1190626"/>
                  <a:gd name="connsiteX5" fmla="*/ 595313 w 1190626"/>
                  <a:gd name="connsiteY5" fmla="*/ 0 h 1190626"/>
                  <a:gd name="connsiteX6" fmla="*/ 1190626 w 1190626"/>
                  <a:gd name="connsiteY6" fmla="*/ 595313 h 1190626"/>
                  <a:gd name="connsiteX7" fmla="*/ 595313 w 1190626"/>
                  <a:gd name="connsiteY7" fmla="*/ 1190626 h 1190626"/>
                  <a:gd name="connsiteX8" fmla="*/ 0 w 1190626"/>
                  <a:gd name="connsiteY8" fmla="*/ 595313 h 1190626"/>
                  <a:gd name="connsiteX9" fmla="*/ 595313 w 1190626"/>
                  <a:gd name="connsiteY9" fmla="*/ 0 h 119062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0626" h="1190626">
                    <a:moveTo>
                      <a:pt x="593648" y="45241"/>
                    </a:moveTo>
                    <a:cubicBezTo>
                      <a:pt x="282619" y="45241"/>
                      <a:pt x="30481" y="297379"/>
                      <a:pt x="30481" y="608408"/>
                    </a:cubicBezTo>
                    <a:cubicBezTo>
                      <a:pt x="30481" y="919437"/>
                      <a:pt x="282619" y="1171575"/>
                      <a:pt x="593648" y="1171575"/>
                    </a:cubicBezTo>
                    <a:cubicBezTo>
                      <a:pt x="904677" y="1171575"/>
                      <a:pt x="1156815" y="919437"/>
                      <a:pt x="1156815" y="608408"/>
                    </a:cubicBezTo>
                    <a:cubicBezTo>
                      <a:pt x="1156815" y="297379"/>
                      <a:pt x="904677" y="45241"/>
                      <a:pt x="593648" y="45241"/>
                    </a:cubicBezTo>
                    <a:close/>
                    <a:moveTo>
                      <a:pt x="595313" y="0"/>
                    </a:moveTo>
                    <a:cubicBezTo>
                      <a:pt x="924095" y="0"/>
                      <a:pt x="1190626" y="266531"/>
                      <a:pt x="1190626" y="595313"/>
                    </a:cubicBezTo>
                    <a:cubicBezTo>
                      <a:pt x="1190626" y="924095"/>
                      <a:pt x="924095" y="1190626"/>
                      <a:pt x="595313" y="1190626"/>
                    </a:cubicBezTo>
                    <a:cubicBezTo>
                      <a:pt x="266531" y="1190626"/>
                      <a:pt x="0" y="924095"/>
                      <a:pt x="0" y="595313"/>
                    </a:cubicBezTo>
                    <a:cubicBezTo>
                      <a:pt x="0" y="266531"/>
                      <a:pt x="266531" y="0"/>
                      <a:pt x="595313" y="0"/>
                    </a:cubicBezTo>
                    <a:close/>
                  </a:path>
                </a:pathLst>
              </a:cu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4638591" y="2567988"/>
                <a:ext cx="336718" cy="454135"/>
                <a:chOff x="5326541" y="2078721"/>
                <a:chExt cx="336718" cy="454135"/>
              </a:xfrm>
            </p:grpSpPr>
            <p:sp>
              <p:nvSpPr>
                <p:cNvPr id="67" name="等腰三角形 66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任意多边形 67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 rot="2052927">
                <a:off x="5328914" y="2763898"/>
                <a:ext cx="336718" cy="454135"/>
                <a:chOff x="5326541" y="2078721"/>
                <a:chExt cx="336718" cy="454135"/>
              </a:xfrm>
            </p:grpSpPr>
            <p:sp>
              <p:nvSpPr>
                <p:cNvPr id="65" name="等腰三角形 64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任意多边形 65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 rot="3985131">
                <a:off x="5786260" y="3288079"/>
                <a:ext cx="336718" cy="454135"/>
                <a:chOff x="5326541" y="2078721"/>
                <a:chExt cx="336718" cy="454135"/>
              </a:xfrm>
            </p:grpSpPr>
            <p:sp>
              <p:nvSpPr>
                <p:cNvPr id="63" name="等腰三角形 62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任意多边形 63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 rot="6397501">
                <a:off x="5863775" y="4136313"/>
                <a:ext cx="336718" cy="454135"/>
                <a:chOff x="5326541" y="2078721"/>
                <a:chExt cx="336718" cy="454135"/>
              </a:xfrm>
            </p:grpSpPr>
            <p:sp>
              <p:nvSpPr>
                <p:cNvPr id="61" name="等腰三角形 60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任意多边形 61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 rot="8707368">
                <a:off x="5329970" y="4830711"/>
                <a:ext cx="336718" cy="454135"/>
                <a:chOff x="5326541" y="2078721"/>
                <a:chExt cx="336718" cy="454135"/>
              </a:xfrm>
            </p:grpSpPr>
            <p:sp>
              <p:nvSpPr>
                <p:cNvPr id="59" name="等腰三角形 58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任意多边形 59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 rot="11567612">
                <a:off x="4376940" y="4995620"/>
                <a:ext cx="336718" cy="454135"/>
                <a:chOff x="5326541" y="2078721"/>
                <a:chExt cx="336718" cy="454135"/>
              </a:xfrm>
            </p:grpSpPr>
            <p:sp>
              <p:nvSpPr>
                <p:cNvPr id="57" name="等腰三角形 56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任意多边形 57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rot="13353131">
                <a:off x="3700476" y="4628722"/>
                <a:ext cx="336718" cy="454135"/>
                <a:chOff x="5326541" y="2078721"/>
                <a:chExt cx="336718" cy="454135"/>
              </a:xfrm>
            </p:grpSpPr>
            <p:sp>
              <p:nvSpPr>
                <p:cNvPr id="55" name="等腰三角形 54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任意多边形 55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 rot="15842082">
                <a:off x="3393345" y="3905246"/>
                <a:ext cx="336718" cy="454135"/>
                <a:chOff x="5326541" y="2078721"/>
                <a:chExt cx="336718" cy="454135"/>
              </a:xfrm>
            </p:grpSpPr>
            <p:sp>
              <p:nvSpPr>
                <p:cNvPr id="53" name="等腰三角形 52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任意多边形 53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 rot="19652352">
                <a:off x="3996359" y="2715509"/>
                <a:ext cx="336718" cy="454135"/>
                <a:chOff x="5326541" y="2078721"/>
                <a:chExt cx="336718" cy="454135"/>
              </a:xfrm>
            </p:grpSpPr>
            <p:sp>
              <p:nvSpPr>
                <p:cNvPr id="51" name="等腰三角形 50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任意多边形 51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 rot="17826870">
                <a:off x="3516269" y="3190919"/>
                <a:ext cx="336718" cy="454135"/>
                <a:chOff x="5326541" y="2078721"/>
                <a:chExt cx="336718" cy="454135"/>
              </a:xfrm>
            </p:grpSpPr>
            <p:sp>
              <p:nvSpPr>
                <p:cNvPr id="49" name="等腰三角形 48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任意多边形 49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1" name="任意多边形 30"/>
            <p:cNvSpPr/>
            <p:nvPr/>
          </p:nvSpPr>
          <p:spPr>
            <a:xfrm>
              <a:off x="-1448478" y="2871037"/>
              <a:ext cx="135285" cy="72250"/>
            </a:xfrm>
            <a:custGeom>
              <a:gdLst>
                <a:gd name="connsiteX0" fmla="*/ 7634 w 943228"/>
                <a:gd name="connsiteY0" fmla="*/ 0 h 547343"/>
                <a:gd name="connsiteX1" fmla="*/ 9582 w 943228"/>
                <a:gd name="connsiteY1" fmla="*/ 19318 h 547343"/>
                <a:gd name="connsiteX2" fmla="*/ 471614 w 943228"/>
                <a:gd name="connsiteY2" fmla="*/ 395885 h 547343"/>
                <a:gd name="connsiteX3" fmla="*/ 933647 w 943228"/>
                <a:gd name="connsiteY3" fmla="*/ 19318 h 547343"/>
                <a:gd name="connsiteX4" fmla="*/ 935594 w 943228"/>
                <a:gd name="connsiteY4" fmla="*/ 0 h 547343"/>
                <a:gd name="connsiteX5" fmla="*/ 943228 w 943228"/>
                <a:gd name="connsiteY5" fmla="*/ 75729 h 547343"/>
                <a:gd name="connsiteX6" fmla="*/ 471614 w 943228"/>
                <a:gd name="connsiteY6" fmla="*/ 547343 h 547343"/>
                <a:gd name="connsiteX7" fmla="*/ 0 w 943228"/>
                <a:gd name="connsiteY7" fmla="*/ 75729 h 5473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3228" h="547343">
                  <a:moveTo>
                    <a:pt x="7634" y="0"/>
                  </a:moveTo>
                  <a:lnTo>
                    <a:pt x="9582" y="19318"/>
                  </a:lnTo>
                  <a:cubicBezTo>
                    <a:pt x="53558" y="234224"/>
                    <a:pt x="243707" y="395885"/>
                    <a:pt x="471614" y="395885"/>
                  </a:cubicBezTo>
                  <a:cubicBezTo>
                    <a:pt x="699521" y="395885"/>
                    <a:pt x="889670" y="234224"/>
                    <a:pt x="933647" y="19318"/>
                  </a:cubicBezTo>
                  <a:lnTo>
                    <a:pt x="935594" y="0"/>
                  </a:lnTo>
                  <a:lnTo>
                    <a:pt x="943228" y="75729"/>
                  </a:lnTo>
                  <a:cubicBezTo>
                    <a:pt x="943228" y="336194"/>
                    <a:pt x="732079" y="547343"/>
                    <a:pt x="471614" y="547343"/>
                  </a:cubicBezTo>
                  <a:cubicBezTo>
                    <a:pt x="211149" y="547343"/>
                    <a:pt x="0" y="336194"/>
                    <a:pt x="0" y="757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223889" y="2871037"/>
              <a:ext cx="135285" cy="72250"/>
            </a:xfrm>
            <a:custGeom>
              <a:gdLst>
                <a:gd name="connsiteX0" fmla="*/ 7634 w 943228"/>
                <a:gd name="connsiteY0" fmla="*/ 0 h 547343"/>
                <a:gd name="connsiteX1" fmla="*/ 9582 w 943228"/>
                <a:gd name="connsiteY1" fmla="*/ 19318 h 547343"/>
                <a:gd name="connsiteX2" fmla="*/ 471614 w 943228"/>
                <a:gd name="connsiteY2" fmla="*/ 395885 h 547343"/>
                <a:gd name="connsiteX3" fmla="*/ 933647 w 943228"/>
                <a:gd name="connsiteY3" fmla="*/ 19318 h 547343"/>
                <a:gd name="connsiteX4" fmla="*/ 935594 w 943228"/>
                <a:gd name="connsiteY4" fmla="*/ 0 h 547343"/>
                <a:gd name="connsiteX5" fmla="*/ 943228 w 943228"/>
                <a:gd name="connsiteY5" fmla="*/ 75729 h 547343"/>
                <a:gd name="connsiteX6" fmla="*/ 471614 w 943228"/>
                <a:gd name="connsiteY6" fmla="*/ 547343 h 547343"/>
                <a:gd name="connsiteX7" fmla="*/ 0 w 943228"/>
                <a:gd name="connsiteY7" fmla="*/ 75729 h 5473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3228" h="547343">
                  <a:moveTo>
                    <a:pt x="7634" y="0"/>
                  </a:moveTo>
                  <a:lnTo>
                    <a:pt x="9582" y="19318"/>
                  </a:lnTo>
                  <a:cubicBezTo>
                    <a:pt x="53558" y="234224"/>
                    <a:pt x="243707" y="395885"/>
                    <a:pt x="471614" y="395885"/>
                  </a:cubicBezTo>
                  <a:cubicBezTo>
                    <a:pt x="699521" y="395885"/>
                    <a:pt x="889670" y="234224"/>
                    <a:pt x="933647" y="19318"/>
                  </a:cubicBezTo>
                  <a:lnTo>
                    <a:pt x="935594" y="0"/>
                  </a:lnTo>
                  <a:lnTo>
                    <a:pt x="943228" y="75729"/>
                  </a:lnTo>
                  <a:cubicBezTo>
                    <a:pt x="943228" y="336194"/>
                    <a:pt x="732079" y="547343"/>
                    <a:pt x="471614" y="547343"/>
                  </a:cubicBezTo>
                  <a:cubicBezTo>
                    <a:pt x="211149" y="547343"/>
                    <a:pt x="0" y="336194"/>
                    <a:pt x="0" y="757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椭圆 68"/>
          <p:cNvSpPr/>
          <p:nvPr/>
        </p:nvSpPr>
        <p:spPr>
          <a:xfrm>
            <a:off x="-2079884" y="4605157"/>
            <a:ext cx="4470400" cy="4470400"/>
          </a:xfrm>
          <a:prstGeom prst="ellipse">
            <a:avLst/>
          </a:prstGeom>
          <a:noFill/>
          <a:ln w="28575">
            <a:solidFill>
              <a:srgbClr val="EFD4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-1691563" y="3563174"/>
            <a:ext cx="5468198" cy="5468198"/>
          </a:xfrm>
          <a:prstGeom prst="ellipse">
            <a:avLst/>
          </a:prstGeom>
          <a:noFill/>
          <a:ln w="28575">
            <a:solidFill>
              <a:srgbClr val="EFD4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-1841850" y="2105100"/>
            <a:ext cx="7237734" cy="7237734"/>
          </a:xfrm>
          <a:prstGeom prst="ellipse">
            <a:avLst/>
          </a:prstGeom>
          <a:noFill/>
          <a:ln w="28575">
            <a:solidFill>
              <a:srgbClr val="EFD4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1709332" y="5784285"/>
            <a:ext cx="1157239" cy="868322"/>
            <a:chOff x="211584" y="2410144"/>
            <a:chExt cx="773382" cy="580299"/>
          </a:xfrm>
        </p:grpSpPr>
        <p:sp>
          <p:nvSpPr>
            <p:cNvPr id="74" name="椭圆 73"/>
            <p:cNvSpPr/>
            <p:nvPr/>
          </p:nvSpPr>
          <p:spPr>
            <a:xfrm rot="1385688">
              <a:off x="298137" y="2410144"/>
              <a:ext cx="580299" cy="580299"/>
            </a:xfrm>
            <a:prstGeom prst="ellipse">
              <a:avLst/>
            </a:prstGeom>
            <a:solidFill>
              <a:srgbClr val="EF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385688">
              <a:off x="450707" y="2504731"/>
              <a:ext cx="534259" cy="56941"/>
            </a:xfrm>
            <a:custGeom>
              <a:gdLst>
                <a:gd name="connsiteX0" fmla="*/ 1709431 w 2315094"/>
                <a:gd name="connsiteY0" fmla="*/ 9366 h 246743"/>
                <a:gd name="connsiteX1" fmla="*/ 1710303 w 2315094"/>
                <a:gd name="connsiteY1" fmla="*/ 9916 h 246743"/>
                <a:gd name="connsiteX2" fmla="*/ 1708294 w 2315094"/>
                <a:gd name="connsiteY2" fmla="*/ 9949 h 246743"/>
                <a:gd name="connsiteX3" fmla="*/ 1737605 w 2315094"/>
                <a:gd name="connsiteY3" fmla="*/ 33187 h 246743"/>
                <a:gd name="connsiteX4" fmla="*/ 1826922 w 2315094"/>
                <a:gd name="connsiteY4" fmla="*/ 119252 h 246743"/>
                <a:gd name="connsiteX5" fmla="*/ 1833735 w 2315094"/>
                <a:gd name="connsiteY5" fmla="*/ 127199 h 246743"/>
                <a:gd name="connsiteX6" fmla="*/ 1444236 w 2315094"/>
                <a:gd name="connsiteY6" fmla="*/ 159657 h 246743"/>
                <a:gd name="connsiteX7" fmla="*/ 1226522 w 2315094"/>
                <a:gd name="connsiteY7" fmla="*/ 159657 h 246743"/>
                <a:gd name="connsiteX8" fmla="*/ 907208 w 2315094"/>
                <a:gd name="connsiteY8" fmla="*/ 246743 h 246743"/>
                <a:gd name="connsiteX9" fmla="*/ 413722 w 2315094"/>
                <a:gd name="connsiteY9" fmla="*/ 217714 h 246743"/>
                <a:gd name="connsiteX10" fmla="*/ 152465 w 2315094"/>
                <a:gd name="connsiteY10" fmla="*/ 188685 h 246743"/>
                <a:gd name="connsiteX11" fmla="*/ 0 w 2315094"/>
                <a:gd name="connsiteY11" fmla="*/ 180867 h 246743"/>
                <a:gd name="connsiteX12" fmla="*/ 111374 w 2315094"/>
                <a:gd name="connsiteY12" fmla="*/ 58392 h 246743"/>
                <a:gd name="connsiteX13" fmla="*/ 134876 w 2315094"/>
                <a:gd name="connsiteY13" fmla="*/ 35745 h 246743"/>
                <a:gd name="connsiteX14" fmla="*/ 131924 w 2315094"/>
                <a:gd name="connsiteY14" fmla="*/ 35794 h 246743"/>
                <a:gd name="connsiteX15" fmla="*/ 133799 w 2315094"/>
                <a:gd name="connsiteY15" fmla="*/ 33732 h 246743"/>
                <a:gd name="connsiteX16" fmla="*/ 2315094 w 2315094"/>
                <a:gd name="connsiteY16" fmla="*/ 0 h 246743"/>
                <a:gd name="connsiteX17" fmla="*/ 2160167 w 2315094"/>
                <a:gd name="connsiteY17" fmla="*/ 2540 h 246743"/>
                <a:gd name="connsiteX18" fmla="*/ 2160183 w 2315094"/>
                <a:gd name="connsiteY18" fmla="*/ 2396 h 2467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15094" h="246743">
                  <a:moveTo>
                    <a:pt x="1709431" y="9366"/>
                  </a:moveTo>
                  <a:lnTo>
                    <a:pt x="1710303" y="9916"/>
                  </a:lnTo>
                  <a:lnTo>
                    <a:pt x="1708294" y="9949"/>
                  </a:lnTo>
                  <a:lnTo>
                    <a:pt x="1737605" y="33187"/>
                  </a:lnTo>
                  <a:cubicBezTo>
                    <a:pt x="1768664" y="60362"/>
                    <a:pt x="1798471" y="89088"/>
                    <a:pt x="1826922" y="119252"/>
                  </a:cubicBezTo>
                  <a:lnTo>
                    <a:pt x="1833735" y="127199"/>
                  </a:lnTo>
                  <a:lnTo>
                    <a:pt x="1444236" y="159657"/>
                  </a:lnTo>
                  <a:lnTo>
                    <a:pt x="1226522" y="159657"/>
                  </a:lnTo>
                  <a:lnTo>
                    <a:pt x="907208" y="246743"/>
                  </a:lnTo>
                  <a:lnTo>
                    <a:pt x="413722" y="217714"/>
                  </a:lnTo>
                  <a:lnTo>
                    <a:pt x="152465" y="188685"/>
                  </a:lnTo>
                  <a:lnTo>
                    <a:pt x="0" y="180867"/>
                  </a:lnTo>
                  <a:lnTo>
                    <a:pt x="111374" y="58392"/>
                  </a:lnTo>
                  <a:lnTo>
                    <a:pt x="134876" y="35745"/>
                  </a:lnTo>
                  <a:lnTo>
                    <a:pt x="131924" y="35794"/>
                  </a:lnTo>
                  <a:lnTo>
                    <a:pt x="133799" y="33732"/>
                  </a:lnTo>
                  <a:close/>
                  <a:moveTo>
                    <a:pt x="2315094" y="0"/>
                  </a:moveTo>
                  <a:lnTo>
                    <a:pt x="2160167" y="2540"/>
                  </a:lnTo>
                  <a:lnTo>
                    <a:pt x="2160183" y="2396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 rot="1385688">
              <a:off x="327986" y="2597920"/>
              <a:ext cx="573858" cy="66990"/>
            </a:xfrm>
            <a:custGeom>
              <a:gdLst>
                <a:gd name="connsiteX0" fmla="*/ 1525199 w 2486689"/>
                <a:gd name="connsiteY0" fmla="*/ 0 h 290286"/>
                <a:gd name="connsiteX1" fmla="*/ 1873542 w 2486689"/>
                <a:gd name="connsiteY1" fmla="*/ 43543 h 290286"/>
                <a:gd name="connsiteX2" fmla="*/ 2192856 w 2486689"/>
                <a:gd name="connsiteY2" fmla="*/ 43543 h 290286"/>
                <a:gd name="connsiteX3" fmla="*/ 2455358 w 2486689"/>
                <a:gd name="connsiteY3" fmla="*/ 43543 h 290286"/>
                <a:gd name="connsiteX4" fmla="*/ 2482945 w 2486689"/>
                <a:gd name="connsiteY4" fmla="*/ 150742 h 290286"/>
                <a:gd name="connsiteX5" fmla="*/ 2485325 w 2486689"/>
                <a:gd name="connsiteY5" fmla="*/ 166323 h 290286"/>
                <a:gd name="connsiteX6" fmla="*/ 2486249 w 2486689"/>
                <a:gd name="connsiteY6" fmla="*/ 166175 h 290286"/>
                <a:gd name="connsiteX7" fmla="*/ 2486689 w 2486689"/>
                <a:gd name="connsiteY7" fmla="*/ 168380 h 290286"/>
                <a:gd name="connsiteX8" fmla="*/ 2178342 w 2486689"/>
                <a:gd name="connsiteY8" fmla="*/ 217715 h 290286"/>
                <a:gd name="connsiteX9" fmla="*/ 1612285 w 2486689"/>
                <a:gd name="connsiteY9" fmla="*/ 203200 h 290286"/>
                <a:gd name="connsiteX10" fmla="*/ 1510685 w 2486689"/>
                <a:gd name="connsiteY10" fmla="*/ 232229 h 290286"/>
                <a:gd name="connsiteX11" fmla="*/ 1409085 w 2486689"/>
                <a:gd name="connsiteY11" fmla="*/ 261258 h 290286"/>
                <a:gd name="connsiteX12" fmla="*/ 1292970 w 2486689"/>
                <a:gd name="connsiteY12" fmla="*/ 290286 h 290286"/>
                <a:gd name="connsiteX13" fmla="*/ 1118799 w 2486689"/>
                <a:gd name="connsiteY13" fmla="*/ 275772 h 290286"/>
                <a:gd name="connsiteX14" fmla="*/ 988170 w 2486689"/>
                <a:gd name="connsiteY14" fmla="*/ 217715 h 290286"/>
                <a:gd name="connsiteX15" fmla="*/ 509 w 2486689"/>
                <a:gd name="connsiteY15" fmla="*/ 230061 h 290286"/>
                <a:gd name="connsiteX16" fmla="*/ 0 w 2486689"/>
                <a:gd name="connsiteY16" fmla="*/ 227773 h 290286"/>
                <a:gd name="connsiteX17" fmla="*/ 5668 w 2486689"/>
                <a:gd name="connsiteY17" fmla="*/ 227702 h 290286"/>
                <a:gd name="connsiteX18" fmla="*/ 17422 w 2486689"/>
                <a:gd name="connsiteY18" fmla="*/ 150742 h 290286"/>
                <a:gd name="connsiteX19" fmla="*/ 41274 w 2486689"/>
                <a:gd name="connsiteY19" fmla="*/ 58058 h 290286"/>
                <a:gd name="connsiteX20" fmla="*/ 349542 w 2486689"/>
                <a:gd name="connsiteY20" fmla="*/ 58058 h 290286"/>
                <a:gd name="connsiteX21" fmla="*/ 654342 w 2486689"/>
                <a:gd name="connsiteY21" fmla="*/ 29029 h 290286"/>
                <a:gd name="connsiteX22" fmla="*/ 813999 w 2486689"/>
                <a:gd name="connsiteY22" fmla="*/ 29029 h 290286"/>
                <a:gd name="connsiteX23" fmla="*/ 1162342 w 2486689"/>
                <a:gd name="connsiteY23" fmla="*/ 29029 h 2902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6689" h="290286">
                  <a:moveTo>
                    <a:pt x="1525199" y="0"/>
                  </a:moveTo>
                  <a:lnTo>
                    <a:pt x="1873542" y="43543"/>
                  </a:lnTo>
                  <a:lnTo>
                    <a:pt x="2192856" y="43543"/>
                  </a:lnTo>
                  <a:lnTo>
                    <a:pt x="2455358" y="43543"/>
                  </a:lnTo>
                  <a:lnTo>
                    <a:pt x="2482945" y="150742"/>
                  </a:lnTo>
                  <a:lnTo>
                    <a:pt x="2485325" y="166323"/>
                  </a:lnTo>
                  <a:lnTo>
                    <a:pt x="2486249" y="166175"/>
                  </a:lnTo>
                  <a:lnTo>
                    <a:pt x="2486689" y="168380"/>
                  </a:lnTo>
                  <a:lnTo>
                    <a:pt x="2178342" y="217715"/>
                  </a:lnTo>
                  <a:lnTo>
                    <a:pt x="1612285" y="203200"/>
                  </a:lnTo>
                  <a:lnTo>
                    <a:pt x="1510685" y="232229"/>
                  </a:lnTo>
                  <a:lnTo>
                    <a:pt x="1409085" y="261258"/>
                  </a:lnTo>
                  <a:lnTo>
                    <a:pt x="1292970" y="290286"/>
                  </a:lnTo>
                  <a:lnTo>
                    <a:pt x="1118799" y="275772"/>
                  </a:lnTo>
                  <a:lnTo>
                    <a:pt x="988170" y="217715"/>
                  </a:lnTo>
                  <a:lnTo>
                    <a:pt x="509" y="230061"/>
                  </a:lnTo>
                  <a:lnTo>
                    <a:pt x="0" y="227773"/>
                  </a:lnTo>
                  <a:lnTo>
                    <a:pt x="5668" y="227702"/>
                  </a:lnTo>
                  <a:lnTo>
                    <a:pt x="17422" y="150742"/>
                  </a:lnTo>
                  <a:lnTo>
                    <a:pt x="41274" y="58058"/>
                  </a:lnTo>
                  <a:lnTo>
                    <a:pt x="349542" y="58058"/>
                  </a:lnTo>
                  <a:lnTo>
                    <a:pt x="654342" y="29029"/>
                  </a:lnTo>
                  <a:lnTo>
                    <a:pt x="813999" y="29029"/>
                  </a:lnTo>
                  <a:lnTo>
                    <a:pt x="1162342" y="2902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 rot="1385688">
              <a:off x="274806" y="2738933"/>
              <a:ext cx="568364" cy="56941"/>
            </a:xfrm>
            <a:custGeom>
              <a:gdLst>
                <a:gd name="connsiteX0" fmla="*/ 924406 w 2462881"/>
                <a:gd name="connsiteY0" fmla="*/ 0 h 246743"/>
                <a:gd name="connsiteX1" fmla="*/ 1069549 w 2462881"/>
                <a:gd name="connsiteY1" fmla="*/ 0 h 246743"/>
                <a:gd name="connsiteX2" fmla="*/ 1359835 w 2462881"/>
                <a:gd name="connsiteY2" fmla="*/ 0 h 246743"/>
                <a:gd name="connsiteX3" fmla="*/ 1693664 w 2462881"/>
                <a:gd name="connsiteY3" fmla="*/ 0 h 246743"/>
                <a:gd name="connsiteX4" fmla="*/ 2100064 w 2462881"/>
                <a:gd name="connsiteY4" fmla="*/ 29029 h 246743"/>
                <a:gd name="connsiteX5" fmla="*/ 2462881 w 2462881"/>
                <a:gd name="connsiteY5" fmla="*/ 62013 h 246743"/>
                <a:gd name="connsiteX6" fmla="*/ 2462771 w 2462881"/>
                <a:gd name="connsiteY6" fmla="*/ 62730 h 246743"/>
                <a:gd name="connsiteX7" fmla="*/ 2431789 w 2462881"/>
                <a:gd name="connsiteY7" fmla="*/ 183223 h 246743"/>
                <a:gd name="connsiteX8" fmla="*/ 2419001 w 2462881"/>
                <a:gd name="connsiteY8" fmla="*/ 218165 h 246743"/>
                <a:gd name="connsiteX9" fmla="*/ 2424015 w 2462881"/>
                <a:gd name="connsiteY9" fmla="*/ 218096 h 246743"/>
                <a:gd name="connsiteX10" fmla="*/ 2423575 w 2462881"/>
                <a:gd name="connsiteY10" fmla="*/ 220075 h 246743"/>
                <a:gd name="connsiteX11" fmla="*/ 1548521 w 2462881"/>
                <a:gd name="connsiteY11" fmla="*/ 232229 h 246743"/>
                <a:gd name="connsiteX12" fmla="*/ 706692 w 2462881"/>
                <a:gd name="connsiteY12" fmla="*/ 246743 h 246743"/>
                <a:gd name="connsiteX13" fmla="*/ 9993 w 2462881"/>
                <a:gd name="connsiteY13" fmla="*/ 118122 h 246743"/>
                <a:gd name="connsiteX14" fmla="*/ 9292 w 2462881"/>
                <a:gd name="connsiteY14" fmla="*/ 116019 h 246743"/>
                <a:gd name="connsiteX15" fmla="*/ 13144 w 2462881"/>
                <a:gd name="connsiteY15" fmla="*/ 116730 h 246743"/>
                <a:gd name="connsiteX16" fmla="*/ 0 w 2462881"/>
                <a:gd name="connsiteY16" fmla="*/ 65609 h 246743"/>
                <a:gd name="connsiteX17" fmla="*/ 750235 w 2462881"/>
                <a:gd name="connsiteY17" fmla="*/ 43543 h 2467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2881" h="246743">
                  <a:moveTo>
                    <a:pt x="924406" y="0"/>
                  </a:moveTo>
                  <a:lnTo>
                    <a:pt x="1069549" y="0"/>
                  </a:lnTo>
                  <a:lnTo>
                    <a:pt x="1359835" y="0"/>
                  </a:lnTo>
                  <a:lnTo>
                    <a:pt x="1693664" y="0"/>
                  </a:lnTo>
                  <a:lnTo>
                    <a:pt x="2100064" y="29029"/>
                  </a:lnTo>
                  <a:lnTo>
                    <a:pt x="2462881" y="62013"/>
                  </a:lnTo>
                  <a:lnTo>
                    <a:pt x="2462771" y="62730"/>
                  </a:lnTo>
                  <a:cubicBezTo>
                    <a:pt x="2454397" y="103654"/>
                    <a:pt x="2444035" y="143853"/>
                    <a:pt x="2431789" y="183223"/>
                  </a:cubicBezTo>
                  <a:lnTo>
                    <a:pt x="2419001" y="218165"/>
                  </a:lnTo>
                  <a:lnTo>
                    <a:pt x="2424015" y="218096"/>
                  </a:lnTo>
                  <a:lnTo>
                    <a:pt x="2423575" y="220075"/>
                  </a:lnTo>
                  <a:lnTo>
                    <a:pt x="1548521" y="232229"/>
                  </a:lnTo>
                  <a:lnTo>
                    <a:pt x="706692" y="246743"/>
                  </a:lnTo>
                  <a:lnTo>
                    <a:pt x="9993" y="118122"/>
                  </a:lnTo>
                  <a:lnTo>
                    <a:pt x="9292" y="116019"/>
                  </a:lnTo>
                  <a:lnTo>
                    <a:pt x="13144" y="116730"/>
                  </a:lnTo>
                  <a:lnTo>
                    <a:pt x="0" y="65609"/>
                  </a:lnTo>
                  <a:lnTo>
                    <a:pt x="750235" y="43543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385688">
              <a:off x="244233" y="2868157"/>
              <a:ext cx="469631" cy="50242"/>
            </a:xfrm>
            <a:custGeom>
              <a:gdLst>
                <a:gd name="connsiteX0" fmla="*/ 1436914 w 2035046"/>
                <a:gd name="connsiteY0" fmla="*/ 0 h 217714"/>
                <a:gd name="connsiteX1" fmla="*/ 1698172 w 2035046"/>
                <a:gd name="connsiteY1" fmla="*/ 0 h 217714"/>
                <a:gd name="connsiteX2" fmla="*/ 1930400 w 2035046"/>
                <a:gd name="connsiteY2" fmla="*/ 0 h 217714"/>
                <a:gd name="connsiteX3" fmla="*/ 2035046 w 2035046"/>
                <a:gd name="connsiteY3" fmla="*/ 0 h 217714"/>
                <a:gd name="connsiteX4" fmla="*/ 1904918 w 2035046"/>
                <a:gd name="connsiteY4" fmla="*/ 145143 h 217714"/>
                <a:gd name="connsiteX5" fmla="*/ 1756229 w 2035046"/>
                <a:gd name="connsiteY5" fmla="*/ 145143 h 217714"/>
                <a:gd name="connsiteX6" fmla="*/ 1161143 w 2035046"/>
                <a:gd name="connsiteY6" fmla="*/ 174171 h 217714"/>
                <a:gd name="connsiteX7" fmla="*/ 914400 w 2035046"/>
                <a:gd name="connsiteY7" fmla="*/ 217714 h 217714"/>
                <a:gd name="connsiteX8" fmla="*/ 580572 w 2035046"/>
                <a:gd name="connsiteY8" fmla="*/ 217714 h 217714"/>
                <a:gd name="connsiteX9" fmla="*/ 413255 w 2035046"/>
                <a:gd name="connsiteY9" fmla="*/ 193812 h 217714"/>
                <a:gd name="connsiteX10" fmla="*/ 412103 w 2035046"/>
                <a:gd name="connsiteY10" fmla="*/ 192381 h 217714"/>
                <a:gd name="connsiteX11" fmla="*/ 422768 w 2035046"/>
                <a:gd name="connsiteY11" fmla="*/ 193904 h 217714"/>
                <a:gd name="connsiteX12" fmla="*/ 399060 w 2035046"/>
                <a:gd name="connsiteY12" fmla="*/ 176176 h 217714"/>
                <a:gd name="connsiteX13" fmla="*/ 392750 w 2035046"/>
                <a:gd name="connsiteY13" fmla="*/ 168336 h 217714"/>
                <a:gd name="connsiteX14" fmla="*/ 385564 w 2035046"/>
                <a:gd name="connsiteY14" fmla="*/ 166084 h 217714"/>
                <a:gd name="connsiteX15" fmla="*/ 333256 w 2035046"/>
                <a:gd name="connsiteY15" fmla="*/ 126969 h 217714"/>
                <a:gd name="connsiteX16" fmla="*/ 243971 w 2035046"/>
                <a:gd name="connsiteY16" fmla="*/ 45821 h 217714"/>
                <a:gd name="connsiteX17" fmla="*/ 205664 w 2035046"/>
                <a:gd name="connsiteY17" fmla="*/ 3673 h 217714"/>
                <a:gd name="connsiteX18" fmla="*/ 812800 w 2035046"/>
                <a:gd name="connsiteY18" fmla="*/ 14514 h 217714"/>
                <a:gd name="connsiteX19" fmla="*/ 1117600 w 2035046"/>
                <a:gd name="connsiteY19" fmla="*/ 58057 h 217714"/>
                <a:gd name="connsiteX20" fmla="*/ 1248229 w 2035046"/>
                <a:gd name="connsiteY20" fmla="*/ 43543 h 217714"/>
                <a:gd name="connsiteX21" fmla="*/ 0 w 2035046"/>
                <a:gd name="connsiteY21" fmla="*/ 0 h 217714"/>
                <a:gd name="connsiteX22" fmla="*/ 628 w 2035046"/>
                <a:gd name="connsiteY22" fmla="*/ 11 h 217714"/>
                <a:gd name="connsiteX23" fmla="*/ 75925 w 2035046"/>
                <a:gd name="connsiteY23" fmla="*/ 69033 h 217714"/>
                <a:gd name="connsiteX24" fmla="*/ 74989 w 2035046"/>
                <a:gd name="connsiteY24" fmla="*/ 68739 h 2177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5045" h="217714">
                  <a:moveTo>
                    <a:pt x="1436914" y="0"/>
                  </a:moveTo>
                  <a:lnTo>
                    <a:pt x="1698172" y="0"/>
                  </a:lnTo>
                  <a:lnTo>
                    <a:pt x="1930400" y="0"/>
                  </a:lnTo>
                  <a:lnTo>
                    <a:pt x="2035046" y="0"/>
                  </a:lnTo>
                  <a:lnTo>
                    <a:pt x="1904918" y="145143"/>
                  </a:lnTo>
                  <a:lnTo>
                    <a:pt x="1756229" y="145143"/>
                  </a:lnTo>
                  <a:lnTo>
                    <a:pt x="1161143" y="174171"/>
                  </a:lnTo>
                  <a:lnTo>
                    <a:pt x="914400" y="217714"/>
                  </a:lnTo>
                  <a:lnTo>
                    <a:pt x="580572" y="217714"/>
                  </a:lnTo>
                  <a:lnTo>
                    <a:pt x="413255" y="193812"/>
                  </a:lnTo>
                  <a:lnTo>
                    <a:pt x="412103" y="192381"/>
                  </a:lnTo>
                  <a:lnTo>
                    <a:pt x="422768" y="193904"/>
                  </a:lnTo>
                  <a:lnTo>
                    <a:pt x="399060" y="176176"/>
                  </a:lnTo>
                  <a:lnTo>
                    <a:pt x="392750" y="168336"/>
                  </a:lnTo>
                  <a:lnTo>
                    <a:pt x="385564" y="166084"/>
                  </a:lnTo>
                  <a:lnTo>
                    <a:pt x="333256" y="126969"/>
                  </a:lnTo>
                  <a:cubicBezTo>
                    <a:pt x="302209" y="101346"/>
                    <a:pt x="272411" y="74262"/>
                    <a:pt x="243971" y="45821"/>
                  </a:cubicBezTo>
                  <a:lnTo>
                    <a:pt x="205664" y="3673"/>
                  </a:lnTo>
                  <a:lnTo>
                    <a:pt x="812800" y="14514"/>
                  </a:lnTo>
                  <a:lnTo>
                    <a:pt x="1117600" y="58057"/>
                  </a:lnTo>
                  <a:lnTo>
                    <a:pt x="1248229" y="43543"/>
                  </a:lnTo>
                  <a:close/>
                  <a:moveTo>
                    <a:pt x="0" y="0"/>
                  </a:moveTo>
                  <a:lnTo>
                    <a:pt x="628" y="11"/>
                  </a:lnTo>
                  <a:lnTo>
                    <a:pt x="75925" y="69033"/>
                  </a:lnTo>
                  <a:lnTo>
                    <a:pt x="74989" y="6873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9" name="直接连接符 78"/>
            <p:cNvCxnSpPr/>
            <p:nvPr/>
          </p:nvCxnSpPr>
          <p:spPr>
            <a:xfrm rot="1385688" flipV="1">
              <a:off x="483774" y="2454024"/>
              <a:ext cx="417299" cy="11173"/>
            </a:xfrm>
            <a:prstGeom prst="line">
              <a:avLst/>
            </a:prstGeom>
            <a:ln w="1587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rot="1385688" flipV="1">
              <a:off x="350003" y="2554040"/>
              <a:ext cx="618441" cy="18610"/>
            </a:xfrm>
            <a:prstGeom prst="line">
              <a:avLst/>
            </a:prstGeom>
            <a:ln w="15875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rot="1385688" flipV="1">
              <a:off x="266646" y="2682102"/>
              <a:ext cx="667007" cy="24307"/>
            </a:xfrm>
            <a:prstGeom prst="line">
              <a:avLst/>
            </a:prstGeom>
            <a:ln w="15875">
              <a:solidFill>
                <a:schemeClr val="bg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1385688" flipV="1">
              <a:off x="211584" y="2811225"/>
              <a:ext cx="667007" cy="24307"/>
            </a:xfrm>
            <a:prstGeom prst="line">
              <a:avLst/>
            </a:prstGeom>
            <a:ln w="15875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rot="1385688" flipV="1">
              <a:off x="312885" y="2935251"/>
              <a:ext cx="361895" cy="18864"/>
            </a:xfrm>
            <a:prstGeom prst="line">
              <a:avLst/>
            </a:prstGeom>
            <a:ln w="1587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组合 161"/>
          <p:cNvGrpSpPr/>
          <p:nvPr/>
        </p:nvGrpSpPr>
        <p:grpSpPr>
          <a:xfrm>
            <a:off x="2338192" y="1918958"/>
            <a:ext cx="1729835" cy="984675"/>
            <a:chOff x="5078564" y="5230732"/>
            <a:chExt cx="1729835" cy="984675"/>
          </a:xfrm>
        </p:grpSpPr>
        <p:grpSp>
          <p:nvGrpSpPr>
            <p:cNvPr id="84" name="组合 83"/>
            <p:cNvGrpSpPr/>
            <p:nvPr/>
          </p:nvGrpSpPr>
          <p:grpSpPr>
            <a:xfrm>
              <a:off x="5470355" y="5230732"/>
              <a:ext cx="1077680" cy="984675"/>
              <a:chOff x="3075882" y="2842193"/>
              <a:chExt cx="739349" cy="675542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3075882" y="2842193"/>
                <a:ext cx="675542" cy="675542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任意多边形 85"/>
              <p:cNvSpPr/>
              <p:nvPr/>
            </p:nvSpPr>
            <p:spPr>
              <a:xfrm>
                <a:off x="3088661" y="2913816"/>
                <a:ext cx="404743" cy="211177"/>
              </a:xfrm>
              <a:custGeom>
                <a:gdLst>
                  <a:gd name="connsiteX0" fmla="*/ 404743 w 404743"/>
                  <a:gd name="connsiteY0" fmla="*/ 0 h 211177"/>
                  <a:gd name="connsiteX1" fmla="*/ 403228 w 404743"/>
                  <a:gd name="connsiteY1" fmla="*/ 4882 h 211177"/>
                  <a:gd name="connsiteX2" fmla="*/ 92000 w 404743"/>
                  <a:gd name="connsiteY2" fmla="*/ 211177 h 211177"/>
                  <a:gd name="connsiteX3" fmla="*/ 40561 w 404743"/>
                  <a:gd name="connsiteY3" fmla="*/ 207285 h 211177"/>
                  <a:gd name="connsiteX4" fmla="*/ 0 w 404743"/>
                  <a:gd name="connsiteY4" fmla="*/ 197937 h 211177"/>
                  <a:gd name="connsiteX5" fmla="*/ 2657 w 404743"/>
                  <a:gd name="connsiteY5" fmla="*/ 193043 h 211177"/>
                  <a:gd name="connsiteX6" fmla="*/ 21647 w 404743"/>
                  <a:gd name="connsiteY6" fmla="*/ 131867 h 211177"/>
                  <a:gd name="connsiteX7" fmla="*/ 92000 w 404743"/>
                  <a:gd name="connsiteY7" fmla="*/ 138959 h 211177"/>
                  <a:gd name="connsiteX8" fmla="*/ 392939 w 404743"/>
                  <a:gd name="connsiteY8" fmla="*/ 14306 h 21117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743" h="211177">
                    <a:moveTo>
                      <a:pt x="404743" y="0"/>
                    </a:moveTo>
                    <a:lnTo>
                      <a:pt x="403228" y="4882"/>
                    </a:lnTo>
                    <a:cubicBezTo>
                      <a:pt x="351951" y="126113"/>
                      <a:pt x="231910" y="211177"/>
                      <a:pt x="92000" y="211177"/>
                    </a:cubicBezTo>
                    <a:cubicBezTo>
                      <a:pt x="74512" y="211177"/>
                      <a:pt x="57333" y="209848"/>
                      <a:pt x="40561" y="207285"/>
                    </a:cubicBezTo>
                    <a:lnTo>
                      <a:pt x="0" y="197937"/>
                    </a:lnTo>
                    <a:lnTo>
                      <a:pt x="2657" y="193043"/>
                    </a:lnTo>
                    <a:lnTo>
                      <a:pt x="21647" y="131867"/>
                    </a:lnTo>
                    <a:lnTo>
                      <a:pt x="92000" y="138959"/>
                    </a:lnTo>
                    <a:cubicBezTo>
                      <a:pt x="209524" y="138959"/>
                      <a:pt x="315922" y="91323"/>
                      <a:pt x="392939" y="14306"/>
                    </a:cubicBez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任意多边形 86"/>
              <p:cNvSpPr/>
              <p:nvPr/>
            </p:nvSpPr>
            <p:spPr>
              <a:xfrm rot="20183244">
                <a:off x="3083500" y="3122249"/>
                <a:ext cx="681714" cy="156713"/>
              </a:xfrm>
              <a:custGeom>
                <a:gdLst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15070 w 675542"/>
                  <a:gd name="connsiteY9" fmla="*/ 181980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0-1" fmla="*/ 19051 w 675542"/>
                  <a:gd name="connsiteY0-2" fmla="*/ 0 h 276412"/>
                  <a:gd name="connsiteX1-3" fmla="*/ 24338 w 675542"/>
                  <a:gd name="connsiteY1-4" fmla="*/ 1444 h 276412"/>
                  <a:gd name="connsiteX2-5" fmla="*/ 557306 w 675542"/>
                  <a:gd name="connsiteY2-6" fmla="*/ 55341 h 276412"/>
                  <a:gd name="connsiteX3-7" fmla="*/ 669922 w 675542"/>
                  <a:gd name="connsiteY3-8" fmla="*/ 51583 h 276412"/>
                  <a:gd name="connsiteX4-9" fmla="*/ 675542 w 675542"/>
                  <a:gd name="connsiteY4-10" fmla="*/ 107338 h 276412"/>
                  <a:gd name="connsiteX5-11" fmla="*/ 655406 w 675542"/>
                  <a:gd name="connsiteY5-12" fmla="*/ 207077 h 276412"/>
                  <a:gd name="connsiteX6-13" fmla="*/ 634687 w 675542"/>
                  <a:gd name="connsiteY6-14" fmla="*/ 218726 h 276412"/>
                  <a:gd name="connsiteX7-15" fmla="*/ 357556 w 675542"/>
                  <a:gd name="connsiteY7-16" fmla="*/ 276412 h 276412"/>
                  <a:gd name="connsiteX8-17" fmla="*/ 80426 w 675542"/>
                  <a:gd name="connsiteY8-18" fmla="*/ 218726 h 276412"/>
                  <a:gd name="connsiteX9-19" fmla="*/ 5749 w 675542"/>
                  <a:gd name="connsiteY9-20" fmla="*/ 188477 h 276412"/>
                  <a:gd name="connsiteX10-21" fmla="*/ 0 w 675542"/>
                  <a:gd name="connsiteY10-22" fmla="*/ 107338 h 276412"/>
                  <a:gd name="connsiteX11-23" fmla="*/ 6863 w 675542"/>
                  <a:gd name="connsiteY11-24" fmla="*/ 39265 h 276412"/>
                  <a:gd name="connsiteX12" fmla="*/ 19051 w 675542"/>
                  <a:gd name="connsiteY12" fmla="*/ 0 h 27641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42" h="276412">
                    <a:moveTo>
                      <a:pt x="19051" y="0"/>
                    </a:moveTo>
                    <a:lnTo>
                      <a:pt x="24338" y="1444"/>
                    </a:lnTo>
                    <a:cubicBezTo>
                      <a:pt x="176477" y="35472"/>
                      <a:pt x="359883" y="55341"/>
                      <a:pt x="557306" y="55341"/>
                    </a:cubicBezTo>
                    <a:lnTo>
                      <a:pt x="669922" y="51583"/>
                    </a:lnTo>
                    <a:lnTo>
                      <a:pt x="675542" y="107338"/>
                    </a:lnTo>
                    <a:lnTo>
                      <a:pt x="655406" y="207077"/>
                    </a:lnTo>
                    <a:lnTo>
                      <a:pt x="634687" y="218726"/>
                    </a:lnTo>
                    <a:cubicBezTo>
                      <a:pt x="555578" y="255146"/>
                      <a:pt x="460212" y="276412"/>
                      <a:pt x="357556" y="276412"/>
                    </a:cubicBezTo>
                    <a:cubicBezTo>
                      <a:pt x="254900" y="276412"/>
                      <a:pt x="159534" y="255146"/>
                      <a:pt x="80426" y="218726"/>
                    </a:cubicBezTo>
                    <a:lnTo>
                      <a:pt x="5749" y="188477"/>
                    </a:lnTo>
                    <a:cubicBezTo>
                      <a:pt x="726" y="163596"/>
                      <a:pt x="5023" y="132219"/>
                      <a:pt x="0" y="107338"/>
                    </a:cubicBezTo>
                    <a:cubicBezTo>
                      <a:pt x="0" y="84020"/>
                      <a:pt x="2363" y="61254"/>
                      <a:pt x="6863" y="39265"/>
                    </a:cubicBezTo>
                    <a:lnTo>
                      <a:pt x="19051" y="0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任意多边形 87"/>
              <p:cNvSpPr/>
              <p:nvPr/>
            </p:nvSpPr>
            <p:spPr>
              <a:xfrm rot="19521840">
                <a:off x="3226530" y="3287350"/>
                <a:ext cx="588701" cy="138815"/>
              </a:xfrm>
              <a:custGeom>
                <a:gdLst>
                  <a:gd name="connsiteX0" fmla="*/ 12850 w 924086"/>
                  <a:gd name="connsiteY0" fmla="*/ 0 h 410383"/>
                  <a:gd name="connsiteX1" fmla="*/ 0 w 924086"/>
                  <a:gd name="connsiteY1" fmla="*/ 38310 h 410383"/>
                  <a:gd name="connsiteX2" fmla="*/ 54964 w 924086"/>
                  <a:gd name="connsiteY2" fmla="*/ 100049 h 410383"/>
                  <a:gd name="connsiteX3" fmla="*/ 450340 w 924086"/>
                  <a:gd name="connsiteY3" fmla="*/ 338242 h 410383"/>
                  <a:gd name="connsiteX4" fmla="*/ 792663 w 924086"/>
                  <a:gd name="connsiteY4" fmla="*/ 410076 h 410383"/>
                  <a:gd name="connsiteX5" fmla="*/ 821086 w 924086"/>
                  <a:gd name="connsiteY5" fmla="*/ 410383 h 410383"/>
                  <a:gd name="connsiteX6" fmla="*/ 843904 w 924086"/>
                  <a:gd name="connsiteY6" fmla="*/ 384791 h 410383"/>
                  <a:gd name="connsiteX7" fmla="*/ 924086 w 924086"/>
                  <a:gd name="connsiteY7" fmla="*/ 141875 h 410383"/>
                  <a:gd name="connsiteX8" fmla="*/ 922174 w 924086"/>
                  <a:gd name="connsiteY8" fmla="*/ 124318 h 410383"/>
                  <a:gd name="connsiteX9" fmla="*/ 811146 w 924086"/>
                  <a:gd name="connsiteY9" fmla="*/ 128641 h 410383"/>
                  <a:gd name="connsiteX10" fmla="*/ 15814 w 924086"/>
                  <a:gd name="connsiteY10" fmla="*/ 1388 h 410383"/>
                  <a:gd name="connsiteX0-1" fmla="*/ 12850 w 961603"/>
                  <a:gd name="connsiteY0-2" fmla="*/ 0 h 410383"/>
                  <a:gd name="connsiteX1-3" fmla="*/ 0 w 961603"/>
                  <a:gd name="connsiteY1-4" fmla="*/ 38310 h 410383"/>
                  <a:gd name="connsiteX2-5" fmla="*/ 54964 w 961603"/>
                  <a:gd name="connsiteY2-6" fmla="*/ 100049 h 410383"/>
                  <a:gd name="connsiteX3-7" fmla="*/ 450340 w 961603"/>
                  <a:gd name="connsiteY3-8" fmla="*/ 338242 h 410383"/>
                  <a:gd name="connsiteX4-9" fmla="*/ 792663 w 961603"/>
                  <a:gd name="connsiteY4-10" fmla="*/ 410076 h 410383"/>
                  <a:gd name="connsiteX5-11" fmla="*/ 821086 w 961603"/>
                  <a:gd name="connsiteY5-12" fmla="*/ 410383 h 410383"/>
                  <a:gd name="connsiteX6-13" fmla="*/ 843904 w 961603"/>
                  <a:gd name="connsiteY6-14" fmla="*/ 384791 h 410383"/>
                  <a:gd name="connsiteX7-15" fmla="*/ 924086 w 961603"/>
                  <a:gd name="connsiteY7-16" fmla="*/ 141875 h 410383"/>
                  <a:gd name="connsiteX8-17" fmla="*/ 961603 w 961603"/>
                  <a:gd name="connsiteY8-18" fmla="*/ 106050 h 410383"/>
                  <a:gd name="connsiteX9-19" fmla="*/ 811146 w 961603"/>
                  <a:gd name="connsiteY9-20" fmla="*/ 128641 h 410383"/>
                  <a:gd name="connsiteX10-21" fmla="*/ 15814 w 961603"/>
                  <a:gd name="connsiteY10-22" fmla="*/ 1388 h 410383"/>
                  <a:gd name="connsiteX11" fmla="*/ 12850 w 961603"/>
                  <a:gd name="connsiteY11" fmla="*/ 0 h 410383"/>
                  <a:gd name="connsiteX0-23" fmla="*/ 12850 w 961603"/>
                  <a:gd name="connsiteY0-24" fmla="*/ 0 h 410383"/>
                  <a:gd name="connsiteX1-25" fmla="*/ 0 w 961603"/>
                  <a:gd name="connsiteY1-26" fmla="*/ 38310 h 410383"/>
                  <a:gd name="connsiteX2-27" fmla="*/ 54964 w 961603"/>
                  <a:gd name="connsiteY2-28" fmla="*/ 100049 h 410383"/>
                  <a:gd name="connsiteX3-29" fmla="*/ 450340 w 961603"/>
                  <a:gd name="connsiteY3-30" fmla="*/ 338242 h 410383"/>
                  <a:gd name="connsiteX4-31" fmla="*/ 792663 w 961603"/>
                  <a:gd name="connsiteY4-32" fmla="*/ 410076 h 410383"/>
                  <a:gd name="connsiteX5-33" fmla="*/ 821086 w 961603"/>
                  <a:gd name="connsiteY5-34" fmla="*/ 410383 h 410383"/>
                  <a:gd name="connsiteX6-35" fmla="*/ 843904 w 961603"/>
                  <a:gd name="connsiteY6-36" fmla="*/ 384791 h 410383"/>
                  <a:gd name="connsiteX7-37" fmla="*/ 940797 w 961603"/>
                  <a:gd name="connsiteY7-38" fmla="*/ 171573 h 410383"/>
                  <a:gd name="connsiteX8-39" fmla="*/ 961603 w 961603"/>
                  <a:gd name="connsiteY8-40" fmla="*/ 106050 h 410383"/>
                  <a:gd name="connsiteX9-41" fmla="*/ 811146 w 961603"/>
                  <a:gd name="connsiteY9-42" fmla="*/ 128641 h 410383"/>
                  <a:gd name="connsiteX10-43" fmla="*/ 15814 w 961603"/>
                  <a:gd name="connsiteY10-44" fmla="*/ 1388 h 410383"/>
                  <a:gd name="connsiteX11-45" fmla="*/ 12850 w 961603"/>
                  <a:gd name="connsiteY11-46" fmla="*/ 0 h 410383"/>
                  <a:gd name="connsiteX0-47" fmla="*/ 12850 w 961603"/>
                  <a:gd name="connsiteY0-48" fmla="*/ 0 h 410383"/>
                  <a:gd name="connsiteX1-49" fmla="*/ 0 w 961603"/>
                  <a:gd name="connsiteY1-50" fmla="*/ 38310 h 410383"/>
                  <a:gd name="connsiteX2-51" fmla="*/ 54964 w 961603"/>
                  <a:gd name="connsiteY2-52" fmla="*/ 100049 h 410383"/>
                  <a:gd name="connsiteX3-53" fmla="*/ 450340 w 961603"/>
                  <a:gd name="connsiteY3-54" fmla="*/ 338242 h 410383"/>
                  <a:gd name="connsiteX4-55" fmla="*/ 792663 w 961603"/>
                  <a:gd name="connsiteY4-56" fmla="*/ 410076 h 410383"/>
                  <a:gd name="connsiteX5-57" fmla="*/ 821086 w 961603"/>
                  <a:gd name="connsiteY5-58" fmla="*/ 410383 h 410383"/>
                  <a:gd name="connsiteX6-59" fmla="*/ 843904 w 961603"/>
                  <a:gd name="connsiteY6-60" fmla="*/ 384791 h 410383"/>
                  <a:gd name="connsiteX7-61" fmla="*/ 947090 w 961603"/>
                  <a:gd name="connsiteY7-62" fmla="*/ 179550 h 410383"/>
                  <a:gd name="connsiteX8-63" fmla="*/ 961603 w 961603"/>
                  <a:gd name="connsiteY8-64" fmla="*/ 106050 h 410383"/>
                  <a:gd name="connsiteX9-65" fmla="*/ 811146 w 961603"/>
                  <a:gd name="connsiteY9-66" fmla="*/ 128641 h 410383"/>
                  <a:gd name="connsiteX10-67" fmla="*/ 15814 w 961603"/>
                  <a:gd name="connsiteY10-68" fmla="*/ 1388 h 410383"/>
                  <a:gd name="connsiteX11-69" fmla="*/ 12850 w 961603"/>
                  <a:gd name="connsiteY11-70" fmla="*/ 0 h 410383"/>
                  <a:gd name="connsiteX0-71" fmla="*/ 12850 w 961603"/>
                  <a:gd name="connsiteY0-72" fmla="*/ 0 h 410383"/>
                  <a:gd name="connsiteX1-73" fmla="*/ 0 w 961603"/>
                  <a:gd name="connsiteY1-74" fmla="*/ 38310 h 410383"/>
                  <a:gd name="connsiteX2-75" fmla="*/ 54964 w 961603"/>
                  <a:gd name="connsiteY2-76" fmla="*/ 100049 h 410383"/>
                  <a:gd name="connsiteX3-77" fmla="*/ 450340 w 961603"/>
                  <a:gd name="connsiteY3-78" fmla="*/ 338242 h 410383"/>
                  <a:gd name="connsiteX4-79" fmla="*/ 792663 w 961603"/>
                  <a:gd name="connsiteY4-80" fmla="*/ 410076 h 410383"/>
                  <a:gd name="connsiteX5-81" fmla="*/ 821086 w 961603"/>
                  <a:gd name="connsiteY5-82" fmla="*/ 410383 h 410383"/>
                  <a:gd name="connsiteX6-83" fmla="*/ 843904 w 961603"/>
                  <a:gd name="connsiteY6-84" fmla="*/ 384791 h 410383"/>
                  <a:gd name="connsiteX7-85" fmla="*/ 947090 w 961603"/>
                  <a:gd name="connsiteY7-86" fmla="*/ 179550 h 410383"/>
                  <a:gd name="connsiteX8-87" fmla="*/ 961603 w 961603"/>
                  <a:gd name="connsiteY8-88" fmla="*/ 106050 h 410383"/>
                  <a:gd name="connsiteX9-89" fmla="*/ 811146 w 961603"/>
                  <a:gd name="connsiteY9-90" fmla="*/ 128641 h 410383"/>
                  <a:gd name="connsiteX10-91" fmla="*/ 15814 w 961603"/>
                  <a:gd name="connsiteY10-92" fmla="*/ 1388 h 410383"/>
                  <a:gd name="connsiteX11-93" fmla="*/ 12850 w 961603"/>
                  <a:gd name="connsiteY11-94" fmla="*/ 0 h 410383"/>
                  <a:gd name="connsiteX0-95" fmla="*/ 38030 w 961603"/>
                  <a:gd name="connsiteY0-96" fmla="*/ 30512 h 408995"/>
                  <a:gd name="connsiteX1-97" fmla="*/ 0 w 961603"/>
                  <a:gd name="connsiteY1-98" fmla="*/ 36922 h 408995"/>
                  <a:gd name="connsiteX2-99" fmla="*/ 54964 w 961603"/>
                  <a:gd name="connsiteY2-100" fmla="*/ 98661 h 408995"/>
                  <a:gd name="connsiteX3-101" fmla="*/ 450340 w 961603"/>
                  <a:gd name="connsiteY3-102" fmla="*/ 336854 h 408995"/>
                  <a:gd name="connsiteX4-103" fmla="*/ 792663 w 961603"/>
                  <a:gd name="connsiteY4-104" fmla="*/ 408688 h 408995"/>
                  <a:gd name="connsiteX5-105" fmla="*/ 821086 w 961603"/>
                  <a:gd name="connsiteY5-106" fmla="*/ 408995 h 408995"/>
                  <a:gd name="connsiteX6-107" fmla="*/ 843904 w 961603"/>
                  <a:gd name="connsiteY6-108" fmla="*/ 383403 h 408995"/>
                  <a:gd name="connsiteX7-109" fmla="*/ 947090 w 961603"/>
                  <a:gd name="connsiteY7-110" fmla="*/ 178162 h 408995"/>
                  <a:gd name="connsiteX8-111" fmla="*/ 961603 w 961603"/>
                  <a:gd name="connsiteY8-112" fmla="*/ 104662 h 408995"/>
                  <a:gd name="connsiteX9-113" fmla="*/ 811146 w 961603"/>
                  <a:gd name="connsiteY9-114" fmla="*/ 127253 h 408995"/>
                  <a:gd name="connsiteX10-115" fmla="*/ 15814 w 961603"/>
                  <a:gd name="connsiteY10-116" fmla="*/ 0 h 408995"/>
                  <a:gd name="connsiteX11-117" fmla="*/ 38030 w 961603"/>
                  <a:gd name="connsiteY11-118" fmla="*/ 30512 h 408995"/>
                  <a:gd name="connsiteX0-119" fmla="*/ 38030 w 961603"/>
                  <a:gd name="connsiteY0-120" fmla="*/ 30512 h 408995"/>
                  <a:gd name="connsiteX1-121" fmla="*/ 0 w 961603"/>
                  <a:gd name="connsiteY1-122" fmla="*/ 36922 h 408995"/>
                  <a:gd name="connsiteX2-123" fmla="*/ 57883 w 961603"/>
                  <a:gd name="connsiteY2-124" fmla="*/ 127945 h 408995"/>
                  <a:gd name="connsiteX3-125" fmla="*/ 450340 w 961603"/>
                  <a:gd name="connsiteY3-126" fmla="*/ 336854 h 408995"/>
                  <a:gd name="connsiteX4-127" fmla="*/ 792663 w 961603"/>
                  <a:gd name="connsiteY4-128" fmla="*/ 408688 h 408995"/>
                  <a:gd name="connsiteX5-129" fmla="*/ 821086 w 961603"/>
                  <a:gd name="connsiteY5-130" fmla="*/ 408995 h 408995"/>
                  <a:gd name="connsiteX6-131" fmla="*/ 843904 w 961603"/>
                  <a:gd name="connsiteY6-132" fmla="*/ 383403 h 408995"/>
                  <a:gd name="connsiteX7-133" fmla="*/ 947090 w 961603"/>
                  <a:gd name="connsiteY7-134" fmla="*/ 178162 h 408995"/>
                  <a:gd name="connsiteX8-135" fmla="*/ 961603 w 961603"/>
                  <a:gd name="connsiteY8-136" fmla="*/ 104662 h 408995"/>
                  <a:gd name="connsiteX9-137" fmla="*/ 811146 w 961603"/>
                  <a:gd name="connsiteY9-138" fmla="*/ 127253 h 408995"/>
                  <a:gd name="connsiteX10-139" fmla="*/ 15814 w 961603"/>
                  <a:gd name="connsiteY10-140" fmla="*/ 0 h 408995"/>
                  <a:gd name="connsiteX11-141" fmla="*/ 38030 w 961603"/>
                  <a:gd name="connsiteY11-142" fmla="*/ 30512 h 408995"/>
                  <a:gd name="connsiteX0-143" fmla="*/ 22217 w 945790"/>
                  <a:gd name="connsiteY0-144" fmla="*/ 30512 h 408995"/>
                  <a:gd name="connsiteX1-145" fmla="*/ 8396 w 945790"/>
                  <a:gd name="connsiteY1-146" fmla="*/ 59066 h 408995"/>
                  <a:gd name="connsiteX2-147" fmla="*/ 42070 w 945790"/>
                  <a:gd name="connsiteY2-148" fmla="*/ 127945 h 408995"/>
                  <a:gd name="connsiteX3-149" fmla="*/ 434527 w 945790"/>
                  <a:gd name="connsiteY3-150" fmla="*/ 336854 h 408995"/>
                  <a:gd name="connsiteX4-151" fmla="*/ 776850 w 945790"/>
                  <a:gd name="connsiteY4-152" fmla="*/ 408688 h 408995"/>
                  <a:gd name="connsiteX5-153" fmla="*/ 805273 w 945790"/>
                  <a:gd name="connsiteY5-154" fmla="*/ 408995 h 408995"/>
                  <a:gd name="connsiteX6-155" fmla="*/ 828091 w 945790"/>
                  <a:gd name="connsiteY6-156" fmla="*/ 383403 h 408995"/>
                  <a:gd name="connsiteX7-157" fmla="*/ 931277 w 945790"/>
                  <a:gd name="connsiteY7-158" fmla="*/ 178162 h 408995"/>
                  <a:gd name="connsiteX8-159" fmla="*/ 945790 w 945790"/>
                  <a:gd name="connsiteY8-160" fmla="*/ 104662 h 408995"/>
                  <a:gd name="connsiteX9-161" fmla="*/ 795333 w 945790"/>
                  <a:gd name="connsiteY9-162" fmla="*/ 127253 h 408995"/>
                  <a:gd name="connsiteX10-163" fmla="*/ 1 w 945790"/>
                  <a:gd name="connsiteY10-164" fmla="*/ 0 h 408995"/>
                  <a:gd name="connsiteX11-165" fmla="*/ 22217 w 945790"/>
                  <a:gd name="connsiteY11-166" fmla="*/ 30512 h 408995"/>
                  <a:gd name="connsiteX0-167" fmla="*/ 22215 w 945788"/>
                  <a:gd name="connsiteY0-168" fmla="*/ 30512 h 408995"/>
                  <a:gd name="connsiteX1-169" fmla="*/ 8394 w 945788"/>
                  <a:gd name="connsiteY1-170" fmla="*/ 59066 h 408995"/>
                  <a:gd name="connsiteX2-171" fmla="*/ 42068 w 945788"/>
                  <a:gd name="connsiteY2-172" fmla="*/ 127945 h 408995"/>
                  <a:gd name="connsiteX3-173" fmla="*/ 434525 w 945788"/>
                  <a:gd name="connsiteY3-174" fmla="*/ 336854 h 408995"/>
                  <a:gd name="connsiteX4-175" fmla="*/ 776848 w 945788"/>
                  <a:gd name="connsiteY4-176" fmla="*/ 408688 h 408995"/>
                  <a:gd name="connsiteX5-177" fmla="*/ 805271 w 945788"/>
                  <a:gd name="connsiteY5-178" fmla="*/ 408995 h 408995"/>
                  <a:gd name="connsiteX6-179" fmla="*/ 828089 w 945788"/>
                  <a:gd name="connsiteY6-180" fmla="*/ 383403 h 408995"/>
                  <a:gd name="connsiteX7-181" fmla="*/ 931275 w 945788"/>
                  <a:gd name="connsiteY7-182" fmla="*/ 178162 h 408995"/>
                  <a:gd name="connsiteX8-183" fmla="*/ 945788 w 945788"/>
                  <a:gd name="connsiteY8-184" fmla="*/ 104662 h 408995"/>
                  <a:gd name="connsiteX9-185" fmla="*/ 795331 w 945788"/>
                  <a:gd name="connsiteY9-186" fmla="*/ 127253 h 408995"/>
                  <a:gd name="connsiteX10-187" fmla="*/ -1 w 945788"/>
                  <a:gd name="connsiteY10-188" fmla="*/ -1 h 408995"/>
                  <a:gd name="connsiteX11-189" fmla="*/ 22215 w 945788"/>
                  <a:gd name="connsiteY11-190" fmla="*/ 30512 h 408995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45" y="connsiteY11-46"/>
                  </a:cxn>
                </a:cxnLst>
                <a:rect l="l" t="t" r="r" b="b"/>
                <a:pathLst>
                  <a:path w="945788" h="408995">
                    <a:moveTo>
                      <a:pt x="22215" y="30512"/>
                    </a:moveTo>
                    <a:lnTo>
                      <a:pt x="8394" y="59066"/>
                    </a:lnTo>
                    <a:lnTo>
                      <a:pt x="42068" y="127945"/>
                    </a:lnTo>
                    <a:cubicBezTo>
                      <a:pt x="152886" y="229228"/>
                      <a:pt x="312062" y="290064"/>
                      <a:pt x="434525" y="336854"/>
                    </a:cubicBezTo>
                    <a:cubicBezTo>
                      <a:pt x="556988" y="383644"/>
                      <a:pt x="662670" y="401806"/>
                      <a:pt x="776848" y="408688"/>
                    </a:cubicBezTo>
                    <a:lnTo>
                      <a:pt x="805271" y="408995"/>
                    </a:lnTo>
                    <a:lnTo>
                      <a:pt x="828089" y="383403"/>
                    </a:lnTo>
                    <a:cubicBezTo>
                      <a:pt x="878712" y="314062"/>
                      <a:pt x="901746" y="247788"/>
                      <a:pt x="931275" y="178162"/>
                    </a:cubicBezTo>
                    <a:lnTo>
                      <a:pt x="945788" y="104662"/>
                    </a:lnTo>
                    <a:cubicBezTo>
                      <a:pt x="908779" y="106103"/>
                      <a:pt x="832340" y="125812"/>
                      <a:pt x="795331" y="127253"/>
                    </a:cubicBezTo>
                    <a:cubicBezTo>
                      <a:pt x="484735" y="127253"/>
                      <a:pt x="203542" y="78622"/>
                      <a:pt x="-1" y="-1"/>
                    </a:cubicBezTo>
                    <a:lnTo>
                      <a:pt x="22215" y="30512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" name="任意多边形 88"/>
            <p:cNvSpPr/>
            <p:nvPr/>
          </p:nvSpPr>
          <p:spPr>
            <a:xfrm rot="19595596">
              <a:off x="5078564" y="5425750"/>
              <a:ext cx="1729835" cy="549250"/>
            </a:xfrm>
            <a:custGeom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18957">
                  <a:moveTo>
                    <a:pt x="1329115" y="99317"/>
                  </a:moveTo>
                  <a:cubicBezTo>
                    <a:pt x="1373291" y="128560"/>
                    <a:pt x="1398046" y="161350"/>
                    <a:pt x="1398046" y="195984"/>
                  </a:cubicBezTo>
                  <a:cubicBezTo>
                    <a:pt x="1398046" y="319129"/>
                    <a:pt x="1085083" y="418957"/>
                    <a:pt x="699023" y="418957"/>
                  </a:cubicBezTo>
                  <a:cubicBezTo>
                    <a:pt x="312963" y="418957"/>
                    <a:pt x="0" y="319129"/>
                    <a:pt x="0" y="195984"/>
                  </a:cubicBezTo>
                  <a:cubicBezTo>
                    <a:pt x="0" y="119019"/>
                    <a:pt x="122251" y="51162"/>
                    <a:pt x="308192" y="11092"/>
                  </a:cubicBezTo>
                  <a:lnTo>
                    <a:pt x="362716" y="1652"/>
                  </a:lnTo>
                  <a:lnTo>
                    <a:pt x="359914" y="34235"/>
                  </a:lnTo>
                  <a:lnTo>
                    <a:pt x="360944" y="43845"/>
                  </a:lnTo>
                  <a:lnTo>
                    <a:pt x="316180" y="56721"/>
                  </a:lnTo>
                  <a:cubicBezTo>
                    <a:pt x="217988" y="90952"/>
                    <a:pt x="157256" y="138242"/>
                    <a:pt x="157256" y="190477"/>
                  </a:cubicBezTo>
                  <a:cubicBezTo>
                    <a:pt x="157256" y="294947"/>
                    <a:pt x="400186" y="379637"/>
                    <a:pt x="699856" y="379637"/>
                  </a:cubicBezTo>
                  <a:cubicBezTo>
                    <a:pt x="999526" y="379637"/>
                    <a:pt x="1242456" y="294947"/>
                    <a:pt x="1242456" y="190477"/>
                  </a:cubicBezTo>
                  <a:cubicBezTo>
                    <a:pt x="1242456" y="151301"/>
                    <a:pt x="1208294" y="114906"/>
                    <a:pt x="1149788" y="84716"/>
                  </a:cubicBezTo>
                  <a:cubicBezTo>
                    <a:pt x="1125411" y="72137"/>
                    <a:pt x="1096807" y="60635"/>
                    <a:pt x="1064688" y="50457"/>
                  </a:cubicBezTo>
                  <a:lnTo>
                    <a:pt x="1034154" y="42893"/>
                  </a:lnTo>
                  <a:lnTo>
                    <a:pt x="1035489" y="27354"/>
                  </a:lnTo>
                  <a:lnTo>
                    <a:pt x="1032557" y="0"/>
                  </a:lnTo>
                  <a:lnTo>
                    <a:pt x="1169031" y="30936"/>
                  </a:lnTo>
                  <a:cubicBezTo>
                    <a:pt x="1210410" y="42933"/>
                    <a:pt x="1247259" y="56491"/>
                    <a:pt x="1278664" y="71318"/>
                  </a:cubicBezTo>
                  <a:cubicBezTo>
                    <a:pt x="1297507" y="80215"/>
                    <a:pt x="1314390" y="89569"/>
                    <a:pt x="1329115" y="99317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333326" y="3814360"/>
            <a:ext cx="740476" cy="726078"/>
            <a:chOff x="3624574" y="930011"/>
            <a:chExt cx="2865126" cy="2864305"/>
          </a:xfrm>
        </p:grpSpPr>
        <p:sp>
          <p:nvSpPr>
            <p:cNvPr id="92" name="椭圆 91"/>
            <p:cNvSpPr/>
            <p:nvPr/>
          </p:nvSpPr>
          <p:spPr>
            <a:xfrm>
              <a:off x="3624574" y="930011"/>
              <a:ext cx="2864305" cy="2864305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同侧圆角矩形 241"/>
            <p:cNvSpPr/>
            <p:nvPr/>
          </p:nvSpPr>
          <p:spPr>
            <a:xfrm rot="5400000">
              <a:off x="4526902" y="595342"/>
              <a:ext cx="357189" cy="1500131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 93"/>
            <p:cNvSpPr/>
            <p:nvPr/>
          </p:nvSpPr>
          <p:spPr>
            <a:xfrm>
              <a:off x="3625850" y="1717778"/>
              <a:ext cx="2863850" cy="1444522"/>
            </a:xfrm>
            <a:custGeom>
              <a:gdLst>
                <a:gd name="connsiteX0" fmla="*/ 190500 w 2781300"/>
                <a:gd name="connsiteY0" fmla="*/ 381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90500 w 2781300"/>
                <a:gd name="connsiteY19" fmla="*/ 38100 h 1409700"/>
                <a:gd name="connsiteX0-1" fmla="*/ 101600 w 2781300"/>
                <a:gd name="connsiteY0-2" fmla="*/ 25400 h 1409700"/>
                <a:gd name="connsiteX1-3" fmla="*/ 1562100 w 2781300"/>
                <a:gd name="connsiteY1-4" fmla="*/ 76200 h 1409700"/>
                <a:gd name="connsiteX2-5" fmla="*/ 1562100 w 2781300"/>
                <a:gd name="connsiteY2-6" fmla="*/ 76200 h 1409700"/>
                <a:gd name="connsiteX3-7" fmla="*/ 1447800 w 2781300"/>
                <a:gd name="connsiteY3-8" fmla="*/ 266700 h 1409700"/>
                <a:gd name="connsiteX4-9" fmla="*/ 647700 w 2781300"/>
                <a:gd name="connsiteY4-10" fmla="*/ 266700 h 1409700"/>
                <a:gd name="connsiteX5-11" fmla="*/ 647700 w 2781300"/>
                <a:gd name="connsiteY5-12" fmla="*/ 457200 h 1409700"/>
                <a:gd name="connsiteX6-13" fmla="*/ 2324100 w 2781300"/>
                <a:gd name="connsiteY6-14" fmla="*/ 419100 h 1409700"/>
                <a:gd name="connsiteX7-15" fmla="*/ 2171700 w 2781300"/>
                <a:gd name="connsiteY7-16" fmla="*/ 38100 h 1409700"/>
                <a:gd name="connsiteX8-17" fmla="*/ 2705100 w 2781300"/>
                <a:gd name="connsiteY8-18" fmla="*/ 0 h 1409700"/>
                <a:gd name="connsiteX9-19" fmla="*/ 2781300 w 2781300"/>
                <a:gd name="connsiteY9-20" fmla="*/ 342900 h 1409700"/>
                <a:gd name="connsiteX10-21" fmla="*/ 2705100 w 2781300"/>
                <a:gd name="connsiteY10-22" fmla="*/ 723900 h 1409700"/>
                <a:gd name="connsiteX11-23" fmla="*/ 2705100 w 2781300"/>
                <a:gd name="connsiteY11-24" fmla="*/ 952500 h 1409700"/>
                <a:gd name="connsiteX12-25" fmla="*/ 800100 w 2781300"/>
                <a:gd name="connsiteY12-26" fmla="*/ 952500 h 1409700"/>
                <a:gd name="connsiteX13-27" fmla="*/ 800100 w 2781300"/>
                <a:gd name="connsiteY13-28" fmla="*/ 1181100 h 1409700"/>
                <a:gd name="connsiteX14-29" fmla="*/ 1905000 w 2781300"/>
                <a:gd name="connsiteY14-30" fmla="*/ 1181100 h 1409700"/>
                <a:gd name="connsiteX15-31" fmla="*/ 1866900 w 2781300"/>
                <a:gd name="connsiteY15-32" fmla="*/ 1409700 h 1409700"/>
                <a:gd name="connsiteX16-33" fmla="*/ 266700 w 2781300"/>
                <a:gd name="connsiteY16-34" fmla="*/ 1333500 h 1409700"/>
                <a:gd name="connsiteX17-35" fmla="*/ 114300 w 2781300"/>
                <a:gd name="connsiteY17-36" fmla="*/ 914400 h 1409700"/>
                <a:gd name="connsiteX18-37" fmla="*/ 0 w 2781300"/>
                <a:gd name="connsiteY18-38" fmla="*/ 647700 h 1409700"/>
                <a:gd name="connsiteX19-39" fmla="*/ 101600 w 2781300"/>
                <a:gd name="connsiteY19-40" fmla="*/ 25400 h 1409700"/>
                <a:gd name="connsiteX0-41" fmla="*/ 101600 w 2781300"/>
                <a:gd name="connsiteY0-42" fmla="*/ 25400 h 1409700"/>
                <a:gd name="connsiteX1-43" fmla="*/ 1562100 w 2781300"/>
                <a:gd name="connsiteY1-44" fmla="*/ 76200 h 1409700"/>
                <a:gd name="connsiteX2-45" fmla="*/ 1562100 w 2781300"/>
                <a:gd name="connsiteY2-46" fmla="*/ 76200 h 1409700"/>
                <a:gd name="connsiteX3-47" fmla="*/ 1447800 w 2781300"/>
                <a:gd name="connsiteY3-48" fmla="*/ 266700 h 1409700"/>
                <a:gd name="connsiteX4-49" fmla="*/ 647700 w 2781300"/>
                <a:gd name="connsiteY4-50" fmla="*/ 266700 h 1409700"/>
                <a:gd name="connsiteX5-51" fmla="*/ 647700 w 2781300"/>
                <a:gd name="connsiteY5-52" fmla="*/ 457200 h 1409700"/>
                <a:gd name="connsiteX6-53" fmla="*/ 2324100 w 2781300"/>
                <a:gd name="connsiteY6-54" fmla="*/ 419100 h 1409700"/>
                <a:gd name="connsiteX7-55" fmla="*/ 2171700 w 2781300"/>
                <a:gd name="connsiteY7-56" fmla="*/ 38100 h 1409700"/>
                <a:gd name="connsiteX8-57" fmla="*/ 2705100 w 2781300"/>
                <a:gd name="connsiteY8-58" fmla="*/ 0 h 1409700"/>
                <a:gd name="connsiteX9-59" fmla="*/ 2781300 w 2781300"/>
                <a:gd name="connsiteY9-60" fmla="*/ 342900 h 1409700"/>
                <a:gd name="connsiteX10-61" fmla="*/ 2705100 w 2781300"/>
                <a:gd name="connsiteY10-62" fmla="*/ 723900 h 1409700"/>
                <a:gd name="connsiteX11-63" fmla="*/ 2705100 w 2781300"/>
                <a:gd name="connsiteY11-64" fmla="*/ 952500 h 1409700"/>
                <a:gd name="connsiteX12-65" fmla="*/ 800100 w 2781300"/>
                <a:gd name="connsiteY12-66" fmla="*/ 952500 h 1409700"/>
                <a:gd name="connsiteX13-67" fmla="*/ 800100 w 2781300"/>
                <a:gd name="connsiteY13-68" fmla="*/ 1181100 h 1409700"/>
                <a:gd name="connsiteX14-69" fmla="*/ 1905000 w 2781300"/>
                <a:gd name="connsiteY14-70" fmla="*/ 1181100 h 1409700"/>
                <a:gd name="connsiteX15-71" fmla="*/ 1866900 w 2781300"/>
                <a:gd name="connsiteY15-72" fmla="*/ 1409700 h 1409700"/>
                <a:gd name="connsiteX16-73" fmla="*/ 266700 w 2781300"/>
                <a:gd name="connsiteY16-74" fmla="*/ 1333500 h 1409700"/>
                <a:gd name="connsiteX17-75" fmla="*/ 114300 w 2781300"/>
                <a:gd name="connsiteY17-76" fmla="*/ 914400 h 1409700"/>
                <a:gd name="connsiteX18-77" fmla="*/ 0 w 2781300"/>
                <a:gd name="connsiteY18-78" fmla="*/ 647700 h 1409700"/>
                <a:gd name="connsiteX19-79" fmla="*/ 101600 w 2781300"/>
                <a:gd name="connsiteY19-80" fmla="*/ 25400 h 1409700"/>
                <a:gd name="connsiteX0-81" fmla="*/ 101600 w 2781300"/>
                <a:gd name="connsiteY0-82" fmla="*/ 25400 h 1409700"/>
                <a:gd name="connsiteX1-83" fmla="*/ 1562100 w 2781300"/>
                <a:gd name="connsiteY1-84" fmla="*/ 76200 h 1409700"/>
                <a:gd name="connsiteX2-85" fmla="*/ 1562100 w 2781300"/>
                <a:gd name="connsiteY2-86" fmla="*/ 76200 h 1409700"/>
                <a:gd name="connsiteX3-87" fmla="*/ 1447800 w 2781300"/>
                <a:gd name="connsiteY3-88" fmla="*/ 266700 h 1409700"/>
                <a:gd name="connsiteX4-89" fmla="*/ 647700 w 2781300"/>
                <a:gd name="connsiteY4-90" fmla="*/ 266700 h 1409700"/>
                <a:gd name="connsiteX5-91" fmla="*/ 647700 w 2781300"/>
                <a:gd name="connsiteY5-92" fmla="*/ 457200 h 1409700"/>
                <a:gd name="connsiteX6-93" fmla="*/ 2324100 w 2781300"/>
                <a:gd name="connsiteY6-94" fmla="*/ 419100 h 1409700"/>
                <a:gd name="connsiteX7-95" fmla="*/ 2171700 w 2781300"/>
                <a:gd name="connsiteY7-96" fmla="*/ 38100 h 1409700"/>
                <a:gd name="connsiteX8-97" fmla="*/ 2705100 w 2781300"/>
                <a:gd name="connsiteY8-98" fmla="*/ 0 h 1409700"/>
                <a:gd name="connsiteX9-99" fmla="*/ 2781300 w 2781300"/>
                <a:gd name="connsiteY9-100" fmla="*/ 342900 h 1409700"/>
                <a:gd name="connsiteX10-101" fmla="*/ 2705100 w 2781300"/>
                <a:gd name="connsiteY10-102" fmla="*/ 723900 h 1409700"/>
                <a:gd name="connsiteX11-103" fmla="*/ 2705100 w 2781300"/>
                <a:gd name="connsiteY11-104" fmla="*/ 952500 h 1409700"/>
                <a:gd name="connsiteX12-105" fmla="*/ 800100 w 2781300"/>
                <a:gd name="connsiteY12-106" fmla="*/ 952500 h 1409700"/>
                <a:gd name="connsiteX13-107" fmla="*/ 800100 w 2781300"/>
                <a:gd name="connsiteY13-108" fmla="*/ 1181100 h 1409700"/>
                <a:gd name="connsiteX14-109" fmla="*/ 1905000 w 2781300"/>
                <a:gd name="connsiteY14-110" fmla="*/ 1181100 h 1409700"/>
                <a:gd name="connsiteX15-111" fmla="*/ 1866900 w 2781300"/>
                <a:gd name="connsiteY15-112" fmla="*/ 1409700 h 1409700"/>
                <a:gd name="connsiteX16-113" fmla="*/ 266700 w 2781300"/>
                <a:gd name="connsiteY16-114" fmla="*/ 1333500 h 1409700"/>
                <a:gd name="connsiteX17-115" fmla="*/ 114300 w 2781300"/>
                <a:gd name="connsiteY17-116" fmla="*/ 914400 h 1409700"/>
                <a:gd name="connsiteX18-117" fmla="*/ 0 w 2781300"/>
                <a:gd name="connsiteY18-118" fmla="*/ 647700 h 1409700"/>
                <a:gd name="connsiteX19-119" fmla="*/ 101600 w 2781300"/>
                <a:gd name="connsiteY19-120" fmla="*/ 25400 h 1409700"/>
                <a:gd name="connsiteX0-121" fmla="*/ 137904 w 2817604"/>
                <a:gd name="connsiteY0-122" fmla="*/ 25400 h 1409700"/>
                <a:gd name="connsiteX1-123" fmla="*/ 1598404 w 2817604"/>
                <a:gd name="connsiteY1-124" fmla="*/ 76200 h 1409700"/>
                <a:gd name="connsiteX2-125" fmla="*/ 1598404 w 2817604"/>
                <a:gd name="connsiteY2-126" fmla="*/ 76200 h 1409700"/>
                <a:gd name="connsiteX3-127" fmla="*/ 1484104 w 2817604"/>
                <a:gd name="connsiteY3-128" fmla="*/ 266700 h 1409700"/>
                <a:gd name="connsiteX4-129" fmla="*/ 684004 w 2817604"/>
                <a:gd name="connsiteY4-130" fmla="*/ 266700 h 1409700"/>
                <a:gd name="connsiteX5-131" fmla="*/ 684004 w 2817604"/>
                <a:gd name="connsiteY5-132" fmla="*/ 457200 h 1409700"/>
                <a:gd name="connsiteX6-133" fmla="*/ 2360404 w 2817604"/>
                <a:gd name="connsiteY6-134" fmla="*/ 419100 h 1409700"/>
                <a:gd name="connsiteX7-135" fmla="*/ 2208004 w 2817604"/>
                <a:gd name="connsiteY7-136" fmla="*/ 38100 h 1409700"/>
                <a:gd name="connsiteX8-137" fmla="*/ 2741404 w 2817604"/>
                <a:gd name="connsiteY8-138" fmla="*/ 0 h 1409700"/>
                <a:gd name="connsiteX9-139" fmla="*/ 2817604 w 2817604"/>
                <a:gd name="connsiteY9-140" fmla="*/ 342900 h 1409700"/>
                <a:gd name="connsiteX10-141" fmla="*/ 2741404 w 2817604"/>
                <a:gd name="connsiteY10-142" fmla="*/ 723900 h 1409700"/>
                <a:gd name="connsiteX11-143" fmla="*/ 2741404 w 2817604"/>
                <a:gd name="connsiteY11-144" fmla="*/ 952500 h 1409700"/>
                <a:gd name="connsiteX12-145" fmla="*/ 836404 w 2817604"/>
                <a:gd name="connsiteY12-146" fmla="*/ 952500 h 1409700"/>
                <a:gd name="connsiteX13-147" fmla="*/ 836404 w 2817604"/>
                <a:gd name="connsiteY13-148" fmla="*/ 1181100 h 1409700"/>
                <a:gd name="connsiteX14-149" fmla="*/ 1941304 w 2817604"/>
                <a:gd name="connsiteY14-150" fmla="*/ 1181100 h 1409700"/>
                <a:gd name="connsiteX15-151" fmla="*/ 1903204 w 2817604"/>
                <a:gd name="connsiteY15-152" fmla="*/ 1409700 h 1409700"/>
                <a:gd name="connsiteX16-153" fmla="*/ 303004 w 2817604"/>
                <a:gd name="connsiteY16-154" fmla="*/ 1333500 h 1409700"/>
                <a:gd name="connsiteX17-155" fmla="*/ 150604 w 2817604"/>
                <a:gd name="connsiteY17-156" fmla="*/ 914400 h 1409700"/>
                <a:gd name="connsiteX18-157" fmla="*/ 36304 w 2817604"/>
                <a:gd name="connsiteY18-158" fmla="*/ 647700 h 1409700"/>
                <a:gd name="connsiteX19-159" fmla="*/ 42654 w 2817604"/>
                <a:gd name="connsiteY19-160" fmla="*/ 361950 h 1409700"/>
                <a:gd name="connsiteX20" fmla="*/ 137904 w 2817604"/>
                <a:gd name="connsiteY20" fmla="*/ 25400 h 1409700"/>
                <a:gd name="connsiteX0-161" fmla="*/ 108883 w 2788583"/>
                <a:gd name="connsiteY0-162" fmla="*/ 25400 h 1409700"/>
                <a:gd name="connsiteX1-163" fmla="*/ 1569383 w 2788583"/>
                <a:gd name="connsiteY1-164" fmla="*/ 76200 h 1409700"/>
                <a:gd name="connsiteX2-165" fmla="*/ 1569383 w 2788583"/>
                <a:gd name="connsiteY2-166" fmla="*/ 76200 h 1409700"/>
                <a:gd name="connsiteX3-167" fmla="*/ 1455083 w 2788583"/>
                <a:gd name="connsiteY3-168" fmla="*/ 266700 h 1409700"/>
                <a:gd name="connsiteX4-169" fmla="*/ 654983 w 2788583"/>
                <a:gd name="connsiteY4-170" fmla="*/ 266700 h 1409700"/>
                <a:gd name="connsiteX5-171" fmla="*/ 654983 w 2788583"/>
                <a:gd name="connsiteY5-172" fmla="*/ 457200 h 1409700"/>
                <a:gd name="connsiteX6-173" fmla="*/ 2331383 w 2788583"/>
                <a:gd name="connsiteY6-174" fmla="*/ 419100 h 1409700"/>
                <a:gd name="connsiteX7-175" fmla="*/ 2178983 w 2788583"/>
                <a:gd name="connsiteY7-176" fmla="*/ 38100 h 1409700"/>
                <a:gd name="connsiteX8-177" fmla="*/ 2712383 w 2788583"/>
                <a:gd name="connsiteY8-178" fmla="*/ 0 h 1409700"/>
                <a:gd name="connsiteX9-179" fmla="*/ 2788583 w 2788583"/>
                <a:gd name="connsiteY9-180" fmla="*/ 342900 h 1409700"/>
                <a:gd name="connsiteX10-181" fmla="*/ 2712383 w 2788583"/>
                <a:gd name="connsiteY10-182" fmla="*/ 723900 h 1409700"/>
                <a:gd name="connsiteX11-183" fmla="*/ 2712383 w 2788583"/>
                <a:gd name="connsiteY11-184" fmla="*/ 952500 h 1409700"/>
                <a:gd name="connsiteX12-185" fmla="*/ 807383 w 2788583"/>
                <a:gd name="connsiteY12-186" fmla="*/ 952500 h 1409700"/>
                <a:gd name="connsiteX13-187" fmla="*/ 807383 w 2788583"/>
                <a:gd name="connsiteY13-188" fmla="*/ 1181100 h 1409700"/>
                <a:gd name="connsiteX14-189" fmla="*/ 1912283 w 2788583"/>
                <a:gd name="connsiteY14-190" fmla="*/ 1181100 h 1409700"/>
                <a:gd name="connsiteX15-191" fmla="*/ 1874183 w 2788583"/>
                <a:gd name="connsiteY15-192" fmla="*/ 1409700 h 1409700"/>
                <a:gd name="connsiteX16-193" fmla="*/ 273983 w 2788583"/>
                <a:gd name="connsiteY16-194" fmla="*/ 1333500 h 1409700"/>
                <a:gd name="connsiteX17-195" fmla="*/ 121583 w 2788583"/>
                <a:gd name="connsiteY17-196" fmla="*/ 914400 h 1409700"/>
                <a:gd name="connsiteX18-197" fmla="*/ 7283 w 2788583"/>
                <a:gd name="connsiteY18-198" fmla="*/ 647700 h 1409700"/>
                <a:gd name="connsiteX19-199" fmla="*/ 13633 w 2788583"/>
                <a:gd name="connsiteY19-200" fmla="*/ 361950 h 1409700"/>
                <a:gd name="connsiteX20-201" fmla="*/ 108883 w 2788583"/>
                <a:gd name="connsiteY20-202" fmla="*/ 25400 h 1409700"/>
                <a:gd name="connsiteX0-203" fmla="*/ 108883 w 2788583"/>
                <a:gd name="connsiteY0-204" fmla="*/ 25400 h 1409700"/>
                <a:gd name="connsiteX1-205" fmla="*/ 1569383 w 2788583"/>
                <a:gd name="connsiteY1-206" fmla="*/ 76200 h 1409700"/>
                <a:gd name="connsiteX2-207" fmla="*/ 1569383 w 2788583"/>
                <a:gd name="connsiteY2-208" fmla="*/ 76200 h 1409700"/>
                <a:gd name="connsiteX3-209" fmla="*/ 1455083 w 2788583"/>
                <a:gd name="connsiteY3-210" fmla="*/ 266700 h 1409700"/>
                <a:gd name="connsiteX4-211" fmla="*/ 654983 w 2788583"/>
                <a:gd name="connsiteY4-212" fmla="*/ 266700 h 1409700"/>
                <a:gd name="connsiteX5-213" fmla="*/ 654983 w 2788583"/>
                <a:gd name="connsiteY5-214" fmla="*/ 457200 h 1409700"/>
                <a:gd name="connsiteX6-215" fmla="*/ 2331383 w 2788583"/>
                <a:gd name="connsiteY6-216" fmla="*/ 419100 h 1409700"/>
                <a:gd name="connsiteX7-217" fmla="*/ 2178983 w 2788583"/>
                <a:gd name="connsiteY7-218" fmla="*/ 38100 h 1409700"/>
                <a:gd name="connsiteX8-219" fmla="*/ 2712383 w 2788583"/>
                <a:gd name="connsiteY8-220" fmla="*/ 0 h 1409700"/>
                <a:gd name="connsiteX9-221" fmla="*/ 2788583 w 2788583"/>
                <a:gd name="connsiteY9-222" fmla="*/ 342900 h 1409700"/>
                <a:gd name="connsiteX10-223" fmla="*/ 2712383 w 2788583"/>
                <a:gd name="connsiteY10-224" fmla="*/ 723900 h 1409700"/>
                <a:gd name="connsiteX11-225" fmla="*/ 2712383 w 2788583"/>
                <a:gd name="connsiteY11-226" fmla="*/ 952500 h 1409700"/>
                <a:gd name="connsiteX12-227" fmla="*/ 807383 w 2788583"/>
                <a:gd name="connsiteY12-228" fmla="*/ 952500 h 1409700"/>
                <a:gd name="connsiteX13-229" fmla="*/ 807383 w 2788583"/>
                <a:gd name="connsiteY13-230" fmla="*/ 1181100 h 1409700"/>
                <a:gd name="connsiteX14-231" fmla="*/ 1912283 w 2788583"/>
                <a:gd name="connsiteY14-232" fmla="*/ 1181100 h 1409700"/>
                <a:gd name="connsiteX15-233" fmla="*/ 1874183 w 2788583"/>
                <a:gd name="connsiteY15-234" fmla="*/ 1409700 h 1409700"/>
                <a:gd name="connsiteX16-235" fmla="*/ 273983 w 2788583"/>
                <a:gd name="connsiteY16-236" fmla="*/ 1333500 h 1409700"/>
                <a:gd name="connsiteX17-237" fmla="*/ 19983 w 2788583"/>
                <a:gd name="connsiteY17-238" fmla="*/ 952500 h 1409700"/>
                <a:gd name="connsiteX18-239" fmla="*/ 7283 w 2788583"/>
                <a:gd name="connsiteY18-240" fmla="*/ 647700 h 1409700"/>
                <a:gd name="connsiteX19-241" fmla="*/ 13633 w 2788583"/>
                <a:gd name="connsiteY19-242" fmla="*/ 361950 h 1409700"/>
                <a:gd name="connsiteX20-243" fmla="*/ 108883 w 2788583"/>
                <a:gd name="connsiteY20-244" fmla="*/ 25400 h 1409700"/>
                <a:gd name="connsiteX0-245" fmla="*/ 108883 w 2788583"/>
                <a:gd name="connsiteY0-246" fmla="*/ 25400 h 1409700"/>
                <a:gd name="connsiteX1-247" fmla="*/ 1569383 w 2788583"/>
                <a:gd name="connsiteY1-248" fmla="*/ 76200 h 1409700"/>
                <a:gd name="connsiteX2-249" fmla="*/ 1569383 w 2788583"/>
                <a:gd name="connsiteY2-250" fmla="*/ 76200 h 1409700"/>
                <a:gd name="connsiteX3-251" fmla="*/ 1455083 w 2788583"/>
                <a:gd name="connsiteY3-252" fmla="*/ 266700 h 1409700"/>
                <a:gd name="connsiteX4-253" fmla="*/ 654983 w 2788583"/>
                <a:gd name="connsiteY4-254" fmla="*/ 266700 h 1409700"/>
                <a:gd name="connsiteX5-255" fmla="*/ 654983 w 2788583"/>
                <a:gd name="connsiteY5-256" fmla="*/ 457200 h 1409700"/>
                <a:gd name="connsiteX6-257" fmla="*/ 2331383 w 2788583"/>
                <a:gd name="connsiteY6-258" fmla="*/ 419100 h 1409700"/>
                <a:gd name="connsiteX7-259" fmla="*/ 2178983 w 2788583"/>
                <a:gd name="connsiteY7-260" fmla="*/ 38100 h 1409700"/>
                <a:gd name="connsiteX8-261" fmla="*/ 2712383 w 2788583"/>
                <a:gd name="connsiteY8-262" fmla="*/ 0 h 1409700"/>
                <a:gd name="connsiteX9-263" fmla="*/ 2788583 w 2788583"/>
                <a:gd name="connsiteY9-264" fmla="*/ 342900 h 1409700"/>
                <a:gd name="connsiteX10-265" fmla="*/ 2712383 w 2788583"/>
                <a:gd name="connsiteY10-266" fmla="*/ 723900 h 1409700"/>
                <a:gd name="connsiteX11-267" fmla="*/ 2712383 w 2788583"/>
                <a:gd name="connsiteY11-268" fmla="*/ 952500 h 1409700"/>
                <a:gd name="connsiteX12-269" fmla="*/ 807383 w 2788583"/>
                <a:gd name="connsiteY12-270" fmla="*/ 952500 h 1409700"/>
                <a:gd name="connsiteX13-271" fmla="*/ 807383 w 2788583"/>
                <a:gd name="connsiteY13-272" fmla="*/ 1181100 h 1409700"/>
                <a:gd name="connsiteX14-273" fmla="*/ 1912283 w 2788583"/>
                <a:gd name="connsiteY14-274" fmla="*/ 1181100 h 1409700"/>
                <a:gd name="connsiteX15-275" fmla="*/ 1874183 w 2788583"/>
                <a:gd name="connsiteY15-276" fmla="*/ 1409700 h 1409700"/>
                <a:gd name="connsiteX16-277" fmla="*/ 273983 w 2788583"/>
                <a:gd name="connsiteY16-278" fmla="*/ 1333500 h 1409700"/>
                <a:gd name="connsiteX17-279" fmla="*/ 19983 w 2788583"/>
                <a:gd name="connsiteY17-280" fmla="*/ 952500 h 1409700"/>
                <a:gd name="connsiteX18-281" fmla="*/ 7283 w 2788583"/>
                <a:gd name="connsiteY18-282" fmla="*/ 647700 h 1409700"/>
                <a:gd name="connsiteX19-283" fmla="*/ 13633 w 2788583"/>
                <a:gd name="connsiteY19-284" fmla="*/ 361950 h 1409700"/>
                <a:gd name="connsiteX20-285" fmla="*/ 108883 w 2788583"/>
                <a:gd name="connsiteY20-286" fmla="*/ 25400 h 1409700"/>
                <a:gd name="connsiteX0-287" fmla="*/ 108883 w 2788583"/>
                <a:gd name="connsiteY0-288" fmla="*/ 25400 h 1409700"/>
                <a:gd name="connsiteX1-289" fmla="*/ 1569383 w 2788583"/>
                <a:gd name="connsiteY1-290" fmla="*/ 76200 h 1409700"/>
                <a:gd name="connsiteX2-291" fmla="*/ 1569383 w 2788583"/>
                <a:gd name="connsiteY2-292" fmla="*/ 76200 h 1409700"/>
                <a:gd name="connsiteX3-293" fmla="*/ 1455083 w 2788583"/>
                <a:gd name="connsiteY3-294" fmla="*/ 266700 h 1409700"/>
                <a:gd name="connsiteX4-295" fmla="*/ 654983 w 2788583"/>
                <a:gd name="connsiteY4-296" fmla="*/ 266700 h 1409700"/>
                <a:gd name="connsiteX5-297" fmla="*/ 654983 w 2788583"/>
                <a:gd name="connsiteY5-298" fmla="*/ 457200 h 1409700"/>
                <a:gd name="connsiteX6-299" fmla="*/ 2331383 w 2788583"/>
                <a:gd name="connsiteY6-300" fmla="*/ 419100 h 1409700"/>
                <a:gd name="connsiteX7-301" fmla="*/ 2178983 w 2788583"/>
                <a:gd name="connsiteY7-302" fmla="*/ 38100 h 1409700"/>
                <a:gd name="connsiteX8-303" fmla="*/ 2712383 w 2788583"/>
                <a:gd name="connsiteY8-304" fmla="*/ 0 h 1409700"/>
                <a:gd name="connsiteX9-305" fmla="*/ 2788583 w 2788583"/>
                <a:gd name="connsiteY9-306" fmla="*/ 342900 h 1409700"/>
                <a:gd name="connsiteX10-307" fmla="*/ 2712383 w 2788583"/>
                <a:gd name="connsiteY10-308" fmla="*/ 723900 h 1409700"/>
                <a:gd name="connsiteX11-309" fmla="*/ 2712383 w 2788583"/>
                <a:gd name="connsiteY11-310" fmla="*/ 952500 h 1409700"/>
                <a:gd name="connsiteX12-311" fmla="*/ 807383 w 2788583"/>
                <a:gd name="connsiteY12-312" fmla="*/ 952500 h 1409700"/>
                <a:gd name="connsiteX13-313" fmla="*/ 807383 w 2788583"/>
                <a:gd name="connsiteY13-314" fmla="*/ 1181100 h 1409700"/>
                <a:gd name="connsiteX14-315" fmla="*/ 1912283 w 2788583"/>
                <a:gd name="connsiteY14-316" fmla="*/ 1181100 h 1409700"/>
                <a:gd name="connsiteX15-317" fmla="*/ 1874183 w 2788583"/>
                <a:gd name="connsiteY15-318" fmla="*/ 1409700 h 1409700"/>
                <a:gd name="connsiteX16-319" fmla="*/ 273983 w 2788583"/>
                <a:gd name="connsiteY16-320" fmla="*/ 1333500 h 1409700"/>
                <a:gd name="connsiteX17-321" fmla="*/ 19983 w 2788583"/>
                <a:gd name="connsiteY17-322" fmla="*/ 952500 h 1409700"/>
                <a:gd name="connsiteX18-323" fmla="*/ 7283 w 2788583"/>
                <a:gd name="connsiteY18-324" fmla="*/ 647700 h 1409700"/>
                <a:gd name="connsiteX19-325" fmla="*/ 13633 w 2788583"/>
                <a:gd name="connsiteY19-326" fmla="*/ 361950 h 1409700"/>
                <a:gd name="connsiteX20-327" fmla="*/ 108883 w 2788583"/>
                <a:gd name="connsiteY20-328" fmla="*/ 25400 h 1409700"/>
                <a:gd name="connsiteX0-329" fmla="*/ 108883 w 2788583"/>
                <a:gd name="connsiteY0-330" fmla="*/ 25400 h 1409700"/>
                <a:gd name="connsiteX1-331" fmla="*/ 1569383 w 2788583"/>
                <a:gd name="connsiteY1-332" fmla="*/ 76200 h 1409700"/>
                <a:gd name="connsiteX2-333" fmla="*/ 1569383 w 2788583"/>
                <a:gd name="connsiteY2-334" fmla="*/ 76200 h 1409700"/>
                <a:gd name="connsiteX3-335" fmla="*/ 1455083 w 2788583"/>
                <a:gd name="connsiteY3-336" fmla="*/ 266700 h 1409700"/>
                <a:gd name="connsiteX4-337" fmla="*/ 654983 w 2788583"/>
                <a:gd name="connsiteY4-338" fmla="*/ 266700 h 1409700"/>
                <a:gd name="connsiteX5-339" fmla="*/ 654983 w 2788583"/>
                <a:gd name="connsiteY5-340" fmla="*/ 457200 h 1409700"/>
                <a:gd name="connsiteX6-341" fmla="*/ 2331383 w 2788583"/>
                <a:gd name="connsiteY6-342" fmla="*/ 419100 h 1409700"/>
                <a:gd name="connsiteX7-343" fmla="*/ 2178983 w 2788583"/>
                <a:gd name="connsiteY7-344" fmla="*/ 38100 h 1409700"/>
                <a:gd name="connsiteX8-345" fmla="*/ 2712383 w 2788583"/>
                <a:gd name="connsiteY8-346" fmla="*/ 0 h 1409700"/>
                <a:gd name="connsiteX9-347" fmla="*/ 2788583 w 2788583"/>
                <a:gd name="connsiteY9-348" fmla="*/ 342900 h 1409700"/>
                <a:gd name="connsiteX10-349" fmla="*/ 2712383 w 2788583"/>
                <a:gd name="connsiteY10-350" fmla="*/ 723900 h 1409700"/>
                <a:gd name="connsiteX11-351" fmla="*/ 2712383 w 2788583"/>
                <a:gd name="connsiteY11-352" fmla="*/ 952500 h 1409700"/>
                <a:gd name="connsiteX12-353" fmla="*/ 807383 w 2788583"/>
                <a:gd name="connsiteY12-354" fmla="*/ 952500 h 1409700"/>
                <a:gd name="connsiteX13-355" fmla="*/ 807383 w 2788583"/>
                <a:gd name="connsiteY13-356" fmla="*/ 1181100 h 1409700"/>
                <a:gd name="connsiteX14-357" fmla="*/ 1912283 w 2788583"/>
                <a:gd name="connsiteY14-358" fmla="*/ 1181100 h 1409700"/>
                <a:gd name="connsiteX15-359" fmla="*/ 1874183 w 2788583"/>
                <a:gd name="connsiteY15-360" fmla="*/ 1409700 h 1409700"/>
                <a:gd name="connsiteX16-361" fmla="*/ 273983 w 2788583"/>
                <a:gd name="connsiteY16-362" fmla="*/ 1333500 h 1409700"/>
                <a:gd name="connsiteX17-363" fmla="*/ 19983 w 2788583"/>
                <a:gd name="connsiteY17-364" fmla="*/ 952500 h 1409700"/>
                <a:gd name="connsiteX18-365" fmla="*/ 7283 w 2788583"/>
                <a:gd name="connsiteY18-366" fmla="*/ 647700 h 1409700"/>
                <a:gd name="connsiteX19-367" fmla="*/ 13633 w 2788583"/>
                <a:gd name="connsiteY19-368" fmla="*/ 361950 h 1409700"/>
                <a:gd name="connsiteX20-369" fmla="*/ 108883 w 2788583"/>
                <a:gd name="connsiteY20-370" fmla="*/ 25400 h 1409700"/>
                <a:gd name="connsiteX0-371" fmla="*/ 125473 w 2805173"/>
                <a:gd name="connsiteY0-372" fmla="*/ 25400 h 1409700"/>
                <a:gd name="connsiteX1-373" fmla="*/ 1585973 w 2805173"/>
                <a:gd name="connsiteY1-374" fmla="*/ 76200 h 1409700"/>
                <a:gd name="connsiteX2-375" fmla="*/ 1585973 w 2805173"/>
                <a:gd name="connsiteY2-376" fmla="*/ 76200 h 1409700"/>
                <a:gd name="connsiteX3-377" fmla="*/ 1471673 w 2805173"/>
                <a:gd name="connsiteY3-378" fmla="*/ 266700 h 1409700"/>
                <a:gd name="connsiteX4-379" fmla="*/ 671573 w 2805173"/>
                <a:gd name="connsiteY4-380" fmla="*/ 266700 h 1409700"/>
                <a:gd name="connsiteX5-381" fmla="*/ 671573 w 2805173"/>
                <a:gd name="connsiteY5-382" fmla="*/ 457200 h 1409700"/>
                <a:gd name="connsiteX6-383" fmla="*/ 2347973 w 2805173"/>
                <a:gd name="connsiteY6-384" fmla="*/ 419100 h 1409700"/>
                <a:gd name="connsiteX7-385" fmla="*/ 2195573 w 2805173"/>
                <a:gd name="connsiteY7-386" fmla="*/ 38100 h 1409700"/>
                <a:gd name="connsiteX8-387" fmla="*/ 2728973 w 2805173"/>
                <a:gd name="connsiteY8-388" fmla="*/ 0 h 1409700"/>
                <a:gd name="connsiteX9-389" fmla="*/ 2805173 w 2805173"/>
                <a:gd name="connsiteY9-390" fmla="*/ 342900 h 1409700"/>
                <a:gd name="connsiteX10-391" fmla="*/ 2728973 w 2805173"/>
                <a:gd name="connsiteY10-392" fmla="*/ 723900 h 1409700"/>
                <a:gd name="connsiteX11-393" fmla="*/ 2728973 w 2805173"/>
                <a:gd name="connsiteY11-394" fmla="*/ 952500 h 1409700"/>
                <a:gd name="connsiteX12-395" fmla="*/ 823973 w 2805173"/>
                <a:gd name="connsiteY12-396" fmla="*/ 952500 h 1409700"/>
                <a:gd name="connsiteX13-397" fmla="*/ 823973 w 2805173"/>
                <a:gd name="connsiteY13-398" fmla="*/ 1181100 h 1409700"/>
                <a:gd name="connsiteX14-399" fmla="*/ 1928873 w 2805173"/>
                <a:gd name="connsiteY14-400" fmla="*/ 1181100 h 1409700"/>
                <a:gd name="connsiteX15-401" fmla="*/ 1890773 w 2805173"/>
                <a:gd name="connsiteY15-402" fmla="*/ 1409700 h 1409700"/>
                <a:gd name="connsiteX16-403" fmla="*/ 290573 w 2805173"/>
                <a:gd name="connsiteY16-404" fmla="*/ 1333500 h 1409700"/>
                <a:gd name="connsiteX17-405" fmla="*/ 36573 w 2805173"/>
                <a:gd name="connsiteY17-406" fmla="*/ 952500 h 1409700"/>
                <a:gd name="connsiteX18-407" fmla="*/ 23873 w 2805173"/>
                <a:gd name="connsiteY18-408" fmla="*/ 647700 h 1409700"/>
                <a:gd name="connsiteX19-409" fmla="*/ 30223 w 2805173"/>
                <a:gd name="connsiteY19-410" fmla="*/ 361950 h 1409700"/>
                <a:gd name="connsiteX20-411" fmla="*/ 125473 w 2805173"/>
                <a:gd name="connsiteY20-412" fmla="*/ 25400 h 1409700"/>
                <a:gd name="connsiteX0-413" fmla="*/ 125473 w 2805173"/>
                <a:gd name="connsiteY0-414" fmla="*/ 25400 h 1409700"/>
                <a:gd name="connsiteX1-415" fmla="*/ 1585973 w 2805173"/>
                <a:gd name="connsiteY1-416" fmla="*/ 76200 h 1409700"/>
                <a:gd name="connsiteX2-417" fmla="*/ 1585973 w 2805173"/>
                <a:gd name="connsiteY2-418" fmla="*/ 76200 h 1409700"/>
                <a:gd name="connsiteX3-419" fmla="*/ 1471673 w 2805173"/>
                <a:gd name="connsiteY3-420" fmla="*/ 266700 h 1409700"/>
                <a:gd name="connsiteX4-421" fmla="*/ 671573 w 2805173"/>
                <a:gd name="connsiteY4-422" fmla="*/ 266700 h 1409700"/>
                <a:gd name="connsiteX5-423" fmla="*/ 671573 w 2805173"/>
                <a:gd name="connsiteY5-424" fmla="*/ 457200 h 1409700"/>
                <a:gd name="connsiteX6-425" fmla="*/ 2347973 w 2805173"/>
                <a:gd name="connsiteY6-426" fmla="*/ 419100 h 1409700"/>
                <a:gd name="connsiteX7-427" fmla="*/ 2195573 w 2805173"/>
                <a:gd name="connsiteY7-428" fmla="*/ 38100 h 1409700"/>
                <a:gd name="connsiteX8-429" fmla="*/ 2728973 w 2805173"/>
                <a:gd name="connsiteY8-430" fmla="*/ 0 h 1409700"/>
                <a:gd name="connsiteX9-431" fmla="*/ 2805173 w 2805173"/>
                <a:gd name="connsiteY9-432" fmla="*/ 342900 h 1409700"/>
                <a:gd name="connsiteX10-433" fmla="*/ 2728973 w 2805173"/>
                <a:gd name="connsiteY10-434" fmla="*/ 723900 h 1409700"/>
                <a:gd name="connsiteX11-435" fmla="*/ 2728973 w 2805173"/>
                <a:gd name="connsiteY11-436" fmla="*/ 952500 h 1409700"/>
                <a:gd name="connsiteX12-437" fmla="*/ 823973 w 2805173"/>
                <a:gd name="connsiteY12-438" fmla="*/ 952500 h 1409700"/>
                <a:gd name="connsiteX13-439" fmla="*/ 823973 w 2805173"/>
                <a:gd name="connsiteY13-440" fmla="*/ 1181100 h 1409700"/>
                <a:gd name="connsiteX14-441" fmla="*/ 1928873 w 2805173"/>
                <a:gd name="connsiteY14-442" fmla="*/ 1181100 h 1409700"/>
                <a:gd name="connsiteX15-443" fmla="*/ 1890773 w 2805173"/>
                <a:gd name="connsiteY15-444" fmla="*/ 1409700 h 1409700"/>
                <a:gd name="connsiteX16-445" fmla="*/ 290573 w 2805173"/>
                <a:gd name="connsiteY16-446" fmla="*/ 1333500 h 1409700"/>
                <a:gd name="connsiteX17-447" fmla="*/ 36573 w 2805173"/>
                <a:gd name="connsiteY17-448" fmla="*/ 952500 h 1409700"/>
                <a:gd name="connsiteX18-449" fmla="*/ 23873 w 2805173"/>
                <a:gd name="connsiteY18-450" fmla="*/ 647700 h 1409700"/>
                <a:gd name="connsiteX19-451" fmla="*/ 30223 w 2805173"/>
                <a:gd name="connsiteY19-452" fmla="*/ 361950 h 1409700"/>
                <a:gd name="connsiteX20-453" fmla="*/ 125473 w 2805173"/>
                <a:gd name="connsiteY20-454" fmla="*/ 25400 h 1409700"/>
                <a:gd name="connsiteX0-455" fmla="*/ 150316 w 2830016"/>
                <a:gd name="connsiteY0-456" fmla="*/ 25400 h 1409700"/>
                <a:gd name="connsiteX1-457" fmla="*/ 1610816 w 2830016"/>
                <a:gd name="connsiteY1-458" fmla="*/ 76200 h 1409700"/>
                <a:gd name="connsiteX2-459" fmla="*/ 1610816 w 2830016"/>
                <a:gd name="connsiteY2-460" fmla="*/ 76200 h 1409700"/>
                <a:gd name="connsiteX3-461" fmla="*/ 1496516 w 2830016"/>
                <a:gd name="connsiteY3-462" fmla="*/ 266700 h 1409700"/>
                <a:gd name="connsiteX4-463" fmla="*/ 696416 w 2830016"/>
                <a:gd name="connsiteY4-464" fmla="*/ 266700 h 1409700"/>
                <a:gd name="connsiteX5-465" fmla="*/ 696416 w 2830016"/>
                <a:gd name="connsiteY5-466" fmla="*/ 457200 h 1409700"/>
                <a:gd name="connsiteX6-467" fmla="*/ 2372816 w 2830016"/>
                <a:gd name="connsiteY6-468" fmla="*/ 419100 h 1409700"/>
                <a:gd name="connsiteX7-469" fmla="*/ 2220416 w 2830016"/>
                <a:gd name="connsiteY7-470" fmla="*/ 38100 h 1409700"/>
                <a:gd name="connsiteX8-471" fmla="*/ 2753816 w 2830016"/>
                <a:gd name="connsiteY8-472" fmla="*/ 0 h 1409700"/>
                <a:gd name="connsiteX9-473" fmla="*/ 2830016 w 2830016"/>
                <a:gd name="connsiteY9-474" fmla="*/ 342900 h 1409700"/>
                <a:gd name="connsiteX10-475" fmla="*/ 2753816 w 2830016"/>
                <a:gd name="connsiteY10-476" fmla="*/ 723900 h 1409700"/>
                <a:gd name="connsiteX11-477" fmla="*/ 2753816 w 2830016"/>
                <a:gd name="connsiteY11-478" fmla="*/ 952500 h 1409700"/>
                <a:gd name="connsiteX12-479" fmla="*/ 848816 w 2830016"/>
                <a:gd name="connsiteY12-480" fmla="*/ 952500 h 1409700"/>
                <a:gd name="connsiteX13-481" fmla="*/ 848816 w 2830016"/>
                <a:gd name="connsiteY13-482" fmla="*/ 1181100 h 1409700"/>
                <a:gd name="connsiteX14-483" fmla="*/ 1953716 w 2830016"/>
                <a:gd name="connsiteY14-484" fmla="*/ 1181100 h 1409700"/>
                <a:gd name="connsiteX15-485" fmla="*/ 1915616 w 2830016"/>
                <a:gd name="connsiteY15-486" fmla="*/ 1409700 h 1409700"/>
                <a:gd name="connsiteX16-487" fmla="*/ 315416 w 2830016"/>
                <a:gd name="connsiteY16-488" fmla="*/ 1333500 h 1409700"/>
                <a:gd name="connsiteX17-489" fmla="*/ 61416 w 2830016"/>
                <a:gd name="connsiteY17-490" fmla="*/ 952500 h 1409700"/>
                <a:gd name="connsiteX18-491" fmla="*/ 16966 w 2830016"/>
                <a:gd name="connsiteY18-492" fmla="*/ 666750 h 1409700"/>
                <a:gd name="connsiteX19-493" fmla="*/ 55066 w 2830016"/>
                <a:gd name="connsiteY19-494" fmla="*/ 361950 h 1409700"/>
                <a:gd name="connsiteX20-495" fmla="*/ 150316 w 2830016"/>
                <a:gd name="connsiteY20-496" fmla="*/ 25400 h 1409700"/>
                <a:gd name="connsiteX0-497" fmla="*/ 133350 w 2813050"/>
                <a:gd name="connsiteY0-498" fmla="*/ 25400 h 1409700"/>
                <a:gd name="connsiteX1-499" fmla="*/ 1593850 w 2813050"/>
                <a:gd name="connsiteY1-500" fmla="*/ 76200 h 1409700"/>
                <a:gd name="connsiteX2-501" fmla="*/ 1593850 w 2813050"/>
                <a:gd name="connsiteY2-502" fmla="*/ 76200 h 1409700"/>
                <a:gd name="connsiteX3-503" fmla="*/ 1479550 w 2813050"/>
                <a:gd name="connsiteY3-504" fmla="*/ 266700 h 1409700"/>
                <a:gd name="connsiteX4-505" fmla="*/ 679450 w 2813050"/>
                <a:gd name="connsiteY4-506" fmla="*/ 266700 h 1409700"/>
                <a:gd name="connsiteX5-507" fmla="*/ 679450 w 2813050"/>
                <a:gd name="connsiteY5-508" fmla="*/ 457200 h 1409700"/>
                <a:gd name="connsiteX6-509" fmla="*/ 2355850 w 2813050"/>
                <a:gd name="connsiteY6-510" fmla="*/ 419100 h 1409700"/>
                <a:gd name="connsiteX7-511" fmla="*/ 2203450 w 2813050"/>
                <a:gd name="connsiteY7-512" fmla="*/ 38100 h 1409700"/>
                <a:gd name="connsiteX8-513" fmla="*/ 2736850 w 2813050"/>
                <a:gd name="connsiteY8-514" fmla="*/ 0 h 1409700"/>
                <a:gd name="connsiteX9-515" fmla="*/ 2813050 w 2813050"/>
                <a:gd name="connsiteY9-516" fmla="*/ 342900 h 1409700"/>
                <a:gd name="connsiteX10-517" fmla="*/ 2736850 w 2813050"/>
                <a:gd name="connsiteY10-518" fmla="*/ 723900 h 1409700"/>
                <a:gd name="connsiteX11-519" fmla="*/ 2736850 w 2813050"/>
                <a:gd name="connsiteY11-520" fmla="*/ 952500 h 1409700"/>
                <a:gd name="connsiteX12-521" fmla="*/ 831850 w 2813050"/>
                <a:gd name="connsiteY12-522" fmla="*/ 952500 h 1409700"/>
                <a:gd name="connsiteX13-523" fmla="*/ 831850 w 2813050"/>
                <a:gd name="connsiteY13-524" fmla="*/ 1181100 h 1409700"/>
                <a:gd name="connsiteX14-525" fmla="*/ 1936750 w 2813050"/>
                <a:gd name="connsiteY14-526" fmla="*/ 1181100 h 1409700"/>
                <a:gd name="connsiteX15-527" fmla="*/ 1898650 w 2813050"/>
                <a:gd name="connsiteY15-528" fmla="*/ 1409700 h 1409700"/>
                <a:gd name="connsiteX16-529" fmla="*/ 298450 w 2813050"/>
                <a:gd name="connsiteY16-530" fmla="*/ 1333500 h 1409700"/>
                <a:gd name="connsiteX17-531" fmla="*/ 44450 w 2813050"/>
                <a:gd name="connsiteY17-532" fmla="*/ 952500 h 1409700"/>
                <a:gd name="connsiteX18-533" fmla="*/ 0 w 2813050"/>
                <a:gd name="connsiteY18-534" fmla="*/ 666750 h 1409700"/>
                <a:gd name="connsiteX19-535" fmla="*/ 38100 w 2813050"/>
                <a:gd name="connsiteY19-536" fmla="*/ 361950 h 1409700"/>
                <a:gd name="connsiteX20-537" fmla="*/ 133350 w 2813050"/>
                <a:gd name="connsiteY20-538" fmla="*/ 25400 h 1409700"/>
                <a:gd name="connsiteX0-539" fmla="*/ 133350 w 2813050"/>
                <a:gd name="connsiteY0-540" fmla="*/ 25400 h 1409700"/>
                <a:gd name="connsiteX1-541" fmla="*/ 1593850 w 2813050"/>
                <a:gd name="connsiteY1-542" fmla="*/ 76200 h 1409700"/>
                <a:gd name="connsiteX2-543" fmla="*/ 1593850 w 2813050"/>
                <a:gd name="connsiteY2-544" fmla="*/ 76200 h 1409700"/>
                <a:gd name="connsiteX3-545" fmla="*/ 1479550 w 2813050"/>
                <a:gd name="connsiteY3-546" fmla="*/ 266700 h 1409700"/>
                <a:gd name="connsiteX4-547" fmla="*/ 679450 w 2813050"/>
                <a:gd name="connsiteY4-548" fmla="*/ 266700 h 1409700"/>
                <a:gd name="connsiteX5-549" fmla="*/ 679450 w 2813050"/>
                <a:gd name="connsiteY5-550" fmla="*/ 457200 h 1409700"/>
                <a:gd name="connsiteX6-551" fmla="*/ 2355850 w 2813050"/>
                <a:gd name="connsiteY6-552" fmla="*/ 419100 h 1409700"/>
                <a:gd name="connsiteX7-553" fmla="*/ 2203450 w 2813050"/>
                <a:gd name="connsiteY7-554" fmla="*/ 38100 h 1409700"/>
                <a:gd name="connsiteX8-555" fmla="*/ 2736850 w 2813050"/>
                <a:gd name="connsiteY8-556" fmla="*/ 0 h 1409700"/>
                <a:gd name="connsiteX9-557" fmla="*/ 2813050 w 2813050"/>
                <a:gd name="connsiteY9-558" fmla="*/ 342900 h 1409700"/>
                <a:gd name="connsiteX10-559" fmla="*/ 2736850 w 2813050"/>
                <a:gd name="connsiteY10-560" fmla="*/ 723900 h 1409700"/>
                <a:gd name="connsiteX11-561" fmla="*/ 2736850 w 2813050"/>
                <a:gd name="connsiteY11-562" fmla="*/ 952500 h 1409700"/>
                <a:gd name="connsiteX12-563" fmla="*/ 831850 w 2813050"/>
                <a:gd name="connsiteY12-564" fmla="*/ 952500 h 1409700"/>
                <a:gd name="connsiteX13-565" fmla="*/ 831850 w 2813050"/>
                <a:gd name="connsiteY13-566" fmla="*/ 1181100 h 1409700"/>
                <a:gd name="connsiteX14-567" fmla="*/ 1936750 w 2813050"/>
                <a:gd name="connsiteY14-568" fmla="*/ 1181100 h 1409700"/>
                <a:gd name="connsiteX15-569" fmla="*/ 1898650 w 2813050"/>
                <a:gd name="connsiteY15-570" fmla="*/ 1409700 h 1409700"/>
                <a:gd name="connsiteX16-571" fmla="*/ 298450 w 2813050"/>
                <a:gd name="connsiteY16-572" fmla="*/ 1333500 h 1409700"/>
                <a:gd name="connsiteX17-573" fmla="*/ 44450 w 2813050"/>
                <a:gd name="connsiteY17-574" fmla="*/ 952500 h 1409700"/>
                <a:gd name="connsiteX18-575" fmla="*/ 0 w 2813050"/>
                <a:gd name="connsiteY18-576" fmla="*/ 666750 h 1409700"/>
                <a:gd name="connsiteX19-577" fmla="*/ 38100 w 2813050"/>
                <a:gd name="connsiteY19-578" fmla="*/ 361950 h 1409700"/>
                <a:gd name="connsiteX20-579" fmla="*/ 133350 w 2813050"/>
                <a:gd name="connsiteY20-580" fmla="*/ 25400 h 1409700"/>
                <a:gd name="connsiteX0-581" fmla="*/ 133350 w 2863850"/>
                <a:gd name="connsiteY0-582" fmla="*/ 25400 h 1409700"/>
                <a:gd name="connsiteX1-583" fmla="*/ 1593850 w 2863850"/>
                <a:gd name="connsiteY1-584" fmla="*/ 76200 h 1409700"/>
                <a:gd name="connsiteX2-585" fmla="*/ 1593850 w 2863850"/>
                <a:gd name="connsiteY2-586" fmla="*/ 76200 h 1409700"/>
                <a:gd name="connsiteX3-587" fmla="*/ 1479550 w 2863850"/>
                <a:gd name="connsiteY3-588" fmla="*/ 266700 h 1409700"/>
                <a:gd name="connsiteX4-589" fmla="*/ 679450 w 2863850"/>
                <a:gd name="connsiteY4-590" fmla="*/ 266700 h 1409700"/>
                <a:gd name="connsiteX5-591" fmla="*/ 679450 w 2863850"/>
                <a:gd name="connsiteY5-592" fmla="*/ 457200 h 1409700"/>
                <a:gd name="connsiteX6-593" fmla="*/ 2355850 w 2863850"/>
                <a:gd name="connsiteY6-594" fmla="*/ 419100 h 1409700"/>
                <a:gd name="connsiteX7-595" fmla="*/ 2203450 w 2863850"/>
                <a:gd name="connsiteY7-596" fmla="*/ 38100 h 1409700"/>
                <a:gd name="connsiteX8-597" fmla="*/ 2736850 w 2863850"/>
                <a:gd name="connsiteY8-598" fmla="*/ 0 h 1409700"/>
                <a:gd name="connsiteX9-599" fmla="*/ 2813050 w 2863850"/>
                <a:gd name="connsiteY9-600" fmla="*/ 342900 h 1409700"/>
                <a:gd name="connsiteX10-601" fmla="*/ 2863850 w 2863850"/>
                <a:gd name="connsiteY10-602" fmla="*/ 755650 h 1409700"/>
                <a:gd name="connsiteX11-603" fmla="*/ 2736850 w 2863850"/>
                <a:gd name="connsiteY11-604" fmla="*/ 952500 h 1409700"/>
                <a:gd name="connsiteX12-605" fmla="*/ 831850 w 2863850"/>
                <a:gd name="connsiteY12-606" fmla="*/ 952500 h 1409700"/>
                <a:gd name="connsiteX13-607" fmla="*/ 831850 w 2863850"/>
                <a:gd name="connsiteY13-608" fmla="*/ 1181100 h 1409700"/>
                <a:gd name="connsiteX14-609" fmla="*/ 1936750 w 2863850"/>
                <a:gd name="connsiteY14-610" fmla="*/ 1181100 h 1409700"/>
                <a:gd name="connsiteX15-611" fmla="*/ 1898650 w 2863850"/>
                <a:gd name="connsiteY15-612" fmla="*/ 1409700 h 1409700"/>
                <a:gd name="connsiteX16-613" fmla="*/ 298450 w 2863850"/>
                <a:gd name="connsiteY16-614" fmla="*/ 1333500 h 1409700"/>
                <a:gd name="connsiteX17-615" fmla="*/ 44450 w 2863850"/>
                <a:gd name="connsiteY17-616" fmla="*/ 952500 h 1409700"/>
                <a:gd name="connsiteX18-617" fmla="*/ 0 w 2863850"/>
                <a:gd name="connsiteY18-618" fmla="*/ 666750 h 1409700"/>
                <a:gd name="connsiteX19-619" fmla="*/ 38100 w 2863850"/>
                <a:gd name="connsiteY19-620" fmla="*/ 361950 h 1409700"/>
                <a:gd name="connsiteX20-621" fmla="*/ 133350 w 2863850"/>
                <a:gd name="connsiteY20-622" fmla="*/ 25400 h 1409700"/>
                <a:gd name="connsiteX0-623" fmla="*/ 133350 w 2863850"/>
                <a:gd name="connsiteY0-624" fmla="*/ 25400 h 1409700"/>
                <a:gd name="connsiteX1-625" fmla="*/ 1593850 w 2863850"/>
                <a:gd name="connsiteY1-626" fmla="*/ 76200 h 1409700"/>
                <a:gd name="connsiteX2-627" fmla="*/ 1593850 w 2863850"/>
                <a:gd name="connsiteY2-628" fmla="*/ 76200 h 1409700"/>
                <a:gd name="connsiteX3-629" fmla="*/ 1479550 w 2863850"/>
                <a:gd name="connsiteY3-630" fmla="*/ 266700 h 1409700"/>
                <a:gd name="connsiteX4-631" fmla="*/ 679450 w 2863850"/>
                <a:gd name="connsiteY4-632" fmla="*/ 266700 h 1409700"/>
                <a:gd name="connsiteX5-633" fmla="*/ 679450 w 2863850"/>
                <a:gd name="connsiteY5-634" fmla="*/ 457200 h 1409700"/>
                <a:gd name="connsiteX6-635" fmla="*/ 2355850 w 2863850"/>
                <a:gd name="connsiteY6-636" fmla="*/ 419100 h 1409700"/>
                <a:gd name="connsiteX7-637" fmla="*/ 2203450 w 2863850"/>
                <a:gd name="connsiteY7-638" fmla="*/ 38100 h 1409700"/>
                <a:gd name="connsiteX8-639" fmla="*/ 2736850 w 2863850"/>
                <a:gd name="connsiteY8-640" fmla="*/ 0 h 1409700"/>
                <a:gd name="connsiteX9-641" fmla="*/ 2813050 w 2863850"/>
                <a:gd name="connsiteY9-642" fmla="*/ 342900 h 1409700"/>
                <a:gd name="connsiteX10-643" fmla="*/ 2863850 w 2863850"/>
                <a:gd name="connsiteY10-644" fmla="*/ 755650 h 1409700"/>
                <a:gd name="connsiteX11-645" fmla="*/ 2736850 w 2863850"/>
                <a:gd name="connsiteY11-646" fmla="*/ 952500 h 1409700"/>
                <a:gd name="connsiteX12-647" fmla="*/ 831850 w 2863850"/>
                <a:gd name="connsiteY12-648" fmla="*/ 952500 h 1409700"/>
                <a:gd name="connsiteX13-649" fmla="*/ 831850 w 2863850"/>
                <a:gd name="connsiteY13-650" fmla="*/ 1181100 h 1409700"/>
                <a:gd name="connsiteX14-651" fmla="*/ 1936750 w 2863850"/>
                <a:gd name="connsiteY14-652" fmla="*/ 1181100 h 1409700"/>
                <a:gd name="connsiteX15-653" fmla="*/ 1898650 w 2863850"/>
                <a:gd name="connsiteY15-654" fmla="*/ 1409700 h 1409700"/>
                <a:gd name="connsiteX16-655" fmla="*/ 298450 w 2863850"/>
                <a:gd name="connsiteY16-656" fmla="*/ 1333500 h 1409700"/>
                <a:gd name="connsiteX17-657" fmla="*/ 44450 w 2863850"/>
                <a:gd name="connsiteY17-658" fmla="*/ 952500 h 1409700"/>
                <a:gd name="connsiteX18-659" fmla="*/ 0 w 2863850"/>
                <a:gd name="connsiteY18-660" fmla="*/ 666750 h 1409700"/>
                <a:gd name="connsiteX19-661" fmla="*/ 38100 w 2863850"/>
                <a:gd name="connsiteY19-662" fmla="*/ 361950 h 1409700"/>
                <a:gd name="connsiteX20-663" fmla="*/ 133350 w 2863850"/>
                <a:gd name="connsiteY20-664" fmla="*/ 25400 h 1409700"/>
                <a:gd name="connsiteX0-665" fmla="*/ 133350 w 2863850"/>
                <a:gd name="connsiteY0-666" fmla="*/ 25400 h 1409700"/>
                <a:gd name="connsiteX1-667" fmla="*/ 1593850 w 2863850"/>
                <a:gd name="connsiteY1-668" fmla="*/ 76200 h 1409700"/>
                <a:gd name="connsiteX2-669" fmla="*/ 1593850 w 2863850"/>
                <a:gd name="connsiteY2-670" fmla="*/ 76200 h 1409700"/>
                <a:gd name="connsiteX3-671" fmla="*/ 1479550 w 2863850"/>
                <a:gd name="connsiteY3-672" fmla="*/ 266700 h 1409700"/>
                <a:gd name="connsiteX4-673" fmla="*/ 679450 w 2863850"/>
                <a:gd name="connsiteY4-674" fmla="*/ 266700 h 1409700"/>
                <a:gd name="connsiteX5-675" fmla="*/ 679450 w 2863850"/>
                <a:gd name="connsiteY5-676" fmla="*/ 457200 h 1409700"/>
                <a:gd name="connsiteX6-677" fmla="*/ 2355850 w 2863850"/>
                <a:gd name="connsiteY6-678" fmla="*/ 419100 h 1409700"/>
                <a:gd name="connsiteX7-679" fmla="*/ 2203450 w 2863850"/>
                <a:gd name="connsiteY7-680" fmla="*/ 38100 h 1409700"/>
                <a:gd name="connsiteX8-681" fmla="*/ 2736850 w 2863850"/>
                <a:gd name="connsiteY8-682" fmla="*/ 0 h 1409700"/>
                <a:gd name="connsiteX9-683" fmla="*/ 2813050 w 2863850"/>
                <a:gd name="connsiteY9-684" fmla="*/ 342900 h 1409700"/>
                <a:gd name="connsiteX10-685" fmla="*/ 2863850 w 2863850"/>
                <a:gd name="connsiteY10-686" fmla="*/ 755650 h 1409700"/>
                <a:gd name="connsiteX11-687" fmla="*/ 2736850 w 2863850"/>
                <a:gd name="connsiteY11-688" fmla="*/ 952500 h 1409700"/>
                <a:gd name="connsiteX12-689" fmla="*/ 831850 w 2863850"/>
                <a:gd name="connsiteY12-690" fmla="*/ 952500 h 1409700"/>
                <a:gd name="connsiteX13-691" fmla="*/ 831850 w 2863850"/>
                <a:gd name="connsiteY13-692" fmla="*/ 1181100 h 1409700"/>
                <a:gd name="connsiteX14-693" fmla="*/ 1936750 w 2863850"/>
                <a:gd name="connsiteY14-694" fmla="*/ 1181100 h 1409700"/>
                <a:gd name="connsiteX15-695" fmla="*/ 1898650 w 2863850"/>
                <a:gd name="connsiteY15-696" fmla="*/ 1409700 h 1409700"/>
                <a:gd name="connsiteX16-697" fmla="*/ 298450 w 2863850"/>
                <a:gd name="connsiteY16-698" fmla="*/ 1333500 h 1409700"/>
                <a:gd name="connsiteX17-699" fmla="*/ 44450 w 2863850"/>
                <a:gd name="connsiteY17-700" fmla="*/ 952500 h 1409700"/>
                <a:gd name="connsiteX18-701" fmla="*/ 0 w 2863850"/>
                <a:gd name="connsiteY18-702" fmla="*/ 666750 h 1409700"/>
                <a:gd name="connsiteX19-703" fmla="*/ 38100 w 2863850"/>
                <a:gd name="connsiteY19-704" fmla="*/ 361950 h 1409700"/>
                <a:gd name="connsiteX20-705" fmla="*/ 133350 w 2863850"/>
                <a:gd name="connsiteY20-706" fmla="*/ 25400 h 1409700"/>
                <a:gd name="connsiteX0-707" fmla="*/ 133350 w 2863850"/>
                <a:gd name="connsiteY0-708" fmla="*/ 25400 h 1409700"/>
                <a:gd name="connsiteX1-709" fmla="*/ 1593850 w 2863850"/>
                <a:gd name="connsiteY1-710" fmla="*/ 76200 h 1409700"/>
                <a:gd name="connsiteX2-711" fmla="*/ 1593850 w 2863850"/>
                <a:gd name="connsiteY2-712" fmla="*/ 76200 h 1409700"/>
                <a:gd name="connsiteX3-713" fmla="*/ 1479550 w 2863850"/>
                <a:gd name="connsiteY3-714" fmla="*/ 266700 h 1409700"/>
                <a:gd name="connsiteX4-715" fmla="*/ 679450 w 2863850"/>
                <a:gd name="connsiteY4-716" fmla="*/ 266700 h 1409700"/>
                <a:gd name="connsiteX5-717" fmla="*/ 679450 w 2863850"/>
                <a:gd name="connsiteY5-718" fmla="*/ 457200 h 1409700"/>
                <a:gd name="connsiteX6-719" fmla="*/ 2355850 w 2863850"/>
                <a:gd name="connsiteY6-720" fmla="*/ 419100 h 1409700"/>
                <a:gd name="connsiteX7-721" fmla="*/ 2203450 w 2863850"/>
                <a:gd name="connsiteY7-722" fmla="*/ 38100 h 1409700"/>
                <a:gd name="connsiteX8-723" fmla="*/ 2736850 w 2863850"/>
                <a:gd name="connsiteY8-724" fmla="*/ 0 h 1409700"/>
                <a:gd name="connsiteX9-725" fmla="*/ 2813050 w 2863850"/>
                <a:gd name="connsiteY9-726" fmla="*/ 342900 h 1409700"/>
                <a:gd name="connsiteX10-727" fmla="*/ 2863850 w 2863850"/>
                <a:gd name="connsiteY10-728" fmla="*/ 755650 h 1409700"/>
                <a:gd name="connsiteX11-729" fmla="*/ 2794000 w 2863850"/>
                <a:gd name="connsiteY11-730" fmla="*/ 996950 h 1409700"/>
                <a:gd name="connsiteX12-731" fmla="*/ 831850 w 2863850"/>
                <a:gd name="connsiteY12-732" fmla="*/ 952500 h 1409700"/>
                <a:gd name="connsiteX13-733" fmla="*/ 831850 w 2863850"/>
                <a:gd name="connsiteY13-734" fmla="*/ 1181100 h 1409700"/>
                <a:gd name="connsiteX14-735" fmla="*/ 1936750 w 2863850"/>
                <a:gd name="connsiteY14-736" fmla="*/ 1181100 h 1409700"/>
                <a:gd name="connsiteX15-737" fmla="*/ 1898650 w 2863850"/>
                <a:gd name="connsiteY15-738" fmla="*/ 1409700 h 1409700"/>
                <a:gd name="connsiteX16-739" fmla="*/ 298450 w 2863850"/>
                <a:gd name="connsiteY16-740" fmla="*/ 1333500 h 1409700"/>
                <a:gd name="connsiteX17-741" fmla="*/ 44450 w 2863850"/>
                <a:gd name="connsiteY17-742" fmla="*/ 952500 h 1409700"/>
                <a:gd name="connsiteX18-743" fmla="*/ 0 w 2863850"/>
                <a:gd name="connsiteY18-744" fmla="*/ 666750 h 1409700"/>
                <a:gd name="connsiteX19-745" fmla="*/ 38100 w 2863850"/>
                <a:gd name="connsiteY19-746" fmla="*/ 361950 h 1409700"/>
                <a:gd name="connsiteX20-747" fmla="*/ 133350 w 2863850"/>
                <a:gd name="connsiteY20-748" fmla="*/ 25400 h 1409700"/>
                <a:gd name="connsiteX0-749" fmla="*/ 133350 w 2863850"/>
                <a:gd name="connsiteY0-750" fmla="*/ 25400 h 1409700"/>
                <a:gd name="connsiteX1-751" fmla="*/ 1593850 w 2863850"/>
                <a:gd name="connsiteY1-752" fmla="*/ 76200 h 1409700"/>
                <a:gd name="connsiteX2-753" fmla="*/ 1593850 w 2863850"/>
                <a:gd name="connsiteY2-754" fmla="*/ 76200 h 1409700"/>
                <a:gd name="connsiteX3-755" fmla="*/ 1479550 w 2863850"/>
                <a:gd name="connsiteY3-756" fmla="*/ 266700 h 1409700"/>
                <a:gd name="connsiteX4-757" fmla="*/ 679450 w 2863850"/>
                <a:gd name="connsiteY4-758" fmla="*/ 266700 h 1409700"/>
                <a:gd name="connsiteX5-759" fmla="*/ 679450 w 2863850"/>
                <a:gd name="connsiteY5-760" fmla="*/ 457200 h 1409700"/>
                <a:gd name="connsiteX6-761" fmla="*/ 2355850 w 2863850"/>
                <a:gd name="connsiteY6-762" fmla="*/ 419100 h 1409700"/>
                <a:gd name="connsiteX7-763" fmla="*/ 2203450 w 2863850"/>
                <a:gd name="connsiteY7-764" fmla="*/ 38100 h 1409700"/>
                <a:gd name="connsiteX8-765" fmla="*/ 2736850 w 2863850"/>
                <a:gd name="connsiteY8-766" fmla="*/ 0 h 1409700"/>
                <a:gd name="connsiteX9-767" fmla="*/ 2838450 w 2863850"/>
                <a:gd name="connsiteY9-768" fmla="*/ 336550 h 1409700"/>
                <a:gd name="connsiteX10-769" fmla="*/ 2863850 w 2863850"/>
                <a:gd name="connsiteY10-770" fmla="*/ 755650 h 1409700"/>
                <a:gd name="connsiteX11-771" fmla="*/ 2794000 w 2863850"/>
                <a:gd name="connsiteY11-772" fmla="*/ 996950 h 1409700"/>
                <a:gd name="connsiteX12-773" fmla="*/ 831850 w 2863850"/>
                <a:gd name="connsiteY12-774" fmla="*/ 952500 h 1409700"/>
                <a:gd name="connsiteX13-775" fmla="*/ 831850 w 2863850"/>
                <a:gd name="connsiteY13-776" fmla="*/ 1181100 h 1409700"/>
                <a:gd name="connsiteX14-777" fmla="*/ 1936750 w 2863850"/>
                <a:gd name="connsiteY14-778" fmla="*/ 1181100 h 1409700"/>
                <a:gd name="connsiteX15-779" fmla="*/ 1898650 w 2863850"/>
                <a:gd name="connsiteY15-780" fmla="*/ 1409700 h 1409700"/>
                <a:gd name="connsiteX16-781" fmla="*/ 298450 w 2863850"/>
                <a:gd name="connsiteY16-782" fmla="*/ 1333500 h 1409700"/>
                <a:gd name="connsiteX17-783" fmla="*/ 44450 w 2863850"/>
                <a:gd name="connsiteY17-784" fmla="*/ 952500 h 1409700"/>
                <a:gd name="connsiteX18-785" fmla="*/ 0 w 2863850"/>
                <a:gd name="connsiteY18-786" fmla="*/ 666750 h 1409700"/>
                <a:gd name="connsiteX19-787" fmla="*/ 38100 w 2863850"/>
                <a:gd name="connsiteY19-788" fmla="*/ 361950 h 1409700"/>
                <a:gd name="connsiteX20-789" fmla="*/ 133350 w 2863850"/>
                <a:gd name="connsiteY20-790" fmla="*/ 25400 h 1409700"/>
                <a:gd name="connsiteX0-791" fmla="*/ 133350 w 2863850"/>
                <a:gd name="connsiteY0-792" fmla="*/ 25400 h 1409700"/>
                <a:gd name="connsiteX1-793" fmla="*/ 1593850 w 2863850"/>
                <a:gd name="connsiteY1-794" fmla="*/ 76200 h 1409700"/>
                <a:gd name="connsiteX2-795" fmla="*/ 1593850 w 2863850"/>
                <a:gd name="connsiteY2-796" fmla="*/ 76200 h 1409700"/>
                <a:gd name="connsiteX3-797" fmla="*/ 1479550 w 2863850"/>
                <a:gd name="connsiteY3-798" fmla="*/ 266700 h 1409700"/>
                <a:gd name="connsiteX4-799" fmla="*/ 679450 w 2863850"/>
                <a:gd name="connsiteY4-800" fmla="*/ 266700 h 1409700"/>
                <a:gd name="connsiteX5-801" fmla="*/ 679450 w 2863850"/>
                <a:gd name="connsiteY5-802" fmla="*/ 457200 h 1409700"/>
                <a:gd name="connsiteX6-803" fmla="*/ 2355850 w 2863850"/>
                <a:gd name="connsiteY6-804" fmla="*/ 419100 h 1409700"/>
                <a:gd name="connsiteX7-805" fmla="*/ 2203450 w 2863850"/>
                <a:gd name="connsiteY7-806" fmla="*/ 38100 h 1409700"/>
                <a:gd name="connsiteX8-807" fmla="*/ 2736850 w 2863850"/>
                <a:gd name="connsiteY8-808" fmla="*/ 0 h 1409700"/>
                <a:gd name="connsiteX9-809" fmla="*/ 2838450 w 2863850"/>
                <a:gd name="connsiteY9-810" fmla="*/ 336550 h 1409700"/>
                <a:gd name="connsiteX10-811" fmla="*/ 2863850 w 2863850"/>
                <a:gd name="connsiteY10-812" fmla="*/ 755650 h 1409700"/>
                <a:gd name="connsiteX11-813" fmla="*/ 2794000 w 2863850"/>
                <a:gd name="connsiteY11-814" fmla="*/ 996950 h 1409700"/>
                <a:gd name="connsiteX12-815" fmla="*/ 831850 w 2863850"/>
                <a:gd name="connsiteY12-816" fmla="*/ 952500 h 1409700"/>
                <a:gd name="connsiteX13-817" fmla="*/ 831850 w 2863850"/>
                <a:gd name="connsiteY13-818" fmla="*/ 1181100 h 1409700"/>
                <a:gd name="connsiteX14-819" fmla="*/ 1936750 w 2863850"/>
                <a:gd name="connsiteY14-820" fmla="*/ 1181100 h 1409700"/>
                <a:gd name="connsiteX15-821" fmla="*/ 1898650 w 2863850"/>
                <a:gd name="connsiteY15-822" fmla="*/ 1409700 h 1409700"/>
                <a:gd name="connsiteX16-823" fmla="*/ 298450 w 2863850"/>
                <a:gd name="connsiteY16-824" fmla="*/ 1333500 h 1409700"/>
                <a:gd name="connsiteX17-825" fmla="*/ 44450 w 2863850"/>
                <a:gd name="connsiteY17-826" fmla="*/ 952500 h 1409700"/>
                <a:gd name="connsiteX18-827" fmla="*/ 0 w 2863850"/>
                <a:gd name="connsiteY18-828" fmla="*/ 666750 h 1409700"/>
                <a:gd name="connsiteX19-829" fmla="*/ 25400 w 2863850"/>
                <a:gd name="connsiteY19-830" fmla="*/ 406400 h 1409700"/>
                <a:gd name="connsiteX20-831" fmla="*/ 133350 w 2863850"/>
                <a:gd name="connsiteY20-832" fmla="*/ 25400 h 1409700"/>
                <a:gd name="connsiteX0-833" fmla="*/ 133350 w 2863850"/>
                <a:gd name="connsiteY0-834" fmla="*/ 25400 h 1409700"/>
                <a:gd name="connsiteX1-835" fmla="*/ 1593850 w 2863850"/>
                <a:gd name="connsiteY1-836" fmla="*/ 76200 h 1409700"/>
                <a:gd name="connsiteX2-837" fmla="*/ 1593850 w 2863850"/>
                <a:gd name="connsiteY2-838" fmla="*/ 76200 h 1409700"/>
                <a:gd name="connsiteX3-839" fmla="*/ 1479550 w 2863850"/>
                <a:gd name="connsiteY3-840" fmla="*/ 266700 h 1409700"/>
                <a:gd name="connsiteX4-841" fmla="*/ 679450 w 2863850"/>
                <a:gd name="connsiteY4-842" fmla="*/ 266700 h 1409700"/>
                <a:gd name="connsiteX5-843" fmla="*/ 679450 w 2863850"/>
                <a:gd name="connsiteY5-844" fmla="*/ 457200 h 1409700"/>
                <a:gd name="connsiteX6-845" fmla="*/ 2355850 w 2863850"/>
                <a:gd name="connsiteY6-846" fmla="*/ 419100 h 1409700"/>
                <a:gd name="connsiteX7-847" fmla="*/ 2203450 w 2863850"/>
                <a:gd name="connsiteY7-848" fmla="*/ 38100 h 1409700"/>
                <a:gd name="connsiteX8-849" fmla="*/ 2736850 w 2863850"/>
                <a:gd name="connsiteY8-850" fmla="*/ 0 h 1409700"/>
                <a:gd name="connsiteX9-851" fmla="*/ 2838450 w 2863850"/>
                <a:gd name="connsiteY9-852" fmla="*/ 336550 h 1409700"/>
                <a:gd name="connsiteX10-853" fmla="*/ 2863850 w 2863850"/>
                <a:gd name="connsiteY10-854" fmla="*/ 755650 h 1409700"/>
                <a:gd name="connsiteX11-855" fmla="*/ 2794000 w 2863850"/>
                <a:gd name="connsiteY11-856" fmla="*/ 996950 h 1409700"/>
                <a:gd name="connsiteX12-857" fmla="*/ 831850 w 2863850"/>
                <a:gd name="connsiteY12-858" fmla="*/ 952500 h 1409700"/>
                <a:gd name="connsiteX13-859" fmla="*/ 831850 w 2863850"/>
                <a:gd name="connsiteY13-860" fmla="*/ 1181100 h 1409700"/>
                <a:gd name="connsiteX14-861" fmla="*/ 1936750 w 2863850"/>
                <a:gd name="connsiteY14-862" fmla="*/ 1181100 h 1409700"/>
                <a:gd name="connsiteX15-863" fmla="*/ 1898650 w 2863850"/>
                <a:gd name="connsiteY15-864" fmla="*/ 1409700 h 1409700"/>
                <a:gd name="connsiteX16-865" fmla="*/ 298450 w 2863850"/>
                <a:gd name="connsiteY16-866" fmla="*/ 1333500 h 1409700"/>
                <a:gd name="connsiteX17-867" fmla="*/ 44450 w 2863850"/>
                <a:gd name="connsiteY17-868" fmla="*/ 952500 h 1409700"/>
                <a:gd name="connsiteX18-869" fmla="*/ 0 w 2863850"/>
                <a:gd name="connsiteY18-870" fmla="*/ 666750 h 1409700"/>
                <a:gd name="connsiteX19-871" fmla="*/ 25400 w 2863850"/>
                <a:gd name="connsiteY19-872" fmla="*/ 406400 h 1409700"/>
                <a:gd name="connsiteX20-873" fmla="*/ 133350 w 2863850"/>
                <a:gd name="connsiteY20-874" fmla="*/ 25400 h 1409700"/>
                <a:gd name="connsiteX0-875" fmla="*/ 133350 w 2863850"/>
                <a:gd name="connsiteY0-876" fmla="*/ 25400 h 1409700"/>
                <a:gd name="connsiteX1-877" fmla="*/ 1593850 w 2863850"/>
                <a:gd name="connsiteY1-878" fmla="*/ 76200 h 1409700"/>
                <a:gd name="connsiteX2-879" fmla="*/ 1593850 w 2863850"/>
                <a:gd name="connsiteY2-880" fmla="*/ 76200 h 1409700"/>
                <a:gd name="connsiteX3-881" fmla="*/ 1479550 w 2863850"/>
                <a:gd name="connsiteY3-882" fmla="*/ 266700 h 1409700"/>
                <a:gd name="connsiteX4-883" fmla="*/ 679450 w 2863850"/>
                <a:gd name="connsiteY4-884" fmla="*/ 266700 h 1409700"/>
                <a:gd name="connsiteX5-885" fmla="*/ 679450 w 2863850"/>
                <a:gd name="connsiteY5-886" fmla="*/ 457200 h 1409700"/>
                <a:gd name="connsiteX6-887" fmla="*/ 2355850 w 2863850"/>
                <a:gd name="connsiteY6-888" fmla="*/ 419100 h 1409700"/>
                <a:gd name="connsiteX7-889" fmla="*/ 2203450 w 2863850"/>
                <a:gd name="connsiteY7-890" fmla="*/ 38100 h 1409700"/>
                <a:gd name="connsiteX8-891" fmla="*/ 2736850 w 2863850"/>
                <a:gd name="connsiteY8-892" fmla="*/ 0 h 1409700"/>
                <a:gd name="connsiteX9-893" fmla="*/ 2838450 w 2863850"/>
                <a:gd name="connsiteY9-894" fmla="*/ 336550 h 1409700"/>
                <a:gd name="connsiteX10-895" fmla="*/ 2863850 w 2863850"/>
                <a:gd name="connsiteY10-896" fmla="*/ 755650 h 1409700"/>
                <a:gd name="connsiteX11-897" fmla="*/ 2794000 w 2863850"/>
                <a:gd name="connsiteY11-898" fmla="*/ 996950 h 1409700"/>
                <a:gd name="connsiteX12-899" fmla="*/ 831850 w 2863850"/>
                <a:gd name="connsiteY12-900" fmla="*/ 952500 h 1409700"/>
                <a:gd name="connsiteX13-901" fmla="*/ 831850 w 2863850"/>
                <a:gd name="connsiteY13-902" fmla="*/ 1181100 h 1409700"/>
                <a:gd name="connsiteX14-903" fmla="*/ 1936750 w 2863850"/>
                <a:gd name="connsiteY14-904" fmla="*/ 1181100 h 1409700"/>
                <a:gd name="connsiteX15-905" fmla="*/ 1898650 w 2863850"/>
                <a:gd name="connsiteY15-906" fmla="*/ 1409700 h 1409700"/>
                <a:gd name="connsiteX16-907" fmla="*/ 298450 w 2863850"/>
                <a:gd name="connsiteY16-908" fmla="*/ 1333500 h 1409700"/>
                <a:gd name="connsiteX17-909" fmla="*/ 44450 w 2863850"/>
                <a:gd name="connsiteY17-910" fmla="*/ 952500 h 1409700"/>
                <a:gd name="connsiteX18-911" fmla="*/ 0 w 2863850"/>
                <a:gd name="connsiteY18-912" fmla="*/ 666750 h 1409700"/>
                <a:gd name="connsiteX19-913" fmla="*/ 6350 w 2863850"/>
                <a:gd name="connsiteY19-914" fmla="*/ 419100 h 1409700"/>
                <a:gd name="connsiteX20-915" fmla="*/ 133350 w 2863850"/>
                <a:gd name="connsiteY20-916" fmla="*/ 25400 h 1409700"/>
                <a:gd name="connsiteX0-917" fmla="*/ 133350 w 2863850"/>
                <a:gd name="connsiteY0-918" fmla="*/ 25400 h 1409700"/>
                <a:gd name="connsiteX1-919" fmla="*/ 1593850 w 2863850"/>
                <a:gd name="connsiteY1-920" fmla="*/ 76200 h 1409700"/>
                <a:gd name="connsiteX2-921" fmla="*/ 1593850 w 2863850"/>
                <a:gd name="connsiteY2-922" fmla="*/ 76200 h 1409700"/>
                <a:gd name="connsiteX3-923" fmla="*/ 1479550 w 2863850"/>
                <a:gd name="connsiteY3-924" fmla="*/ 266700 h 1409700"/>
                <a:gd name="connsiteX4-925" fmla="*/ 679450 w 2863850"/>
                <a:gd name="connsiteY4-926" fmla="*/ 266700 h 1409700"/>
                <a:gd name="connsiteX5-927" fmla="*/ 679450 w 2863850"/>
                <a:gd name="connsiteY5-928" fmla="*/ 457200 h 1409700"/>
                <a:gd name="connsiteX6-929" fmla="*/ 2355850 w 2863850"/>
                <a:gd name="connsiteY6-930" fmla="*/ 419100 h 1409700"/>
                <a:gd name="connsiteX7-931" fmla="*/ 2203450 w 2863850"/>
                <a:gd name="connsiteY7-932" fmla="*/ 38100 h 1409700"/>
                <a:gd name="connsiteX8-933" fmla="*/ 2736850 w 2863850"/>
                <a:gd name="connsiteY8-934" fmla="*/ 0 h 1409700"/>
                <a:gd name="connsiteX9-935" fmla="*/ 2838450 w 2863850"/>
                <a:gd name="connsiteY9-936" fmla="*/ 336550 h 1409700"/>
                <a:gd name="connsiteX10-937" fmla="*/ 2863850 w 2863850"/>
                <a:gd name="connsiteY10-938" fmla="*/ 755650 h 1409700"/>
                <a:gd name="connsiteX11-939" fmla="*/ 2794000 w 2863850"/>
                <a:gd name="connsiteY11-940" fmla="*/ 996950 h 1409700"/>
                <a:gd name="connsiteX12-941" fmla="*/ 831850 w 2863850"/>
                <a:gd name="connsiteY12-942" fmla="*/ 952500 h 1409700"/>
                <a:gd name="connsiteX13-943" fmla="*/ 831850 w 2863850"/>
                <a:gd name="connsiteY13-944" fmla="*/ 1181100 h 1409700"/>
                <a:gd name="connsiteX14-945" fmla="*/ 1936750 w 2863850"/>
                <a:gd name="connsiteY14-946" fmla="*/ 1181100 h 1409700"/>
                <a:gd name="connsiteX15-947" fmla="*/ 1898650 w 2863850"/>
                <a:gd name="connsiteY15-948" fmla="*/ 1409700 h 1409700"/>
                <a:gd name="connsiteX16-949" fmla="*/ 298450 w 2863850"/>
                <a:gd name="connsiteY16-950" fmla="*/ 1333500 h 1409700"/>
                <a:gd name="connsiteX17-951" fmla="*/ 44450 w 2863850"/>
                <a:gd name="connsiteY17-952" fmla="*/ 952500 h 1409700"/>
                <a:gd name="connsiteX18-953" fmla="*/ 0 w 2863850"/>
                <a:gd name="connsiteY18-954" fmla="*/ 666750 h 1409700"/>
                <a:gd name="connsiteX19-955" fmla="*/ 6350 w 2863850"/>
                <a:gd name="connsiteY19-956" fmla="*/ 419100 h 1409700"/>
                <a:gd name="connsiteX20-957" fmla="*/ 133350 w 2863850"/>
                <a:gd name="connsiteY20-958" fmla="*/ 25400 h 1409700"/>
                <a:gd name="connsiteX0-959" fmla="*/ 133350 w 2863850"/>
                <a:gd name="connsiteY0-960" fmla="*/ 25400 h 1409700"/>
                <a:gd name="connsiteX1-961" fmla="*/ 1593850 w 2863850"/>
                <a:gd name="connsiteY1-962" fmla="*/ 76200 h 1409700"/>
                <a:gd name="connsiteX2-963" fmla="*/ 1593850 w 2863850"/>
                <a:gd name="connsiteY2-964" fmla="*/ 76200 h 1409700"/>
                <a:gd name="connsiteX3-965" fmla="*/ 1479550 w 2863850"/>
                <a:gd name="connsiteY3-966" fmla="*/ 266700 h 1409700"/>
                <a:gd name="connsiteX4-967" fmla="*/ 679450 w 2863850"/>
                <a:gd name="connsiteY4-968" fmla="*/ 266700 h 1409700"/>
                <a:gd name="connsiteX5-969" fmla="*/ 679450 w 2863850"/>
                <a:gd name="connsiteY5-970" fmla="*/ 457200 h 1409700"/>
                <a:gd name="connsiteX6-971" fmla="*/ 2355850 w 2863850"/>
                <a:gd name="connsiteY6-972" fmla="*/ 419100 h 1409700"/>
                <a:gd name="connsiteX7-973" fmla="*/ 2203450 w 2863850"/>
                <a:gd name="connsiteY7-974" fmla="*/ 38100 h 1409700"/>
                <a:gd name="connsiteX8-975" fmla="*/ 2736850 w 2863850"/>
                <a:gd name="connsiteY8-976" fmla="*/ 0 h 1409700"/>
                <a:gd name="connsiteX9-977" fmla="*/ 2838450 w 2863850"/>
                <a:gd name="connsiteY9-978" fmla="*/ 336550 h 1409700"/>
                <a:gd name="connsiteX10-979" fmla="*/ 2863850 w 2863850"/>
                <a:gd name="connsiteY10-980" fmla="*/ 755650 h 1409700"/>
                <a:gd name="connsiteX11-981" fmla="*/ 2794000 w 2863850"/>
                <a:gd name="connsiteY11-982" fmla="*/ 996950 h 1409700"/>
                <a:gd name="connsiteX12-983" fmla="*/ 831850 w 2863850"/>
                <a:gd name="connsiteY12-984" fmla="*/ 952500 h 1409700"/>
                <a:gd name="connsiteX13-985" fmla="*/ 831850 w 2863850"/>
                <a:gd name="connsiteY13-986" fmla="*/ 1181100 h 1409700"/>
                <a:gd name="connsiteX14-987" fmla="*/ 1936750 w 2863850"/>
                <a:gd name="connsiteY14-988" fmla="*/ 1181100 h 1409700"/>
                <a:gd name="connsiteX15-989" fmla="*/ 1898650 w 2863850"/>
                <a:gd name="connsiteY15-990" fmla="*/ 1409700 h 1409700"/>
                <a:gd name="connsiteX16-991" fmla="*/ 298450 w 2863850"/>
                <a:gd name="connsiteY16-992" fmla="*/ 1333500 h 1409700"/>
                <a:gd name="connsiteX17-993" fmla="*/ 44450 w 2863850"/>
                <a:gd name="connsiteY17-994" fmla="*/ 952500 h 1409700"/>
                <a:gd name="connsiteX18-995" fmla="*/ 0 w 2863850"/>
                <a:gd name="connsiteY18-996" fmla="*/ 666750 h 1409700"/>
                <a:gd name="connsiteX19-997" fmla="*/ 6350 w 2863850"/>
                <a:gd name="connsiteY19-998" fmla="*/ 419100 h 1409700"/>
                <a:gd name="connsiteX20-999" fmla="*/ 133350 w 2863850"/>
                <a:gd name="connsiteY20-1000" fmla="*/ 25400 h 1409700"/>
                <a:gd name="connsiteX0-1001" fmla="*/ 133350 w 2863850"/>
                <a:gd name="connsiteY0-1002" fmla="*/ 25400 h 1409700"/>
                <a:gd name="connsiteX1-1003" fmla="*/ 1593850 w 2863850"/>
                <a:gd name="connsiteY1-1004" fmla="*/ 76200 h 1409700"/>
                <a:gd name="connsiteX2-1005" fmla="*/ 1593850 w 2863850"/>
                <a:gd name="connsiteY2-1006" fmla="*/ 76200 h 1409700"/>
                <a:gd name="connsiteX3-1007" fmla="*/ 1479550 w 2863850"/>
                <a:gd name="connsiteY3-1008" fmla="*/ 266700 h 1409700"/>
                <a:gd name="connsiteX4-1009" fmla="*/ 679450 w 2863850"/>
                <a:gd name="connsiteY4-1010" fmla="*/ 266700 h 1409700"/>
                <a:gd name="connsiteX5-1011" fmla="*/ 679450 w 2863850"/>
                <a:gd name="connsiteY5-1012" fmla="*/ 457200 h 1409700"/>
                <a:gd name="connsiteX6-1013" fmla="*/ 2355850 w 2863850"/>
                <a:gd name="connsiteY6-1014" fmla="*/ 419100 h 1409700"/>
                <a:gd name="connsiteX7-1015" fmla="*/ 2203450 w 2863850"/>
                <a:gd name="connsiteY7-1016" fmla="*/ 38100 h 1409700"/>
                <a:gd name="connsiteX8-1017" fmla="*/ 2736850 w 2863850"/>
                <a:gd name="connsiteY8-1018" fmla="*/ 0 h 1409700"/>
                <a:gd name="connsiteX9-1019" fmla="*/ 2838450 w 2863850"/>
                <a:gd name="connsiteY9-1020" fmla="*/ 336550 h 1409700"/>
                <a:gd name="connsiteX10-1021" fmla="*/ 2863850 w 2863850"/>
                <a:gd name="connsiteY10-1022" fmla="*/ 755650 h 1409700"/>
                <a:gd name="connsiteX11-1023" fmla="*/ 2794000 w 2863850"/>
                <a:gd name="connsiteY11-1024" fmla="*/ 996950 h 1409700"/>
                <a:gd name="connsiteX12-1025" fmla="*/ 831850 w 2863850"/>
                <a:gd name="connsiteY12-1026" fmla="*/ 952500 h 1409700"/>
                <a:gd name="connsiteX13-1027" fmla="*/ 831850 w 2863850"/>
                <a:gd name="connsiteY13-1028" fmla="*/ 1181100 h 1409700"/>
                <a:gd name="connsiteX14-1029" fmla="*/ 1936750 w 2863850"/>
                <a:gd name="connsiteY14-1030" fmla="*/ 1181100 h 1409700"/>
                <a:gd name="connsiteX15-1031" fmla="*/ 1898650 w 2863850"/>
                <a:gd name="connsiteY15-1032" fmla="*/ 1409700 h 1409700"/>
                <a:gd name="connsiteX16-1033" fmla="*/ 298450 w 2863850"/>
                <a:gd name="connsiteY16-1034" fmla="*/ 1333500 h 1409700"/>
                <a:gd name="connsiteX17-1035" fmla="*/ 44450 w 2863850"/>
                <a:gd name="connsiteY17-1036" fmla="*/ 952500 h 1409700"/>
                <a:gd name="connsiteX18-1037" fmla="*/ 0 w 2863850"/>
                <a:gd name="connsiteY18-1038" fmla="*/ 666750 h 1409700"/>
                <a:gd name="connsiteX19-1039" fmla="*/ 6350 w 2863850"/>
                <a:gd name="connsiteY19-1040" fmla="*/ 419100 h 1409700"/>
                <a:gd name="connsiteX20-1041" fmla="*/ 133350 w 2863850"/>
                <a:gd name="connsiteY20-1042" fmla="*/ 25400 h 1409700"/>
                <a:gd name="connsiteX0-1043" fmla="*/ 133350 w 2863850"/>
                <a:gd name="connsiteY0-1044" fmla="*/ 29870 h 1414170"/>
                <a:gd name="connsiteX1-1045" fmla="*/ 1593850 w 2863850"/>
                <a:gd name="connsiteY1-1046" fmla="*/ 80670 h 1414170"/>
                <a:gd name="connsiteX2-1047" fmla="*/ 1593850 w 2863850"/>
                <a:gd name="connsiteY2-1048" fmla="*/ 80670 h 1414170"/>
                <a:gd name="connsiteX3-1049" fmla="*/ 1479550 w 2863850"/>
                <a:gd name="connsiteY3-1050" fmla="*/ 271170 h 1414170"/>
                <a:gd name="connsiteX4-1051" fmla="*/ 679450 w 2863850"/>
                <a:gd name="connsiteY4-1052" fmla="*/ 271170 h 1414170"/>
                <a:gd name="connsiteX5-1053" fmla="*/ 679450 w 2863850"/>
                <a:gd name="connsiteY5-1054" fmla="*/ 461670 h 1414170"/>
                <a:gd name="connsiteX6-1055" fmla="*/ 2355850 w 2863850"/>
                <a:gd name="connsiteY6-1056" fmla="*/ 423570 h 1414170"/>
                <a:gd name="connsiteX7-1057" fmla="*/ 2203450 w 2863850"/>
                <a:gd name="connsiteY7-1058" fmla="*/ 42570 h 1414170"/>
                <a:gd name="connsiteX8-1059" fmla="*/ 2736850 w 2863850"/>
                <a:gd name="connsiteY8-1060" fmla="*/ 4470 h 1414170"/>
                <a:gd name="connsiteX9-1061" fmla="*/ 2838450 w 2863850"/>
                <a:gd name="connsiteY9-1062" fmla="*/ 341020 h 1414170"/>
                <a:gd name="connsiteX10-1063" fmla="*/ 2863850 w 2863850"/>
                <a:gd name="connsiteY10-1064" fmla="*/ 760120 h 1414170"/>
                <a:gd name="connsiteX11-1065" fmla="*/ 2794000 w 2863850"/>
                <a:gd name="connsiteY11-1066" fmla="*/ 1001420 h 1414170"/>
                <a:gd name="connsiteX12-1067" fmla="*/ 831850 w 2863850"/>
                <a:gd name="connsiteY12-1068" fmla="*/ 956970 h 1414170"/>
                <a:gd name="connsiteX13-1069" fmla="*/ 831850 w 2863850"/>
                <a:gd name="connsiteY13-1070" fmla="*/ 1185570 h 1414170"/>
                <a:gd name="connsiteX14-1071" fmla="*/ 1936750 w 2863850"/>
                <a:gd name="connsiteY14-1072" fmla="*/ 1185570 h 1414170"/>
                <a:gd name="connsiteX15-1073" fmla="*/ 1898650 w 2863850"/>
                <a:gd name="connsiteY15-1074" fmla="*/ 1414170 h 1414170"/>
                <a:gd name="connsiteX16-1075" fmla="*/ 298450 w 2863850"/>
                <a:gd name="connsiteY16-1076" fmla="*/ 1337970 h 1414170"/>
                <a:gd name="connsiteX17-1077" fmla="*/ 44450 w 2863850"/>
                <a:gd name="connsiteY17-1078" fmla="*/ 956970 h 1414170"/>
                <a:gd name="connsiteX18-1079" fmla="*/ 0 w 2863850"/>
                <a:gd name="connsiteY18-1080" fmla="*/ 671220 h 1414170"/>
                <a:gd name="connsiteX19-1081" fmla="*/ 6350 w 2863850"/>
                <a:gd name="connsiteY19-1082" fmla="*/ 423570 h 1414170"/>
                <a:gd name="connsiteX20-1083" fmla="*/ 133350 w 2863850"/>
                <a:gd name="connsiteY20-1084" fmla="*/ 29870 h 1414170"/>
                <a:gd name="connsiteX0-1085" fmla="*/ 133350 w 2863850"/>
                <a:gd name="connsiteY0-1086" fmla="*/ 29870 h 1414170"/>
                <a:gd name="connsiteX1-1087" fmla="*/ 1593850 w 2863850"/>
                <a:gd name="connsiteY1-1088" fmla="*/ 80670 h 1414170"/>
                <a:gd name="connsiteX2-1089" fmla="*/ 1593850 w 2863850"/>
                <a:gd name="connsiteY2-1090" fmla="*/ 80670 h 1414170"/>
                <a:gd name="connsiteX3-1091" fmla="*/ 1479550 w 2863850"/>
                <a:gd name="connsiteY3-1092" fmla="*/ 271170 h 1414170"/>
                <a:gd name="connsiteX4-1093" fmla="*/ 679450 w 2863850"/>
                <a:gd name="connsiteY4-1094" fmla="*/ 271170 h 1414170"/>
                <a:gd name="connsiteX5-1095" fmla="*/ 679450 w 2863850"/>
                <a:gd name="connsiteY5-1096" fmla="*/ 461670 h 1414170"/>
                <a:gd name="connsiteX6-1097" fmla="*/ 2355850 w 2863850"/>
                <a:gd name="connsiteY6-1098" fmla="*/ 423570 h 1414170"/>
                <a:gd name="connsiteX7-1099" fmla="*/ 2203450 w 2863850"/>
                <a:gd name="connsiteY7-1100" fmla="*/ 42570 h 1414170"/>
                <a:gd name="connsiteX8-1101" fmla="*/ 2736850 w 2863850"/>
                <a:gd name="connsiteY8-1102" fmla="*/ 4470 h 1414170"/>
                <a:gd name="connsiteX9-1103" fmla="*/ 2838450 w 2863850"/>
                <a:gd name="connsiteY9-1104" fmla="*/ 341020 h 1414170"/>
                <a:gd name="connsiteX10-1105" fmla="*/ 2863850 w 2863850"/>
                <a:gd name="connsiteY10-1106" fmla="*/ 760120 h 1414170"/>
                <a:gd name="connsiteX11-1107" fmla="*/ 2794000 w 2863850"/>
                <a:gd name="connsiteY11-1108" fmla="*/ 1001420 h 1414170"/>
                <a:gd name="connsiteX12-1109" fmla="*/ 831850 w 2863850"/>
                <a:gd name="connsiteY12-1110" fmla="*/ 956970 h 1414170"/>
                <a:gd name="connsiteX13-1111" fmla="*/ 831850 w 2863850"/>
                <a:gd name="connsiteY13-1112" fmla="*/ 1185570 h 1414170"/>
                <a:gd name="connsiteX14-1113" fmla="*/ 1936750 w 2863850"/>
                <a:gd name="connsiteY14-1114" fmla="*/ 1185570 h 1414170"/>
                <a:gd name="connsiteX15-1115" fmla="*/ 1898650 w 2863850"/>
                <a:gd name="connsiteY15-1116" fmla="*/ 1414170 h 1414170"/>
                <a:gd name="connsiteX16-1117" fmla="*/ 298450 w 2863850"/>
                <a:gd name="connsiteY16-1118" fmla="*/ 1337970 h 1414170"/>
                <a:gd name="connsiteX17-1119" fmla="*/ 44450 w 2863850"/>
                <a:gd name="connsiteY17-1120" fmla="*/ 956970 h 1414170"/>
                <a:gd name="connsiteX18-1121" fmla="*/ 0 w 2863850"/>
                <a:gd name="connsiteY18-1122" fmla="*/ 671220 h 1414170"/>
                <a:gd name="connsiteX19-1123" fmla="*/ 6350 w 2863850"/>
                <a:gd name="connsiteY19-1124" fmla="*/ 423570 h 1414170"/>
                <a:gd name="connsiteX20-1125" fmla="*/ 133350 w 2863850"/>
                <a:gd name="connsiteY20-1126" fmla="*/ 29870 h 1414170"/>
                <a:gd name="connsiteX0-1127" fmla="*/ 133350 w 2863850"/>
                <a:gd name="connsiteY0-1128" fmla="*/ 25400 h 1409700"/>
                <a:gd name="connsiteX1-1129" fmla="*/ 1593850 w 2863850"/>
                <a:gd name="connsiteY1-1130" fmla="*/ 76200 h 1409700"/>
                <a:gd name="connsiteX2-1131" fmla="*/ 1765300 w 2863850"/>
                <a:gd name="connsiteY2-1132" fmla="*/ 222250 h 1409700"/>
                <a:gd name="connsiteX3-1133" fmla="*/ 1479550 w 2863850"/>
                <a:gd name="connsiteY3-1134" fmla="*/ 266700 h 1409700"/>
                <a:gd name="connsiteX4-1135" fmla="*/ 679450 w 2863850"/>
                <a:gd name="connsiteY4-1136" fmla="*/ 266700 h 1409700"/>
                <a:gd name="connsiteX5-1137" fmla="*/ 679450 w 2863850"/>
                <a:gd name="connsiteY5-1138" fmla="*/ 457200 h 1409700"/>
                <a:gd name="connsiteX6-1139" fmla="*/ 2355850 w 2863850"/>
                <a:gd name="connsiteY6-1140" fmla="*/ 419100 h 1409700"/>
                <a:gd name="connsiteX7-1141" fmla="*/ 2203450 w 2863850"/>
                <a:gd name="connsiteY7-1142" fmla="*/ 38100 h 1409700"/>
                <a:gd name="connsiteX8-1143" fmla="*/ 2736850 w 2863850"/>
                <a:gd name="connsiteY8-1144" fmla="*/ 0 h 1409700"/>
                <a:gd name="connsiteX9-1145" fmla="*/ 2838450 w 2863850"/>
                <a:gd name="connsiteY9-1146" fmla="*/ 336550 h 1409700"/>
                <a:gd name="connsiteX10-1147" fmla="*/ 2863850 w 2863850"/>
                <a:gd name="connsiteY10-1148" fmla="*/ 755650 h 1409700"/>
                <a:gd name="connsiteX11-1149" fmla="*/ 2794000 w 2863850"/>
                <a:gd name="connsiteY11-1150" fmla="*/ 996950 h 1409700"/>
                <a:gd name="connsiteX12-1151" fmla="*/ 831850 w 2863850"/>
                <a:gd name="connsiteY12-1152" fmla="*/ 952500 h 1409700"/>
                <a:gd name="connsiteX13-1153" fmla="*/ 831850 w 2863850"/>
                <a:gd name="connsiteY13-1154" fmla="*/ 1181100 h 1409700"/>
                <a:gd name="connsiteX14-1155" fmla="*/ 1936750 w 2863850"/>
                <a:gd name="connsiteY14-1156" fmla="*/ 1181100 h 1409700"/>
                <a:gd name="connsiteX15-1157" fmla="*/ 1898650 w 2863850"/>
                <a:gd name="connsiteY15-1158" fmla="*/ 1409700 h 1409700"/>
                <a:gd name="connsiteX16-1159" fmla="*/ 298450 w 2863850"/>
                <a:gd name="connsiteY16-1160" fmla="*/ 1333500 h 1409700"/>
                <a:gd name="connsiteX17-1161" fmla="*/ 44450 w 2863850"/>
                <a:gd name="connsiteY17-1162" fmla="*/ 952500 h 1409700"/>
                <a:gd name="connsiteX18-1163" fmla="*/ 0 w 2863850"/>
                <a:gd name="connsiteY18-1164" fmla="*/ 666750 h 1409700"/>
                <a:gd name="connsiteX19-1165" fmla="*/ 6350 w 2863850"/>
                <a:gd name="connsiteY19-1166" fmla="*/ 419100 h 1409700"/>
                <a:gd name="connsiteX20-1167" fmla="*/ 133350 w 2863850"/>
                <a:gd name="connsiteY20-1168" fmla="*/ 25400 h 1409700"/>
                <a:gd name="connsiteX0-1169" fmla="*/ 133350 w 2863850"/>
                <a:gd name="connsiteY0-1170" fmla="*/ 25400 h 1409700"/>
                <a:gd name="connsiteX1-1171" fmla="*/ 1593850 w 2863850"/>
                <a:gd name="connsiteY1-1172" fmla="*/ 76200 h 1409700"/>
                <a:gd name="connsiteX2-1173" fmla="*/ 1765300 w 2863850"/>
                <a:gd name="connsiteY2-1174" fmla="*/ 222250 h 1409700"/>
                <a:gd name="connsiteX3-1175" fmla="*/ 1479550 w 2863850"/>
                <a:gd name="connsiteY3-1176" fmla="*/ 266700 h 1409700"/>
                <a:gd name="connsiteX4-1177" fmla="*/ 679450 w 2863850"/>
                <a:gd name="connsiteY4-1178" fmla="*/ 266700 h 1409700"/>
                <a:gd name="connsiteX5-1179" fmla="*/ 679450 w 2863850"/>
                <a:gd name="connsiteY5-1180" fmla="*/ 457200 h 1409700"/>
                <a:gd name="connsiteX6-1181" fmla="*/ 2355850 w 2863850"/>
                <a:gd name="connsiteY6-1182" fmla="*/ 419100 h 1409700"/>
                <a:gd name="connsiteX7-1183" fmla="*/ 2203450 w 2863850"/>
                <a:gd name="connsiteY7-1184" fmla="*/ 38100 h 1409700"/>
                <a:gd name="connsiteX8-1185" fmla="*/ 2736850 w 2863850"/>
                <a:gd name="connsiteY8-1186" fmla="*/ 0 h 1409700"/>
                <a:gd name="connsiteX9-1187" fmla="*/ 2838450 w 2863850"/>
                <a:gd name="connsiteY9-1188" fmla="*/ 336550 h 1409700"/>
                <a:gd name="connsiteX10-1189" fmla="*/ 2863850 w 2863850"/>
                <a:gd name="connsiteY10-1190" fmla="*/ 755650 h 1409700"/>
                <a:gd name="connsiteX11-1191" fmla="*/ 2794000 w 2863850"/>
                <a:gd name="connsiteY11-1192" fmla="*/ 996950 h 1409700"/>
                <a:gd name="connsiteX12-1193" fmla="*/ 831850 w 2863850"/>
                <a:gd name="connsiteY12-1194" fmla="*/ 952500 h 1409700"/>
                <a:gd name="connsiteX13-1195" fmla="*/ 831850 w 2863850"/>
                <a:gd name="connsiteY13-1196" fmla="*/ 1181100 h 1409700"/>
                <a:gd name="connsiteX14-1197" fmla="*/ 1936750 w 2863850"/>
                <a:gd name="connsiteY14-1198" fmla="*/ 1181100 h 1409700"/>
                <a:gd name="connsiteX15-1199" fmla="*/ 1898650 w 2863850"/>
                <a:gd name="connsiteY15-1200" fmla="*/ 1409700 h 1409700"/>
                <a:gd name="connsiteX16-1201" fmla="*/ 298450 w 2863850"/>
                <a:gd name="connsiteY16-1202" fmla="*/ 1333500 h 1409700"/>
                <a:gd name="connsiteX17-1203" fmla="*/ 44450 w 2863850"/>
                <a:gd name="connsiteY17-1204" fmla="*/ 952500 h 1409700"/>
                <a:gd name="connsiteX18-1205" fmla="*/ 0 w 2863850"/>
                <a:gd name="connsiteY18-1206" fmla="*/ 666750 h 1409700"/>
                <a:gd name="connsiteX19-1207" fmla="*/ 6350 w 2863850"/>
                <a:gd name="connsiteY19-1208" fmla="*/ 419100 h 1409700"/>
                <a:gd name="connsiteX20-1209" fmla="*/ 133350 w 2863850"/>
                <a:gd name="connsiteY20-1210" fmla="*/ 25400 h 1409700"/>
                <a:gd name="connsiteX0-1211" fmla="*/ 133350 w 2863850"/>
                <a:gd name="connsiteY0-1212" fmla="*/ 25400 h 1409700"/>
                <a:gd name="connsiteX1-1213" fmla="*/ 1593850 w 2863850"/>
                <a:gd name="connsiteY1-1214" fmla="*/ 76200 h 1409700"/>
                <a:gd name="connsiteX2-1215" fmla="*/ 1765300 w 2863850"/>
                <a:gd name="connsiteY2-1216" fmla="*/ 222250 h 1409700"/>
                <a:gd name="connsiteX3-1217" fmla="*/ 1479550 w 2863850"/>
                <a:gd name="connsiteY3-1218" fmla="*/ 266700 h 1409700"/>
                <a:gd name="connsiteX4-1219" fmla="*/ 679450 w 2863850"/>
                <a:gd name="connsiteY4-1220" fmla="*/ 266700 h 1409700"/>
                <a:gd name="connsiteX5-1221" fmla="*/ 679450 w 2863850"/>
                <a:gd name="connsiteY5-1222" fmla="*/ 457200 h 1409700"/>
                <a:gd name="connsiteX6-1223" fmla="*/ 2355850 w 2863850"/>
                <a:gd name="connsiteY6-1224" fmla="*/ 419100 h 1409700"/>
                <a:gd name="connsiteX7-1225" fmla="*/ 2203450 w 2863850"/>
                <a:gd name="connsiteY7-1226" fmla="*/ 38100 h 1409700"/>
                <a:gd name="connsiteX8-1227" fmla="*/ 2736850 w 2863850"/>
                <a:gd name="connsiteY8-1228" fmla="*/ 0 h 1409700"/>
                <a:gd name="connsiteX9-1229" fmla="*/ 2838450 w 2863850"/>
                <a:gd name="connsiteY9-1230" fmla="*/ 336550 h 1409700"/>
                <a:gd name="connsiteX10-1231" fmla="*/ 2863850 w 2863850"/>
                <a:gd name="connsiteY10-1232" fmla="*/ 755650 h 1409700"/>
                <a:gd name="connsiteX11-1233" fmla="*/ 2794000 w 2863850"/>
                <a:gd name="connsiteY11-1234" fmla="*/ 996950 h 1409700"/>
                <a:gd name="connsiteX12-1235" fmla="*/ 831850 w 2863850"/>
                <a:gd name="connsiteY12-1236" fmla="*/ 952500 h 1409700"/>
                <a:gd name="connsiteX13-1237" fmla="*/ 831850 w 2863850"/>
                <a:gd name="connsiteY13-1238" fmla="*/ 1181100 h 1409700"/>
                <a:gd name="connsiteX14-1239" fmla="*/ 1936750 w 2863850"/>
                <a:gd name="connsiteY14-1240" fmla="*/ 1181100 h 1409700"/>
                <a:gd name="connsiteX15-1241" fmla="*/ 1898650 w 2863850"/>
                <a:gd name="connsiteY15-1242" fmla="*/ 1409700 h 1409700"/>
                <a:gd name="connsiteX16-1243" fmla="*/ 298450 w 2863850"/>
                <a:gd name="connsiteY16-1244" fmla="*/ 1333500 h 1409700"/>
                <a:gd name="connsiteX17-1245" fmla="*/ 44450 w 2863850"/>
                <a:gd name="connsiteY17-1246" fmla="*/ 952500 h 1409700"/>
                <a:gd name="connsiteX18-1247" fmla="*/ 0 w 2863850"/>
                <a:gd name="connsiteY18-1248" fmla="*/ 666750 h 1409700"/>
                <a:gd name="connsiteX19-1249" fmla="*/ 6350 w 2863850"/>
                <a:gd name="connsiteY19-1250" fmla="*/ 419100 h 1409700"/>
                <a:gd name="connsiteX20-1251" fmla="*/ 133350 w 2863850"/>
                <a:gd name="connsiteY20-1252" fmla="*/ 25400 h 1409700"/>
                <a:gd name="connsiteX0-1253" fmla="*/ 133350 w 2863850"/>
                <a:gd name="connsiteY0-1254" fmla="*/ 25400 h 1409700"/>
                <a:gd name="connsiteX1-1255" fmla="*/ 1593850 w 2863850"/>
                <a:gd name="connsiteY1-1256" fmla="*/ 76200 h 1409700"/>
                <a:gd name="connsiteX2-1257" fmla="*/ 1765300 w 2863850"/>
                <a:gd name="connsiteY2-1258" fmla="*/ 222250 h 1409700"/>
                <a:gd name="connsiteX3-1259" fmla="*/ 1479550 w 2863850"/>
                <a:gd name="connsiteY3-1260" fmla="*/ 266700 h 1409700"/>
                <a:gd name="connsiteX4-1261" fmla="*/ 679450 w 2863850"/>
                <a:gd name="connsiteY4-1262" fmla="*/ 266700 h 1409700"/>
                <a:gd name="connsiteX5-1263" fmla="*/ 679450 w 2863850"/>
                <a:gd name="connsiteY5-1264" fmla="*/ 457200 h 1409700"/>
                <a:gd name="connsiteX6-1265" fmla="*/ 2355850 w 2863850"/>
                <a:gd name="connsiteY6-1266" fmla="*/ 419100 h 1409700"/>
                <a:gd name="connsiteX7-1267" fmla="*/ 2203450 w 2863850"/>
                <a:gd name="connsiteY7-1268" fmla="*/ 38100 h 1409700"/>
                <a:gd name="connsiteX8-1269" fmla="*/ 2736850 w 2863850"/>
                <a:gd name="connsiteY8-1270" fmla="*/ 0 h 1409700"/>
                <a:gd name="connsiteX9-1271" fmla="*/ 2838450 w 2863850"/>
                <a:gd name="connsiteY9-1272" fmla="*/ 336550 h 1409700"/>
                <a:gd name="connsiteX10-1273" fmla="*/ 2863850 w 2863850"/>
                <a:gd name="connsiteY10-1274" fmla="*/ 755650 h 1409700"/>
                <a:gd name="connsiteX11-1275" fmla="*/ 2794000 w 2863850"/>
                <a:gd name="connsiteY11-1276" fmla="*/ 996950 h 1409700"/>
                <a:gd name="connsiteX12-1277" fmla="*/ 831850 w 2863850"/>
                <a:gd name="connsiteY12-1278" fmla="*/ 952500 h 1409700"/>
                <a:gd name="connsiteX13-1279" fmla="*/ 831850 w 2863850"/>
                <a:gd name="connsiteY13-1280" fmla="*/ 1181100 h 1409700"/>
                <a:gd name="connsiteX14-1281" fmla="*/ 1936750 w 2863850"/>
                <a:gd name="connsiteY14-1282" fmla="*/ 1181100 h 1409700"/>
                <a:gd name="connsiteX15-1283" fmla="*/ 1898650 w 2863850"/>
                <a:gd name="connsiteY15-1284" fmla="*/ 1409700 h 1409700"/>
                <a:gd name="connsiteX16-1285" fmla="*/ 298450 w 2863850"/>
                <a:gd name="connsiteY16-1286" fmla="*/ 1333500 h 1409700"/>
                <a:gd name="connsiteX17-1287" fmla="*/ 44450 w 2863850"/>
                <a:gd name="connsiteY17-1288" fmla="*/ 952500 h 1409700"/>
                <a:gd name="connsiteX18-1289" fmla="*/ 0 w 2863850"/>
                <a:gd name="connsiteY18-1290" fmla="*/ 666750 h 1409700"/>
                <a:gd name="connsiteX19-1291" fmla="*/ 6350 w 2863850"/>
                <a:gd name="connsiteY19-1292" fmla="*/ 419100 h 1409700"/>
                <a:gd name="connsiteX20-1293" fmla="*/ 133350 w 2863850"/>
                <a:gd name="connsiteY20-1294" fmla="*/ 25400 h 1409700"/>
                <a:gd name="connsiteX0-1295" fmla="*/ 133350 w 2863850"/>
                <a:gd name="connsiteY0-1296" fmla="*/ 25400 h 1409700"/>
                <a:gd name="connsiteX1-1297" fmla="*/ 1593850 w 2863850"/>
                <a:gd name="connsiteY1-1298" fmla="*/ 76200 h 1409700"/>
                <a:gd name="connsiteX2-1299" fmla="*/ 1765300 w 2863850"/>
                <a:gd name="connsiteY2-1300" fmla="*/ 222250 h 1409700"/>
                <a:gd name="connsiteX3-1301" fmla="*/ 1479550 w 2863850"/>
                <a:gd name="connsiteY3-1302" fmla="*/ 266700 h 1409700"/>
                <a:gd name="connsiteX4-1303" fmla="*/ 679450 w 2863850"/>
                <a:gd name="connsiteY4-1304" fmla="*/ 266700 h 1409700"/>
                <a:gd name="connsiteX5-1305" fmla="*/ 679450 w 2863850"/>
                <a:gd name="connsiteY5-1306" fmla="*/ 457200 h 1409700"/>
                <a:gd name="connsiteX6-1307" fmla="*/ 2355850 w 2863850"/>
                <a:gd name="connsiteY6-1308" fmla="*/ 419100 h 1409700"/>
                <a:gd name="connsiteX7-1309" fmla="*/ 2203450 w 2863850"/>
                <a:gd name="connsiteY7-1310" fmla="*/ 38100 h 1409700"/>
                <a:gd name="connsiteX8-1311" fmla="*/ 2736850 w 2863850"/>
                <a:gd name="connsiteY8-1312" fmla="*/ 0 h 1409700"/>
                <a:gd name="connsiteX9-1313" fmla="*/ 2838450 w 2863850"/>
                <a:gd name="connsiteY9-1314" fmla="*/ 336550 h 1409700"/>
                <a:gd name="connsiteX10-1315" fmla="*/ 2863850 w 2863850"/>
                <a:gd name="connsiteY10-1316" fmla="*/ 755650 h 1409700"/>
                <a:gd name="connsiteX11-1317" fmla="*/ 2794000 w 2863850"/>
                <a:gd name="connsiteY11-1318" fmla="*/ 996950 h 1409700"/>
                <a:gd name="connsiteX12-1319" fmla="*/ 831850 w 2863850"/>
                <a:gd name="connsiteY12-1320" fmla="*/ 952500 h 1409700"/>
                <a:gd name="connsiteX13-1321" fmla="*/ 831850 w 2863850"/>
                <a:gd name="connsiteY13-1322" fmla="*/ 1181100 h 1409700"/>
                <a:gd name="connsiteX14-1323" fmla="*/ 1936750 w 2863850"/>
                <a:gd name="connsiteY14-1324" fmla="*/ 1181100 h 1409700"/>
                <a:gd name="connsiteX15-1325" fmla="*/ 1898650 w 2863850"/>
                <a:gd name="connsiteY15-1326" fmla="*/ 1409700 h 1409700"/>
                <a:gd name="connsiteX16-1327" fmla="*/ 298450 w 2863850"/>
                <a:gd name="connsiteY16-1328" fmla="*/ 1333500 h 1409700"/>
                <a:gd name="connsiteX17-1329" fmla="*/ 44450 w 2863850"/>
                <a:gd name="connsiteY17-1330" fmla="*/ 952500 h 1409700"/>
                <a:gd name="connsiteX18-1331" fmla="*/ 0 w 2863850"/>
                <a:gd name="connsiteY18-1332" fmla="*/ 666750 h 1409700"/>
                <a:gd name="connsiteX19-1333" fmla="*/ 6350 w 2863850"/>
                <a:gd name="connsiteY19-1334" fmla="*/ 419100 h 1409700"/>
                <a:gd name="connsiteX20-1335" fmla="*/ 133350 w 2863850"/>
                <a:gd name="connsiteY20-1336" fmla="*/ 25400 h 1409700"/>
                <a:gd name="connsiteX0-1337" fmla="*/ 133350 w 2863850"/>
                <a:gd name="connsiteY0-1338" fmla="*/ 25400 h 1409700"/>
                <a:gd name="connsiteX1-1339" fmla="*/ 1593850 w 2863850"/>
                <a:gd name="connsiteY1-1340" fmla="*/ 76200 h 1409700"/>
                <a:gd name="connsiteX2-1341" fmla="*/ 1765300 w 2863850"/>
                <a:gd name="connsiteY2-1342" fmla="*/ 222250 h 1409700"/>
                <a:gd name="connsiteX3-1343" fmla="*/ 1479550 w 2863850"/>
                <a:gd name="connsiteY3-1344" fmla="*/ 266700 h 1409700"/>
                <a:gd name="connsiteX4-1345" fmla="*/ 679450 w 2863850"/>
                <a:gd name="connsiteY4-1346" fmla="*/ 266700 h 1409700"/>
                <a:gd name="connsiteX5-1347" fmla="*/ 679450 w 2863850"/>
                <a:gd name="connsiteY5-1348" fmla="*/ 457200 h 1409700"/>
                <a:gd name="connsiteX6-1349" fmla="*/ 2355850 w 2863850"/>
                <a:gd name="connsiteY6-1350" fmla="*/ 419100 h 1409700"/>
                <a:gd name="connsiteX7-1351" fmla="*/ 2203450 w 2863850"/>
                <a:gd name="connsiteY7-1352" fmla="*/ 38100 h 1409700"/>
                <a:gd name="connsiteX8-1353" fmla="*/ 2736850 w 2863850"/>
                <a:gd name="connsiteY8-1354" fmla="*/ 0 h 1409700"/>
                <a:gd name="connsiteX9-1355" fmla="*/ 2838450 w 2863850"/>
                <a:gd name="connsiteY9-1356" fmla="*/ 336550 h 1409700"/>
                <a:gd name="connsiteX10-1357" fmla="*/ 2863850 w 2863850"/>
                <a:gd name="connsiteY10-1358" fmla="*/ 755650 h 1409700"/>
                <a:gd name="connsiteX11-1359" fmla="*/ 2794000 w 2863850"/>
                <a:gd name="connsiteY11-1360" fmla="*/ 996950 h 1409700"/>
                <a:gd name="connsiteX12-1361" fmla="*/ 831850 w 2863850"/>
                <a:gd name="connsiteY12-1362" fmla="*/ 952500 h 1409700"/>
                <a:gd name="connsiteX13-1363" fmla="*/ 831850 w 2863850"/>
                <a:gd name="connsiteY13-1364" fmla="*/ 1181100 h 1409700"/>
                <a:gd name="connsiteX14-1365" fmla="*/ 1936750 w 2863850"/>
                <a:gd name="connsiteY14-1366" fmla="*/ 1181100 h 1409700"/>
                <a:gd name="connsiteX15-1367" fmla="*/ 1898650 w 2863850"/>
                <a:gd name="connsiteY15-1368" fmla="*/ 1409700 h 1409700"/>
                <a:gd name="connsiteX16-1369" fmla="*/ 298450 w 2863850"/>
                <a:gd name="connsiteY16-1370" fmla="*/ 1333500 h 1409700"/>
                <a:gd name="connsiteX17-1371" fmla="*/ 44450 w 2863850"/>
                <a:gd name="connsiteY17-1372" fmla="*/ 952500 h 1409700"/>
                <a:gd name="connsiteX18-1373" fmla="*/ 0 w 2863850"/>
                <a:gd name="connsiteY18-1374" fmla="*/ 666750 h 1409700"/>
                <a:gd name="connsiteX19-1375" fmla="*/ 6350 w 2863850"/>
                <a:gd name="connsiteY19-1376" fmla="*/ 419100 h 1409700"/>
                <a:gd name="connsiteX20-1377" fmla="*/ 133350 w 2863850"/>
                <a:gd name="connsiteY20-1378" fmla="*/ 25400 h 1409700"/>
                <a:gd name="connsiteX0-1379" fmla="*/ 133350 w 2863850"/>
                <a:gd name="connsiteY0-1380" fmla="*/ 25400 h 1409700"/>
                <a:gd name="connsiteX1-1381" fmla="*/ 1593850 w 2863850"/>
                <a:gd name="connsiteY1-1382" fmla="*/ 76200 h 1409700"/>
                <a:gd name="connsiteX2-1383" fmla="*/ 1765300 w 2863850"/>
                <a:gd name="connsiteY2-1384" fmla="*/ 222250 h 1409700"/>
                <a:gd name="connsiteX3-1385" fmla="*/ 1479550 w 2863850"/>
                <a:gd name="connsiteY3-1386" fmla="*/ 266700 h 1409700"/>
                <a:gd name="connsiteX4-1387" fmla="*/ 679450 w 2863850"/>
                <a:gd name="connsiteY4-1388" fmla="*/ 266700 h 1409700"/>
                <a:gd name="connsiteX5-1389" fmla="*/ 679450 w 2863850"/>
                <a:gd name="connsiteY5-1390" fmla="*/ 457200 h 1409700"/>
                <a:gd name="connsiteX6-1391" fmla="*/ 2355850 w 2863850"/>
                <a:gd name="connsiteY6-1392" fmla="*/ 419100 h 1409700"/>
                <a:gd name="connsiteX7-1393" fmla="*/ 2203450 w 2863850"/>
                <a:gd name="connsiteY7-1394" fmla="*/ 38100 h 1409700"/>
                <a:gd name="connsiteX8-1395" fmla="*/ 2736850 w 2863850"/>
                <a:gd name="connsiteY8-1396" fmla="*/ 0 h 1409700"/>
                <a:gd name="connsiteX9-1397" fmla="*/ 2838450 w 2863850"/>
                <a:gd name="connsiteY9-1398" fmla="*/ 336550 h 1409700"/>
                <a:gd name="connsiteX10-1399" fmla="*/ 2863850 w 2863850"/>
                <a:gd name="connsiteY10-1400" fmla="*/ 755650 h 1409700"/>
                <a:gd name="connsiteX11-1401" fmla="*/ 2794000 w 2863850"/>
                <a:gd name="connsiteY11-1402" fmla="*/ 996950 h 1409700"/>
                <a:gd name="connsiteX12-1403" fmla="*/ 831850 w 2863850"/>
                <a:gd name="connsiteY12-1404" fmla="*/ 952500 h 1409700"/>
                <a:gd name="connsiteX13-1405" fmla="*/ 831850 w 2863850"/>
                <a:gd name="connsiteY13-1406" fmla="*/ 1181100 h 1409700"/>
                <a:gd name="connsiteX14-1407" fmla="*/ 1936750 w 2863850"/>
                <a:gd name="connsiteY14-1408" fmla="*/ 1181100 h 1409700"/>
                <a:gd name="connsiteX15-1409" fmla="*/ 1898650 w 2863850"/>
                <a:gd name="connsiteY15-1410" fmla="*/ 1409700 h 1409700"/>
                <a:gd name="connsiteX16-1411" fmla="*/ 298450 w 2863850"/>
                <a:gd name="connsiteY16-1412" fmla="*/ 1333500 h 1409700"/>
                <a:gd name="connsiteX17-1413" fmla="*/ 44450 w 2863850"/>
                <a:gd name="connsiteY17-1414" fmla="*/ 952500 h 1409700"/>
                <a:gd name="connsiteX18-1415" fmla="*/ 0 w 2863850"/>
                <a:gd name="connsiteY18-1416" fmla="*/ 666750 h 1409700"/>
                <a:gd name="connsiteX19-1417" fmla="*/ 6350 w 2863850"/>
                <a:gd name="connsiteY19-1418" fmla="*/ 419100 h 1409700"/>
                <a:gd name="connsiteX20-1419" fmla="*/ 133350 w 2863850"/>
                <a:gd name="connsiteY20-1420" fmla="*/ 25400 h 1409700"/>
                <a:gd name="connsiteX0-1421" fmla="*/ 133350 w 2863850"/>
                <a:gd name="connsiteY0-1422" fmla="*/ 25400 h 1409700"/>
                <a:gd name="connsiteX1-1423" fmla="*/ 1593850 w 2863850"/>
                <a:gd name="connsiteY1-1424" fmla="*/ 76200 h 1409700"/>
                <a:gd name="connsiteX2-1425" fmla="*/ 1765300 w 2863850"/>
                <a:gd name="connsiteY2-1426" fmla="*/ 222250 h 1409700"/>
                <a:gd name="connsiteX3-1427" fmla="*/ 1479550 w 2863850"/>
                <a:gd name="connsiteY3-1428" fmla="*/ 266700 h 1409700"/>
                <a:gd name="connsiteX4-1429" fmla="*/ 679450 w 2863850"/>
                <a:gd name="connsiteY4-1430" fmla="*/ 266700 h 1409700"/>
                <a:gd name="connsiteX5-1431" fmla="*/ 679450 w 2863850"/>
                <a:gd name="connsiteY5-1432" fmla="*/ 457200 h 1409700"/>
                <a:gd name="connsiteX6-1433" fmla="*/ 2355850 w 2863850"/>
                <a:gd name="connsiteY6-1434" fmla="*/ 419100 h 1409700"/>
                <a:gd name="connsiteX7-1435" fmla="*/ 2203450 w 2863850"/>
                <a:gd name="connsiteY7-1436" fmla="*/ 38100 h 1409700"/>
                <a:gd name="connsiteX8-1437" fmla="*/ 2736850 w 2863850"/>
                <a:gd name="connsiteY8-1438" fmla="*/ 0 h 1409700"/>
                <a:gd name="connsiteX9-1439" fmla="*/ 2838450 w 2863850"/>
                <a:gd name="connsiteY9-1440" fmla="*/ 336550 h 1409700"/>
                <a:gd name="connsiteX10-1441" fmla="*/ 2863850 w 2863850"/>
                <a:gd name="connsiteY10-1442" fmla="*/ 755650 h 1409700"/>
                <a:gd name="connsiteX11-1443" fmla="*/ 2794000 w 2863850"/>
                <a:gd name="connsiteY11-1444" fmla="*/ 996950 h 1409700"/>
                <a:gd name="connsiteX12-1445" fmla="*/ 831850 w 2863850"/>
                <a:gd name="connsiteY12-1446" fmla="*/ 952500 h 1409700"/>
                <a:gd name="connsiteX13-1447" fmla="*/ 831850 w 2863850"/>
                <a:gd name="connsiteY13-1448" fmla="*/ 1181100 h 1409700"/>
                <a:gd name="connsiteX14-1449" fmla="*/ 1936750 w 2863850"/>
                <a:gd name="connsiteY14-1450" fmla="*/ 1181100 h 1409700"/>
                <a:gd name="connsiteX15-1451" fmla="*/ 1898650 w 2863850"/>
                <a:gd name="connsiteY15-1452" fmla="*/ 1409700 h 1409700"/>
                <a:gd name="connsiteX16-1453" fmla="*/ 298450 w 2863850"/>
                <a:gd name="connsiteY16-1454" fmla="*/ 1333500 h 1409700"/>
                <a:gd name="connsiteX17-1455" fmla="*/ 44450 w 2863850"/>
                <a:gd name="connsiteY17-1456" fmla="*/ 952500 h 1409700"/>
                <a:gd name="connsiteX18-1457" fmla="*/ 0 w 2863850"/>
                <a:gd name="connsiteY18-1458" fmla="*/ 666750 h 1409700"/>
                <a:gd name="connsiteX19-1459" fmla="*/ 6350 w 2863850"/>
                <a:gd name="connsiteY19-1460" fmla="*/ 419100 h 1409700"/>
                <a:gd name="connsiteX20-1461" fmla="*/ 133350 w 2863850"/>
                <a:gd name="connsiteY20-1462" fmla="*/ 25400 h 1409700"/>
                <a:gd name="connsiteX0-1463" fmla="*/ 133350 w 2863850"/>
                <a:gd name="connsiteY0-1464" fmla="*/ 25400 h 1409700"/>
                <a:gd name="connsiteX1-1465" fmla="*/ 1593850 w 2863850"/>
                <a:gd name="connsiteY1-1466" fmla="*/ 76200 h 1409700"/>
                <a:gd name="connsiteX2-1467" fmla="*/ 1765300 w 2863850"/>
                <a:gd name="connsiteY2-1468" fmla="*/ 222250 h 1409700"/>
                <a:gd name="connsiteX3-1469" fmla="*/ 1479550 w 2863850"/>
                <a:gd name="connsiteY3-1470" fmla="*/ 266700 h 1409700"/>
                <a:gd name="connsiteX4-1471" fmla="*/ 679450 w 2863850"/>
                <a:gd name="connsiteY4-1472" fmla="*/ 266700 h 1409700"/>
                <a:gd name="connsiteX5-1473" fmla="*/ 679450 w 2863850"/>
                <a:gd name="connsiteY5-1474" fmla="*/ 457200 h 1409700"/>
                <a:gd name="connsiteX6-1475" fmla="*/ 2355850 w 2863850"/>
                <a:gd name="connsiteY6-1476" fmla="*/ 419100 h 1409700"/>
                <a:gd name="connsiteX7-1477" fmla="*/ 2203450 w 2863850"/>
                <a:gd name="connsiteY7-1478" fmla="*/ 38100 h 1409700"/>
                <a:gd name="connsiteX8-1479" fmla="*/ 2736850 w 2863850"/>
                <a:gd name="connsiteY8-1480" fmla="*/ 0 h 1409700"/>
                <a:gd name="connsiteX9-1481" fmla="*/ 2838450 w 2863850"/>
                <a:gd name="connsiteY9-1482" fmla="*/ 336550 h 1409700"/>
                <a:gd name="connsiteX10-1483" fmla="*/ 2863850 w 2863850"/>
                <a:gd name="connsiteY10-1484" fmla="*/ 755650 h 1409700"/>
                <a:gd name="connsiteX11-1485" fmla="*/ 2794000 w 2863850"/>
                <a:gd name="connsiteY11-1486" fmla="*/ 996950 h 1409700"/>
                <a:gd name="connsiteX12-1487" fmla="*/ 831850 w 2863850"/>
                <a:gd name="connsiteY12-1488" fmla="*/ 952500 h 1409700"/>
                <a:gd name="connsiteX13-1489" fmla="*/ 831850 w 2863850"/>
                <a:gd name="connsiteY13-1490" fmla="*/ 1181100 h 1409700"/>
                <a:gd name="connsiteX14-1491" fmla="*/ 1936750 w 2863850"/>
                <a:gd name="connsiteY14-1492" fmla="*/ 1181100 h 1409700"/>
                <a:gd name="connsiteX15-1493" fmla="*/ 1898650 w 2863850"/>
                <a:gd name="connsiteY15-1494" fmla="*/ 1409700 h 1409700"/>
                <a:gd name="connsiteX16-1495" fmla="*/ 298450 w 2863850"/>
                <a:gd name="connsiteY16-1496" fmla="*/ 1333500 h 1409700"/>
                <a:gd name="connsiteX17-1497" fmla="*/ 44450 w 2863850"/>
                <a:gd name="connsiteY17-1498" fmla="*/ 952500 h 1409700"/>
                <a:gd name="connsiteX18-1499" fmla="*/ 0 w 2863850"/>
                <a:gd name="connsiteY18-1500" fmla="*/ 666750 h 1409700"/>
                <a:gd name="connsiteX19-1501" fmla="*/ 6350 w 2863850"/>
                <a:gd name="connsiteY19-1502" fmla="*/ 419100 h 1409700"/>
                <a:gd name="connsiteX20-1503" fmla="*/ 133350 w 2863850"/>
                <a:gd name="connsiteY20-1504" fmla="*/ 25400 h 1409700"/>
                <a:gd name="connsiteX0-1505" fmla="*/ 133350 w 2863850"/>
                <a:gd name="connsiteY0-1506" fmla="*/ 60222 h 1444522"/>
                <a:gd name="connsiteX1-1507" fmla="*/ 1593850 w 2863850"/>
                <a:gd name="connsiteY1-1508" fmla="*/ 111022 h 1444522"/>
                <a:gd name="connsiteX2-1509" fmla="*/ 1765300 w 2863850"/>
                <a:gd name="connsiteY2-1510" fmla="*/ 257072 h 1444522"/>
                <a:gd name="connsiteX3-1511" fmla="*/ 1479550 w 2863850"/>
                <a:gd name="connsiteY3-1512" fmla="*/ 301522 h 1444522"/>
                <a:gd name="connsiteX4-1513" fmla="*/ 679450 w 2863850"/>
                <a:gd name="connsiteY4-1514" fmla="*/ 301522 h 1444522"/>
                <a:gd name="connsiteX5-1515" fmla="*/ 679450 w 2863850"/>
                <a:gd name="connsiteY5-1516" fmla="*/ 492022 h 1444522"/>
                <a:gd name="connsiteX6-1517" fmla="*/ 2355850 w 2863850"/>
                <a:gd name="connsiteY6-1518" fmla="*/ 453922 h 1444522"/>
                <a:gd name="connsiteX7-1519" fmla="*/ 2203450 w 2863850"/>
                <a:gd name="connsiteY7-1520" fmla="*/ 72922 h 1444522"/>
                <a:gd name="connsiteX8-1521" fmla="*/ 2736850 w 2863850"/>
                <a:gd name="connsiteY8-1522" fmla="*/ 34822 h 1444522"/>
                <a:gd name="connsiteX9-1523" fmla="*/ 2838450 w 2863850"/>
                <a:gd name="connsiteY9-1524" fmla="*/ 371372 h 1444522"/>
                <a:gd name="connsiteX10-1525" fmla="*/ 2863850 w 2863850"/>
                <a:gd name="connsiteY10-1526" fmla="*/ 790472 h 1444522"/>
                <a:gd name="connsiteX11-1527" fmla="*/ 2794000 w 2863850"/>
                <a:gd name="connsiteY11-1528" fmla="*/ 1031772 h 1444522"/>
                <a:gd name="connsiteX12-1529" fmla="*/ 831850 w 2863850"/>
                <a:gd name="connsiteY12-1530" fmla="*/ 987322 h 1444522"/>
                <a:gd name="connsiteX13-1531" fmla="*/ 831850 w 2863850"/>
                <a:gd name="connsiteY13-1532" fmla="*/ 1215922 h 1444522"/>
                <a:gd name="connsiteX14-1533" fmla="*/ 1936750 w 2863850"/>
                <a:gd name="connsiteY14-1534" fmla="*/ 1215922 h 1444522"/>
                <a:gd name="connsiteX15-1535" fmla="*/ 1898650 w 2863850"/>
                <a:gd name="connsiteY15-1536" fmla="*/ 1444522 h 1444522"/>
                <a:gd name="connsiteX16-1537" fmla="*/ 298450 w 2863850"/>
                <a:gd name="connsiteY16-1538" fmla="*/ 1368322 h 1444522"/>
                <a:gd name="connsiteX17-1539" fmla="*/ 44450 w 2863850"/>
                <a:gd name="connsiteY17-1540" fmla="*/ 987322 h 1444522"/>
                <a:gd name="connsiteX18-1541" fmla="*/ 0 w 2863850"/>
                <a:gd name="connsiteY18-1542" fmla="*/ 701572 h 1444522"/>
                <a:gd name="connsiteX19-1543" fmla="*/ 6350 w 2863850"/>
                <a:gd name="connsiteY19-1544" fmla="*/ 453922 h 1444522"/>
                <a:gd name="connsiteX20-1545" fmla="*/ 133350 w 2863850"/>
                <a:gd name="connsiteY20-1546" fmla="*/ 60222 h 1444522"/>
                <a:gd name="connsiteX0-1547" fmla="*/ 133350 w 2863850"/>
                <a:gd name="connsiteY0-1548" fmla="*/ 60222 h 1444522"/>
                <a:gd name="connsiteX1-1549" fmla="*/ 1593850 w 2863850"/>
                <a:gd name="connsiteY1-1550" fmla="*/ 111022 h 1444522"/>
                <a:gd name="connsiteX2-1551" fmla="*/ 1765300 w 2863850"/>
                <a:gd name="connsiteY2-1552" fmla="*/ 257072 h 1444522"/>
                <a:gd name="connsiteX3-1553" fmla="*/ 1479550 w 2863850"/>
                <a:gd name="connsiteY3-1554" fmla="*/ 301522 h 1444522"/>
                <a:gd name="connsiteX4-1555" fmla="*/ 679450 w 2863850"/>
                <a:gd name="connsiteY4-1556" fmla="*/ 301522 h 1444522"/>
                <a:gd name="connsiteX5-1557" fmla="*/ 679450 w 2863850"/>
                <a:gd name="connsiteY5-1558" fmla="*/ 492022 h 1444522"/>
                <a:gd name="connsiteX6-1559" fmla="*/ 2355850 w 2863850"/>
                <a:gd name="connsiteY6-1560" fmla="*/ 453922 h 1444522"/>
                <a:gd name="connsiteX7-1561" fmla="*/ 2203450 w 2863850"/>
                <a:gd name="connsiteY7-1562" fmla="*/ 72922 h 1444522"/>
                <a:gd name="connsiteX8-1563" fmla="*/ 2736850 w 2863850"/>
                <a:gd name="connsiteY8-1564" fmla="*/ 34822 h 1444522"/>
                <a:gd name="connsiteX9-1565" fmla="*/ 2838450 w 2863850"/>
                <a:gd name="connsiteY9-1566" fmla="*/ 371372 h 1444522"/>
                <a:gd name="connsiteX10-1567" fmla="*/ 2863850 w 2863850"/>
                <a:gd name="connsiteY10-1568" fmla="*/ 790472 h 1444522"/>
                <a:gd name="connsiteX11-1569" fmla="*/ 2794000 w 2863850"/>
                <a:gd name="connsiteY11-1570" fmla="*/ 1031772 h 1444522"/>
                <a:gd name="connsiteX12-1571" fmla="*/ 831850 w 2863850"/>
                <a:gd name="connsiteY12-1572" fmla="*/ 987322 h 1444522"/>
                <a:gd name="connsiteX13-1573" fmla="*/ 831850 w 2863850"/>
                <a:gd name="connsiteY13-1574" fmla="*/ 1215922 h 1444522"/>
                <a:gd name="connsiteX14-1575" fmla="*/ 1936750 w 2863850"/>
                <a:gd name="connsiteY14-1576" fmla="*/ 1215922 h 1444522"/>
                <a:gd name="connsiteX15-1577" fmla="*/ 1898650 w 2863850"/>
                <a:gd name="connsiteY15-1578" fmla="*/ 1444522 h 1444522"/>
                <a:gd name="connsiteX16-1579" fmla="*/ 298450 w 2863850"/>
                <a:gd name="connsiteY16-1580" fmla="*/ 1368322 h 1444522"/>
                <a:gd name="connsiteX17-1581" fmla="*/ 44450 w 2863850"/>
                <a:gd name="connsiteY17-1582" fmla="*/ 987322 h 1444522"/>
                <a:gd name="connsiteX18-1583" fmla="*/ 0 w 2863850"/>
                <a:gd name="connsiteY18-1584" fmla="*/ 701572 h 1444522"/>
                <a:gd name="connsiteX19-1585" fmla="*/ 6350 w 2863850"/>
                <a:gd name="connsiteY19-1586" fmla="*/ 453922 h 1444522"/>
                <a:gd name="connsiteX20-1587" fmla="*/ 133350 w 2863850"/>
                <a:gd name="connsiteY20-1588" fmla="*/ 60222 h 1444522"/>
                <a:gd name="connsiteX0-1589" fmla="*/ 133350 w 2863850"/>
                <a:gd name="connsiteY0-1590" fmla="*/ 60222 h 1444522"/>
                <a:gd name="connsiteX1-1591" fmla="*/ 1593850 w 2863850"/>
                <a:gd name="connsiteY1-1592" fmla="*/ 111022 h 1444522"/>
                <a:gd name="connsiteX2-1593" fmla="*/ 1765300 w 2863850"/>
                <a:gd name="connsiteY2-1594" fmla="*/ 257072 h 1444522"/>
                <a:gd name="connsiteX3-1595" fmla="*/ 1479550 w 2863850"/>
                <a:gd name="connsiteY3-1596" fmla="*/ 301522 h 1444522"/>
                <a:gd name="connsiteX4-1597" fmla="*/ 679450 w 2863850"/>
                <a:gd name="connsiteY4-1598" fmla="*/ 301522 h 1444522"/>
                <a:gd name="connsiteX5-1599" fmla="*/ 679450 w 2863850"/>
                <a:gd name="connsiteY5-1600" fmla="*/ 492022 h 1444522"/>
                <a:gd name="connsiteX6-1601" fmla="*/ 2355850 w 2863850"/>
                <a:gd name="connsiteY6-1602" fmla="*/ 453922 h 1444522"/>
                <a:gd name="connsiteX7-1603" fmla="*/ 2203450 w 2863850"/>
                <a:gd name="connsiteY7-1604" fmla="*/ 72922 h 1444522"/>
                <a:gd name="connsiteX8-1605" fmla="*/ 2736850 w 2863850"/>
                <a:gd name="connsiteY8-1606" fmla="*/ 34822 h 1444522"/>
                <a:gd name="connsiteX9-1607" fmla="*/ 2838450 w 2863850"/>
                <a:gd name="connsiteY9-1608" fmla="*/ 371372 h 1444522"/>
                <a:gd name="connsiteX10-1609" fmla="*/ 2863850 w 2863850"/>
                <a:gd name="connsiteY10-1610" fmla="*/ 790472 h 1444522"/>
                <a:gd name="connsiteX11-1611" fmla="*/ 2794000 w 2863850"/>
                <a:gd name="connsiteY11-1612" fmla="*/ 1031772 h 1444522"/>
                <a:gd name="connsiteX12-1613" fmla="*/ 831850 w 2863850"/>
                <a:gd name="connsiteY12-1614" fmla="*/ 987322 h 1444522"/>
                <a:gd name="connsiteX13-1615" fmla="*/ 831850 w 2863850"/>
                <a:gd name="connsiteY13-1616" fmla="*/ 1215922 h 1444522"/>
                <a:gd name="connsiteX14-1617" fmla="*/ 1936750 w 2863850"/>
                <a:gd name="connsiteY14-1618" fmla="*/ 1215922 h 1444522"/>
                <a:gd name="connsiteX15-1619" fmla="*/ 1898650 w 2863850"/>
                <a:gd name="connsiteY15-1620" fmla="*/ 1444522 h 1444522"/>
                <a:gd name="connsiteX16-1621" fmla="*/ 298450 w 2863850"/>
                <a:gd name="connsiteY16-1622" fmla="*/ 1368322 h 1444522"/>
                <a:gd name="connsiteX17-1623" fmla="*/ 44450 w 2863850"/>
                <a:gd name="connsiteY17-1624" fmla="*/ 987322 h 1444522"/>
                <a:gd name="connsiteX18-1625" fmla="*/ 0 w 2863850"/>
                <a:gd name="connsiteY18-1626" fmla="*/ 701572 h 1444522"/>
                <a:gd name="connsiteX19-1627" fmla="*/ 6350 w 2863850"/>
                <a:gd name="connsiteY19-1628" fmla="*/ 453922 h 1444522"/>
                <a:gd name="connsiteX20-1629" fmla="*/ 133350 w 2863850"/>
                <a:gd name="connsiteY20-1630" fmla="*/ 60222 h 1444522"/>
                <a:gd name="connsiteX0-1631" fmla="*/ 133350 w 2863850"/>
                <a:gd name="connsiteY0-1632" fmla="*/ 60222 h 1444522"/>
                <a:gd name="connsiteX1-1633" fmla="*/ 1593850 w 2863850"/>
                <a:gd name="connsiteY1-1634" fmla="*/ 111022 h 1444522"/>
                <a:gd name="connsiteX2-1635" fmla="*/ 1765300 w 2863850"/>
                <a:gd name="connsiteY2-1636" fmla="*/ 257072 h 1444522"/>
                <a:gd name="connsiteX3-1637" fmla="*/ 1479550 w 2863850"/>
                <a:gd name="connsiteY3-1638" fmla="*/ 301522 h 1444522"/>
                <a:gd name="connsiteX4-1639" fmla="*/ 679450 w 2863850"/>
                <a:gd name="connsiteY4-1640" fmla="*/ 301522 h 1444522"/>
                <a:gd name="connsiteX5-1641" fmla="*/ 679450 w 2863850"/>
                <a:gd name="connsiteY5-1642" fmla="*/ 492022 h 1444522"/>
                <a:gd name="connsiteX6-1643" fmla="*/ 2355850 w 2863850"/>
                <a:gd name="connsiteY6-1644" fmla="*/ 453922 h 1444522"/>
                <a:gd name="connsiteX7-1645" fmla="*/ 2203450 w 2863850"/>
                <a:gd name="connsiteY7-1646" fmla="*/ 72922 h 1444522"/>
                <a:gd name="connsiteX8-1647" fmla="*/ 2736850 w 2863850"/>
                <a:gd name="connsiteY8-1648" fmla="*/ 34822 h 1444522"/>
                <a:gd name="connsiteX9-1649" fmla="*/ 2838450 w 2863850"/>
                <a:gd name="connsiteY9-1650" fmla="*/ 371372 h 1444522"/>
                <a:gd name="connsiteX10-1651" fmla="*/ 2863850 w 2863850"/>
                <a:gd name="connsiteY10-1652" fmla="*/ 790472 h 1444522"/>
                <a:gd name="connsiteX11-1653" fmla="*/ 2794000 w 2863850"/>
                <a:gd name="connsiteY11-1654" fmla="*/ 1031772 h 1444522"/>
                <a:gd name="connsiteX12-1655" fmla="*/ 831850 w 2863850"/>
                <a:gd name="connsiteY12-1656" fmla="*/ 987322 h 1444522"/>
                <a:gd name="connsiteX13-1657" fmla="*/ 831850 w 2863850"/>
                <a:gd name="connsiteY13-1658" fmla="*/ 1215922 h 1444522"/>
                <a:gd name="connsiteX14-1659" fmla="*/ 1936750 w 2863850"/>
                <a:gd name="connsiteY14-1660" fmla="*/ 1215922 h 1444522"/>
                <a:gd name="connsiteX15-1661" fmla="*/ 1898650 w 2863850"/>
                <a:gd name="connsiteY15-1662" fmla="*/ 1444522 h 1444522"/>
                <a:gd name="connsiteX16-1663" fmla="*/ 298450 w 2863850"/>
                <a:gd name="connsiteY16-1664" fmla="*/ 1368322 h 1444522"/>
                <a:gd name="connsiteX17-1665" fmla="*/ 44450 w 2863850"/>
                <a:gd name="connsiteY17-1666" fmla="*/ 987322 h 1444522"/>
                <a:gd name="connsiteX18-1667" fmla="*/ 0 w 2863850"/>
                <a:gd name="connsiteY18-1668" fmla="*/ 701572 h 1444522"/>
                <a:gd name="connsiteX19-1669" fmla="*/ 6350 w 2863850"/>
                <a:gd name="connsiteY19-1670" fmla="*/ 453922 h 1444522"/>
                <a:gd name="connsiteX20-1671" fmla="*/ 133350 w 2863850"/>
                <a:gd name="connsiteY20-1672" fmla="*/ 60222 h 1444522"/>
                <a:gd name="connsiteX0-1673" fmla="*/ 133350 w 2863850"/>
                <a:gd name="connsiteY0-1674" fmla="*/ 60222 h 1444522"/>
                <a:gd name="connsiteX1-1675" fmla="*/ 1593850 w 2863850"/>
                <a:gd name="connsiteY1-1676" fmla="*/ 111022 h 1444522"/>
                <a:gd name="connsiteX2-1677" fmla="*/ 1765300 w 2863850"/>
                <a:gd name="connsiteY2-1678" fmla="*/ 257072 h 1444522"/>
                <a:gd name="connsiteX3-1679" fmla="*/ 1479550 w 2863850"/>
                <a:gd name="connsiteY3-1680" fmla="*/ 301522 h 1444522"/>
                <a:gd name="connsiteX4-1681" fmla="*/ 679450 w 2863850"/>
                <a:gd name="connsiteY4-1682" fmla="*/ 301522 h 1444522"/>
                <a:gd name="connsiteX5-1683" fmla="*/ 679450 w 2863850"/>
                <a:gd name="connsiteY5-1684" fmla="*/ 492022 h 1444522"/>
                <a:gd name="connsiteX6-1685" fmla="*/ 2355850 w 2863850"/>
                <a:gd name="connsiteY6-1686" fmla="*/ 453922 h 1444522"/>
                <a:gd name="connsiteX7-1687" fmla="*/ 2203450 w 2863850"/>
                <a:gd name="connsiteY7-1688" fmla="*/ 72922 h 1444522"/>
                <a:gd name="connsiteX8-1689" fmla="*/ 2736850 w 2863850"/>
                <a:gd name="connsiteY8-1690" fmla="*/ 34822 h 1444522"/>
                <a:gd name="connsiteX9-1691" fmla="*/ 2838450 w 2863850"/>
                <a:gd name="connsiteY9-1692" fmla="*/ 371372 h 1444522"/>
                <a:gd name="connsiteX10-1693" fmla="*/ 2863850 w 2863850"/>
                <a:gd name="connsiteY10-1694" fmla="*/ 790472 h 1444522"/>
                <a:gd name="connsiteX11-1695" fmla="*/ 2794000 w 2863850"/>
                <a:gd name="connsiteY11-1696" fmla="*/ 1031772 h 1444522"/>
                <a:gd name="connsiteX12-1697" fmla="*/ 831850 w 2863850"/>
                <a:gd name="connsiteY12-1698" fmla="*/ 987322 h 1444522"/>
                <a:gd name="connsiteX13-1699" fmla="*/ 831850 w 2863850"/>
                <a:gd name="connsiteY13-1700" fmla="*/ 1215922 h 1444522"/>
                <a:gd name="connsiteX14-1701" fmla="*/ 1936750 w 2863850"/>
                <a:gd name="connsiteY14-1702" fmla="*/ 1215922 h 1444522"/>
                <a:gd name="connsiteX15-1703" fmla="*/ 1898650 w 2863850"/>
                <a:gd name="connsiteY15-1704" fmla="*/ 1444522 h 1444522"/>
                <a:gd name="connsiteX16-1705" fmla="*/ 298450 w 2863850"/>
                <a:gd name="connsiteY16-1706" fmla="*/ 1368322 h 1444522"/>
                <a:gd name="connsiteX17-1707" fmla="*/ 44450 w 2863850"/>
                <a:gd name="connsiteY17-1708" fmla="*/ 987322 h 1444522"/>
                <a:gd name="connsiteX18-1709" fmla="*/ 0 w 2863850"/>
                <a:gd name="connsiteY18-1710" fmla="*/ 701572 h 1444522"/>
                <a:gd name="connsiteX19-1711" fmla="*/ 6350 w 2863850"/>
                <a:gd name="connsiteY19-1712" fmla="*/ 453922 h 1444522"/>
                <a:gd name="connsiteX20-1713" fmla="*/ 133350 w 2863850"/>
                <a:gd name="connsiteY20-1714" fmla="*/ 60222 h 1444522"/>
                <a:gd name="connsiteX0-1715" fmla="*/ 133350 w 2863850"/>
                <a:gd name="connsiteY0-1716" fmla="*/ 60222 h 1444522"/>
                <a:gd name="connsiteX1-1717" fmla="*/ 1593850 w 2863850"/>
                <a:gd name="connsiteY1-1718" fmla="*/ 111022 h 1444522"/>
                <a:gd name="connsiteX2-1719" fmla="*/ 1765300 w 2863850"/>
                <a:gd name="connsiteY2-1720" fmla="*/ 257072 h 1444522"/>
                <a:gd name="connsiteX3-1721" fmla="*/ 1479550 w 2863850"/>
                <a:gd name="connsiteY3-1722" fmla="*/ 301522 h 1444522"/>
                <a:gd name="connsiteX4-1723" fmla="*/ 679450 w 2863850"/>
                <a:gd name="connsiteY4-1724" fmla="*/ 301522 h 1444522"/>
                <a:gd name="connsiteX5-1725" fmla="*/ 679450 w 2863850"/>
                <a:gd name="connsiteY5-1726" fmla="*/ 492022 h 1444522"/>
                <a:gd name="connsiteX6-1727" fmla="*/ 2355850 w 2863850"/>
                <a:gd name="connsiteY6-1728" fmla="*/ 453922 h 1444522"/>
                <a:gd name="connsiteX7-1729" fmla="*/ 2203450 w 2863850"/>
                <a:gd name="connsiteY7-1730" fmla="*/ 72922 h 1444522"/>
                <a:gd name="connsiteX8-1731" fmla="*/ 2736850 w 2863850"/>
                <a:gd name="connsiteY8-1732" fmla="*/ 34822 h 1444522"/>
                <a:gd name="connsiteX9-1733" fmla="*/ 2838450 w 2863850"/>
                <a:gd name="connsiteY9-1734" fmla="*/ 371372 h 1444522"/>
                <a:gd name="connsiteX10-1735" fmla="*/ 2863850 w 2863850"/>
                <a:gd name="connsiteY10-1736" fmla="*/ 790472 h 1444522"/>
                <a:gd name="connsiteX11-1737" fmla="*/ 2794000 w 2863850"/>
                <a:gd name="connsiteY11-1738" fmla="*/ 1031772 h 1444522"/>
                <a:gd name="connsiteX12-1739" fmla="*/ 831850 w 2863850"/>
                <a:gd name="connsiteY12-1740" fmla="*/ 987322 h 1444522"/>
                <a:gd name="connsiteX13-1741" fmla="*/ 831850 w 2863850"/>
                <a:gd name="connsiteY13-1742" fmla="*/ 1215922 h 1444522"/>
                <a:gd name="connsiteX14-1743" fmla="*/ 1936750 w 2863850"/>
                <a:gd name="connsiteY14-1744" fmla="*/ 1190522 h 1444522"/>
                <a:gd name="connsiteX15-1745" fmla="*/ 1898650 w 2863850"/>
                <a:gd name="connsiteY15-1746" fmla="*/ 1444522 h 1444522"/>
                <a:gd name="connsiteX16-1747" fmla="*/ 298450 w 2863850"/>
                <a:gd name="connsiteY16-1748" fmla="*/ 1368322 h 1444522"/>
                <a:gd name="connsiteX17-1749" fmla="*/ 44450 w 2863850"/>
                <a:gd name="connsiteY17-1750" fmla="*/ 987322 h 1444522"/>
                <a:gd name="connsiteX18-1751" fmla="*/ 0 w 2863850"/>
                <a:gd name="connsiteY18-1752" fmla="*/ 701572 h 1444522"/>
                <a:gd name="connsiteX19-1753" fmla="*/ 6350 w 2863850"/>
                <a:gd name="connsiteY19-1754" fmla="*/ 453922 h 1444522"/>
                <a:gd name="connsiteX20-1755" fmla="*/ 133350 w 2863850"/>
                <a:gd name="connsiteY20-1756" fmla="*/ 60222 h 1444522"/>
                <a:gd name="connsiteX0-1757" fmla="*/ 133350 w 2863850"/>
                <a:gd name="connsiteY0-1758" fmla="*/ 60222 h 1444522"/>
                <a:gd name="connsiteX1-1759" fmla="*/ 1593850 w 2863850"/>
                <a:gd name="connsiteY1-1760" fmla="*/ 111022 h 1444522"/>
                <a:gd name="connsiteX2-1761" fmla="*/ 1765300 w 2863850"/>
                <a:gd name="connsiteY2-1762" fmla="*/ 257072 h 1444522"/>
                <a:gd name="connsiteX3-1763" fmla="*/ 1479550 w 2863850"/>
                <a:gd name="connsiteY3-1764" fmla="*/ 301522 h 1444522"/>
                <a:gd name="connsiteX4-1765" fmla="*/ 679450 w 2863850"/>
                <a:gd name="connsiteY4-1766" fmla="*/ 301522 h 1444522"/>
                <a:gd name="connsiteX5-1767" fmla="*/ 679450 w 2863850"/>
                <a:gd name="connsiteY5-1768" fmla="*/ 492022 h 1444522"/>
                <a:gd name="connsiteX6-1769" fmla="*/ 2355850 w 2863850"/>
                <a:gd name="connsiteY6-1770" fmla="*/ 453922 h 1444522"/>
                <a:gd name="connsiteX7-1771" fmla="*/ 2203450 w 2863850"/>
                <a:gd name="connsiteY7-1772" fmla="*/ 72922 h 1444522"/>
                <a:gd name="connsiteX8-1773" fmla="*/ 2736850 w 2863850"/>
                <a:gd name="connsiteY8-1774" fmla="*/ 34822 h 1444522"/>
                <a:gd name="connsiteX9-1775" fmla="*/ 2838450 w 2863850"/>
                <a:gd name="connsiteY9-1776" fmla="*/ 371372 h 1444522"/>
                <a:gd name="connsiteX10-1777" fmla="*/ 2863850 w 2863850"/>
                <a:gd name="connsiteY10-1778" fmla="*/ 790472 h 1444522"/>
                <a:gd name="connsiteX11-1779" fmla="*/ 2794000 w 2863850"/>
                <a:gd name="connsiteY11-1780" fmla="*/ 1031772 h 1444522"/>
                <a:gd name="connsiteX12-1781" fmla="*/ 831850 w 2863850"/>
                <a:gd name="connsiteY12-1782" fmla="*/ 987322 h 1444522"/>
                <a:gd name="connsiteX13-1783" fmla="*/ 831850 w 2863850"/>
                <a:gd name="connsiteY13-1784" fmla="*/ 1215922 h 1444522"/>
                <a:gd name="connsiteX14-1785" fmla="*/ 1936750 w 2863850"/>
                <a:gd name="connsiteY14-1786" fmla="*/ 1190522 h 1444522"/>
                <a:gd name="connsiteX15-1787" fmla="*/ 1898650 w 2863850"/>
                <a:gd name="connsiteY15-1788" fmla="*/ 1444522 h 1444522"/>
                <a:gd name="connsiteX16-1789" fmla="*/ 298450 w 2863850"/>
                <a:gd name="connsiteY16-1790" fmla="*/ 1368322 h 1444522"/>
                <a:gd name="connsiteX17-1791" fmla="*/ 44450 w 2863850"/>
                <a:gd name="connsiteY17-1792" fmla="*/ 987322 h 1444522"/>
                <a:gd name="connsiteX18-1793" fmla="*/ 0 w 2863850"/>
                <a:gd name="connsiteY18-1794" fmla="*/ 701572 h 1444522"/>
                <a:gd name="connsiteX19-1795" fmla="*/ 6350 w 2863850"/>
                <a:gd name="connsiteY19-1796" fmla="*/ 453922 h 1444522"/>
                <a:gd name="connsiteX20-1797" fmla="*/ 133350 w 2863850"/>
                <a:gd name="connsiteY20-1798" fmla="*/ 60222 h 1444522"/>
                <a:gd name="connsiteX0-1799" fmla="*/ 133350 w 2863850"/>
                <a:gd name="connsiteY0-1800" fmla="*/ 60222 h 1444522"/>
                <a:gd name="connsiteX1-1801" fmla="*/ 1593850 w 2863850"/>
                <a:gd name="connsiteY1-1802" fmla="*/ 111022 h 1444522"/>
                <a:gd name="connsiteX2-1803" fmla="*/ 1765300 w 2863850"/>
                <a:gd name="connsiteY2-1804" fmla="*/ 257072 h 1444522"/>
                <a:gd name="connsiteX3-1805" fmla="*/ 1479550 w 2863850"/>
                <a:gd name="connsiteY3-1806" fmla="*/ 301522 h 1444522"/>
                <a:gd name="connsiteX4-1807" fmla="*/ 679450 w 2863850"/>
                <a:gd name="connsiteY4-1808" fmla="*/ 301522 h 1444522"/>
                <a:gd name="connsiteX5-1809" fmla="*/ 679450 w 2863850"/>
                <a:gd name="connsiteY5-1810" fmla="*/ 492022 h 1444522"/>
                <a:gd name="connsiteX6-1811" fmla="*/ 2355850 w 2863850"/>
                <a:gd name="connsiteY6-1812" fmla="*/ 453922 h 1444522"/>
                <a:gd name="connsiteX7-1813" fmla="*/ 2203450 w 2863850"/>
                <a:gd name="connsiteY7-1814" fmla="*/ 72922 h 1444522"/>
                <a:gd name="connsiteX8-1815" fmla="*/ 2736850 w 2863850"/>
                <a:gd name="connsiteY8-1816" fmla="*/ 34822 h 1444522"/>
                <a:gd name="connsiteX9-1817" fmla="*/ 2838450 w 2863850"/>
                <a:gd name="connsiteY9-1818" fmla="*/ 371372 h 1444522"/>
                <a:gd name="connsiteX10-1819" fmla="*/ 2863850 w 2863850"/>
                <a:gd name="connsiteY10-1820" fmla="*/ 790472 h 1444522"/>
                <a:gd name="connsiteX11-1821" fmla="*/ 2794000 w 2863850"/>
                <a:gd name="connsiteY11-1822" fmla="*/ 1031772 h 1444522"/>
                <a:gd name="connsiteX12-1823" fmla="*/ 831850 w 2863850"/>
                <a:gd name="connsiteY12-1824" fmla="*/ 987322 h 1444522"/>
                <a:gd name="connsiteX13-1825" fmla="*/ 831850 w 2863850"/>
                <a:gd name="connsiteY13-1826" fmla="*/ 1215922 h 1444522"/>
                <a:gd name="connsiteX14-1827" fmla="*/ 1936750 w 2863850"/>
                <a:gd name="connsiteY14-1828" fmla="*/ 1190522 h 1444522"/>
                <a:gd name="connsiteX15-1829" fmla="*/ 1898650 w 2863850"/>
                <a:gd name="connsiteY15-1830" fmla="*/ 1444522 h 1444522"/>
                <a:gd name="connsiteX16-1831" fmla="*/ 298450 w 2863850"/>
                <a:gd name="connsiteY16-1832" fmla="*/ 1368322 h 1444522"/>
                <a:gd name="connsiteX17-1833" fmla="*/ 44450 w 2863850"/>
                <a:gd name="connsiteY17-1834" fmla="*/ 987322 h 1444522"/>
                <a:gd name="connsiteX18-1835" fmla="*/ 0 w 2863850"/>
                <a:gd name="connsiteY18-1836" fmla="*/ 701572 h 1444522"/>
                <a:gd name="connsiteX19-1837" fmla="*/ 6350 w 2863850"/>
                <a:gd name="connsiteY19-1838" fmla="*/ 453922 h 1444522"/>
                <a:gd name="connsiteX20-1839" fmla="*/ 133350 w 2863850"/>
                <a:gd name="connsiteY20-1840" fmla="*/ 60222 h 1444522"/>
                <a:gd name="connsiteX0-1841" fmla="*/ 133350 w 2863850"/>
                <a:gd name="connsiteY0-1842" fmla="*/ 60222 h 1444522"/>
                <a:gd name="connsiteX1-1843" fmla="*/ 1593850 w 2863850"/>
                <a:gd name="connsiteY1-1844" fmla="*/ 111022 h 1444522"/>
                <a:gd name="connsiteX2-1845" fmla="*/ 1765300 w 2863850"/>
                <a:gd name="connsiteY2-1846" fmla="*/ 257072 h 1444522"/>
                <a:gd name="connsiteX3-1847" fmla="*/ 1479550 w 2863850"/>
                <a:gd name="connsiteY3-1848" fmla="*/ 301522 h 1444522"/>
                <a:gd name="connsiteX4-1849" fmla="*/ 679450 w 2863850"/>
                <a:gd name="connsiteY4-1850" fmla="*/ 301522 h 1444522"/>
                <a:gd name="connsiteX5-1851" fmla="*/ 679450 w 2863850"/>
                <a:gd name="connsiteY5-1852" fmla="*/ 492022 h 1444522"/>
                <a:gd name="connsiteX6-1853" fmla="*/ 2355850 w 2863850"/>
                <a:gd name="connsiteY6-1854" fmla="*/ 453922 h 1444522"/>
                <a:gd name="connsiteX7-1855" fmla="*/ 2203450 w 2863850"/>
                <a:gd name="connsiteY7-1856" fmla="*/ 72922 h 1444522"/>
                <a:gd name="connsiteX8-1857" fmla="*/ 2736850 w 2863850"/>
                <a:gd name="connsiteY8-1858" fmla="*/ 34822 h 1444522"/>
                <a:gd name="connsiteX9-1859" fmla="*/ 2838450 w 2863850"/>
                <a:gd name="connsiteY9-1860" fmla="*/ 371372 h 1444522"/>
                <a:gd name="connsiteX10-1861" fmla="*/ 2863850 w 2863850"/>
                <a:gd name="connsiteY10-1862" fmla="*/ 790472 h 1444522"/>
                <a:gd name="connsiteX11-1863" fmla="*/ 2794000 w 2863850"/>
                <a:gd name="connsiteY11-1864" fmla="*/ 1031772 h 1444522"/>
                <a:gd name="connsiteX12-1865" fmla="*/ 831850 w 2863850"/>
                <a:gd name="connsiteY12-1866" fmla="*/ 987322 h 1444522"/>
                <a:gd name="connsiteX13-1867" fmla="*/ 831850 w 2863850"/>
                <a:gd name="connsiteY13-1868" fmla="*/ 1215922 h 1444522"/>
                <a:gd name="connsiteX14-1869" fmla="*/ 1911350 w 2863850"/>
                <a:gd name="connsiteY14-1870" fmla="*/ 1266722 h 1444522"/>
                <a:gd name="connsiteX15-1871" fmla="*/ 1898650 w 2863850"/>
                <a:gd name="connsiteY15-1872" fmla="*/ 1444522 h 1444522"/>
                <a:gd name="connsiteX16-1873" fmla="*/ 298450 w 2863850"/>
                <a:gd name="connsiteY16-1874" fmla="*/ 1368322 h 1444522"/>
                <a:gd name="connsiteX17-1875" fmla="*/ 44450 w 2863850"/>
                <a:gd name="connsiteY17-1876" fmla="*/ 987322 h 1444522"/>
                <a:gd name="connsiteX18-1877" fmla="*/ 0 w 2863850"/>
                <a:gd name="connsiteY18-1878" fmla="*/ 701572 h 1444522"/>
                <a:gd name="connsiteX19-1879" fmla="*/ 6350 w 2863850"/>
                <a:gd name="connsiteY19-1880" fmla="*/ 453922 h 1444522"/>
                <a:gd name="connsiteX20-1881" fmla="*/ 133350 w 2863850"/>
                <a:gd name="connsiteY20-1882" fmla="*/ 60222 h 144452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201" y="connsiteY20-202"/>
                </a:cxn>
              </a:cxnLst>
              <a:rect l="l" t="t" r="r" b="b"/>
              <a:pathLst>
                <a:path w="2863850" h="1444522">
                  <a:moveTo>
                    <a:pt x="133350" y="60222"/>
                  </a:moveTo>
                  <a:cubicBezTo>
                    <a:pt x="620183" y="77155"/>
                    <a:pt x="1321858" y="78214"/>
                    <a:pt x="1593850" y="111022"/>
                  </a:cubicBezTo>
                  <a:cubicBezTo>
                    <a:pt x="1865842" y="143830"/>
                    <a:pt x="1765300" y="170289"/>
                    <a:pt x="1765300" y="257072"/>
                  </a:cubicBezTo>
                  <a:cubicBezTo>
                    <a:pt x="1765300" y="331125"/>
                    <a:pt x="1587500" y="263422"/>
                    <a:pt x="1479550" y="301522"/>
                  </a:cubicBezTo>
                  <a:cubicBezTo>
                    <a:pt x="1212850" y="301522"/>
                    <a:pt x="939800" y="231672"/>
                    <a:pt x="679450" y="301522"/>
                  </a:cubicBezTo>
                  <a:cubicBezTo>
                    <a:pt x="609600" y="415822"/>
                    <a:pt x="647700" y="428522"/>
                    <a:pt x="679450" y="492022"/>
                  </a:cubicBezTo>
                  <a:cubicBezTo>
                    <a:pt x="1257300" y="542822"/>
                    <a:pt x="1809750" y="523772"/>
                    <a:pt x="2355850" y="453922"/>
                  </a:cubicBezTo>
                  <a:cubicBezTo>
                    <a:pt x="2393950" y="307872"/>
                    <a:pt x="2165350" y="231672"/>
                    <a:pt x="2203450" y="72922"/>
                  </a:cubicBezTo>
                  <a:cubicBezTo>
                    <a:pt x="2451100" y="-73128"/>
                    <a:pt x="2559050" y="47522"/>
                    <a:pt x="2736850" y="34822"/>
                  </a:cubicBezTo>
                  <a:lnTo>
                    <a:pt x="2838450" y="371372"/>
                  </a:lnTo>
                  <a:cubicBezTo>
                    <a:pt x="2855383" y="508955"/>
                    <a:pt x="2859617" y="646539"/>
                    <a:pt x="2863850" y="790472"/>
                  </a:cubicBezTo>
                  <a:cubicBezTo>
                    <a:pt x="2834217" y="906889"/>
                    <a:pt x="2836333" y="966155"/>
                    <a:pt x="2794000" y="1031772"/>
                  </a:cubicBezTo>
                  <a:cubicBezTo>
                    <a:pt x="2139950" y="1016955"/>
                    <a:pt x="933450" y="894189"/>
                    <a:pt x="831850" y="987322"/>
                  </a:cubicBezTo>
                  <a:cubicBezTo>
                    <a:pt x="781050" y="1107972"/>
                    <a:pt x="742950" y="1152422"/>
                    <a:pt x="831850" y="1215922"/>
                  </a:cubicBezTo>
                  <a:cubicBezTo>
                    <a:pt x="1200150" y="1273072"/>
                    <a:pt x="1606550" y="1203222"/>
                    <a:pt x="1911350" y="1266722"/>
                  </a:cubicBezTo>
                  <a:cubicBezTo>
                    <a:pt x="1987550" y="1370439"/>
                    <a:pt x="1911350" y="1359855"/>
                    <a:pt x="1898650" y="1444522"/>
                  </a:cubicBezTo>
                  <a:lnTo>
                    <a:pt x="298450" y="1368322"/>
                  </a:lnTo>
                  <a:cubicBezTo>
                    <a:pt x="162983" y="1431822"/>
                    <a:pt x="91017" y="1127022"/>
                    <a:pt x="44450" y="987322"/>
                  </a:cubicBezTo>
                  <a:cubicBezTo>
                    <a:pt x="8467" y="892072"/>
                    <a:pt x="23283" y="841272"/>
                    <a:pt x="0" y="701572"/>
                  </a:cubicBezTo>
                  <a:cubicBezTo>
                    <a:pt x="2117" y="615847"/>
                    <a:pt x="8467" y="563989"/>
                    <a:pt x="6350" y="453922"/>
                  </a:cubicBezTo>
                  <a:cubicBezTo>
                    <a:pt x="23283" y="350205"/>
                    <a:pt x="33867" y="95147"/>
                    <a:pt x="133350" y="60222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同侧圆角矩形 241"/>
            <p:cNvSpPr/>
            <p:nvPr/>
          </p:nvSpPr>
          <p:spPr>
            <a:xfrm rot="5400000">
              <a:off x="5511715" y="2905158"/>
              <a:ext cx="156537" cy="921599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同侧圆角矩形 241"/>
            <p:cNvSpPr/>
            <p:nvPr/>
          </p:nvSpPr>
          <p:spPr>
            <a:xfrm rot="5400000">
              <a:off x="5600247" y="3233866"/>
              <a:ext cx="132414" cy="497195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3" name="Freeform 6"/>
          <p:cNvSpPr/>
          <p:nvPr/>
        </p:nvSpPr>
        <p:spPr bwMode="auto">
          <a:xfrm>
            <a:off x="6589713" y="1620838"/>
            <a:ext cx="3862387" cy="4926013"/>
          </a:xfrm>
          <a:custGeom>
            <a:gdLst>
              <a:gd name="T0" fmla="*/ 0 w 20272"/>
              <a:gd name="T1" fmla="*/ 3379 h 25856"/>
              <a:gd name="T2" fmla="*/ 3379 w 20272"/>
              <a:gd name="T3" fmla="*/ 0 h 25856"/>
              <a:gd name="T4" fmla="*/ 16894 w 20272"/>
              <a:gd name="T5" fmla="*/ 0 h 25856"/>
              <a:gd name="T6" fmla="*/ 20272 w 20272"/>
              <a:gd name="T7" fmla="*/ 3379 h 25856"/>
              <a:gd name="T8" fmla="*/ 20272 w 20272"/>
              <a:gd name="T9" fmla="*/ 22478 h 25856"/>
              <a:gd name="T10" fmla="*/ 16894 w 20272"/>
              <a:gd name="T11" fmla="*/ 25856 h 25856"/>
              <a:gd name="T12" fmla="*/ 3379 w 20272"/>
              <a:gd name="T13" fmla="*/ 25856 h 25856"/>
              <a:gd name="T14" fmla="*/ 0 w 20272"/>
              <a:gd name="T15" fmla="*/ 22478 h 25856"/>
              <a:gd name="T16" fmla="*/ 0 w 20272"/>
              <a:gd name="T17" fmla="*/ 3379 h 258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72" h="25855">
                <a:moveTo>
                  <a:pt x="0" y="3379"/>
                </a:moveTo>
                <a:cubicBezTo>
                  <a:pt x="0" y="1513"/>
                  <a:pt x="1513" y="0"/>
                  <a:pt x="3379" y="0"/>
                </a:cubicBezTo>
                <a:lnTo>
                  <a:pt x="16894" y="0"/>
                </a:lnTo>
                <a:cubicBezTo>
                  <a:pt x="18760" y="0"/>
                  <a:pt x="20272" y="1513"/>
                  <a:pt x="20272" y="3379"/>
                </a:cubicBezTo>
                <a:lnTo>
                  <a:pt x="20272" y="22478"/>
                </a:lnTo>
                <a:cubicBezTo>
                  <a:pt x="20272" y="24344"/>
                  <a:pt x="18760" y="25856"/>
                  <a:pt x="16894" y="25856"/>
                </a:cubicBezTo>
                <a:lnTo>
                  <a:pt x="3379" y="25856"/>
                </a:lnTo>
                <a:cubicBezTo>
                  <a:pt x="1513" y="25856"/>
                  <a:pt x="0" y="24344"/>
                  <a:pt x="0" y="22478"/>
                </a:cubicBezTo>
                <a:lnTo>
                  <a:pt x="0" y="3379"/>
                </a:ln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8"/>
          <p:cNvSpPr>
            <a:spLocks noChangeArrowheads="1"/>
          </p:cNvSpPr>
          <p:nvPr/>
        </p:nvSpPr>
        <p:spPr bwMode="auto">
          <a:xfrm>
            <a:off x="9786938" y="1374776"/>
            <a:ext cx="1330325" cy="1328738"/>
          </a:xfrm>
          <a:prstGeom prst="ellips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Oval 10"/>
          <p:cNvSpPr>
            <a:spLocks noChangeArrowheads="1"/>
          </p:cNvSpPr>
          <p:nvPr/>
        </p:nvSpPr>
        <p:spPr bwMode="auto">
          <a:xfrm>
            <a:off x="9786938" y="2943226"/>
            <a:ext cx="1330325" cy="1330325"/>
          </a:xfrm>
          <a:prstGeom prst="ellips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12"/>
          <p:cNvSpPr>
            <a:spLocks noChangeArrowheads="1"/>
          </p:cNvSpPr>
          <p:nvPr/>
        </p:nvSpPr>
        <p:spPr bwMode="auto">
          <a:xfrm>
            <a:off x="9786938" y="4513263"/>
            <a:ext cx="1330325" cy="1330325"/>
          </a:xfrm>
          <a:prstGeom prst="ellips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0" name="组合 139"/>
          <p:cNvGrpSpPr/>
          <p:nvPr/>
        </p:nvGrpSpPr>
        <p:grpSpPr>
          <a:xfrm>
            <a:off x="9824768" y="1418382"/>
            <a:ext cx="1264852" cy="1246314"/>
            <a:chOff x="3624574" y="930011"/>
            <a:chExt cx="2865126" cy="2864305"/>
          </a:xfrm>
        </p:grpSpPr>
        <p:sp>
          <p:nvSpPr>
            <p:cNvPr id="141" name="椭圆 140"/>
            <p:cNvSpPr/>
            <p:nvPr/>
          </p:nvSpPr>
          <p:spPr>
            <a:xfrm>
              <a:off x="3624574" y="930011"/>
              <a:ext cx="2864305" cy="2864305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同侧圆角矩形 241"/>
            <p:cNvSpPr/>
            <p:nvPr/>
          </p:nvSpPr>
          <p:spPr>
            <a:xfrm rot="5400000">
              <a:off x="4526902" y="595342"/>
              <a:ext cx="357189" cy="1500131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任意多边形 142"/>
            <p:cNvSpPr/>
            <p:nvPr/>
          </p:nvSpPr>
          <p:spPr>
            <a:xfrm>
              <a:off x="3625850" y="1717778"/>
              <a:ext cx="2863850" cy="1444522"/>
            </a:xfrm>
            <a:custGeom>
              <a:gdLst>
                <a:gd name="connsiteX0" fmla="*/ 190500 w 2781300"/>
                <a:gd name="connsiteY0" fmla="*/ 381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90500 w 2781300"/>
                <a:gd name="connsiteY19" fmla="*/ 38100 h 1409700"/>
                <a:gd name="connsiteX0-1" fmla="*/ 101600 w 2781300"/>
                <a:gd name="connsiteY0-2" fmla="*/ 25400 h 1409700"/>
                <a:gd name="connsiteX1-3" fmla="*/ 1562100 w 2781300"/>
                <a:gd name="connsiteY1-4" fmla="*/ 76200 h 1409700"/>
                <a:gd name="connsiteX2-5" fmla="*/ 1562100 w 2781300"/>
                <a:gd name="connsiteY2-6" fmla="*/ 76200 h 1409700"/>
                <a:gd name="connsiteX3-7" fmla="*/ 1447800 w 2781300"/>
                <a:gd name="connsiteY3-8" fmla="*/ 266700 h 1409700"/>
                <a:gd name="connsiteX4-9" fmla="*/ 647700 w 2781300"/>
                <a:gd name="connsiteY4-10" fmla="*/ 266700 h 1409700"/>
                <a:gd name="connsiteX5-11" fmla="*/ 647700 w 2781300"/>
                <a:gd name="connsiteY5-12" fmla="*/ 457200 h 1409700"/>
                <a:gd name="connsiteX6-13" fmla="*/ 2324100 w 2781300"/>
                <a:gd name="connsiteY6-14" fmla="*/ 419100 h 1409700"/>
                <a:gd name="connsiteX7-15" fmla="*/ 2171700 w 2781300"/>
                <a:gd name="connsiteY7-16" fmla="*/ 38100 h 1409700"/>
                <a:gd name="connsiteX8-17" fmla="*/ 2705100 w 2781300"/>
                <a:gd name="connsiteY8-18" fmla="*/ 0 h 1409700"/>
                <a:gd name="connsiteX9-19" fmla="*/ 2781300 w 2781300"/>
                <a:gd name="connsiteY9-20" fmla="*/ 342900 h 1409700"/>
                <a:gd name="connsiteX10-21" fmla="*/ 2705100 w 2781300"/>
                <a:gd name="connsiteY10-22" fmla="*/ 723900 h 1409700"/>
                <a:gd name="connsiteX11-23" fmla="*/ 2705100 w 2781300"/>
                <a:gd name="connsiteY11-24" fmla="*/ 952500 h 1409700"/>
                <a:gd name="connsiteX12-25" fmla="*/ 800100 w 2781300"/>
                <a:gd name="connsiteY12-26" fmla="*/ 952500 h 1409700"/>
                <a:gd name="connsiteX13-27" fmla="*/ 800100 w 2781300"/>
                <a:gd name="connsiteY13-28" fmla="*/ 1181100 h 1409700"/>
                <a:gd name="connsiteX14-29" fmla="*/ 1905000 w 2781300"/>
                <a:gd name="connsiteY14-30" fmla="*/ 1181100 h 1409700"/>
                <a:gd name="connsiteX15-31" fmla="*/ 1866900 w 2781300"/>
                <a:gd name="connsiteY15-32" fmla="*/ 1409700 h 1409700"/>
                <a:gd name="connsiteX16-33" fmla="*/ 266700 w 2781300"/>
                <a:gd name="connsiteY16-34" fmla="*/ 1333500 h 1409700"/>
                <a:gd name="connsiteX17-35" fmla="*/ 114300 w 2781300"/>
                <a:gd name="connsiteY17-36" fmla="*/ 914400 h 1409700"/>
                <a:gd name="connsiteX18-37" fmla="*/ 0 w 2781300"/>
                <a:gd name="connsiteY18-38" fmla="*/ 647700 h 1409700"/>
                <a:gd name="connsiteX19-39" fmla="*/ 101600 w 2781300"/>
                <a:gd name="connsiteY19-40" fmla="*/ 25400 h 1409700"/>
                <a:gd name="connsiteX0-41" fmla="*/ 101600 w 2781300"/>
                <a:gd name="connsiteY0-42" fmla="*/ 25400 h 1409700"/>
                <a:gd name="connsiteX1-43" fmla="*/ 1562100 w 2781300"/>
                <a:gd name="connsiteY1-44" fmla="*/ 76200 h 1409700"/>
                <a:gd name="connsiteX2-45" fmla="*/ 1562100 w 2781300"/>
                <a:gd name="connsiteY2-46" fmla="*/ 76200 h 1409700"/>
                <a:gd name="connsiteX3-47" fmla="*/ 1447800 w 2781300"/>
                <a:gd name="connsiteY3-48" fmla="*/ 266700 h 1409700"/>
                <a:gd name="connsiteX4-49" fmla="*/ 647700 w 2781300"/>
                <a:gd name="connsiteY4-50" fmla="*/ 266700 h 1409700"/>
                <a:gd name="connsiteX5-51" fmla="*/ 647700 w 2781300"/>
                <a:gd name="connsiteY5-52" fmla="*/ 457200 h 1409700"/>
                <a:gd name="connsiteX6-53" fmla="*/ 2324100 w 2781300"/>
                <a:gd name="connsiteY6-54" fmla="*/ 419100 h 1409700"/>
                <a:gd name="connsiteX7-55" fmla="*/ 2171700 w 2781300"/>
                <a:gd name="connsiteY7-56" fmla="*/ 38100 h 1409700"/>
                <a:gd name="connsiteX8-57" fmla="*/ 2705100 w 2781300"/>
                <a:gd name="connsiteY8-58" fmla="*/ 0 h 1409700"/>
                <a:gd name="connsiteX9-59" fmla="*/ 2781300 w 2781300"/>
                <a:gd name="connsiteY9-60" fmla="*/ 342900 h 1409700"/>
                <a:gd name="connsiteX10-61" fmla="*/ 2705100 w 2781300"/>
                <a:gd name="connsiteY10-62" fmla="*/ 723900 h 1409700"/>
                <a:gd name="connsiteX11-63" fmla="*/ 2705100 w 2781300"/>
                <a:gd name="connsiteY11-64" fmla="*/ 952500 h 1409700"/>
                <a:gd name="connsiteX12-65" fmla="*/ 800100 w 2781300"/>
                <a:gd name="connsiteY12-66" fmla="*/ 952500 h 1409700"/>
                <a:gd name="connsiteX13-67" fmla="*/ 800100 w 2781300"/>
                <a:gd name="connsiteY13-68" fmla="*/ 1181100 h 1409700"/>
                <a:gd name="connsiteX14-69" fmla="*/ 1905000 w 2781300"/>
                <a:gd name="connsiteY14-70" fmla="*/ 1181100 h 1409700"/>
                <a:gd name="connsiteX15-71" fmla="*/ 1866900 w 2781300"/>
                <a:gd name="connsiteY15-72" fmla="*/ 1409700 h 1409700"/>
                <a:gd name="connsiteX16-73" fmla="*/ 266700 w 2781300"/>
                <a:gd name="connsiteY16-74" fmla="*/ 1333500 h 1409700"/>
                <a:gd name="connsiteX17-75" fmla="*/ 114300 w 2781300"/>
                <a:gd name="connsiteY17-76" fmla="*/ 914400 h 1409700"/>
                <a:gd name="connsiteX18-77" fmla="*/ 0 w 2781300"/>
                <a:gd name="connsiteY18-78" fmla="*/ 647700 h 1409700"/>
                <a:gd name="connsiteX19-79" fmla="*/ 101600 w 2781300"/>
                <a:gd name="connsiteY19-80" fmla="*/ 25400 h 1409700"/>
                <a:gd name="connsiteX0-81" fmla="*/ 101600 w 2781300"/>
                <a:gd name="connsiteY0-82" fmla="*/ 25400 h 1409700"/>
                <a:gd name="connsiteX1-83" fmla="*/ 1562100 w 2781300"/>
                <a:gd name="connsiteY1-84" fmla="*/ 76200 h 1409700"/>
                <a:gd name="connsiteX2-85" fmla="*/ 1562100 w 2781300"/>
                <a:gd name="connsiteY2-86" fmla="*/ 76200 h 1409700"/>
                <a:gd name="connsiteX3-87" fmla="*/ 1447800 w 2781300"/>
                <a:gd name="connsiteY3-88" fmla="*/ 266700 h 1409700"/>
                <a:gd name="connsiteX4-89" fmla="*/ 647700 w 2781300"/>
                <a:gd name="connsiteY4-90" fmla="*/ 266700 h 1409700"/>
                <a:gd name="connsiteX5-91" fmla="*/ 647700 w 2781300"/>
                <a:gd name="connsiteY5-92" fmla="*/ 457200 h 1409700"/>
                <a:gd name="connsiteX6-93" fmla="*/ 2324100 w 2781300"/>
                <a:gd name="connsiteY6-94" fmla="*/ 419100 h 1409700"/>
                <a:gd name="connsiteX7-95" fmla="*/ 2171700 w 2781300"/>
                <a:gd name="connsiteY7-96" fmla="*/ 38100 h 1409700"/>
                <a:gd name="connsiteX8-97" fmla="*/ 2705100 w 2781300"/>
                <a:gd name="connsiteY8-98" fmla="*/ 0 h 1409700"/>
                <a:gd name="connsiteX9-99" fmla="*/ 2781300 w 2781300"/>
                <a:gd name="connsiteY9-100" fmla="*/ 342900 h 1409700"/>
                <a:gd name="connsiteX10-101" fmla="*/ 2705100 w 2781300"/>
                <a:gd name="connsiteY10-102" fmla="*/ 723900 h 1409700"/>
                <a:gd name="connsiteX11-103" fmla="*/ 2705100 w 2781300"/>
                <a:gd name="connsiteY11-104" fmla="*/ 952500 h 1409700"/>
                <a:gd name="connsiteX12-105" fmla="*/ 800100 w 2781300"/>
                <a:gd name="connsiteY12-106" fmla="*/ 952500 h 1409700"/>
                <a:gd name="connsiteX13-107" fmla="*/ 800100 w 2781300"/>
                <a:gd name="connsiteY13-108" fmla="*/ 1181100 h 1409700"/>
                <a:gd name="connsiteX14-109" fmla="*/ 1905000 w 2781300"/>
                <a:gd name="connsiteY14-110" fmla="*/ 1181100 h 1409700"/>
                <a:gd name="connsiteX15-111" fmla="*/ 1866900 w 2781300"/>
                <a:gd name="connsiteY15-112" fmla="*/ 1409700 h 1409700"/>
                <a:gd name="connsiteX16-113" fmla="*/ 266700 w 2781300"/>
                <a:gd name="connsiteY16-114" fmla="*/ 1333500 h 1409700"/>
                <a:gd name="connsiteX17-115" fmla="*/ 114300 w 2781300"/>
                <a:gd name="connsiteY17-116" fmla="*/ 914400 h 1409700"/>
                <a:gd name="connsiteX18-117" fmla="*/ 0 w 2781300"/>
                <a:gd name="connsiteY18-118" fmla="*/ 647700 h 1409700"/>
                <a:gd name="connsiteX19-119" fmla="*/ 101600 w 2781300"/>
                <a:gd name="connsiteY19-120" fmla="*/ 25400 h 1409700"/>
                <a:gd name="connsiteX0-121" fmla="*/ 137904 w 2817604"/>
                <a:gd name="connsiteY0-122" fmla="*/ 25400 h 1409700"/>
                <a:gd name="connsiteX1-123" fmla="*/ 1598404 w 2817604"/>
                <a:gd name="connsiteY1-124" fmla="*/ 76200 h 1409700"/>
                <a:gd name="connsiteX2-125" fmla="*/ 1598404 w 2817604"/>
                <a:gd name="connsiteY2-126" fmla="*/ 76200 h 1409700"/>
                <a:gd name="connsiteX3-127" fmla="*/ 1484104 w 2817604"/>
                <a:gd name="connsiteY3-128" fmla="*/ 266700 h 1409700"/>
                <a:gd name="connsiteX4-129" fmla="*/ 684004 w 2817604"/>
                <a:gd name="connsiteY4-130" fmla="*/ 266700 h 1409700"/>
                <a:gd name="connsiteX5-131" fmla="*/ 684004 w 2817604"/>
                <a:gd name="connsiteY5-132" fmla="*/ 457200 h 1409700"/>
                <a:gd name="connsiteX6-133" fmla="*/ 2360404 w 2817604"/>
                <a:gd name="connsiteY6-134" fmla="*/ 419100 h 1409700"/>
                <a:gd name="connsiteX7-135" fmla="*/ 2208004 w 2817604"/>
                <a:gd name="connsiteY7-136" fmla="*/ 38100 h 1409700"/>
                <a:gd name="connsiteX8-137" fmla="*/ 2741404 w 2817604"/>
                <a:gd name="connsiteY8-138" fmla="*/ 0 h 1409700"/>
                <a:gd name="connsiteX9-139" fmla="*/ 2817604 w 2817604"/>
                <a:gd name="connsiteY9-140" fmla="*/ 342900 h 1409700"/>
                <a:gd name="connsiteX10-141" fmla="*/ 2741404 w 2817604"/>
                <a:gd name="connsiteY10-142" fmla="*/ 723900 h 1409700"/>
                <a:gd name="connsiteX11-143" fmla="*/ 2741404 w 2817604"/>
                <a:gd name="connsiteY11-144" fmla="*/ 952500 h 1409700"/>
                <a:gd name="connsiteX12-145" fmla="*/ 836404 w 2817604"/>
                <a:gd name="connsiteY12-146" fmla="*/ 952500 h 1409700"/>
                <a:gd name="connsiteX13-147" fmla="*/ 836404 w 2817604"/>
                <a:gd name="connsiteY13-148" fmla="*/ 1181100 h 1409700"/>
                <a:gd name="connsiteX14-149" fmla="*/ 1941304 w 2817604"/>
                <a:gd name="connsiteY14-150" fmla="*/ 1181100 h 1409700"/>
                <a:gd name="connsiteX15-151" fmla="*/ 1903204 w 2817604"/>
                <a:gd name="connsiteY15-152" fmla="*/ 1409700 h 1409700"/>
                <a:gd name="connsiteX16-153" fmla="*/ 303004 w 2817604"/>
                <a:gd name="connsiteY16-154" fmla="*/ 1333500 h 1409700"/>
                <a:gd name="connsiteX17-155" fmla="*/ 150604 w 2817604"/>
                <a:gd name="connsiteY17-156" fmla="*/ 914400 h 1409700"/>
                <a:gd name="connsiteX18-157" fmla="*/ 36304 w 2817604"/>
                <a:gd name="connsiteY18-158" fmla="*/ 647700 h 1409700"/>
                <a:gd name="connsiteX19-159" fmla="*/ 42654 w 2817604"/>
                <a:gd name="connsiteY19-160" fmla="*/ 361950 h 1409700"/>
                <a:gd name="connsiteX20" fmla="*/ 137904 w 2817604"/>
                <a:gd name="connsiteY20" fmla="*/ 25400 h 1409700"/>
                <a:gd name="connsiteX0-161" fmla="*/ 108883 w 2788583"/>
                <a:gd name="connsiteY0-162" fmla="*/ 25400 h 1409700"/>
                <a:gd name="connsiteX1-163" fmla="*/ 1569383 w 2788583"/>
                <a:gd name="connsiteY1-164" fmla="*/ 76200 h 1409700"/>
                <a:gd name="connsiteX2-165" fmla="*/ 1569383 w 2788583"/>
                <a:gd name="connsiteY2-166" fmla="*/ 76200 h 1409700"/>
                <a:gd name="connsiteX3-167" fmla="*/ 1455083 w 2788583"/>
                <a:gd name="connsiteY3-168" fmla="*/ 266700 h 1409700"/>
                <a:gd name="connsiteX4-169" fmla="*/ 654983 w 2788583"/>
                <a:gd name="connsiteY4-170" fmla="*/ 266700 h 1409700"/>
                <a:gd name="connsiteX5-171" fmla="*/ 654983 w 2788583"/>
                <a:gd name="connsiteY5-172" fmla="*/ 457200 h 1409700"/>
                <a:gd name="connsiteX6-173" fmla="*/ 2331383 w 2788583"/>
                <a:gd name="connsiteY6-174" fmla="*/ 419100 h 1409700"/>
                <a:gd name="connsiteX7-175" fmla="*/ 2178983 w 2788583"/>
                <a:gd name="connsiteY7-176" fmla="*/ 38100 h 1409700"/>
                <a:gd name="connsiteX8-177" fmla="*/ 2712383 w 2788583"/>
                <a:gd name="connsiteY8-178" fmla="*/ 0 h 1409700"/>
                <a:gd name="connsiteX9-179" fmla="*/ 2788583 w 2788583"/>
                <a:gd name="connsiteY9-180" fmla="*/ 342900 h 1409700"/>
                <a:gd name="connsiteX10-181" fmla="*/ 2712383 w 2788583"/>
                <a:gd name="connsiteY10-182" fmla="*/ 723900 h 1409700"/>
                <a:gd name="connsiteX11-183" fmla="*/ 2712383 w 2788583"/>
                <a:gd name="connsiteY11-184" fmla="*/ 952500 h 1409700"/>
                <a:gd name="connsiteX12-185" fmla="*/ 807383 w 2788583"/>
                <a:gd name="connsiteY12-186" fmla="*/ 952500 h 1409700"/>
                <a:gd name="connsiteX13-187" fmla="*/ 807383 w 2788583"/>
                <a:gd name="connsiteY13-188" fmla="*/ 1181100 h 1409700"/>
                <a:gd name="connsiteX14-189" fmla="*/ 1912283 w 2788583"/>
                <a:gd name="connsiteY14-190" fmla="*/ 1181100 h 1409700"/>
                <a:gd name="connsiteX15-191" fmla="*/ 1874183 w 2788583"/>
                <a:gd name="connsiteY15-192" fmla="*/ 1409700 h 1409700"/>
                <a:gd name="connsiteX16-193" fmla="*/ 273983 w 2788583"/>
                <a:gd name="connsiteY16-194" fmla="*/ 1333500 h 1409700"/>
                <a:gd name="connsiteX17-195" fmla="*/ 121583 w 2788583"/>
                <a:gd name="connsiteY17-196" fmla="*/ 914400 h 1409700"/>
                <a:gd name="connsiteX18-197" fmla="*/ 7283 w 2788583"/>
                <a:gd name="connsiteY18-198" fmla="*/ 647700 h 1409700"/>
                <a:gd name="connsiteX19-199" fmla="*/ 13633 w 2788583"/>
                <a:gd name="connsiteY19-200" fmla="*/ 361950 h 1409700"/>
                <a:gd name="connsiteX20-201" fmla="*/ 108883 w 2788583"/>
                <a:gd name="connsiteY20-202" fmla="*/ 25400 h 1409700"/>
                <a:gd name="connsiteX0-203" fmla="*/ 108883 w 2788583"/>
                <a:gd name="connsiteY0-204" fmla="*/ 25400 h 1409700"/>
                <a:gd name="connsiteX1-205" fmla="*/ 1569383 w 2788583"/>
                <a:gd name="connsiteY1-206" fmla="*/ 76200 h 1409700"/>
                <a:gd name="connsiteX2-207" fmla="*/ 1569383 w 2788583"/>
                <a:gd name="connsiteY2-208" fmla="*/ 76200 h 1409700"/>
                <a:gd name="connsiteX3-209" fmla="*/ 1455083 w 2788583"/>
                <a:gd name="connsiteY3-210" fmla="*/ 266700 h 1409700"/>
                <a:gd name="connsiteX4-211" fmla="*/ 654983 w 2788583"/>
                <a:gd name="connsiteY4-212" fmla="*/ 266700 h 1409700"/>
                <a:gd name="connsiteX5-213" fmla="*/ 654983 w 2788583"/>
                <a:gd name="connsiteY5-214" fmla="*/ 457200 h 1409700"/>
                <a:gd name="connsiteX6-215" fmla="*/ 2331383 w 2788583"/>
                <a:gd name="connsiteY6-216" fmla="*/ 419100 h 1409700"/>
                <a:gd name="connsiteX7-217" fmla="*/ 2178983 w 2788583"/>
                <a:gd name="connsiteY7-218" fmla="*/ 38100 h 1409700"/>
                <a:gd name="connsiteX8-219" fmla="*/ 2712383 w 2788583"/>
                <a:gd name="connsiteY8-220" fmla="*/ 0 h 1409700"/>
                <a:gd name="connsiteX9-221" fmla="*/ 2788583 w 2788583"/>
                <a:gd name="connsiteY9-222" fmla="*/ 342900 h 1409700"/>
                <a:gd name="connsiteX10-223" fmla="*/ 2712383 w 2788583"/>
                <a:gd name="connsiteY10-224" fmla="*/ 723900 h 1409700"/>
                <a:gd name="connsiteX11-225" fmla="*/ 2712383 w 2788583"/>
                <a:gd name="connsiteY11-226" fmla="*/ 952500 h 1409700"/>
                <a:gd name="connsiteX12-227" fmla="*/ 807383 w 2788583"/>
                <a:gd name="connsiteY12-228" fmla="*/ 952500 h 1409700"/>
                <a:gd name="connsiteX13-229" fmla="*/ 807383 w 2788583"/>
                <a:gd name="connsiteY13-230" fmla="*/ 1181100 h 1409700"/>
                <a:gd name="connsiteX14-231" fmla="*/ 1912283 w 2788583"/>
                <a:gd name="connsiteY14-232" fmla="*/ 1181100 h 1409700"/>
                <a:gd name="connsiteX15-233" fmla="*/ 1874183 w 2788583"/>
                <a:gd name="connsiteY15-234" fmla="*/ 1409700 h 1409700"/>
                <a:gd name="connsiteX16-235" fmla="*/ 273983 w 2788583"/>
                <a:gd name="connsiteY16-236" fmla="*/ 1333500 h 1409700"/>
                <a:gd name="connsiteX17-237" fmla="*/ 19983 w 2788583"/>
                <a:gd name="connsiteY17-238" fmla="*/ 952500 h 1409700"/>
                <a:gd name="connsiteX18-239" fmla="*/ 7283 w 2788583"/>
                <a:gd name="connsiteY18-240" fmla="*/ 647700 h 1409700"/>
                <a:gd name="connsiteX19-241" fmla="*/ 13633 w 2788583"/>
                <a:gd name="connsiteY19-242" fmla="*/ 361950 h 1409700"/>
                <a:gd name="connsiteX20-243" fmla="*/ 108883 w 2788583"/>
                <a:gd name="connsiteY20-244" fmla="*/ 25400 h 1409700"/>
                <a:gd name="connsiteX0-245" fmla="*/ 108883 w 2788583"/>
                <a:gd name="connsiteY0-246" fmla="*/ 25400 h 1409700"/>
                <a:gd name="connsiteX1-247" fmla="*/ 1569383 w 2788583"/>
                <a:gd name="connsiteY1-248" fmla="*/ 76200 h 1409700"/>
                <a:gd name="connsiteX2-249" fmla="*/ 1569383 w 2788583"/>
                <a:gd name="connsiteY2-250" fmla="*/ 76200 h 1409700"/>
                <a:gd name="connsiteX3-251" fmla="*/ 1455083 w 2788583"/>
                <a:gd name="connsiteY3-252" fmla="*/ 266700 h 1409700"/>
                <a:gd name="connsiteX4-253" fmla="*/ 654983 w 2788583"/>
                <a:gd name="connsiteY4-254" fmla="*/ 266700 h 1409700"/>
                <a:gd name="connsiteX5-255" fmla="*/ 654983 w 2788583"/>
                <a:gd name="connsiteY5-256" fmla="*/ 457200 h 1409700"/>
                <a:gd name="connsiteX6-257" fmla="*/ 2331383 w 2788583"/>
                <a:gd name="connsiteY6-258" fmla="*/ 419100 h 1409700"/>
                <a:gd name="connsiteX7-259" fmla="*/ 2178983 w 2788583"/>
                <a:gd name="connsiteY7-260" fmla="*/ 38100 h 1409700"/>
                <a:gd name="connsiteX8-261" fmla="*/ 2712383 w 2788583"/>
                <a:gd name="connsiteY8-262" fmla="*/ 0 h 1409700"/>
                <a:gd name="connsiteX9-263" fmla="*/ 2788583 w 2788583"/>
                <a:gd name="connsiteY9-264" fmla="*/ 342900 h 1409700"/>
                <a:gd name="connsiteX10-265" fmla="*/ 2712383 w 2788583"/>
                <a:gd name="connsiteY10-266" fmla="*/ 723900 h 1409700"/>
                <a:gd name="connsiteX11-267" fmla="*/ 2712383 w 2788583"/>
                <a:gd name="connsiteY11-268" fmla="*/ 952500 h 1409700"/>
                <a:gd name="connsiteX12-269" fmla="*/ 807383 w 2788583"/>
                <a:gd name="connsiteY12-270" fmla="*/ 952500 h 1409700"/>
                <a:gd name="connsiteX13-271" fmla="*/ 807383 w 2788583"/>
                <a:gd name="connsiteY13-272" fmla="*/ 1181100 h 1409700"/>
                <a:gd name="connsiteX14-273" fmla="*/ 1912283 w 2788583"/>
                <a:gd name="connsiteY14-274" fmla="*/ 1181100 h 1409700"/>
                <a:gd name="connsiteX15-275" fmla="*/ 1874183 w 2788583"/>
                <a:gd name="connsiteY15-276" fmla="*/ 1409700 h 1409700"/>
                <a:gd name="connsiteX16-277" fmla="*/ 273983 w 2788583"/>
                <a:gd name="connsiteY16-278" fmla="*/ 1333500 h 1409700"/>
                <a:gd name="connsiteX17-279" fmla="*/ 19983 w 2788583"/>
                <a:gd name="connsiteY17-280" fmla="*/ 952500 h 1409700"/>
                <a:gd name="connsiteX18-281" fmla="*/ 7283 w 2788583"/>
                <a:gd name="connsiteY18-282" fmla="*/ 647700 h 1409700"/>
                <a:gd name="connsiteX19-283" fmla="*/ 13633 w 2788583"/>
                <a:gd name="connsiteY19-284" fmla="*/ 361950 h 1409700"/>
                <a:gd name="connsiteX20-285" fmla="*/ 108883 w 2788583"/>
                <a:gd name="connsiteY20-286" fmla="*/ 25400 h 1409700"/>
                <a:gd name="connsiteX0-287" fmla="*/ 108883 w 2788583"/>
                <a:gd name="connsiteY0-288" fmla="*/ 25400 h 1409700"/>
                <a:gd name="connsiteX1-289" fmla="*/ 1569383 w 2788583"/>
                <a:gd name="connsiteY1-290" fmla="*/ 76200 h 1409700"/>
                <a:gd name="connsiteX2-291" fmla="*/ 1569383 w 2788583"/>
                <a:gd name="connsiteY2-292" fmla="*/ 76200 h 1409700"/>
                <a:gd name="connsiteX3-293" fmla="*/ 1455083 w 2788583"/>
                <a:gd name="connsiteY3-294" fmla="*/ 266700 h 1409700"/>
                <a:gd name="connsiteX4-295" fmla="*/ 654983 w 2788583"/>
                <a:gd name="connsiteY4-296" fmla="*/ 266700 h 1409700"/>
                <a:gd name="connsiteX5-297" fmla="*/ 654983 w 2788583"/>
                <a:gd name="connsiteY5-298" fmla="*/ 457200 h 1409700"/>
                <a:gd name="connsiteX6-299" fmla="*/ 2331383 w 2788583"/>
                <a:gd name="connsiteY6-300" fmla="*/ 419100 h 1409700"/>
                <a:gd name="connsiteX7-301" fmla="*/ 2178983 w 2788583"/>
                <a:gd name="connsiteY7-302" fmla="*/ 38100 h 1409700"/>
                <a:gd name="connsiteX8-303" fmla="*/ 2712383 w 2788583"/>
                <a:gd name="connsiteY8-304" fmla="*/ 0 h 1409700"/>
                <a:gd name="connsiteX9-305" fmla="*/ 2788583 w 2788583"/>
                <a:gd name="connsiteY9-306" fmla="*/ 342900 h 1409700"/>
                <a:gd name="connsiteX10-307" fmla="*/ 2712383 w 2788583"/>
                <a:gd name="connsiteY10-308" fmla="*/ 723900 h 1409700"/>
                <a:gd name="connsiteX11-309" fmla="*/ 2712383 w 2788583"/>
                <a:gd name="connsiteY11-310" fmla="*/ 952500 h 1409700"/>
                <a:gd name="connsiteX12-311" fmla="*/ 807383 w 2788583"/>
                <a:gd name="connsiteY12-312" fmla="*/ 952500 h 1409700"/>
                <a:gd name="connsiteX13-313" fmla="*/ 807383 w 2788583"/>
                <a:gd name="connsiteY13-314" fmla="*/ 1181100 h 1409700"/>
                <a:gd name="connsiteX14-315" fmla="*/ 1912283 w 2788583"/>
                <a:gd name="connsiteY14-316" fmla="*/ 1181100 h 1409700"/>
                <a:gd name="connsiteX15-317" fmla="*/ 1874183 w 2788583"/>
                <a:gd name="connsiteY15-318" fmla="*/ 1409700 h 1409700"/>
                <a:gd name="connsiteX16-319" fmla="*/ 273983 w 2788583"/>
                <a:gd name="connsiteY16-320" fmla="*/ 1333500 h 1409700"/>
                <a:gd name="connsiteX17-321" fmla="*/ 19983 w 2788583"/>
                <a:gd name="connsiteY17-322" fmla="*/ 952500 h 1409700"/>
                <a:gd name="connsiteX18-323" fmla="*/ 7283 w 2788583"/>
                <a:gd name="connsiteY18-324" fmla="*/ 647700 h 1409700"/>
                <a:gd name="connsiteX19-325" fmla="*/ 13633 w 2788583"/>
                <a:gd name="connsiteY19-326" fmla="*/ 361950 h 1409700"/>
                <a:gd name="connsiteX20-327" fmla="*/ 108883 w 2788583"/>
                <a:gd name="connsiteY20-328" fmla="*/ 25400 h 1409700"/>
                <a:gd name="connsiteX0-329" fmla="*/ 108883 w 2788583"/>
                <a:gd name="connsiteY0-330" fmla="*/ 25400 h 1409700"/>
                <a:gd name="connsiteX1-331" fmla="*/ 1569383 w 2788583"/>
                <a:gd name="connsiteY1-332" fmla="*/ 76200 h 1409700"/>
                <a:gd name="connsiteX2-333" fmla="*/ 1569383 w 2788583"/>
                <a:gd name="connsiteY2-334" fmla="*/ 76200 h 1409700"/>
                <a:gd name="connsiteX3-335" fmla="*/ 1455083 w 2788583"/>
                <a:gd name="connsiteY3-336" fmla="*/ 266700 h 1409700"/>
                <a:gd name="connsiteX4-337" fmla="*/ 654983 w 2788583"/>
                <a:gd name="connsiteY4-338" fmla="*/ 266700 h 1409700"/>
                <a:gd name="connsiteX5-339" fmla="*/ 654983 w 2788583"/>
                <a:gd name="connsiteY5-340" fmla="*/ 457200 h 1409700"/>
                <a:gd name="connsiteX6-341" fmla="*/ 2331383 w 2788583"/>
                <a:gd name="connsiteY6-342" fmla="*/ 419100 h 1409700"/>
                <a:gd name="connsiteX7-343" fmla="*/ 2178983 w 2788583"/>
                <a:gd name="connsiteY7-344" fmla="*/ 38100 h 1409700"/>
                <a:gd name="connsiteX8-345" fmla="*/ 2712383 w 2788583"/>
                <a:gd name="connsiteY8-346" fmla="*/ 0 h 1409700"/>
                <a:gd name="connsiteX9-347" fmla="*/ 2788583 w 2788583"/>
                <a:gd name="connsiteY9-348" fmla="*/ 342900 h 1409700"/>
                <a:gd name="connsiteX10-349" fmla="*/ 2712383 w 2788583"/>
                <a:gd name="connsiteY10-350" fmla="*/ 723900 h 1409700"/>
                <a:gd name="connsiteX11-351" fmla="*/ 2712383 w 2788583"/>
                <a:gd name="connsiteY11-352" fmla="*/ 952500 h 1409700"/>
                <a:gd name="connsiteX12-353" fmla="*/ 807383 w 2788583"/>
                <a:gd name="connsiteY12-354" fmla="*/ 952500 h 1409700"/>
                <a:gd name="connsiteX13-355" fmla="*/ 807383 w 2788583"/>
                <a:gd name="connsiteY13-356" fmla="*/ 1181100 h 1409700"/>
                <a:gd name="connsiteX14-357" fmla="*/ 1912283 w 2788583"/>
                <a:gd name="connsiteY14-358" fmla="*/ 1181100 h 1409700"/>
                <a:gd name="connsiteX15-359" fmla="*/ 1874183 w 2788583"/>
                <a:gd name="connsiteY15-360" fmla="*/ 1409700 h 1409700"/>
                <a:gd name="connsiteX16-361" fmla="*/ 273983 w 2788583"/>
                <a:gd name="connsiteY16-362" fmla="*/ 1333500 h 1409700"/>
                <a:gd name="connsiteX17-363" fmla="*/ 19983 w 2788583"/>
                <a:gd name="connsiteY17-364" fmla="*/ 952500 h 1409700"/>
                <a:gd name="connsiteX18-365" fmla="*/ 7283 w 2788583"/>
                <a:gd name="connsiteY18-366" fmla="*/ 647700 h 1409700"/>
                <a:gd name="connsiteX19-367" fmla="*/ 13633 w 2788583"/>
                <a:gd name="connsiteY19-368" fmla="*/ 361950 h 1409700"/>
                <a:gd name="connsiteX20-369" fmla="*/ 108883 w 2788583"/>
                <a:gd name="connsiteY20-370" fmla="*/ 25400 h 1409700"/>
                <a:gd name="connsiteX0-371" fmla="*/ 125473 w 2805173"/>
                <a:gd name="connsiteY0-372" fmla="*/ 25400 h 1409700"/>
                <a:gd name="connsiteX1-373" fmla="*/ 1585973 w 2805173"/>
                <a:gd name="connsiteY1-374" fmla="*/ 76200 h 1409700"/>
                <a:gd name="connsiteX2-375" fmla="*/ 1585973 w 2805173"/>
                <a:gd name="connsiteY2-376" fmla="*/ 76200 h 1409700"/>
                <a:gd name="connsiteX3-377" fmla="*/ 1471673 w 2805173"/>
                <a:gd name="connsiteY3-378" fmla="*/ 266700 h 1409700"/>
                <a:gd name="connsiteX4-379" fmla="*/ 671573 w 2805173"/>
                <a:gd name="connsiteY4-380" fmla="*/ 266700 h 1409700"/>
                <a:gd name="connsiteX5-381" fmla="*/ 671573 w 2805173"/>
                <a:gd name="connsiteY5-382" fmla="*/ 457200 h 1409700"/>
                <a:gd name="connsiteX6-383" fmla="*/ 2347973 w 2805173"/>
                <a:gd name="connsiteY6-384" fmla="*/ 419100 h 1409700"/>
                <a:gd name="connsiteX7-385" fmla="*/ 2195573 w 2805173"/>
                <a:gd name="connsiteY7-386" fmla="*/ 38100 h 1409700"/>
                <a:gd name="connsiteX8-387" fmla="*/ 2728973 w 2805173"/>
                <a:gd name="connsiteY8-388" fmla="*/ 0 h 1409700"/>
                <a:gd name="connsiteX9-389" fmla="*/ 2805173 w 2805173"/>
                <a:gd name="connsiteY9-390" fmla="*/ 342900 h 1409700"/>
                <a:gd name="connsiteX10-391" fmla="*/ 2728973 w 2805173"/>
                <a:gd name="connsiteY10-392" fmla="*/ 723900 h 1409700"/>
                <a:gd name="connsiteX11-393" fmla="*/ 2728973 w 2805173"/>
                <a:gd name="connsiteY11-394" fmla="*/ 952500 h 1409700"/>
                <a:gd name="connsiteX12-395" fmla="*/ 823973 w 2805173"/>
                <a:gd name="connsiteY12-396" fmla="*/ 952500 h 1409700"/>
                <a:gd name="connsiteX13-397" fmla="*/ 823973 w 2805173"/>
                <a:gd name="connsiteY13-398" fmla="*/ 1181100 h 1409700"/>
                <a:gd name="connsiteX14-399" fmla="*/ 1928873 w 2805173"/>
                <a:gd name="connsiteY14-400" fmla="*/ 1181100 h 1409700"/>
                <a:gd name="connsiteX15-401" fmla="*/ 1890773 w 2805173"/>
                <a:gd name="connsiteY15-402" fmla="*/ 1409700 h 1409700"/>
                <a:gd name="connsiteX16-403" fmla="*/ 290573 w 2805173"/>
                <a:gd name="connsiteY16-404" fmla="*/ 1333500 h 1409700"/>
                <a:gd name="connsiteX17-405" fmla="*/ 36573 w 2805173"/>
                <a:gd name="connsiteY17-406" fmla="*/ 952500 h 1409700"/>
                <a:gd name="connsiteX18-407" fmla="*/ 23873 w 2805173"/>
                <a:gd name="connsiteY18-408" fmla="*/ 647700 h 1409700"/>
                <a:gd name="connsiteX19-409" fmla="*/ 30223 w 2805173"/>
                <a:gd name="connsiteY19-410" fmla="*/ 361950 h 1409700"/>
                <a:gd name="connsiteX20-411" fmla="*/ 125473 w 2805173"/>
                <a:gd name="connsiteY20-412" fmla="*/ 25400 h 1409700"/>
                <a:gd name="connsiteX0-413" fmla="*/ 125473 w 2805173"/>
                <a:gd name="connsiteY0-414" fmla="*/ 25400 h 1409700"/>
                <a:gd name="connsiteX1-415" fmla="*/ 1585973 w 2805173"/>
                <a:gd name="connsiteY1-416" fmla="*/ 76200 h 1409700"/>
                <a:gd name="connsiteX2-417" fmla="*/ 1585973 w 2805173"/>
                <a:gd name="connsiteY2-418" fmla="*/ 76200 h 1409700"/>
                <a:gd name="connsiteX3-419" fmla="*/ 1471673 w 2805173"/>
                <a:gd name="connsiteY3-420" fmla="*/ 266700 h 1409700"/>
                <a:gd name="connsiteX4-421" fmla="*/ 671573 w 2805173"/>
                <a:gd name="connsiteY4-422" fmla="*/ 266700 h 1409700"/>
                <a:gd name="connsiteX5-423" fmla="*/ 671573 w 2805173"/>
                <a:gd name="connsiteY5-424" fmla="*/ 457200 h 1409700"/>
                <a:gd name="connsiteX6-425" fmla="*/ 2347973 w 2805173"/>
                <a:gd name="connsiteY6-426" fmla="*/ 419100 h 1409700"/>
                <a:gd name="connsiteX7-427" fmla="*/ 2195573 w 2805173"/>
                <a:gd name="connsiteY7-428" fmla="*/ 38100 h 1409700"/>
                <a:gd name="connsiteX8-429" fmla="*/ 2728973 w 2805173"/>
                <a:gd name="connsiteY8-430" fmla="*/ 0 h 1409700"/>
                <a:gd name="connsiteX9-431" fmla="*/ 2805173 w 2805173"/>
                <a:gd name="connsiteY9-432" fmla="*/ 342900 h 1409700"/>
                <a:gd name="connsiteX10-433" fmla="*/ 2728973 w 2805173"/>
                <a:gd name="connsiteY10-434" fmla="*/ 723900 h 1409700"/>
                <a:gd name="connsiteX11-435" fmla="*/ 2728973 w 2805173"/>
                <a:gd name="connsiteY11-436" fmla="*/ 952500 h 1409700"/>
                <a:gd name="connsiteX12-437" fmla="*/ 823973 w 2805173"/>
                <a:gd name="connsiteY12-438" fmla="*/ 952500 h 1409700"/>
                <a:gd name="connsiteX13-439" fmla="*/ 823973 w 2805173"/>
                <a:gd name="connsiteY13-440" fmla="*/ 1181100 h 1409700"/>
                <a:gd name="connsiteX14-441" fmla="*/ 1928873 w 2805173"/>
                <a:gd name="connsiteY14-442" fmla="*/ 1181100 h 1409700"/>
                <a:gd name="connsiteX15-443" fmla="*/ 1890773 w 2805173"/>
                <a:gd name="connsiteY15-444" fmla="*/ 1409700 h 1409700"/>
                <a:gd name="connsiteX16-445" fmla="*/ 290573 w 2805173"/>
                <a:gd name="connsiteY16-446" fmla="*/ 1333500 h 1409700"/>
                <a:gd name="connsiteX17-447" fmla="*/ 36573 w 2805173"/>
                <a:gd name="connsiteY17-448" fmla="*/ 952500 h 1409700"/>
                <a:gd name="connsiteX18-449" fmla="*/ 23873 w 2805173"/>
                <a:gd name="connsiteY18-450" fmla="*/ 647700 h 1409700"/>
                <a:gd name="connsiteX19-451" fmla="*/ 30223 w 2805173"/>
                <a:gd name="connsiteY19-452" fmla="*/ 361950 h 1409700"/>
                <a:gd name="connsiteX20-453" fmla="*/ 125473 w 2805173"/>
                <a:gd name="connsiteY20-454" fmla="*/ 25400 h 1409700"/>
                <a:gd name="connsiteX0-455" fmla="*/ 150316 w 2830016"/>
                <a:gd name="connsiteY0-456" fmla="*/ 25400 h 1409700"/>
                <a:gd name="connsiteX1-457" fmla="*/ 1610816 w 2830016"/>
                <a:gd name="connsiteY1-458" fmla="*/ 76200 h 1409700"/>
                <a:gd name="connsiteX2-459" fmla="*/ 1610816 w 2830016"/>
                <a:gd name="connsiteY2-460" fmla="*/ 76200 h 1409700"/>
                <a:gd name="connsiteX3-461" fmla="*/ 1496516 w 2830016"/>
                <a:gd name="connsiteY3-462" fmla="*/ 266700 h 1409700"/>
                <a:gd name="connsiteX4-463" fmla="*/ 696416 w 2830016"/>
                <a:gd name="connsiteY4-464" fmla="*/ 266700 h 1409700"/>
                <a:gd name="connsiteX5-465" fmla="*/ 696416 w 2830016"/>
                <a:gd name="connsiteY5-466" fmla="*/ 457200 h 1409700"/>
                <a:gd name="connsiteX6-467" fmla="*/ 2372816 w 2830016"/>
                <a:gd name="connsiteY6-468" fmla="*/ 419100 h 1409700"/>
                <a:gd name="connsiteX7-469" fmla="*/ 2220416 w 2830016"/>
                <a:gd name="connsiteY7-470" fmla="*/ 38100 h 1409700"/>
                <a:gd name="connsiteX8-471" fmla="*/ 2753816 w 2830016"/>
                <a:gd name="connsiteY8-472" fmla="*/ 0 h 1409700"/>
                <a:gd name="connsiteX9-473" fmla="*/ 2830016 w 2830016"/>
                <a:gd name="connsiteY9-474" fmla="*/ 342900 h 1409700"/>
                <a:gd name="connsiteX10-475" fmla="*/ 2753816 w 2830016"/>
                <a:gd name="connsiteY10-476" fmla="*/ 723900 h 1409700"/>
                <a:gd name="connsiteX11-477" fmla="*/ 2753816 w 2830016"/>
                <a:gd name="connsiteY11-478" fmla="*/ 952500 h 1409700"/>
                <a:gd name="connsiteX12-479" fmla="*/ 848816 w 2830016"/>
                <a:gd name="connsiteY12-480" fmla="*/ 952500 h 1409700"/>
                <a:gd name="connsiteX13-481" fmla="*/ 848816 w 2830016"/>
                <a:gd name="connsiteY13-482" fmla="*/ 1181100 h 1409700"/>
                <a:gd name="connsiteX14-483" fmla="*/ 1953716 w 2830016"/>
                <a:gd name="connsiteY14-484" fmla="*/ 1181100 h 1409700"/>
                <a:gd name="connsiteX15-485" fmla="*/ 1915616 w 2830016"/>
                <a:gd name="connsiteY15-486" fmla="*/ 1409700 h 1409700"/>
                <a:gd name="connsiteX16-487" fmla="*/ 315416 w 2830016"/>
                <a:gd name="connsiteY16-488" fmla="*/ 1333500 h 1409700"/>
                <a:gd name="connsiteX17-489" fmla="*/ 61416 w 2830016"/>
                <a:gd name="connsiteY17-490" fmla="*/ 952500 h 1409700"/>
                <a:gd name="connsiteX18-491" fmla="*/ 16966 w 2830016"/>
                <a:gd name="connsiteY18-492" fmla="*/ 666750 h 1409700"/>
                <a:gd name="connsiteX19-493" fmla="*/ 55066 w 2830016"/>
                <a:gd name="connsiteY19-494" fmla="*/ 361950 h 1409700"/>
                <a:gd name="connsiteX20-495" fmla="*/ 150316 w 2830016"/>
                <a:gd name="connsiteY20-496" fmla="*/ 25400 h 1409700"/>
                <a:gd name="connsiteX0-497" fmla="*/ 133350 w 2813050"/>
                <a:gd name="connsiteY0-498" fmla="*/ 25400 h 1409700"/>
                <a:gd name="connsiteX1-499" fmla="*/ 1593850 w 2813050"/>
                <a:gd name="connsiteY1-500" fmla="*/ 76200 h 1409700"/>
                <a:gd name="connsiteX2-501" fmla="*/ 1593850 w 2813050"/>
                <a:gd name="connsiteY2-502" fmla="*/ 76200 h 1409700"/>
                <a:gd name="connsiteX3-503" fmla="*/ 1479550 w 2813050"/>
                <a:gd name="connsiteY3-504" fmla="*/ 266700 h 1409700"/>
                <a:gd name="connsiteX4-505" fmla="*/ 679450 w 2813050"/>
                <a:gd name="connsiteY4-506" fmla="*/ 266700 h 1409700"/>
                <a:gd name="connsiteX5-507" fmla="*/ 679450 w 2813050"/>
                <a:gd name="connsiteY5-508" fmla="*/ 457200 h 1409700"/>
                <a:gd name="connsiteX6-509" fmla="*/ 2355850 w 2813050"/>
                <a:gd name="connsiteY6-510" fmla="*/ 419100 h 1409700"/>
                <a:gd name="connsiteX7-511" fmla="*/ 2203450 w 2813050"/>
                <a:gd name="connsiteY7-512" fmla="*/ 38100 h 1409700"/>
                <a:gd name="connsiteX8-513" fmla="*/ 2736850 w 2813050"/>
                <a:gd name="connsiteY8-514" fmla="*/ 0 h 1409700"/>
                <a:gd name="connsiteX9-515" fmla="*/ 2813050 w 2813050"/>
                <a:gd name="connsiteY9-516" fmla="*/ 342900 h 1409700"/>
                <a:gd name="connsiteX10-517" fmla="*/ 2736850 w 2813050"/>
                <a:gd name="connsiteY10-518" fmla="*/ 723900 h 1409700"/>
                <a:gd name="connsiteX11-519" fmla="*/ 2736850 w 2813050"/>
                <a:gd name="connsiteY11-520" fmla="*/ 952500 h 1409700"/>
                <a:gd name="connsiteX12-521" fmla="*/ 831850 w 2813050"/>
                <a:gd name="connsiteY12-522" fmla="*/ 952500 h 1409700"/>
                <a:gd name="connsiteX13-523" fmla="*/ 831850 w 2813050"/>
                <a:gd name="connsiteY13-524" fmla="*/ 1181100 h 1409700"/>
                <a:gd name="connsiteX14-525" fmla="*/ 1936750 w 2813050"/>
                <a:gd name="connsiteY14-526" fmla="*/ 1181100 h 1409700"/>
                <a:gd name="connsiteX15-527" fmla="*/ 1898650 w 2813050"/>
                <a:gd name="connsiteY15-528" fmla="*/ 1409700 h 1409700"/>
                <a:gd name="connsiteX16-529" fmla="*/ 298450 w 2813050"/>
                <a:gd name="connsiteY16-530" fmla="*/ 1333500 h 1409700"/>
                <a:gd name="connsiteX17-531" fmla="*/ 44450 w 2813050"/>
                <a:gd name="connsiteY17-532" fmla="*/ 952500 h 1409700"/>
                <a:gd name="connsiteX18-533" fmla="*/ 0 w 2813050"/>
                <a:gd name="connsiteY18-534" fmla="*/ 666750 h 1409700"/>
                <a:gd name="connsiteX19-535" fmla="*/ 38100 w 2813050"/>
                <a:gd name="connsiteY19-536" fmla="*/ 361950 h 1409700"/>
                <a:gd name="connsiteX20-537" fmla="*/ 133350 w 2813050"/>
                <a:gd name="connsiteY20-538" fmla="*/ 25400 h 1409700"/>
                <a:gd name="connsiteX0-539" fmla="*/ 133350 w 2813050"/>
                <a:gd name="connsiteY0-540" fmla="*/ 25400 h 1409700"/>
                <a:gd name="connsiteX1-541" fmla="*/ 1593850 w 2813050"/>
                <a:gd name="connsiteY1-542" fmla="*/ 76200 h 1409700"/>
                <a:gd name="connsiteX2-543" fmla="*/ 1593850 w 2813050"/>
                <a:gd name="connsiteY2-544" fmla="*/ 76200 h 1409700"/>
                <a:gd name="connsiteX3-545" fmla="*/ 1479550 w 2813050"/>
                <a:gd name="connsiteY3-546" fmla="*/ 266700 h 1409700"/>
                <a:gd name="connsiteX4-547" fmla="*/ 679450 w 2813050"/>
                <a:gd name="connsiteY4-548" fmla="*/ 266700 h 1409700"/>
                <a:gd name="connsiteX5-549" fmla="*/ 679450 w 2813050"/>
                <a:gd name="connsiteY5-550" fmla="*/ 457200 h 1409700"/>
                <a:gd name="connsiteX6-551" fmla="*/ 2355850 w 2813050"/>
                <a:gd name="connsiteY6-552" fmla="*/ 419100 h 1409700"/>
                <a:gd name="connsiteX7-553" fmla="*/ 2203450 w 2813050"/>
                <a:gd name="connsiteY7-554" fmla="*/ 38100 h 1409700"/>
                <a:gd name="connsiteX8-555" fmla="*/ 2736850 w 2813050"/>
                <a:gd name="connsiteY8-556" fmla="*/ 0 h 1409700"/>
                <a:gd name="connsiteX9-557" fmla="*/ 2813050 w 2813050"/>
                <a:gd name="connsiteY9-558" fmla="*/ 342900 h 1409700"/>
                <a:gd name="connsiteX10-559" fmla="*/ 2736850 w 2813050"/>
                <a:gd name="connsiteY10-560" fmla="*/ 723900 h 1409700"/>
                <a:gd name="connsiteX11-561" fmla="*/ 2736850 w 2813050"/>
                <a:gd name="connsiteY11-562" fmla="*/ 952500 h 1409700"/>
                <a:gd name="connsiteX12-563" fmla="*/ 831850 w 2813050"/>
                <a:gd name="connsiteY12-564" fmla="*/ 952500 h 1409700"/>
                <a:gd name="connsiteX13-565" fmla="*/ 831850 w 2813050"/>
                <a:gd name="connsiteY13-566" fmla="*/ 1181100 h 1409700"/>
                <a:gd name="connsiteX14-567" fmla="*/ 1936750 w 2813050"/>
                <a:gd name="connsiteY14-568" fmla="*/ 1181100 h 1409700"/>
                <a:gd name="connsiteX15-569" fmla="*/ 1898650 w 2813050"/>
                <a:gd name="connsiteY15-570" fmla="*/ 1409700 h 1409700"/>
                <a:gd name="connsiteX16-571" fmla="*/ 298450 w 2813050"/>
                <a:gd name="connsiteY16-572" fmla="*/ 1333500 h 1409700"/>
                <a:gd name="connsiteX17-573" fmla="*/ 44450 w 2813050"/>
                <a:gd name="connsiteY17-574" fmla="*/ 952500 h 1409700"/>
                <a:gd name="connsiteX18-575" fmla="*/ 0 w 2813050"/>
                <a:gd name="connsiteY18-576" fmla="*/ 666750 h 1409700"/>
                <a:gd name="connsiteX19-577" fmla="*/ 38100 w 2813050"/>
                <a:gd name="connsiteY19-578" fmla="*/ 361950 h 1409700"/>
                <a:gd name="connsiteX20-579" fmla="*/ 133350 w 2813050"/>
                <a:gd name="connsiteY20-580" fmla="*/ 25400 h 1409700"/>
                <a:gd name="connsiteX0-581" fmla="*/ 133350 w 2863850"/>
                <a:gd name="connsiteY0-582" fmla="*/ 25400 h 1409700"/>
                <a:gd name="connsiteX1-583" fmla="*/ 1593850 w 2863850"/>
                <a:gd name="connsiteY1-584" fmla="*/ 76200 h 1409700"/>
                <a:gd name="connsiteX2-585" fmla="*/ 1593850 w 2863850"/>
                <a:gd name="connsiteY2-586" fmla="*/ 76200 h 1409700"/>
                <a:gd name="connsiteX3-587" fmla="*/ 1479550 w 2863850"/>
                <a:gd name="connsiteY3-588" fmla="*/ 266700 h 1409700"/>
                <a:gd name="connsiteX4-589" fmla="*/ 679450 w 2863850"/>
                <a:gd name="connsiteY4-590" fmla="*/ 266700 h 1409700"/>
                <a:gd name="connsiteX5-591" fmla="*/ 679450 w 2863850"/>
                <a:gd name="connsiteY5-592" fmla="*/ 457200 h 1409700"/>
                <a:gd name="connsiteX6-593" fmla="*/ 2355850 w 2863850"/>
                <a:gd name="connsiteY6-594" fmla="*/ 419100 h 1409700"/>
                <a:gd name="connsiteX7-595" fmla="*/ 2203450 w 2863850"/>
                <a:gd name="connsiteY7-596" fmla="*/ 38100 h 1409700"/>
                <a:gd name="connsiteX8-597" fmla="*/ 2736850 w 2863850"/>
                <a:gd name="connsiteY8-598" fmla="*/ 0 h 1409700"/>
                <a:gd name="connsiteX9-599" fmla="*/ 2813050 w 2863850"/>
                <a:gd name="connsiteY9-600" fmla="*/ 342900 h 1409700"/>
                <a:gd name="connsiteX10-601" fmla="*/ 2863850 w 2863850"/>
                <a:gd name="connsiteY10-602" fmla="*/ 755650 h 1409700"/>
                <a:gd name="connsiteX11-603" fmla="*/ 2736850 w 2863850"/>
                <a:gd name="connsiteY11-604" fmla="*/ 952500 h 1409700"/>
                <a:gd name="connsiteX12-605" fmla="*/ 831850 w 2863850"/>
                <a:gd name="connsiteY12-606" fmla="*/ 952500 h 1409700"/>
                <a:gd name="connsiteX13-607" fmla="*/ 831850 w 2863850"/>
                <a:gd name="connsiteY13-608" fmla="*/ 1181100 h 1409700"/>
                <a:gd name="connsiteX14-609" fmla="*/ 1936750 w 2863850"/>
                <a:gd name="connsiteY14-610" fmla="*/ 1181100 h 1409700"/>
                <a:gd name="connsiteX15-611" fmla="*/ 1898650 w 2863850"/>
                <a:gd name="connsiteY15-612" fmla="*/ 1409700 h 1409700"/>
                <a:gd name="connsiteX16-613" fmla="*/ 298450 w 2863850"/>
                <a:gd name="connsiteY16-614" fmla="*/ 1333500 h 1409700"/>
                <a:gd name="connsiteX17-615" fmla="*/ 44450 w 2863850"/>
                <a:gd name="connsiteY17-616" fmla="*/ 952500 h 1409700"/>
                <a:gd name="connsiteX18-617" fmla="*/ 0 w 2863850"/>
                <a:gd name="connsiteY18-618" fmla="*/ 666750 h 1409700"/>
                <a:gd name="connsiteX19-619" fmla="*/ 38100 w 2863850"/>
                <a:gd name="connsiteY19-620" fmla="*/ 361950 h 1409700"/>
                <a:gd name="connsiteX20-621" fmla="*/ 133350 w 2863850"/>
                <a:gd name="connsiteY20-622" fmla="*/ 25400 h 1409700"/>
                <a:gd name="connsiteX0-623" fmla="*/ 133350 w 2863850"/>
                <a:gd name="connsiteY0-624" fmla="*/ 25400 h 1409700"/>
                <a:gd name="connsiteX1-625" fmla="*/ 1593850 w 2863850"/>
                <a:gd name="connsiteY1-626" fmla="*/ 76200 h 1409700"/>
                <a:gd name="connsiteX2-627" fmla="*/ 1593850 w 2863850"/>
                <a:gd name="connsiteY2-628" fmla="*/ 76200 h 1409700"/>
                <a:gd name="connsiteX3-629" fmla="*/ 1479550 w 2863850"/>
                <a:gd name="connsiteY3-630" fmla="*/ 266700 h 1409700"/>
                <a:gd name="connsiteX4-631" fmla="*/ 679450 w 2863850"/>
                <a:gd name="connsiteY4-632" fmla="*/ 266700 h 1409700"/>
                <a:gd name="connsiteX5-633" fmla="*/ 679450 w 2863850"/>
                <a:gd name="connsiteY5-634" fmla="*/ 457200 h 1409700"/>
                <a:gd name="connsiteX6-635" fmla="*/ 2355850 w 2863850"/>
                <a:gd name="connsiteY6-636" fmla="*/ 419100 h 1409700"/>
                <a:gd name="connsiteX7-637" fmla="*/ 2203450 w 2863850"/>
                <a:gd name="connsiteY7-638" fmla="*/ 38100 h 1409700"/>
                <a:gd name="connsiteX8-639" fmla="*/ 2736850 w 2863850"/>
                <a:gd name="connsiteY8-640" fmla="*/ 0 h 1409700"/>
                <a:gd name="connsiteX9-641" fmla="*/ 2813050 w 2863850"/>
                <a:gd name="connsiteY9-642" fmla="*/ 342900 h 1409700"/>
                <a:gd name="connsiteX10-643" fmla="*/ 2863850 w 2863850"/>
                <a:gd name="connsiteY10-644" fmla="*/ 755650 h 1409700"/>
                <a:gd name="connsiteX11-645" fmla="*/ 2736850 w 2863850"/>
                <a:gd name="connsiteY11-646" fmla="*/ 952500 h 1409700"/>
                <a:gd name="connsiteX12-647" fmla="*/ 831850 w 2863850"/>
                <a:gd name="connsiteY12-648" fmla="*/ 952500 h 1409700"/>
                <a:gd name="connsiteX13-649" fmla="*/ 831850 w 2863850"/>
                <a:gd name="connsiteY13-650" fmla="*/ 1181100 h 1409700"/>
                <a:gd name="connsiteX14-651" fmla="*/ 1936750 w 2863850"/>
                <a:gd name="connsiteY14-652" fmla="*/ 1181100 h 1409700"/>
                <a:gd name="connsiteX15-653" fmla="*/ 1898650 w 2863850"/>
                <a:gd name="connsiteY15-654" fmla="*/ 1409700 h 1409700"/>
                <a:gd name="connsiteX16-655" fmla="*/ 298450 w 2863850"/>
                <a:gd name="connsiteY16-656" fmla="*/ 1333500 h 1409700"/>
                <a:gd name="connsiteX17-657" fmla="*/ 44450 w 2863850"/>
                <a:gd name="connsiteY17-658" fmla="*/ 952500 h 1409700"/>
                <a:gd name="connsiteX18-659" fmla="*/ 0 w 2863850"/>
                <a:gd name="connsiteY18-660" fmla="*/ 666750 h 1409700"/>
                <a:gd name="connsiteX19-661" fmla="*/ 38100 w 2863850"/>
                <a:gd name="connsiteY19-662" fmla="*/ 361950 h 1409700"/>
                <a:gd name="connsiteX20-663" fmla="*/ 133350 w 2863850"/>
                <a:gd name="connsiteY20-664" fmla="*/ 25400 h 1409700"/>
                <a:gd name="connsiteX0-665" fmla="*/ 133350 w 2863850"/>
                <a:gd name="connsiteY0-666" fmla="*/ 25400 h 1409700"/>
                <a:gd name="connsiteX1-667" fmla="*/ 1593850 w 2863850"/>
                <a:gd name="connsiteY1-668" fmla="*/ 76200 h 1409700"/>
                <a:gd name="connsiteX2-669" fmla="*/ 1593850 w 2863850"/>
                <a:gd name="connsiteY2-670" fmla="*/ 76200 h 1409700"/>
                <a:gd name="connsiteX3-671" fmla="*/ 1479550 w 2863850"/>
                <a:gd name="connsiteY3-672" fmla="*/ 266700 h 1409700"/>
                <a:gd name="connsiteX4-673" fmla="*/ 679450 w 2863850"/>
                <a:gd name="connsiteY4-674" fmla="*/ 266700 h 1409700"/>
                <a:gd name="connsiteX5-675" fmla="*/ 679450 w 2863850"/>
                <a:gd name="connsiteY5-676" fmla="*/ 457200 h 1409700"/>
                <a:gd name="connsiteX6-677" fmla="*/ 2355850 w 2863850"/>
                <a:gd name="connsiteY6-678" fmla="*/ 419100 h 1409700"/>
                <a:gd name="connsiteX7-679" fmla="*/ 2203450 w 2863850"/>
                <a:gd name="connsiteY7-680" fmla="*/ 38100 h 1409700"/>
                <a:gd name="connsiteX8-681" fmla="*/ 2736850 w 2863850"/>
                <a:gd name="connsiteY8-682" fmla="*/ 0 h 1409700"/>
                <a:gd name="connsiteX9-683" fmla="*/ 2813050 w 2863850"/>
                <a:gd name="connsiteY9-684" fmla="*/ 342900 h 1409700"/>
                <a:gd name="connsiteX10-685" fmla="*/ 2863850 w 2863850"/>
                <a:gd name="connsiteY10-686" fmla="*/ 755650 h 1409700"/>
                <a:gd name="connsiteX11-687" fmla="*/ 2736850 w 2863850"/>
                <a:gd name="connsiteY11-688" fmla="*/ 952500 h 1409700"/>
                <a:gd name="connsiteX12-689" fmla="*/ 831850 w 2863850"/>
                <a:gd name="connsiteY12-690" fmla="*/ 952500 h 1409700"/>
                <a:gd name="connsiteX13-691" fmla="*/ 831850 w 2863850"/>
                <a:gd name="connsiteY13-692" fmla="*/ 1181100 h 1409700"/>
                <a:gd name="connsiteX14-693" fmla="*/ 1936750 w 2863850"/>
                <a:gd name="connsiteY14-694" fmla="*/ 1181100 h 1409700"/>
                <a:gd name="connsiteX15-695" fmla="*/ 1898650 w 2863850"/>
                <a:gd name="connsiteY15-696" fmla="*/ 1409700 h 1409700"/>
                <a:gd name="connsiteX16-697" fmla="*/ 298450 w 2863850"/>
                <a:gd name="connsiteY16-698" fmla="*/ 1333500 h 1409700"/>
                <a:gd name="connsiteX17-699" fmla="*/ 44450 w 2863850"/>
                <a:gd name="connsiteY17-700" fmla="*/ 952500 h 1409700"/>
                <a:gd name="connsiteX18-701" fmla="*/ 0 w 2863850"/>
                <a:gd name="connsiteY18-702" fmla="*/ 666750 h 1409700"/>
                <a:gd name="connsiteX19-703" fmla="*/ 38100 w 2863850"/>
                <a:gd name="connsiteY19-704" fmla="*/ 361950 h 1409700"/>
                <a:gd name="connsiteX20-705" fmla="*/ 133350 w 2863850"/>
                <a:gd name="connsiteY20-706" fmla="*/ 25400 h 1409700"/>
                <a:gd name="connsiteX0-707" fmla="*/ 133350 w 2863850"/>
                <a:gd name="connsiteY0-708" fmla="*/ 25400 h 1409700"/>
                <a:gd name="connsiteX1-709" fmla="*/ 1593850 w 2863850"/>
                <a:gd name="connsiteY1-710" fmla="*/ 76200 h 1409700"/>
                <a:gd name="connsiteX2-711" fmla="*/ 1593850 w 2863850"/>
                <a:gd name="connsiteY2-712" fmla="*/ 76200 h 1409700"/>
                <a:gd name="connsiteX3-713" fmla="*/ 1479550 w 2863850"/>
                <a:gd name="connsiteY3-714" fmla="*/ 266700 h 1409700"/>
                <a:gd name="connsiteX4-715" fmla="*/ 679450 w 2863850"/>
                <a:gd name="connsiteY4-716" fmla="*/ 266700 h 1409700"/>
                <a:gd name="connsiteX5-717" fmla="*/ 679450 w 2863850"/>
                <a:gd name="connsiteY5-718" fmla="*/ 457200 h 1409700"/>
                <a:gd name="connsiteX6-719" fmla="*/ 2355850 w 2863850"/>
                <a:gd name="connsiteY6-720" fmla="*/ 419100 h 1409700"/>
                <a:gd name="connsiteX7-721" fmla="*/ 2203450 w 2863850"/>
                <a:gd name="connsiteY7-722" fmla="*/ 38100 h 1409700"/>
                <a:gd name="connsiteX8-723" fmla="*/ 2736850 w 2863850"/>
                <a:gd name="connsiteY8-724" fmla="*/ 0 h 1409700"/>
                <a:gd name="connsiteX9-725" fmla="*/ 2813050 w 2863850"/>
                <a:gd name="connsiteY9-726" fmla="*/ 342900 h 1409700"/>
                <a:gd name="connsiteX10-727" fmla="*/ 2863850 w 2863850"/>
                <a:gd name="connsiteY10-728" fmla="*/ 755650 h 1409700"/>
                <a:gd name="connsiteX11-729" fmla="*/ 2794000 w 2863850"/>
                <a:gd name="connsiteY11-730" fmla="*/ 996950 h 1409700"/>
                <a:gd name="connsiteX12-731" fmla="*/ 831850 w 2863850"/>
                <a:gd name="connsiteY12-732" fmla="*/ 952500 h 1409700"/>
                <a:gd name="connsiteX13-733" fmla="*/ 831850 w 2863850"/>
                <a:gd name="connsiteY13-734" fmla="*/ 1181100 h 1409700"/>
                <a:gd name="connsiteX14-735" fmla="*/ 1936750 w 2863850"/>
                <a:gd name="connsiteY14-736" fmla="*/ 1181100 h 1409700"/>
                <a:gd name="connsiteX15-737" fmla="*/ 1898650 w 2863850"/>
                <a:gd name="connsiteY15-738" fmla="*/ 1409700 h 1409700"/>
                <a:gd name="connsiteX16-739" fmla="*/ 298450 w 2863850"/>
                <a:gd name="connsiteY16-740" fmla="*/ 1333500 h 1409700"/>
                <a:gd name="connsiteX17-741" fmla="*/ 44450 w 2863850"/>
                <a:gd name="connsiteY17-742" fmla="*/ 952500 h 1409700"/>
                <a:gd name="connsiteX18-743" fmla="*/ 0 w 2863850"/>
                <a:gd name="connsiteY18-744" fmla="*/ 666750 h 1409700"/>
                <a:gd name="connsiteX19-745" fmla="*/ 38100 w 2863850"/>
                <a:gd name="connsiteY19-746" fmla="*/ 361950 h 1409700"/>
                <a:gd name="connsiteX20-747" fmla="*/ 133350 w 2863850"/>
                <a:gd name="connsiteY20-748" fmla="*/ 25400 h 1409700"/>
                <a:gd name="connsiteX0-749" fmla="*/ 133350 w 2863850"/>
                <a:gd name="connsiteY0-750" fmla="*/ 25400 h 1409700"/>
                <a:gd name="connsiteX1-751" fmla="*/ 1593850 w 2863850"/>
                <a:gd name="connsiteY1-752" fmla="*/ 76200 h 1409700"/>
                <a:gd name="connsiteX2-753" fmla="*/ 1593850 w 2863850"/>
                <a:gd name="connsiteY2-754" fmla="*/ 76200 h 1409700"/>
                <a:gd name="connsiteX3-755" fmla="*/ 1479550 w 2863850"/>
                <a:gd name="connsiteY3-756" fmla="*/ 266700 h 1409700"/>
                <a:gd name="connsiteX4-757" fmla="*/ 679450 w 2863850"/>
                <a:gd name="connsiteY4-758" fmla="*/ 266700 h 1409700"/>
                <a:gd name="connsiteX5-759" fmla="*/ 679450 w 2863850"/>
                <a:gd name="connsiteY5-760" fmla="*/ 457200 h 1409700"/>
                <a:gd name="connsiteX6-761" fmla="*/ 2355850 w 2863850"/>
                <a:gd name="connsiteY6-762" fmla="*/ 419100 h 1409700"/>
                <a:gd name="connsiteX7-763" fmla="*/ 2203450 w 2863850"/>
                <a:gd name="connsiteY7-764" fmla="*/ 38100 h 1409700"/>
                <a:gd name="connsiteX8-765" fmla="*/ 2736850 w 2863850"/>
                <a:gd name="connsiteY8-766" fmla="*/ 0 h 1409700"/>
                <a:gd name="connsiteX9-767" fmla="*/ 2838450 w 2863850"/>
                <a:gd name="connsiteY9-768" fmla="*/ 336550 h 1409700"/>
                <a:gd name="connsiteX10-769" fmla="*/ 2863850 w 2863850"/>
                <a:gd name="connsiteY10-770" fmla="*/ 755650 h 1409700"/>
                <a:gd name="connsiteX11-771" fmla="*/ 2794000 w 2863850"/>
                <a:gd name="connsiteY11-772" fmla="*/ 996950 h 1409700"/>
                <a:gd name="connsiteX12-773" fmla="*/ 831850 w 2863850"/>
                <a:gd name="connsiteY12-774" fmla="*/ 952500 h 1409700"/>
                <a:gd name="connsiteX13-775" fmla="*/ 831850 w 2863850"/>
                <a:gd name="connsiteY13-776" fmla="*/ 1181100 h 1409700"/>
                <a:gd name="connsiteX14-777" fmla="*/ 1936750 w 2863850"/>
                <a:gd name="connsiteY14-778" fmla="*/ 1181100 h 1409700"/>
                <a:gd name="connsiteX15-779" fmla="*/ 1898650 w 2863850"/>
                <a:gd name="connsiteY15-780" fmla="*/ 1409700 h 1409700"/>
                <a:gd name="connsiteX16-781" fmla="*/ 298450 w 2863850"/>
                <a:gd name="connsiteY16-782" fmla="*/ 1333500 h 1409700"/>
                <a:gd name="connsiteX17-783" fmla="*/ 44450 w 2863850"/>
                <a:gd name="connsiteY17-784" fmla="*/ 952500 h 1409700"/>
                <a:gd name="connsiteX18-785" fmla="*/ 0 w 2863850"/>
                <a:gd name="connsiteY18-786" fmla="*/ 666750 h 1409700"/>
                <a:gd name="connsiteX19-787" fmla="*/ 38100 w 2863850"/>
                <a:gd name="connsiteY19-788" fmla="*/ 361950 h 1409700"/>
                <a:gd name="connsiteX20-789" fmla="*/ 133350 w 2863850"/>
                <a:gd name="connsiteY20-790" fmla="*/ 25400 h 1409700"/>
                <a:gd name="connsiteX0-791" fmla="*/ 133350 w 2863850"/>
                <a:gd name="connsiteY0-792" fmla="*/ 25400 h 1409700"/>
                <a:gd name="connsiteX1-793" fmla="*/ 1593850 w 2863850"/>
                <a:gd name="connsiteY1-794" fmla="*/ 76200 h 1409700"/>
                <a:gd name="connsiteX2-795" fmla="*/ 1593850 w 2863850"/>
                <a:gd name="connsiteY2-796" fmla="*/ 76200 h 1409700"/>
                <a:gd name="connsiteX3-797" fmla="*/ 1479550 w 2863850"/>
                <a:gd name="connsiteY3-798" fmla="*/ 266700 h 1409700"/>
                <a:gd name="connsiteX4-799" fmla="*/ 679450 w 2863850"/>
                <a:gd name="connsiteY4-800" fmla="*/ 266700 h 1409700"/>
                <a:gd name="connsiteX5-801" fmla="*/ 679450 w 2863850"/>
                <a:gd name="connsiteY5-802" fmla="*/ 457200 h 1409700"/>
                <a:gd name="connsiteX6-803" fmla="*/ 2355850 w 2863850"/>
                <a:gd name="connsiteY6-804" fmla="*/ 419100 h 1409700"/>
                <a:gd name="connsiteX7-805" fmla="*/ 2203450 w 2863850"/>
                <a:gd name="connsiteY7-806" fmla="*/ 38100 h 1409700"/>
                <a:gd name="connsiteX8-807" fmla="*/ 2736850 w 2863850"/>
                <a:gd name="connsiteY8-808" fmla="*/ 0 h 1409700"/>
                <a:gd name="connsiteX9-809" fmla="*/ 2838450 w 2863850"/>
                <a:gd name="connsiteY9-810" fmla="*/ 336550 h 1409700"/>
                <a:gd name="connsiteX10-811" fmla="*/ 2863850 w 2863850"/>
                <a:gd name="connsiteY10-812" fmla="*/ 755650 h 1409700"/>
                <a:gd name="connsiteX11-813" fmla="*/ 2794000 w 2863850"/>
                <a:gd name="connsiteY11-814" fmla="*/ 996950 h 1409700"/>
                <a:gd name="connsiteX12-815" fmla="*/ 831850 w 2863850"/>
                <a:gd name="connsiteY12-816" fmla="*/ 952500 h 1409700"/>
                <a:gd name="connsiteX13-817" fmla="*/ 831850 w 2863850"/>
                <a:gd name="connsiteY13-818" fmla="*/ 1181100 h 1409700"/>
                <a:gd name="connsiteX14-819" fmla="*/ 1936750 w 2863850"/>
                <a:gd name="connsiteY14-820" fmla="*/ 1181100 h 1409700"/>
                <a:gd name="connsiteX15-821" fmla="*/ 1898650 w 2863850"/>
                <a:gd name="connsiteY15-822" fmla="*/ 1409700 h 1409700"/>
                <a:gd name="connsiteX16-823" fmla="*/ 298450 w 2863850"/>
                <a:gd name="connsiteY16-824" fmla="*/ 1333500 h 1409700"/>
                <a:gd name="connsiteX17-825" fmla="*/ 44450 w 2863850"/>
                <a:gd name="connsiteY17-826" fmla="*/ 952500 h 1409700"/>
                <a:gd name="connsiteX18-827" fmla="*/ 0 w 2863850"/>
                <a:gd name="connsiteY18-828" fmla="*/ 666750 h 1409700"/>
                <a:gd name="connsiteX19-829" fmla="*/ 25400 w 2863850"/>
                <a:gd name="connsiteY19-830" fmla="*/ 406400 h 1409700"/>
                <a:gd name="connsiteX20-831" fmla="*/ 133350 w 2863850"/>
                <a:gd name="connsiteY20-832" fmla="*/ 25400 h 1409700"/>
                <a:gd name="connsiteX0-833" fmla="*/ 133350 w 2863850"/>
                <a:gd name="connsiteY0-834" fmla="*/ 25400 h 1409700"/>
                <a:gd name="connsiteX1-835" fmla="*/ 1593850 w 2863850"/>
                <a:gd name="connsiteY1-836" fmla="*/ 76200 h 1409700"/>
                <a:gd name="connsiteX2-837" fmla="*/ 1593850 w 2863850"/>
                <a:gd name="connsiteY2-838" fmla="*/ 76200 h 1409700"/>
                <a:gd name="connsiteX3-839" fmla="*/ 1479550 w 2863850"/>
                <a:gd name="connsiteY3-840" fmla="*/ 266700 h 1409700"/>
                <a:gd name="connsiteX4-841" fmla="*/ 679450 w 2863850"/>
                <a:gd name="connsiteY4-842" fmla="*/ 266700 h 1409700"/>
                <a:gd name="connsiteX5-843" fmla="*/ 679450 w 2863850"/>
                <a:gd name="connsiteY5-844" fmla="*/ 457200 h 1409700"/>
                <a:gd name="connsiteX6-845" fmla="*/ 2355850 w 2863850"/>
                <a:gd name="connsiteY6-846" fmla="*/ 419100 h 1409700"/>
                <a:gd name="connsiteX7-847" fmla="*/ 2203450 w 2863850"/>
                <a:gd name="connsiteY7-848" fmla="*/ 38100 h 1409700"/>
                <a:gd name="connsiteX8-849" fmla="*/ 2736850 w 2863850"/>
                <a:gd name="connsiteY8-850" fmla="*/ 0 h 1409700"/>
                <a:gd name="connsiteX9-851" fmla="*/ 2838450 w 2863850"/>
                <a:gd name="connsiteY9-852" fmla="*/ 336550 h 1409700"/>
                <a:gd name="connsiteX10-853" fmla="*/ 2863850 w 2863850"/>
                <a:gd name="connsiteY10-854" fmla="*/ 755650 h 1409700"/>
                <a:gd name="connsiteX11-855" fmla="*/ 2794000 w 2863850"/>
                <a:gd name="connsiteY11-856" fmla="*/ 996950 h 1409700"/>
                <a:gd name="connsiteX12-857" fmla="*/ 831850 w 2863850"/>
                <a:gd name="connsiteY12-858" fmla="*/ 952500 h 1409700"/>
                <a:gd name="connsiteX13-859" fmla="*/ 831850 w 2863850"/>
                <a:gd name="connsiteY13-860" fmla="*/ 1181100 h 1409700"/>
                <a:gd name="connsiteX14-861" fmla="*/ 1936750 w 2863850"/>
                <a:gd name="connsiteY14-862" fmla="*/ 1181100 h 1409700"/>
                <a:gd name="connsiteX15-863" fmla="*/ 1898650 w 2863850"/>
                <a:gd name="connsiteY15-864" fmla="*/ 1409700 h 1409700"/>
                <a:gd name="connsiteX16-865" fmla="*/ 298450 w 2863850"/>
                <a:gd name="connsiteY16-866" fmla="*/ 1333500 h 1409700"/>
                <a:gd name="connsiteX17-867" fmla="*/ 44450 w 2863850"/>
                <a:gd name="connsiteY17-868" fmla="*/ 952500 h 1409700"/>
                <a:gd name="connsiteX18-869" fmla="*/ 0 w 2863850"/>
                <a:gd name="connsiteY18-870" fmla="*/ 666750 h 1409700"/>
                <a:gd name="connsiteX19-871" fmla="*/ 25400 w 2863850"/>
                <a:gd name="connsiteY19-872" fmla="*/ 406400 h 1409700"/>
                <a:gd name="connsiteX20-873" fmla="*/ 133350 w 2863850"/>
                <a:gd name="connsiteY20-874" fmla="*/ 25400 h 1409700"/>
                <a:gd name="connsiteX0-875" fmla="*/ 133350 w 2863850"/>
                <a:gd name="connsiteY0-876" fmla="*/ 25400 h 1409700"/>
                <a:gd name="connsiteX1-877" fmla="*/ 1593850 w 2863850"/>
                <a:gd name="connsiteY1-878" fmla="*/ 76200 h 1409700"/>
                <a:gd name="connsiteX2-879" fmla="*/ 1593850 w 2863850"/>
                <a:gd name="connsiteY2-880" fmla="*/ 76200 h 1409700"/>
                <a:gd name="connsiteX3-881" fmla="*/ 1479550 w 2863850"/>
                <a:gd name="connsiteY3-882" fmla="*/ 266700 h 1409700"/>
                <a:gd name="connsiteX4-883" fmla="*/ 679450 w 2863850"/>
                <a:gd name="connsiteY4-884" fmla="*/ 266700 h 1409700"/>
                <a:gd name="connsiteX5-885" fmla="*/ 679450 w 2863850"/>
                <a:gd name="connsiteY5-886" fmla="*/ 457200 h 1409700"/>
                <a:gd name="connsiteX6-887" fmla="*/ 2355850 w 2863850"/>
                <a:gd name="connsiteY6-888" fmla="*/ 419100 h 1409700"/>
                <a:gd name="connsiteX7-889" fmla="*/ 2203450 w 2863850"/>
                <a:gd name="connsiteY7-890" fmla="*/ 38100 h 1409700"/>
                <a:gd name="connsiteX8-891" fmla="*/ 2736850 w 2863850"/>
                <a:gd name="connsiteY8-892" fmla="*/ 0 h 1409700"/>
                <a:gd name="connsiteX9-893" fmla="*/ 2838450 w 2863850"/>
                <a:gd name="connsiteY9-894" fmla="*/ 336550 h 1409700"/>
                <a:gd name="connsiteX10-895" fmla="*/ 2863850 w 2863850"/>
                <a:gd name="connsiteY10-896" fmla="*/ 755650 h 1409700"/>
                <a:gd name="connsiteX11-897" fmla="*/ 2794000 w 2863850"/>
                <a:gd name="connsiteY11-898" fmla="*/ 996950 h 1409700"/>
                <a:gd name="connsiteX12-899" fmla="*/ 831850 w 2863850"/>
                <a:gd name="connsiteY12-900" fmla="*/ 952500 h 1409700"/>
                <a:gd name="connsiteX13-901" fmla="*/ 831850 w 2863850"/>
                <a:gd name="connsiteY13-902" fmla="*/ 1181100 h 1409700"/>
                <a:gd name="connsiteX14-903" fmla="*/ 1936750 w 2863850"/>
                <a:gd name="connsiteY14-904" fmla="*/ 1181100 h 1409700"/>
                <a:gd name="connsiteX15-905" fmla="*/ 1898650 w 2863850"/>
                <a:gd name="connsiteY15-906" fmla="*/ 1409700 h 1409700"/>
                <a:gd name="connsiteX16-907" fmla="*/ 298450 w 2863850"/>
                <a:gd name="connsiteY16-908" fmla="*/ 1333500 h 1409700"/>
                <a:gd name="connsiteX17-909" fmla="*/ 44450 w 2863850"/>
                <a:gd name="connsiteY17-910" fmla="*/ 952500 h 1409700"/>
                <a:gd name="connsiteX18-911" fmla="*/ 0 w 2863850"/>
                <a:gd name="connsiteY18-912" fmla="*/ 666750 h 1409700"/>
                <a:gd name="connsiteX19-913" fmla="*/ 6350 w 2863850"/>
                <a:gd name="connsiteY19-914" fmla="*/ 419100 h 1409700"/>
                <a:gd name="connsiteX20-915" fmla="*/ 133350 w 2863850"/>
                <a:gd name="connsiteY20-916" fmla="*/ 25400 h 1409700"/>
                <a:gd name="connsiteX0-917" fmla="*/ 133350 w 2863850"/>
                <a:gd name="connsiteY0-918" fmla="*/ 25400 h 1409700"/>
                <a:gd name="connsiteX1-919" fmla="*/ 1593850 w 2863850"/>
                <a:gd name="connsiteY1-920" fmla="*/ 76200 h 1409700"/>
                <a:gd name="connsiteX2-921" fmla="*/ 1593850 w 2863850"/>
                <a:gd name="connsiteY2-922" fmla="*/ 76200 h 1409700"/>
                <a:gd name="connsiteX3-923" fmla="*/ 1479550 w 2863850"/>
                <a:gd name="connsiteY3-924" fmla="*/ 266700 h 1409700"/>
                <a:gd name="connsiteX4-925" fmla="*/ 679450 w 2863850"/>
                <a:gd name="connsiteY4-926" fmla="*/ 266700 h 1409700"/>
                <a:gd name="connsiteX5-927" fmla="*/ 679450 w 2863850"/>
                <a:gd name="connsiteY5-928" fmla="*/ 457200 h 1409700"/>
                <a:gd name="connsiteX6-929" fmla="*/ 2355850 w 2863850"/>
                <a:gd name="connsiteY6-930" fmla="*/ 419100 h 1409700"/>
                <a:gd name="connsiteX7-931" fmla="*/ 2203450 w 2863850"/>
                <a:gd name="connsiteY7-932" fmla="*/ 38100 h 1409700"/>
                <a:gd name="connsiteX8-933" fmla="*/ 2736850 w 2863850"/>
                <a:gd name="connsiteY8-934" fmla="*/ 0 h 1409700"/>
                <a:gd name="connsiteX9-935" fmla="*/ 2838450 w 2863850"/>
                <a:gd name="connsiteY9-936" fmla="*/ 336550 h 1409700"/>
                <a:gd name="connsiteX10-937" fmla="*/ 2863850 w 2863850"/>
                <a:gd name="connsiteY10-938" fmla="*/ 755650 h 1409700"/>
                <a:gd name="connsiteX11-939" fmla="*/ 2794000 w 2863850"/>
                <a:gd name="connsiteY11-940" fmla="*/ 996950 h 1409700"/>
                <a:gd name="connsiteX12-941" fmla="*/ 831850 w 2863850"/>
                <a:gd name="connsiteY12-942" fmla="*/ 952500 h 1409700"/>
                <a:gd name="connsiteX13-943" fmla="*/ 831850 w 2863850"/>
                <a:gd name="connsiteY13-944" fmla="*/ 1181100 h 1409700"/>
                <a:gd name="connsiteX14-945" fmla="*/ 1936750 w 2863850"/>
                <a:gd name="connsiteY14-946" fmla="*/ 1181100 h 1409700"/>
                <a:gd name="connsiteX15-947" fmla="*/ 1898650 w 2863850"/>
                <a:gd name="connsiteY15-948" fmla="*/ 1409700 h 1409700"/>
                <a:gd name="connsiteX16-949" fmla="*/ 298450 w 2863850"/>
                <a:gd name="connsiteY16-950" fmla="*/ 1333500 h 1409700"/>
                <a:gd name="connsiteX17-951" fmla="*/ 44450 w 2863850"/>
                <a:gd name="connsiteY17-952" fmla="*/ 952500 h 1409700"/>
                <a:gd name="connsiteX18-953" fmla="*/ 0 w 2863850"/>
                <a:gd name="connsiteY18-954" fmla="*/ 666750 h 1409700"/>
                <a:gd name="connsiteX19-955" fmla="*/ 6350 w 2863850"/>
                <a:gd name="connsiteY19-956" fmla="*/ 419100 h 1409700"/>
                <a:gd name="connsiteX20-957" fmla="*/ 133350 w 2863850"/>
                <a:gd name="connsiteY20-958" fmla="*/ 25400 h 1409700"/>
                <a:gd name="connsiteX0-959" fmla="*/ 133350 w 2863850"/>
                <a:gd name="connsiteY0-960" fmla="*/ 25400 h 1409700"/>
                <a:gd name="connsiteX1-961" fmla="*/ 1593850 w 2863850"/>
                <a:gd name="connsiteY1-962" fmla="*/ 76200 h 1409700"/>
                <a:gd name="connsiteX2-963" fmla="*/ 1593850 w 2863850"/>
                <a:gd name="connsiteY2-964" fmla="*/ 76200 h 1409700"/>
                <a:gd name="connsiteX3-965" fmla="*/ 1479550 w 2863850"/>
                <a:gd name="connsiteY3-966" fmla="*/ 266700 h 1409700"/>
                <a:gd name="connsiteX4-967" fmla="*/ 679450 w 2863850"/>
                <a:gd name="connsiteY4-968" fmla="*/ 266700 h 1409700"/>
                <a:gd name="connsiteX5-969" fmla="*/ 679450 w 2863850"/>
                <a:gd name="connsiteY5-970" fmla="*/ 457200 h 1409700"/>
                <a:gd name="connsiteX6-971" fmla="*/ 2355850 w 2863850"/>
                <a:gd name="connsiteY6-972" fmla="*/ 419100 h 1409700"/>
                <a:gd name="connsiteX7-973" fmla="*/ 2203450 w 2863850"/>
                <a:gd name="connsiteY7-974" fmla="*/ 38100 h 1409700"/>
                <a:gd name="connsiteX8-975" fmla="*/ 2736850 w 2863850"/>
                <a:gd name="connsiteY8-976" fmla="*/ 0 h 1409700"/>
                <a:gd name="connsiteX9-977" fmla="*/ 2838450 w 2863850"/>
                <a:gd name="connsiteY9-978" fmla="*/ 336550 h 1409700"/>
                <a:gd name="connsiteX10-979" fmla="*/ 2863850 w 2863850"/>
                <a:gd name="connsiteY10-980" fmla="*/ 755650 h 1409700"/>
                <a:gd name="connsiteX11-981" fmla="*/ 2794000 w 2863850"/>
                <a:gd name="connsiteY11-982" fmla="*/ 996950 h 1409700"/>
                <a:gd name="connsiteX12-983" fmla="*/ 831850 w 2863850"/>
                <a:gd name="connsiteY12-984" fmla="*/ 952500 h 1409700"/>
                <a:gd name="connsiteX13-985" fmla="*/ 831850 w 2863850"/>
                <a:gd name="connsiteY13-986" fmla="*/ 1181100 h 1409700"/>
                <a:gd name="connsiteX14-987" fmla="*/ 1936750 w 2863850"/>
                <a:gd name="connsiteY14-988" fmla="*/ 1181100 h 1409700"/>
                <a:gd name="connsiteX15-989" fmla="*/ 1898650 w 2863850"/>
                <a:gd name="connsiteY15-990" fmla="*/ 1409700 h 1409700"/>
                <a:gd name="connsiteX16-991" fmla="*/ 298450 w 2863850"/>
                <a:gd name="connsiteY16-992" fmla="*/ 1333500 h 1409700"/>
                <a:gd name="connsiteX17-993" fmla="*/ 44450 w 2863850"/>
                <a:gd name="connsiteY17-994" fmla="*/ 952500 h 1409700"/>
                <a:gd name="connsiteX18-995" fmla="*/ 0 w 2863850"/>
                <a:gd name="connsiteY18-996" fmla="*/ 666750 h 1409700"/>
                <a:gd name="connsiteX19-997" fmla="*/ 6350 w 2863850"/>
                <a:gd name="connsiteY19-998" fmla="*/ 419100 h 1409700"/>
                <a:gd name="connsiteX20-999" fmla="*/ 133350 w 2863850"/>
                <a:gd name="connsiteY20-1000" fmla="*/ 25400 h 1409700"/>
                <a:gd name="connsiteX0-1001" fmla="*/ 133350 w 2863850"/>
                <a:gd name="connsiteY0-1002" fmla="*/ 25400 h 1409700"/>
                <a:gd name="connsiteX1-1003" fmla="*/ 1593850 w 2863850"/>
                <a:gd name="connsiteY1-1004" fmla="*/ 76200 h 1409700"/>
                <a:gd name="connsiteX2-1005" fmla="*/ 1593850 w 2863850"/>
                <a:gd name="connsiteY2-1006" fmla="*/ 76200 h 1409700"/>
                <a:gd name="connsiteX3-1007" fmla="*/ 1479550 w 2863850"/>
                <a:gd name="connsiteY3-1008" fmla="*/ 266700 h 1409700"/>
                <a:gd name="connsiteX4-1009" fmla="*/ 679450 w 2863850"/>
                <a:gd name="connsiteY4-1010" fmla="*/ 266700 h 1409700"/>
                <a:gd name="connsiteX5-1011" fmla="*/ 679450 w 2863850"/>
                <a:gd name="connsiteY5-1012" fmla="*/ 457200 h 1409700"/>
                <a:gd name="connsiteX6-1013" fmla="*/ 2355850 w 2863850"/>
                <a:gd name="connsiteY6-1014" fmla="*/ 419100 h 1409700"/>
                <a:gd name="connsiteX7-1015" fmla="*/ 2203450 w 2863850"/>
                <a:gd name="connsiteY7-1016" fmla="*/ 38100 h 1409700"/>
                <a:gd name="connsiteX8-1017" fmla="*/ 2736850 w 2863850"/>
                <a:gd name="connsiteY8-1018" fmla="*/ 0 h 1409700"/>
                <a:gd name="connsiteX9-1019" fmla="*/ 2838450 w 2863850"/>
                <a:gd name="connsiteY9-1020" fmla="*/ 336550 h 1409700"/>
                <a:gd name="connsiteX10-1021" fmla="*/ 2863850 w 2863850"/>
                <a:gd name="connsiteY10-1022" fmla="*/ 755650 h 1409700"/>
                <a:gd name="connsiteX11-1023" fmla="*/ 2794000 w 2863850"/>
                <a:gd name="connsiteY11-1024" fmla="*/ 996950 h 1409700"/>
                <a:gd name="connsiteX12-1025" fmla="*/ 831850 w 2863850"/>
                <a:gd name="connsiteY12-1026" fmla="*/ 952500 h 1409700"/>
                <a:gd name="connsiteX13-1027" fmla="*/ 831850 w 2863850"/>
                <a:gd name="connsiteY13-1028" fmla="*/ 1181100 h 1409700"/>
                <a:gd name="connsiteX14-1029" fmla="*/ 1936750 w 2863850"/>
                <a:gd name="connsiteY14-1030" fmla="*/ 1181100 h 1409700"/>
                <a:gd name="connsiteX15-1031" fmla="*/ 1898650 w 2863850"/>
                <a:gd name="connsiteY15-1032" fmla="*/ 1409700 h 1409700"/>
                <a:gd name="connsiteX16-1033" fmla="*/ 298450 w 2863850"/>
                <a:gd name="connsiteY16-1034" fmla="*/ 1333500 h 1409700"/>
                <a:gd name="connsiteX17-1035" fmla="*/ 44450 w 2863850"/>
                <a:gd name="connsiteY17-1036" fmla="*/ 952500 h 1409700"/>
                <a:gd name="connsiteX18-1037" fmla="*/ 0 w 2863850"/>
                <a:gd name="connsiteY18-1038" fmla="*/ 666750 h 1409700"/>
                <a:gd name="connsiteX19-1039" fmla="*/ 6350 w 2863850"/>
                <a:gd name="connsiteY19-1040" fmla="*/ 419100 h 1409700"/>
                <a:gd name="connsiteX20-1041" fmla="*/ 133350 w 2863850"/>
                <a:gd name="connsiteY20-1042" fmla="*/ 25400 h 1409700"/>
                <a:gd name="connsiteX0-1043" fmla="*/ 133350 w 2863850"/>
                <a:gd name="connsiteY0-1044" fmla="*/ 29870 h 1414170"/>
                <a:gd name="connsiteX1-1045" fmla="*/ 1593850 w 2863850"/>
                <a:gd name="connsiteY1-1046" fmla="*/ 80670 h 1414170"/>
                <a:gd name="connsiteX2-1047" fmla="*/ 1593850 w 2863850"/>
                <a:gd name="connsiteY2-1048" fmla="*/ 80670 h 1414170"/>
                <a:gd name="connsiteX3-1049" fmla="*/ 1479550 w 2863850"/>
                <a:gd name="connsiteY3-1050" fmla="*/ 271170 h 1414170"/>
                <a:gd name="connsiteX4-1051" fmla="*/ 679450 w 2863850"/>
                <a:gd name="connsiteY4-1052" fmla="*/ 271170 h 1414170"/>
                <a:gd name="connsiteX5-1053" fmla="*/ 679450 w 2863850"/>
                <a:gd name="connsiteY5-1054" fmla="*/ 461670 h 1414170"/>
                <a:gd name="connsiteX6-1055" fmla="*/ 2355850 w 2863850"/>
                <a:gd name="connsiteY6-1056" fmla="*/ 423570 h 1414170"/>
                <a:gd name="connsiteX7-1057" fmla="*/ 2203450 w 2863850"/>
                <a:gd name="connsiteY7-1058" fmla="*/ 42570 h 1414170"/>
                <a:gd name="connsiteX8-1059" fmla="*/ 2736850 w 2863850"/>
                <a:gd name="connsiteY8-1060" fmla="*/ 4470 h 1414170"/>
                <a:gd name="connsiteX9-1061" fmla="*/ 2838450 w 2863850"/>
                <a:gd name="connsiteY9-1062" fmla="*/ 341020 h 1414170"/>
                <a:gd name="connsiteX10-1063" fmla="*/ 2863850 w 2863850"/>
                <a:gd name="connsiteY10-1064" fmla="*/ 760120 h 1414170"/>
                <a:gd name="connsiteX11-1065" fmla="*/ 2794000 w 2863850"/>
                <a:gd name="connsiteY11-1066" fmla="*/ 1001420 h 1414170"/>
                <a:gd name="connsiteX12-1067" fmla="*/ 831850 w 2863850"/>
                <a:gd name="connsiteY12-1068" fmla="*/ 956970 h 1414170"/>
                <a:gd name="connsiteX13-1069" fmla="*/ 831850 w 2863850"/>
                <a:gd name="connsiteY13-1070" fmla="*/ 1185570 h 1414170"/>
                <a:gd name="connsiteX14-1071" fmla="*/ 1936750 w 2863850"/>
                <a:gd name="connsiteY14-1072" fmla="*/ 1185570 h 1414170"/>
                <a:gd name="connsiteX15-1073" fmla="*/ 1898650 w 2863850"/>
                <a:gd name="connsiteY15-1074" fmla="*/ 1414170 h 1414170"/>
                <a:gd name="connsiteX16-1075" fmla="*/ 298450 w 2863850"/>
                <a:gd name="connsiteY16-1076" fmla="*/ 1337970 h 1414170"/>
                <a:gd name="connsiteX17-1077" fmla="*/ 44450 w 2863850"/>
                <a:gd name="connsiteY17-1078" fmla="*/ 956970 h 1414170"/>
                <a:gd name="connsiteX18-1079" fmla="*/ 0 w 2863850"/>
                <a:gd name="connsiteY18-1080" fmla="*/ 671220 h 1414170"/>
                <a:gd name="connsiteX19-1081" fmla="*/ 6350 w 2863850"/>
                <a:gd name="connsiteY19-1082" fmla="*/ 423570 h 1414170"/>
                <a:gd name="connsiteX20-1083" fmla="*/ 133350 w 2863850"/>
                <a:gd name="connsiteY20-1084" fmla="*/ 29870 h 1414170"/>
                <a:gd name="connsiteX0-1085" fmla="*/ 133350 w 2863850"/>
                <a:gd name="connsiteY0-1086" fmla="*/ 29870 h 1414170"/>
                <a:gd name="connsiteX1-1087" fmla="*/ 1593850 w 2863850"/>
                <a:gd name="connsiteY1-1088" fmla="*/ 80670 h 1414170"/>
                <a:gd name="connsiteX2-1089" fmla="*/ 1593850 w 2863850"/>
                <a:gd name="connsiteY2-1090" fmla="*/ 80670 h 1414170"/>
                <a:gd name="connsiteX3-1091" fmla="*/ 1479550 w 2863850"/>
                <a:gd name="connsiteY3-1092" fmla="*/ 271170 h 1414170"/>
                <a:gd name="connsiteX4-1093" fmla="*/ 679450 w 2863850"/>
                <a:gd name="connsiteY4-1094" fmla="*/ 271170 h 1414170"/>
                <a:gd name="connsiteX5-1095" fmla="*/ 679450 w 2863850"/>
                <a:gd name="connsiteY5-1096" fmla="*/ 461670 h 1414170"/>
                <a:gd name="connsiteX6-1097" fmla="*/ 2355850 w 2863850"/>
                <a:gd name="connsiteY6-1098" fmla="*/ 423570 h 1414170"/>
                <a:gd name="connsiteX7-1099" fmla="*/ 2203450 w 2863850"/>
                <a:gd name="connsiteY7-1100" fmla="*/ 42570 h 1414170"/>
                <a:gd name="connsiteX8-1101" fmla="*/ 2736850 w 2863850"/>
                <a:gd name="connsiteY8-1102" fmla="*/ 4470 h 1414170"/>
                <a:gd name="connsiteX9-1103" fmla="*/ 2838450 w 2863850"/>
                <a:gd name="connsiteY9-1104" fmla="*/ 341020 h 1414170"/>
                <a:gd name="connsiteX10-1105" fmla="*/ 2863850 w 2863850"/>
                <a:gd name="connsiteY10-1106" fmla="*/ 760120 h 1414170"/>
                <a:gd name="connsiteX11-1107" fmla="*/ 2794000 w 2863850"/>
                <a:gd name="connsiteY11-1108" fmla="*/ 1001420 h 1414170"/>
                <a:gd name="connsiteX12-1109" fmla="*/ 831850 w 2863850"/>
                <a:gd name="connsiteY12-1110" fmla="*/ 956970 h 1414170"/>
                <a:gd name="connsiteX13-1111" fmla="*/ 831850 w 2863850"/>
                <a:gd name="connsiteY13-1112" fmla="*/ 1185570 h 1414170"/>
                <a:gd name="connsiteX14-1113" fmla="*/ 1936750 w 2863850"/>
                <a:gd name="connsiteY14-1114" fmla="*/ 1185570 h 1414170"/>
                <a:gd name="connsiteX15-1115" fmla="*/ 1898650 w 2863850"/>
                <a:gd name="connsiteY15-1116" fmla="*/ 1414170 h 1414170"/>
                <a:gd name="connsiteX16-1117" fmla="*/ 298450 w 2863850"/>
                <a:gd name="connsiteY16-1118" fmla="*/ 1337970 h 1414170"/>
                <a:gd name="connsiteX17-1119" fmla="*/ 44450 w 2863850"/>
                <a:gd name="connsiteY17-1120" fmla="*/ 956970 h 1414170"/>
                <a:gd name="connsiteX18-1121" fmla="*/ 0 w 2863850"/>
                <a:gd name="connsiteY18-1122" fmla="*/ 671220 h 1414170"/>
                <a:gd name="connsiteX19-1123" fmla="*/ 6350 w 2863850"/>
                <a:gd name="connsiteY19-1124" fmla="*/ 423570 h 1414170"/>
                <a:gd name="connsiteX20-1125" fmla="*/ 133350 w 2863850"/>
                <a:gd name="connsiteY20-1126" fmla="*/ 29870 h 1414170"/>
                <a:gd name="connsiteX0-1127" fmla="*/ 133350 w 2863850"/>
                <a:gd name="connsiteY0-1128" fmla="*/ 25400 h 1409700"/>
                <a:gd name="connsiteX1-1129" fmla="*/ 1593850 w 2863850"/>
                <a:gd name="connsiteY1-1130" fmla="*/ 76200 h 1409700"/>
                <a:gd name="connsiteX2-1131" fmla="*/ 1765300 w 2863850"/>
                <a:gd name="connsiteY2-1132" fmla="*/ 222250 h 1409700"/>
                <a:gd name="connsiteX3-1133" fmla="*/ 1479550 w 2863850"/>
                <a:gd name="connsiteY3-1134" fmla="*/ 266700 h 1409700"/>
                <a:gd name="connsiteX4-1135" fmla="*/ 679450 w 2863850"/>
                <a:gd name="connsiteY4-1136" fmla="*/ 266700 h 1409700"/>
                <a:gd name="connsiteX5-1137" fmla="*/ 679450 w 2863850"/>
                <a:gd name="connsiteY5-1138" fmla="*/ 457200 h 1409700"/>
                <a:gd name="connsiteX6-1139" fmla="*/ 2355850 w 2863850"/>
                <a:gd name="connsiteY6-1140" fmla="*/ 419100 h 1409700"/>
                <a:gd name="connsiteX7-1141" fmla="*/ 2203450 w 2863850"/>
                <a:gd name="connsiteY7-1142" fmla="*/ 38100 h 1409700"/>
                <a:gd name="connsiteX8-1143" fmla="*/ 2736850 w 2863850"/>
                <a:gd name="connsiteY8-1144" fmla="*/ 0 h 1409700"/>
                <a:gd name="connsiteX9-1145" fmla="*/ 2838450 w 2863850"/>
                <a:gd name="connsiteY9-1146" fmla="*/ 336550 h 1409700"/>
                <a:gd name="connsiteX10-1147" fmla="*/ 2863850 w 2863850"/>
                <a:gd name="connsiteY10-1148" fmla="*/ 755650 h 1409700"/>
                <a:gd name="connsiteX11-1149" fmla="*/ 2794000 w 2863850"/>
                <a:gd name="connsiteY11-1150" fmla="*/ 996950 h 1409700"/>
                <a:gd name="connsiteX12-1151" fmla="*/ 831850 w 2863850"/>
                <a:gd name="connsiteY12-1152" fmla="*/ 952500 h 1409700"/>
                <a:gd name="connsiteX13-1153" fmla="*/ 831850 w 2863850"/>
                <a:gd name="connsiteY13-1154" fmla="*/ 1181100 h 1409700"/>
                <a:gd name="connsiteX14-1155" fmla="*/ 1936750 w 2863850"/>
                <a:gd name="connsiteY14-1156" fmla="*/ 1181100 h 1409700"/>
                <a:gd name="connsiteX15-1157" fmla="*/ 1898650 w 2863850"/>
                <a:gd name="connsiteY15-1158" fmla="*/ 1409700 h 1409700"/>
                <a:gd name="connsiteX16-1159" fmla="*/ 298450 w 2863850"/>
                <a:gd name="connsiteY16-1160" fmla="*/ 1333500 h 1409700"/>
                <a:gd name="connsiteX17-1161" fmla="*/ 44450 w 2863850"/>
                <a:gd name="connsiteY17-1162" fmla="*/ 952500 h 1409700"/>
                <a:gd name="connsiteX18-1163" fmla="*/ 0 w 2863850"/>
                <a:gd name="connsiteY18-1164" fmla="*/ 666750 h 1409700"/>
                <a:gd name="connsiteX19-1165" fmla="*/ 6350 w 2863850"/>
                <a:gd name="connsiteY19-1166" fmla="*/ 419100 h 1409700"/>
                <a:gd name="connsiteX20-1167" fmla="*/ 133350 w 2863850"/>
                <a:gd name="connsiteY20-1168" fmla="*/ 25400 h 1409700"/>
                <a:gd name="connsiteX0-1169" fmla="*/ 133350 w 2863850"/>
                <a:gd name="connsiteY0-1170" fmla="*/ 25400 h 1409700"/>
                <a:gd name="connsiteX1-1171" fmla="*/ 1593850 w 2863850"/>
                <a:gd name="connsiteY1-1172" fmla="*/ 76200 h 1409700"/>
                <a:gd name="connsiteX2-1173" fmla="*/ 1765300 w 2863850"/>
                <a:gd name="connsiteY2-1174" fmla="*/ 222250 h 1409700"/>
                <a:gd name="connsiteX3-1175" fmla="*/ 1479550 w 2863850"/>
                <a:gd name="connsiteY3-1176" fmla="*/ 266700 h 1409700"/>
                <a:gd name="connsiteX4-1177" fmla="*/ 679450 w 2863850"/>
                <a:gd name="connsiteY4-1178" fmla="*/ 266700 h 1409700"/>
                <a:gd name="connsiteX5-1179" fmla="*/ 679450 w 2863850"/>
                <a:gd name="connsiteY5-1180" fmla="*/ 457200 h 1409700"/>
                <a:gd name="connsiteX6-1181" fmla="*/ 2355850 w 2863850"/>
                <a:gd name="connsiteY6-1182" fmla="*/ 419100 h 1409700"/>
                <a:gd name="connsiteX7-1183" fmla="*/ 2203450 w 2863850"/>
                <a:gd name="connsiteY7-1184" fmla="*/ 38100 h 1409700"/>
                <a:gd name="connsiteX8-1185" fmla="*/ 2736850 w 2863850"/>
                <a:gd name="connsiteY8-1186" fmla="*/ 0 h 1409700"/>
                <a:gd name="connsiteX9-1187" fmla="*/ 2838450 w 2863850"/>
                <a:gd name="connsiteY9-1188" fmla="*/ 336550 h 1409700"/>
                <a:gd name="connsiteX10-1189" fmla="*/ 2863850 w 2863850"/>
                <a:gd name="connsiteY10-1190" fmla="*/ 755650 h 1409700"/>
                <a:gd name="connsiteX11-1191" fmla="*/ 2794000 w 2863850"/>
                <a:gd name="connsiteY11-1192" fmla="*/ 996950 h 1409700"/>
                <a:gd name="connsiteX12-1193" fmla="*/ 831850 w 2863850"/>
                <a:gd name="connsiteY12-1194" fmla="*/ 952500 h 1409700"/>
                <a:gd name="connsiteX13-1195" fmla="*/ 831850 w 2863850"/>
                <a:gd name="connsiteY13-1196" fmla="*/ 1181100 h 1409700"/>
                <a:gd name="connsiteX14-1197" fmla="*/ 1936750 w 2863850"/>
                <a:gd name="connsiteY14-1198" fmla="*/ 1181100 h 1409700"/>
                <a:gd name="connsiteX15-1199" fmla="*/ 1898650 w 2863850"/>
                <a:gd name="connsiteY15-1200" fmla="*/ 1409700 h 1409700"/>
                <a:gd name="connsiteX16-1201" fmla="*/ 298450 w 2863850"/>
                <a:gd name="connsiteY16-1202" fmla="*/ 1333500 h 1409700"/>
                <a:gd name="connsiteX17-1203" fmla="*/ 44450 w 2863850"/>
                <a:gd name="connsiteY17-1204" fmla="*/ 952500 h 1409700"/>
                <a:gd name="connsiteX18-1205" fmla="*/ 0 w 2863850"/>
                <a:gd name="connsiteY18-1206" fmla="*/ 666750 h 1409700"/>
                <a:gd name="connsiteX19-1207" fmla="*/ 6350 w 2863850"/>
                <a:gd name="connsiteY19-1208" fmla="*/ 419100 h 1409700"/>
                <a:gd name="connsiteX20-1209" fmla="*/ 133350 w 2863850"/>
                <a:gd name="connsiteY20-1210" fmla="*/ 25400 h 1409700"/>
                <a:gd name="connsiteX0-1211" fmla="*/ 133350 w 2863850"/>
                <a:gd name="connsiteY0-1212" fmla="*/ 25400 h 1409700"/>
                <a:gd name="connsiteX1-1213" fmla="*/ 1593850 w 2863850"/>
                <a:gd name="connsiteY1-1214" fmla="*/ 76200 h 1409700"/>
                <a:gd name="connsiteX2-1215" fmla="*/ 1765300 w 2863850"/>
                <a:gd name="connsiteY2-1216" fmla="*/ 222250 h 1409700"/>
                <a:gd name="connsiteX3-1217" fmla="*/ 1479550 w 2863850"/>
                <a:gd name="connsiteY3-1218" fmla="*/ 266700 h 1409700"/>
                <a:gd name="connsiteX4-1219" fmla="*/ 679450 w 2863850"/>
                <a:gd name="connsiteY4-1220" fmla="*/ 266700 h 1409700"/>
                <a:gd name="connsiteX5-1221" fmla="*/ 679450 w 2863850"/>
                <a:gd name="connsiteY5-1222" fmla="*/ 457200 h 1409700"/>
                <a:gd name="connsiteX6-1223" fmla="*/ 2355850 w 2863850"/>
                <a:gd name="connsiteY6-1224" fmla="*/ 419100 h 1409700"/>
                <a:gd name="connsiteX7-1225" fmla="*/ 2203450 w 2863850"/>
                <a:gd name="connsiteY7-1226" fmla="*/ 38100 h 1409700"/>
                <a:gd name="connsiteX8-1227" fmla="*/ 2736850 w 2863850"/>
                <a:gd name="connsiteY8-1228" fmla="*/ 0 h 1409700"/>
                <a:gd name="connsiteX9-1229" fmla="*/ 2838450 w 2863850"/>
                <a:gd name="connsiteY9-1230" fmla="*/ 336550 h 1409700"/>
                <a:gd name="connsiteX10-1231" fmla="*/ 2863850 w 2863850"/>
                <a:gd name="connsiteY10-1232" fmla="*/ 755650 h 1409700"/>
                <a:gd name="connsiteX11-1233" fmla="*/ 2794000 w 2863850"/>
                <a:gd name="connsiteY11-1234" fmla="*/ 996950 h 1409700"/>
                <a:gd name="connsiteX12-1235" fmla="*/ 831850 w 2863850"/>
                <a:gd name="connsiteY12-1236" fmla="*/ 952500 h 1409700"/>
                <a:gd name="connsiteX13-1237" fmla="*/ 831850 w 2863850"/>
                <a:gd name="connsiteY13-1238" fmla="*/ 1181100 h 1409700"/>
                <a:gd name="connsiteX14-1239" fmla="*/ 1936750 w 2863850"/>
                <a:gd name="connsiteY14-1240" fmla="*/ 1181100 h 1409700"/>
                <a:gd name="connsiteX15-1241" fmla="*/ 1898650 w 2863850"/>
                <a:gd name="connsiteY15-1242" fmla="*/ 1409700 h 1409700"/>
                <a:gd name="connsiteX16-1243" fmla="*/ 298450 w 2863850"/>
                <a:gd name="connsiteY16-1244" fmla="*/ 1333500 h 1409700"/>
                <a:gd name="connsiteX17-1245" fmla="*/ 44450 w 2863850"/>
                <a:gd name="connsiteY17-1246" fmla="*/ 952500 h 1409700"/>
                <a:gd name="connsiteX18-1247" fmla="*/ 0 w 2863850"/>
                <a:gd name="connsiteY18-1248" fmla="*/ 666750 h 1409700"/>
                <a:gd name="connsiteX19-1249" fmla="*/ 6350 w 2863850"/>
                <a:gd name="connsiteY19-1250" fmla="*/ 419100 h 1409700"/>
                <a:gd name="connsiteX20-1251" fmla="*/ 133350 w 2863850"/>
                <a:gd name="connsiteY20-1252" fmla="*/ 25400 h 1409700"/>
                <a:gd name="connsiteX0-1253" fmla="*/ 133350 w 2863850"/>
                <a:gd name="connsiteY0-1254" fmla="*/ 25400 h 1409700"/>
                <a:gd name="connsiteX1-1255" fmla="*/ 1593850 w 2863850"/>
                <a:gd name="connsiteY1-1256" fmla="*/ 76200 h 1409700"/>
                <a:gd name="connsiteX2-1257" fmla="*/ 1765300 w 2863850"/>
                <a:gd name="connsiteY2-1258" fmla="*/ 222250 h 1409700"/>
                <a:gd name="connsiteX3-1259" fmla="*/ 1479550 w 2863850"/>
                <a:gd name="connsiteY3-1260" fmla="*/ 266700 h 1409700"/>
                <a:gd name="connsiteX4-1261" fmla="*/ 679450 w 2863850"/>
                <a:gd name="connsiteY4-1262" fmla="*/ 266700 h 1409700"/>
                <a:gd name="connsiteX5-1263" fmla="*/ 679450 w 2863850"/>
                <a:gd name="connsiteY5-1264" fmla="*/ 457200 h 1409700"/>
                <a:gd name="connsiteX6-1265" fmla="*/ 2355850 w 2863850"/>
                <a:gd name="connsiteY6-1266" fmla="*/ 419100 h 1409700"/>
                <a:gd name="connsiteX7-1267" fmla="*/ 2203450 w 2863850"/>
                <a:gd name="connsiteY7-1268" fmla="*/ 38100 h 1409700"/>
                <a:gd name="connsiteX8-1269" fmla="*/ 2736850 w 2863850"/>
                <a:gd name="connsiteY8-1270" fmla="*/ 0 h 1409700"/>
                <a:gd name="connsiteX9-1271" fmla="*/ 2838450 w 2863850"/>
                <a:gd name="connsiteY9-1272" fmla="*/ 336550 h 1409700"/>
                <a:gd name="connsiteX10-1273" fmla="*/ 2863850 w 2863850"/>
                <a:gd name="connsiteY10-1274" fmla="*/ 755650 h 1409700"/>
                <a:gd name="connsiteX11-1275" fmla="*/ 2794000 w 2863850"/>
                <a:gd name="connsiteY11-1276" fmla="*/ 996950 h 1409700"/>
                <a:gd name="connsiteX12-1277" fmla="*/ 831850 w 2863850"/>
                <a:gd name="connsiteY12-1278" fmla="*/ 952500 h 1409700"/>
                <a:gd name="connsiteX13-1279" fmla="*/ 831850 w 2863850"/>
                <a:gd name="connsiteY13-1280" fmla="*/ 1181100 h 1409700"/>
                <a:gd name="connsiteX14-1281" fmla="*/ 1936750 w 2863850"/>
                <a:gd name="connsiteY14-1282" fmla="*/ 1181100 h 1409700"/>
                <a:gd name="connsiteX15-1283" fmla="*/ 1898650 w 2863850"/>
                <a:gd name="connsiteY15-1284" fmla="*/ 1409700 h 1409700"/>
                <a:gd name="connsiteX16-1285" fmla="*/ 298450 w 2863850"/>
                <a:gd name="connsiteY16-1286" fmla="*/ 1333500 h 1409700"/>
                <a:gd name="connsiteX17-1287" fmla="*/ 44450 w 2863850"/>
                <a:gd name="connsiteY17-1288" fmla="*/ 952500 h 1409700"/>
                <a:gd name="connsiteX18-1289" fmla="*/ 0 w 2863850"/>
                <a:gd name="connsiteY18-1290" fmla="*/ 666750 h 1409700"/>
                <a:gd name="connsiteX19-1291" fmla="*/ 6350 w 2863850"/>
                <a:gd name="connsiteY19-1292" fmla="*/ 419100 h 1409700"/>
                <a:gd name="connsiteX20-1293" fmla="*/ 133350 w 2863850"/>
                <a:gd name="connsiteY20-1294" fmla="*/ 25400 h 1409700"/>
                <a:gd name="connsiteX0-1295" fmla="*/ 133350 w 2863850"/>
                <a:gd name="connsiteY0-1296" fmla="*/ 25400 h 1409700"/>
                <a:gd name="connsiteX1-1297" fmla="*/ 1593850 w 2863850"/>
                <a:gd name="connsiteY1-1298" fmla="*/ 76200 h 1409700"/>
                <a:gd name="connsiteX2-1299" fmla="*/ 1765300 w 2863850"/>
                <a:gd name="connsiteY2-1300" fmla="*/ 222250 h 1409700"/>
                <a:gd name="connsiteX3-1301" fmla="*/ 1479550 w 2863850"/>
                <a:gd name="connsiteY3-1302" fmla="*/ 266700 h 1409700"/>
                <a:gd name="connsiteX4-1303" fmla="*/ 679450 w 2863850"/>
                <a:gd name="connsiteY4-1304" fmla="*/ 266700 h 1409700"/>
                <a:gd name="connsiteX5-1305" fmla="*/ 679450 w 2863850"/>
                <a:gd name="connsiteY5-1306" fmla="*/ 457200 h 1409700"/>
                <a:gd name="connsiteX6-1307" fmla="*/ 2355850 w 2863850"/>
                <a:gd name="connsiteY6-1308" fmla="*/ 419100 h 1409700"/>
                <a:gd name="connsiteX7-1309" fmla="*/ 2203450 w 2863850"/>
                <a:gd name="connsiteY7-1310" fmla="*/ 38100 h 1409700"/>
                <a:gd name="connsiteX8-1311" fmla="*/ 2736850 w 2863850"/>
                <a:gd name="connsiteY8-1312" fmla="*/ 0 h 1409700"/>
                <a:gd name="connsiteX9-1313" fmla="*/ 2838450 w 2863850"/>
                <a:gd name="connsiteY9-1314" fmla="*/ 336550 h 1409700"/>
                <a:gd name="connsiteX10-1315" fmla="*/ 2863850 w 2863850"/>
                <a:gd name="connsiteY10-1316" fmla="*/ 755650 h 1409700"/>
                <a:gd name="connsiteX11-1317" fmla="*/ 2794000 w 2863850"/>
                <a:gd name="connsiteY11-1318" fmla="*/ 996950 h 1409700"/>
                <a:gd name="connsiteX12-1319" fmla="*/ 831850 w 2863850"/>
                <a:gd name="connsiteY12-1320" fmla="*/ 952500 h 1409700"/>
                <a:gd name="connsiteX13-1321" fmla="*/ 831850 w 2863850"/>
                <a:gd name="connsiteY13-1322" fmla="*/ 1181100 h 1409700"/>
                <a:gd name="connsiteX14-1323" fmla="*/ 1936750 w 2863850"/>
                <a:gd name="connsiteY14-1324" fmla="*/ 1181100 h 1409700"/>
                <a:gd name="connsiteX15-1325" fmla="*/ 1898650 w 2863850"/>
                <a:gd name="connsiteY15-1326" fmla="*/ 1409700 h 1409700"/>
                <a:gd name="connsiteX16-1327" fmla="*/ 298450 w 2863850"/>
                <a:gd name="connsiteY16-1328" fmla="*/ 1333500 h 1409700"/>
                <a:gd name="connsiteX17-1329" fmla="*/ 44450 w 2863850"/>
                <a:gd name="connsiteY17-1330" fmla="*/ 952500 h 1409700"/>
                <a:gd name="connsiteX18-1331" fmla="*/ 0 w 2863850"/>
                <a:gd name="connsiteY18-1332" fmla="*/ 666750 h 1409700"/>
                <a:gd name="connsiteX19-1333" fmla="*/ 6350 w 2863850"/>
                <a:gd name="connsiteY19-1334" fmla="*/ 419100 h 1409700"/>
                <a:gd name="connsiteX20-1335" fmla="*/ 133350 w 2863850"/>
                <a:gd name="connsiteY20-1336" fmla="*/ 25400 h 1409700"/>
                <a:gd name="connsiteX0-1337" fmla="*/ 133350 w 2863850"/>
                <a:gd name="connsiteY0-1338" fmla="*/ 25400 h 1409700"/>
                <a:gd name="connsiteX1-1339" fmla="*/ 1593850 w 2863850"/>
                <a:gd name="connsiteY1-1340" fmla="*/ 76200 h 1409700"/>
                <a:gd name="connsiteX2-1341" fmla="*/ 1765300 w 2863850"/>
                <a:gd name="connsiteY2-1342" fmla="*/ 222250 h 1409700"/>
                <a:gd name="connsiteX3-1343" fmla="*/ 1479550 w 2863850"/>
                <a:gd name="connsiteY3-1344" fmla="*/ 266700 h 1409700"/>
                <a:gd name="connsiteX4-1345" fmla="*/ 679450 w 2863850"/>
                <a:gd name="connsiteY4-1346" fmla="*/ 266700 h 1409700"/>
                <a:gd name="connsiteX5-1347" fmla="*/ 679450 w 2863850"/>
                <a:gd name="connsiteY5-1348" fmla="*/ 457200 h 1409700"/>
                <a:gd name="connsiteX6-1349" fmla="*/ 2355850 w 2863850"/>
                <a:gd name="connsiteY6-1350" fmla="*/ 419100 h 1409700"/>
                <a:gd name="connsiteX7-1351" fmla="*/ 2203450 w 2863850"/>
                <a:gd name="connsiteY7-1352" fmla="*/ 38100 h 1409700"/>
                <a:gd name="connsiteX8-1353" fmla="*/ 2736850 w 2863850"/>
                <a:gd name="connsiteY8-1354" fmla="*/ 0 h 1409700"/>
                <a:gd name="connsiteX9-1355" fmla="*/ 2838450 w 2863850"/>
                <a:gd name="connsiteY9-1356" fmla="*/ 336550 h 1409700"/>
                <a:gd name="connsiteX10-1357" fmla="*/ 2863850 w 2863850"/>
                <a:gd name="connsiteY10-1358" fmla="*/ 755650 h 1409700"/>
                <a:gd name="connsiteX11-1359" fmla="*/ 2794000 w 2863850"/>
                <a:gd name="connsiteY11-1360" fmla="*/ 996950 h 1409700"/>
                <a:gd name="connsiteX12-1361" fmla="*/ 831850 w 2863850"/>
                <a:gd name="connsiteY12-1362" fmla="*/ 952500 h 1409700"/>
                <a:gd name="connsiteX13-1363" fmla="*/ 831850 w 2863850"/>
                <a:gd name="connsiteY13-1364" fmla="*/ 1181100 h 1409700"/>
                <a:gd name="connsiteX14-1365" fmla="*/ 1936750 w 2863850"/>
                <a:gd name="connsiteY14-1366" fmla="*/ 1181100 h 1409700"/>
                <a:gd name="connsiteX15-1367" fmla="*/ 1898650 w 2863850"/>
                <a:gd name="connsiteY15-1368" fmla="*/ 1409700 h 1409700"/>
                <a:gd name="connsiteX16-1369" fmla="*/ 298450 w 2863850"/>
                <a:gd name="connsiteY16-1370" fmla="*/ 1333500 h 1409700"/>
                <a:gd name="connsiteX17-1371" fmla="*/ 44450 w 2863850"/>
                <a:gd name="connsiteY17-1372" fmla="*/ 952500 h 1409700"/>
                <a:gd name="connsiteX18-1373" fmla="*/ 0 w 2863850"/>
                <a:gd name="connsiteY18-1374" fmla="*/ 666750 h 1409700"/>
                <a:gd name="connsiteX19-1375" fmla="*/ 6350 w 2863850"/>
                <a:gd name="connsiteY19-1376" fmla="*/ 419100 h 1409700"/>
                <a:gd name="connsiteX20-1377" fmla="*/ 133350 w 2863850"/>
                <a:gd name="connsiteY20-1378" fmla="*/ 25400 h 1409700"/>
                <a:gd name="connsiteX0-1379" fmla="*/ 133350 w 2863850"/>
                <a:gd name="connsiteY0-1380" fmla="*/ 25400 h 1409700"/>
                <a:gd name="connsiteX1-1381" fmla="*/ 1593850 w 2863850"/>
                <a:gd name="connsiteY1-1382" fmla="*/ 76200 h 1409700"/>
                <a:gd name="connsiteX2-1383" fmla="*/ 1765300 w 2863850"/>
                <a:gd name="connsiteY2-1384" fmla="*/ 222250 h 1409700"/>
                <a:gd name="connsiteX3-1385" fmla="*/ 1479550 w 2863850"/>
                <a:gd name="connsiteY3-1386" fmla="*/ 266700 h 1409700"/>
                <a:gd name="connsiteX4-1387" fmla="*/ 679450 w 2863850"/>
                <a:gd name="connsiteY4-1388" fmla="*/ 266700 h 1409700"/>
                <a:gd name="connsiteX5-1389" fmla="*/ 679450 w 2863850"/>
                <a:gd name="connsiteY5-1390" fmla="*/ 457200 h 1409700"/>
                <a:gd name="connsiteX6-1391" fmla="*/ 2355850 w 2863850"/>
                <a:gd name="connsiteY6-1392" fmla="*/ 419100 h 1409700"/>
                <a:gd name="connsiteX7-1393" fmla="*/ 2203450 w 2863850"/>
                <a:gd name="connsiteY7-1394" fmla="*/ 38100 h 1409700"/>
                <a:gd name="connsiteX8-1395" fmla="*/ 2736850 w 2863850"/>
                <a:gd name="connsiteY8-1396" fmla="*/ 0 h 1409700"/>
                <a:gd name="connsiteX9-1397" fmla="*/ 2838450 w 2863850"/>
                <a:gd name="connsiteY9-1398" fmla="*/ 336550 h 1409700"/>
                <a:gd name="connsiteX10-1399" fmla="*/ 2863850 w 2863850"/>
                <a:gd name="connsiteY10-1400" fmla="*/ 755650 h 1409700"/>
                <a:gd name="connsiteX11-1401" fmla="*/ 2794000 w 2863850"/>
                <a:gd name="connsiteY11-1402" fmla="*/ 996950 h 1409700"/>
                <a:gd name="connsiteX12-1403" fmla="*/ 831850 w 2863850"/>
                <a:gd name="connsiteY12-1404" fmla="*/ 952500 h 1409700"/>
                <a:gd name="connsiteX13-1405" fmla="*/ 831850 w 2863850"/>
                <a:gd name="connsiteY13-1406" fmla="*/ 1181100 h 1409700"/>
                <a:gd name="connsiteX14-1407" fmla="*/ 1936750 w 2863850"/>
                <a:gd name="connsiteY14-1408" fmla="*/ 1181100 h 1409700"/>
                <a:gd name="connsiteX15-1409" fmla="*/ 1898650 w 2863850"/>
                <a:gd name="connsiteY15-1410" fmla="*/ 1409700 h 1409700"/>
                <a:gd name="connsiteX16-1411" fmla="*/ 298450 w 2863850"/>
                <a:gd name="connsiteY16-1412" fmla="*/ 1333500 h 1409700"/>
                <a:gd name="connsiteX17-1413" fmla="*/ 44450 w 2863850"/>
                <a:gd name="connsiteY17-1414" fmla="*/ 952500 h 1409700"/>
                <a:gd name="connsiteX18-1415" fmla="*/ 0 w 2863850"/>
                <a:gd name="connsiteY18-1416" fmla="*/ 666750 h 1409700"/>
                <a:gd name="connsiteX19-1417" fmla="*/ 6350 w 2863850"/>
                <a:gd name="connsiteY19-1418" fmla="*/ 419100 h 1409700"/>
                <a:gd name="connsiteX20-1419" fmla="*/ 133350 w 2863850"/>
                <a:gd name="connsiteY20-1420" fmla="*/ 25400 h 1409700"/>
                <a:gd name="connsiteX0-1421" fmla="*/ 133350 w 2863850"/>
                <a:gd name="connsiteY0-1422" fmla="*/ 25400 h 1409700"/>
                <a:gd name="connsiteX1-1423" fmla="*/ 1593850 w 2863850"/>
                <a:gd name="connsiteY1-1424" fmla="*/ 76200 h 1409700"/>
                <a:gd name="connsiteX2-1425" fmla="*/ 1765300 w 2863850"/>
                <a:gd name="connsiteY2-1426" fmla="*/ 222250 h 1409700"/>
                <a:gd name="connsiteX3-1427" fmla="*/ 1479550 w 2863850"/>
                <a:gd name="connsiteY3-1428" fmla="*/ 266700 h 1409700"/>
                <a:gd name="connsiteX4-1429" fmla="*/ 679450 w 2863850"/>
                <a:gd name="connsiteY4-1430" fmla="*/ 266700 h 1409700"/>
                <a:gd name="connsiteX5-1431" fmla="*/ 679450 w 2863850"/>
                <a:gd name="connsiteY5-1432" fmla="*/ 457200 h 1409700"/>
                <a:gd name="connsiteX6-1433" fmla="*/ 2355850 w 2863850"/>
                <a:gd name="connsiteY6-1434" fmla="*/ 419100 h 1409700"/>
                <a:gd name="connsiteX7-1435" fmla="*/ 2203450 w 2863850"/>
                <a:gd name="connsiteY7-1436" fmla="*/ 38100 h 1409700"/>
                <a:gd name="connsiteX8-1437" fmla="*/ 2736850 w 2863850"/>
                <a:gd name="connsiteY8-1438" fmla="*/ 0 h 1409700"/>
                <a:gd name="connsiteX9-1439" fmla="*/ 2838450 w 2863850"/>
                <a:gd name="connsiteY9-1440" fmla="*/ 336550 h 1409700"/>
                <a:gd name="connsiteX10-1441" fmla="*/ 2863850 w 2863850"/>
                <a:gd name="connsiteY10-1442" fmla="*/ 755650 h 1409700"/>
                <a:gd name="connsiteX11-1443" fmla="*/ 2794000 w 2863850"/>
                <a:gd name="connsiteY11-1444" fmla="*/ 996950 h 1409700"/>
                <a:gd name="connsiteX12-1445" fmla="*/ 831850 w 2863850"/>
                <a:gd name="connsiteY12-1446" fmla="*/ 952500 h 1409700"/>
                <a:gd name="connsiteX13-1447" fmla="*/ 831850 w 2863850"/>
                <a:gd name="connsiteY13-1448" fmla="*/ 1181100 h 1409700"/>
                <a:gd name="connsiteX14-1449" fmla="*/ 1936750 w 2863850"/>
                <a:gd name="connsiteY14-1450" fmla="*/ 1181100 h 1409700"/>
                <a:gd name="connsiteX15-1451" fmla="*/ 1898650 w 2863850"/>
                <a:gd name="connsiteY15-1452" fmla="*/ 1409700 h 1409700"/>
                <a:gd name="connsiteX16-1453" fmla="*/ 298450 w 2863850"/>
                <a:gd name="connsiteY16-1454" fmla="*/ 1333500 h 1409700"/>
                <a:gd name="connsiteX17-1455" fmla="*/ 44450 w 2863850"/>
                <a:gd name="connsiteY17-1456" fmla="*/ 952500 h 1409700"/>
                <a:gd name="connsiteX18-1457" fmla="*/ 0 w 2863850"/>
                <a:gd name="connsiteY18-1458" fmla="*/ 666750 h 1409700"/>
                <a:gd name="connsiteX19-1459" fmla="*/ 6350 w 2863850"/>
                <a:gd name="connsiteY19-1460" fmla="*/ 419100 h 1409700"/>
                <a:gd name="connsiteX20-1461" fmla="*/ 133350 w 2863850"/>
                <a:gd name="connsiteY20-1462" fmla="*/ 25400 h 1409700"/>
                <a:gd name="connsiteX0-1463" fmla="*/ 133350 w 2863850"/>
                <a:gd name="connsiteY0-1464" fmla="*/ 25400 h 1409700"/>
                <a:gd name="connsiteX1-1465" fmla="*/ 1593850 w 2863850"/>
                <a:gd name="connsiteY1-1466" fmla="*/ 76200 h 1409700"/>
                <a:gd name="connsiteX2-1467" fmla="*/ 1765300 w 2863850"/>
                <a:gd name="connsiteY2-1468" fmla="*/ 222250 h 1409700"/>
                <a:gd name="connsiteX3-1469" fmla="*/ 1479550 w 2863850"/>
                <a:gd name="connsiteY3-1470" fmla="*/ 266700 h 1409700"/>
                <a:gd name="connsiteX4-1471" fmla="*/ 679450 w 2863850"/>
                <a:gd name="connsiteY4-1472" fmla="*/ 266700 h 1409700"/>
                <a:gd name="connsiteX5-1473" fmla="*/ 679450 w 2863850"/>
                <a:gd name="connsiteY5-1474" fmla="*/ 457200 h 1409700"/>
                <a:gd name="connsiteX6-1475" fmla="*/ 2355850 w 2863850"/>
                <a:gd name="connsiteY6-1476" fmla="*/ 419100 h 1409700"/>
                <a:gd name="connsiteX7-1477" fmla="*/ 2203450 w 2863850"/>
                <a:gd name="connsiteY7-1478" fmla="*/ 38100 h 1409700"/>
                <a:gd name="connsiteX8-1479" fmla="*/ 2736850 w 2863850"/>
                <a:gd name="connsiteY8-1480" fmla="*/ 0 h 1409700"/>
                <a:gd name="connsiteX9-1481" fmla="*/ 2838450 w 2863850"/>
                <a:gd name="connsiteY9-1482" fmla="*/ 336550 h 1409700"/>
                <a:gd name="connsiteX10-1483" fmla="*/ 2863850 w 2863850"/>
                <a:gd name="connsiteY10-1484" fmla="*/ 755650 h 1409700"/>
                <a:gd name="connsiteX11-1485" fmla="*/ 2794000 w 2863850"/>
                <a:gd name="connsiteY11-1486" fmla="*/ 996950 h 1409700"/>
                <a:gd name="connsiteX12-1487" fmla="*/ 831850 w 2863850"/>
                <a:gd name="connsiteY12-1488" fmla="*/ 952500 h 1409700"/>
                <a:gd name="connsiteX13-1489" fmla="*/ 831850 w 2863850"/>
                <a:gd name="connsiteY13-1490" fmla="*/ 1181100 h 1409700"/>
                <a:gd name="connsiteX14-1491" fmla="*/ 1936750 w 2863850"/>
                <a:gd name="connsiteY14-1492" fmla="*/ 1181100 h 1409700"/>
                <a:gd name="connsiteX15-1493" fmla="*/ 1898650 w 2863850"/>
                <a:gd name="connsiteY15-1494" fmla="*/ 1409700 h 1409700"/>
                <a:gd name="connsiteX16-1495" fmla="*/ 298450 w 2863850"/>
                <a:gd name="connsiteY16-1496" fmla="*/ 1333500 h 1409700"/>
                <a:gd name="connsiteX17-1497" fmla="*/ 44450 w 2863850"/>
                <a:gd name="connsiteY17-1498" fmla="*/ 952500 h 1409700"/>
                <a:gd name="connsiteX18-1499" fmla="*/ 0 w 2863850"/>
                <a:gd name="connsiteY18-1500" fmla="*/ 666750 h 1409700"/>
                <a:gd name="connsiteX19-1501" fmla="*/ 6350 w 2863850"/>
                <a:gd name="connsiteY19-1502" fmla="*/ 419100 h 1409700"/>
                <a:gd name="connsiteX20-1503" fmla="*/ 133350 w 2863850"/>
                <a:gd name="connsiteY20-1504" fmla="*/ 25400 h 1409700"/>
                <a:gd name="connsiteX0-1505" fmla="*/ 133350 w 2863850"/>
                <a:gd name="connsiteY0-1506" fmla="*/ 60222 h 1444522"/>
                <a:gd name="connsiteX1-1507" fmla="*/ 1593850 w 2863850"/>
                <a:gd name="connsiteY1-1508" fmla="*/ 111022 h 1444522"/>
                <a:gd name="connsiteX2-1509" fmla="*/ 1765300 w 2863850"/>
                <a:gd name="connsiteY2-1510" fmla="*/ 257072 h 1444522"/>
                <a:gd name="connsiteX3-1511" fmla="*/ 1479550 w 2863850"/>
                <a:gd name="connsiteY3-1512" fmla="*/ 301522 h 1444522"/>
                <a:gd name="connsiteX4-1513" fmla="*/ 679450 w 2863850"/>
                <a:gd name="connsiteY4-1514" fmla="*/ 301522 h 1444522"/>
                <a:gd name="connsiteX5-1515" fmla="*/ 679450 w 2863850"/>
                <a:gd name="connsiteY5-1516" fmla="*/ 492022 h 1444522"/>
                <a:gd name="connsiteX6-1517" fmla="*/ 2355850 w 2863850"/>
                <a:gd name="connsiteY6-1518" fmla="*/ 453922 h 1444522"/>
                <a:gd name="connsiteX7-1519" fmla="*/ 2203450 w 2863850"/>
                <a:gd name="connsiteY7-1520" fmla="*/ 72922 h 1444522"/>
                <a:gd name="connsiteX8-1521" fmla="*/ 2736850 w 2863850"/>
                <a:gd name="connsiteY8-1522" fmla="*/ 34822 h 1444522"/>
                <a:gd name="connsiteX9-1523" fmla="*/ 2838450 w 2863850"/>
                <a:gd name="connsiteY9-1524" fmla="*/ 371372 h 1444522"/>
                <a:gd name="connsiteX10-1525" fmla="*/ 2863850 w 2863850"/>
                <a:gd name="connsiteY10-1526" fmla="*/ 790472 h 1444522"/>
                <a:gd name="connsiteX11-1527" fmla="*/ 2794000 w 2863850"/>
                <a:gd name="connsiteY11-1528" fmla="*/ 1031772 h 1444522"/>
                <a:gd name="connsiteX12-1529" fmla="*/ 831850 w 2863850"/>
                <a:gd name="connsiteY12-1530" fmla="*/ 987322 h 1444522"/>
                <a:gd name="connsiteX13-1531" fmla="*/ 831850 w 2863850"/>
                <a:gd name="connsiteY13-1532" fmla="*/ 1215922 h 1444522"/>
                <a:gd name="connsiteX14-1533" fmla="*/ 1936750 w 2863850"/>
                <a:gd name="connsiteY14-1534" fmla="*/ 1215922 h 1444522"/>
                <a:gd name="connsiteX15-1535" fmla="*/ 1898650 w 2863850"/>
                <a:gd name="connsiteY15-1536" fmla="*/ 1444522 h 1444522"/>
                <a:gd name="connsiteX16-1537" fmla="*/ 298450 w 2863850"/>
                <a:gd name="connsiteY16-1538" fmla="*/ 1368322 h 1444522"/>
                <a:gd name="connsiteX17-1539" fmla="*/ 44450 w 2863850"/>
                <a:gd name="connsiteY17-1540" fmla="*/ 987322 h 1444522"/>
                <a:gd name="connsiteX18-1541" fmla="*/ 0 w 2863850"/>
                <a:gd name="connsiteY18-1542" fmla="*/ 701572 h 1444522"/>
                <a:gd name="connsiteX19-1543" fmla="*/ 6350 w 2863850"/>
                <a:gd name="connsiteY19-1544" fmla="*/ 453922 h 1444522"/>
                <a:gd name="connsiteX20-1545" fmla="*/ 133350 w 2863850"/>
                <a:gd name="connsiteY20-1546" fmla="*/ 60222 h 1444522"/>
                <a:gd name="connsiteX0-1547" fmla="*/ 133350 w 2863850"/>
                <a:gd name="connsiteY0-1548" fmla="*/ 60222 h 1444522"/>
                <a:gd name="connsiteX1-1549" fmla="*/ 1593850 w 2863850"/>
                <a:gd name="connsiteY1-1550" fmla="*/ 111022 h 1444522"/>
                <a:gd name="connsiteX2-1551" fmla="*/ 1765300 w 2863850"/>
                <a:gd name="connsiteY2-1552" fmla="*/ 257072 h 1444522"/>
                <a:gd name="connsiteX3-1553" fmla="*/ 1479550 w 2863850"/>
                <a:gd name="connsiteY3-1554" fmla="*/ 301522 h 1444522"/>
                <a:gd name="connsiteX4-1555" fmla="*/ 679450 w 2863850"/>
                <a:gd name="connsiteY4-1556" fmla="*/ 301522 h 1444522"/>
                <a:gd name="connsiteX5-1557" fmla="*/ 679450 w 2863850"/>
                <a:gd name="connsiteY5-1558" fmla="*/ 492022 h 1444522"/>
                <a:gd name="connsiteX6-1559" fmla="*/ 2355850 w 2863850"/>
                <a:gd name="connsiteY6-1560" fmla="*/ 453922 h 1444522"/>
                <a:gd name="connsiteX7-1561" fmla="*/ 2203450 w 2863850"/>
                <a:gd name="connsiteY7-1562" fmla="*/ 72922 h 1444522"/>
                <a:gd name="connsiteX8-1563" fmla="*/ 2736850 w 2863850"/>
                <a:gd name="connsiteY8-1564" fmla="*/ 34822 h 1444522"/>
                <a:gd name="connsiteX9-1565" fmla="*/ 2838450 w 2863850"/>
                <a:gd name="connsiteY9-1566" fmla="*/ 371372 h 1444522"/>
                <a:gd name="connsiteX10-1567" fmla="*/ 2863850 w 2863850"/>
                <a:gd name="connsiteY10-1568" fmla="*/ 790472 h 1444522"/>
                <a:gd name="connsiteX11-1569" fmla="*/ 2794000 w 2863850"/>
                <a:gd name="connsiteY11-1570" fmla="*/ 1031772 h 1444522"/>
                <a:gd name="connsiteX12-1571" fmla="*/ 831850 w 2863850"/>
                <a:gd name="connsiteY12-1572" fmla="*/ 987322 h 1444522"/>
                <a:gd name="connsiteX13-1573" fmla="*/ 831850 w 2863850"/>
                <a:gd name="connsiteY13-1574" fmla="*/ 1215922 h 1444522"/>
                <a:gd name="connsiteX14-1575" fmla="*/ 1936750 w 2863850"/>
                <a:gd name="connsiteY14-1576" fmla="*/ 1215922 h 1444522"/>
                <a:gd name="connsiteX15-1577" fmla="*/ 1898650 w 2863850"/>
                <a:gd name="connsiteY15-1578" fmla="*/ 1444522 h 1444522"/>
                <a:gd name="connsiteX16-1579" fmla="*/ 298450 w 2863850"/>
                <a:gd name="connsiteY16-1580" fmla="*/ 1368322 h 1444522"/>
                <a:gd name="connsiteX17-1581" fmla="*/ 44450 w 2863850"/>
                <a:gd name="connsiteY17-1582" fmla="*/ 987322 h 1444522"/>
                <a:gd name="connsiteX18-1583" fmla="*/ 0 w 2863850"/>
                <a:gd name="connsiteY18-1584" fmla="*/ 701572 h 1444522"/>
                <a:gd name="connsiteX19-1585" fmla="*/ 6350 w 2863850"/>
                <a:gd name="connsiteY19-1586" fmla="*/ 453922 h 1444522"/>
                <a:gd name="connsiteX20-1587" fmla="*/ 133350 w 2863850"/>
                <a:gd name="connsiteY20-1588" fmla="*/ 60222 h 1444522"/>
                <a:gd name="connsiteX0-1589" fmla="*/ 133350 w 2863850"/>
                <a:gd name="connsiteY0-1590" fmla="*/ 60222 h 1444522"/>
                <a:gd name="connsiteX1-1591" fmla="*/ 1593850 w 2863850"/>
                <a:gd name="connsiteY1-1592" fmla="*/ 111022 h 1444522"/>
                <a:gd name="connsiteX2-1593" fmla="*/ 1765300 w 2863850"/>
                <a:gd name="connsiteY2-1594" fmla="*/ 257072 h 1444522"/>
                <a:gd name="connsiteX3-1595" fmla="*/ 1479550 w 2863850"/>
                <a:gd name="connsiteY3-1596" fmla="*/ 301522 h 1444522"/>
                <a:gd name="connsiteX4-1597" fmla="*/ 679450 w 2863850"/>
                <a:gd name="connsiteY4-1598" fmla="*/ 301522 h 1444522"/>
                <a:gd name="connsiteX5-1599" fmla="*/ 679450 w 2863850"/>
                <a:gd name="connsiteY5-1600" fmla="*/ 492022 h 1444522"/>
                <a:gd name="connsiteX6-1601" fmla="*/ 2355850 w 2863850"/>
                <a:gd name="connsiteY6-1602" fmla="*/ 453922 h 1444522"/>
                <a:gd name="connsiteX7-1603" fmla="*/ 2203450 w 2863850"/>
                <a:gd name="connsiteY7-1604" fmla="*/ 72922 h 1444522"/>
                <a:gd name="connsiteX8-1605" fmla="*/ 2736850 w 2863850"/>
                <a:gd name="connsiteY8-1606" fmla="*/ 34822 h 1444522"/>
                <a:gd name="connsiteX9-1607" fmla="*/ 2838450 w 2863850"/>
                <a:gd name="connsiteY9-1608" fmla="*/ 371372 h 1444522"/>
                <a:gd name="connsiteX10-1609" fmla="*/ 2863850 w 2863850"/>
                <a:gd name="connsiteY10-1610" fmla="*/ 790472 h 1444522"/>
                <a:gd name="connsiteX11-1611" fmla="*/ 2794000 w 2863850"/>
                <a:gd name="connsiteY11-1612" fmla="*/ 1031772 h 1444522"/>
                <a:gd name="connsiteX12-1613" fmla="*/ 831850 w 2863850"/>
                <a:gd name="connsiteY12-1614" fmla="*/ 987322 h 1444522"/>
                <a:gd name="connsiteX13-1615" fmla="*/ 831850 w 2863850"/>
                <a:gd name="connsiteY13-1616" fmla="*/ 1215922 h 1444522"/>
                <a:gd name="connsiteX14-1617" fmla="*/ 1936750 w 2863850"/>
                <a:gd name="connsiteY14-1618" fmla="*/ 1215922 h 1444522"/>
                <a:gd name="connsiteX15-1619" fmla="*/ 1898650 w 2863850"/>
                <a:gd name="connsiteY15-1620" fmla="*/ 1444522 h 1444522"/>
                <a:gd name="connsiteX16-1621" fmla="*/ 298450 w 2863850"/>
                <a:gd name="connsiteY16-1622" fmla="*/ 1368322 h 1444522"/>
                <a:gd name="connsiteX17-1623" fmla="*/ 44450 w 2863850"/>
                <a:gd name="connsiteY17-1624" fmla="*/ 987322 h 1444522"/>
                <a:gd name="connsiteX18-1625" fmla="*/ 0 w 2863850"/>
                <a:gd name="connsiteY18-1626" fmla="*/ 701572 h 1444522"/>
                <a:gd name="connsiteX19-1627" fmla="*/ 6350 w 2863850"/>
                <a:gd name="connsiteY19-1628" fmla="*/ 453922 h 1444522"/>
                <a:gd name="connsiteX20-1629" fmla="*/ 133350 w 2863850"/>
                <a:gd name="connsiteY20-1630" fmla="*/ 60222 h 1444522"/>
                <a:gd name="connsiteX0-1631" fmla="*/ 133350 w 2863850"/>
                <a:gd name="connsiteY0-1632" fmla="*/ 60222 h 1444522"/>
                <a:gd name="connsiteX1-1633" fmla="*/ 1593850 w 2863850"/>
                <a:gd name="connsiteY1-1634" fmla="*/ 111022 h 1444522"/>
                <a:gd name="connsiteX2-1635" fmla="*/ 1765300 w 2863850"/>
                <a:gd name="connsiteY2-1636" fmla="*/ 257072 h 1444522"/>
                <a:gd name="connsiteX3-1637" fmla="*/ 1479550 w 2863850"/>
                <a:gd name="connsiteY3-1638" fmla="*/ 301522 h 1444522"/>
                <a:gd name="connsiteX4-1639" fmla="*/ 679450 w 2863850"/>
                <a:gd name="connsiteY4-1640" fmla="*/ 301522 h 1444522"/>
                <a:gd name="connsiteX5-1641" fmla="*/ 679450 w 2863850"/>
                <a:gd name="connsiteY5-1642" fmla="*/ 492022 h 1444522"/>
                <a:gd name="connsiteX6-1643" fmla="*/ 2355850 w 2863850"/>
                <a:gd name="connsiteY6-1644" fmla="*/ 453922 h 1444522"/>
                <a:gd name="connsiteX7-1645" fmla="*/ 2203450 w 2863850"/>
                <a:gd name="connsiteY7-1646" fmla="*/ 72922 h 1444522"/>
                <a:gd name="connsiteX8-1647" fmla="*/ 2736850 w 2863850"/>
                <a:gd name="connsiteY8-1648" fmla="*/ 34822 h 1444522"/>
                <a:gd name="connsiteX9-1649" fmla="*/ 2838450 w 2863850"/>
                <a:gd name="connsiteY9-1650" fmla="*/ 371372 h 1444522"/>
                <a:gd name="connsiteX10-1651" fmla="*/ 2863850 w 2863850"/>
                <a:gd name="connsiteY10-1652" fmla="*/ 790472 h 1444522"/>
                <a:gd name="connsiteX11-1653" fmla="*/ 2794000 w 2863850"/>
                <a:gd name="connsiteY11-1654" fmla="*/ 1031772 h 1444522"/>
                <a:gd name="connsiteX12-1655" fmla="*/ 831850 w 2863850"/>
                <a:gd name="connsiteY12-1656" fmla="*/ 987322 h 1444522"/>
                <a:gd name="connsiteX13-1657" fmla="*/ 831850 w 2863850"/>
                <a:gd name="connsiteY13-1658" fmla="*/ 1215922 h 1444522"/>
                <a:gd name="connsiteX14-1659" fmla="*/ 1936750 w 2863850"/>
                <a:gd name="connsiteY14-1660" fmla="*/ 1215922 h 1444522"/>
                <a:gd name="connsiteX15-1661" fmla="*/ 1898650 w 2863850"/>
                <a:gd name="connsiteY15-1662" fmla="*/ 1444522 h 1444522"/>
                <a:gd name="connsiteX16-1663" fmla="*/ 298450 w 2863850"/>
                <a:gd name="connsiteY16-1664" fmla="*/ 1368322 h 1444522"/>
                <a:gd name="connsiteX17-1665" fmla="*/ 44450 w 2863850"/>
                <a:gd name="connsiteY17-1666" fmla="*/ 987322 h 1444522"/>
                <a:gd name="connsiteX18-1667" fmla="*/ 0 w 2863850"/>
                <a:gd name="connsiteY18-1668" fmla="*/ 701572 h 1444522"/>
                <a:gd name="connsiteX19-1669" fmla="*/ 6350 w 2863850"/>
                <a:gd name="connsiteY19-1670" fmla="*/ 453922 h 1444522"/>
                <a:gd name="connsiteX20-1671" fmla="*/ 133350 w 2863850"/>
                <a:gd name="connsiteY20-1672" fmla="*/ 60222 h 1444522"/>
                <a:gd name="connsiteX0-1673" fmla="*/ 133350 w 2863850"/>
                <a:gd name="connsiteY0-1674" fmla="*/ 60222 h 1444522"/>
                <a:gd name="connsiteX1-1675" fmla="*/ 1593850 w 2863850"/>
                <a:gd name="connsiteY1-1676" fmla="*/ 111022 h 1444522"/>
                <a:gd name="connsiteX2-1677" fmla="*/ 1765300 w 2863850"/>
                <a:gd name="connsiteY2-1678" fmla="*/ 257072 h 1444522"/>
                <a:gd name="connsiteX3-1679" fmla="*/ 1479550 w 2863850"/>
                <a:gd name="connsiteY3-1680" fmla="*/ 301522 h 1444522"/>
                <a:gd name="connsiteX4-1681" fmla="*/ 679450 w 2863850"/>
                <a:gd name="connsiteY4-1682" fmla="*/ 301522 h 1444522"/>
                <a:gd name="connsiteX5-1683" fmla="*/ 679450 w 2863850"/>
                <a:gd name="connsiteY5-1684" fmla="*/ 492022 h 1444522"/>
                <a:gd name="connsiteX6-1685" fmla="*/ 2355850 w 2863850"/>
                <a:gd name="connsiteY6-1686" fmla="*/ 453922 h 1444522"/>
                <a:gd name="connsiteX7-1687" fmla="*/ 2203450 w 2863850"/>
                <a:gd name="connsiteY7-1688" fmla="*/ 72922 h 1444522"/>
                <a:gd name="connsiteX8-1689" fmla="*/ 2736850 w 2863850"/>
                <a:gd name="connsiteY8-1690" fmla="*/ 34822 h 1444522"/>
                <a:gd name="connsiteX9-1691" fmla="*/ 2838450 w 2863850"/>
                <a:gd name="connsiteY9-1692" fmla="*/ 371372 h 1444522"/>
                <a:gd name="connsiteX10-1693" fmla="*/ 2863850 w 2863850"/>
                <a:gd name="connsiteY10-1694" fmla="*/ 790472 h 1444522"/>
                <a:gd name="connsiteX11-1695" fmla="*/ 2794000 w 2863850"/>
                <a:gd name="connsiteY11-1696" fmla="*/ 1031772 h 1444522"/>
                <a:gd name="connsiteX12-1697" fmla="*/ 831850 w 2863850"/>
                <a:gd name="connsiteY12-1698" fmla="*/ 987322 h 1444522"/>
                <a:gd name="connsiteX13-1699" fmla="*/ 831850 w 2863850"/>
                <a:gd name="connsiteY13-1700" fmla="*/ 1215922 h 1444522"/>
                <a:gd name="connsiteX14-1701" fmla="*/ 1936750 w 2863850"/>
                <a:gd name="connsiteY14-1702" fmla="*/ 1215922 h 1444522"/>
                <a:gd name="connsiteX15-1703" fmla="*/ 1898650 w 2863850"/>
                <a:gd name="connsiteY15-1704" fmla="*/ 1444522 h 1444522"/>
                <a:gd name="connsiteX16-1705" fmla="*/ 298450 w 2863850"/>
                <a:gd name="connsiteY16-1706" fmla="*/ 1368322 h 1444522"/>
                <a:gd name="connsiteX17-1707" fmla="*/ 44450 w 2863850"/>
                <a:gd name="connsiteY17-1708" fmla="*/ 987322 h 1444522"/>
                <a:gd name="connsiteX18-1709" fmla="*/ 0 w 2863850"/>
                <a:gd name="connsiteY18-1710" fmla="*/ 701572 h 1444522"/>
                <a:gd name="connsiteX19-1711" fmla="*/ 6350 w 2863850"/>
                <a:gd name="connsiteY19-1712" fmla="*/ 453922 h 1444522"/>
                <a:gd name="connsiteX20-1713" fmla="*/ 133350 w 2863850"/>
                <a:gd name="connsiteY20-1714" fmla="*/ 60222 h 1444522"/>
                <a:gd name="connsiteX0-1715" fmla="*/ 133350 w 2863850"/>
                <a:gd name="connsiteY0-1716" fmla="*/ 60222 h 1444522"/>
                <a:gd name="connsiteX1-1717" fmla="*/ 1593850 w 2863850"/>
                <a:gd name="connsiteY1-1718" fmla="*/ 111022 h 1444522"/>
                <a:gd name="connsiteX2-1719" fmla="*/ 1765300 w 2863850"/>
                <a:gd name="connsiteY2-1720" fmla="*/ 257072 h 1444522"/>
                <a:gd name="connsiteX3-1721" fmla="*/ 1479550 w 2863850"/>
                <a:gd name="connsiteY3-1722" fmla="*/ 301522 h 1444522"/>
                <a:gd name="connsiteX4-1723" fmla="*/ 679450 w 2863850"/>
                <a:gd name="connsiteY4-1724" fmla="*/ 301522 h 1444522"/>
                <a:gd name="connsiteX5-1725" fmla="*/ 679450 w 2863850"/>
                <a:gd name="connsiteY5-1726" fmla="*/ 492022 h 1444522"/>
                <a:gd name="connsiteX6-1727" fmla="*/ 2355850 w 2863850"/>
                <a:gd name="connsiteY6-1728" fmla="*/ 453922 h 1444522"/>
                <a:gd name="connsiteX7-1729" fmla="*/ 2203450 w 2863850"/>
                <a:gd name="connsiteY7-1730" fmla="*/ 72922 h 1444522"/>
                <a:gd name="connsiteX8-1731" fmla="*/ 2736850 w 2863850"/>
                <a:gd name="connsiteY8-1732" fmla="*/ 34822 h 1444522"/>
                <a:gd name="connsiteX9-1733" fmla="*/ 2838450 w 2863850"/>
                <a:gd name="connsiteY9-1734" fmla="*/ 371372 h 1444522"/>
                <a:gd name="connsiteX10-1735" fmla="*/ 2863850 w 2863850"/>
                <a:gd name="connsiteY10-1736" fmla="*/ 790472 h 1444522"/>
                <a:gd name="connsiteX11-1737" fmla="*/ 2794000 w 2863850"/>
                <a:gd name="connsiteY11-1738" fmla="*/ 1031772 h 1444522"/>
                <a:gd name="connsiteX12-1739" fmla="*/ 831850 w 2863850"/>
                <a:gd name="connsiteY12-1740" fmla="*/ 987322 h 1444522"/>
                <a:gd name="connsiteX13-1741" fmla="*/ 831850 w 2863850"/>
                <a:gd name="connsiteY13-1742" fmla="*/ 1215922 h 1444522"/>
                <a:gd name="connsiteX14-1743" fmla="*/ 1936750 w 2863850"/>
                <a:gd name="connsiteY14-1744" fmla="*/ 1190522 h 1444522"/>
                <a:gd name="connsiteX15-1745" fmla="*/ 1898650 w 2863850"/>
                <a:gd name="connsiteY15-1746" fmla="*/ 1444522 h 1444522"/>
                <a:gd name="connsiteX16-1747" fmla="*/ 298450 w 2863850"/>
                <a:gd name="connsiteY16-1748" fmla="*/ 1368322 h 1444522"/>
                <a:gd name="connsiteX17-1749" fmla="*/ 44450 w 2863850"/>
                <a:gd name="connsiteY17-1750" fmla="*/ 987322 h 1444522"/>
                <a:gd name="connsiteX18-1751" fmla="*/ 0 w 2863850"/>
                <a:gd name="connsiteY18-1752" fmla="*/ 701572 h 1444522"/>
                <a:gd name="connsiteX19-1753" fmla="*/ 6350 w 2863850"/>
                <a:gd name="connsiteY19-1754" fmla="*/ 453922 h 1444522"/>
                <a:gd name="connsiteX20-1755" fmla="*/ 133350 w 2863850"/>
                <a:gd name="connsiteY20-1756" fmla="*/ 60222 h 1444522"/>
                <a:gd name="connsiteX0-1757" fmla="*/ 133350 w 2863850"/>
                <a:gd name="connsiteY0-1758" fmla="*/ 60222 h 1444522"/>
                <a:gd name="connsiteX1-1759" fmla="*/ 1593850 w 2863850"/>
                <a:gd name="connsiteY1-1760" fmla="*/ 111022 h 1444522"/>
                <a:gd name="connsiteX2-1761" fmla="*/ 1765300 w 2863850"/>
                <a:gd name="connsiteY2-1762" fmla="*/ 257072 h 1444522"/>
                <a:gd name="connsiteX3-1763" fmla="*/ 1479550 w 2863850"/>
                <a:gd name="connsiteY3-1764" fmla="*/ 301522 h 1444522"/>
                <a:gd name="connsiteX4-1765" fmla="*/ 679450 w 2863850"/>
                <a:gd name="connsiteY4-1766" fmla="*/ 301522 h 1444522"/>
                <a:gd name="connsiteX5-1767" fmla="*/ 679450 w 2863850"/>
                <a:gd name="connsiteY5-1768" fmla="*/ 492022 h 1444522"/>
                <a:gd name="connsiteX6-1769" fmla="*/ 2355850 w 2863850"/>
                <a:gd name="connsiteY6-1770" fmla="*/ 453922 h 1444522"/>
                <a:gd name="connsiteX7-1771" fmla="*/ 2203450 w 2863850"/>
                <a:gd name="connsiteY7-1772" fmla="*/ 72922 h 1444522"/>
                <a:gd name="connsiteX8-1773" fmla="*/ 2736850 w 2863850"/>
                <a:gd name="connsiteY8-1774" fmla="*/ 34822 h 1444522"/>
                <a:gd name="connsiteX9-1775" fmla="*/ 2838450 w 2863850"/>
                <a:gd name="connsiteY9-1776" fmla="*/ 371372 h 1444522"/>
                <a:gd name="connsiteX10-1777" fmla="*/ 2863850 w 2863850"/>
                <a:gd name="connsiteY10-1778" fmla="*/ 790472 h 1444522"/>
                <a:gd name="connsiteX11-1779" fmla="*/ 2794000 w 2863850"/>
                <a:gd name="connsiteY11-1780" fmla="*/ 1031772 h 1444522"/>
                <a:gd name="connsiteX12-1781" fmla="*/ 831850 w 2863850"/>
                <a:gd name="connsiteY12-1782" fmla="*/ 987322 h 1444522"/>
                <a:gd name="connsiteX13-1783" fmla="*/ 831850 w 2863850"/>
                <a:gd name="connsiteY13-1784" fmla="*/ 1215922 h 1444522"/>
                <a:gd name="connsiteX14-1785" fmla="*/ 1936750 w 2863850"/>
                <a:gd name="connsiteY14-1786" fmla="*/ 1190522 h 1444522"/>
                <a:gd name="connsiteX15-1787" fmla="*/ 1898650 w 2863850"/>
                <a:gd name="connsiteY15-1788" fmla="*/ 1444522 h 1444522"/>
                <a:gd name="connsiteX16-1789" fmla="*/ 298450 w 2863850"/>
                <a:gd name="connsiteY16-1790" fmla="*/ 1368322 h 1444522"/>
                <a:gd name="connsiteX17-1791" fmla="*/ 44450 w 2863850"/>
                <a:gd name="connsiteY17-1792" fmla="*/ 987322 h 1444522"/>
                <a:gd name="connsiteX18-1793" fmla="*/ 0 w 2863850"/>
                <a:gd name="connsiteY18-1794" fmla="*/ 701572 h 1444522"/>
                <a:gd name="connsiteX19-1795" fmla="*/ 6350 w 2863850"/>
                <a:gd name="connsiteY19-1796" fmla="*/ 453922 h 1444522"/>
                <a:gd name="connsiteX20-1797" fmla="*/ 133350 w 2863850"/>
                <a:gd name="connsiteY20-1798" fmla="*/ 60222 h 1444522"/>
                <a:gd name="connsiteX0-1799" fmla="*/ 133350 w 2863850"/>
                <a:gd name="connsiteY0-1800" fmla="*/ 60222 h 1444522"/>
                <a:gd name="connsiteX1-1801" fmla="*/ 1593850 w 2863850"/>
                <a:gd name="connsiteY1-1802" fmla="*/ 111022 h 1444522"/>
                <a:gd name="connsiteX2-1803" fmla="*/ 1765300 w 2863850"/>
                <a:gd name="connsiteY2-1804" fmla="*/ 257072 h 1444522"/>
                <a:gd name="connsiteX3-1805" fmla="*/ 1479550 w 2863850"/>
                <a:gd name="connsiteY3-1806" fmla="*/ 301522 h 1444522"/>
                <a:gd name="connsiteX4-1807" fmla="*/ 679450 w 2863850"/>
                <a:gd name="connsiteY4-1808" fmla="*/ 301522 h 1444522"/>
                <a:gd name="connsiteX5-1809" fmla="*/ 679450 w 2863850"/>
                <a:gd name="connsiteY5-1810" fmla="*/ 492022 h 1444522"/>
                <a:gd name="connsiteX6-1811" fmla="*/ 2355850 w 2863850"/>
                <a:gd name="connsiteY6-1812" fmla="*/ 453922 h 1444522"/>
                <a:gd name="connsiteX7-1813" fmla="*/ 2203450 w 2863850"/>
                <a:gd name="connsiteY7-1814" fmla="*/ 72922 h 1444522"/>
                <a:gd name="connsiteX8-1815" fmla="*/ 2736850 w 2863850"/>
                <a:gd name="connsiteY8-1816" fmla="*/ 34822 h 1444522"/>
                <a:gd name="connsiteX9-1817" fmla="*/ 2838450 w 2863850"/>
                <a:gd name="connsiteY9-1818" fmla="*/ 371372 h 1444522"/>
                <a:gd name="connsiteX10-1819" fmla="*/ 2863850 w 2863850"/>
                <a:gd name="connsiteY10-1820" fmla="*/ 790472 h 1444522"/>
                <a:gd name="connsiteX11-1821" fmla="*/ 2794000 w 2863850"/>
                <a:gd name="connsiteY11-1822" fmla="*/ 1031772 h 1444522"/>
                <a:gd name="connsiteX12-1823" fmla="*/ 831850 w 2863850"/>
                <a:gd name="connsiteY12-1824" fmla="*/ 987322 h 1444522"/>
                <a:gd name="connsiteX13-1825" fmla="*/ 831850 w 2863850"/>
                <a:gd name="connsiteY13-1826" fmla="*/ 1215922 h 1444522"/>
                <a:gd name="connsiteX14-1827" fmla="*/ 1936750 w 2863850"/>
                <a:gd name="connsiteY14-1828" fmla="*/ 1190522 h 1444522"/>
                <a:gd name="connsiteX15-1829" fmla="*/ 1898650 w 2863850"/>
                <a:gd name="connsiteY15-1830" fmla="*/ 1444522 h 1444522"/>
                <a:gd name="connsiteX16-1831" fmla="*/ 298450 w 2863850"/>
                <a:gd name="connsiteY16-1832" fmla="*/ 1368322 h 1444522"/>
                <a:gd name="connsiteX17-1833" fmla="*/ 44450 w 2863850"/>
                <a:gd name="connsiteY17-1834" fmla="*/ 987322 h 1444522"/>
                <a:gd name="connsiteX18-1835" fmla="*/ 0 w 2863850"/>
                <a:gd name="connsiteY18-1836" fmla="*/ 701572 h 1444522"/>
                <a:gd name="connsiteX19-1837" fmla="*/ 6350 w 2863850"/>
                <a:gd name="connsiteY19-1838" fmla="*/ 453922 h 1444522"/>
                <a:gd name="connsiteX20-1839" fmla="*/ 133350 w 2863850"/>
                <a:gd name="connsiteY20-1840" fmla="*/ 60222 h 1444522"/>
                <a:gd name="connsiteX0-1841" fmla="*/ 133350 w 2863850"/>
                <a:gd name="connsiteY0-1842" fmla="*/ 60222 h 1444522"/>
                <a:gd name="connsiteX1-1843" fmla="*/ 1593850 w 2863850"/>
                <a:gd name="connsiteY1-1844" fmla="*/ 111022 h 1444522"/>
                <a:gd name="connsiteX2-1845" fmla="*/ 1765300 w 2863850"/>
                <a:gd name="connsiteY2-1846" fmla="*/ 257072 h 1444522"/>
                <a:gd name="connsiteX3-1847" fmla="*/ 1479550 w 2863850"/>
                <a:gd name="connsiteY3-1848" fmla="*/ 301522 h 1444522"/>
                <a:gd name="connsiteX4-1849" fmla="*/ 679450 w 2863850"/>
                <a:gd name="connsiteY4-1850" fmla="*/ 301522 h 1444522"/>
                <a:gd name="connsiteX5-1851" fmla="*/ 679450 w 2863850"/>
                <a:gd name="connsiteY5-1852" fmla="*/ 492022 h 1444522"/>
                <a:gd name="connsiteX6-1853" fmla="*/ 2355850 w 2863850"/>
                <a:gd name="connsiteY6-1854" fmla="*/ 453922 h 1444522"/>
                <a:gd name="connsiteX7-1855" fmla="*/ 2203450 w 2863850"/>
                <a:gd name="connsiteY7-1856" fmla="*/ 72922 h 1444522"/>
                <a:gd name="connsiteX8-1857" fmla="*/ 2736850 w 2863850"/>
                <a:gd name="connsiteY8-1858" fmla="*/ 34822 h 1444522"/>
                <a:gd name="connsiteX9-1859" fmla="*/ 2838450 w 2863850"/>
                <a:gd name="connsiteY9-1860" fmla="*/ 371372 h 1444522"/>
                <a:gd name="connsiteX10-1861" fmla="*/ 2863850 w 2863850"/>
                <a:gd name="connsiteY10-1862" fmla="*/ 790472 h 1444522"/>
                <a:gd name="connsiteX11-1863" fmla="*/ 2794000 w 2863850"/>
                <a:gd name="connsiteY11-1864" fmla="*/ 1031772 h 1444522"/>
                <a:gd name="connsiteX12-1865" fmla="*/ 831850 w 2863850"/>
                <a:gd name="connsiteY12-1866" fmla="*/ 987322 h 1444522"/>
                <a:gd name="connsiteX13-1867" fmla="*/ 831850 w 2863850"/>
                <a:gd name="connsiteY13-1868" fmla="*/ 1215922 h 1444522"/>
                <a:gd name="connsiteX14-1869" fmla="*/ 1911350 w 2863850"/>
                <a:gd name="connsiteY14-1870" fmla="*/ 1266722 h 1444522"/>
                <a:gd name="connsiteX15-1871" fmla="*/ 1898650 w 2863850"/>
                <a:gd name="connsiteY15-1872" fmla="*/ 1444522 h 1444522"/>
                <a:gd name="connsiteX16-1873" fmla="*/ 298450 w 2863850"/>
                <a:gd name="connsiteY16-1874" fmla="*/ 1368322 h 1444522"/>
                <a:gd name="connsiteX17-1875" fmla="*/ 44450 w 2863850"/>
                <a:gd name="connsiteY17-1876" fmla="*/ 987322 h 1444522"/>
                <a:gd name="connsiteX18-1877" fmla="*/ 0 w 2863850"/>
                <a:gd name="connsiteY18-1878" fmla="*/ 701572 h 1444522"/>
                <a:gd name="connsiteX19-1879" fmla="*/ 6350 w 2863850"/>
                <a:gd name="connsiteY19-1880" fmla="*/ 453922 h 1444522"/>
                <a:gd name="connsiteX20-1881" fmla="*/ 133350 w 2863850"/>
                <a:gd name="connsiteY20-1882" fmla="*/ 60222 h 144452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201" y="connsiteY20-202"/>
                </a:cxn>
              </a:cxnLst>
              <a:rect l="l" t="t" r="r" b="b"/>
              <a:pathLst>
                <a:path w="2863850" h="1444522">
                  <a:moveTo>
                    <a:pt x="133350" y="60222"/>
                  </a:moveTo>
                  <a:cubicBezTo>
                    <a:pt x="620183" y="77155"/>
                    <a:pt x="1321858" y="78214"/>
                    <a:pt x="1593850" y="111022"/>
                  </a:cubicBezTo>
                  <a:cubicBezTo>
                    <a:pt x="1865842" y="143830"/>
                    <a:pt x="1765300" y="170289"/>
                    <a:pt x="1765300" y="257072"/>
                  </a:cubicBezTo>
                  <a:cubicBezTo>
                    <a:pt x="1765300" y="331125"/>
                    <a:pt x="1587500" y="263422"/>
                    <a:pt x="1479550" y="301522"/>
                  </a:cubicBezTo>
                  <a:cubicBezTo>
                    <a:pt x="1212850" y="301522"/>
                    <a:pt x="939800" y="231672"/>
                    <a:pt x="679450" y="301522"/>
                  </a:cubicBezTo>
                  <a:cubicBezTo>
                    <a:pt x="609600" y="415822"/>
                    <a:pt x="647700" y="428522"/>
                    <a:pt x="679450" y="492022"/>
                  </a:cubicBezTo>
                  <a:cubicBezTo>
                    <a:pt x="1257300" y="542822"/>
                    <a:pt x="1809750" y="523772"/>
                    <a:pt x="2355850" y="453922"/>
                  </a:cubicBezTo>
                  <a:cubicBezTo>
                    <a:pt x="2393950" y="307872"/>
                    <a:pt x="2165350" y="231672"/>
                    <a:pt x="2203450" y="72922"/>
                  </a:cubicBezTo>
                  <a:cubicBezTo>
                    <a:pt x="2451100" y="-73128"/>
                    <a:pt x="2559050" y="47522"/>
                    <a:pt x="2736850" y="34822"/>
                  </a:cubicBezTo>
                  <a:lnTo>
                    <a:pt x="2838450" y="371372"/>
                  </a:lnTo>
                  <a:cubicBezTo>
                    <a:pt x="2855383" y="508955"/>
                    <a:pt x="2859617" y="646539"/>
                    <a:pt x="2863850" y="790472"/>
                  </a:cubicBezTo>
                  <a:cubicBezTo>
                    <a:pt x="2834217" y="906889"/>
                    <a:pt x="2836333" y="966155"/>
                    <a:pt x="2794000" y="1031772"/>
                  </a:cubicBezTo>
                  <a:cubicBezTo>
                    <a:pt x="2139950" y="1016955"/>
                    <a:pt x="933450" y="894189"/>
                    <a:pt x="831850" y="987322"/>
                  </a:cubicBezTo>
                  <a:cubicBezTo>
                    <a:pt x="781050" y="1107972"/>
                    <a:pt x="742950" y="1152422"/>
                    <a:pt x="831850" y="1215922"/>
                  </a:cubicBezTo>
                  <a:cubicBezTo>
                    <a:pt x="1200150" y="1273072"/>
                    <a:pt x="1606550" y="1203222"/>
                    <a:pt x="1911350" y="1266722"/>
                  </a:cubicBezTo>
                  <a:cubicBezTo>
                    <a:pt x="1987550" y="1370439"/>
                    <a:pt x="1911350" y="1359855"/>
                    <a:pt x="1898650" y="1444522"/>
                  </a:cubicBezTo>
                  <a:lnTo>
                    <a:pt x="298450" y="1368322"/>
                  </a:lnTo>
                  <a:cubicBezTo>
                    <a:pt x="162983" y="1431822"/>
                    <a:pt x="91017" y="1127022"/>
                    <a:pt x="44450" y="987322"/>
                  </a:cubicBezTo>
                  <a:cubicBezTo>
                    <a:pt x="8467" y="892072"/>
                    <a:pt x="23283" y="841272"/>
                    <a:pt x="0" y="701572"/>
                  </a:cubicBezTo>
                  <a:cubicBezTo>
                    <a:pt x="2117" y="615847"/>
                    <a:pt x="8467" y="563989"/>
                    <a:pt x="6350" y="453922"/>
                  </a:cubicBezTo>
                  <a:cubicBezTo>
                    <a:pt x="23283" y="350205"/>
                    <a:pt x="33867" y="95147"/>
                    <a:pt x="133350" y="60222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同侧圆角矩形 241"/>
            <p:cNvSpPr/>
            <p:nvPr/>
          </p:nvSpPr>
          <p:spPr>
            <a:xfrm rot="5400000">
              <a:off x="5511715" y="2905158"/>
              <a:ext cx="156537" cy="921599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同侧圆角矩形 241"/>
            <p:cNvSpPr/>
            <p:nvPr/>
          </p:nvSpPr>
          <p:spPr>
            <a:xfrm rot="5400000">
              <a:off x="5600247" y="3233866"/>
              <a:ext cx="132414" cy="497195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9824984" y="2987619"/>
            <a:ext cx="1363920" cy="1246213"/>
            <a:chOff x="3075882" y="2842193"/>
            <a:chExt cx="739349" cy="675542"/>
          </a:xfrm>
        </p:grpSpPr>
        <p:sp>
          <p:nvSpPr>
            <p:cNvPr id="147" name="椭圆 146"/>
            <p:cNvSpPr/>
            <p:nvPr/>
          </p:nvSpPr>
          <p:spPr>
            <a:xfrm>
              <a:off x="3075882" y="2842193"/>
              <a:ext cx="675542" cy="675542"/>
            </a:xfrm>
            <a:prstGeom prst="ellipse">
              <a:avLst/>
            </a:pr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任意多边形 147"/>
            <p:cNvSpPr/>
            <p:nvPr/>
          </p:nvSpPr>
          <p:spPr>
            <a:xfrm>
              <a:off x="3088661" y="2913816"/>
              <a:ext cx="404743" cy="211177"/>
            </a:xfrm>
            <a:custGeom>
              <a:gdLst>
                <a:gd name="connsiteX0" fmla="*/ 404743 w 404743"/>
                <a:gd name="connsiteY0" fmla="*/ 0 h 211177"/>
                <a:gd name="connsiteX1" fmla="*/ 403228 w 404743"/>
                <a:gd name="connsiteY1" fmla="*/ 4882 h 211177"/>
                <a:gd name="connsiteX2" fmla="*/ 92000 w 404743"/>
                <a:gd name="connsiteY2" fmla="*/ 211177 h 211177"/>
                <a:gd name="connsiteX3" fmla="*/ 40561 w 404743"/>
                <a:gd name="connsiteY3" fmla="*/ 207285 h 211177"/>
                <a:gd name="connsiteX4" fmla="*/ 0 w 404743"/>
                <a:gd name="connsiteY4" fmla="*/ 197937 h 211177"/>
                <a:gd name="connsiteX5" fmla="*/ 2657 w 404743"/>
                <a:gd name="connsiteY5" fmla="*/ 193043 h 211177"/>
                <a:gd name="connsiteX6" fmla="*/ 21647 w 404743"/>
                <a:gd name="connsiteY6" fmla="*/ 131867 h 211177"/>
                <a:gd name="connsiteX7" fmla="*/ 92000 w 404743"/>
                <a:gd name="connsiteY7" fmla="*/ 138959 h 211177"/>
                <a:gd name="connsiteX8" fmla="*/ 392939 w 404743"/>
                <a:gd name="connsiteY8" fmla="*/ 14306 h 2111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743" h="211177">
                  <a:moveTo>
                    <a:pt x="404743" y="0"/>
                  </a:moveTo>
                  <a:lnTo>
                    <a:pt x="403228" y="4882"/>
                  </a:lnTo>
                  <a:cubicBezTo>
                    <a:pt x="351951" y="126113"/>
                    <a:pt x="231910" y="211177"/>
                    <a:pt x="92000" y="211177"/>
                  </a:cubicBezTo>
                  <a:cubicBezTo>
                    <a:pt x="74512" y="211177"/>
                    <a:pt x="57333" y="209848"/>
                    <a:pt x="40561" y="207285"/>
                  </a:cubicBezTo>
                  <a:lnTo>
                    <a:pt x="0" y="197937"/>
                  </a:lnTo>
                  <a:lnTo>
                    <a:pt x="2657" y="193043"/>
                  </a:lnTo>
                  <a:lnTo>
                    <a:pt x="21647" y="131867"/>
                  </a:lnTo>
                  <a:lnTo>
                    <a:pt x="92000" y="138959"/>
                  </a:lnTo>
                  <a:cubicBezTo>
                    <a:pt x="209524" y="138959"/>
                    <a:pt x="315922" y="91323"/>
                    <a:pt x="392939" y="14306"/>
                  </a:cubicBez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任意多边形 148"/>
            <p:cNvSpPr/>
            <p:nvPr/>
          </p:nvSpPr>
          <p:spPr>
            <a:xfrm rot="20183244">
              <a:off x="3083500" y="3122249"/>
              <a:ext cx="681714" cy="156713"/>
            </a:xfrm>
            <a:custGeom>
              <a:gdLst>
                <a:gd name="connsiteX0" fmla="*/ 19051 w 675542"/>
                <a:gd name="connsiteY0" fmla="*/ 0 h 276412"/>
                <a:gd name="connsiteX1" fmla="*/ 24338 w 675542"/>
                <a:gd name="connsiteY1" fmla="*/ 1444 h 276412"/>
                <a:gd name="connsiteX2" fmla="*/ 557306 w 675542"/>
                <a:gd name="connsiteY2" fmla="*/ 55341 h 276412"/>
                <a:gd name="connsiteX3" fmla="*/ 669922 w 675542"/>
                <a:gd name="connsiteY3" fmla="*/ 51583 h 276412"/>
                <a:gd name="connsiteX4" fmla="*/ 675542 w 675542"/>
                <a:gd name="connsiteY4" fmla="*/ 107338 h 276412"/>
                <a:gd name="connsiteX5" fmla="*/ 655406 w 675542"/>
                <a:gd name="connsiteY5" fmla="*/ 207077 h 276412"/>
                <a:gd name="connsiteX6" fmla="*/ 634687 w 675542"/>
                <a:gd name="connsiteY6" fmla="*/ 218726 h 276412"/>
                <a:gd name="connsiteX7" fmla="*/ 357556 w 675542"/>
                <a:gd name="connsiteY7" fmla="*/ 276412 h 276412"/>
                <a:gd name="connsiteX8" fmla="*/ 80426 w 675542"/>
                <a:gd name="connsiteY8" fmla="*/ 218726 h 276412"/>
                <a:gd name="connsiteX9" fmla="*/ 15070 w 675542"/>
                <a:gd name="connsiteY9" fmla="*/ 181980 h 276412"/>
                <a:gd name="connsiteX10" fmla="*/ 0 w 675542"/>
                <a:gd name="connsiteY10" fmla="*/ 107338 h 276412"/>
                <a:gd name="connsiteX11" fmla="*/ 6863 w 675542"/>
                <a:gd name="connsiteY11" fmla="*/ 39265 h 276412"/>
                <a:gd name="connsiteX0-1" fmla="*/ 19051 w 675542"/>
                <a:gd name="connsiteY0-2" fmla="*/ 0 h 276412"/>
                <a:gd name="connsiteX1-3" fmla="*/ 24338 w 675542"/>
                <a:gd name="connsiteY1-4" fmla="*/ 1444 h 276412"/>
                <a:gd name="connsiteX2-5" fmla="*/ 557306 w 675542"/>
                <a:gd name="connsiteY2-6" fmla="*/ 55341 h 276412"/>
                <a:gd name="connsiteX3-7" fmla="*/ 669922 w 675542"/>
                <a:gd name="connsiteY3-8" fmla="*/ 51583 h 276412"/>
                <a:gd name="connsiteX4-9" fmla="*/ 675542 w 675542"/>
                <a:gd name="connsiteY4-10" fmla="*/ 107338 h 276412"/>
                <a:gd name="connsiteX5-11" fmla="*/ 655406 w 675542"/>
                <a:gd name="connsiteY5-12" fmla="*/ 207077 h 276412"/>
                <a:gd name="connsiteX6-13" fmla="*/ 634687 w 675542"/>
                <a:gd name="connsiteY6-14" fmla="*/ 218726 h 276412"/>
                <a:gd name="connsiteX7-15" fmla="*/ 357556 w 675542"/>
                <a:gd name="connsiteY7-16" fmla="*/ 276412 h 276412"/>
                <a:gd name="connsiteX8-17" fmla="*/ 80426 w 675542"/>
                <a:gd name="connsiteY8-18" fmla="*/ 218726 h 276412"/>
                <a:gd name="connsiteX9-19" fmla="*/ 5749 w 675542"/>
                <a:gd name="connsiteY9-20" fmla="*/ 188477 h 276412"/>
                <a:gd name="connsiteX10-21" fmla="*/ 0 w 675542"/>
                <a:gd name="connsiteY10-22" fmla="*/ 107338 h 276412"/>
                <a:gd name="connsiteX11-23" fmla="*/ 6863 w 675542"/>
                <a:gd name="connsiteY11-24" fmla="*/ 39265 h 276412"/>
                <a:gd name="connsiteX12" fmla="*/ 19051 w 675542"/>
                <a:gd name="connsiteY12" fmla="*/ 0 h 27641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" y="connsiteY12"/>
                </a:cxn>
              </a:cxnLst>
              <a:rect l="l" t="t" r="r" b="b"/>
              <a:pathLst>
                <a:path w="675542" h="276412">
                  <a:moveTo>
                    <a:pt x="19051" y="0"/>
                  </a:moveTo>
                  <a:lnTo>
                    <a:pt x="24338" y="1444"/>
                  </a:lnTo>
                  <a:cubicBezTo>
                    <a:pt x="176477" y="35472"/>
                    <a:pt x="359883" y="55341"/>
                    <a:pt x="557306" y="55341"/>
                  </a:cubicBezTo>
                  <a:lnTo>
                    <a:pt x="669922" y="51583"/>
                  </a:lnTo>
                  <a:lnTo>
                    <a:pt x="675542" y="107338"/>
                  </a:lnTo>
                  <a:lnTo>
                    <a:pt x="655406" y="207077"/>
                  </a:lnTo>
                  <a:lnTo>
                    <a:pt x="634687" y="218726"/>
                  </a:lnTo>
                  <a:cubicBezTo>
                    <a:pt x="555578" y="255146"/>
                    <a:pt x="460212" y="276412"/>
                    <a:pt x="357556" y="276412"/>
                  </a:cubicBezTo>
                  <a:cubicBezTo>
                    <a:pt x="254900" y="276412"/>
                    <a:pt x="159534" y="255146"/>
                    <a:pt x="80426" y="218726"/>
                  </a:cubicBezTo>
                  <a:lnTo>
                    <a:pt x="5749" y="188477"/>
                  </a:lnTo>
                  <a:cubicBezTo>
                    <a:pt x="726" y="163596"/>
                    <a:pt x="5023" y="132219"/>
                    <a:pt x="0" y="107338"/>
                  </a:cubicBezTo>
                  <a:cubicBezTo>
                    <a:pt x="0" y="84020"/>
                    <a:pt x="2363" y="61254"/>
                    <a:pt x="6863" y="39265"/>
                  </a:cubicBezTo>
                  <a:lnTo>
                    <a:pt x="19051" y="0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任意多边形 149"/>
            <p:cNvSpPr/>
            <p:nvPr/>
          </p:nvSpPr>
          <p:spPr>
            <a:xfrm rot="19521840">
              <a:off x="3226530" y="3287350"/>
              <a:ext cx="588701" cy="138815"/>
            </a:xfrm>
            <a:custGeom>
              <a:gdLst>
                <a:gd name="connsiteX0" fmla="*/ 12850 w 924086"/>
                <a:gd name="connsiteY0" fmla="*/ 0 h 410383"/>
                <a:gd name="connsiteX1" fmla="*/ 0 w 924086"/>
                <a:gd name="connsiteY1" fmla="*/ 38310 h 410383"/>
                <a:gd name="connsiteX2" fmla="*/ 54964 w 924086"/>
                <a:gd name="connsiteY2" fmla="*/ 100049 h 410383"/>
                <a:gd name="connsiteX3" fmla="*/ 450340 w 924086"/>
                <a:gd name="connsiteY3" fmla="*/ 338242 h 410383"/>
                <a:gd name="connsiteX4" fmla="*/ 792663 w 924086"/>
                <a:gd name="connsiteY4" fmla="*/ 410076 h 410383"/>
                <a:gd name="connsiteX5" fmla="*/ 821086 w 924086"/>
                <a:gd name="connsiteY5" fmla="*/ 410383 h 410383"/>
                <a:gd name="connsiteX6" fmla="*/ 843904 w 924086"/>
                <a:gd name="connsiteY6" fmla="*/ 384791 h 410383"/>
                <a:gd name="connsiteX7" fmla="*/ 924086 w 924086"/>
                <a:gd name="connsiteY7" fmla="*/ 141875 h 410383"/>
                <a:gd name="connsiteX8" fmla="*/ 922174 w 924086"/>
                <a:gd name="connsiteY8" fmla="*/ 124318 h 410383"/>
                <a:gd name="connsiteX9" fmla="*/ 811146 w 924086"/>
                <a:gd name="connsiteY9" fmla="*/ 128641 h 410383"/>
                <a:gd name="connsiteX10" fmla="*/ 15814 w 924086"/>
                <a:gd name="connsiteY10" fmla="*/ 1388 h 410383"/>
                <a:gd name="connsiteX0-1" fmla="*/ 12850 w 961603"/>
                <a:gd name="connsiteY0-2" fmla="*/ 0 h 410383"/>
                <a:gd name="connsiteX1-3" fmla="*/ 0 w 961603"/>
                <a:gd name="connsiteY1-4" fmla="*/ 38310 h 410383"/>
                <a:gd name="connsiteX2-5" fmla="*/ 54964 w 961603"/>
                <a:gd name="connsiteY2-6" fmla="*/ 100049 h 410383"/>
                <a:gd name="connsiteX3-7" fmla="*/ 450340 w 961603"/>
                <a:gd name="connsiteY3-8" fmla="*/ 338242 h 410383"/>
                <a:gd name="connsiteX4-9" fmla="*/ 792663 w 961603"/>
                <a:gd name="connsiteY4-10" fmla="*/ 410076 h 410383"/>
                <a:gd name="connsiteX5-11" fmla="*/ 821086 w 961603"/>
                <a:gd name="connsiteY5-12" fmla="*/ 410383 h 410383"/>
                <a:gd name="connsiteX6-13" fmla="*/ 843904 w 961603"/>
                <a:gd name="connsiteY6-14" fmla="*/ 384791 h 410383"/>
                <a:gd name="connsiteX7-15" fmla="*/ 924086 w 961603"/>
                <a:gd name="connsiteY7-16" fmla="*/ 141875 h 410383"/>
                <a:gd name="connsiteX8-17" fmla="*/ 961603 w 961603"/>
                <a:gd name="connsiteY8-18" fmla="*/ 106050 h 410383"/>
                <a:gd name="connsiteX9-19" fmla="*/ 811146 w 961603"/>
                <a:gd name="connsiteY9-20" fmla="*/ 128641 h 410383"/>
                <a:gd name="connsiteX10-21" fmla="*/ 15814 w 961603"/>
                <a:gd name="connsiteY10-22" fmla="*/ 1388 h 410383"/>
                <a:gd name="connsiteX11" fmla="*/ 12850 w 961603"/>
                <a:gd name="connsiteY11" fmla="*/ 0 h 410383"/>
                <a:gd name="connsiteX0-23" fmla="*/ 12850 w 961603"/>
                <a:gd name="connsiteY0-24" fmla="*/ 0 h 410383"/>
                <a:gd name="connsiteX1-25" fmla="*/ 0 w 961603"/>
                <a:gd name="connsiteY1-26" fmla="*/ 38310 h 410383"/>
                <a:gd name="connsiteX2-27" fmla="*/ 54964 w 961603"/>
                <a:gd name="connsiteY2-28" fmla="*/ 100049 h 410383"/>
                <a:gd name="connsiteX3-29" fmla="*/ 450340 w 961603"/>
                <a:gd name="connsiteY3-30" fmla="*/ 338242 h 410383"/>
                <a:gd name="connsiteX4-31" fmla="*/ 792663 w 961603"/>
                <a:gd name="connsiteY4-32" fmla="*/ 410076 h 410383"/>
                <a:gd name="connsiteX5-33" fmla="*/ 821086 w 961603"/>
                <a:gd name="connsiteY5-34" fmla="*/ 410383 h 410383"/>
                <a:gd name="connsiteX6-35" fmla="*/ 843904 w 961603"/>
                <a:gd name="connsiteY6-36" fmla="*/ 384791 h 410383"/>
                <a:gd name="connsiteX7-37" fmla="*/ 940797 w 961603"/>
                <a:gd name="connsiteY7-38" fmla="*/ 171573 h 410383"/>
                <a:gd name="connsiteX8-39" fmla="*/ 961603 w 961603"/>
                <a:gd name="connsiteY8-40" fmla="*/ 106050 h 410383"/>
                <a:gd name="connsiteX9-41" fmla="*/ 811146 w 961603"/>
                <a:gd name="connsiteY9-42" fmla="*/ 128641 h 410383"/>
                <a:gd name="connsiteX10-43" fmla="*/ 15814 w 961603"/>
                <a:gd name="connsiteY10-44" fmla="*/ 1388 h 410383"/>
                <a:gd name="connsiteX11-45" fmla="*/ 12850 w 961603"/>
                <a:gd name="connsiteY11-46" fmla="*/ 0 h 410383"/>
                <a:gd name="connsiteX0-47" fmla="*/ 12850 w 961603"/>
                <a:gd name="connsiteY0-48" fmla="*/ 0 h 410383"/>
                <a:gd name="connsiteX1-49" fmla="*/ 0 w 961603"/>
                <a:gd name="connsiteY1-50" fmla="*/ 38310 h 410383"/>
                <a:gd name="connsiteX2-51" fmla="*/ 54964 w 961603"/>
                <a:gd name="connsiteY2-52" fmla="*/ 100049 h 410383"/>
                <a:gd name="connsiteX3-53" fmla="*/ 450340 w 961603"/>
                <a:gd name="connsiteY3-54" fmla="*/ 338242 h 410383"/>
                <a:gd name="connsiteX4-55" fmla="*/ 792663 w 961603"/>
                <a:gd name="connsiteY4-56" fmla="*/ 410076 h 410383"/>
                <a:gd name="connsiteX5-57" fmla="*/ 821086 w 961603"/>
                <a:gd name="connsiteY5-58" fmla="*/ 410383 h 410383"/>
                <a:gd name="connsiteX6-59" fmla="*/ 843904 w 961603"/>
                <a:gd name="connsiteY6-60" fmla="*/ 384791 h 410383"/>
                <a:gd name="connsiteX7-61" fmla="*/ 947090 w 961603"/>
                <a:gd name="connsiteY7-62" fmla="*/ 179550 h 410383"/>
                <a:gd name="connsiteX8-63" fmla="*/ 961603 w 961603"/>
                <a:gd name="connsiteY8-64" fmla="*/ 106050 h 410383"/>
                <a:gd name="connsiteX9-65" fmla="*/ 811146 w 961603"/>
                <a:gd name="connsiteY9-66" fmla="*/ 128641 h 410383"/>
                <a:gd name="connsiteX10-67" fmla="*/ 15814 w 961603"/>
                <a:gd name="connsiteY10-68" fmla="*/ 1388 h 410383"/>
                <a:gd name="connsiteX11-69" fmla="*/ 12850 w 961603"/>
                <a:gd name="connsiteY11-70" fmla="*/ 0 h 410383"/>
                <a:gd name="connsiteX0-71" fmla="*/ 12850 w 961603"/>
                <a:gd name="connsiteY0-72" fmla="*/ 0 h 410383"/>
                <a:gd name="connsiteX1-73" fmla="*/ 0 w 961603"/>
                <a:gd name="connsiteY1-74" fmla="*/ 38310 h 410383"/>
                <a:gd name="connsiteX2-75" fmla="*/ 54964 w 961603"/>
                <a:gd name="connsiteY2-76" fmla="*/ 100049 h 410383"/>
                <a:gd name="connsiteX3-77" fmla="*/ 450340 w 961603"/>
                <a:gd name="connsiteY3-78" fmla="*/ 338242 h 410383"/>
                <a:gd name="connsiteX4-79" fmla="*/ 792663 w 961603"/>
                <a:gd name="connsiteY4-80" fmla="*/ 410076 h 410383"/>
                <a:gd name="connsiteX5-81" fmla="*/ 821086 w 961603"/>
                <a:gd name="connsiteY5-82" fmla="*/ 410383 h 410383"/>
                <a:gd name="connsiteX6-83" fmla="*/ 843904 w 961603"/>
                <a:gd name="connsiteY6-84" fmla="*/ 384791 h 410383"/>
                <a:gd name="connsiteX7-85" fmla="*/ 947090 w 961603"/>
                <a:gd name="connsiteY7-86" fmla="*/ 179550 h 410383"/>
                <a:gd name="connsiteX8-87" fmla="*/ 961603 w 961603"/>
                <a:gd name="connsiteY8-88" fmla="*/ 106050 h 410383"/>
                <a:gd name="connsiteX9-89" fmla="*/ 811146 w 961603"/>
                <a:gd name="connsiteY9-90" fmla="*/ 128641 h 410383"/>
                <a:gd name="connsiteX10-91" fmla="*/ 15814 w 961603"/>
                <a:gd name="connsiteY10-92" fmla="*/ 1388 h 410383"/>
                <a:gd name="connsiteX11-93" fmla="*/ 12850 w 961603"/>
                <a:gd name="connsiteY11-94" fmla="*/ 0 h 410383"/>
                <a:gd name="connsiteX0-95" fmla="*/ 38030 w 961603"/>
                <a:gd name="connsiteY0-96" fmla="*/ 30512 h 408995"/>
                <a:gd name="connsiteX1-97" fmla="*/ 0 w 961603"/>
                <a:gd name="connsiteY1-98" fmla="*/ 36922 h 408995"/>
                <a:gd name="connsiteX2-99" fmla="*/ 54964 w 961603"/>
                <a:gd name="connsiteY2-100" fmla="*/ 98661 h 408995"/>
                <a:gd name="connsiteX3-101" fmla="*/ 450340 w 961603"/>
                <a:gd name="connsiteY3-102" fmla="*/ 336854 h 408995"/>
                <a:gd name="connsiteX4-103" fmla="*/ 792663 w 961603"/>
                <a:gd name="connsiteY4-104" fmla="*/ 408688 h 408995"/>
                <a:gd name="connsiteX5-105" fmla="*/ 821086 w 961603"/>
                <a:gd name="connsiteY5-106" fmla="*/ 408995 h 408995"/>
                <a:gd name="connsiteX6-107" fmla="*/ 843904 w 961603"/>
                <a:gd name="connsiteY6-108" fmla="*/ 383403 h 408995"/>
                <a:gd name="connsiteX7-109" fmla="*/ 947090 w 961603"/>
                <a:gd name="connsiteY7-110" fmla="*/ 178162 h 408995"/>
                <a:gd name="connsiteX8-111" fmla="*/ 961603 w 961603"/>
                <a:gd name="connsiteY8-112" fmla="*/ 104662 h 408995"/>
                <a:gd name="connsiteX9-113" fmla="*/ 811146 w 961603"/>
                <a:gd name="connsiteY9-114" fmla="*/ 127253 h 408995"/>
                <a:gd name="connsiteX10-115" fmla="*/ 15814 w 961603"/>
                <a:gd name="connsiteY10-116" fmla="*/ 0 h 408995"/>
                <a:gd name="connsiteX11-117" fmla="*/ 38030 w 961603"/>
                <a:gd name="connsiteY11-118" fmla="*/ 30512 h 408995"/>
                <a:gd name="connsiteX0-119" fmla="*/ 38030 w 961603"/>
                <a:gd name="connsiteY0-120" fmla="*/ 30512 h 408995"/>
                <a:gd name="connsiteX1-121" fmla="*/ 0 w 961603"/>
                <a:gd name="connsiteY1-122" fmla="*/ 36922 h 408995"/>
                <a:gd name="connsiteX2-123" fmla="*/ 57883 w 961603"/>
                <a:gd name="connsiteY2-124" fmla="*/ 127945 h 408995"/>
                <a:gd name="connsiteX3-125" fmla="*/ 450340 w 961603"/>
                <a:gd name="connsiteY3-126" fmla="*/ 336854 h 408995"/>
                <a:gd name="connsiteX4-127" fmla="*/ 792663 w 961603"/>
                <a:gd name="connsiteY4-128" fmla="*/ 408688 h 408995"/>
                <a:gd name="connsiteX5-129" fmla="*/ 821086 w 961603"/>
                <a:gd name="connsiteY5-130" fmla="*/ 408995 h 408995"/>
                <a:gd name="connsiteX6-131" fmla="*/ 843904 w 961603"/>
                <a:gd name="connsiteY6-132" fmla="*/ 383403 h 408995"/>
                <a:gd name="connsiteX7-133" fmla="*/ 947090 w 961603"/>
                <a:gd name="connsiteY7-134" fmla="*/ 178162 h 408995"/>
                <a:gd name="connsiteX8-135" fmla="*/ 961603 w 961603"/>
                <a:gd name="connsiteY8-136" fmla="*/ 104662 h 408995"/>
                <a:gd name="connsiteX9-137" fmla="*/ 811146 w 961603"/>
                <a:gd name="connsiteY9-138" fmla="*/ 127253 h 408995"/>
                <a:gd name="connsiteX10-139" fmla="*/ 15814 w 961603"/>
                <a:gd name="connsiteY10-140" fmla="*/ 0 h 408995"/>
                <a:gd name="connsiteX11-141" fmla="*/ 38030 w 961603"/>
                <a:gd name="connsiteY11-142" fmla="*/ 30512 h 408995"/>
                <a:gd name="connsiteX0-143" fmla="*/ 22217 w 945790"/>
                <a:gd name="connsiteY0-144" fmla="*/ 30512 h 408995"/>
                <a:gd name="connsiteX1-145" fmla="*/ 8396 w 945790"/>
                <a:gd name="connsiteY1-146" fmla="*/ 59066 h 408995"/>
                <a:gd name="connsiteX2-147" fmla="*/ 42070 w 945790"/>
                <a:gd name="connsiteY2-148" fmla="*/ 127945 h 408995"/>
                <a:gd name="connsiteX3-149" fmla="*/ 434527 w 945790"/>
                <a:gd name="connsiteY3-150" fmla="*/ 336854 h 408995"/>
                <a:gd name="connsiteX4-151" fmla="*/ 776850 w 945790"/>
                <a:gd name="connsiteY4-152" fmla="*/ 408688 h 408995"/>
                <a:gd name="connsiteX5-153" fmla="*/ 805273 w 945790"/>
                <a:gd name="connsiteY5-154" fmla="*/ 408995 h 408995"/>
                <a:gd name="connsiteX6-155" fmla="*/ 828091 w 945790"/>
                <a:gd name="connsiteY6-156" fmla="*/ 383403 h 408995"/>
                <a:gd name="connsiteX7-157" fmla="*/ 931277 w 945790"/>
                <a:gd name="connsiteY7-158" fmla="*/ 178162 h 408995"/>
                <a:gd name="connsiteX8-159" fmla="*/ 945790 w 945790"/>
                <a:gd name="connsiteY8-160" fmla="*/ 104662 h 408995"/>
                <a:gd name="connsiteX9-161" fmla="*/ 795333 w 945790"/>
                <a:gd name="connsiteY9-162" fmla="*/ 127253 h 408995"/>
                <a:gd name="connsiteX10-163" fmla="*/ 1 w 945790"/>
                <a:gd name="connsiteY10-164" fmla="*/ 0 h 408995"/>
                <a:gd name="connsiteX11-165" fmla="*/ 22217 w 945790"/>
                <a:gd name="connsiteY11-166" fmla="*/ 30512 h 408995"/>
                <a:gd name="connsiteX0-167" fmla="*/ 22215 w 945788"/>
                <a:gd name="connsiteY0-168" fmla="*/ 30512 h 408995"/>
                <a:gd name="connsiteX1-169" fmla="*/ 8394 w 945788"/>
                <a:gd name="connsiteY1-170" fmla="*/ 59066 h 408995"/>
                <a:gd name="connsiteX2-171" fmla="*/ 42068 w 945788"/>
                <a:gd name="connsiteY2-172" fmla="*/ 127945 h 408995"/>
                <a:gd name="connsiteX3-173" fmla="*/ 434525 w 945788"/>
                <a:gd name="connsiteY3-174" fmla="*/ 336854 h 408995"/>
                <a:gd name="connsiteX4-175" fmla="*/ 776848 w 945788"/>
                <a:gd name="connsiteY4-176" fmla="*/ 408688 h 408995"/>
                <a:gd name="connsiteX5-177" fmla="*/ 805271 w 945788"/>
                <a:gd name="connsiteY5-178" fmla="*/ 408995 h 408995"/>
                <a:gd name="connsiteX6-179" fmla="*/ 828089 w 945788"/>
                <a:gd name="connsiteY6-180" fmla="*/ 383403 h 408995"/>
                <a:gd name="connsiteX7-181" fmla="*/ 931275 w 945788"/>
                <a:gd name="connsiteY7-182" fmla="*/ 178162 h 408995"/>
                <a:gd name="connsiteX8-183" fmla="*/ 945788 w 945788"/>
                <a:gd name="connsiteY8-184" fmla="*/ 104662 h 408995"/>
                <a:gd name="connsiteX9-185" fmla="*/ 795331 w 945788"/>
                <a:gd name="connsiteY9-186" fmla="*/ 127253 h 408995"/>
                <a:gd name="connsiteX10-187" fmla="*/ -1 w 945788"/>
                <a:gd name="connsiteY10-188" fmla="*/ -1 h 408995"/>
                <a:gd name="connsiteX11-189" fmla="*/ 22215 w 945788"/>
                <a:gd name="connsiteY11-190" fmla="*/ 30512 h 40899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45" y="connsiteY11-46"/>
                </a:cxn>
              </a:cxnLst>
              <a:rect l="l" t="t" r="r" b="b"/>
              <a:pathLst>
                <a:path w="945788" h="408995">
                  <a:moveTo>
                    <a:pt x="22215" y="30512"/>
                  </a:moveTo>
                  <a:lnTo>
                    <a:pt x="8394" y="59066"/>
                  </a:lnTo>
                  <a:lnTo>
                    <a:pt x="42068" y="127945"/>
                  </a:lnTo>
                  <a:cubicBezTo>
                    <a:pt x="152886" y="229228"/>
                    <a:pt x="312062" y="290064"/>
                    <a:pt x="434525" y="336854"/>
                  </a:cubicBezTo>
                  <a:cubicBezTo>
                    <a:pt x="556988" y="383644"/>
                    <a:pt x="662670" y="401806"/>
                    <a:pt x="776848" y="408688"/>
                  </a:cubicBezTo>
                  <a:lnTo>
                    <a:pt x="805271" y="408995"/>
                  </a:lnTo>
                  <a:lnTo>
                    <a:pt x="828089" y="383403"/>
                  </a:lnTo>
                  <a:cubicBezTo>
                    <a:pt x="878712" y="314062"/>
                    <a:pt x="901746" y="247788"/>
                    <a:pt x="931275" y="178162"/>
                  </a:cubicBezTo>
                  <a:lnTo>
                    <a:pt x="945788" y="104662"/>
                  </a:lnTo>
                  <a:cubicBezTo>
                    <a:pt x="908779" y="106103"/>
                    <a:pt x="832340" y="125812"/>
                    <a:pt x="795331" y="127253"/>
                  </a:cubicBezTo>
                  <a:cubicBezTo>
                    <a:pt x="484735" y="127253"/>
                    <a:pt x="203542" y="78622"/>
                    <a:pt x="-1" y="-1"/>
                  </a:cubicBezTo>
                  <a:lnTo>
                    <a:pt x="22215" y="30512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9719323" y="4558310"/>
            <a:ext cx="1585979" cy="1242475"/>
            <a:chOff x="244233" y="2410144"/>
            <a:chExt cx="740733" cy="580299"/>
          </a:xfrm>
        </p:grpSpPr>
        <p:sp>
          <p:nvSpPr>
            <p:cNvPr id="152" name="椭圆 151"/>
            <p:cNvSpPr/>
            <p:nvPr/>
          </p:nvSpPr>
          <p:spPr>
            <a:xfrm rot="1385688">
              <a:off x="298137" y="2410144"/>
              <a:ext cx="580299" cy="580299"/>
            </a:xfrm>
            <a:prstGeom prst="ellipse">
              <a:avLst/>
            </a:prstGeom>
            <a:solidFill>
              <a:srgbClr val="EF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任意多边形 152"/>
            <p:cNvSpPr/>
            <p:nvPr/>
          </p:nvSpPr>
          <p:spPr>
            <a:xfrm rot="1385688">
              <a:off x="450707" y="2504731"/>
              <a:ext cx="534259" cy="56941"/>
            </a:xfrm>
            <a:custGeom>
              <a:gdLst>
                <a:gd name="connsiteX0" fmla="*/ 1709431 w 2315094"/>
                <a:gd name="connsiteY0" fmla="*/ 9366 h 246743"/>
                <a:gd name="connsiteX1" fmla="*/ 1710303 w 2315094"/>
                <a:gd name="connsiteY1" fmla="*/ 9916 h 246743"/>
                <a:gd name="connsiteX2" fmla="*/ 1708294 w 2315094"/>
                <a:gd name="connsiteY2" fmla="*/ 9949 h 246743"/>
                <a:gd name="connsiteX3" fmla="*/ 1737605 w 2315094"/>
                <a:gd name="connsiteY3" fmla="*/ 33187 h 246743"/>
                <a:gd name="connsiteX4" fmla="*/ 1826922 w 2315094"/>
                <a:gd name="connsiteY4" fmla="*/ 119252 h 246743"/>
                <a:gd name="connsiteX5" fmla="*/ 1833735 w 2315094"/>
                <a:gd name="connsiteY5" fmla="*/ 127199 h 246743"/>
                <a:gd name="connsiteX6" fmla="*/ 1444236 w 2315094"/>
                <a:gd name="connsiteY6" fmla="*/ 159657 h 246743"/>
                <a:gd name="connsiteX7" fmla="*/ 1226522 w 2315094"/>
                <a:gd name="connsiteY7" fmla="*/ 159657 h 246743"/>
                <a:gd name="connsiteX8" fmla="*/ 907208 w 2315094"/>
                <a:gd name="connsiteY8" fmla="*/ 246743 h 246743"/>
                <a:gd name="connsiteX9" fmla="*/ 413722 w 2315094"/>
                <a:gd name="connsiteY9" fmla="*/ 217714 h 246743"/>
                <a:gd name="connsiteX10" fmla="*/ 152465 w 2315094"/>
                <a:gd name="connsiteY10" fmla="*/ 188685 h 246743"/>
                <a:gd name="connsiteX11" fmla="*/ 0 w 2315094"/>
                <a:gd name="connsiteY11" fmla="*/ 180867 h 246743"/>
                <a:gd name="connsiteX12" fmla="*/ 111374 w 2315094"/>
                <a:gd name="connsiteY12" fmla="*/ 58392 h 246743"/>
                <a:gd name="connsiteX13" fmla="*/ 134876 w 2315094"/>
                <a:gd name="connsiteY13" fmla="*/ 35745 h 246743"/>
                <a:gd name="connsiteX14" fmla="*/ 131924 w 2315094"/>
                <a:gd name="connsiteY14" fmla="*/ 35794 h 246743"/>
                <a:gd name="connsiteX15" fmla="*/ 133799 w 2315094"/>
                <a:gd name="connsiteY15" fmla="*/ 33732 h 246743"/>
                <a:gd name="connsiteX16" fmla="*/ 2315094 w 2315094"/>
                <a:gd name="connsiteY16" fmla="*/ 0 h 246743"/>
                <a:gd name="connsiteX17" fmla="*/ 2160167 w 2315094"/>
                <a:gd name="connsiteY17" fmla="*/ 2540 h 246743"/>
                <a:gd name="connsiteX18" fmla="*/ 2160183 w 2315094"/>
                <a:gd name="connsiteY18" fmla="*/ 2396 h 2467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15094" h="246743">
                  <a:moveTo>
                    <a:pt x="1709431" y="9366"/>
                  </a:moveTo>
                  <a:lnTo>
                    <a:pt x="1710303" y="9916"/>
                  </a:lnTo>
                  <a:lnTo>
                    <a:pt x="1708294" y="9949"/>
                  </a:lnTo>
                  <a:lnTo>
                    <a:pt x="1737605" y="33187"/>
                  </a:lnTo>
                  <a:cubicBezTo>
                    <a:pt x="1768664" y="60362"/>
                    <a:pt x="1798471" y="89088"/>
                    <a:pt x="1826922" y="119252"/>
                  </a:cubicBezTo>
                  <a:lnTo>
                    <a:pt x="1833735" y="127199"/>
                  </a:lnTo>
                  <a:lnTo>
                    <a:pt x="1444236" y="159657"/>
                  </a:lnTo>
                  <a:lnTo>
                    <a:pt x="1226522" y="159657"/>
                  </a:lnTo>
                  <a:lnTo>
                    <a:pt x="907208" y="246743"/>
                  </a:lnTo>
                  <a:lnTo>
                    <a:pt x="413722" y="217714"/>
                  </a:lnTo>
                  <a:lnTo>
                    <a:pt x="152465" y="188685"/>
                  </a:lnTo>
                  <a:lnTo>
                    <a:pt x="0" y="180867"/>
                  </a:lnTo>
                  <a:lnTo>
                    <a:pt x="111374" y="58392"/>
                  </a:lnTo>
                  <a:lnTo>
                    <a:pt x="134876" y="35745"/>
                  </a:lnTo>
                  <a:lnTo>
                    <a:pt x="131924" y="35794"/>
                  </a:lnTo>
                  <a:lnTo>
                    <a:pt x="133799" y="33732"/>
                  </a:lnTo>
                  <a:close/>
                  <a:moveTo>
                    <a:pt x="2315094" y="0"/>
                  </a:moveTo>
                  <a:lnTo>
                    <a:pt x="2160167" y="2540"/>
                  </a:lnTo>
                  <a:lnTo>
                    <a:pt x="2160183" y="2396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任意多边形 153"/>
            <p:cNvSpPr/>
            <p:nvPr/>
          </p:nvSpPr>
          <p:spPr>
            <a:xfrm rot="1385688">
              <a:off x="327986" y="2597920"/>
              <a:ext cx="573858" cy="66990"/>
            </a:xfrm>
            <a:custGeom>
              <a:gdLst>
                <a:gd name="connsiteX0" fmla="*/ 1525199 w 2486689"/>
                <a:gd name="connsiteY0" fmla="*/ 0 h 290286"/>
                <a:gd name="connsiteX1" fmla="*/ 1873542 w 2486689"/>
                <a:gd name="connsiteY1" fmla="*/ 43543 h 290286"/>
                <a:gd name="connsiteX2" fmla="*/ 2192856 w 2486689"/>
                <a:gd name="connsiteY2" fmla="*/ 43543 h 290286"/>
                <a:gd name="connsiteX3" fmla="*/ 2455358 w 2486689"/>
                <a:gd name="connsiteY3" fmla="*/ 43543 h 290286"/>
                <a:gd name="connsiteX4" fmla="*/ 2482945 w 2486689"/>
                <a:gd name="connsiteY4" fmla="*/ 150742 h 290286"/>
                <a:gd name="connsiteX5" fmla="*/ 2485325 w 2486689"/>
                <a:gd name="connsiteY5" fmla="*/ 166323 h 290286"/>
                <a:gd name="connsiteX6" fmla="*/ 2486249 w 2486689"/>
                <a:gd name="connsiteY6" fmla="*/ 166175 h 290286"/>
                <a:gd name="connsiteX7" fmla="*/ 2486689 w 2486689"/>
                <a:gd name="connsiteY7" fmla="*/ 168380 h 290286"/>
                <a:gd name="connsiteX8" fmla="*/ 2178342 w 2486689"/>
                <a:gd name="connsiteY8" fmla="*/ 217715 h 290286"/>
                <a:gd name="connsiteX9" fmla="*/ 1612285 w 2486689"/>
                <a:gd name="connsiteY9" fmla="*/ 203200 h 290286"/>
                <a:gd name="connsiteX10" fmla="*/ 1510685 w 2486689"/>
                <a:gd name="connsiteY10" fmla="*/ 232229 h 290286"/>
                <a:gd name="connsiteX11" fmla="*/ 1409085 w 2486689"/>
                <a:gd name="connsiteY11" fmla="*/ 261258 h 290286"/>
                <a:gd name="connsiteX12" fmla="*/ 1292970 w 2486689"/>
                <a:gd name="connsiteY12" fmla="*/ 290286 h 290286"/>
                <a:gd name="connsiteX13" fmla="*/ 1118799 w 2486689"/>
                <a:gd name="connsiteY13" fmla="*/ 275772 h 290286"/>
                <a:gd name="connsiteX14" fmla="*/ 988170 w 2486689"/>
                <a:gd name="connsiteY14" fmla="*/ 217715 h 290286"/>
                <a:gd name="connsiteX15" fmla="*/ 509 w 2486689"/>
                <a:gd name="connsiteY15" fmla="*/ 230061 h 290286"/>
                <a:gd name="connsiteX16" fmla="*/ 0 w 2486689"/>
                <a:gd name="connsiteY16" fmla="*/ 227773 h 290286"/>
                <a:gd name="connsiteX17" fmla="*/ 5668 w 2486689"/>
                <a:gd name="connsiteY17" fmla="*/ 227702 h 290286"/>
                <a:gd name="connsiteX18" fmla="*/ 17422 w 2486689"/>
                <a:gd name="connsiteY18" fmla="*/ 150742 h 290286"/>
                <a:gd name="connsiteX19" fmla="*/ 41274 w 2486689"/>
                <a:gd name="connsiteY19" fmla="*/ 58058 h 290286"/>
                <a:gd name="connsiteX20" fmla="*/ 349542 w 2486689"/>
                <a:gd name="connsiteY20" fmla="*/ 58058 h 290286"/>
                <a:gd name="connsiteX21" fmla="*/ 654342 w 2486689"/>
                <a:gd name="connsiteY21" fmla="*/ 29029 h 290286"/>
                <a:gd name="connsiteX22" fmla="*/ 813999 w 2486689"/>
                <a:gd name="connsiteY22" fmla="*/ 29029 h 290286"/>
                <a:gd name="connsiteX23" fmla="*/ 1162342 w 2486689"/>
                <a:gd name="connsiteY23" fmla="*/ 29029 h 2902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6689" h="290286">
                  <a:moveTo>
                    <a:pt x="1525199" y="0"/>
                  </a:moveTo>
                  <a:lnTo>
                    <a:pt x="1873542" y="43543"/>
                  </a:lnTo>
                  <a:lnTo>
                    <a:pt x="2192856" y="43543"/>
                  </a:lnTo>
                  <a:lnTo>
                    <a:pt x="2455358" y="43543"/>
                  </a:lnTo>
                  <a:lnTo>
                    <a:pt x="2482945" y="150742"/>
                  </a:lnTo>
                  <a:lnTo>
                    <a:pt x="2485325" y="166323"/>
                  </a:lnTo>
                  <a:lnTo>
                    <a:pt x="2486249" y="166175"/>
                  </a:lnTo>
                  <a:lnTo>
                    <a:pt x="2486689" y="168380"/>
                  </a:lnTo>
                  <a:lnTo>
                    <a:pt x="2178342" y="217715"/>
                  </a:lnTo>
                  <a:lnTo>
                    <a:pt x="1612285" y="203200"/>
                  </a:lnTo>
                  <a:lnTo>
                    <a:pt x="1510685" y="232229"/>
                  </a:lnTo>
                  <a:lnTo>
                    <a:pt x="1409085" y="261258"/>
                  </a:lnTo>
                  <a:lnTo>
                    <a:pt x="1292970" y="290286"/>
                  </a:lnTo>
                  <a:lnTo>
                    <a:pt x="1118799" y="275772"/>
                  </a:lnTo>
                  <a:lnTo>
                    <a:pt x="988170" y="217715"/>
                  </a:lnTo>
                  <a:lnTo>
                    <a:pt x="509" y="230061"/>
                  </a:lnTo>
                  <a:lnTo>
                    <a:pt x="0" y="227773"/>
                  </a:lnTo>
                  <a:lnTo>
                    <a:pt x="5668" y="227702"/>
                  </a:lnTo>
                  <a:lnTo>
                    <a:pt x="17422" y="150742"/>
                  </a:lnTo>
                  <a:lnTo>
                    <a:pt x="41274" y="58058"/>
                  </a:lnTo>
                  <a:lnTo>
                    <a:pt x="349542" y="58058"/>
                  </a:lnTo>
                  <a:lnTo>
                    <a:pt x="654342" y="29029"/>
                  </a:lnTo>
                  <a:lnTo>
                    <a:pt x="813999" y="29029"/>
                  </a:lnTo>
                  <a:lnTo>
                    <a:pt x="1162342" y="2902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任意多边形 154"/>
            <p:cNvSpPr/>
            <p:nvPr/>
          </p:nvSpPr>
          <p:spPr>
            <a:xfrm rot="1385688">
              <a:off x="274806" y="2738933"/>
              <a:ext cx="568364" cy="56941"/>
            </a:xfrm>
            <a:custGeom>
              <a:gdLst>
                <a:gd name="connsiteX0" fmla="*/ 924406 w 2462881"/>
                <a:gd name="connsiteY0" fmla="*/ 0 h 246743"/>
                <a:gd name="connsiteX1" fmla="*/ 1069549 w 2462881"/>
                <a:gd name="connsiteY1" fmla="*/ 0 h 246743"/>
                <a:gd name="connsiteX2" fmla="*/ 1359835 w 2462881"/>
                <a:gd name="connsiteY2" fmla="*/ 0 h 246743"/>
                <a:gd name="connsiteX3" fmla="*/ 1693664 w 2462881"/>
                <a:gd name="connsiteY3" fmla="*/ 0 h 246743"/>
                <a:gd name="connsiteX4" fmla="*/ 2100064 w 2462881"/>
                <a:gd name="connsiteY4" fmla="*/ 29029 h 246743"/>
                <a:gd name="connsiteX5" fmla="*/ 2462881 w 2462881"/>
                <a:gd name="connsiteY5" fmla="*/ 62013 h 246743"/>
                <a:gd name="connsiteX6" fmla="*/ 2462771 w 2462881"/>
                <a:gd name="connsiteY6" fmla="*/ 62730 h 246743"/>
                <a:gd name="connsiteX7" fmla="*/ 2431789 w 2462881"/>
                <a:gd name="connsiteY7" fmla="*/ 183223 h 246743"/>
                <a:gd name="connsiteX8" fmla="*/ 2419001 w 2462881"/>
                <a:gd name="connsiteY8" fmla="*/ 218165 h 246743"/>
                <a:gd name="connsiteX9" fmla="*/ 2424015 w 2462881"/>
                <a:gd name="connsiteY9" fmla="*/ 218096 h 246743"/>
                <a:gd name="connsiteX10" fmla="*/ 2423575 w 2462881"/>
                <a:gd name="connsiteY10" fmla="*/ 220075 h 246743"/>
                <a:gd name="connsiteX11" fmla="*/ 1548521 w 2462881"/>
                <a:gd name="connsiteY11" fmla="*/ 232229 h 246743"/>
                <a:gd name="connsiteX12" fmla="*/ 706692 w 2462881"/>
                <a:gd name="connsiteY12" fmla="*/ 246743 h 246743"/>
                <a:gd name="connsiteX13" fmla="*/ 9993 w 2462881"/>
                <a:gd name="connsiteY13" fmla="*/ 118122 h 246743"/>
                <a:gd name="connsiteX14" fmla="*/ 9292 w 2462881"/>
                <a:gd name="connsiteY14" fmla="*/ 116019 h 246743"/>
                <a:gd name="connsiteX15" fmla="*/ 13144 w 2462881"/>
                <a:gd name="connsiteY15" fmla="*/ 116730 h 246743"/>
                <a:gd name="connsiteX16" fmla="*/ 0 w 2462881"/>
                <a:gd name="connsiteY16" fmla="*/ 65609 h 246743"/>
                <a:gd name="connsiteX17" fmla="*/ 750235 w 2462881"/>
                <a:gd name="connsiteY17" fmla="*/ 43543 h 2467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2881" h="246743">
                  <a:moveTo>
                    <a:pt x="924406" y="0"/>
                  </a:moveTo>
                  <a:lnTo>
                    <a:pt x="1069549" y="0"/>
                  </a:lnTo>
                  <a:lnTo>
                    <a:pt x="1359835" y="0"/>
                  </a:lnTo>
                  <a:lnTo>
                    <a:pt x="1693664" y="0"/>
                  </a:lnTo>
                  <a:lnTo>
                    <a:pt x="2100064" y="29029"/>
                  </a:lnTo>
                  <a:lnTo>
                    <a:pt x="2462881" y="62013"/>
                  </a:lnTo>
                  <a:lnTo>
                    <a:pt x="2462771" y="62730"/>
                  </a:lnTo>
                  <a:cubicBezTo>
                    <a:pt x="2454397" y="103654"/>
                    <a:pt x="2444035" y="143853"/>
                    <a:pt x="2431789" y="183223"/>
                  </a:cubicBezTo>
                  <a:lnTo>
                    <a:pt x="2419001" y="218165"/>
                  </a:lnTo>
                  <a:lnTo>
                    <a:pt x="2424015" y="218096"/>
                  </a:lnTo>
                  <a:lnTo>
                    <a:pt x="2423575" y="220075"/>
                  </a:lnTo>
                  <a:lnTo>
                    <a:pt x="1548521" y="232229"/>
                  </a:lnTo>
                  <a:lnTo>
                    <a:pt x="706692" y="246743"/>
                  </a:lnTo>
                  <a:lnTo>
                    <a:pt x="9993" y="118122"/>
                  </a:lnTo>
                  <a:lnTo>
                    <a:pt x="9292" y="116019"/>
                  </a:lnTo>
                  <a:lnTo>
                    <a:pt x="13144" y="116730"/>
                  </a:lnTo>
                  <a:lnTo>
                    <a:pt x="0" y="65609"/>
                  </a:lnTo>
                  <a:lnTo>
                    <a:pt x="750235" y="43543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任意多边形 155"/>
            <p:cNvSpPr/>
            <p:nvPr/>
          </p:nvSpPr>
          <p:spPr>
            <a:xfrm rot="1385688">
              <a:off x="244233" y="2868157"/>
              <a:ext cx="469631" cy="50242"/>
            </a:xfrm>
            <a:custGeom>
              <a:gdLst>
                <a:gd name="connsiteX0" fmla="*/ 1436914 w 2035046"/>
                <a:gd name="connsiteY0" fmla="*/ 0 h 217714"/>
                <a:gd name="connsiteX1" fmla="*/ 1698172 w 2035046"/>
                <a:gd name="connsiteY1" fmla="*/ 0 h 217714"/>
                <a:gd name="connsiteX2" fmla="*/ 1930400 w 2035046"/>
                <a:gd name="connsiteY2" fmla="*/ 0 h 217714"/>
                <a:gd name="connsiteX3" fmla="*/ 2035046 w 2035046"/>
                <a:gd name="connsiteY3" fmla="*/ 0 h 217714"/>
                <a:gd name="connsiteX4" fmla="*/ 1904918 w 2035046"/>
                <a:gd name="connsiteY4" fmla="*/ 145143 h 217714"/>
                <a:gd name="connsiteX5" fmla="*/ 1756229 w 2035046"/>
                <a:gd name="connsiteY5" fmla="*/ 145143 h 217714"/>
                <a:gd name="connsiteX6" fmla="*/ 1161143 w 2035046"/>
                <a:gd name="connsiteY6" fmla="*/ 174171 h 217714"/>
                <a:gd name="connsiteX7" fmla="*/ 914400 w 2035046"/>
                <a:gd name="connsiteY7" fmla="*/ 217714 h 217714"/>
                <a:gd name="connsiteX8" fmla="*/ 580572 w 2035046"/>
                <a:gd name="connsiteY8" fmla="*/ 217714 h 217714"/>
                <a:gd name="connsiteX9" fmla="*/ 413255 w 2035046"/>
                <a:gd name="connsiteY9" fmla="*/ 193812 h 217714"/>
                <a:gd name="connsiteX10" fmla="*/ 412103 w 2035046"/>
                <a:gd name="connsiteY10" fmla="*/ 192381 h 217714"/>
                <a:gd name="connsiteX11" fmla="*/ 422768 w 2035046"/>
                <a:gd name="connsiteY11" fmla="*/ 193904 h 217714"/>
                <a:gd name="connsiteX12" fmla="*/ 399060 w 2035046"/>
                <a:gd name="connsiteY12" fmla="*/ 176176 h 217714"/>
                <a:gd name="connsiteX13" fmla="*/ 392750 w 2035046"/>
                <a:gd name="connsiteY13" fmla="*/ 168336 h 217714"/>
                <a:gd name="connsiteX14" fmla="*/ 385564 w 2035046"/>
                <a:gd name="connsiteY14" fmla="*/ 166084 h 217714"/>
                <a:gd name="connsiteX15" fmla="*/ 333256 w 2035046"/>
                <a:gd name="connsiteY15" fmla="*/ 126969 h 217714"/>
                <a:gd name="connsiteX16" fmla="*/ 243971 w 2035046"/>
                <a:gd name="connsiteY16" fmla="*/ 45821 h 217714"/>
                <a:gd name="connsiteX17" fmla="*/ 205664 w 2035046"/>
                <a:gd name="connsiteY17" fmla="*/ 3673 h 217714"/>
                <a:gd name="connsiteX18" fmla="*/ 812800 w 2035046"/>
                <a:gd name="connsiteY18" fmla="*/ 14514 h 217714"/>
                <a:gd name="connsiteX19" fmla="*/ 1117600 w 2035046"/>
                <a:gd name="connsiteY19" fmla="*/ 58057 h 217714"/>
                <a:gd name="connsiteX20" fmla="*/ 1248229 w 2035046"/>
                <a:gd name="connsiteY20" fmla="*/ 43543 h 217714"/>
                <a:gd name="connsiteX21" fmla="*/ 0 w 2035046"/>
                <a:gd name="connsiteY21" fmla="*/ 0 h 217714"/>
                <a:gd name="connsiteX22" fmla="*/ 628 w 2035046"/>
                <a:gd name="connsiteY22" fmla="*/ 11 h 217714"/>
                <a:gd name="connsiteX23" fmla="*/ 75925 w 2035046"/>
                <a:gd name="connsiteY23" fmla="*/ 69033 h 217714"/>
                <a:gd name="connsiteX24" fmla="*/ 74989 w 2035046"/>
                <a:gd name="connsiteY24" fmla="*/ 68739 h 2177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5045" h="217714">
                  <a:moveTo>
                    <a:pt x="1436914" y="0"/>
                  </a:moveTo>
                  <a:lnTo>
                    <a:pt x="1698172" y="0"/>
                  </a:lnTo>
                  <a:lnTo>
                    <a:pt x="1930400" y="0"/>
                  </a:lnTo>
                  <a:lnTo>
                    <a:pt x="2035046" y="0"/>
                  </a:lnTo>
                  <a:lnTo>
                    <a:pt x="1904918" y="145143"/>
                  </a:lnTo>
                  <a:lnTo>
                    <a:pt x="1756229" y="145143"/>
                  </a:lnTo>
                  <a:lnTo>
                    <a:pt x="1161143" y="174171"/>
                  </a:lnTo>
                  <a:lnTo>
                    <a:pt x="914400" y="217714"/>
                  </a:lnTo>
                  <a:lnTo>
                    <a:pt x="580572" y="217714"/>
                  </a:lnTo>
                  <a:lnTo>
                    <a:pt x="413255" y="193812"/>
                  </a:lnTo>
                  <a:lnTo>
                    <a:pt x="412103" y="192381"/>
                  </a:lnTo>
                  <a:lnTo>
                    <a:pt x="422768" y="193904"/>
                  </a:lnTo>
                  <a:lnTo>
                    <a:pt x="399060" y="176176"/>
                  </a:lnTo>
                  <a:lnTo>
                    <a:pt x="392750" y="168336"/>
                  </a:lnTo>
                  <a:lnTo>
                    <a:pt x="385564" y="166084"/>
                  </a:lnTo>
                  <a:lnTo>
                    <a:pt x="333256" y="126969"/>
                  </a:lnTo>
                  <a:cubicBezTo>
                    <a:pt x="302209" y="101346"/>
                    <a:pt x="272411" y="74262"/>
                    <a:pt x="243971" y="45821"/>
                  </a:cubicBezTo>
                  <a:lnTo>
                    <a:pt x="205664" y="3673"/>
                  </a:lnTo>
                  <a:lnTo>
                    <a:pt x="812800" y="14514"/>
                  </a:lnTo>
                  <a:lnTo>
                    <a:pt x="1117600" y="58057"/>
                  </a:lnTo>
                  <a:lnTo>
                    <a:pt x="1248229" y="43543"/>
                  </a:lnTo>
                  <a:close/>
                  <a:moveTo>
                    <a:pt x="0" y="0"/>
                  </a:moveTo>
                  <a:lnTo>
                    <a:pt x="628" y="11"/>
                  </a:lnTo>
                  <a:lnTo>
                    <a:pt x="75925" y="69033"/>
                  </a:lnTo>
                  <a:lnTo>
                    <a:pt x="74989" y="6873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7296978" y="1690131"/>
            <a:ext cx="2296556" cy="1462420"/>
            <a:chOff x="1682924" y="1913650"/>
            <a:chExt cx="2296556" cy="1462420"/>
          </a:xfrm>
        </p:grpSpPr>
        <p:sp>
          <p:nvSpPr>
            <p:cNvPr id="164" name="文本框 163"/>
            <p:cNvSpPr txBox="1"/>
            <p:nvPr/>
          </p:nvSpPr>
          <p:spPr>
            <a:xfrm>
              <a:off x="1682924" y="2452740"/>
              <a:ext cx="22965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1682924" y="1913650"/>
              <a:ext cx="22965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>
                  <a:solidFill>
                    <a:srgbClr val="EED402"/>
                  </a:solidFill>
                </a:rPr>
                <a:t>点击输入标题</a:t>
              </a:r>
              <a:endParaRPr lang="en-US" altLang="zh-CN" sz="2600">
                <a:solidFill>
                  <a:srgbClr val="EED402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7296978" y="3329844"/>
            <a:ext cx="2296556" cy="1462420"/>
            <a:chOff x="1682924" y="1913650"/>
            <a:chExt cx="2296556" cy="1462420"/>
          </a:xfrm>
        </p:grpSpPr>
        <p:sp>
          <p:nvSpPr>
            <p:cNvPr id="167" name="文本框 166"/>
            <p:cNvSpPr txBox="1"/>
            <p:nvPr/>
          </p:nvSpPr>
          <p:spPr>
            <a:xfrm>
              <a:off x="1682924" y="2452740"/>
              <a:ext cx="22965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1682924" y="1913650"/>
              <a:ext cx="22965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>
                  <a:solidFill>
                    <a:srgbClr val="EED402"/>
                  </a:solidFill>
                </a:rPr>
                <a:t>点击输入标题</a:t>
              </a:r>
              <a:endParaRPr lang="en-US" altLang="zh-CN" sz="2600">
                <a:solidFill>
                  <a:srgbClr val="EED402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7296978" y="4863265"/>
            <a:ext cx="2296556" cy="1462420"/>
            <a:chOff x="1682924" y="1913650"/>
            <a:chExt cx="2296556" cy="1462420"/>
          </a:xfrm>
        </p:grpSpPr>
        <p:sp>
          <p:nvSpPr>
            <p:cNvPr id="170" name="文本框 169"/>
            <p:cNvSpPr txBox="1"/>
            <p:nvPr/>
          </p:nvSpPr>
          <p:spPr>
            <a:xfrm>
              <a:off x="1682924" y="2452740"/>
              <a:ext cx="22965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1682924" y="1913650"/>
              <a:ext cx="22965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>
                  <a:solidFill>
                    <a:srgbClr val="EED402"/>
                  </a:solidFill>
                </a:rPr>
                <a:t>点击输入标题</a:t>
              </a:r>
              <a:endParaRPr lang="en-US" altLang="zh-CN" sz="2600">
                <a:solidFill>
                  <a:srgbClr val="EED402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</p:grp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rgbClr val="1C1831">
                <a:lumMod val="95000"/>
                <a:lumOff val="5000"/>
                <a:alpha val="95000"/>
              </a:srgbClr>
            </a:gs>
            <a:gs pos="53000">
              <a:srgbClr val="1C1831">
                <a:lumMod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1189748" y="1777403"/>
            <a:ext cx="118371" cy="118371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六角星 201"/>
          <p:cNvSpPr/>
          <p:nvPr/>
        </p:nvSpPr>
        <p:spPr>
          <a:xfrm>
            <a:off x="6444113" y="1089668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十字星 87"/>
          <p:cNvSpPr/>
          <p:nvPr/>
        </p:nvSpPr>
        <p:spPr>
          <a:xfrm rot="18653404">
            <a:off x="7357359" y="184851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六角星 201"/>
          <p:cNvSpPr/>
          <p:nvPr/>
        </p:nvSpPr>
        <p:spPr>
          <a:xfrm>
            <a:off x="11063059" y="186236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十字星 89"/>
          <p:cNvSpPr/>
          <p:nvPr/>
        </p:nvSpPr>
        <p:spPr>
          <a:xfrm rot="18653404">
            <a:off x="11059143" y="572711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六角星 201"/>
          <p:cNvSpPr/>
          <p:nvPr/>
        </p:nvSpPr>
        <p:spPr>
          <a:xfrm>
            <a:off x="10744269" y="3855055"/>
            <a:ext cx="163515" cy="155040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六角星 201"/>
          <p:cNvSpPr/>
          <p:nvPr/>
        </p:nvSpPr>
        <p:spPr>
          <a:xfrm>
            <a:off x="4379882" y="953198"/>
            <a:ext cx="128887" cy="122207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十字星 92"/>
          <p:cNvSpPr/>
          <p:nvPr/>
        </p:nvSpPr>
        <p:spPr>
          <a:xfrm rot="18653404">
            <a:off x="2953087" y="1590150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六角星 201"/>
          <p:cNvSpPr/>
          <p:nvPr/>
        </p:nvSpPr>
        <p:spPr>
          <a:xfrm>
            <a:off x="2651371" y="3249481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六角星 201"/>
          <p:cNvSpPr/>
          <p:nvPr/>
        </p:nvSpPr>
        <p:spPr>
          <a:xfrm>
            <a:off x="3661281" y="2966145"/>
            <a:ext cx="265372" cy="251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十字星 95"/>
          <p:cNvSpPr/>
          <p:nvPr/>
        </p:nvSpPr>
        <p:spPr>
          <a:xfrm rot="18653404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六角星 201"/>
          <p:cNvSpPr/>
          <p:nvPr/>
        </p:nvSpPr>
        <p:spPr>
          <a:xfrm>
            <a:off x="4680896" y="3655520"/>
            <a:ext cx="154634" cy="146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3559324" y="61328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8519499" y="65779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1625129" y="47187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 flipV="1">
            <a:off x="2197453" y="104808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9817030" y="642175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3761238" y="3420047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6120154" y="56553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944118" y="2473498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6505865" y="5684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5198814" y="21023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10314795" y="60920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2976857" y="389809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5458185" y="360937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9224900" y="10463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2012176" y="37662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 flipH="1">
            <a:off x="8473779" y="219121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26633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11043143" y="4430988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flipV="1">
            <a:off x="1024374" y="446238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flipV="1">
            <a:off x="2517589" y="82394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9384730" y="58788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10803166" y="616099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1138344" y="382838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6695199" y="66434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10356358" y="2017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10144815" y="46724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11018765" y="339759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319105" y="457530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3216132" y="332395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 flipV="1">
            <a:off x="2417241" y="141263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9896022" y="26738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 flipH="1">
            <a:off x="9594188" y="17639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7331202" y="107990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2924038" y="486608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507116" y="206460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2526732" y="204331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2889516" y="41216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11753226" y="3180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4193468" y="45053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椭圆 139"/>
          <p:cNvSpPr/>
          <p:nvPr/>
        </p:nvSpPr>
        <p:spPr>
          <a:xfrm>
            <a:off x="7920388" y="14159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/>
          <p:cNvSpPr/>
          <p:nvPr/>
        </p:nvSpPr>
        <p:spPr>
          <a:xfrm>
            <a:off x="1156253" y="40464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椭圆 141"/>
          <p:cNvSpPr/>
          <p:nvPr/>
        </p:nvSpPr>
        <p:spPr>
          <a:xfrm>
            <a:off x="7095783" y="587882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椭圆 142"/>
          <p:cNvSpPr/>
          <p:nvPr/>
        </p:nvSpPr>
        <p:spPr>
          <a:xfrm>
            <a:off x="7870322" y="59368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椭圆 143"/>
          <p:cNvSpPr/>
          <p:nvPr/>
        </p:nvSpPr>
        <p:spPr>
          <a:xfrm>
            <a:off x="4367277" y="314696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/>
          <p:cNvSpPr/>
          <p:nvPr/>
        </p:nvSpPr>
        <p:spPr>
          <a:xfrm>
            <a:off x="5361880" y="26159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椭圆 145"/>
          <p:cNvSpPr/>
          <p:nvPr/>
        </p:nvSpPr>
        <p:spPr>
          <a:xfrm>
            <a:off x="10685572" y="40613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/>
          <p:cNvSpPr/>
          <p:nvPr/>
        </p:nvSpPr>
        <p:spPr>
          <a:xfrm>
            <a:off x="10108678" y="30972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1760038" y="175436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>
            <a:off x="10762946" y="47187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>
            <a:off x="4189902" y="102887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>
            <a:off x="2037731" y="5184251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>
            <a:off x="11128310" y="3146047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 flipH="1">
            <a:off x="8216012" y="26010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>
            <a:off x="3418173" y="3840458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3276681" y="353463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9853079" y="43354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2278421" y="288720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9001527" y="63889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10129939" y="21083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9469342" y="65855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2128497" y="4461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148468" y="362363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椭圆 172"/>
          <p:cNvSpPr/>
          <p:nvPr/>
        </p:nvSpPr>
        <p:spPr>
          <a:xfrm>
            <a:off x="7254153" y="61728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椭圆 173"/>
          <p:cNvSpPr/>
          <p:nvPr/>
        </p:nvSpPr>
        <p:spPr>
          <a:xfrm>
            <a:off x="8789559" y="4213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椭圆 174"/>
          <p:cNvSpPr/>
          <p:nvPr/>
        </p:nvSpPr>
        <p:spPr>
          <a:xfrm>
            <a:off x="8627186" y="908175"/>
            <a:ext cx="72122" cy="7340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六角星 201"/>
          <p:cNvSpPr/>
          <p:nvPr/>
        </p:nvSpPr>
        <p:spPr>
          <a:xfrm>
            <a:off x="7841309" y="870474"/>
            <a:ext cx="158157" cy="14996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椭圆 190"/>
          <p:cNvSpPr/>
          <p:nvPr/>
        </p:nvSpPr>
        <p:spPr>
          <a:xfrm>
            <a:off x="6404678" y="526752"/>
            <a:ext cx="191515" cy="194909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椭圆 191"/>
          <p:cNvSpPr/>
          <p:nvPr/>
        </p:nvSpPr>
        <p:spPr>
          <a:xfrm>
            <a:off x="2819720" y="4496581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椭圆 193"/>
          <p:cNvSpPr/>
          <p:nvPr/>
        </p:nvSpPr>
        <p:spPr>
          <a:xfrm>
            <a:off x="3243675" y="38906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椭圆 194"/>
          <p:cNvSpPr/>
          <p:nvPr/>
        </p:nvSpPr>
        <p:spPr>
          <a:xfrm>
            <a:off x="10233801" y="3772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椭圆 195"/>
          <p:cNvSpPr/>
          <p:nvPr/>
        </p:nvSpPr>
        <p:spPr>
          <a:xfrm>
            <a:off x="3502598" y="601429"/>
            <a:ext cx="161479" cy="164340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椭圆 196"/>
          <p:cNvSpPr/>
          <p:nvPr/>
        </p:nvSpPr>
        <p:spPr>
          <a:xfrm>
            <a:off x="2482789" y="20339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椭圆 197"/>
          <p:cNvSpPr/>
          <p:nvPr/>
        </p:nvSpPr>
        <p:spPr>
          <a:xfrm>
            <a:off x="9637951" y="58108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椭圆 243"/>
          <p:cNvSpPr/>
          <p:nvPr/>
        </p:nvSpPr>
        <p:spPr>
          <a:xfrm flipH="1">
            <a:off x="3242186" y="3254267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椭圆 244"/>
          <p:cNvSpPr/>
          <p:nvPr/>
        </p:nvSpPr>
        <p:spPr>
          <a:xfrm flipH="1">
            <a:off x="2556835" y="4319903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六角星 201"/>
          <p:cNvSpPr/>
          <p:nvPr/>
        </p:nvSpPr>
        <p:spPr>
          <a:xfrm>
            <a:off x="8795347" y="2500533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椭圆 252"/>
          <p:cNvSpPr/>
          <p:nvPr/>
        </p:nvSpPr>
        <p:spPr>
          <a:xfrm flipV="1">
            <a:off x="4991910" y="1191698"/>
            <a:ext cx="45719" cy="48589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六角星 201"/>
          <p:cNvSpPr/>
          <p:nvPr/>
        </p:nvSpPr>
        <p:spPr>
          <a:xfrm flipH="1">
            <a:off x="5637512" y="1896182"/>
            <a:ext cx="70406" cy="66757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椭圆 273"/>
          <p:cNvSpPr/>
          <p:nvPr/>
        </p:nvSpPr>
        <p:spPr>
          <a:xfrm>
            <a:off x="821511" y="51587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椭圆 274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椭圆 275"/>
          <p:cNvSpPr/>
          <p:nvPr/>
        </p:nvSpPr>
        <p:spPr>
          <a:xfrm>
            <a:off x="1356406" y="538540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椭圆 276"/>
          <p:cNvSpPr/>
          <p:nvPr/>
        </p:nvSpPr>
        <p:spPr>
          <a:xfrm>
            <a:off x="232742" y="37430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十字星 277"/>
          <p:cNvSpPr/>
          <p:nvPr/>
        </p:nvSpPr>
        <p:spPr>
          <a:xfrm rot="18653404">
            <a:off x="545015" y="4084514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椭圆 278"/>
          <p:cNvSpPr/>
          <p:nvPr/>
        </p:nvSpPr>
        <p:spPr>
          <a:xfrm>
            <a:off x="1537098" y="307588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椭圆 279"/>
          <p:cNvSpPr/>
          <p:nvPr/>
        </p:nvSpPr>
        <p:spPr>
          <a:xfrm>
            <a:off x="1171712" y="317158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1" name="椭圆 280"/>
          <p:cNvSpPr/>
          <p:nvPr/>
        </p:nvSpPr>
        <p:spPr>
          <a:xfrm>
            <a:off x="657153" y="35793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椭圆 281"/>
          <p:cNvSpPr/>
          <p:nvPr/>
        </p:nvSpPr>
        <p:spPr>
          <a:xfrm>
            <a:off x="622631" y="283494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椭圆 282"/>
          <p:cNvSpPr/>
          <p:nvPr/>
        </p:nvSpPr>
        <p:spPr>
          <a:xfrm>
            <a:off x="1226073" y="256252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椭圆 283"/>
          <p:cNvSpPr/>
          <p:nvPr/>
        </p:nvSpPr>
        <p:spPr>
          <a:xfrm>
            <a:off x="552835" y="3209833"/>
            <a:ext cx="64347" cy="65487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1" name="椭圆 290"/>
          <p:cNvSpPr/>
          <p:nvPr/>
        </p:nvSpPr>
        <p:spPr>
          <a:xfrm>
            <a:off x="243765" y="30147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椭圆 291"/>
          <p:cNvSpPr/>
          <p:nvPr/>
        </p:nvSpPr>
        <p:spPr>
          <a:xfrm>
            <a:off x="834224" y="115450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3" name="椭圆 292"/>
          <p:cNvSpPr/>
          <p:nvPr/>
        </p:nvSpPr>
        <p:spPr>
          <a:xfrm>
            <a:off x="649261" y="689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4" name="椭圆 293"/>
          <p:cNvSpPr/>
          <p:nvPr/>
        </p:nvSpPr>
        <p:spPr>
          <a:xfrm>
            <a:off x="799623" y="12376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5" name="椭圆 294"/>
          <p:cNvSpPr/>
          <p:nvPr/>
        </p:nvSpPr>
        <p:spPr>
          <a:xfrm>
            <a:off x="258391" y="1191043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6" name="椭圆 295"/>
          <p:cNvSpPr/>
          <p:nvPr/>
        </p:nvSpPr>
        <p:spPr>
          <a:xfrm>
            <a:off x="11054813" y="16424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7" name="椭圆 296"/>
          <p:cNvSpPr/>
          <p:nvPr/>
        </p:nvSpPr>
        <p:spPr>
          <a:xfrm>
            <a:off x="11460309" y="20308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椭圆 297"/>
          <p:cNvSpPr/>
          <p:nvPr/>
        </p:nvSpPr>
        <p:spPr>
          <a:xfrm>
            <a:off x="11610671" y="14646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十字星 298"/>
          <p:cNvSpPr/>
          <p:nvPr/>
        </p:nvSpPr>
        <p:spPr>
          <a:xfrm rot="18653404">
            <a:off x="10963323" y="12651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椭圆 299"/>
          <p:cNvSpPr/>
          <p:nvPr/>
        </p:nvSpPr>
        <p:spPr>
          <a:xfrm>
            <a:off x="11075461" y="7599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椭圆 300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椭圆 301"/>
          <p:cNvSpPr/>
          <p:nvPr/>
        </p:nvSpPr>
        <p:spPr>
          <a:xfrm>
            <a:off x="7789343" y="193539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椭圆 302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4" name="椭圆 303"/>
          <p:cNvSpPr/>
          <p:nvPr/>
        </p:nvSpPr>
        <p:spPr>
          <a:xfrm>
            <a:off x="6715042" y="110284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椭圆 304"/>
          <p:cNvSpPr/>
          <p:nvPr/>
        </p:nvSpPr>
        <p:spPr>
          <a:xfrm>
            <a:off x="3554086" y="15336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椭圆 305"/>
          <p:cNvSpPr/>
          <p:nvPr/>
        </p:nvSpPr>
        <p:spPr>
          <a:xfrm>
            <a:off x="417096" y="4550627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" name="椭圆 306"/>
          <p:cNvSpPr/>
          <p:nvPr/>
        </p:nvSpPr>
        <p:spPr>
          <a:xfrm>
            <a:off x="395233" y="51887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椭圆 307"/>
          <p:cNvSpPr/>
          <p:nvPr/>
        </p:nvSpPr>
        <p:spPr>
          <a:xfrm>
            <a:off x="11941967" y="445138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椭圆 308"/>
          <p:cNvSpPr/>
          <p:nvPr/>
        </p:nvSpPr>
        <p:spPr>
          <a:xfrm>
            <a:off x="10824221" y="23625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0" name="椭圆 309"/>
          <p:cNvSpPr/>
          <p:nvPr/>
        </p:nvSpPr>
        <p:spPr>
          <a:xfrm>
            <a:off x="10842130" y="25806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1" name="椭圆 310"/>
          <p:cNvSpPr/>
          <p:nvPr/>
        </p:nvSpPr>
        <p:spPr>
          <a:xfrm flipV="1">
            <a:off x="11342920" y="51136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2" name="椭圆 311"/>
          <p:cNvSpPr/>
          <p:nvPr/>
        </p:nvSpPr>
        <p:spPr>
          <a:xfrm>
            <a:off x="11456890" y="4479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3" name="椭圆 312"/>
          <p:cNvSpPr/>
          <p:nvPr/>
        </p:nvSpPr>
        <p:spPr>
          <a:xfrm>
            <a:off x="11474799" y="46976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4" name="椭圆 313"/>
          <p:cNvSpPr/>
          <p:nvPr/>
        </p:nvSpPr>
        <p:spPr>
          <a:xfrm>
            <a:off x="11776086" y="2792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5" name="椭圆 314"/>
          <p:cNvSpPr/>
          <p:nvPr/>
        </p:nvSpPr>
        <p:spPr>
          <a:xfrm>
            <a:off x="11950546" y="54935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6" name="椭圆 315"/>
          <p:cNvSpPr/>
          <p:nvPr/>
        </p:nvSpPr>
        <p:spPr>
          <a:xfrm>
            <a:off x="12251833" y="35884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椭圆 316"/>
          <p:cNvSpPr/>
          <p:nvPr/>
        </p:nvSpPr>
        <p:spPr>
          <a:xfrm flipH="1" flipV="1">
            <a:off x="11662654" y="72163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8" name="椭圆 317"/>
          <p:cNvSpPr/>
          <p:nvPr/>
        </p:nvSpPr>
        <p:spPr>
          <a:xfrm flipH="1">
            <a:off x="8716706" y="3909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椭圆 318"/>
          <p:cNvSpPr/>
          <p:nvPr/>
        </p:nvSpPr>
        <p:spPr>
          <a:xfrm>
            <a:off x="10821589" y="65334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0" name="椭圆 319"/>
          <p:cNvSpPr/>
          <p:nvPr/>
        </p:nvSpPr>
        <p:spPr>
          <a:xfrm>
            <a:off x="11865235" y="66725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1" name="椭圆 320"/>
          <p:cNvSpPr/>
          <p:nvPr/>
        </p:nvSpPr>
        <p:spPr>
          <a:xfrm>
            <a:off x="11290191" y="61728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2" name="椭圆 321"/>
          <p:cNvSpPr/>
          <p:nvPr/>
        </p:nvSpPr>
        <p:spPr>
          <a:xfrm>
            <a:off x="11244472" y="65271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3" name="椭圆 322"/>
          <p:cNvSpPr/>
          <p:nvPr/>
        </p:nvSpPr>
        <p:spPr>
          <a:xfrm>
            <a:off x="10169866" y="64416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4" name="椭圆 323"/>
          <p:cNvSpPr/>
          <p:nvPr/>
        </p:nvSpPr>
        <p:spPr>
          <a:xfrm>
            <a:off x="11944996" y="63832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5" name="十字星 324"/>
          <p:cNvSpPr/>
          <p:nvPr/>
        </p:nvSpPr>
        <p:spPr>
          <a:xfrm rot="18653404">
            <a:off x="1613989" y="2382861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7" name="十字星 326"/>
          <p:cNvSpPr/>
          <p:nvPr/>
        </p:nvSpPr>
        <p:spPr>
          <a:xfrm rot="18653404">
            <a:off x="9788259" y="3461662"/>
            <a:ext cx="257504" cy="327339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8" name="六角星 201"/>
          <p:cNvSpPr/>
          <p:nvPr/>
        </p:nvSpPr>
        <p:spPr>
          <a:xfrm>
            <a:off x="10031300" y="4794062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9" name="十字星 328"/>
          <p:cNvSpPr/>
          <p:nvPr/>
        </p:nvSpPr>
        <p:spPr>
          <a:xfrm rot="18653404">
            <a:off x="2899598" y="63391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0" name="六角星 201"/>
          <p:cNvSpPr/>
          <p:nvPr/>
        </p:nvSpPr>
        <p:spPr>
          <a:xfrm>
            <a:off x="1491687" y="4414012"/>
            <a:ext cx="265372" cy="251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1" name="六角星 201"/>
          <p:cNvSpPr/>
          <p:nvPr/>
        </p:nvSpPr>
        <p:spPr>
          <a:xfrm>
            <a:off x="1537868" y="656832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2" name="六角星 201"/>
          <p:cNvSpPr/>
          <p:nvPr/>
        </p:nvSpPr>
        <p:spPr>
          <a:xfrm>
            <a:off x="9920415" y="1251855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3" name="十字星 332"/>
          <p:cNvSpPr/>
          <p:nvPr/>
        </p:nvSpPr>
        <p:spPr>
          <a:xfrm rot="18653404">
            <a:off x="8590502" y="333410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4" name="六角星 201"/>
          <p:cNvSpPr/>
          <p:nvPr/>
        </p:nvSpPr>
        <p:spPr>
          <a:xfrm>
            <a:off x="9367572" y="567130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5" name="六角星 201"/>
          <p:cNvSpPr/>
          <p:nvPr/>
        </p:nvSpPr>
        <p:spPr>
          <a:xfrm>
            <a:off x="9220223" y="4143384"/>
            <a:ext cx="163515" cy="155040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6" name="十字星 335"/>
          <p:cNvSpPr/>
          <p:nvPr/>
        </p:nvSpPr>
        <p:spPr>
          <a:xfrm rot="18653404">
            <a:off x="5467873" y="810149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7" name="六角星 201"/>
          <p:cNvSpPr/>
          <p:nvPr/>
        </p:nvSpPr>
        <p:spPr>
          <a:xfrm>
            <a:off x="7198295" y="398410"/>
            <a:ext cx="165447" cy="15687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8" name="六角星 201"/>
          <p:cNvSpPr/>
          <p:nvPr/>
        </p:nvSpPr>
        <p:spPr>
          <a:xfrm>
            <a:off x="5810531" y="223569"/>
            <a:ext cx="158157" cy="14996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9" name="六角星 201"/>
          <p:cNvSpPr/>
          <p:nvPr/>
        </p:nvSpPr>
        <p:spPr>
          <a:xfrm>
            <a:off x="9648625" y="2108349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六角星 201"/>
          <p:cNvSpPr/>
          <p:nvPr/>
        </p:nvSpPr>
        <p:spPr>
          <a:xfrm>
            <a:off x="8330654" y="5725626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十字星 340"/>
          <p:cNvSpPr/>
          <p:nvPr/>
        </p:nvSpPr>
        <p:spPr>
          <a:xfrm rot="18653404">
            <a:off x="3438887" y="3308203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" name="六角星 201"/>
          <p:cNvSpPr/>
          <p:nvPr/>
        </p:nvSpPr>
        <p:spPr>
          <a:xfrm>
            <a:off x="9304779" y="2996952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3" name="六角星 201"/>
          <p:cNvSpPr/>
          <p:nvPr/>
        </p:nvSpPr>
        <p:spPr>
          <a:xfrm>
            <a:off x="2969757" y="846178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4" name="六角星 201"/>
          <p:cNvSpPr/>
          <p:nvPr/>
        </p:nvSpPr>
        <p:spPr>
          <a:xfrm>
            <a:off x="7723050" y="6486164"/>
            <a:ext cx="151851" cy="14398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5" name="六角星 201"/>
          <p:cNvSpPr/>
          <p:nvPr/>
        </p:nvSpPr>
        <p:spPr>
          <a:xfrm>
            <a:off x="1528607" y="6357237"/>
            <a:ext cx="182810" cy="173336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6" name="六角星 201"/>
          <p:cNvSpPr/>
          <p:nvPr/>
        </p:nvSpPr>
        <p:spPr>
          <a:xfrm>
            <a:off x="363672" y="5767219"/>
            <a:ext cx="265372" cy="251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9" name="六角星 201"/>
          <p:cNvSpPr/>
          <p:nvPr/>
        </p:nvSpPr>
        <p:spPr>
          <a:xfrm>
            <a:off x="6510373" y="6052218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" name="六角星 201"/>
          <p:cNvSpPr/>
          <p:nvPr/>
        </p:nvSpPr>
        <p:spPr>
          <a:xfrm>
            <a:off x="11670919" y="3626250"/>
            <a:ext cx="154634" cy="146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" name="六角星 201"/>
          <p:cNvSpPr/>
          <p:nvPr/>
        </p:nvSpPr>
        <p:spPr>
          <a:xfrm>
            <a:off x="11620964" y="2238631"/>
            <a:ext cx="158157" cy="14996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" name="六角星 201"/>
          <p:cNvSpPr/>
          <p:nvPr/>
        </p:nvSpPr>
        <p:spPr>
          <a:xfrm>
            <a:off x="17481352" y="5641312"/>
            <a:ext cx="154634" cy="146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" name="文本框 354"/>
          <p:cNvSpPr txBox="1"/>
          <p:nvPr/>
        </p:nvSpPr>
        <p:spPr>
          <a:xfrm>
            <a:off x="3408854" y="3889459"/>
            <a:ext cx="46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E44D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3200">
              <a:solidFill>
                <a:srgbClr val="E44D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rgbClr val="E44D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>
              <a:solidFill>
                <a:srgbClr val="E44D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6" name="椭圆 355"/>
          <p:cNvSpPr/>
          <p:nvPr/>
        </p:nvSpPr>
        <p:spPr>
          <a:xfrm>
            <a:off x="85341" y="-973341"/>
            <a:ext cx="653142" cy="653142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" name="椭圆 356"/>
          <p:cNvSpPr/>
          <p:nvPr/>
        </p:nvSpPr>
        <p:spPr>
          <a:xfrm>
            <a:off x="2767974" y="-973341"/>
            <a:ext cx="653142" cy="653142"/>
          </a:xfrm>
          <a:prstGeom prst="ellipse">
            <a:avLst/>
          </a:prstGeom>
          <a:solidFill>
            <a:srgbClr val="E4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" name="椭圆 357"/>
          <p:cNvSpPr/>
          <p:nvPr/>
        </p:nvSpPr>
        <p:spPr>
          <a:xfrm>
            <a:off x="5450607" y="-973341"/>
            <a:ext cx="653142" cy="653142"/>
          </a:xfrm>
          <a:prstGeom prst="ellipse">
            <a:avLst/>
          </a:prstGeom>
          <a:solidFill>
            <a:srgbClr val="EA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0" name="椭圆 229"/>
          <p:cNvSpPr/>
          <p:nvPr/>
        </p:nvSpPr>
        <p:spPr>
          <a:xfrm flipV="1">
            <a:off x="6195717" y="206702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1" name="椭圆 230"/>
          <p:cNvSpPr/>
          <p:nvPr/>
        </p:nvSpPr>
        <p:spPr>
          <a:xfrm>
            <a:off x="8637060" y="379568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椭圆 231"/>
          <p:cNvSpPr/>
          <p:nvPr/>
        </p:nvSpPr>
        <p:spPr>
          <a:xfrm>
            <a:off x="8302318" y="490798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矩形 239"/>
          <p:cNvSpPr/>
          <p:nvPr/>
        </p:nvSpPr>
        <p:spPr>
          <a:xfrm>
            <a:off x="6755952" y="1922397"/>
            <a:ext cx="125066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0">
                <a:solidFill>
                  <a:srgbClr val="E44D44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4</a:t>
            </a:r>
            <a:endParaRPr lang="zh-CN" altLang="en-US" sz="14000">
              <a:solidFill>
                <a:srgbClr val="E44D44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</p:txBody>
      </p:sp>
      <p:sp>
        <p:nvSpPr>
          <p:cNvPr id="233" name="十字星 232"/>
          <p:cNvSpPr/>
          <p:nvPr/>
        </p:nvSpPr>
        <p:spPr>
          <a:xfrm rot="18653404">
            <a:off x="7038348" y="1823726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4" name="椭圆 233"/>
          <p:cNvSpPr/>
          <p:nvPr/>
        </p:nvSpPr>
        <p:spPr>
          <a:xfrm>
            <a:off x="5845739" y="360037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椭圆 234"/>
          <p:cNvSpPr/>
          <p:nvPr/>
        </p:nvSpPr>
        <p:spPr>
          <a:xfrm>
            <a:off x="8595580" y="190629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椭圆 235"/>
          <p:cNvSpPr/>
          <p:nvPr/>
        </p:nvSpPr>
        <p:spPr>
          <a:xfrm>
            <a:off x="4871887" y="172882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椭圆 236"/>
          <p:cNvSpPr/>
          <p:nvPr/>
        </p:nvSpPr>
        <p:spPr>
          <a:xfrm>
            <a:off x="3561786" y="516855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椭圆 237"/>
          <p:cNvSpPr/>
          <p:nvPr/>
        </p:nvSpPr>
        <p:spPr>
          <a:xfrm>
            <a:off x="3250761" y="46551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十字星 238"/>
          <p:cNvSpPr/>
          <p:nvPr/>
        </p:nvSpPr>
        <p:spPr>
          <a:xfrm rot="18653404">
            <a:off x="4214509" y="1830232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1" name="组合 240"/>
          <p:cNvGrpSpPr/>
          <p:nvPr/>
        </p:nvGrpSpPr>
        <p:grpSpPr>
          <a:xfrm rot="1488707" flipV="1">
            <a:off x="3051767" y="2234926"/>
            <a:ext cx="5471444" cy="1356196"/>
            <a:chOff x="1036255" y="2586390"/>
            <a:chExt cx="1269353" cy="309155"/>
          </a:xfrm>
        </p:grpSpPr>
        <p:sp>
          <p:nvSpPr>
            <p:cNvPr id="242" name="任意多边形 241"/>
            <p:cNvSpPr/>
            <p:nvPr/>
          </p:nvSpPr>
          <p:spPr>
            <a:xfrm>
              <a:off x="1073944" y="2609850"/>
              <a:ext cx="1205706" cy="247650"/>
            </a:xfrm>
            <a:custGeom>
              <a:gdLst>
                <a:gd name="connsiteX0" fmla="*/ 0 w 1130300"/>
                <a:gd name="connsiteY0" fmla="*/ 12700 h 247650"/>
                <a:gd name="connsiteX1" fmla="*/ 196850 w 1130300"/>
                <a:gd name="connsiteY1" fmla="*/ 50800 h 247650"/>
                <a:gd name="connsiteX2" fmla="*/ 450850 w 1130300"/>
                <a:gd name="connsiteY2" fmla="*/ 101600 h 247650"/>
                <a:gd name="connsiteX3" fmla="*/ 685800 w 1130300"/>
                <a:gd name="connsiteY3" fmla="*/ 146050 h 247650"/>
                <a:gd name="connsiteX4" fmla="*/ 831850 w 1130300"/>
                <a:gd name="connsiteY4" fmla="*/ 0 h 247650"/>
                <a:gd name="connsiteX5" fmla="*/ 1130300 w 1130300"/>
                <a:gd name="connsiteY5" fmla="*/ 31750 h 247650"/>
                <a:gd name="connsiteX6" fmla="*/ 1079500 w 1130300"/>
                <a:gd name="connsiteY6" fmla="*/ 247650 h 247650"/>
                <a:gd name="connsiteX0-1" fmla="*/ 0 w 1199356"/>
                <a:gd name="connsiteY0-2" fmla="*/ 81756 h 247650"/>
                <a:gd name="connsiteX1-3" fmla="*/ 265906 w 1199356"/>
                <a:gd name="connsiteY1-4" fmla="*/ 50800 h 247650"/>
                <a:gd name="connsiteX2-5" fmla="*/ 519906 w 1199356"/>
                <a:gd name="connsiteY2-6" fmla="*/ 101600 h 247650"/>
                <a:gd name="connsiteX3-7" fmla="*/ 754856 w 1199356"/>
                <a:gd name="connsiteY3-8" fmla="*/ 146050 h 247650"/>
                <a:gd name="connsiteX4-9" fmla="*/ 900906 w 1199356"/>
                <a:gd name="connsiteY4-10" fmla="*/ 0 h 247650"/>
                <a:gd name="connsiteX5-11" fmla="*/ 1199356 w 1199356"/>
                <a:gd name="connsiteY5-12" fmla="*/ 31750 h 247650"/>
                <a:gd name="connsiteX6-13" fmla="*/ 1148556 w 1199356"/>
                <a:gd name="connsiteY6-14" fmla="*/ 247650 h 247650"/>
                <a:gd name="connsiteX0-15" fmla="*/ 0 w 1205706"/>
                <a:gd name="connsiteY0-16" fmla="*/ 123031 h 247650"/>
                <a:gd name="connsiteX1-17" fmla="*/ 272256 w 1205706"/>
                <a:gd name="connsiteY1-18" fmla="*/ 50800 h 247650"/>
                <a:gd name="connsiteX2-19" fmla="*/ 526256 w 1205706"/>
                <a:gd name="connsiteY2-20" fmla="*/ 101600 h 247650"/>
                <a:gd name="connsiteX3-21" fmla="*/ 761206 w 1205706"/>
                <a:gd name="connsiteY3-22" fmla="*/ 146050 h 247650"/>
                <a:gd name="connsiteX4-23" fmla="*/ 907256 w 1205706"/>
                <a:gd name="connsiteY4-24" fmla="*/ 0 h 247650"/>
                <a:gd name="connsiteX5-25" fmla="*/ 1205706 w 1205706"/>
                <a:gd name="connsiteY5-26" fmla="*/ 31750 h 247650"/>
                <a:gd name="connsiteX6-27" fmla="*/ 1154906 w 1205706"/>
                <a:gd name="connsiteY6-28" fmla="*/ 247650 h 247650"/>
                <a:gd name="connsiteX0-29" fmla="*/ 0 w 1205706"/>
                <a:gd name="connsiteY0-30" fmla="*/ 123031 h 247650"/>
                <a:gd name="connsiteX1-31" fmla="*/ 272256 w 1205706"/>
                <a:gd name="connsiteY1-32" fmla="*/ 50800 h 247650"/>
                <a:gd name="connsiteX2-33" fmla="*/ 526256 w 1205706"/>
                <a:gd name="connsiteY2-34" fmla="*/ 101600 h 247650"/>
                <a:gd name="connsiteX3-35" fmla="*/ 761206 w 1205706"/>
                <a:gd name="connsiteY3-36" fmla="*/ 146050 h 247650"/>
                <a:gd name="connsiteX4-37" fmla="*/ 907256 w 1205706"/>
                <a:gd name="connsiteY4-38" fmla="*/ 0 h 247650"/>
                <a:gd name="connsiteX5-39" fmla="*/ 1205706 w 1205706"/>
                <a:gd name="connsiteY5-40" fmla="*/ 31750 h 247650"/>
                <a:gd name="connsiteX6-41" fmla="*/ 1154906 w 1205706"/>
                <a:gd name="connsiteY6-42" fmla="*/ 247650 h 247650"/>
                <a:gd name="connsiteX0-43" fmla="*/ 0 w 1205706"/>
                <a:gd name="connsiteY0-44" fmla="*/ 123031 h 247650"/>
                <a:gd name="connsiteX1-45" fmla="*/ 272256 w 1205706"/>
                <a:gd name="connsiteY1-46" fmla="*/ 50800 h 247650"/>
                <a:gd name="connsiteX2-47" fmla="*/ 526256 w 1205706"/>
                <a:gd name="connsiteY2-48" fmla="*/ 101600 h 247650"/>
                <a:gd name="connsiteX3-49" fmla="*/ 761206 w 1205706"/>
                <a:gd name="connsiteY3-50" fmla="*/ 146050 h 247650"/>
                <a:gd name="connsiteX4-51" fmla="*/ 907256 w 1205706"/>
                <a:gd name="connsiteY4-52" fmla="*/ 0 h 247650"/>
                <a:gd name="connsiteX5-53" fmla="*/ 1205706 w 1205706"/>
                <a:gd name="connsiteY5-54" fmla="*/ 31750 h 247650"/>
                <a:gd name="connsiteX6-55" fmla="*/ 1154906 w 1205706"/>
                <a:gd name="connsiteY6-56" fmla="*/ 247650 h 24765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05706" h="247650">
                  <a:moveTo>
                    <a:pt x="0" y="123031"/>
                  </a:moveTo>
                  <a:cubicBezTo>
                    <a:pt x="88635" y="112712"/>
                    <a:pt x="190883" y="54023"/>
                    <a:pt x="272256" y="50800"/>
                  </a:cubicBezTo>
                  <a:cubicBezTo>
                    <a:pt x="369479" y="46949"/>
                    <a:pt x="441589" y="84667"/>
                    <a:pt x="526256" y="101600"/>
                  </a:cubicBezTo>
                  <a:lnTo>
                    <a:pt x="761206" y="146050"/>
                  </a:lnTo>
                  <a:lnTo>
                    <a:pt x="907256" y="0"/>
                  </a:lnTo>
                  <a:lnTo>
                    <a:pt x="1205706" y="31750"/>
                  </a:lnTo>
                  <a:lnTo>
                    <a:pt x="1154906" y="247650"/>
                  </a:lnTo>
                </a:path>
              </a:pathLst>
            </a:custGeom>
            <a:noFill/>
            <a:ln w="76200">
              <a:solidFill>
                <a:srgbClr val="EFD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椭圆 242"/>
            <p:cNvSpPr/>
            <p:nvPr/>
          </p:nvSpPr>
          <p:spPr>
            <a:xfrm>
              <a:off x="1304712" y="2618997"/>
              <a:ext cx="75234" cy="75233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1552525" y="2677645"/>
              <a:ext cx="75234" cy="75233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>
              <a:off x="2176085" y="2820312"/>
              <a:ext cx="75234" cy="75233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2230374" y="2619661"/>
              <a:ext cx="75234" cy="75233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1036255" y="2697331"/>
              <a:ext cx="75234" cy="75233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1777621" y="2721347"/>
              <a:ext cx="75234" cy="75233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1947888" y="2586390"/>
              <a:ext cx="75234" cy="75233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4" name="椭圆 253"/>
          <p:cNvSpPr/>
          <p:nvPr/>
        </p:nvSpPr>
        <p:spPr>
          <a:xfrm>
            <a:off x="3322400" y="284101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5" name="椭圆 254"/>
          <p:cNvSpPr/>
          <p:nvPr/>
        </p:nvSpPr>
        <p:spPr>
          <a:xfrm flipH="1">
            <a:off x="3918789" y="488355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椭圆 255"/>
          <p:cNvSpPr/>
          <p:nvPr/>
        </p:nvSpPr>
        <p:spPr>
          <a:xfrm>
            <a:off x="4239911" y="332189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椭圆 256"/>
          <p:cNvSpPr/>
          <p:nvPr/>
        </p:nvSpPr>
        <p:spPr>
          <a:xfrm>
            <a:off x="5259543" y="337074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椭圆 257"/>
          <p:cNvSpPr/>
          <p:nvPr/>
        </p:nvSpPr>
        <p:spPr>
          <a:xfrm>
            <a:off x="4454540" y="5227981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椭圆 258"/>
          <p:cNvSpPr/>
          <p:nvPr/>
        </p:nvSpPr>
        <p:spPr>
          <a:xfrm>
            <a:off x="5148822" y="548220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椭圆 259"/>
          <p:cNvSpPr/>
          <p:nvPr/>
        </p:nvSpPr>
        <p:spPr>
          <a:xfrm>
            <a:off x="5166731" y="570024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1" name="六角星 201"/>
          <p:cNvSpPr/>
          <p:nvPr/>
        </p:nvSpPr>
        <p:spPr>
          <a:xfrm>
            <a:off x="3973226" y="5227981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2" name="椭圆 261"/>
          <p:cNvSpPr/>
          <p:nvPr/>
        </p:nvSpPr>
        <p:spPr>
          <a:xfrm>
            <a:off x="7093777" y="573970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3" name="椭圆 262"/>
          <p:cNvSpPr/>
          <p:nvPr/>
        </p:nvSpPr>
        <p:spPr>
          <a:xfrm>
            <a:off x="5875142" y="232508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4" name="椭圆 263"/>
          <p:cNvSpPr/>
          <p:nvPr/>
        </p:nvSpPr>
        <p:spPr>
          <a:xfrm>
            <a:off x="5186102" y="373457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5" name="椭圆 264"/>
          <p:cNvSpPr/>
          <p:nvPr/>
        </p:nvSpPr>
        <p:spPr>
          <a:xfrm>
            <a:off x="6618699" y="5049299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" name="椭圆 265"/>
          <p:cNvSpPr/>
          <p:nvPr/>
        </p:nvSpPr>
        <p:spPr>
          <a:xfrm>
            <a:off x="6253313" y="514500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8" name="椭圆 267"/>
          <p:cNvSpPr/>
          <p:nvPr/>
        </p:nvSpPr>
        <p:spPr>
          <a:xfrm>
            <a:off x="4383817" y="6709014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" name="椭圆 268"/>
          <p:cNvSpPr/>
          <p:nvPr/>
        </p:nvSpPr>
        <p:spPr>
          <a:xfrm>
            <a:off x="5308691" y="6243066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椭圆 269"/>
          <p:cNvSpPr/>
          <p:nvPr/>
        </p:nvSpPr>
        <p:spPr>
          <a:xfrm>
            <a:off x="5714187" y="66315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1" name="椭圆 270"/>
          <p:cNvSpPr/>
          <p:nvPr/>
        </p:nvSpPr>
        <p:spPr>
          <a:xfrm>
            <a:off x="5864549" y="606536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十字星 271"/>
          <p:cNvSpPr/>
          <p:nvPr/>
        </p:nvSpPr>
        <p:spPr>
          <a:xfrm rot="18653404">
            <a:off x="5217201" y="5865800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8" name="六角星 201"/>
          <p:cNvSpPr/>
          <p:nvPr/>
        </p:nvSpPr>
        <p:spPr>
          <a:xfrm>
            <a:off x="4174293" y="5852520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9" name="六角星 201"/>
          <p:cNvSpPr/>
          <p:nvPr/>
        </p:nvSpPr>
        <p:spPr>
          <a:xfrm>
            <a:off x="3887850" y="6541048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0" name="六角星 201"/>
          <p:cNvSpPr/>
          <p:nvPr/>
        </p:nvSpPr>
        <p:spPr>
          <a:xfrm>
            <a:off x="6041075" y="6630145"/>
            <a:ext cx="158157" cy="14996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rgbClr val="1C1831">
                <a:lumMod val="95000"/>
                <a:lumOff val="5000"/>
                <a:alpha val="95000"/>
              </a:srgbClr>
            </a:gs>
            <a:gs pos="53000">
              <a:srgbClr val="1C1831">
                <a:lumMod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>
            <a:off x="2996022" y="488908"/>
            <a:ext cx="1744729" cy="696986"/>
            <a:chOff x="2996022" y="488908"/>
            <a:chExt cx="1744729" cy="696986"/>
          </a:xfrm>
        </p:grpSpPr>
        <p:sp>
          <p:nvSpPr>
            <p:cNvPr id="3" name="任意多边形 2"/>
            <p:cNvSpPr/>
            <p:nvPr/>
          </p:nvSpPr>
          <p:spPr>
            <a:xfrm rot="894558" flipV="1">
              <a:off x="3023942" y="566820"/>
              <a:ext cx="1694661" cy="394456"/>
            </a:xfrm>
            <a:custGeom>
              <a:gdLst>
                <a:gd name="connsiteX0" fmla="*/ 0 w 1130300"/>
                <a:gd name="connsiteY0" fmla="*/ 12700 h 247650"/>
                <a:gd name="connsiteX1" fmla="*/ 196850 w 1130300"/>
                <a:gd name="connsiteY1" fmla="*/ 50800 h 247650"/>
                <a:gd name="connsiteX2" fmla="*/ 450850 w 1130300"/>
                <a:gd name="connsiteY2" fmla="*/ 101600 h 247650"/>
                <a:gd name="connsiteX3" fmla="*/ 685800 w 1130300"/>
                <a:gd name="connsiteY3" fmla="*/ 146050 h 247650"/>
                <a:gd name="connsiteX4" fmla="*/ 831850 w 1130300"/>
                <a:gd name="connsiteY4" fmla="*/ 0 h 247650"/>
                <a:gd name="connsiteX5" fmla="*/ 1130300 w 1130300"/>
                <a:gd name="connsiteY5" fmla="*/ 31750 h 247650"/>
                <a:gd name="connsiteX6" fmla="*/ 1079500 w 1130300"/>
                <a:gd name="connsiteY6" fmla="*/ 247650 h 247650"/>
                <a:gd name="connsiteX0-1" fmla="*/ 0 w 1199356"/>
                <a:gd name="connsiteY0-2" fmla="*/ 81756 h 247650"/>
                <a:gd name="connsiteX1-3" fmla="*/ 265906 w 1199356"/>
                <a:gd name="connsiteY1-4" fmla="*/ 50800 h 247650"/>
                <a:gd name="connsiteX2-5" fmla="*/ 519906 w 1199356"/>
                <a:gd name="connsiteY2-6" fmla="*/ 101600 h 247650"/>
                <a:gd name="connsiteX3-7" fmla="*/ 754856 w 1199356"/>
                <a:gd name="connsiteY3-8" fmla="*/ 146050 h 247650"/>
                <a:gd name="connsiteX4-9" fmla="*/ 900906 w 1199356"/>
                <a:gd name="connsiteY4-10" fmla="*/ 0 h 247650"/>
                <a:gd name="connsiteX5-11" fmla="*/ 1199356 w 1199356"/>
                <a:gd name="connsiteY5-12" fmla="*/ 31750 h 247650"/>
                <a:gd name="connsiteX6-13" fmla="*/ 1148556 w 1199356"/>
                <a:gd name="connsiteY6-14" fmla="*/ 247650 h 247650"/>
                <a:gd name="connsiteX0-15" fmla="*/ 0 w 1205706"/>
                <a:gd name="connsiteY0-16" fmla="*/ 123031 h 247650"/>
                <a:gd name="connsiteX1-17" fmla="*/ 272256 w 1205706"/>
                <a:gd name="connsiteY1-18" fmla="*/ 50800 h 247650"/>
                <a:gd name="connsiteX2-19" fmla="*/ 526256 w 1205706"/>
                <a:gd name="connsiteY2-20" fmla="*/ 101600 h 247650"/>
                <a:gd name="connsiteX3-21" fmla="*/ 761206 w 1205706"/>
                <a:gd name="connsiteY3-22" fmla="*/ 146050 h 247650"/>
                <a:gd name="connsiteX4-23" fmla="*/ 907256 w 1205706"/>
                <a:gd name="connsiteY4-24" fmla="*/ 0 h 247650"/>
                <a:gd name="connsiteX5-25" fmla="*/ 1205706 w 1205706"/>
                <a:gd name="connsiteY5-26" fmla="*/ 31750 h 247650"/>
                <a:gd name="connsiteX6-27" fmla="*/ 1154906 w 1205706"/>
                <a:gd name="connsiteY6-28" fmla="*/ 247650 h 247650"/>
                <a:gd name="connsiteX0-29" fmla="*/ 0 w 1205706"/>
                <a:gd name="connsiteY0-30" fmla="*/ 123031 h 247650"/>
                <a:gd name="connsiteX1-31" fmla="*/ 272256 w 1205706"/>
                <a:gd name="connsiteY1-32" fmla="*/ 50800 h 247650"/>
                <a:gd name="connsiteX2-33" fmla="*/ 526256 w 1205706"/>
                <a:gd name="connsiteY2-34" fmla="*/ 101600 h 247650"/>
                <a:gd name="connsiteX3-35" fmla="*/ 761206 w 1205706"/>
                <a:gd name="connsiteY3-36" fmla="*/ 146050 h 247650"/>
                <a:gd name="connsiteX4-37" fmla="*/ 907256 w 1205706"/>
                <a:gd name="connsiteY4-38" fmla="*/ 0 h 247650"/>
                <a:gd name="connsiteX5-39" fmla="*/ 1205706 w 1205706"/>
                <a:gd name="connsiteY5-40" fmla="*/ 31750 h 247650"/>
                <a:gd name="connsiteX6-41" fmla="*/ 1154906 w 1205706"/>
                <a:gd name="connsiteY6-42" fmla="*/ 247650 h 247650"/>
                <a:gd name="connsiteX0-43" fmla="*/ 0 w 1205706"/>
                <a:gd name="connsiteY0-44" fmla="*/ 123031 h 247650"/>
                <a:gd name="connsiteX1-45" fmla="*/ 272256 w 1205706"/>
                <a:gd name="connsiteY1-46" fmla="*/ 50800 h 247650"/>
                <a:gd name="connsiteX2-47" fmla="*/ 526256 w 1205706"/>
                <a:gd name="connsiteY2-48" fmla="*/ 101600 h 247650"/>
                <a:gd name="connsiteX3-49" fmla="*/ 761206 w 1205706"/>
                <a:gd name="connsiteY3-50" fmla="*/ 146050 h 247650"/>
                <a:gd name="connsiteX4-51" fmla="*/ 907256 w 1205706"/>
                <a:gd name="connsiteY4-52" fmla="*/ 0 h 247650"/>
                <a:gd name="connsiteX5-53" fmla="*/ 1205706 w 1205706"/>
                <a:gd name="connsiteY5-54" fmla="*/ 31750 h 247650"/>
                <a:gd name="connsiteX6-55" fmla="*/ 1154906 w 1205706"/>
                <a:gd name="connsiteY6-56" fmla="*/ 247650 h 24765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05706" h="247650">
                  <a:moveTo>
                    <a:pt x="0" y="123031"/>
                  </a:moveTo>
                  <a:cubicBezTo>
                    <a:pt x="88635" y="112712"/>
                    <a:pt x="190883" y="54023"/>
                    <a:pt x="272256" y="50800"/>
                  </a:cubicBezTo>
                  <a:cubicBezTo>
                    <a:pt x="369479" y="46949"/>
                    <a:pt x="441589" y="84667"/>
                    <a:pt x="526256" y="101600"/>
                  </a:cubicBezTo>
                  <a:lnTo>
                    <a:pt x="761206" y="146050"/>
                  </a:lnTo>
                  <a:lnTo>
                    <a:pt x="907256" y="0"/>
                  </a:lnTo>
                  <a:lnTo>
                    <a:pt x="1205706" y="31750"/>
                  </a:lnTo>
                  <a:lnTo>
                    <a:pt x="1154906" y="247650"/>
                  </a:lnTo>
                </a:path>
              </a:pathLst>
            </a:custGeom>
            <a:noFill/>
            <a:ln w="76200">
              <a:solidFill>
                <a:srgbClr val="EFD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894558" flipV="1">
              <a:off x="3328542" y="706559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 rot="894558" flipV="1">
              <a:off x="3689160" y="705906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 rot="894558" flipV="1">
              <a:off x="4594556" y="711815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 rot="894558" flipV="1">
              <a:off x="4586063" y="1040284"/>
              <a:ext cx="146195" cy="145610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894558" flipV="1">
              <a:off x="2996022" y="488908"/>
              <a:ext cx="146195" cy="145610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894558" flipV="1">
              <a:off x="4012799" y="720043"/>
              <a:ext cx="146195" cy="145610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894558" flipV="1">
              <a:off x="4188751" y="989338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791670" y="323224"/>
            <a:ext cx="46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E44D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3200">
              <a:solidFill>
                <a:srgbClr val="E44D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rgbClr val="E44D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>
              <a:solidFill>
                <a:srgbClr val="E44D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73553" y="289439"/>
            <a:ext cx="2405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600">
                <a:solidFill>
                  <a:srgbClr val="E44D44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1</a:t>
            </a:r>
            <a:endParaRPr lang="zh-CN" altLang="en-US" sz="4600">
              <a:solidFill>
                <a:srgbClr val="E44D44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</p:txBody>
      </p:sp>
      <p:graphicFrame>
        <p:nvGraphicFramePr>
          <p:cNvPr id="17" name="图表 16"/>
          <p:cNvGraphicFramePr/>
          <p:nvPr/>
        </p:nvGraphicFramePr>
        <p:xfrm>
          <a:off x="174687" y="1679092"/>
          <a:ext cx="7353880" cy="490258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29" name="组合 28"/>
          <p:cNvGrpSpPr/>
          <p:nvPr/>
        </p:nvGrpSpPr>
        <p:grpSpPr>
          <a:xfrm rot="19435680">
            <a:off x="7962789" y="2170719"/>
            <a:ext cx="487785" cy="473222"/>
            <a:chOff x="2379408" y="4900065"/>
            <a:chExt cx="487785" cy="473222"/>
          </a:xfrm>
        </p:grpSpPr>
        <p:cxnSp>
          <p:nvCxnSpPr>
            <p:cNvPr id="30" name="直接连接符 29"/>
            <p:cNvCxnSpPr/>
            <p:nvPr/>
          </p:nvCxnSpPr>
          <p:spPr>
            <a:xfrm flipH="1">
              <a:off x="2379408" y="4976229"/>
              <a:ext cx="295581" cy="190710"/>
            </a:xfrm>
            <a:prstGeom prst="line">
              <a:avLst/>
            </a:prstGeom>
            <a:ln w="38100">
              <a:solidFill>
                <a:srgbClr val="EFD40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2697509" y="5052028"/>
              <a:ext cx="59546" cy="321259"/>
            </a:xfrm>
            <a:prstGeom prst="line">
              <a:avLst/>
            </a:prstGeom>
            <a:ln w="38100">
              <a:solidFill>
                <a:srgbClr val="EFD40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任意多边形 31"/>
            <p:cNvSpPr/>
            <p:nvPr/>
          </p:nvSpPr>
          <p:spPr>
            <a:xfrm rot="2240860">
              <a:off x="2604290" y="4900065"/>
              <a:ext cx="216515" cy="216516"/>
            </a:xfrm>
            <a:custGeom>
              <a:gdLst>
                <a:gd name="connsiteX0" fmla="*/ 1210359 w 2400300"/>
                <a:gd name="connsiteY0" fmla="*/ 1615311 h 2400300"/>
                <a:gd name="connsiteX1" fmla="*/ 1002756 w 2400300"/>
                <a:gd name="connsiteY1" fmla="*/ 1822914 h 2400300"/>
                <a:gd name="connsiteX2" fmla="*/ 1210359 w 2400300"/>
                <a:gd name="connsiteY2" fmla="*/ 2030517 h 2400300"/>
                <a:gd name="connsiteX3" fmla="*/ 1417962 w 2400300"/>
                <a:gd name="connsiteY3" fmla="*/ 1822914 h 2400300"/>
                <a:gd name="connsiteX4" fmla="*/ 1210359 w 2400300"/>
                <a:gd name="connsiteY4" fmla="*/ 1615311 h 2400300"/>
                <a:gd name="connsiteX5" fmla="*/ 1191894 w 2400300"/>
                <a:gd name="connsiteY5" fmla="*/ 354833 h 2400300"/>
                <a:gd name="connsiteX6" fmla="*/ 984291 w 2400300"/>
                <a:gd name="connsiteY6" fmla="*/ 562436 h 2400300"/>
                <a:gd name="connsiteX7" fmla="*/ 1191894 w 2400300"/>
                <a:gd name="connsiteY7" fmla="*/ 770039 h 2400300"/>
                <a:gd name="connsiteX8" fmla="*/ 1399497 w 2400300"/>
                <a:gd name="connsiteY8" fmla="*/ 562436 h 2400300"/>
                <a:gd name="connsiteX9" fmla="*/ 1191894 w 2400300"/>
                <a:gd name="connsiteY9" fmla="*/ 354833 h 2400300"/>
                <a:gd name="connsiteX10" fmla="*/ 1200150 w 2400300"/>
                <a:gd name="connsiteY10" fmla="*/ 0 h 2400300"/>
                <a:gd name="connsiteX11" fmla="*/ 2400300 w 2400300"/>
                <a:gd name="connsiteY11" fmla="*/ 1200150 h 2400300"/>
                <a:gd name="connsiteX12" fmla="*/ 1200150 w 2400300"/>
                <a:gd name="connsiteY12" fmla="*/ 2400300 h 2400300"/>
                <a:gd name="connsiteX13" fmla="*/ 0 w 2400300"/>
                <a:gd name="connsiteY13" fmla="*/ 1200150 h 2400300"/>
                <a:gd name="connsiteX14" fmla="*/ 1200150 w 2400300"/>
                <a:gd name="connsiteY14" fmla="*/ 0 h 24003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0300" h="2400300">
                  <a:moveTo>
                    <a:pt x="1210359" y="1615311"/>
                  </a:moveTo>
                  <a:cubicBezTo>
                    <a:pt x="1095703" y="1615311"/>
                    <a:pt x="1002756" y="1708258"/>
                    <a:pt x="1002756" y="1822914"/>
                  </a:cubicBezTo>
                  <a:cubicBezTo>
                    <a:pt x="1002756" y="1937570"/>
                    <a:pt x="1095703" y="2030517"/>
                    <a:pt x="1210359" y="2030517"/>
                  </a:cubicBezTo>
                  <a:cubicBezTo>
                    <a:pt x="1325015" y="2030517"/>
                    <a:pt x="1417962" y="1937570"/>
                    <a:pt x="1417962" y="1822914"/>
                  </a:cubicBezTo>
                  <a:cubicBezTo>
                    <a:pt x="1417962" y="1708258"/>
                    <a:pt x="1325015" y="1615311"/>
                    <a:pt x="1210359" y="1615311"/>
                  </a:cubicBezTo>
                  <a:close/>
                  <a:moveTo>
                    <a:pt x="1191894" y="354833"/>
                  </a:moveTo>
                  <a:cubicBezTo>
                    <a:pt x="1077238" y="354833"/>
                    <a:pt x="984291" y="447780"/>
                    <a:pt x="984291" y="562436"/>
                  </a:cubicBezTo>
                  <a:cubicBezTo>
                    <a:pt x="984291" y="677092"/>
                    <a:pt x="1077238" y="770039"/>
                    <a:pt x="1191894" y="770039"/>
                  </a:cubicBezTo>
                  <a:cubicBezTo>
                    <a:pt x="1306550" y="770039"/>
                    <a:pt x="1399497" y="677092"/>
                    <a:pt x="1399497" y="562436"/>
                  </a:cubicBezTo>
                  <a:cubicBezTo>
                    <a:pt x="1399497" y="447780"/>
                    <a:pt x="1306550" y="354833"/>
                    <a:pt x="1191894" y="354833"/>
                  </a:cubicBezTo>
                  <a:close/>
                  <a:moveTo>
                    <a:pt x="1200150" y="0"/>
                  </a:moveTo>
                  <a:cubicBezTo>
                    <a:pt x="1862975" y="0"/>
                    <a:pt x="2400300" y="537325"/>
                    <a:pt x="2400300" y="1200150"/>
                  </a:cubicBezTo>
                  <a:cubicBezTo>
                    <a:pt x="2400300" y="1862975"/>
                    <a:pt x="1862975" y="2400300"/>
                    <a:pt x="1200150" y="2400300"/>
                  </a:cubicBezTo>
                  <a:cubicBezTo>
                    <a:pt x="537325" y="2400300"/>
                    <a:pt x="0" y="1862975"/>
                    <a:pt x="0" y="1200150"/>
                  </a:cubicBezTo>
                  <a:cubicBezTo>
                    <a:pt x="0" y="537325"/>
                    <a:pt x="537325" y="0"/>
                    <a:pt x="1200150" y="0"/>
                  </a:cubicBezTo>
                  <a:close/>
                </a:path>
              </a:pathLst>
            </a:cu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连接符 32"/>
            <p:cNvCxnSpPr/>
            <p:nvPr/>
          </p:nvCxnSpPr>
          <p:spPr>
            <a:xfrm rot="2240860">
              <a:off x="2558485" y="5035059"/>
              <a:ext cx="266204" cy="0"/>
            </a:xfrm>
            <a:prstGeom prst="line">
              <a:avLst/>
            </a:prstGeom>
            <a:ln w="952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2240860">
              <a:off x="2600989" y="4987654"/>
              <a:ext cx="266204" cy="0"/>
            </a:xfrm>
            <a:prstGeom prst="line">
              <a:avLst/>
            </a:prstGeom>
            <a:ln w="952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 rot="19435680">
            <a:off x="7962789" y="3653149"/>
            <a:ext cx="487785" cy="473222"/>
            <a:chOff x="2379408" y="4900065"/>
            <a:chExt cx="487785" cy="473222"/>
          </a:xfrm>
        </p:grpSpPr>
        <p:cxnSp>
          <p:nvCxnSpPr>
            <p:cNvPr id="36" name="直接连接符 35"/>
            <p:cNvCxnSpPr/>
            <p:nvPr/>
          </p:nvCxnSpPr>
          <p:spPr>
            <a:xfrm flipH="1">
              <a:off x="2379408" y="4976229"/>
              <a:ext cx="295581" cy="190710"/>
            </a:xfrm>
            <a:prstGeom prst="line">
              <a:avLst/>
            </a:prstGeom>
            <a:ln w="38100">
              <a:solidFill>
                <a:srgbClr val="EFD40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2697509" y="5052028"/>
              <a:ext cx="59546" cy="321259"/>
            </a:xfrm>
            <a:prstGeom prst="line">
              <a:avLst/>
            </a:prstGeom>
            <a:ln w="38100">
              <a:solidFill>
                <a:srgbClr val="EFD40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任意多边形 37"/>
            <p:cNvSpPr/>
            <p:nvPr/>
          </p:nvSpPr>
          <p:spPr>
            <a:xfrm rot="2240860">
              <a:off x="2604290" y="4900065"/>
              <a:ext cx="216515" cy="216516"/>
            </a:xfrm>
            <a:custGeom>
              <a:gdLst>
                <a:gd name="connsiteX0" fmla="*/ 1210359 w 2400300"/>
                <a:gd name="connsiteY0" fmla="*/ 1615311 h 2400300"/>
                <a:gd name="connsiteX1" fmla="*/ 1002756 w 2400300"/>
                <a:gd name="connsiteY1" fmla="*/ 1822914 h 2400300"/>
                <a:gd name="connsiteX2" fmla="*/ 1210359 w 2400300"/>
                <a:gd name="connsiteY2" fmla="*/ 2030517 h 2400300"/>
                <a:gd name="connsiteX3" fmla="*/ 1417962 w 2400300"/>
                <a:gd name="connsiteY3" fmla="*/ 1822914 h 2400300"/>
                <a:gd name="connsiteX4" fmla="*/ 1210359 w 2400300"/>
                <a:gd name="connsiteY4" fmla="*/ 1615311 h 2400300"/>
                <a:gd name="connsiteX5" fmla="*/ 1191894 w 2400300"/>
                <a:gd name="connsiteY5" fmla="*/ 354833 h 2400300"/>
                <a:gd name="connsiteX6" fmla="*/ 984291 w 2400300"/>
                <a:gd name="connsiteY6" fmla="*/ 562436 h 2400300"/>
                <a:gd name="connsiteX7" fmla="*/ 1191894 w 2400300"/>
                <a:gd name="connsiteY7" fmla="*/ 770039 h 2400300"/>
                <a:gd name="connsiteX8" fmla="*/ 1399497 w 2400300"/>
                <a:gd name="connsiteY8" fmla="*/ 562436 h 2400300"/>
                <a:gd name="connsiteX9" fmla="*/ 1191894 w 2400300"/>
                <a:gd name="connsiteY9" fmla="*/ 354833 h 2400300"/>
                <a:gd name="connsiteX10" fmla="*/ 1200150 w 2400300"/>
                <a:gd name="connsiteY10" fmla="*/ 0 h 2400300"/>
                <a:gd name="connsiteX11" fmla="*/ 2400300 w 2400300"/>
                <a:gd name="connsiteY11" fmla="*/ 1200150 h 2400300"/>
                <a:gd name="connsiteX12" fmla="*/ 1200150 w 2400300"/>
                <a:gd name="connsiteY12" fmla="*/ 2400300 h 2400300"/>
                <a:gd name="connsiteX13" fmla="*/ 0 w 2400300"/>
                <a:gd name="connsiteY13" fmla="*/ 1200150 h 2400300"/>
                <a:gd name="connsiteX14" fmla="*/ 1200150 w 2400300"/>
                <a:gd name="connsiteY14" fmla="*/ 0 h 24003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0300" h="2400300">
                  <a:moveTo>
                    <a:pt x="1210359" y="1615311"/>
                  </a:moveTo>
                  <a:cubicBezTo>
                    <a:pt x="1095703" y="1615311"/>
                    <a:pt x="1002756" y="1708258"/>
                    <a:pt x="1002756" y="1822914"/>
                  </a:cubicBezTo>
                  <a:cubicBezTo>
                    <a:pt x="1002756" y="1937570"/>
                    <a:pt x="1095703" y="2030517"/>
                    <a:pt x="1210359" y="2030517"/>
                  </a:cubicBezTo>
                  <a:cubicBezTo>
                    <a:pt x="1325015" y="2030517"/>
                    <a:pt x="1417962" y="1937570"/>
                    <a:pt x="1417962" y="1822914"/>
                  </a:cubicBezTo>
                  <a:cubicBezTo>
                    <a:pt x="1417962" y="1708258"/>
                    <a:pt x="1325015" y="1615311"/>
                    <a:pt x="1210359" y="1615311"/>
                  </a:cubicBezTo>
                  <a:close/>
                  <a:moveTo>
                    <a:pt x="1191894" y="354833"/>
                  </a:moveTo>
                  <a:cubicBezTo>
                    <a:pt x="1077238" y="354833"/>
                    <a:pt x="984291" y="447780"/>
                    <a:pt x="984291" y="562436"/>
                  </a:cubicBezTo>
                  <a:cubicBezTo>
                    <a:pt x="984291" y="677092"/>
                    <a:pt x="1077238" y="770039"/>
                    <a:pt x="1191894" y="770039"/>
                  </a:cubicBezTo>
                  <a:cubicBezTo>
                    <a:pt x="1306550" y="770039"/>
                    <a:pt x="1399497" y="677092"/>
                    <a:pt x="1399497" y="562436"/>
                  </a:cubicBezTo>
                  <a:cubicBezTo>
                    <a:pt x="1399497" y="447780"/>
                    <a:pt x="1306550" y="354833"/>
                    <a:pt x="1191894" y="354833"/>
                  </a:cubicBezTo>
                  <a:close/>
                  <a:moveTo>
                    <a:pt x="1200150" y="0"/>
                  </a:moveTo>
                  <a:cubicBezTo>
                    <a:pt x="1862975" y="0"/>
                    <a:pt x="2400300" y="537325"/>
                    <a:pt x="2400300" y="1200150"/>
                  </a:cubicBezTo>
                  <a:cubicBezTo>
                    <a:pt x="2400300" y="1862975"/>
                    <a:pt x="1862975" y="2400300"/>
                    <a:pt x="1200150" y="2400300"/>
                  </a:cubicBezTo>
                  <a:cubicBezTo>
                    <a:pt x="537325" y="2400300"/>
                    <a:pt x="0" y="1862975"/>
                    <a:pt x="0" y="1200150"/>
                  </a:cubicBezTo>
                  <a:cubicBezTo>
                    <a:pt x="0" y="537325"/>
                    <a:pt x="537325" y="0"/>
                    <a:pt x="1200150" y="0"/>
                  </a:cubicBezTo>
                  <a:close/>
                </a:path>
              </a:pathLst>
            </a:cu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直接连接符 38"/>
            <p:cNvCxnSpPr/>
            <p:nvPr/>
          </p:nvCxnSpPr>
          <p:spPr>
            <a:xfrm rot="2240860">
              <a:off x="2558485" y="5035059"/>
              <a:ext cx="266204" cy="0"/>
            </a:xfrm>
            <a:prstGeom prst="line">
              <a:avLst/>
            </a:prstGeom>
            <a:ln w="952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2240860">
              <a:off x="2600989" y="4987654"/>
              <a:ext cx="266204" cy="0"/>
            </a:xfrm>
            <a:prstGeom prst="line">
              <a:avLst/>
            </a:prstGeom>
            <a:ln w="952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 rot="19435680">
            <a:off x="7962789" y="5274131"/>
            <a:ext cx="487785" cy="473222"/>
            <a:chOff x="2379408" y="4900065"/>
            <a:chExt cx="487785" cy="473222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2379408" y="4976229"/>
              <a:ext cx="295581" cy="190710"/>
            </a:xfrm>
            <a:prstGeom prst="line">
              <a:avLst/>
            </a:prstGeom>
            <a:ln w="38100">
              <a:solidFill>
                <a:srgbClr val="EFD40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697509" y="5052028"/>
              <a:ext cx="59546" cy="321259"/>
            </a:xfrm>
            <a:prstGeom prst="line">
              <a:avLst/>
            </a:prstGeom>
            <a:ln w="38100">
              <a:solidFill>
                <a:srgbClr val="EFD40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任意多边形 43"/>
            <p:cNvSpPr/>
            <p:nvPr/>
          </p:nvSpPr>
          <p:spPr>
            <a:xfrm rot="2240860">
              <a:off x="2604290" y="4900065"/>
              <a:ext cx="216515" cy="216516"/>
            </a:xfrm>
            <a:custGeom>
              <a:gdLst>
                <a:gd name="connsiteX0" fmla="*/ 1210359 w 2400300"/>
                <a:gd name="connsiteY0" fmla="*/ 1615311 h 2400300"/>
                <a:gd name="connsiteX1" fmla="*/ 1002756 w 2400300"/>
                <a:gd name="connsiteY1" fmla="*/ 1822914 h 2400300"/>
                <a:gd name="connsiteX2" fmla="*/ 1210359 w 2400300"/>
                <a:gd name="connsiteY2" fmla="*/ 2030517 h 2400300"/>
                <a:gd name="connsiteX3" fmla="*/ 1417962 w 2400300"/>
                <a:gd name="connsiteY3" fmla="*/ 1822914 h 2400300"/>
                <a:gd name="connsiteX4" fmla="*/ 1210359 w 2400300"/>
                <a:gd name="connsiteY4" fmla="*/ 1615311 h 2400300"/>
                <a:gd name="connsiteX5" fmla="*/ 1191894 w 2400300"/>
                <a:gd name="connsiteY5" fmla="*/ 354833 h 2400300"/>
                <a:gd name="connsiteX6" fmla="*/ 984291 w 2400300"/>
                <a:gd name="connsiteY6" fmla="*/ 562436 h 2400300"/>
                <a:gd name="connsiteX7" fmla="*/ 1191894 w 2400300"/>
                <a:gd name="connsiteY7" fmla="*/ 770039 h 2400300"/>
                <a:gd name="connsiteX8" fmla="*/ 1399497 w 2400300"/>
                <a:gd name="connsiteY8" fmla="*/ 562436 h 2400300"/>
                <a:gd name="connsiteX9" fmla="*/ 1191894 w 2400300"/>
                <a:gd name="connsiteY9" fmla="*/ 354833 h 2400300"/>
                <a:gd name="connsiteX10" fmla="*/ 1200150 w 2400300"/>
                <a:gd name="connsiteY10" fmla="*/ 0 h 2400300"/>
                <a:gd name="connsiteX11" fmla="*/ 2400300 w 2400300"/>
                <a:gd name="connsiteY11" fmla="*/ 1200150 h 2400300"/>
                <a:gd name="connsiteX12" fmla="*/ 1200150 w 2400300"/>
                <a:gd name="connsiteY12" fmla="*/ 2400300 h 2400300"/>
                <a:gd name="connsiteX13" fmla="*/ 0 w 2400300"/>
                <a:gd name="connsiteY13" fmla="*/ 1200150 h 2400300"/>
                <a:gd name="connsiteX14" fmla="*/ 1200150 w 2400300"/>
                <a:gd name="connsiteY14" fmla="*/ 0 h 24003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0300" h="2400300">
                  <a:moveTo>
                    <a:pt x="1210359" y="1615311"/>
                  </a:moveTo>
                  <a:cubicBezTo>
                    <a:pt x="1095703" y="1615311"/>
                    <a:pt x="1002756" y="1708258"/>
                    <a:pt x="1002756" y="1822914"/>
                  </a:cubicBezTo>
                  <a:cubicBezTo>
                    <a:pt x="1002756" y="1937570"/>
                    <a:pt x="1095703" y="2030517"/>
                    <a:pt x="1210359" y="2030517"/>
                  </a:cubicBezTo>
                  <a:cubicBezTo>
                    <a:pt x="1325015" y="2030517"/>
                    <a:pt x="1417962" y="1937570"/>
                    <a:pt x="1417962" y="1822914"/>
                  </a:cubicBezTo>
                  <a:cubicBezTo>
                    <a:pt x="1417962" y="1708258"/>
                    <a:pt x="1325015" y="1615311"/>
                    <a:pt x="1210359" y="1615311"/>
                  </a:cubicBezTo>
                  <a:close/>
                  <a:moveTo>
                    <a:pt x="1191894" y="354833"/>
                  </a:moveTo>
                  <a:cubicBezTo>
                    <a:pt x="1077238" y="354833"/>
                    <a:pt x="984291" y="447780"/>
                    <a:pt x="984291" y="562436"/>
                  </a:cubicBezTo>
                  <a:cubicBezTo>
                    <a:pt x="984291" y="677092"/>
                    <a:pt x="1077238" y="770039"/>
                    <a:pt x="1191894" y="770039"/>
                  </a:cubicBezTo>
                  <a:cubicBezTo>
                    <a:pt x="1306550" y="770039"/>
                    <a:pt x="1399497" y="677092"/>
                    <a:pt x="1399497" y="562436"/>
                  </a:cubicBezTo>
                  <a:cubicBezTo>
                    <a:pt x="1399497" y="447780"/>
                    <a:pt x="1306550" y="354833"/>
                    <a:pt x="1191894" y="354833"/>
                  </a:cubicBezTo>
                  <a:close/>
                  <a:moveTo>
                    <a:pt x="1200150" y="0"/>
                  </a:moveTo>
                  <a:cubicBezTo>
                    <a:pt x="1862975" y="0"/>
                    <a:pt x="2400300" y="537325"/>
                    <a:pt x="2400300" y="1200150"/>
                  </a:cubicBezTo>
                  <a:cubicBezTo>
                    <a:pt x="2400300" y="1862975"/>
                    <a:pt x="1862975" y="2400300"/>
                    <a:pt x="1200150" y="2400300"/>
                  </a:cubicBezTo>
                  <a:cubicBezTo>
                    <a:pt x="537325" y="2400300"/>
                    <a:pt x="0" y="1862975"/>
                    <a:pt x="0" y="1200150"/>
                  </a:cubicBezTo>
                  <a:cubicBezTo>
                    <a:pt x="0" y="537325"/>
                    <a:pt x="537325" y="0"/>
                    <a:pt x="1200150" y="0"/>
                  </a:cubicBezTo>
                  <a:close/>
                </a:path>
              </a:pathLst>
            </a:cu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/>
            <p:nvPr/>
          </p:nvCxnSpPr>
          <p:spPr>
            <a:xfrm rot="2240860">
              <a:off x="2558485" y="5035059"/>
              <a:ext cx="266204" cy="0"/>
            </a:xfrm>
            <a:prstGeom prst="line">
              <a:avLst/>
            </a:prstGeom>
            <a:ln w="952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2240860">
              <a:off x="2600989" y="4987654"/>
              <a:ext cx="266204" cy="0"/>
            </a:xfrm>
            <a:prstGeom prst="line">
              <a:avLst/>
            </a:prstGeom>
            <a:ln w="952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8755853" y="2009642"/>
            <a:ext cx="2296556" cy="1462420"/>
            <a:chOff x="1682924" y="1913650"/>
            <a:chExt cx="2296556" cy="1462420"/>
          </a:xfrm>
        </p:grpSpPr>
        <p:sp>
          <p:nvSpPr>
            <p:cNvPr id="48" name="文本框 47"/>
            <p:cNvSpPr txBox="1"/>
            <p:nvPr/>
          </p:nvSpPr>
          <p:spPr>
            <a:xfrm>
              <a:off x="1682924" y="2452740"/>
              <a:ext cx="22965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682924" y="1913650"/>
              <a:ext cx="22965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>
                  <a:solidFill>
                    <a:srgbClr val="EED402"/>
                  </a:solidFill>
                </a:rPr>
                <a:t>点击输入标题</a:t>
              </a:r>
              <a:endParaRPr lang="en-US" altLang="zh-CN" sz="2600">
                <a:solidFill>
                  <a:srgbClr val="EED402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755853" y="3567404"/>
            <a:ext cx="2296556" cy="1462420"/>
            <a:chOff x="1682924" y="1913650"/>
            <a:chExt cx="2296556" cy="1462420"/>
          </a:xfrm>
        </p:grpSpPr>
        <p:sp>
          <p:nvSpPr>
            <p:cNvPr id="51" name="文本框 50"/>
            <p:cNvSpPr txBox="1"/>
            <p:nvPr/>
          </p:nvSpPr>
          <p:spPr>
            <a:xfrm>
              <a:off x="1682924" y="2452740"/>
              <a:ext cx="22965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82924" y="1913650"/>
              <a:ext cx="22965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>
                  <a:solidFill>
                    <a:srgbClr val="EED402"/>
                  </a:solidFill>
                </a:rPr>
                <a:t>点击输入标题</a:t>
              </a:r>
              <a:endParaRPr lang="en-US" altLang="zh-CN" sz="2600">
                <a:solidFill>
                  <a:srgbClr val="EED402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755853" y="5188386"/>
            <a:ext cx="2296556" cy="1462420"/>
            <a:chOff x="1682924" y="1913650"/>
            <a:chExt cx="2296556" cy="1462420"/>
          </a:xfrm>
        </p:grpSpPr>
        <p:sp>
          <p:nvSpPr>
            <p:cNvPr id="54" name="文本框 53"/>
            <p:cNvSpPr txBox="1"/>
            <p:nvPr/>
          </p:nvSpPr>
          <p:spPr>
            <a:xfrm>
              <a:off x="1682924" y="2452740"/>
              <a:ext cx="22965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682924" y="1913650"/>
              <a:ext cx="22965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>
                  <a:solidFill>
                    <a:srgbClr val="EED402"/>
                  </a:solidFill>
                </a:rPr>
                <a:t>点击输入标题</a:t>
              </a:r>
              <a:endParaRPr lang="en-US" altLang="zh-CN" sz="2600">
                <a:solidFill>
                  <a:srgbClr val="EED402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</p:grp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rgbClr val="1C1831">
                <a:lumMod val="95000"/>
                <a:lumOff val="5000"/>
                <a:alpha val="95000"/>
              </a:srgbClr>
            </a:gs>
            <a:gs pos="53000">
              <a:srgbClr val="1C1831">
                <a:lumMod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996022" y="488908"/>
            <a:ext cx="1744729" cy="696986"/>
            <a:chOff x="2996022" y="488908"/>
            <a:chExt cx="1744729" cy="696986"/>
          </a:xfrm>
        </p:grpSpPr>
        <p:sp>
          <p:nvSpPr>
            <p:cNvPr id="3" name="任意多边形 2"/>
            <p:cNvSpPr/>
            <p:nvPr/>
          </p:nvSpPr>
          <p:spPr>
            <a:xfrm rot="894558" flipV="1">
              <a:off x="3023942" y="566820"/>
              <a:ext cx="1694661" cy="394456"/>
            </a:xfrm>
            <a:custGeom>
              <a:gdLst>
                <a:gd name="connsiteX0" fmla="*/ 0 w 1130300"/>
                <a:gd name="connsiteY0" fmla="*/ 12700 h 247650"/>
                <a:gd name="connsiteX1" fmla="*/ 196850 w 1130300"/>
                <a:gd name="connsiteY1" fmla="*/ 50800 h 247650"/>
                <a:gd name="connsiteX2" fmla="*/ 450850 w 1130300"/>
                <a:gd name="connsiteY2" fmla="*/ 101600 h 247650"/>
                <a:gd name="connsiteX3" fmla="*/ 685800 w 1130300"/>
                <a:gd name="connsiteY3" fmla="*/ 146050 h 247650"/>
                <a:gd name="connsiteX4" fmla="*/ 831850 w 1130300"/>
                <a:gd name="connsiteY4" fmla="*/ 0 h 247650"/>
                <a:gd name="connsiteX5" fmla="*/ 1130300 w 1130300"/>
                <a:gd name="connsiteY5" fmla="*/ 31750 h 247650"/>
                <a:gd name="connsiteX6" fmla="*/ 1079500 w 1130300"/>
                <a:gd name="connsiteY6" fmla="*/ 247650 h 247650"/>
                <a:gd name="connsiteX0-1" fmla="*/ 0 w 1199356"/>
                <a:gd name="connsiteY0-2" fmla="*/ 81756 h 247650"/>
                <a:gd name="connsiteX1-3" fmla="*/ 265906 w 1199356"/>
                <a:gd name="connsiteY1-4" fmla="*/ 50800 h 247650"/>
                <a:gd name="connsiteX2-5" fmla="*/ 519906 w 1199356"/>
                <a:gd name="connsiteY2-6" fmla="*/ 101600 h 247650"/>
                <a:gd name="connsiteX3-7" fmla="*/ 754856 w 1199356"/>
                <a:gd name="connsiteY3-8" fmla="*/ 146050 h 247650"/>
                <a:gd name="connsiteX4-9" fmla="*/ 900906 w 1199356"/>
                <a:gd name="connsiteY4-10" fmla="*/ 0 h 247650"/>
                <a:gd name="connsiteX5-11" fmla="*/ 1199356 w 1199356"/>
                <a:gd name="connsiteY5-12" fmla="*/ 31750 h 247650"/>
                <a:gd name="connsiteX6-13" fmla="*/ 1148556 w 1199356"/>
                <a:gd name="connsiteY6-14" fmla="*/ 247650 h 247650"/>
                <a:gd name="connsiteX0-15" fmla="*/ 0 w 1205706"/>
                <a:gd name="connsiteY0-16" fmla="*/ 123031 h 247650"/>
                <a:gd name="connsiteX1-17" fmla="*/ 272256 w 1205706"/>
                <a:gd name="connsiteY1-18" fmla="*/ 50800 h 247650"/>
                <a:gd name="connsiteX2-19" fmla="*/ 526256 w 1205706"/>
                <a:gd name="connsiteY2-20" fmla="*/ 101600 h 247650"/>
                <a:gd name="connsiteX3-21" fmla="*/ 761206 w 1205706"/>
                <a:gd name="connsiteY3-22" fmla="*/ 146050 h 247650"/>
                <a:gd name="connsiteX4-23" fmla="*/ 907256 w 1205706"/>
                <a:gd name="connsiteY4-24" fmla="*/ 0 h 247650"/>
                <a:gd name="connsiteX5-25" fmla="*/ 1205706 w 1205706"/>
                <a:gd name="connsiteY5-26" fmla="*/ 31750 h 247650"/>
                <a:gd name="connsiteX6-27" fmla="*/ 1154906 w 1205706"/>
                <a:gd name="connsiteY6-28" fmla="*/ 247650 h 247650"/>
                <a:gd name="connsiteX0-29" fmla="*/ 0 w 1205706"/>
                <a:gd name="connsiteY0-30" fmla="*/ 123031 h 247650"/>
                <a:gd name="connsiteX1-31" fmla="*/ 272256 w 1205706"/>
                <a:gd name="connsiteY1-32" fmla="*/ 50800 h 247650"/>
                <a:gd name="connsiteX2-33" fmla="*/ 526256 w 1205706"/>
                <a:gd name="connsiteY2-34" fmla="*/ 101600 h 247650"/>
                <a:gd name="connsiteX3-35" fmla="*/ 761206 w 1205706"/>
                <a:gd name="connsiteY3-36" fmla="*/ 146050 h 247650"/>
                <a:gd name="connsiteX4-37" fmla="*/ 907256 w 1205706"/>
                <a:gd name="connsiteY4-38" fmla="*/ 0 h 247650"/>
                <a:gd name="connsiteX5-39" fmla="*/ 1205706 w 1205706"/>
                <a:gd name="connsiteY5-40" fmla="*/ 31750 h 247650"/>
                <a:gd name="connsiteX6-41" fmla="*/ 1154906 w 1205706"/>
                <a:gd name="connsiteY6-42" fmla="*/ 247650 h 247650"/>
                <a:gd name="connsiteX0-43" fmla="*/ 0 w 1205706"/>
                <a:gd name="connsiteY0-44" fmla="*/ 123031 h 247650"/>
                <a:gd name="connsiteX1-45" fmla="*/ 272256 w 1205706"/>
                <a:gd name="connsiteY1-46" fmla="*/ 50800 h 247650"/>
                <a:gd name="connsiteX2-47" fmla="*/ 526256 w 1205706"/>
                <a:gd name="connsiteY2-48" fmla="*/ 101600 h 247650"/>
                <a:gd name="connsiteX3-49" fmla="*/ 761206 w 1205706"/>
                <a:gd name="connsiteY3-50" fmla="*/ 146050 h 247650"/>
                <a:gd name="connsiteX4-51" fmla="*/ 907256 w 1205706"/>
                <a:gd name="connsiteY4-52" fmla="*/ 0 h 247650"/>
                <a:gd name="connsiteX5-53" fmla="*/ 1205706 w 1205706"/>
                <a:gd name="connsiteY5-54" fmla="*/ 31750 h 247650"/>
                <a:gd name="connsiteX6-55" fmla="*/ 1154906 w 1205706"/>
                <a:gd name="connsiteY6-56" fmla="*/ 247650 h 24765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05706" h="247650">
                  <a:moveTo>
                    <a:pt x="0" y="123031"/>
                  </a:moveTo>
                  <a:cubicBezTo>
                    <a:pt x="88635" y="112712"/>
                    <a:pt x="190883" y="54023"/>
                    <a:pt x="272256" y="50800"/>
                  </a:cubicBezTo>
                  <a:cubicBezTo>
                    <a:pt x="369479" y="46949"/>
                    <a:pt x="441589" y="84667"/>
                    <a:pt x="526256" y="101600"/>
                  </a:cubicBezTo>
                  <a:lnTo>
                    <a:pt x="761206" y="146050"/>
                  </a:lnTo>
                  <a:lnTo>
                    <a:pt x="907256" y="0"/>
                  </a:lnTo>
                  <a:lnTo>
                    <a:pt x="1205706" y="31750"/>
                  </a:lnTo>
                  <a:lnTo>
                    <a:pt x="1154906" y="247650"/>
                  </a:lnTo>
                </a:path>
              </a:pathLst>
            </a:custGeom>
            <a:noFill/>
            <a:ln w="76200">
              <a:solidFill>
                <a:srgbClr val="EFD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894558" flipV="1">
              <a:off x="3328542" y="706559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 rot="894558" flipV="1">
              <a:off x="3689160" y="705906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 rot="894558" flipV="1">
              <a:off x="4594556" y="711815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 rot="894558" flipV="1">
              <a:off x="4586063" y="1040284"/>
              <a:ext cx="146195" cy="145610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894558" flipV="1">
              <a:off x="2996022" y="488908"/>
              <a:ext cx="146195" cy="145610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894558" flipV="1">
              <a:off x="4012799" y="720043"/>
              <a:ext cx="146195" cy="145610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894558" flipV="1">
              <a:off x="4188751" y="989338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791670" y="323224"/>
            <a:ext cx="46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E44D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3200">
              <a:solidFill>
                <a:srgbClr val="E44D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rgbClr val="E44D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>
              <a:solidFill>
                <a:srgbClr val="E44D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73553" y="289439"/>
            <a:ext cx="2405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600">
                <a:solidFill>
                  <a:srgbClr val="E44D44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2</a:t>
            </a:r>
            <a:endParaRPr lang="zh-CN" altLang="en-US" sz="4600">
              <a:solidFill>
                <a:srgbClr val="E44D44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</p:txBody>
      </p:sp>
      <p:grpSp>
        <p:nvGrpSpPr>
          <p:cNvPr id="13" name="Group 190"/>
          <p:cNvGrpSpPr/>
          <p:nvPr/>
        </p:nvGrpSpPr>
        <p:grpSpPr>
          <a:xfrm>
            <a:off x="928195" y="1801668"/>
            <a:ext cx="4873812" cy="3774325"/>
            <a:chOff x="617" y="1370"/>
            <a:chExt cx="4531" cy="2740"/>
          </a:xfrm>
          <a:solidFill>
            <a:srgbClr val="E44D44"/>
          </a:solidFill>
        </p:grpSpPr>
        <p:sp>
          <p:nvSpPr>
            <p:cNvPr id="14" name="Freeform 191"/>
            <p:cNvSpPr/>
            <p:nvPr/>
          </p:nvSpPr>
          <p:spPr bwMode="gray">
            <a:xfrm>
              <a:off x="1599" y="1634"/>
              <a:ext cx="84" cy="186"/>
            </a:xfrm>
            <a:custGeom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92"/>
            <p:cNvSpPr/>
            <p:nvPr/>
          </p:nvSpPr>
          <p:spPr bwMode="gray">
            <a:xfrm>
              <a:off x="1421" y="1478"/>
              <a:ext cx="110" cy="70"/>
            </a:xfrm>
            <a:custGeom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93"/>
            <p:cNvSpPr/>
            <p:nvPr/>
          </p:nvSpPr>
          <p:spPr bwMode="gray">
            <a:xfrm>
              <a:off x="1051" y="1494"/>
              <a:ext cx="110" cy="220"/>
            </a:xfrm>
            <a:custGeom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94"/>
            <p:cNvSpPr/>
            <p:nvPr/>
          </p:nvSpPr>
          <p:spPr bwMode="gray">
            <a:xfrm>
              <a:off x="1139" y="1454"/>
              <a:ext cx="122" cy="94"/>
            </a:xfrm>
            <a:custGeom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95"/>
            <p:cNvSpPr/>
            <p:nvPr/>
          </p:nvSpPr>
          <p:spPr bwMode="gray">
            <a:xfrm>
              <a:off x="1167" y="1618"/>
              <a:ext cx="46" cy="46"/>
            </a:xfrm>
            <a:custGeom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96"/>
            <p:cNvSpPr/>
            <p:nvPr/>
          </p:nvSpPr>
          <p:spPr bwMode="gray">
            <a:xfrm>
              <a:off x="2641" y="2278"/>
              <a:ext cx="32" cy="164"/>
            </a:xfrm>
            <a:custGeom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97"/>
            <p:cNvSpPr/>
            <p:nvPr/>
          </p:nvSpPr>
          <p:spPr bwMode="gray">
            <a:xfrm>
              <a:off x="1121" y="1472"/>
              <a:ext cx="2132" cy="1160"/>
            </a:xfrm>
            <a:custGeom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98"/>
            <p:cNvSpPr/>
            <p:nvPr/>
          </p:nvSpPr>
          <p:spPr bwMode="gray">
            <a:xfrm>
              <a:off x="2107" y="2818"/>
              <a:ext cx="86" cy="116"/>
            </a:xfrm>
            <a:custGeom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5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99"/>
            <p:cNvSpPr/>
            <p:nvPr/>
          </p:nvSpPr>
          <p:spPr bwMode="gray">
            <a:xfrm>
              <a:off x="1621" y="2626"/>
              <a:ext cx="200" cy="174"/>
            </a:xfrm>
            <a:custGeom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200"/>
            <p:cNvSpPr/>
            <p:nvPr/>
          </p:nvSpPr>
          <p:spPr bwMode="gray">
            <a:xfrm>
              <a:off x="2099" y="3038"/>
              <a:ext cx="68" cy="66"/>
            </a:xfrm>
            <a:custGeom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01"/>
            <p:cNvSpPr/>
            <p:nvPr/>
          </p:nvSpPr>
          <p:spPr bwMode="gray">
            <a:xfrm>
              <a:off x="1961" y="2784"/>
              <a:ext cx="54" cy="56"/>
            </a:xfrm>
            <a:custGeom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02"/>
            <p:cNvSpPr/>
            <p:nvPr/>
          </p:nvSpPr>
          <p:spPr bwMode="gray">
            <a:xfrm>
              <a:off x="2011" y="2746"/>
              <a:ext cx="100" cy="272"/>
            </a:xfrm>
            <a:custGeom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03"/>
            <p:cNvSpPr/>
            <p:nvPr/>
          </p:nvSpPr>
          <p:spPr bwMode="gray">
            <a:xfrm>
              <a:off x="2137" y="2808"/>
              <a:ext cx="90" cy="168"/>
            </a:xfrm>
            <a:custGeom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04"/>
            <p:cNvSpPr/>
            <p:nvPr/>
          </p:nvSpPr>
          <p:spPr bwMode="gray">
            <a:xfrm>
              <a:off x="2087" y="2844"/>
              <a:ext cx="82" cy="208"/>
            </a:xfrm>
            <a:custGeom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05"/>
            <p:cNvSpPr/>
            <p:nvPr/>
          </p:nvSpPr>
          <p:spPr bwMode="gray">
            <a:xfrm>
              <a:off x="1957" y="2734"/>
              <a:ext cx="70" cy="38"/>
            </a:xfrm>
            <a:custGeom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06"/>
            <p:cNvSpPr/>
            <p:nvPr/>
          </p:nvSpPr>
          <p:spPr bwMode="gray">
            <a:xfrm>
              <a:off x="1855" y="2712"/>
              <a:ext cx="98" cy="52"/>
            </a:xfrm>
            <a:custGeom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07"/>
            <p:cNvSpPr/>
            <p:nvPr/>
          </p:nvSpPr>
          <p:spPr bwMode="gray">
            <a:xfrm>
              <a:off x="1697" y="2634"/>
              <a:ext cx="378" cy="372"/>
            </a:xfrm>
            <a:custGeom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08"/>
            <p:cNvSpPr/>
            <p:nvPr/>
          </p:nvSpPr>
          <p:spPr bwMode="gray">
            <a:xfrm>
              <a:off x="1609" y="2590"/>
              <a:ext cx="196" cy="136"/>
            </a:xfrm>
            <a:custGeom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09"/>
            <p:cNvSpPr/>
            <p:nvPr/>
          </p:nvSpPr>
          <p:spPr bwMode="gray">
            <a:xfrm>
              <a:off x="2401" y="2464"/>
              <a:ext cx="116" cy="172"/>
            </a:xfrm>
            <a:custGeom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10"/>
            <p:cNvSpPr/>
            <p:nvPr/>
          </p:nvSpPr>
          <p:spPr bwMode="gray">
            <a:xfrm>
              <a:off x="1967" y="2350"/>
              <a:ext cx="420" cy="174"/>
            </a:xfrm>
            <a:custGeom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11"/>
            <p:cNvSpPr/>
            <p:nvPr/>
          </p:nvSpPr>
          <p:spPr bwMode="gray">
            <a:xfrm>
              <a:off x="1775" y="2296"/>
              <a:ext cx="790" cy="574"/>
            </a:xfrm>
            <a:custGeom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solidFill>
              <a:srgbClr val="13A984"/>
            </a:solidFill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12"/>
            <p:cNvSpPr/>
            <p:nvPr/>
          </p:nvSpPr>
          <p:spPr bwMode="gray">
            <a:xfrm>
              <a:off x="2133" y="2924"/>
              <a:ext cx="68" cy="56"/>
            </a:xfrm>
            <a:custGeom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13"/>
            <p:cNvSpPr/>
            <p:nvPr/>
          </p:nvSpPr>
          <p:spPr bwMode="gray">
            <a:xfrm>
              <a:off x="2487" y="2650"/>
              <a:ext cx="36" cy="44"/>
            </a:xfrm>
            <a:custGeom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solidFill>
              <a:srgbClr val="13A984"/>
            </a:solidFill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14"/>
            <p:cNvSpPr/>
            <p:nvPr/>
          </p:nvSpPr>
          <p:spPr bwMode="gray">
            <a:xfrm>
              <a:off x="2499" y="2528"/>
              <a:ext cx="144" cy="122"/>
            </a:xfrm>
            <a:custGeom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solidFill>
              <a:srgbClr val="13A984"/>
            </a:solidFill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215"/>
            <p:cNvSpPr/>
            <p:nvPr/>
          </p:nvSpPr>
          <p:spPr bwMode="gray">
            <a:xfrm>
              <a:off x="2519" y="2644"/>
              <a:ext cx="24" cy="16"/>
            </a:xfrm>
            <a:custGeom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216"/>
            <p:cNvSpPr/>
            <p:nvPr/>
          </p:nvSpPr>
          <p:spPr bwMode="gray">
            <a:xfrm>
              <a:off x="2617" y="2454"/>
              <a:ext cx="78" cy="60"/>
            </a:xfrm>
            <a:custGeom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solidFill>
              <a:srgbClr val="13A984"/>
            </a:solidFill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17"/>
            <p:cNvSpPr/>
            <p:nvPr/>
          </p:nvSpPr>
          <p:spPr bwMode="gray">
            <a:xfrm>
              <a:off x="1777" y="2624"/>
              <a:ext cx="80" cy="34"/>
            </a:xfrm>
            <a:custGeom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218"/>
            <p:cNvSpPr/>
            <p:nvPr/>
          </p:nvSpPr>
          <p:spPr bwMode="gray">
            <a:xfrm>
              <a:off x="1777" y="2624"/>
              <a:ext cx="80" cy="34"/>
            </a:xfrm>
            <a:custGeom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19"/>
            <p:cNvSpPr/>
            <p:nvPr/>
          </p:nvSpPr>
          <p:spPr bwMode="gray">
            <a:xfrm>
              <a:off x="925" y="1780"/>
              <a:ext cx="336" cy="412"/>
            </a:xfrm>
            <a:custGeom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0"/>
            <p:cNvSpPr/>
            <p:nvPr/>
          </p:nvSpPr>
          <p:spPr bwMode="gray">
            <a:xfrm>
              <a:off x="739" y="2478"/>
              <a:ext cx="158" cy="132"/>
            </a:xfrm>
            <a:custGeom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221"/>
            <p:cNvSpPr/>
            <p:nvPr/>
          </p:nvSpPr>
          <p:spPr bwMode="gray">
            <a:xfrm>
              <a:off x="939" y="2440"/>
              <a:ext cx="156" cy="146"/>
            </a:xfrm>
            <a:custGeom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222"/>
            <p:cNvSpPr/>
            <p:nvPr/>
          </p:nvSpPr>
          <p:spPr bwMode="gray">
            <a:xfrm>
              <a:off x="1013" y="2576"/>
              <a:ext cx="42" cy="24"/>
            </a:xfrm>
            <a:custGeom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223"/>
            <p:cNvSpPr/>
            <p:nvPr/>
          </p:nvSpPr>
          <p:spPr bwMode="gray">
            <a:xfrm>
              <a:off x="963" y="2524"/>
              <a:ext cx="20" cy="42"/>
            </a:xfrm>
            <a:custGeom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224"/>
            <p:cNvSpPr/>
            <p:nvPr/>
          </p:nvSpPr>
          <p:spPr bwMode="gray">
            <a:xfrm>
              <a:off x="967" y="2492"/>
              <a:ext cx="18" cy="28"/>
            </a:xfrm>
            <a:custGeom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225"/>
            <p:cNvSpPr/>
            <p:nvPr/>
          </p:nvSpPr>
          <p:spPr bwMode="gray">
            <a:xfrm>
              <a:off x="977" y="2384"/>
              <a:ext cx="102" cy="60"/>
            </a:xfrm>
            <a:custGeom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226"/>
            <p:cNvSpPr/>
            <p:nvPr/>
          </p:nvSpPr>
          <p:spPr bwMode="gray">
            <a:xfrm>
              <a:off x="933" y="2422"/>
              <a:ext cx="54" cy="42"/>
            </a:xfrm>
            <a:custGeom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227"/>
            <p:cNvSpPr/>
            <p:nvPr/>
          </p:nvSpPr>
          <p:spPr bwMode="gray">
            <a:xfrm>
              <a:off x="801" y="2340"/>
              <a:ext cx="158" cy="182"/>
            </a:xfrm>
            <a:custGeom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228"/>
            <p:cNvSpPr/>
            <p:nvPr/>
          </p:nvSpPr>
          <p:spPr bwMode="gray">
            <a:xfrm>
              <a:off x="737" y="2506"/>
              <a:ext cx="40" cy="90"/>
            </a:xfrm>
            <a:custGeom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229"/>
            <p:cNvSpPr/>
            <p:nvPr/>
          </p:nvSpPr>
          <p:spPr bwMode="gray">
            <a:xfrm>
              <a:off x="927" y="2252"/>
              <a:ext cx="104" cy="178"/>
            </a:xfrm>
            <a:custGeom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230"/>
            <p:cNvSpPr/>
            <p:nvPr/>
          </p:nvSpPr>
          <p:spPr bwMode="gray">
            <a:xfrm>
              <a:off x="903" y="2288"/>
              <a:ext cx="46" cy="62"/>
            </a:xfrm>
            <a:custGeom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231"/>
            <p:cNvSpPr/>
            <p:nvPr/>
          </p:nvSpPr>
          <p:spPr bwMode="gray">
            <a:xfrm>
              <a:off x="895" y="2334"/>
              <a:ext cx="40" cy="46"/>
            </a:xfrm>
            <a:custGeom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232"/>
            <p:cNvSpPr/>
            <p:nvPr/>
          </p:nvSpPr>
          <p:spPr bwMode="gray">
            <a:xfrm>
              <a:off x="923" y="2368"/>
              <a:ext cx="16" cy="26"/>
            </a:xfrm>
            <a:custGeom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233"/>
            <p:cNvSpPr/>
            <p:nvPr/>
          </p:nvSpPr>
          <p:spPr bwMode="gray">
            <a:xfrm>
              <a:off x="719" y="2246"/>
              <a:ext cx="70" cy="84"/>
            </a:xfrm>
            <a:custGeom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234"/>
            <p:cNvSpPr/>
            <p:nvPr/>
          </p:nvSpPr>
          <p:spPr bwMode="gray">
            <a:xfrm>
              <a:off x="779" y="2164"/>
              <a:ext cx="108" cy="200"/>
            </a:xfrm>
            <a:custGeom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235"/>
            <p:cNvSpPr/>
            <p:nvPr/>
          </p:nvSpPr>
          <p:spPr bwMode="gray">
            <a:xfrm>
              <a:off x="757" y="2246"/>
              <a:ext cx="36" cy="32"/>
            </a:xfrm>
            <a:custGeom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236"/>
            <p:cNvSpPr/>
            <p:nvPr/>
          </p:nvSpPr>
          <p:spPr bwMode="gray">
            <a:xfrm>
              <a:off x="961" y="2194"/>
              <a:ext cx="36" cy="62"/>
            </a:xfrm>
            <a:custGeom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237"/>
            <p:cNvSpPr/>
            <p:nvPr/>
          </p:nvSpPr>
          <p:spPr bwMode="gray">
            <a:xfrm>
              <a:off x="1011" y="1856"/>
              <a:ext cx="168" cy="390"/>
            </a:xfrm>
            <a:custGeom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238"/>
            <p:cNvSpPr/>
            <p:nvPr/>
          </p:nvSpPr>
          <p:spPr bwMode="gray">
            <a:xfrm>
              <a:off x="1129" y="1828"/>
              <a:ext cx="124" cy="310"/>
            </a:xfrm>
            <a:custGeom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239"/>
            <p:cNvSpPr/>
            <p:nvPr/>
          </p:nvSpPr>
          <p:spPr bwMode="gray">
            <a:xfrm>
              <a:off x="989" y="2266"/>
              <a:ext cx="54" cy="84"/>
            </a:xfrm>
            <a:custGeom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240"/>
            <p:cNvSpPr/>
            <p:nvPr/>
          </p:nvSpPr>
          <p:spPr bwMode="gray">
            <a:xfrm>
              <a:off x="1191" y="2508"/>
              <a:ext cx="224" cy="110"/>
            </a:xfrm>
            <a:custGeom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241"/>
            <p:cNvSpPr/>
            <p:nvPr/>
          </p:nvSpPr>
          <p:spPr bwMode="gray">
            <a:xfrm>
              <a:off x="1119" y="2438"/>
              <a:ext cx="110" cy="90"/>
            </a:xfrm>
            <a:custGeom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242"/>
            <p:cNvSpPr/>
            <p:nvPr/>
          </p:nvSpPr>
          <p:spPr bwMode="gray">
            <a:xfrm>
              <a:off x="1107" y="2524"/>
              <a:ext cx="84" cy="84"/>
            </a:xfrm>
            <a:custGeom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243"/>
            <p:cNvSpPr/>
            <p:nvPr/>
          </p:nvSpPr>
          <p:spPr bwMode="gray">
            <a:xfrm>
              <a:off x="1099" y="2496"/>
              <a:ext cx="28" cy="64"/>
            </a:xfrm>
            <a:custGeom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244"/>
            <p:cNvSpPr/>
            <p:nvPr/>
          </p:nvSpPr>
          <p:spPr bwMode="gray">
            <a:xfrm>
              <a:off x="1013" y="2418"/>
              <a:ext cx="142" cy="114"/>
            </a:xfrm>
            <a:custGeom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245"/>
            <p:cNvSpPr/>
            <p:nvPr/>
          </p:nvSpPr>
          <p:spPr bwMode="gray">
            <a:xfrm>
              <a:off x="1073" y="2384"/>
              <a:ext cx="76" cy="58"/>
            </a:xfrm>
            <a:custGeom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7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246"/>
            <p:cNvSpPr/>
            <p:nvPr/>
          </p:nvSpPr>
          <p:spPr bwMode="gray">
            <a:xfrm>
              <a:off x="1015" y="2342"/>
              <a:ext cx="138" cy="66"/>
            </a:xfrm>
            <a:custGeom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247"/>
            <p:cNvSpPr/>
            <p:nvPr/>
          </p:nvSpPr>
          <p:spPr bwMode="gray">
            <a:xfrm>
              <a:off x="1031" y="2246"/>
              <a:ext cx="152" cy="122"/>
            </a:xfrm>
            <a:custGeom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248"/>
            <p:cNvSpPr/>
            <p:nvPr/>
          </p:nvSpPr>
          <p:spPr bwMode="gray">
            <a:xfrm>
              <a:off x="1129" y="2384"/>
              <a:ext cx="102" cy="84"/>
            </a:xfrm>
            <a:custGeom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249"/>
            <p:cNvSpPr/>
            <p:nvPr/>
          </p:nvSpPr>
          <p:spPr bwMode="gray">
            <a:xfrm>
              <a:off x="1189" y="2506"/>
              <a:ext cx="42" cy="44"/>
            </a:xfrm>
            <a:custGeom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250"/>
            <p:cNvSpPr/>
            <p:nvPr/>
          </p:nvSpPr>
          <p:spPr bwMode="gray">
            <a:xfrm>
              <a:off x="1295" y="2684"/>
              <a:ext cx="270" cy="232"/>
            </a:xfrm>
            <a:custGeom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1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251"/>
            <p:cNvSpPr/>
            <p:nvPr/>
          </p:nvSpPr>
          <p:spPr bwMode="gray">
            <a:xfrm>
              <a:off x="1389" y="2886"/>
              <a:ext cx="42" cy="66"/>
            </a:xfrm>
            <a:custGeom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252"/>
            <p:cNvSpPr/>
            <p:nvPr/>
          </p:nvSpPr>
          <p:spPr bwMode="gray">
            <a:xfrm>
              <a:off x="1409" y="2868"/>
              <a:ext cx="118" cy="86"/>
            </a:xfrm>
            <a:custGeom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253"/>
            <p:cNvSpPr/>
            <p:nvPr/>
          </p:nvSpPr>
          <p:spPr bwMode="gray">
            <a:xfrm>
              <a:off x="1515" y="2794"/>
              <a:ext cx="92" cy="102"/>
            </a:xfrm>
            <a:custGeom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254"/>
            <p:cNvSpPr/>
            <p:nvPr/>
          </p:nvSpPr>
          <p:spPr bwMode="gray">
            <a:xfrm>
              <a:off x="1339" y="2586"/>
              <a:ext cx="116" cy="134"/>
            </a:xfrm>
            <a:custGeom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5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255"/>
            <p:cNvSpPr/>
            <p:nvPr/>
          </p:nvSpPr>
          <p:spPr bwMode="gray">
            <a:xfrm>
              <a:off x="1295" y="2654"/>
              <a:ext cx="62" cy="72"/>
            </a:xfrm>
            <a:custGeom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256"/>
            <p:cNvSpPr/>
            <p:nvPr/>
          </p:nvSpPr>
          <p:spPr bwMode="gray">
            <a:xfrm>
              <a:off x="1277" y="2662"/>
              <a:ext cx="22" cy="62"/>
            </a:xfrm>
            <a:custGeom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257"/>
            <p:cNvSpPr/>
            <p:nvPr/>
          </p:nvSpPr>
          <p:spPr bwMode="gray">
            <a:xfrm>
              <a:off x="1299" y="2594"/>
              <a:ext cx="80" cy="76"/>
            </a:xfrm>
            <a:custGeom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258"/>
            <p:cNvSpPr/>
            <p:nvPr/>
          </p:nvSpPr>
          <p:spPr bwMode="gray">
            <a:xfrm>
              <a:off x="1403" y="2548"/>
              <a:ext cx="234" cy="248"/>
            </a:xfrm>
            <a:custGeom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259"/>
            <p:cNvSpPr/>
            <p:nvPr/>
          </p:nvSpPr>
          <p:spPr bwMode="gray">
            <a:xfrm>
              <a:off x="987" y="3172"/>
              <a:ext cx="28" cy="22"/>
            </a:xfrm>
            <a:custGeom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260"/>
            <p:cNvSpPr/>
            <p:nvPr/>
          </p:nvSpPr>
          <p:spPr bwMode="gray">
            <a:xfrm>
              <a:off x="731" y="2596"/>
              <a:ext cx="260" cy="246"/>
            </a:xfrm>
            <a:custGeom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261"/>
            <p:cNvSpPr/>
            <p:nvPr/>
          </p:nvSpPr>
          <p:spPr bwMode="gray">
            <a:xfrm>
              <a:off x="623" y="2734"/>
              <a:ext cx="112" cy="98"/>
            </a:xfrm>
            <a:custGeom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262"/>
            <p:cNvSpPr/>
            <p:nvPr/>
          </p:nvSpPr>
          <p:spPr bwMode="gray">
            <a:xfrm>
              <a:off x="617" y="2740"/>
              <a:ext cx="158" cy="182"/>
            </a:xfrm>
            <a:custGeom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263"/>
            <p:cNvSpPr/>
            <p:nvPr/>
          </p:nvSpPr>
          <p:spPr bwMode="gray">
            <a:xfrm>
              <a:off x="631" y="2938"/>
              <a:ext cx="40" cy="28"/>
            </a:xfrm>
            <a:custGeom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264"/>
            <p:cNvSpPr/>
            <p:nvPr/>
          </p:nvSpPr>
          <p:spPr bwMode="gray">
            <a:xfrm>
              <a:off x="617" y="2896"/>
              <a:ext cx="66" cy="50"/>
            </a:xfrm>
            <a:custGeom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265"/>
            <p:cNvSpPr/>
            <p:nvPr/>
          </p:nvSpPr>
          <p:spPr bwMode="gray">
            <a:xfrm>
              <a:off x="621" y="2916"/>
              <a:ext cx="42" cy="10"/>
            </a:xfrm>
            <a:custGeom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266"/>
            <p:cNvSpPr/>
            <p:nvPr/>
          </p:nvSpPr>
          <p:spPr bwMode="gray">
            <a:xfrm>
              <a:off x="697" y="3000"/>
              <a:ext cx="84" cy="56"/>
            </a:xfrm>
            <a:custGeom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267"/>
            <p:cNvSpPr/>
            <p:nvPr/>
          </p:nvSpPr>
          <p:spPr bwMode="gray">
            <a:xfrm>
              <a:off x="679" y="2976"/>
              <a:ext cx="36" cy="44"/>
            </a:xfrm>
            <a:custGeom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268"/>
            <p:cNvSpPr/>
            <p:nvPr/>
          </p:nvSpPr>
          <p:spPr bwMode="gray">
            <a:xfrm>
              <a:off x="647" y="2940"/>
              <a:ext cx="100" cy="70"/>
            </a:xfrm>
            <a:custGeom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269"/>
            <p:cNvSpPr/>
            <p:nvPr/>
          </p:nvSpPr>
          <p:spPr bwMode="gray">
            <a:xfrm>
              <a:off x="735" y="2960"/>
              <a:ext cx="84" cy="88"/>
            </a:xfrm>
            <a:custGeom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270"/>
            <p:cNvSpPr/>
            <p:nvPr/>
          </p:nvSpPr>
          <p:spPr bwMode="gray">
            <a:xfrm>
              <a:off x="773" y="2924"/>
              <a:ext cx="74" cy="38"/>
            </a:xfrm>
            <a:custGeom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271"/>
            <p:cNvSpPr/>
            <p:nvPr/>
          </p:nvSpPr>
          <p:spPr bwMode="gray">
            <a:xfrm>
              <a:off x="809" y="2944"/>
              <a:ext cx="32" cy="106"/>
            </a:xfrm>
            <a:custGeom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5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272"/>
            <p:cNvSpPr/>
            <p:nvPr/>
          </p:nvSpPr>
          <p:spPr bwMode="gray">
            <a:xfrm>
              <a:off x="829" y="2944"/>
              <a:ext cx="26" cy="106"/>
            </a:xfrm>
            <a:custGeom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5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273"/>
            <p:cNvSpPr/>
            <p:nvPr/>
          </p:nvSpPr>
          <p:spPr bwMode="gray">
            <a:xfrm>
              <a:off x="841" y="2938"/>
              <a:ext cx="42" cy="102"/>
            </a:xfrm>
            <a:custGeom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274"/>
            <p:cNvSpPr/>
            <p:nvPr/>
          </p:nvSpPr>
          <p:spPr bwMode="gray">
            <a:xfrm>
              <a:off x="683" y="2614"/>
              <a:ext cx="158" cy="126"/>
            </a:xfrm>
            <a:custGeom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5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275"/>
            <p:cNvSpPr/>
            <p:nvPr/>
          </p:nvSpPr>
          <p:spPr bwMode="gray">
            <a:xfrm>
              <a:off x="941" y="2592"/>
              <a:ext cx="52" cy="112"/>
            </a:xfrm>
            <a:custGeom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276"/>
            <p:cNvSpPr/>
            <p:nvPr/>
          </p:nvSpPr>
          <p:spPr bwMode="gray">
            <a:xfrm>
              <a:off x="963" y="2654"/>
              <a:ext cx="206" cy="202"/>
            </a:xfrm>
            <a:custGeom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1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277"/>
            <p:cNvSpPr/>
            <p:nvPr/>
          </p:nvSpPr>
          <p:spPr bwMode="gray">
            <a:xfrm>
              <a:off x="875" y="2936"/>
              <a:ext cx="146" cy="120"/>
            </a:xfrm>
            <a:custGeom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78"/>
            <p:cNvSpPr/>
            <p:nvPr/>
          </p:nvSpPr>
          <p:spPr bwMode="gray">
            <a:xfrm>
              <a:off x="995" y="2796"/>
              <a:ext cx="52" cy="132"/>
            </a:xfrm>
            <a:custGeom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79"/>
            <p:cNvSpPr/>
            <p:nvPr/>
          </p:nvSpPr>
          <p:spPr bwMode="gray">
            <a:xfrm>
              <a:off x="829" y="2796"/>
              <a:ext cx="218" cy="162"/>
            </a:xfrm>
            <a:custGeom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280"/>
            <p:cNvSpPr/>
            <p:nvPr/>
          </p:nvSpPr>
          <p:spPr bwMode="gray">
            <a:xfrm>
              <a:off x="961" y="2936"/>
              <a:ext cx="88" cy="148"/>
            </a:xfrm>
            <a:custGeom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281"/>
            <p:cNvSpPr/>
            <p:nvPr/>
          </p:nvSpPr>
          <p:spPr bwMode="gray">
            <a:xfrm>
              <a:off x="1021" y="2810"/>
              <a:ext cx="126" cy="212"/>
            </a:xfrm>
            <a:custGeom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" h="211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282"/>
            <p:cNvSpPr/>
            <p:nvPr/>
          </p:nvSpPr>
          <p:spPr bwMode="gray">
            <a:xfrm>
              <a:off x="1119" y="2816"/>
              <a:ext cx="218" cy="250"/>
            </a:xfrm>
            <a:custGeom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283"/>
            <p:cNvSpPr/>
            <p:nvPr/>
          </p:nvSpPr>
          <p:spPr bwMode="gray">
            <a:xfrm>
              <a:off x="1023" y="2986"/>
              <a:ext cx="148" cy="84"/>
            </a:xfrm>
            <a:custGeom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284"/>
            <p:cNvSpPr/>
            <p:nvPr/>
          </p:nvSpPr>
          <p:spPr bwMode="gray">
            <a:xfrm>
              <a:off x="953" y="3082"/>
              <a:ext cx="74" cy="82"/>
            </a:xfrm>
            <a:custGeom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285"/>
            <p:cNvSpPr/>
            <p:nvPr/>
          </p:nvSpPr>
          <p:spPr bwMode="gray">
            <a:xfrm>
              <a:off x="959" y="3084"/>
              <a:ext cx="26" cy="16"/>
            </a:xfrm>
            <a:custGeom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286"/>
            <p:cNvSpPr/>
            <p:nvPr/>
          </p:nvSpPr>
          <p:spPr bwMode="gray">
            <a:xfrm>
              <a:off x="977" y="3060"/>
              <a:ext cx="88" cy="122"/>
            </a:xfrm>
            <a:custGeom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287"/>
            <p:cNvSpPr/>
            <p:nvPr/>
          </p:nvSpPr>
          <p:spPr bwMode="gray">
            <a:xfrm>
              <a:off x="987" y="3200"/>
              <a:ext cx="130" cy="156"/>
            </a:xfrm>
            <a:custGeom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288"/>
            <p:cNvSpPr/>
            <p:nvPr/>
          </p:nvSpPr>
          <p:spPr bwMode="gray">
            <a:xfrm>
              <a:off x="991" y="3042"/>
              <a:ext cx="254" cy="258"/>
            </a:xfrm>
            <a:custGeom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289"/>
            <p:cNvSpPr/>
            <p:nvPr/>
          </p:nvSpPr>
          <p:spPr bwMode="gray">
            <a:xfrm>
              <a:off x="1099" y="3234"/>
              <a:ext cx="194" cy="120"/>
            </a:xfrm>
            <a:custGeom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290"/>
            <p:cNvSpPr/>
            <p:nvPr/>
          </p:nvSpPr>
          <p:spPr bwMode="gray">
            <a:xfrm>
              <a:off x="985" y="3342"/>
              <a:ext cx="192" cy="166"/>
            </a:xfrm>
            <a:custGeom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291"/>
            <p:cNvSpPr/>
            <p:nvPr/>
          </p:nvSpPr>
          <p:spPr bwMode="gray">
            <a:xfrm>
              <a:off x="1099" y="3356"/>
              <a:ext cx="120" cy="138"/>
            </a:xfrm>
            <a:custGeom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292"/>
            <p:cNvSpPr/>
            <p:nvPr/>
          </p:nvSpPr>
          <p:spPr bwMode="gray">
            <a:xfrm>
              <a:off x="1377" y="2960"/>
              <a:ext cx="116" cy="164"/>
            </a:xfrm>
            <a:custGeom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293"/>
            <p:cNvSpPr/>
            <p:nvPr/>
          </p:nvSpPr>
          <p:spPr bwMode="gray">
            <a:xfrm>
              <a:off x="1277" y="3056"/>
              <a:ext cx="106" cy="124"/>
            </a:xfrm>
            <a:custGeom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294"/>
            <p:cNvSpPr/>
            <p:nvPr/>
          </p:nvSpPr>
          <p:spPr bwMode="gray">
            <a:xfrm>
              <a:off x="1219" y="3062"/>
              <a:ext cx="72" cy="76"/>
            </a:xfrm>
            <a:custGeom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295"/>
            <p:cNvSpPr/>
            <p:nvPr/>
          </p:nvSpPr>
          <p:spPr bwMode="gray">
            <a:xfrm>
              <a:off x="1271" y="2884"/>
              <a:ext cx="178" cy="190"/>
            </a:xfrm>
            <a:custGeom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296"/>
            <p:cNvSpPr/>
            <p:nvPr/>
          </p:nvSpPr>
          <p:spPr bwMode="gray">
            <a:xfrm>
              <a:off x="1221" y="3132"/>
              <a:ext cx="22" cy="26"/>
            </a:xfrm>
            <a:custGeom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297"/>
            <p:cNvSpPr/>
            <p:nvPr/>
          </p:nvSpPr>
          <p:spPr bwMode="gray">
            <a:xfrm>
              <a:off x="1223" y="3150"/>
              <a:ext cx="24" cy="32"/>
            </a:xfrm>
            <a:custGeom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298"/>
            <p:cNvSpPr/>
            <p:nvPr/>
          </p:nvSpPr>
          <p:spPr bwMode="gray">
            <a:xfrm>
              <a:off x="1231" y="3130"/>
              <a:ext cx="126" cy="142"/>
            </a:xfrm>
            <a:custGeom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299"/>
            <p:cNvSpPr/>
            <p:nvPr/>
          </p:nvSpPr>
          <p:spPr bwMode="gray">
            <a:xfrm>
              <a:off x="1247" y="3264"/>
              <a:ext cx="112" cy="212"/>
            </a:xfrm>
            <a:custGeom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1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300"/>
            <p:cNvSpPr/>
            <p:nvPr/>
          </p:nvSpPr>
          <p:spPr bwMode="gray">
            <a:xfrm>
              <a:off x="1045" y="3424"/>
              <a:ext cx="224" cy="176"/>
            </a:xfrm>
            <a:custGeom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301"/>
            <p:cNvSpPr/>
            <p:nvPr/>
          </p:nvSpPr>
          <p:spPr bwMode="gray">
            <a:xfrm>
              <a:off x="1247" y="3454"/>
              <a:ext cx="14" cy="28"/>
            </a:xfrm>
            <a:custGeom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302"/>
            <p:cNvSpPr/>
            <p:nvPr/>
          </p:nvSpPr>
          <p:spPr bwMode="gray">
            <a:xfrm>
              <a:off x="1189" y="3500"/>
              <a:ext cx="22" cy="26"/>
            </a:xfrm>
            <a:custGeom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303"/>
            <p:cNvSpPr/>
            <p:nvPr/>
          </p:nvSpPr>
          <p:spPr bwMode="gray">
            <a:xfrm>
              <a:off x="1177" y="3328"/>
              <a:ext cx="100" cy="96"/>
            </a:xfrm>
            <a:custGeom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304"/>
            <p:cNvSpPr/>
            <p:nvPr/>
          </p:nvSpPr>
          <p:spPr bwMode="gray">
            <a:xfrm>
              <a:off x="681" y="2768"/>
              <a:ext cx="210" cy="200"/>
            </a:xfrm>
            <a:custGeom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305"/>
            <p:cNvSpPr/>
            <p:nvPr/>
          </p:nvSpPr>
          <p:spPr bwMode="gray">
            <a:xfrm>
              <a:off x="1169" y="2688"/>
              <a:ext cx="138" cy="150"/>
            </a:xfrm>
            <a:custGeom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306"/>
            <p:cNvSpPr/>
            <p:nvPr/>
          </p:nvSpPr>
          <p:spPr bwMode="gray">
            <a:xfrm>
              <a:off x="1255" y="2692"/>
              <a:ext cx="40" cy="50"/>
            </a:xfrm>
            <a:custGeom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307"/>
            <p:cNvSpPr/>
            <p:nvPr/>
          </p:nvSpPr>
          <p:spPr bwMode="gray">
            <a:xfrm>
              <a:off x="1393" y="3266"/>
              <a:ext cx="86" cy="182"/>
            </a:xfrm>
            <a:custGeom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308"/>
            <p:cNvSpPr/>
            <p:nvPr/>
          </p:nvSpPr>
          <p:spPr bwMode="gray">
            <a:xfrm>
              <a:off x="2677" y="3726"/>
              <a:ext cx="58" cy="56"/>
            </a:xfrm>
            <a:custGeom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309"/>
            <p:cNvSpPr/>
            <p:nvPr/>
          </p:nvSpPr>
          <p:spPr bwMode="gray">
            <a:xfrm>
              <a:off x="2731" y="3138"/>
              <a:ext cx="70" cy="54"/>
            </a:xfrm>
            <a:custGeom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310"/>
            <p:cNvSpPr/>
            <p:nvPr/>
          </p:nvSpPr>
          <p:spPr bwMode="gray">
            <a:xfrm>
              <a:off x="2957" y="3706"/>
              <a:ext cx="74" cy="110"/>
            </a:xfrm>
            <a:custGeom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311"/>
            <p:cNvSpPr/>
            <p:nvPr/>
          </p:nvSpPr>
          <p:spPr bwMode="gray">
            <a:xfrm>
              <a:off x="2887" y="3810"/>
              <a:ext cx="92" cy="104"/>
            </a:xfrm>
            <a:custGeom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312"/>
            <p:cNvSpPr/>
            <p:nvPr/>
          </p:nvSpPr>
          <p:spPr bwMode="gray">
            <a:xfrm>
              <a:off x="2363" y="2868"/>
              <a:ext cx="36" cy="96"/>
            </a:xfrm>
            <a:custGeom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313"/>
            <p:cNvSpPr/>
            <p:nvPr/>
          </p:nvSpPr>
          <p:spPr bwMode="gray">
            <a:xfrm>
              <a:off x="2331" y="2968"/>
              <a:ext cx="32" cy="34"/>
            </a:xfrm>
            <a:custGeom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314"/>
            <p:cNvSpPr/>
            <p:nvPr/>
          </p:nvSpPr>
          <p:spPr bwMode="gray">
            <a:xfrm>
              <a:off x="2391" y="2992"/>
              <a:ext cx="60" cy="46"/>
            </a:xfrm>
            <a:custGeom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315"/>
            <p:cNvSpPr/>
            <p:nvPr/>
          </p:nvSpPr>
          <p:spPr bwMode="gray">
            <a:xfrm>
              <a:off x="2249" y="3020"/>
              <a:ext cx="108" cy="96"/>
            </a:xfrm>
            <a:custGeom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316"/>
            <p:cNvSpPr/>
            <p:nvPr/>
          </p:nvSpPr>
          <p:spPr bwMode="gray">
            <a:xfrm>
              <a:off x="2229" y="3062"/>
              <a:ext cx="120" cy="110"/>
            </a:xfrm>
            <a:custGeom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317"/>
            <p:cNvSpPr/>
            <p:nvPr/>
          </p:nvSpPr>
          <p:spPr bwMode="gray">
            <a:xfrm>
              <a:off x="2633" y="3146"/>
              <a:ext cx="128" cy="108"/>
            </a:xfrm>
            <a:custGeom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318"/>
            <p:cNvSpPr/>
            <p:nvPr/>
          </p:nvSpPr>
          <p:spPr bwMode="gray">
            <a:xfrm>
              <a:off x="2513" y="3118"/>
              <a:ext cx="122" cy="108"/>
            </a:xfrm>
            <a:custGeom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319"/>
            <p:cNvSpPr/>
            <p:nvPr/>
          </p:nvSpPr>
          <p:spPr bwMode="gray">
            <a:xfrm>
              <a:off x="2285" y="3296"/>
              <a:ext cx="508" cy="408"/>
            </a:xfrm>
            <a:custGeom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Freeform 320"/>
            <p:cNvSpPr/>
            <p:nvPr/>
          </p:nvSpPr>
          <p:spPr bwMode="gray">
            <a:xfrm>
              <a:off x="2353" y="3084"/>
              <a:ext cx="82" cy="96"/>
            </a:xfrm>
            <a:custGeom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321"/>
            <p:cNvSpPr/>
            <p:nvPr/>
          </p:nvSpPr>
          <p:spPr bwMode="gray">
            <a:xfrm>
              <a:off x="2047" y="3042"/>
              <a:ext cx="136" cy="148"/>
            </a:xfrm>
            <a:custGeom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Freeform 322"/>
            <p:cNvSpPr/>
            <p:nvPr/>
          </p:nvSpPr>
          <p:spPr bwMode="gray">
            <a:xfrm>
              <a:off x="2179" y="3194"/>
              <a:ext cx="116" cy="32"/>
            </a:xfrm>
            <a:custGeom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323"/>
            <p:cNvSpPr/>
            <p:nvPr/>
          </p:nvSpPr>
          <p:spPr bwMode="gray">
            <a:xfrm>
              <a:off x="4551" y="3258"/>
              <a:ext cx="176" cy="204"/>
            </a:xfrm>
            <a:custGeom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Freeform 324"/>
            <p:cNvSpPr/>
            <p:nvPr/>
          </p:nvSpPr>
          <p:spPr bwMode="gray">
            <a:xfrm>
              <a:off x="4401" y="3118"/>
              <a:ext cx="178" cy="244"/>
            </a:xfrm>
            <a:custGeom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325"/>
            <p:cNvSpPr/>
            <p:nvPr/>
          </p:nvSpPr>
          <p:spPr bwMode="gray">
            <a:xfrm>
              <a:off x="4525" y="2938"/>
              <a:ext cx="176" cy="172"/>
            </a:xfrm>
            <a:custGeom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326"/>
            <p:cNvSpPr/>
            <p:nvPr/>
          </p:nvSpPr>
          <p:spPr bwMode="gray">
            <a:xfrm>
              <a:off x="4679" y="2996"/>
              <a:ext cx="52" cy="86"/>
            </a:xfrm>
            <a:custGeom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327"/>
            <p:cNvSpPr/>
            <p:nvPr/>
          </p:nvSpPr>
          <p:spPr bwMode="gray">
            <a:xfrm>
              <a:off x="4711" y="3024"/>
              <a:ext cx="46" cy="56"/>
            </a:xfrm>
            <a:custGeom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Freeform 328"/>
            <p:cNvSpPr/>
            <p:nvPr/>
          </p:nvSpPr>
          <p:spPr bwMode="gray">
            <a:xfrm>
              <a:off x="4747" y="3034"/>
              <a:ext cx="46" cy="42"/>
            </a:xfrm>
            <a:custGeom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329"/>
            <p:cNvSpPr/>
            <p:nvPr/>
          </p:nvSpPr>
          <p:spPr bwMode="gray">
            <a:xfrm>
              <a:off x="4445" y="2936"/>
              <a:ext cx="148" cy="242"/>
            </a:xfrm>
            <a:custGeom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1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Freeform 330"/>
            <p:cNvSpPr/>
            <p:nvPr/>
          </p:nvSpPr>
          <p:spPr bwMode="gray">
            <a:xfrm>
              <a:off x="4405" y="3102"/>
              <a:ext cx="80" cy="84"/>
            </a:xfrm>
            <a:custGeom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331"/>
            <p:cNvSpPr/>
            <p:nvPr/>
          </p:nvSpPr>
          <p:spPr bwMode="gray">
            <a:xfrm>
              <a:off x="4515" y="3442"/>
              <a:ext cx="268" cy="660"/>
            </a:xfrm>
            <a:custGeom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Freeform 332"/>
            <p:cNvSpPr/>
            <p:nvPr/>
          </p:nvSpPr>
          <p:spPr bwMode="gray">
            <a:xfrm>
              <a:off x="4511" y="3052"/>
              <a:ext cx="532" cy="572"/>
            </a:xfrm>
            <a:custGeom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Freeform 333"/>
            <p:cNvSpPr/>
            <p:nvPr/>
          </p:nvSpPr>
          <p:spPr bwMode="gray">
            <a:xfrm>
              <a:off x="4479" y="3354"/>
              <a:ext cx="150" cy="756"/>
            </a:xfrm>
            <a:custGeom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Freeform 334"/>
            <p:cNvSpPr/>
            <p:nvPr/>
          </p:nvSpPr>
          <p:spPr bwMode="gray">
            <a:xfrm>
              <a:off x="4659" y="3404"/>
              <a:ext cx="110" cy="126"/>
            </a:xfrm>
            <a:custGeom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5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Freeform 335"/>
            <p:cNvSpPr/>
            <p:nvPr/>
          </p:nvSpPr>
          <p:spPr bwMode="gray">
            <a:xfrm>
              <a:off x="4335" y="2928"/>
              <a:ext cx="52" cy="70"/>
            </a:xfrm>
            <a:custGeom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Freeform 336"/>
            <p:cNvSpPr/>
            <p:nvPr/>
          </p:nvSpPr>
          <p:spPr bwMode="gray">
            <a:xfrm>
              <a:off x="4275" y="2880"/>
              <a:ext cx="60" cy="74"/>
            </a:xfrm>
            <a:custGeom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Freeform 337"/>
            <p:cNvSpPr/>
            <p:nvPr/>
          </p:nvSpPr>
          <p:spPr bwMode="gray">
            <a:xfrm>
              <a:off x="4321" y="2872"/>
              <a:ext cx="14" cy="40"/>
            </a:xfrm>
            <a:custGeom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338"/>
            <p:cNvSpPr/>
            <p:nvPr/>
          </p:nvSpPr>
          <p:spPr bwMode="gray">
            <a:xfrm>
              <a:off x="4349" y="2992"/>
              <a:ext cx="48" cy="40"/>
            </a:xfrm>
            <a:custGeom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Freeform 339"/>
            <p:cNvSpPr/>
            <p:nvPr/>
          </p:nvSpPr>
          <p:spPr bwMode="gray">
            <a:xfrm>
              <a:off x="4383" y="3010"/>
              <a:ext cx="82" cy="30"/>
            </a:xfrm>
            <a:custGeom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340"/>
            <p:cNvSpPr/>
            <p:nvPr/>
          </p:nvSpPr>
          <p:spPr bwMode="gray">
            <a:xfrm>
              <a:off x="3961" y="2686"/>
              <a:ext cx="386" cy="248"/>
            </a:xfrm>
            <a:custGeom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341"/>
            <p:cNvSpPr/>
            <p:nvPr/>
          </p:nvSpPr>
          <p:spPr bwMode="gray">
            <a:xfrm>
              <a:off x="4305" y="2920"/>
              <a:ext cx="82" cy="46"/>
            </a:xfrm>
            <a:custGeom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Freeform 342"/>
            <p:cNvSpPr/>
            <p:nvPr/>
          </p:nvSpPr>
          <p:spPr bwMode="gray">
            <a:xfrm>
              <a:off x="4293" y="2944"/>
              <a:ext cx="44" cy="24"/>
            </a:xfrm>
            <a:custGeom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Freeform 343"/>
            <p:cNvSpPr/>
            <p:nvPr/>
          </p:nvSpPr>
          <p:spPr bwMode="gray">
            <a:xfrm>
              <a:off x="4543" y="2872"/>
              <a:ext cx="38" cy="28"/>
            </a:xfrm>
            <a:custGeom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Freeform 344"/>
            <p:cNvSpPr/>
            <p:nvPr/>
          </p:nvSpPr>
          <p:spPr bwMode="gray">
            <a:xfrm>
              <a:off x="4505" y="2866"/>
              <a:ext cx="44" cy="36"/>
            </a:xfrm>
            <a:custGeom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Freeform 345"/>
            <p:cNvSpPr/>
            <p:nvPr/>
          </p:nvSpPr>
          <p:spPr bwMode="gray">
            <a:xfrm>
              <a:off x="4369" y="2820"/>
              <a:ext cx="140" cy="54"/>
            </a:xfrm>
            <a:custGeom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Freeform 346"/>
            <p:cNvSpPr/>
            <p:nvPr/>
          </p:nvSpPr>
          <p:spPr bwMode="gray">
            <a:xfrm>
              <a:off x="4605" y="1462"/>
              <a:ext cx="440" cy="658"/>
            </a:xfrm>
            <a:custGeom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Freeform 347"/>
            <p:cNvSpPr/>
            <p:nvPr/>
          </p:nvSpPr>
          <p:spPr bwMode="gray">
            <a:xfrm>
              <a:off x="4999" y="1710"/>
              <a:ext cx="38" cy="46"/>
            </a:xfrm>
            <a:custGeom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Freeform 348"/>
            <p:cNvSpPr/>
            <p:nvPr/>
          </p:nvSpPr>
          <p:spPr bwMode="gray">
            <a:xfrm>
              <a:off x="4415" y="1754"/>
              <a:ext cx="278" cy="320"/>
            </a:xfrm>
            <a:custGeom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Freeform 349"/>
            <p:cNvSpPr/>
            <p:nvPr/>
          </p:nvSpPr>
          <p:spPr bwMode="gray">
            <a:xfrm>
              <a:off x="4351" y="1992"/>
              <a:ext cx="80" cy="58"/>
            </a:xfrm>
            <a:custGeom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7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Freeform 350"/>
            <p:cNvSpPr/>
            <p:nvPr/>
          </p:nvSpPr>
          <p:spPr bwMode="gray">
            <a:xfrm>
              <a:off x="4149" y="1668"/>
              <a:ext cx="84" cy="122"/>
            </a:xfrm>
            <a:custGeom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Freeform 351"/>
            <p:cNvSpPr/>
            <p:nvPr/>
          </p:nvSpPr>
          <p:spPr bwMode="gray">
            <a:xfrm>
              <a:off x="4293" y="1680"/>
              <a:ext cx="68" cy="106"/>
            </a:xfrm>
            <a:custGeom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5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Freeform 352"/>
            <p:cNvSpPr/>
            <p:nvPr/>
          </p:nvSpPr>
          <p:spPr bwMode="gray">
            <a:xfrm>
              <a:off x="3893" y="1652"/>
              <a:ext cx="104" cy="116"/>
            </a:xfrm>
            <a:custGeom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5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Freeform 353"/>
            <p:cNvSpPr/>
            <p:nvPr/>
          </p:nvSpPr>
          <p:spPr bwMode="gray">
            <a:xfrm>
              <a:off x="3949" y="1708"/>
              <a:ext cx="232" cy="186"/>
            </a:xfrm>
            <a:custGeom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1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Freeform 354"/>
            <p:cNvSpPr/>
            <p:nvPr/>
          </p:nvSpPr>
          <p:spPr bwMode="gray">
            <a:xfrm>
              <a:off x="3957" y="1494"/>
              <a:ext cx="118" cy="90"/>
            </a:xfrm>
            <a:custGeom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Freeform 355"/>
            <p:cNvSpPr/>
            <p:nvPr/>
          </p:nvSpPr>
          <p:spPr bwMode="gray">
            <a:xfrm>
              <a:off x="4069" y="1454"/>
              <a:ext cx="22" cy="28"/>
            </a:xfrm>
            <a:custGeom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Freeform 356"/>
            <p:cNvSpPr/>
            <p:nvPr/>
          </p:nvSpPr>
          <p:spPr bwMode="gray">
            <a:xfrm>
              <a:off x="4095" y="1416"/>
              <a:ext cx="68" cy="42"/>
            </a:xfrm>
            <a:custGeom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Freeform 357"/>
            <p:cNvSpPr/>
            <p:nvPr/>
          </p:nvSpPr>
          <p:spPr bwMode="gray">
            <a:xfrm>
              <a:off x="4095" y="1470"/>
              <a:ext cx="58" cy="34"/>
            </a:xfrm>
            <a:custGeom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Freeform 358"/>
            <p:cNvSpPr/>
            <p:nvPr/>
          </p:nvSpPr>
          <p:spPr bwMode="gray">
            <a:xfrm>
              <a:off x="4021" y="1576"/>
              <a:ext cx="20" cy="28"/>
            </a:xfrm>
            <a:custGeom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Freeform 359"/>
            <p:cNvSpPr/>
            <p:nvPr/>
          </p:nvSpPr>
          <p:spPr bwMode="gray">
            <a:xfrm>
              <a:off x="4019" y="1596"/>
              <a:ext cx="114" cy="90"/>
            </a:xfrm>
            <a:custGeom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Freeform 360"/>
            <p:cNvSpPr/>
            <p:nvPr/>
          </p:nvSpPr>
          <p:spPr bwMode="gray">
            <a:xfrm>
              <a:off x="4199" y="1466"/>
              <a:ext cx="20" cy="48"/>
            </a:xfrm>
            <a:custGeom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Freeform 361"/>
            <p:cNvSpPr/>
            <p:nvPr/>
          </p:nvSpPr>
          <p:spPr bwMode="gray">
            <a:xfrm>
              <a:off x="4149" y="1534"/>
              <a:ext cx="74" cy="90"/>
            </a:xfrm>
            <a:custGeom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Freeform 362"/>
            <p:cNvSpPr/>
            <p:nvPr/>
          </p:nvSpPr>
          <p:spPr bwMode="gray">
            <a:xfrm>
              <a:off x="4225" y="1592"/>
              <a:ext cx="44" cy="46"/>
            </a:xfrm>
            <a:custGeom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Freeform 363"/>
            <p:cNvSpPr/>
            <p:nvPr/>
          </p:nvSpPr>
          <p:spPr bwMode="gray">
            <a:xfrm>
              <a:off x="4275" y="1574"/>
              <a:ext cx="168" cy="98"/>
            </a:xfrm>
            <a:custGeom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" name="Freeform 364"/>
            <p:cNvSpPr/>
            <p:nvPr/>
          </p:nvSpPr>
          <p:spPr bwMode="gray">
            <a:xfrm>
              <a:off x="4185" y="1370"/>
              <a:ext cx="88" cy="102"/>
            </a:xfrm>
            <a:custGeom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Freeform 365"/>
            <p:cNvSpPr/>
            <p:nvPr/>
          </p:nvSpPr>
          <p:spPr bwMode="gray">
            <a:xfrm>
              <a:off x="4291" y="1414"/>
              <a:ext cx="38" cy="54"/>
            </a:xfrm>
            <a:custGeom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" name="Freeform 366"/>
            <p:cNvSpPr/>
            <p:nvPr/>
          </p:nvSpPr>
          <p:spPr bwMode="gray">
            <a:xfrm>
              <a:off x="4417" y="1424"/>
              <a:ext cx="68" cy="146"/>
            </a:xfrm>
            <a:custGeom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" name="Freeform 367"/>
            <p:cNvSpPr/>
            <p:nvPr/>
          </p:nvSpPr>
          <p:spPr bwMode="gray">
            <a:xfrm>
              <a:off x="4179" y="1838"/>
              <a:ext cx="50" cy="46"/>
            </a:xfrm>
            <a:custGeom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" name="Freeform 368"/>
            <p:cNvSpPr/>
            <p:nvPr/>
          </p:nvSpPr>
          <p:spPr bwMode="gray">
            <a:xfrm>
              <a:off x="4431" y="1676"/>
              <a:ext cx="60" cy="44"/>
            </a:xfrm>
            <a:custGeom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" name="Freeform 369"/>
            <p:cNvSpPr/>
            <p:nvPr/>
          </p:nvSpPr>
          <p:spPr bwMode="gray">
            <a:xfrm>
              <a:off x="4473" y="1882"/>
              <a:ext cx="24" cy="32"/>
            </a:xfrm>
            <a:custGeom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" name="Freeform 370"/>
            <p:cNvSpPr/>
            <p:nvPr/>
          </p:nvSpPr>
          <p:spPr bwMode="gray">
            <a:xfrm>
              <a:off x="4463" y="1400"/>
              <a:ext cx="228" cy="268"/>
            </a:xfrm>
            <a:custGeom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" name="Freeform 371"/>
            <p:cNvSpPr/>
            <p:nvPr/>
          </p:nvSpPr>
          <p:spPr bwMode="gray">
            <a:xfrm>
              <a:off x="4715" y="3574"/>
              <a:ext cx="78" cy="90"/>
            </a:xfrm>
            <a:custGeom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" name="Freeform 372"/>
            <p:cNvSpPr/>
            <p:nvPr/>
          </p:nvSpPr>
          <p:spPr bwMode="gray">
            <a:xfrm>
              <a:off x="3651" y="1774"/>
              <a:ext cx="1094" cy="746"/>
            </a:xfrm>
            <a:custGeom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" name="Freeform 373"/>
            <p:cNvSpPr/>
            <p:nvPr/>
          </p:nvSpPr>
          <p:spPr bwMode="gray">
            <a:xfrm>
              <a:off x="3313" y="1796"/>
              <a:ext cx="492" cy="498"/>
            </a:xfrm>
            <a:custGeom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" name="Freeform 374"/>
            <p:cNvSpPr/>
            <p:nvPr/>
          </p:nvSpPr>
          <p:spPr bwMode="gray">
            <a:xfrm>
              <a:off x="3863" y="2400"/>
              <a:ext cx="738" cy="404"/>
            </a:xfrm>
            <a:custGeom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3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solidFill>
              <a:srgbClr val="13A984"/>
            </a:solidFill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" name="Freeform 375"/>
            <p:cNvSpPr/>
            <p:nvPr/>
          </p:nvSpPr>
          <p:spPr bwMode="gray">
            <a:xfrm>
              <a:off x="5012" y="2016"/>
              <a:ext cx="136" cy="98"/>
            </a:xfrm>
            <a:custGeom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9" name="文本框 198"/>
          <p:cNvSpPr txBox="1"/>
          <p:nvPr/>
        </p:nvSpPr>
        <p:spPr>
          <a:xfrm>
            <a:off x="774289" y="5619633"/>
            <a:ext cx="6163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participant observation, contents analysis documents analysis were used for date collection .participant observation, contents analysis</a:t>
            </a:r>
            <a:endParaRPr lang="en-US" altLang="zh-CN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00" name="Group 73"/>
          <p:cNvGrpSpPr/>
          <p:nvPr/>
        </p:nvGrpSpPr>
        <p:grpSpPr>
          <a:xfrm>
            <a:off x="6917186" y="1670569"/>
            <a:ext cx="1355725" cy="1140404"/>
            <a:chOff x="720" y="839"/>
            <a:chExt cx="3740" cy="3146"/>
          </a:xfrm>
          <a:solidFill>
            <a:srgbClr val="13A984"/>
          </a:solidFill>
        </p:grpSpPr>
        <p:sp>
          <p:nvSpPr>
            <p:cNvPr id="201" name="Freeform 74"/>
            <p:cNvSpPr/>
            <p:nvPr/>
          </p:nvSpPr>
          <p:spPr bwMode="gray">
            <a:xfrm>
              <a:off x="720" y="1296"/>
              <a:ext cx="1495" cy="1136"/>
            </a:xfrm>
            <a:custGeom>
              <a:gdLst>
                <a:gd name="T0" fmla="*/ 10 w 2990"/>
                <a:gd name="T1" fmla="*/ 1429 h 2273"/>
                <a:gd name="T2" fmla="*/ 94 w 2990"/>
                <a:gd name="T3" fmla="*/ 1462 h 2273"/>
                <a:gd name="T4" fmla="*/ 116 w 2990"/>
                <a:gd name="T5" fmla="*/ 1561 h 2273"/>
                <a:gd name="T6" fmla="*/ 114 w 2990"/>
                <a:gd name="T7" fmla="*/ 1679 h 2273"/>
                <a:gd name="T8" fmla="*/ 69 w 2990"/>
                <a:gd name="T9" fmla="*/ 1679 h 2273"/>
                <a:gd name="T10" fmla="*/ 0 w 2990"/>
                <a:gd name="T11" fmla="*/ 1716 h 2273"/>
                <a:gd name="T12" fmla="*/ 126 w 2990"/>
                <a:gd name="T13" fmla="*/ 1754 h 2273"/>
                <a:gd name="T14" fmla="*/ 185 w 2990"/>
                <a:gd name="T15" fmla="*/ 1825 h 2273"/>
                <a:gd name="T16" fmla="*/ 195 w 2990"/>
                <a:gd name="T17" fmla="*/ 1960 h 2273"/>
                <a:gd name="T18" fmla="*/ 281 w 2990"/>
                <a:gd name="T19" fmla="*/ 2029 h 2273"/>
                <a:gd name="T20" fmla="*/ 435 w 2990"/>
                <a:gd name="T21" fmla="*/ 2084 h 2273"/>
                <a:gd name="T22" fmla="*/ 608 w 2990"/>
                <a:gd name="T23" fmla="*/ 2065 h 2273"/>
                <a:gd name="T24" fmla="*/ 738 w 2990"/>
                <a:gd name="T25" fmla="*/ 2171 h 2273"/>
                <a:gd name="T26" fmla="*/ 1035 w 2990"/>
                <a:gd name="T27" fmla="*/ 2199 h 2273"/>
                <a:gd name="T28" fmla="*/ 1657 w 2990"/>
                <a:gd name="T29" fmla="*/ 2187 h 2273"/>
                <a:gd name="T30" fmla="*/ 2155 w 2990"/>
                <a:gd name="T31" fmla="*/ 2197 h 2273"/>
                <a:gd name="T32" fmla="*/ 2337 w 2990"/>
                <a:gd name="T33" fmla="*/ 1834 h 2273"/>
                <a:gd name="T34" fmla="*/ 2856 w 2990"/>
                <a:gd name="T35" fmla="*/ 1356 h 2273"/>
                <a:gd name="T36" fmla="*/ 2972 w 2990"/>
                <a:gd name="T37" fmla="*/ 1183 h 2273"/>
                <a:gd name="T38" fmla="*/ 2905 w 2990"/>
                <a:gd name="T39" fmla="*/ 1053 h 2273"/>
                <a:gd name="T40" fmla="*/ 2864 w 2990"/>
                <a:gd name="T41" fmla="*/ 933 h 2273"/>
                <a:gd name="T42" fmla="*/ 2709 w 2990"/>
                <a:gd name="T43" fmla="*/ 854 h 2273"/>
                <a:gd name="T44" fmla="*/ 2524 w 2990"/>
                <a:gd name="T45" fmla="*/ 795 h 2273"/>
                <a:gd name="T46" fmla="*/ 2366 w 2990"/>
                <a:gd name="T47" fmla="*/ 742 h 2273"/>
                <a:gd name="T48" fmla="*/ 2309 w 2990"/>
                <a:gd name="T49" fmla="*/ 683 h 2273"/>
                <a:gd name="T50" fmla="*/ 2376 w 2990"/>
                <a:gd name="T51" fmla="*/ 592 h 2273"/>
                <a:gd name="T52" fmla="*/ 2390 w 2990"/>
                <a:gd name="T53" fmla="*/ 459 h 2273"/>
                <a:gd name="T54" fmla="*/ 2319 w 2990"/>
                <a:gd name="T55" fmla="*/ 303 h 2273"/>
                <a:gd name="T56" fmla="*/ 2248 w 2990"/>
                <a:gd name="T57" fmla="*/ 254 h 2273"/>
                <a:gd name="T58" fmla="*/ 2159 w 2990"/>
                <a:gd name="T59" fmla="*/ 221 h 2273"/>
                <a:gd name="T60" fmla="*/ 2077 w 2990"/>
                <a:gd name="T61" fmla="*/ 118 h 2273"/>
                <a:gd name="T62" fmla="*/ 2065 w 2990"/>
                <a:gd name="T63" fmla="*/ 32 h 2273"/>
                <a:gd name="T64" fmla="*/ 1970 w 2990"/>
                <a:gd name="T65" fmla="*/ 0 h 2273"/>
                <a:gd name="T66" fmla="*/ 1915 w 2990"/>
                <a:gd name="T67" fmla="*/ 85 h 2273"/>
                <a:gd name="T68" fmla="*/ 1797 w 2990"/>
                <a:gd name="T69" fmla="*/ 140 h 2273"/>
                <a:gd name="T70" fmla="*/ 1754 w 2990"/>
                <a:gd name="T71" fmla="*/ 319 h 2273"/>
                <a:gd name="T72" fmla="*/ 1644 w 2990"/>
                <a:gd name="T73" fmla="*/ 341 h 2273"/>
                <a:gd name="T74" fmla="*/ 1537 w 2990"/>
                <a:gd name="T75" fmla="*/ 303 h 2273"/>
                <a:gd name="T76" fmla="*/ 1449 w 2990"/>
                <a:gd name="T77" fmla="*/ 287 h 2273"/>
                <a:gd name="T78" fmla="*/ 1335 w 2990"/>
                <a:gd name="T79" fmla="*/ 488 h 2273"/>
                <a:gd name="T80" fmla="*/ 1376 w 2990"/>
                <a:gd name="T81" fmla="*/ 563 h 2273"/>
                <a:gd name="T82" fmla="*/ 1285 w 2990"/>
                <a:gd name="T83" fmla="*/ 577 h 2273"/>
                <a:gd name="T84" fmla="*/ 1177 w 2990"/>
                <a:gd name="T85" fmla="*/ 547 h 2273"/>
                <a:gd name="T86" fmla="*/ 1026 w 2990"/>
                <a:gd name="T87" fmla="*/ 555 h 2273"/>
                <a:gd name="T88" fmla="*/ 1061 w 2990"/>
                <a:gd name="T89" fmla="*/ 594 h 2273"/>
                <a:gd name="T90" fmla="*/ 1047 w 2990"/>
                <a:gd name="T91" fmla="*/ 695 h 2273"/>
                <a:gd name="T92" fmla="*/ 1051 w 2990"/>
                <a:gd name="T93" fmla="*/ 882 h 2273"/>
                <a:gd name="T94" fmla="*/ 966 w 2990"/>
                <a:gd name="T95" fmla="*/ 968 h 2273"/>
                <a:gd name="T96" fmla="*/ 921 w 2990"/>
                <a:gd name="T97" fmla="*/ 1071 h 2273"/>
                <a:gd name="T98" fmla="*/ 705 w 2990"/>
                <a:gd name="T99" fmla="*/ 1124 h 2273"/>
                <a:gd name="T100" fmla="*/ 585 w 2990"/>
                <a:gd name="T101" fmla="*/ 1146 h 2273"/>
                <a:gd name="T102" fmla="*/ 457 w 2990"/>
                <a:gd name="T103" fmla="*/ 1177 h 2273"/>
                <a:gd name="T104" fmla="*/ 319 w 2990"/>
                <a:gd name="T105" fmla="*/ 1210 h 2273"/>
                <a:gd name="T106" fmla="*/ 319 w 2990"/>
                <a:gd name="T107" fmla="*/ 1157 h 2273"/>
                <a:gd name="T108" fmla="*/ 220 w 2990"/>
                <a:gd name="T109" fmla="*/ 1165 h 2273"/>
                <a:gd name="T110" fmla="*/ 116 w 2990"/>
                <a:gd name="T111" fmla="*/ 1191 h 2273"/>
                <a:gd name="T112" fmla="*/ 39 w 2990"/>
                <a:gd name="T113" fmla="*/ 1275 h 22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2" name="Freeform 75"/>
            <p:cNvSpPr/>
            <p:nvPr/>
          </p:nvSpPr>
          <p:spPr bwMode="gray">
            <a:xfrm>
              <a:off x="720" y="1296"/>
              <a:ext cx="1495" cy="1136"/>
            </a:xfrm>
            <a:custGeom>
              <a:gdLst>
                <a:gd name="T0" fmla="*/ 10 w 2990"/>
                <a:gd name="T1" fmla="*/ 1429 h 2273"/>
                <a:gd name="T2" fmla="*/ 94 w 2990"/>
                <a:gd name="T3" fmla="*/ 1462 h 2273"/>
                <a:gd name="T4" fmla="*/ 116 w 2990"/>
                <a:gd name="T5" fmla="*/ 1561 h 2273"/>
                <a:gd name="T6" fmla="*/ 114 w 2990"/>
                <a:gd name="T7" fmla="*/ 1679 h 2273"/>
                <a:gd name="T8" fmla="*/ 69 w 2990"/>
                <a:gd name="T9" fmla="*/ 1679 h 2273"/>
                <a:gd name="T10" fmla="*/ 0 w 2990"/>
                <a:gd name="T11" fmla="*/ 1716 h 2273"/>
                <a:gd name="T12" fmla="*/ 126 w 2990"/>
                <a:gd name="T13" fmla="*/ 1754 h 2273"/>
                <a:gd name="T14" fmla="*/ 185 w 2990"/>
                <a:gd name="T15" fmla="*/ 1825 h 2273"/>
                <a:gd name="T16" fmla="*/ 195 w 2990"/>
                <a:gd name="T17" fmla="*/ 1960 h 2273"/>
                <a:gd name="T18" fmla="*/ 281 w 2990"/>
                <a:gd name="T19" fmla="*/ 2029 h 2273"/>
                <a:gd name="T20" fmla="*/ 435 w 2990"/>
                <a:gd name="T21" fmla="*/ 2084 h 2273"/>
                <a:gd name="T22" fmla="*/ 608 w 2990"/>
                <a:gd name="T23" fmla="*/ 2065 h 2273"/>
                <a:gd name="T24" fmla="*/ 738 w 2990"/>
                <a:gd name="T25" fmla="*/ 2171 h 2273"/>
                <a:gd name="T26" fmla="*/ 1035 w 2990"/>
                <a:gd name="T27" fmla="*/ 2199 h 2273"/>
                <a:gd name="T28" fmla="*/ 1657 w 2990"/>
                <a:gd name="T29" fmla="*/ 2187 h 2273"/>
                <a:gd name="T30" fmla="*/ 2155 w 2990"/>
                <a:gd name="T31" fmla="*/ 2197 h 2273"/>
                <a:gd name="T32" fmla="*/ 2337 w 2990"/>
                <a:gd name="T33" fmla="*/ 1834 h 2273"/>
                <a:gd name="T34" fmla="*/ 2856 w 2990"/>
                <a:gd name="T35" fmla="*/ 1356 h 2273"/>
                <a:gd name="T36" fmla="*/ 2972 w 2990"/>
                <a:gd name="T37" fmla="*/ 1183 h 2273"/>
                <a:gd name="T38" fmla="*/ 2905 w 2990"/>
                <a:gd name="T39" fmla="*/ 1053 h 2273"/>
                <a:gd name="T40" fmla="*/ 2864 w 2990"/>
                <a:gd name="T41" fmla="*/ 933 h 2273"/>
                <a:gd name="T42" fmla="*/ 2709 w 2990"/>
                <a:gd name="T43" fmla="*/ 854 h 2273"/>
                <a:gd name="T44" fmla="*/ 2524 w 2990"/>
                <a:gd name="T45" fmla="*/ 795 h 2273"/>
                <a:gd name="T46" fmla="*/ 2366 w 2990"/>
                <a:gd name="T47" fmla="*/ 742 h 2273"/>
                <a:gd name="T48" fmla="*/ 2309 w 2990"/>
                <a:gd name="T49" fmla="*/ 683 h 2273"/>
                <a:gd name="T50" fmla="*/ 2376 w 2990"/>
                <a:gd name="T51" fmla="*/ 592 h 2273"/>
                <a:gd name="T52" fmla="*/ 2390 w 2990"/>
                <a:gd name="T53" fmla="*/ 459 h 2273"/>
                <a:gd name="T54" fmla="*/ 2319 w 2990"/>
                <a:gd name="T55" fmla="*/ 303 h 2273"/>
                <a:gd name="T56" fmla="*/ 2248 w 2990"/>
                <a:gd name="T57" fmla="*/ 254 h 2273"/>
                <a:gd name="T58" fmla="*/ 2159 w 2990"/>
                <a:gd name="T59" fmla="*/ 221 h 2273"/>
                <a:gd name="T60" fmla="*/ 2077 w 2990"/>
                <a:gd name="T61" fmla="*/ 118 h 2273"/>
                <a:gd name="T62" fmla="*/ 2065 w 2990"/>
                <a:gd name="T63" fmla="*/ 32 h 2273"/>
                <a:gd name="T64" fmla="*/ 1970 w 2990"/>
                <a:gd name="T65" fmla="*/ 0 h 2273"/>
                <a:gd name="T66" fmla="*/ 1915 w 2990"/>
                <a:gd name="T67" fmla="*/ 85 h 2273"/>
                <a:gd name="T68" fmla="*/ 1797 w 2990"/>
                <a:gd name="T69" fmla="*/ 140 h 2273"/>
                <a:gd name="T70" fmla="*/ 1754 w 2990"/>
                <a:gd name="T71" fmla="*/ 319 h 2273"/>
                <a:gd name="T72" fmla="*/ 1644 w 2990"/>
                <a:gd name="T73" fmla="*/ 341 h 2273"/>
                <a:gd name="T74" fmla="*/ 1537 w 2990"/>
                <a:gd name="T75" fmla="*/ 303 h 2273"/>
                <a:gd name="T76" fmla="*/ 1449 w 2990"/>
                <a:gd name="T77" fmla="*/ 287 h 2273"/>
                <a:gd name="T78" fmla="*/ 1335 w 2990"/>
                <a:gd name="T79" fmla="*/ 488 h 2273"/>
                <a:gd name="T80" fmla="*/ 1376 w 2990"/>
                <a:gd name="T81" fmla="*/ 563 h 2273"/>
                <a:gd name="T82" fmla="*/ 1285 w 2990"/>
                <a:gd name="T83" fmla="*/ 577 h 2273"/>
                <a:gd name="T84" fmla="*/ 1177 w 2990"/>
                <a:gd name="T85" fmla="*/ 547 h 2273"/>
                <a:gd name="T86" fmla="*/ 1026 w 2990"/>
                <a:gd name="T87" fmla="*/ 555 h 2273"/>
                <a:gd name="T88" fmla="*/ 1061 w 2990"/>
                <a:gd name="T89" fmla="*/ 594 h 2273"/>
                <a:gd name="T90" fmla="*/ 1047 w 2990"/>
                <a:gd name="T91" fmla="*/ 695 h 2273"/>
                <a:gd name="T92" fmla="*/ 1051 w 2990"/>
                <a:gd name="T93" fmla="*/ 882 h 2273"/>
                <a:gd name="T94" fmla="*/ 966 w 2990"/>
                <a:gd name="T95" fmla="*/ 968 h 2273"/>
                <a:gd name="T96" fmla="*/ 921 w 2990"/>
                <a:gd name="T97" fmla="*/ 1071 h 2273"/>
                <a:gd name="T98" fmla="*/ 705 w 2990"/>
                <a:gd name="T99" fmla="*/ 1124 h 2273"/>
                <a:gd name="T100" fmla="*/ 585 w 2990"/>
                <a:gd name="T101" fmla="*/ 1146 h 2273"/>
                <a:gd name="T102" fmla="*/ 457 w 2990"/>
                <a:gd name="T103" fmla="*/ 1177 h 2273"/>
                <a:gd name="T104" fmla="*/ 319 w 2990"/>
                <a:gd name="T105" fmla="*/ 1210 h 2273"/>
                <a:gd name="T106" fmla="*/ 319 w 2990"/>
                <a:gd name="T107" fmla="*/ 1157 h 2273"/>
                <a:gd name="T108" fmla="*/ 220 w 2990"/>
                <a:gd name="T109" fmla="*/ 1165 h 2273"/>
                <a:gd name="T110" fmla="*/ 116 w 2990"/>
                <a:gd name="T111" fmla="*/ 1191 h 2273"/>
                <a:gd name="T112" fmla="*/ 39 w 2990"/>
                <a:gd name="T113" fmla="*/ 1275 h 22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3" name="Freeform 76"/>
            <p:cNvSpPr/>
            <p:nvPr/>
          </p:nvSpPr>
          <p:spPr bwMode="gray">
            <a:xfrm>
              <a:off x="900" y="2373"/>
              <a:ext cx="1448" cy="781"/>
            </a:xfrm>
            <a:custGeom>
              <a:gdLst>
                <a:gd name="T0" fmla="*/ 2728 w 2896"/>
                <a:gd name="T1" fmla="*/ 1504 h 1563"/>
                <a:gd name="T2" fmla="*/ 2658 w 2896"/>
                <a:gd name="T3" fmla="*/ 1490 h 1563"/>
                <a:gd name="T4" fmla="*/ 2632 w 2896"/>
                <a:gd name="T5" fmla="*/ 1522 h 1563"/>
                <a:gd name="T6" fmla="*/ 2612 w 2896"/>
                <a:gd name="T7" fmla="*/ 1514 h 1563"/>
                <a:gd name="T8" fmla="*/ 2492 w 2896"/>
                <a:gd name="T9" fmla="*/ 1474 h 1563"/>
                <a:gd name="T10" fmla="*/ 2502 w 2896"/>
                <a:gd name="T11" fmla="*/ 1453 h 1563"/>
                <a:gd name="T12" fmla="*/ 2518 w 2896"/>
                <a:gd name="T13" fmla="*/ 1396 h 1563"/>
                <a:gd name="T14" fmla="*/ 2463 w 2896"/>
                <a:gd name="T15" fmla="*/ 1307 h 1563"/>
                <a:gd name="T16" fmla="*/ 2414 w 2896"/>
                <a:gd name="T17" fmla="*/ 1325 h 1563"/>
                <a:gd name="T18" fmla="*/ 2354 w 2896"/>
                <a:gd name="T19" fmla="*/ 1366 h 1563"/>
                <a:gd name="T20" fmla="*/ 2272 w 2896"/>
                <a:gd name="T21" fmla="*/ 1335 h 1563"/>
                <a:gd name="T22" fmla="*/ 2228 w 2896"/>
                <a:gd name="T23" fmla="*/ 1331 h 1563"/>
                <a:gd name="T24" fmla="*/ 2142 w 2896"/>
                <a:gd name="T25" fmla="*/ 1394 h 1563"/>
                <a:gd name="T26" fmla="*/ 2043 w 2896"/>
                <a:gd name="T27" fmla="*/ 1423 h 1563"/>
                <a:gd name="T28" fmla="*/ 1963 w 2896"/>
                <a:gd name="T29" fmla="*/ 1506 h 1563"/>
                <a:gd name="T30" fmla="*/ 1837 w 2896"/>
                <a:gd name="T31" fmla="*/ 1555 h 1563"/>
                <a:gd name="T32" fmla="*/ 1770 w 2896"/>
                <a:gd name="T33" fmla="*/ 1528 h 1563"/>
                <a:gd name="T34" fmla="*/ 1723 w 2896"/>
                <a:gd name="T35" fmla="*/ 1480 h 1563"/>
                <a:gd name="T36" fmla="*/ 1601 w 2896"/>
                <a:gd name="T37" fmla="*/ 1459 h 1563"/>
                <a:gd name="T38" fmla="*/ 1557 w 2896"/>
                <a:gd name="T39" fmla="*/ 1415 h 1563"/>
                <a:gd name="T40" fmla="*/ 1455 w 2896"/>
                <a:gd name="T41" fmla="*/ 1472 h 1563"/>
                <a:gd name="T42" fmla="*/ 1390 w 2896"/>
                <a:gd name="T43" fmla="*/ 1537 h 1563"/>
                <a:gd name="T44" fmla="*/ 1339 w 2896"/>
                <a:gd name="T45" fmla="*/ 1561 h 1563"/>
                <a:gd name="T46" fmla="*/ 1356 w 2896"/>
                <a:gd name="T47" fmla="*/ 1492 h 1563"/>
                <a:gd name="T48" fmla="*/ 1321 w 2896"/>
                <a:gd name="T49" fmla="*/ 1437 h 1563"/>
                <a:gd name="T50" fmla="*/ 1205 w 2896"/>
                <a:gd name="T51" fmla="*/ 1465 h 1563"/>
                <a:gd name="T52" fmla="*/ 1053 w 2896"/>
                <a:gd name="T53" fmla="*/ 1409 h 1563"/>
                <a:gd name="T54" fmla="*/ 984 w 2896"/>
                <a:gd name="T55" fmla="*/ 1405 h 1563"/>
                <a:gd name="T56" fmla="*/ 884 w 2896"/>
                <a:gd name="T57" fmla="*/ 1346 h 1563"/>
                <a:gd name="T58" fmla="*/ 799 w 2896"/>
                <a:gd name="T59" fmla="*/ 1283 h 1563"/>
                <a:gd name="T60" fmla="*/ 709 w 2896"/>
                <a:gd name="T61" fmla="*/ 1207 h 1563"/>
                <a:gd name="T62" fmla="*/ 683 w 2896"/>
                <a:gd name="T63" fmla="*/ 1126 h 1563"/>
                <a:gd name="T64" fmla="*/ 632 w 2896"/>
                <a:gd name="T65" fmla="*/ 1154 h 1563"/>
                <a:gd name="T66" fmla="*/ 565 w 2896"/>
                <a:gd name="T67" fmla="*/ 1063 h 1563"/>
                <a:gd name="T68" fmla="*/ 437 w 2896"/>
                <a:gd name="T69" fmla="*/ 943 h 1563"/>
                <a:gd name="T70" fmla="*/ 356 w 2896"/>
                <a:gd name="T71" fmla="*/ 892 h 1563"/>
                <a:gd name="T72" fmla="*/ 295 w 2896"/>
                <a:gd name="T73" fmla="*/ 913 h 1563"/>
                <a:gd name="T74" fmla="*/ 183 w 2896"/>
                <a:gd name="T75" fmla="*/ 782 h 1563"/>
                <a:gd name="T76" fmla="*/ 73 w 2896"/>
                <a:gd name="T77" fmla="*/ 677 h 1563"/>
                <a:gd name="T78" fmla="*/ 40 w 2896"/>
                <a:gd name="T79" fmla="*/ 650 h 1563"/>
                <a:gd name="T80" fmla="*/ 0 w 2896"/>
                <a:gd name="T81" fmla="*/ 628 h 1563"/>
                <a:gd name="T82" fmla="*/ 12 w 2896"/>
                <a:gd name="T83" fmla="*/ 541 h 1563"/>
                <a:gd name="T84" fmla="*/ 6 w 2896"/>
                <a:gd name="T85" fmla="*/ 449 h 1563"/>
                <a:gd name="T86" fmla="*/ 44 w 2896"/>
                <a:gd name="T87" fmla="*/ 437 h 1563"/>
                <a:gd name="T88" fmla="*/ 87 w 2896"/>
                <a:gd name="T89" fmla="*/ 473 h 1563"/>
                <a:gd name="T90" fmla="*/ 152 w 2896"/>
                <a:gd name="T91" fmla="*/ 451 h 1563"/>
                <a:gd name="T92" fmla="*/ 169 w 2896"/>
                <a:gd name="T93" fmla="*/ 360 h 1563"/>
                <a:gd name="T94" fmla="*/ 99 w 2896"/>
                <a:gd name="T95" fmla="*/ 305 h 1563"/>
                <a:gd name="T96" fmla="*/ 118 w 2896"/>
                <a:gd name="T97" fmla="*/ 205 h 1563"/>
                <a:gd name="T98" fmla="*/ 154 w 2896"/>
                <a:gd name="T99" fmla="*/ 146 h 1563"/>
                <a:gd name="T100" fmla="*/ 284 w 2896"/>
                <a:gd name="T101" fmla="*/ 105 h 1563"/>
                <a:gd name="T102" fmla="*/ 589 w 2896"/>
                <a:gd name="T103" fmla="*/ 81 h 1563"/>
                <a:gd name="T104" fmla="*/ 1032 w 2896"/>
                <a:gd name="T105" fmla="*/ 81 h 1563"/>
                <a:gd name="T106" fmla="*/ 1461 w 2896"/>
                <a:gd name="T107" fmla="*/ 12 h 1563"/>
                <a:gd name="T108" fmla="*/ 1667 w 2896"/>
                <a:gd name="T109" fmla="*/ 158 h 1563"/>
                <a:gd name="T110" fmla="*/ 1595 w 2896"/>
                <a:gd name="T111" fmla="*/ 431 h 1563"/>
                <a:gd name="T112" fmla="*/ 1870 w 2896"/>
                <a:gd name="T113" fmla="*/ 665 h 1563"/>
                <a:gd name="T114" fmla="*/ 2207 w 2896"/>
                <a:gd name="T115" fmla="*/ 756 h 1563"/>
                <a:gd name="T116" fmla="*/ 2557 w 2896"/>
                <a:gd name="T117" fmla="*/ 939 h 1563"/>
                <a:gd name="T118" fmla="*/ 2740 w 2896"/>
                <a:gd name="T119" fmla="*/ 803 h 1563"/>
                <a:gd name="T120" fmla="*/ 2841 w 2896"/>
                <a:gd name="T121" fmla="*/ 1033 h 1563"/>
                <a:gd name="T122" fmla="*/ 2849 w 2896"/>
                <a:gd name="T123" fmla="*/ 1413 h 1563"/>
                <a:gd name="T124" fmla="*/ 2754 w 2896"/>
                <a:gd name="T125" fmla="*/ 1539 h 15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" name="Freeform 77"/>
            <p:cNvSpPr/>
            <p:nvPr/>
          </p:nvSpPr>
          <p:spPr bwMode="gray">
            <a:xfrm>
              <a:off x="900" y="2373"/>
              <a:ext cx="1448" cy="781"/>
            </a:xfrm>
            <a:custGeom>
              <a:gdLst>
                <a:gd name="T0" fmla="*/ 2728 w 2896"/>
                <a:gd name="T1" fmla="*/ 1504 h 1563"/>
                <a:gd name="T2" fmla="*/ 2658 w 2896"/>
                <a:gd name="T3" fmla="*/ 1490 h 1563"/>
                <a:gd name="T4" fmla="*/ 2632 w 2896"/>
                <a:gd name="T5" fmla="*/ 1522 h 1563"/>
                <a:gd name="T6" fmla="*/ 2612 w 2896"/>
                <a:gd name="T7" fmla="*/ 1514 h 1563"/>
                <a:gd name="T8" fmla="*/ 2492 w 2896"/>
                <a:gd name="T9" fmla="*/ 1474 h 1563"/>
                <a:gd name="T10" fmla="*/ 2502 w 2896"/>
                <a:gd name="T11" fmla="*/ 1453 h 1563"/>
                <a:gd name="T12" fmla="*/ 2518 w 2896"/>
                <a:gd name="T13" fmla="*/ 1396 h 1563"/>
                <a:gd name="T14" fmla="*/ 2463 w 2896"/>
                <a:gd name="T15" fmla="*/ 1307 h 1563"/>
                <a:gd name="T16" fmla="*/ 2414 w 2896"/>
                <a:gd name="T17" fmla="*/ 1325 h 1563"/>
                <a:gd name="T18" fmla="*/ 2354 w 2896"/>
                <a:gd name="T19" fmla="*/ 1366 h 1563"/>
                <a:gd name="T20" fmla="*/ 2272 w 2896"/>
                <a:gd name="T21" fmla="*/ 1335 h 1563"/>
                <a:gd name="T22" fmla="*/ 2228 w 2896"/>
                <a:gd name="T23" fmla="*/ 1331 h 1563"/>
                <a:gd name="T24" fmla="*/ 2142 w 2896"/>
                <a:gd name="T25" fmla="*/ 1394 h 1563"/>
                <a:gd name="T26" fmla="*/ 2043 w 2896"/>
                <a:gd name="T27" fmla="*/ 1423 h 1563"/>
                <a:gd name="T28" fmla="*/ 1963 w 2896"/>
                <a:gd name="T29" fmla="*/ 1506 h 1563"/>
                <a:gd name="T30" fmla="*/ 1837 w 2896"/>
                <a:gd name="T31" fmla="*/ 1555 h 1563"/>
                <a:gd name="T32" fmla="*/ 1770 w 2896"/>
                <a:gd name="T33" fmla="*/ 1528 h 1563"/>
                <a:gd name="T34" fmla="*/ 1723 w 2896"/>
                <a:gd name="T35" fmla="*/ 1480 h 1563"/>
                <a:gd name="T36" fmla="*/ 1601 w 2896"/>
                <a:gd name="T37" fmla="*/ 1459 h 1563"/>
                <a:gd name="T38" fmla="*/ 1557 w 2896"/>
                <a:gd name="T39" fmla="*/ 1415 h 1563"/>
                <a:gd name="T40" fmla="*/ 1455 w 2896"/>
                <a:gd name="T41" fmla="*/ 1472 h 1563"/>
                <a:gd name="T42" fmla="*/ 1390 w 2896"/>
                <a:gd name="T43" fmla="*/ 1537 h 1563"/>
                <a:gd name="T44" fmla="*/ 1339 w 2896"/>
                <a:gd name="T45" fmla="*/ 1561 h 1563"/>
                <a:gd name="T46" fmla="*/ 1356 w 2896"/>
                <a:gd name="T47" fmla="*/ 1492 h 1563"/>
                <a:gd name="T48" fmla="*/ 1321 w 2896"/>
                <a:gd name="T49" fmla="*/ 1437 h 1563"/>
                <a:gd name="T50" fmla="*/ 1205 w 2896"/>
                <a:gd name="T51" fmla="*/ 1465 h 1563"/>
                <a:gd name="T52" fmla="*/ 1053 w 2896"/>
                <a:gd name="T53" fmla="*/ 1409 h 1563"/>
                <a:gd name="T54" fmla="*/ 984 w 2896"/>
                <a:gd name="T55" fmla="*/ 1405 h 1563"/>
                <a:gd name="T56" fmla="*/ 884 w 2896"/>
                <a:gd name="T57" fmla="*/ 1346 h 1563"/>
                <a:gd name="T58" fmla="*/ 799 w 2896"/>
                <a:gd name="T59" fmla="*/ 1283 h 1563"/>
                <a:gd name="T60" fmla="*/ 709 w 2896"/>
                <a:gd name="T61" fmla="*/ 1207 h 1563"/>
                <a:gd name="T62" fmla="*/ 683 w 2896"/>
                <a:gd name="T63" fmla="*/ 1126 h 1563"/>
                <a:gd name="T64" fmla="*/ 632 w 2896"/>
                <a:gd name="T65" fmla="*/ 1154 h 1563"/>
                <a:gd name="T66" fmla="*/ 565 w 2896"/>
                <a:gd name="T67" fmla="*/ 1063 h 1563"/>
                <a:gd name="T68" fmla="*/ 437 w 2896"/>
                <a:gd name="T69" fmla="*/ 943 h 1563"/>
                <a:gd name="T70" fmla="*/ 356 w 2896"/>
                <a:gd name="T71" fmla="*/ 892 h 1563"/>
                <a:gd name="T72" fmla="*/ 295 w 2896"/>
                <a:gd name="T73" fmla="*/ 913 h 1563"/>
                <a:gd name="T74" fmla="*/ 183 w 2896"/>
                <a:gd name="T75" fmla="*/ 782 h 1563"/>
                <a:gd name="T76" fmla="*/ 73 w 2896"/>
                <a:gd name="T77" fmla="*/ 677 h 1563"/>
                <a:gd name="T78" fmla="*/ 40 w 2896"/>
                <a:gd name="T79" fmla="*/ 650 h 1563"/>
                <a:gd name="T80" fmla="*/ 0 w 2896"/>
                <a:gd name="T81" fmla="*/ 628 h 1563"/>
                <a:gd name="T82" fmla="*/ 12 w 2896"/>
                <a:gd name="T83" fmla="*/ 541 h 1563"/>
                <a:gd name="T84" fmla="*/ 6 w 2896"/>
                <a:gd name="T85" fmla="*/ 449 h 1563"/>
                <a:gd name="T86" fmla="*/ 44 w 2896"/>
                <a:gd name="T87" fmla="*/ 437 h 1563"/>
                <a:gd name="T88" fmla="*/ 87 w 2896"/>
                <a:gd name="T89" fmla="*/ 473 h 1563"/>
                <a:gd name="T90" fmla="*/ 152 w 2896"/>
                <a:gd name="T91" fmla="*/ 451 h 1563"/>
                <a:gd name="T92" fmla="*/ 169 w 2896"/>
                <a:gd name="T93" fmla="*/ 360 h 1563"/>
                <a:gd name="T94" fmla="*/ 99 w 2896"/>
                <a:gd name="T95" fmla="*/ 305 h 1563"/>
                <a:gd name="T96" fmla="*/ 118 w 2896"/>
                <a:gd name="T97" fmla="*/ 205 h 1563"/>
                <a:gd name="T98" fmla="*/ 154 w 2896"/>
                <a:gd name="T99" fmla="*/ 146 h 1563"/>
                <a:gd name="T100" fmla="*/ 284 w 2896"/>
                <a:gd name="T101" fmla="*/ 105 h 1563"/>
                <a:gd name="T102" fmla="*/ 589 w 2896"/>
                <a:gd name="T103" fmla="*/ 81 h 1563"/>
                <a:gd name="T104" fmla="*/ 1032 w 2896"/>
                <a:gd name="T105" fmla="*/ 81 h 1563"/>
                <a:gd name="T106" fmla="*/ 1461 w 2896"/>
                <a:gd name="T107" fmla="*/ 12 h 1563"/>
                <a:gd name="T108" fmla="*/ 1667 w 2896"/>
                <a:gd name="T109" fmla="*/ 158 h 1563"/>
                <a:gd name="T110" fmla="*/ 1595 w 2896"/>
                <a:gd name="T111" fmla="*/ 431 h 1563"/>
                <a:gd name="T112" fmla="*/ 1870 w 2896"/>
                <a:gd name="T113" fmla="*/ 665 h 1563"/>
                <a:gd name="T114" fmla="*/ 2207 w 2896"/>
                <a:gd name="T115" fmla="*/ 756 h 1563"/>
                <a:gd name="T116" fmla="*/ 2557 w 2896"/>
                <a:gd name="T117" fmla="*/ 939 h 1563"/>
                <a:gd name="T118" fmla="*/ 2740 w 2896"/>
                <a:gd name="T119" fmla="*/ 803 h 1563"/>
                <a:gd name="T120" fmla="*/ 2841 w 2896"/>
                <a:gd name="T121" fmla="*/ 1033 h 1563"/>
                <a:gd name="T122" fmla="*/ 2849 w 2896"/>
                <a:gd name="T123" fmla="*/ 1413 h 1563"/>
                <a:gd name="T124" fmla="*/ 2754 w 2896"/>
                <a:gd name="T125" fmla="*/ 1539 h 15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" name="Freeform 78"/>
            <p:cNvSpPr/>
            <p:nvPr/>
          </p:nvSpPr>
          <p:spPr bwMode="gray">
            <a:xfrm>
              <a:off x="2215" y="3052"/>
              <a:ext cx="676" cy="694"/>
            </a:xfrm>
            <a:custGeom>
              <a:gdLst>
                <a:gd name="T0" fmla="*/ 1185 w 1352"/>
                <a:gd name="T1" fmla="*/ 1032 h 1388"/>
                <a:gd name="T2" fmla="*/ 1150 w 1352"/>
                <a:gd name="T3" fmla="*/ 1067 h 1388"/>
                <a:gd name="T4" fmla="*/ 1118 w 1352"/>
                <a:gd name="T5" fmla="*/ 1106 h 1388"/>
                <a:gd name="T6" fmla="*/ 1059 w 1352"/>
                <a:gd name="T7" fmla="*/ 1114 h 1388"/>
                <a:gd name="T8" fmla="*/ 1030 w 1352"/>
                <a:gd name="T9" fmla="*/ 1124 h 1388"/>
                <a:gd name="T10" fmla="*/ 992 w 1352"/>
                <a:gd name="T11" fmla="*/ 1140 h 1388"/>
                <a:gd name="T12" fmla="*/ 959 w 1352"/>
                <a:gd name="T13" fmla="*/ 1116 h 1388"/>
                <a:gd name="T14" fmla="*/ 949 w 1352"/>
                <a:gd name="T15" fmla="*/ 1140 h 1388"/>
                <a:gd name="T16" fmla="*/ 925 w 1352"/>
                <a:gd name="T17" fmla="*/ 1136 h 1388"/>
                <a:gd name="T18" fmla="*/ 913 w 1352"/>
                <a:gd name="T19" fmla="*/ 1122 h 1388"/>
                <a:gd name="T20" fmla="*/ 874 w 1352"/>
                <a:gd name="T21" fmla="*/ 1159 h 1388"/>
                <a:gd name="T22" fmla="*/ 809 w 1352"/>
                <a:gd name="T23" fmla="*/ 1128 h 1388"/>
                <a:gd name="T24" fmla="*/ 754 w 1352"/>
                <a:gd name="T25" fmla="*/ 1159 h 1388"/>
                <a:gd name="T26" fmla="*/ 695 w 1352"/>
                <a:gd name="T27" fmla="*/ 1169 h 1388"/>
                <a:gd name="T28" fmla="*/ 646 w 1352"/>
                <a:gd name="T29" fmla="*/ 1209 h 1388"/>
                <a:gd name="T30" fmla="*/ 675 w 1352"/>
                <a:gd name="T31" fmla="*/ 1317 h 1388"/>
                <a:gd name="T32" fmla="*/ 658 w 1352"/>
                <a:gd name="T33" fmla="*/ 1382 h 1388"/>
                <a:gd name="T34" fmla="*/ 581 w 1352"/>
                <a:gd name="T35" fmla="*/ 1362 h 1388"/>
                <a:gd name="T36" fmla="*/ 565 w 1352"/>
                <a:gd name="T37" fmla="*/ 1287 h 1388"/>
                <a:gd name="T38" fmla="*/ 518 w 1352"/>
                <a:gd name="T39" fmla="*/ 1317 h 1388"/>
                <a:gd name="T40" fmla="*/ 451 w 1352"/>
                <a:gd name="T41" fmla="*/ 1343 h 1388"/>
                <a:gd name="T42" fmla="*/ 394 w 1352"/>
                <a:gd name="T43" fmla="*/ 1307 h 1388"/>
                <a:gd name="T44" fmla="*/ 378 w 1352"/>
                <a:gd name="T45" fmla="*/ 1240 h 1388"/>
                <a:gd name="T46" fmla="*/ 303 w 1352"/>
                <a:gd name="T47" fmla="*/ 1232 h 1388"/>
                <a:gd name="T48" fmla="*/ 268 w 1352"/>
                <a:gd name="T49" fmla="*/ 1201 h 1388"/>
                <a:gd name="T50" fmla="*/ 285 w 1352"/>
                <a:gd name="T51" fmla="*/ 1120 h 1388"/>
                <a:gd name="T52" fmla="*/ 315 w 1352"/>
                <a:gd name="T53" fmla="*/ 1065 h 1388"/>
                <a:gd name="T54" fmla="*/ 254 w 1352"/>
                <a:gd name="T55" fmla="*/ 1051 h 1388"/>
                <a:gd name="T56" fmla="*/ 211 w 1352"/>
                <a:gd name="T57" fmla="*/ 980 h 1388"/>
                <a:gd name="T58" fmla="*/ 187 w 1352"/>
                <a:gd name="T59" fmla="*/ 908 h 1388"/>
                <a:gd name="T60" fmla="*/ 205 w 1352"/>
                <a:gd name="T61" fmla="*/ 874 h 1388"/>
                <a:gd name="T62" fmla="*/ 193 w 1352"/>
                <a:gd name="T63" fmla="*/ 868 h 1388"/>
                <a:gd name="T64" fmla="*/ 97 w 1352"/>
                <a:gd name="T65" fmla="*/ 882 h 1388"/>
                <a:gd name="T66" fmla="*/ 34 w 1352"/>
                <a:gd name="T67" fmla="*/ 915 h 1388"/>
                <a:gd name="T68" fmla="*/ 10 w 1352"/>
                <a:gd name="T69" fmla="*/ 896 h 1388"/>
                <a:gd name="T70" fmla="*/ 32 w 1352"/>
                <a:gd name="T71" fmla="*/ 862 h 1388"/>
                <a:gd name="T72" fmla="*/ 14 w 1352"/>
                <a:gd name="T73" fmla="*/ 823 h 1388"/>
                <a:gd name="T74" fmla="*/ 22 w 1352"/>
                <a:gd name="T75" fmla="*/ 758 h 1388"/>
                <a:gd name="T76" fmla="*/ 61 w 1352"/>
                <a:gd name="T77" fmla="*/ 685 h 1388"/>
                <a:gd name="T78" fmla="*/ 114 w 1352"/>
                <a:gd name="T79" fmla="*/ 646 h 1388"/>
                <a:gd name="T80" fmla="*/ 152 w 1352"/>
                <a:gd name="T81" fmla="*/ 599 h 1388"/>
                <a:gd name="T82" fmla="*/ 197 w 1352"/>
                <a:gd name="T83" fmla="*/ 522 h 1388"/>
                <a:gd name="T84" fmla="*/ 213 w 1352"/>
                <a:gd name="T85" fmla="*/ 358 h 1388"/>
                <a:gd name="T86" fmla="*/ 189 w 1352"/>
                <a:gd name="T87" fmla="*/ 286 h 1388"/>
                <a:gd name="T88" fmla="*/ 126 w 1352"/>
                <a:gd name="T89" fmla="*/ 242 h 1388"/>
                <a:gd name="T90" fmla="*/ 203 w 1352"/>
                <a:gd name="T91" fmla="*/ 168 h 1388"/>
                <a:gd name="T92" fmla="*/ 311 w 1352"/>
                <a:gd name="T93" fmla="*/ 177 h 1388"/>
                <a:gd name="T94" fmla="*/ 447 w 1352"/>
                <a:gd name="T95" fmla="*/ 242 h 1388"/>
                <a:gd name="T96" fmla="*/ 681 w 1352"/>
                <a:gd name="T97" fmla="*/ 551 h 1388"/>
                <a:gd name="T98" fmla="*/ 856 w 1352"/>
                <a:gd name="T99" fmla="*/ 435 h 1388"/>
                <a:gd name="T100" fmla="*/ 917 w 1352"/>
                <a:gd name="T101" fmla="*/ 199 h 1388"/>
                <a:gd name="T102" fmla="*/ 994 w 1352"/>
                <a:gd name="T103" fmla="*/ 103 h 1388"/>
                <a:gd name="T104" fmla="*/ 1154 w 1352"/>
                <a:gd name="T105" fmla="*/ 189 h 1388"/>
                <a:gd name="T106" fmla="*/ 1061 w 1352"/>
                <a:gd name="T107" fmla="*/ 327 h 1388"/>
                <a:gd name="T108" fmla="*/ 961 w 1352"/>
                <a:gd name="T109" fmla="*/ 404 h 1388"/>
                <a:gd name="T110" fmla="*/ 1104 w 1352"/>
                <a:gd name="T111" fmla="*/ 490 h 1388"/>
                <a:gd name="T112" fmla="*/ 1118 w 1352"/>
                <a:gd name="T113" fmla="*/ 732 h 1388"/>
                <a:gd name="T114" fmla="*/ 1197 w 1352"/>
                <a:gd name="T115" fmla="*/ 864 h 1388"/>
                <a:gd name="T116" fmla="*/ 1352 w 1352"/>
                <a:gd name="T117" fmla="*/ 900 h 13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" name="Freeform 79"/>
            <p:cNvSpPr/>
            <p:nvPr/>
          </p:nvSpPr>
          <p:spPr bwMode="gray">
            <a:xfrm>
              <a:off x="2215" y="3052"/>
              <a:ext cx="676" cy="694"/>
            </a:xfrm>
            <a:custGeom>
              <a:gdLst>
                <a:gd name="T0" fmla="*/ 1185 w 1352"/>
                <a:gd name="T1" fmla="*/ 1032 h 1388"/>
                <a:gd name="T2" fmla="*/ 1150 w 1352"/>
                <a:gd name="T3" fmla="*/ 1067 h 1388"/>
                <a:gd name="T4" fmla="*/ 1118 w 1352"/>
                <a:gd name="T5" fmla="*/ 1106 h 1388"/>
                <a:gd name="T6" fmla="*/ 1059 w 1352"/>
                <a:gd name="T7" fmla="*/ 1114 h 1388"/>
                <a:gd name="T8" fmla="*/ 1030 w 1352"/>
                <a:gd name="T9" fmla="*/ 1124 h 1388"/>
                <a:gd name="T10" fmla="*/ 992 w 1352"/>
                <a:gd name="T11" fmla="*/ 1140 h 1388"/>
                <a:gd name="T12" fmla="*/ 959 w 1352"/>
                <a:gd name="T13" fmla="*/ 1116 h 1388"/>
                <a:gd name="T14" fmla="*/ 949 w 1352"/>
                <a:gd name="T15" fmla="*/ 1140 h 1388"/>
                <a:gd name="T16" fmla="*/ 925 w 1352"/>
                <a:gd name="T17" fmla="*/ 1136 h 1388"/>
                <a:gd name="T18" fmla="*/ 913 w 1352"/>
                <a:gd name="T19" fmla="*/ 1122 h 1388"/>
                <a:gd name="T20" fmla="*/ 874 w 1352"/>
                <a:gd name="T21" fmla="*/ 1159 h 1388"/>
                <a:gd name="T22" fmla="*/ 809 w 1352"/>
                <a:gd name="T23" fmla="*/ 1128 h 1388"/>
                <a:gd name="T24" fmla="*/ 754 w 1352"/>
                <a:gd name="T25" fmla="*/ 1159 h 1388"/>
                <a:gd name="T26" fmla="*/ 695 w 1352"/>
                <a:gd name="T27" fmla="*/ 1169 h 1388"/>
                <a:gd name="T28" fmla="*/ 646 w 1352"/>
                <a:gd name="T29" fmla="*/ 1209 h 1388"/>
                <a:gd name="T30" fmla="*/ 675 w 1352"/>
                <a:gd name="T31" fmla="*/ 1317 h 1388"/>
                <a:gd name="T32" fmla="*/ 658 w 1352"/>
                <a:gd name="T33" fmla="*/ 1382 h 1388"/>
                <a:gd name="T34" fmla="*/ 581 w 1352"/>
                <a:gd name="T35" fmla="*/ 1362 h 1388"/>
                <a:gd name="T36" fmla="*/ 565 w 1352"/>
                <a:gd name="T37" fmla="*/ 1287 h 1388"/>
                <a:gd name="T38" fmla="*/ 518 w 1352"/>
                <a:gd name="T39" fmla="*/ 1317 h 1388"/>
                <a:gd name="T40" fmla="*/ 451 w 1352"/>
                <a:gd name="T41" fmla="*/ 1343 h 1388"/>
                <a:gd name="T42" fmla="*/ 394 w 1352"/>
                <a:gd name="T43" fmla="*/ 1307 h 1388"/>
                <a:gd name="T44" fmla="*/ 378 w 1352"/>
                <a:gd name="T45" fmla="*/ 1240 h 1388"/>
                <a:gd name="T46" fmla="*/ 303 w 1352"/>
                <a:gd name="T47" fmla="*/ 1232 h 1388"/>
                <a:gd name="T48" fmla="*/ 268 w 1352"/>
                <a:gd name="T49" fmla="*/ 1201 h 1388"/>
                <a:gd name="T50" fmla="*/ 285 w 1352"/>
                <a:gd name="T51" fmla="*/ 1120 h 1388"/>
                <a:gd name="T52" fmla="*/ 315 w 1352"/>
                <a:gd name="T53" fmla="*/ 1065 h 1388"/>
                <a:gd name="T54" fmla="*/ 254 w 1352"/>
                <a:gd name="T55" fmla="*/ 1051 h 1388"/>
                <a:gd name="T56" fmla="*/ 211 w 1352"/>
                <a:gd name="T57" fmla="*/ 980 h 1388"/>
                <a:gd name="T58" fmla="*/ 187 w 1352"/>
                <a:gd name="T59" fmla="*/ 908 h 1388"/>
                <a:gd name="T60" fmla="*/ 205 w 1352"/>
                <a:gd name="T61" fmla="*/ 874 h 1388"/>
                <a:gd name="T62" fmla="*/ 193 w 1352"/>
                <a:gd name="T63" fmla="*/ 868 h 1388"/>
                <a:gd name="T64" fmla="*/ 97 w 1352"/>
                <a:gd name="T65" fmla="*/ 882 h 1388"/>
                <a:gd name="T66" fmla="*/ 34 w 1352"/>
                <a:gd name="T67" fmla="*/ 915 h 1388"/>
                <a:gd name="T68" fmla="*/ 10 w 1352"/>
                <a:gd name="T69" fmla="*/ 896 h 1388"/>
                <a:gd name="T70" fmla="*/ 32 w 1352"/>
                <a:gd name="T71" fmla="*/ 862 h 1388"/>
                <a:gd name="T72" fmla="*/ 14 w 1352"/>
                <a:gd name="T73" fmla="*/ 823 h 1388"/>
                <a:gd name="T74" fmla="*/ 22 w 1352"/>
                <a:gd name="T75" fmla="*/ 758 h 1388"/>
                <a:gd name="T76" fmla="*/ 61 w 1352"/>
                <a:gd name="T77" fmla="*/ 685 h 1388"/>
                <a:gd name="T78" fmla="*/ 114 w 1352"/>
                <a:gd name="T79" fmla="*/ 646 h 1388"/>
                <a:gd name="T80" fmla="*/ 152 w 1352"/>
                <a:gd name="T81" fmla="*/ 599 h 1388"/>
                <a:gd name="T82" fmla="*/ 197 w 1352"/>
                <a:gd name="T83" fmla="*/ 522 h 1388"/>
                <a:gd name="T84" fmla="*/ 213 w 1352"/>
                <a:gd name="T85" fmla="*/ 358 h 1388"/>
                <a:gd name="T86" fmla="*/ 189 w 1352"/>
                <a:gd name="T87" fmla="*/ 286 h 1388"/>
                <a:gd name="T88" fmla="*/ 126 w 1352"/>
                <a:gd name="T89" fmla="*/ 242 h 1388"/>
                <a:gd name="T90" fmla="*/ 203 w 1352"/>
                <a:gd name="T91" fmla="*/ 168 h 1388"/>
                <a:gd name="T92" fmla="*/ 311 w 1352"/>
                <a:gd name="T93" fmla="*/ 177 h 1388"/>
                <a:gd name="T94" fmla="*/ 447 w 1352"/>
                <a:gd name="T95" fmla="*/ 242 h 1388"/>
                <a:gd name="T96" fmla="*/ 681 w 1352"/>
                <a:gd name="T97" fmla="*/ 551 h 1388"/>
                <a:gd name="T98" fmla="*/ 856 w 1352"/>
                <a:gd name="T99" fmla="*/ 435 h 1388"/>
                <a:gd name="T100" fmla="*/ 917 w 1352"/>
                <a:gd name="T101" fmla="*/ 199 h 1388"/>
                <a:gd name="T102" fmla="*/ 994 w 1352"/>
                <a:gd name="T103" fmla="*/ 103 h 1388"/>
                <a:gd name="T104" fmla="*/ 1154 w 1352"/>
                <a:gd name="T105" fmla="*/ 189 h 1388"/>
                <a:gd name="T106" fmla="*/ 1061 w 1352"/>
                <a:gd name="T107" fmla="*/ 327 h 1388"/>
                <a:gd name="T108" fmla="*/ 961 w 1352"/>
                <a:gd name="T109" fmla="*/ 404 h 1388"/>
                <a:gd name="T110" fmla="*/ 1104 w 1352"/>
                <a:gd name="T111" fmla="*/ 490 h 1388"/>
                <a:gd name="T112" fmla="*/ 1118 w 1352"/>
                <a:gd name="T113" fmla="*/ 732 h 1388"/>
                <a:gd name="T114" fmla="*/ 1197 w 1352"/>
                <a:gd name="T115" fmla="*/ 864 h 1388"/>
                <a:gd name="T116" fmla="*/ 1352 w 1352"/>
                <a:gd name="T117" fmla="*/ 900 h 13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Freeform 80"/>
            <p:cNvSpPr/>
            <p:nvPr/>
          </p:nvSpPr>
          <p:spPr bwMode="gray">
            <a:xfrm>
              <a:off x="2755" y="3269"/>
              <a:ext cx="596" cy="432"/>
            </a:xfrm>
            <a:custGeom>
              <a:gdLst>
                <a:gd name="T0" fmla="*/ 836 w 1191"/>
                <a:gd name="T1" fmla="*/ 852 h 864"/>
                <a:gd name="T2" fmla="*/ 807 w 1191"/>
                <a:gd name="T3" fmla="*/ 860 h 864"/>
                <a:gd name="T4" fmla="*/ 777 w 1191"/>
                <a:gd name="T5" fmla="*/ 856 h 864"/>
                <a:gd name="T6" fmla="*/ 744 w 1191"/>
                <a:gd name="T7" fmla="*/ 837 h 864"/>
                <a:gd name="T8" fmla="*/ 718 w 1191"/>
                <a:gd name="T9" fmla="*/ 837 h 864"/>
                <a:gd name="T10" fmla="*/ 693 w 1191"/>
                <a:gd name="T11" fmla="*/ 811 h 864"/>
                <a:gd name="T12" fmla="*/ 673 w 1191"/>
                <a:gd name="T13" fmla="*/ 799 h 864"/>
                <a:gd name="T14" fmla="*/ 651 w 1191"/>
                <a:gd name="T15" fmla="*/ 839 h 864"/>
                <a:gd name="T16" fmla="*/ 620 w 1191"/>
                <a:gd name="T17" fmla="*/ 856 h 864"/>
                <a:gd name="T18" fmla="*/ 582 w 1191"/>
                <a:gd name="T19" fmla="*/ 862 h 864"/>
                <a:gd name="T20" fmla="*/ 559 w 1191"/>
                <a:gd name="T21" fmla="*/ 843 h 864"/>
                <a:gd name="T22" fmla="*/ 529 w 1191"/>
                <a:gd name="T23" fmla="*/ 850 h 864"/>
                <a:gd name="T24" fmla="*/ 492 w 1191"/>
                <a:gd name="T25" fmla="*/ 849 h 864"/>
                <a:gd name="T26" fmla="*/ 445 w 1191"/>
                <a:gd name="T27" fmla="*/ 821 h 864"/>
                <a:gd name="T28" fmla="*/ 403 w 1191"/>
                <a:gd name="T29" fmla="*/ 791 h 864"/>
                <a:gd name="T30" fmla="*/ 370 w 1191"/>
                <a:gd name="T31" fmla="*/ 754 h 864"/>
                <a:gd name="T32" fmla="*/ 350 w 1191"/>
                <a:gd name="T33" fmla="*/ 703 h 864"/>
                <a:gd name="T34" fmla="*/ 364 w 1191"/>
                <a:gd name="T35" fmla="*/ 683 h 864"/>
                <a:gd name="T36" fmla="*/ 376 w 1191"/>
                <a:gd name="T37" fmla="*/ 677 h 864"/>
                <a:gd name="T38" fmla="*/ 382 w 1191"/>
                <a:gd name="T39" fmla="*/ 665 h 864"/>
                <a:gd name="T40" fmla="*/ 348 w 1191"/>
                <a:gd name="T41" fmla="*/ 638 h 864"/>
                <a:gd name="T42" fmla="*/ 315 w 1191"/>
                <a:gd name="T43" fmla="*/ 644 h 864"/>
                <a:gd name="T44" fmla="*/ 295 w 1191"/>
                <a:gd name="T45" fmla="*/ 650 h 864"/>
                <a:gd name="T46" fmla="*/ 262 w 1191"/>
                <a:gd name="T47" fmla="*/ 630 h 864"/>
                <a:gd name="T48" fmla="*/ 238 w 1191"/>
                <a:gd name="T49" fmla="*/ 644 h 864"/>
                <a:gd name="T50" fmla="*/ 208 w 1191"/>
                <a:gd name="T51" fmla="*/ 624 h 864"/>
                <a:gd name="T52" fmla="*/ 181 w 1191"/>
                <a:gd name="T53" fmla="*/ 606 h 864"/>
                <a:gd name="T54" fmla="*/ 262 w 1191"/>
                <a:gd name="T55" fmla="*/ 540 h 864"/>
                <a:gd name="T56" fmla="*/ 212 w 1191"/>
                <a:gd name="T57" fmla="*/ 455 h 864"/>
                <a:gd name="T58" fmla="*/ 116 w 1191"/>
                <a:gd name="T59" fmla="*/ 431 h 864"/>
                <a:gd name="T60" fmla="*/ 31 w 1191"/>
                <a:gd name="T61" fmla="*/ 404 h 864"/>
                <a:gd name="T62" fmla="*/ 104 w 1191"/>
                <a:gd name="T63" fmla="*/ 295 h 864"/>
                <a:gd name="T64" fmla="*/ 250 w 1191"/>
                <a:gd name="T65" fmla="*/ 335 h 864"/>
                <a:gd name="T66" fmla="*/ 307 w 1191"/>
                <a:gd name="T67" fmla="*/ 278 h 864"/>
                <a:gd name="T68" fmla="*/ 397 w 1191"/>
                <a:gd name="T69" fmla="*/ 207 h 864"/>
                <a:gd name="T70" fmla="*/ 496 w 1191"/>
                <a:gd name="T71" fmla="*/ 225 h 864"/>
                <a:gd name="T72" fmla="*/ 575 w 1191"/>
                <a:gd name="T73" fmla="*/ 189 h 864"/>
                <a:gd name="T74" fmla="*/ 659 w 1191"/>
                <a:gd name="T75" fmla="*/ 160 h 864"/>
                <a:gd name="T76" fmla="*/ 728 w 1191"/>
                <a:gd name="T77" fmla="*/ 108 h 864"/>
                <a:gd name="T78" fmla="*/ 797 w 1191"/>
                <a:gd name="T79" fmla="*/ 73 h 864"/>
                <a:gd name="T80" fmla="*/ 868 w 1191"/>
                <a:gd name="T81" fmla="*/ 36 h 864"/>
                <a:gd name="T82" fmla="*/ 974 w 1191"/>
                <a:gd name="T83" fmla="*/ 18 h 864"/>
                <a:gd name="T84" fmla="*/ 1039 w 1191"/>
                <a:gd name="T85" fmla="*/ 69 h 864"/>
                <a:gd name="T86" fmla="*/ 1006 w 1191"/>
                <a:gd name="T87" fmla="*/ 215 h 864"/>
                <a:gd name="T88" fmla="*/ 1096 w 1191"/>
                <a:gd name="T89" fmla="*/ 284 h 864"/>
                <a:gd name="T90" fmla="*/ 1191 w 1191"/>
                <a:gd name="T91" fmla="*/ 321 h 864"/>
                <a:gd name="T92" fmla="*/ 1128 w 1191"/>
                <a:gd name="T93" fmla="*/ 431 h 864"/>
                <a:gd name="T94" fmla="*/ 1039 w 1191"/>
                <a:gd name="T95" fmla="*/ 642 h 864"/>
                <a:gd name="T96" fmla="*/ 990 w 1191"/>
                <a:gd name="T97" fmla="*/ 728 h 864"/>
                <a:gd name="T98" fmla="*/ 899 w 1191"/>
                <a:gd name="T99" fmla="*/ 788 h 8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" name="Freeform 81"/>
            <p:cNvSpPr/>
            <p:nvPr/>
          </p:nvSpPr>
          <p:spPr bwMode="gray">
            <a:xfrm>
              <a:off x="2755" y="3269"/>
              <a:ext cx="596" cy="432"/>
            </a:xfrm>
            <a:custGeom>
              <a:gdLst>
                <a:gd name="T0" fmla="*/ 836 w 1191"/>
                <a:gd name="T1" fmla="*/ 852 h 864"/>
                <a:gd name="T2" fmla="*/ 807 w 1191"/>
                <a:gd name="T3" fmla="*/ 860 h 864"/>
                <a:gd name="T4" fmla="*/ 777 w 1191"/>
                <a:gd name="T5" fmla="*/ 856 h 864"/>
                <a:gd name="T6" fmla="*/ 744 w 1191"/>
                <a:gd name="T7" fmla="*/ 837 h 864"/>
                <a:gd name="T8" fmla="*/ 718 w 1191"/>
                <a:gd name="T9" fmla="*/ 837 h 864"/>
                <a:gd name="T10" fmla="*/ 693 w 1191"/>
                <a:gd name="T11" fmla="*/ 811 h 864"/>
                <a:gd name="T12" fmla="*/ 673 w 1191"/>
                <a:gd name="T13" fmla="*/ 799 h 864"/>
                <a:gd name="T14" fmla="*/ 651 w 1191"/>
                <a:gd name="T15" fmla="*/ 839 h 864"/>
                <a:gd name="T16" fmla="*/ 620 w 1191"/>
                <a:gd name="T17" fmla="*/ 856 h 864"/>
                <a:gd name="T18" fmla="*/ 582 w 1191"/>
                <a:gd name="T19" fmla="*/ 862 h 864"/>
                <a:gd name="T20" fmla="*/ 559 w 1191"/>
                <a:gd name="T21" fmla="*/ 843 h 864"/>
                <a:gd name="T22" fmla="*/ 529 w 1191"/>
                <a:gd name="T23" fmla="*/ 850 h 864"/>
                <a:gd name="T24" fmla="*/ 492 w 1191"/>
                <a:gd name="T25" fmla="*/ 849 h 864"/>
                <a:gd name="T26" fmla="*/ 445 w 1191"/>
                <a:gd name="T27" fmla="*/ 821 h 864"/>
                <a:gd name="T28" fmla="*/ 403 w 1191"/>
                <a:gd name="T29" fmla="*/ 791 h 864"/>
                <a:gd name="T30" fmla="*/ 370 w 1191"/>
                <a:gd name="T31" fmla="*/ 754 h 864"/>
                <a:gd name="T32" fmla="*/ 350 w 1191"/>
                <a:gd name="T33" fmla="*/ 703 h 864"/>
                <a:gd name="T34" fmla="*/ 364 w 1191"/>
                <a:gd name="T35" fmla="*/ 683 h 864"/>
                <a:gd name="T36" fmla="*/ 376 w 1191"/>
                <a:gd name="T37" fmla="*/ 677 h 864"/>
                <a:gd name="T38" fmla="*/ 382 w 1191"/>
                <a:gd name="T39" fmla="*/ 665 h 864"/>
                <a:gd name="T40" fmla="*/ 348 w 1191"/>
                <a:gd name="T41" fmla="*/ 638 h 864"/>
                <a:gd name="T42" fmla="*/ 315 w 1191"/>
                <a:gd name="T43" fmla="*/ 644 h 864"/>
                <a:gd name="T44" fmla="*/ 295 w 1191"/>
                <a:gd name="T45" fmla="*/ 650 h 864"/>
                <a:gd name="T46" fmla="*/ 262 w 1191"/>
                <a:gd name="T47" fmla="*/ 630 h 864"/>
                <a:gd name="T48" fmla="*/ 238 w 1191"/>
                <a:gd name="T49" fmla="*/ 644 h 864"/>
                <a:gd name="T50" fmla="*/ 208 w 1191"/>
                <a:gd name="T51" fmla="*/ 624 h 864"/>
                <a:gd name="T52" fmla="*/ 181 w 1191"/>
                <a:gd name="T53" fmla="*/ 606 h 864"/>
                <a:gd name="T54" fmla="*/ 262 w 1191"/>
                <a:gd name="T55" fmla="*/ 540 h 864"/>
                <a:gd name="T56" fmla="*/ 212 w 1191"/>
                <a:gd name="T57" fmla="*/ 455 h 864"/>
                <a:gd name="T58" fmla="*/ 116 w 1191"/>
                <a:gd name="T59" fmla="*/ 431 h 864"/>
                <a:gd name="T60" fmla="*/ 31 w 1191"/>
                <a:gd name="T61" fmla="*/ 404 h 864"/>
                <a:gd name="T62" fmla="*/ 104 w 1191"/>
                <a:gd name="T63" fmla="*/ 295 h 864"/>
                <a:gd name="T64" fmla="*/ 250 w 1191"/>
                <a:gd name="T65" fmla="*/ 335 h 864"/>
                <a:gd name="T66" fmla="*/ 307 w 1191"/>
                <a:gd name="T67" fmla="*/ 278 h 864"/>
                <a:gd name="T68" fmla="*/ 397 w 1191"/>
                <a:gd name="T69" fmla="*/ 207 h 864"/>
                <a:gd name="T70" fmla="*/ 496 w 1191"/>
                <a:gd name="T71" fmla="*/ 225 h 864"/>
                <a:gd name="T72" fmla="*/ 575 w 1191"/>
                <a:gd name="T73" fmla="*/ 189 h 864"/>
                <a:gd name="T74" fmla="*/ 659 w 1191"/>
                <a:gd name="T75" fmla="*/ 160 h 864"/>
                <a:gd name="T76" fmla="*/ 728 w 1191"/>
                <a:gd name="T77" fmla="*/ 108 h 864"/>
                <a:gd name="T78" fmla="*/ 797 w 1191"/>
                <a:gd name="T79" fmla="*/ 73 h 864"/>
                <a:gd name="T80" fmla="*/ 868 w 1191"/>
                <a:gd name="T81" fmla="*/ 36 h 864"/>
                <a:gd name="T82" fmla="*/ 974 w 1191"/>
                <a:gd name="T83" fmla="*/ 18 h 864"/>
                <a:gd name="T84" fmla="*/ 1039 w 1191"/>
                <a:gd name="T85" fmla="*/ 69 h 864"/>
                <a:gd name="T86" fmla="*/ 1006 w 1191"/>
                <a:gd name="T87" fmla="*/ 215 h 864"/>
                <a:gd name="T88" fmla="*/ 1096 w 1191"/>
                <a:gd name="T89" fmla="*/ 284 h 864"/>
                <a:gd name="T90" fmla="*/ 1191 w 1191"/>
                <a:gd name="T91" fmla="*/ 321 h 864"/>
                <a:gd name="T92" fmla="*/ 1128 w 1191"/>
                <a:gd name="T93" fmla="*/ 431 h 864"/>
                <a:gd name="T94" fmla="*/ 1039 w 1191"/>
                <a:gd name="T95" fmla="*/ 642 h 864"/>
                <a:gd name="T96" fmla="*/ 990 w 1191"/>
                <a:gd name="T97" fmla="*/ 728 h 864"/>
                <a:gd name="T98" fmla="*/ 899 w 1191"/>
                <a:gd name="T99" fmla="*/ 788 h 8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" name="Freeform 82"/>
            <p:cNvSpPr/>
            <p:nvPr/>
          </p:nvSpPr>
          <p:spPr bwMode="gray">
            <a:xfrm>
              <a:off x="3116" y="3813"/>
              <a:ext cx="195" cy="172"/>
            </a:xfrm>
            <a:custGeom>
              <a:gdLst>
                <a:gd name="T0" fmla="*/ 83 w 392"/>
                <a:gd name="T1" fmla="*/ 74 h 344"/>
                <a:gd name="T2" fmla="*/ 71 w 392"/>
                <a:gd name="T3" fmla="*/ 84 h 344"/>
                <a:gd name="T4" fmla="*/ 45 w 392"/>
                <a:gd name="T5" fmla="*/ 108 h 344"/>
                <a:gd name="T6" fmla="*/ 20 w 392"/>
                <a:gd name="T7" fmla="*/ 137 h 344"/>
                <a:gd name="T8" fmla="*/ 4 w 392"/>
                <a:gd name="T9" fmla="*/ 159 h 344"/>
                <a:gd name="T10" fmla="*/ 0 w 392"/>
                <a:gd name="T11" fmla="*/ 200 h 344"/>
                <a:gd name="T12" fmla="*/ 6 w 392"/>
                <a:gd name="T13" fmla="*/ 254 h 344"/>
                <a:gd name="T14" fmla="*/ 22 w 392"/>
                <a:gd name="T15" fmla="*/ 287 h 344"/>
                <a:gd name="T16" fmla="*/ 51 w 392"/>
                <a:gd name="T17" fmla="*/ 309 h 344"/>
                <a:gd name="T18" fmla="*/ 91 w 392"/>
                <a:gd name="T19" fmla="*/ 318 h 344"/>
                <a:gd name="T20" fmla="*/ 112 w 392"/>
                <a:gd name="T21" fmla="*/ 318 h 344"/>
                <a:gd name="T22" fmla="*/ 134 w 392"/>
                <a:gd name="T23" fmla="*/ 324 h 344"/>
                <a:gd name="T24" fmla="*/ 164 w 392"/>
                <a:gd name="T25" fmla="*/ 342 h 344"/>
                <a:gd name="T26" fmla="*/ 185 w 392"/>
                <a:gd name="T27" fmla="*/ 338 h 344"/>
                <a:gd name="T28" fmla="*/ 199 w 392"/>
                <a:gd name="T29" fmla="*/ 317 h 344"/>
                <a:gd name="T30" fmla="*/ 213 w 392"/>
                <a:gd name="T31" fmla="*/ 295 h 344"/>
                <a:gd name="T32" fmla="*/ 240 w 392"/>
                <a:gd name="T33" fmla="*/ 289 h 344"/>
                <a:gd name="T34" fmla="*/ 260 w 392"/>
                <a:gd name="T35" fmla="*/ 275 h 344"/>
                <a:gd name="T36" fmla="*/ 280 w 392"/>
                <a:gd name="T37" fmla="*/ 252 h 344"/>
                <a:gd name="T38" fmla="*/ 305 w 392"/>
                <a:gd name="T39" fmla="*/ 238 h 344"/>
                <a:gd name="T40" fmla="*/ 319 w 392"/>
                <a:gd name="T41" fmla="*/ 208 h 344"/>
                <a:gd name="T42" fmla="*/ 323 w 392"/>
                <a:gd name="T43" fmla="*/ 169 h 344"/>
                <a:gd name="T44" fmla="*/ 343 w 392"/>
                <a:gd name="T45" fmla="*/ 112 h 344"/>
                <a:gd name="T46" fmla="*/ 362 w 392"/>
                <a:gd name="T47" fmla="*/ 84 h 344"/>
                <a:gd name="T48" fmla="*/ 380 w 392"/>
                <a:gd name="T49" fmla="*/ 76 h 344"/>
                <a:gd name="T50" fmla="*/ 392 w 392"/>
                <a:gd name="T51" fmla="*/ 61 h 344"/>
                <a:gd name="T52" fmla="*/ 390 w 392"/>
                <a:gd name="T53" fmla="*/ 35 h 344"/>
                <a:gd name="T54" fmla="*/ 384 w 392"/>
                <a:gd name="T55" fmla="*/ 13 h 344"/>
                <a:gd name="T56" fmla="*/ 356 w 392"/>
                <a:gd name="T57" fmla="*/ 2 h 344"/>
                <a:gd name="T58" fmla="*/ 301 w 392"/>
                <a:gd name="T59" fmla="*/ 4 h 344"/>
                <a:gd name="T60" fmla="*/ 260 w 392"/>
                <a:gd name="T61" fmla="*/ 13 h 344"/>
                <a:gd name="T62" fmla="*/ 221 w 392"/>
                <a:gd name="T63" fmla="*/ 21 h 344"/>
                <a:gd name="T64" fmla="*/ 181 w 392"/>
                <a:gd name="T65" fmla="*/ 27 h 344"/>
                <a:gd name="T66" fmla="*/ 154 w 392"/>
                <a:gd name="T67" fmla="*/ 31 h 344"/>
                <a:gd name="T68" fmla="*/ 134 w 392"/>
                <a:gd name="T69" fmla="*/ 45 h 344"/>
                <a:gd name="T70" fmla="*/ 114 w 392"/>
                <a:gd name="T71" fmla="*/ 49 h 344"/>
                <a:gd name="T72" fmla="*/ 93 w 392"/>
                <a:gd name="T73" fmla="*/ 49 h 3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" name="Freeform 83"/>
            <p:cNvSpPr/>
            <p:nvPr/>
          </p:nvSpPr>
          <p:spPr bwMode="gray">
            <a:xfrm>
              <a:off x="3116" y="3813"/>
              <a:ext cx="195" cy="172"/>
            </a:xfrm>
            <a:custGeom>
              <a:gdLst>
                <a:gd name="T0" fmla="*/ 83 w 392"/>
                <a:gd name="T1" fmla="*/ 74 h 344"/>
                <a:gd name="T2" fmla="*/ 71 w 392"/>
                <a:gd name="T3" fmla="*/ 84 h 344"/>
                <a:gd name="T4" fmla="*/ 45 w 392"/>
                <a:gd name="T5" fmla="*/ 108 h 344"/>
                <a:gd name="T6" fmla="*/ 20 w 392"/>
                <a:gd name="T7" fmla="*/ 137 h 344"/>
                <a:gd name="T8" fmla="*/ 4 w 392"/>
                <a:gd name="T9" fmla="*/ 159 h 344"/>
                <a:gd name="T10" fmla="*/ 0 w 392"/>
                <a:gd name="T11" fmla="*/ 200 h 344"/>
                <a:gd name="T12" fmla="*/ 6 w 392"/>
                <a:gd name="T13" fmla="*/ 254 h 344"/>
                <a:gd name="T14" fmla="*/ 22 w 392"/>
                <a:gd name="T15" fmla="*/ 287 h 344"/>
                <a:gd name="T16" fmla="*/ 51 w 392"/>
                <a:gd name="T17" fmla="*/ 309 h 344"/>
                <a:gd name="T18" fmla="*/ 91 w 392"/>
                <a:gd name="T19" fmla="*/ 318 h 344"/>
                <a:gd name="T20" fmla="*/ 112 w 392"/>
                <a:gd name="T21" fmla="*/ 318 h 344"/>
                <a:gd name="T22" fmla="*/ 134 w 392"/>
                <a:gd name="T23" fmla="*/ 324 h 344"/>
                <a:gd name="T24" fmla="*/ 164 w 392"/>
                <a:gd name="T25" fmla="*/ 342 h 344"/>
                <a:gd name="T26" fmla="*/ 185 w 392"/>
                <a:gd name="T27" fmla="*/ 338 h 344"/>
                <a:gd name="T28" fmla="*/ 199 w 392"/>
                <a:gd name="T29" fmla="*/ 317 h 344"/>
                <a:gd name="T30" fmla="*/ 213 w 392"/>
                <a:gd name="T31" fmla="*/ 295 h 344"/>
                <a:gd name="T32" fmla="*/ 240 w 392"/>
                <a:gd name="T33" fmla="*/ 289 h 344"/>
                <a:gd name="T34" fmla="*/ 260 w 392"/>
                <a:gd name="T35" fmla="*/ 275 h 344"/>
                <a:gd name="T36" fmla="*/ 280 w 392"/>
                <a:gd name="T37" fmla="*/ 252 h 344"/>
                <a:gd name="T38" fmla="*/ 305 w 392"/>
                <a:gd name="T39" fmla="*/ 238 h 344"/>
                <a:gd name="T40" fmla="*/ 319 w 392"/>
                <a:gd name="T41" fmla="*/ 208 h 344"/>
                <a:gd name="T42" fmla="*/ 323 w 392"/>
                <a:gd name="T43" fmla="*/ 169 h 344"/>
                <a:gd name="T44" fmla="*/ 343 w 392"/>
                <a:gd name="T45" fmla="*/ 112 h 344"/>
                <a:gd name="T46" fmla="*/ 362 w 392"/>
                <a:gd name="T47" fmla="*/ 84 h 344"/>
                <a:gd name="T48" fmla="*/ 380 w 392"/>
                <a:gd name="T49" fmla="*/ 76 h 344"/>
                <a:gd name="T50" fmla="*/ 392 w 392"/>
                <a:gd name="T51" fmla="*/ 61 h 344"/>
                <a:gd name="T52" fmla="*/ 390 w 392"/>
                <a:gd name="T53" fmla="*/ 35 h 344"/>
                <a:gd name="T54" fmla="*/ 384 w 392"/>
                <a:gd name="T55" fmla="*/ 13 h 344"/>
                <a:gd name="T56" fmla="*/ 356 w 392"/>
                <a:gd name="T57" fmla="*/ 2 h 344"/>
                <a:gd name="T58" fmla="*/ 301 w 392"/>
                <a:gd name="T59" fmla="*/ 4 h 344"/>
                <a:gd name="T60" fmla="*/ 260 w 392"/>
                <a:gd name="T61" fmla="*/ 13 h 344"/>
                <a:gd name="T62" fmla="*/ 221 w 392"/>
                <a:gd name="T63" fmla="*/ 21 h 344"/>
                <a:gd name="T64" fmla="*/ 181 w 392"/>
                <a:gd name="T65" fmla="*/ 27 h 344"/>
                <a:gd name="T66" fmla="*/ 154 w 392"/>
                <a:gd name="T67" fmla="*/ 31 h 344"/>
                <a:gd name="T68" fmla="*/ 134 w 392"/>
                <a:gd name="T69" fmla="*/ 45 h 344"/>
                <a:gd name="T70" fmla="*/ 114 w 392"/>
                <a:gd name="T71" fmla="*/ 49 h 344"/>
                <a:gd name="T72" fmla="*/ 93 w 392"/>
                <a:gd name="T73" fmla="*/ 49 h 3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" name="Freeform 84"/>
            <p:cNvSpPr/>
            <p:nvPr/>
          </p:nvSpPr>
          <p:spPr bwMode="gray">
            <a:xfrm>
              <a:off x="3188" y="3319"/>
              <a:ext cx="564" cy="480"/>
            </a:xfrm>
            <a:custGeom>
              <a:gdLst>
                <a:gd name="T0" fmla="*/ 1116 w 1128"/>
                <a:gd name="T1" fmla="*/ 250 h 960"/>
                <a:gd name="T2" fmla="*/ 1088 w 1128"/>
                <a:gd name="T3" fmla="*/ 265 h 960"/>
                <a:gd name="T4" fmla="*/ 1063 w 1128"/>
                <a:gd name="T5" fmla="*/ 305 h 960"/>
                <a:gd name="T6" fmla="*/ 1043 w 1128"/>
                <a:gd name="T7" fmla="*/ 348 h 960"/>
                <a:gd name="T8" fmla="*/ 1016 w 1128"/>
                <a:gd name="T9" fmla="*/ 387 h 960"/>
                <a:gd name="T10" fmla="*/ 966 w 1128"/>
                <a:gd name="T11" fmla="*/ 411 h 960"/>
                <a:gd name="T12" fmla="*/ 921 w 1128"/>
                <a:gd name="T13" fmla="*/ 415 h 960"/>
                <a:gd name="T14" fmla="*/ 864 w 1128"/>
                <a:gd name="T15" fmla="*/ 411 h 960"/>
                <a:gd name="T16" fmla="*/ 813 w 1128"/>
                <a:gd name="T17" fmla="*/ 440 h 960"/>
                <a:gd name="T18" fmla="*/ 797 w 1128"/>
                <a:gd name="T19" fmla="*/ 458 h 960"/>
                <a:gd name="T20" fmla="*/ 791 w 1128"/>
                <a:gd name="T21" fmla="*/ 472 h 960"/>
                <a:gd name="T22" fmla="*/ 783 w 1128"/>
                <a:gd name="T23" fmla="*/ 474 h 960"/>
                <a:gd name="T24" fmla="*/ 760 w 1128"/>
                <a:gd name="T25" fmla="*/ 456 h 960"/>
                <a:gd name="T26" fmla="*/ 734 w 1128"/>
                <a:gd name="T27" fmla="*/ 472 h 960"/>
                <a:gd name="T28" fmla="*/ 708 w 1128"/>
                <a:gd name="T29" fmla="*/ 507 h 960"/>
                <a:gd name="T30" fmla="*/ 657 w 1128"/>
                <a:gd name="T31" fmla="*/ 509 h 960"/>
                <a:gd name="T32" fmla="*/ 622 w 1128"/>
                <a:gd name="T33" fmla="*/ 482 h 960"/>
                <a:gd name="T34" fmla="*/ 592 w 1128"/>
                <a:gd name="T35" fmla="*/ 442 h 960"/>
                <a:gd name="T36" fmla="*/ 571 w 1128"/>
                <a:gd name="T37" fmla="*/ 452 h 960"/>
                <a:gd name="T38" fmla="*/ 588 w 1128"/>
                <a:gd name="T39" fmla="*/ 490 h 960"/>
                <a:gd name="T40" fmla="*/ 618 w 1128"/>
                <a:gd name="T41" fmla="*/ 519 h 960"/>
                <a:gd name="T42" fmla="*/ 612 w 1128"/>
                <a:gd name="T43" fmla="*/ 557 h 960"/>
                <a:gd name="T44" fmla="*/ 557 w 1128"/>
                <a:gd name="T45" fmla="*/ 596 h 960"/>
                <a:gd name="T46" fmla="*/ 533 w 1128"/>
                <a:gd name="T47" fmla="*/ 596 h 960"/>
                <a:gd name="T48" fmla="*/ 525 w 1128"/>
                <a:gd name="T49" fmla="*/ 590 h 960"/>
                <a:gd name="T50" fmla="*/ 520 w 1128"/>
                <a:gd name="T51" fmla="*/ 592 h 960"/>
                <a:gd name="T52" fmla="*/ 504 w 1128"/>
                <a:gd name="T53" fmla="*/ 614 h 960"/>
                <a:gd name="T54" fmla="*/ 466 w 1128"/>
                <a:gd name="T55" fmla="*/ 651 h 960"/>
                <a:gd name="T56" fmla="*/ 441 w 1128"/>
                <a:gd name="T57" fmla="*/ 667 h 960"/>
                <a:gd name="T58" fmla="*/ 390 w 1128"/>
                <a:gd name="T59" fmla="*/ 669 h 960"/>
                <a:gd name="T60" fmla="*/ 348 w 1128"/>
                <a:gd name="T61" fmla="*/ 683 h 960"/>
                <a:gd name="T62" fmla="*/ 299 w 1128"/>
                <a:gd name="T63" fmla="*/ 714 h 960"/>
                <a:gd name="T64" fmla="*/ 226 w 1128"/>
                <a:gd name="T65" fmla="*/ 740 h 960"/>
                <a:gd name="T66" fmla="*/ 185 w 1128"/>
                <a:gd name="T67" fmla="*/ 742 h 960"/>
                <a:gd name="T68" fmla="*/ 153 w 1128"/>
                <a:gd name="T69" fmla="*/ 773 h 960"/>
                <a:gd name="T70" fmla="*/ 116 w 1128"/>
                <a:gd name="T71" fmla="*/ 793 h 960"/>
                <a:gd name="T72" fmla="*/ 92 w 1128"/>
                <a:gd name="T73" fmla="*/ 826 h 960"/>
                <a:gd name="T74" fmla="*/ 104 w 1128"/>
                <a:gd name="T75" fmla="*/ 856 h 960"/>
                <a:gd name="T76" fmla="*/ 138 w 1128"/>
                <a:gd name="T77" fmla="*/ 905 h 960"/>
                <a:gd name="T78" fmla="*/ 140 w 1128"/>
                <a:gd name="T79" fmla="*/ 940 h 960"/>
                <a:gd name="T80" fmla="*/ 96 w 1128"/>
                <a:gd name="T81" fmla="*/ 960 h 960"/>
                <a:gd name="T82" fmla="*/ 51 w 1128"/>
                <a:gd name="T83" fmla="*/ 938 h 960"/>
                <a:gd name="T84" fmla="*/ 18 w 1128"/>
                <a:gd name="T85" fmla="*/ 887 h 960"/>
                <a:gd name="T86" fmla="*/ 2 w 1128"/>
                <a:gd name="T87" fmla="*/ 840 h 960"/>
                <a:gd name="T88" fmla="*/ 4 w 1128"/>
                <a:gd name="T89" fmla="*/ 797 h 960"/>
                <a:gd name="T90" fmla="*/ 31 w 1128"/>
                <a:gd name="T91" fmla="*/ 753 h 960"/>
                <a:gd name="T92" fmla="*/ 0 w 1128"/>
                <a:gd name="T93" fmla="*/ 734 h 960"/>
                <a:gd name="T94" fmla="*/ 77 w 1128"/>
                <a:gd name="T95" fmla="*/ 637 h 960"/>
                <a:gd name="T96" fmla="*/ 147 w 1128"/>
                <a:gd name="T97" fmla="*/ 553 h 960"/>
                <a:gd name="T98" fmla="*/ 238 w 1128"/>
                <a:gd name="T99" fmla="*/ 403 h 960"/>
                <a:gd name="T100" fmla="*/ 297 w 1128"/>
                <a:gd name="T101" fmla="*/ 250 h 960"/>
                <a:gd name="T102" fmla="*/ 329 w 1128"/>
                <a:gd name="T103" fmla="*/ 143 h 960"/>
                <a:gd name="T104" fmla="*/ 484 w 1128"/>
                <a:gd name="T105" fmla="*/ 9 h 960"/>
                <a:gd name="T106" fmla="*/ 624 w 1128"/>
                <a:gd name="T107" fmla="*/ 29 h 960"/>
                <a:gd name="T108" fmla="*/ 681 w 1128"/>
                <a:gd name="T109" fmla="*/ 94 h 960"/>
                <a:gd name="T110" fmla="*/ 740 w 1128"/>
                <a:gd name="T111" fmla="*/ 128 h 960"/>
                <a:gd name="T112" fmla="*/ 895 w 1128"/>
                <a:gd name="T113" fmla="*/ 59 h 960"/>
                <a:gd name="T114" fmla="*/ 1086 w 1128"/>
                <a:gd name="T115" fmla="*/ 161 h 9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" name="Freeform 85"/>
            <p:cNvSpPr/>
            <p:nvPr/>
          </p:nvSpPr>
          <p:spPr bwMode="gray">
            <a:xfrm>
              <a:off x="3188" y="3319"/>
              <a:ext cx="564" cy="480"/>
            </a:xfrm>
            <a:custGeom>
              <a:gdLst>
                <a:gd name="T0" fmla="*/ 1116 w 1128"/>
                <a:gd name="T1" fmla="*/ 250 h 960"/>
                <a:gd name="T2" fmla="*/ 1088 w 1128"/>
                <a:gd name="T3" fmla="*/ 265 h 960"/>
                <a:gd name="T4" fmla="*/ 1063 w 1128"/>
                <a:gd name="T5" fmla="*/ 305 h 960"/>
                <a:gd name="T6" fmla="*/ 1043 w 1128"/>
                <a:gd name="T7" fmla="*/ 348 h 960"/>
                <a:gd name="T8" fmla="*/ 1016 w 1128"/>
                <a:gd name="T9" fmla="*/ 387 h 960"/>
                <a:gd name="T10" fmla="*/ 966 w 1128"/>
                <a:gd name="T11" fmla="*/ 411 h 960"/>
                <a:gd name="T12" fmla="*/ 921 w 1128"/>
                <a:gd name="T13" fmla="*/ 415 h 960"/>
                <a:gd name="T14" fmla="*/ 864 w 1128"/>
                <a:gd name="T15" fmla="*/ 411 h 960"/>
                <a:gd name="T16" fmla="*/ 813 w 1128"/>
                <a:gd name="T17" fmla="*/ 440 h 960"/>
                <a:gd name="T18" fmla="*/ 797 w 1128"/>
                <a:gd name="T19" fmla="*/ 458 h 960"/>
                <a:gd name="T20" fmla="*/ 791 w 1128"/>
                <a:gd name="T21" fmla="*/ 472 h 960"/>
                <a:gd name="T22" fmla="*/ 783 w 1128"/>
                <a:gd name="T23" fmla="*/ 474 h 960"/>
                <a:gd name="T24" fmla="*/ 760 w 1128"/>
                <a:gd name="T25" fmla="*/ 456 h 960"/>
                <a:gd name="T26" fmla="*/ 734 w 1128"/>
                <a:gd name="T27" fmla="*/ 472 h 960"/>
                <a:gd name="T28" fmla="*/ 708 w 1128"/>
                <a:gd name="T29" fmla="*/ 507 h 960"/>
                <a:gd name="T30" fmla="*/ 657 w 1128"/>
                <a:gd name="T31" fmla="*/ 509 h 960"/>
                <a:gd name="T32" fmla="*/ 622 w 1128"/>
                <a:gd name="T33" fmla="*/ 482 h 960"/>
                <a:gd name="T34" fmla="*/ 592 w 1128"/>
                <a:gd name="T35" fmla="*/ 442 h 960"/>
                <a:gd name="T36" fmla="*/ 571 w 1128"/>
                <a:gd name="T37" fmla="*/ 452 h 960"/>
                <a:gd name="T38" fmla="*/ 588 w 1128"/>
                <a:gd name="T39" fmla="*/ 490 h 960"/>
                <a:gd name="T40" fmla="*/ 618 w 1128"/>
                <a:gd name="T41" fmla="*/ 519 h 960"/>
                <a:gd name="T42" fmla="*/ 612 w 1128"/>
                <a:gd name="T43" fmla="*/ 557 h 960"/>
                <a:gd name="T44" fmla="*/ 557 w 1128"/>
                <a:gd name="T45" fmla="*/ 596 h 960"/>
                <a:gd name="T46" fmla="*/ 533 w 1128"/>
                <a:gd name="T47" fmla="*/ 596 h 960"/>
                <a:gd name="T48" fmla="*/ 525 w 1128"/>
                <a:gd name="T49" fmla="*/ 590 h 960"/>
                <a:gd name="T50" fmla="*/ 520 w 1128"/>
                <a:gd name="T51" fmla="*/ 592 h 960"/>
                <a:gd name="T52" fmla="*/ 504 w 1128"/>
                <a:gd name="T53" fmla="*/ 614 h 960"/>
                <a:gd name="T54" fmla="*/ 466 w 1128"/>
                <a:gd name="T55" fmla="*/ 651 h 960"/>
                <a:gd name="T56" fmla="*/ 441 w 1128"/>
                <a:gd name="T57" fmla="*/ 667 h 960"/>
                <a:gd name="T58" fmla="*/ 390 w 1128"/>
                <a:gd name="T59" fmla="*/ 669 h 960"/>
                <a:gd name="T60" fmla="*/ 348 w 1128"/>
                <a:gd name="T61" fmla="*/ 683 h 960"/>
                <a:gd name="T62" fmla="*/ 299 w 1128"/>
                <a:gd name="T63" fmla="*/ 714 h 960"/>
                <a:gd name="T64" fmla="*/ 226 w 1128"/>
                <a:gd name="T65" fmla="*/ 740 h 960"/>
                <a:gd name="T66" fmla="*/ 185 w 1128"/>
                <a:gd name="T67" fmla="*/ 742 h 960"/>
                <a:gd name="T68" fmla="*/ 153 w 1128"/>
                <a:gd name="T69" fmla="*/ 773 h 960"/>
                <a:gd name="T70" fmla="*/ 116 w 1128"/>
                <a:gd name="T71" fmla="*/ 793 h 960"/>
                <a:gd name="T72" fmla="*/ 92 w 1128"/>
                <a:gd name="T73" fmla="*/ 826 h 960"/>
                <a:gd name="T74" fmla="*/ 104 w 1128"/>
                <a:gd name="T75" fmla="*/ 856 h 960"/>
                <a:gd name="T76" fmla="*/ 138 w 1128"/>
                <a:gd name="T77" fmla="*/ 905 h 960"/>
                <a:gd name="T78" fmla="*/ 140 w 1128"/>
                <a:gd name="T79" fmla="*/ 940 h 960"/>
                <a:gd name="T80" fmla="*/ 96 w 1128"/>
                <a:gd name="T81" fmla="*/ 960 h 960"/>
                <a:gd name="T82" fmla="*/ 51 w 1128"/>
                <a:gd name="T83" fmla="*/ 938 h 960"/>
                <a:gd name="T84" fmla="*/ 18 w 1128"/>
                <a:gd name="T85" fmla="*/ 887 h 960"/>
                <a:gd name="T86" fmla="*/ 2 w 1128"/>
                <a:gd name="T87" fmla="*/ 840 h 960"/>
                <a:gd name="T88" fmla="*/ 4 w 1128"/>
                <a:gd name="T89" fmla="*/ 797 h 960"/>
                <a:gd name="T90" fmla="*/ 31 w 1128"/>
                <a:gd name="T91" fmla="*/ 753 h 960"/>
                <a:gd name="T92" fmla="*/ 0 w 1128"/>
                <a:gd name="T93" fmla="*/ 734 h 960"/>
                <a:gd name="T94" fmla="*/ 77 w 1128"/>
                <a:gd name="T95" fmla="*/ 637 h 960"/>
                <a:gd name="T96" fmla="*/ 147 w 1128"/>
                <a:gd name="T97" fmla="*/ 553 h 960"/>
                <a:gd name="T98" fmla="*/ 238 w 1128"/>
                <a:gd name="T99" fmla="*/ 403 h 960"/>
                <a:gd name="T100" fmla="*/ 297 w 1128"/>
                <a:gd name="T101" fmla="*/ 250 h 960"/>
                <a:gd name="T102" fmla="*/ 329 w 1128"/>
                <a:gd name="T103" fmla="*/ 143 h 960"/>
                <a:gd name="T104" fmla="*/ 484 w 1128"/>
                <a:gd name="T105" fmla="*/ 9 h 960"/>
                <a:gd name="T106" fmla="*/ 624 w 1128"/>
                <a:gd name="T107" fmla="*/ 29 h 960"/>
                <a:gd name="T108" fmla="*/ 681 w 1128"/>
                <a:gd name="T109" fmla="*/ 94 h 960"/>
                <a:gd name="T110" fmla="*/ 740 w 1128"/>
                <a:gd name="T111" fmla="*/ 128 h 960"/>
                <a:gd name="T112" fmla="*/ 895 w 1128"/>
                <a:gd name="T113" fmla="*/ 59 h 960"/>
                <a:gd name="T114" fmla="*/ 1086 w 1128"/>
                <a:gd name="T115" fmla="*/ 161 h 9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" name="Freeform 86"/>
            <p:cNvSpPr/>
            <p:nvPr/>
          </p:nvSpPr>
          <p:spPr bwMode="gray">
            <a:xfrm>
              <a:off x="3636" y="3029"/>
              <a:ext cx="313" cy="413"/>
            </a:xfrm>
            <a:custGeom>
              <a:gdLst>
                <a:gd name="T0" fmla="*/ 624 w 626"/>
                <a:gd name="T1" fmla="*/ 124 h 825"/>
                <a:gd name="T2" fmla="*/ 615 w 626"/>
                <a:gd name="T3" fmla="*/ 146 h 825"/>
                <a:gd name="T4" fmla="*/ 607 w 626"/>
                <a:gd name="T5" fmla="*/ 173 h 825"/>
                <a:gd name="T6" fmla="*/ 581 w 626"/>
                <a:gd name="T7" fmla="*/ 205 h 825"/>
                <a:gd name="T8" fmla="*/ 550 w 626"/>
                <a:gd name="T9" fmla="*/ 228 h 825"/>
                <a:gd name="T10" fmla="*/ 524 w 626"/>
                <a:gd name="T11" fmla="*/ 242 h 825"/>
                <a:gd name="T12" fmla="*/ 520 w 626"/>
                <a:gd name="T13" fmla="*/ 248 h 825"/>
                <a:gd name="T14" fmla="*/ 528 w 626"/>
                <a:gd name="T15" fmla="*/ 272 h 825"/>
                <a:gd name="T16" fmla="*/ 538 w 626"/>
                <a:gd name="T17" fmla="*/ 299 h 825"/>
                <a:gd name="T18" fmla="*/ 544 w 626"/>
                <a:gd name="T19" fmla="*/ 321 h 825"/>
                <a:gd name="T20" fmla="*/ 544 w 626"/>
                <a:gd name="T21" fmla="*/ 354 h 825"/>
                <a:gd name="T22" fmla="*/ 548 w 626"/>
                <a:gd name="T23" fmla="*/ 380 h 825"/>
                <a:gd name="T24" fmla="*/ 550 w 626"/>
                <a:gd name="T25" fmla="*/ 413 h 825"/>
                <a:gd name="T26" fmla="*/ 522 w 626"/>
                <a:gd name="T27" fmla="*/ 447 h 825"/>
                <a:gd name="T28" fmla="*/ 489 w 626"/>
                <a:gd name="T29" fmla="*/ 480 h 825"/>
                <a:gd name="T30" fmla="*/ 469 w 626"/>
                <a:gd name="T31" fmla="*/ 522 h 825"/>
                <a:gd name="T32" fmla="*/ 459 w 626"/>
                <a:gd name="T33" fmla="*/ 565 h 825"/>
                <a:gd name="T34" fmla="*/ 441 w 626"/>
                <a:gd name="T35" fmla="*/ 602 h 825"/>
                <a:gd name="T36" fmla="*/ 414 w 626"/>
                <a:gd name="T37" fmla="*/ 624 h 825"/>
                <a:gd name="T38" fmla="*/ 376 w 626"/>
                <a:gd name="T39" fmla="*/ 632 h 825"/>
                <a:gd name="T40" fmla="*/ 345 w 626"/>
                <a:gd name="T41" fmla="*/ 642 h 825"/>
                <a:gd name="T42" fmla="*/ 339 w 626"/>
                <a:gd name="T43" fmla="*/ 659 h 825"/>
                <a:gd name="T44" fmla="*/ 357 w 626"/>
                <a:gd name="T45" fmla="*/ 681 h 825"/>
                <a:gd name="T46" fmla="*/ 361 w 626"/>
                <a:gd name="T47" fmla="*/ 701 h 825"/>
                <a:gd name="T48" fmla="*/ 343 w 626"/>
                <a:gd name="T49" fmla="*/ 726 h 825"/>
                <a:gd name="T50" fmla="*/ 319 w 626"/>
                <a:gd name="T51" fmla="*/ 756 h 825"/>
                <a:gd name="T52" fmla="*/ 302 w 626"/>
                <a:gd name="T53" fmla="*/ 771 h 825"/>
                <a:gd name="T54" fmla="*/ 274 w 626"/>
                <a:gd name="T55" fmla="*/ 793 h 825"/>
                <a:gd name="T56" fmla="*/ 245 w 626"/>
                <a:gd name="T57" fmla="*/ 815 h 825"/>
                <a:gd name="T58" fmla="*/ 231 w 626"/>
                <a:gd name="T59" fmla="*/ 825 h 825"/>
                <a:gd name="T60" fmla="*/ 191 w 626"/>
                <a:gd name="T61" fmla="*/ 740 h 825"/>
                <a:gd name="T62" fmla="*/ 89 w 626"/>
                <a:gd name="T63" fmla="*/ 642 h 825"/>
                <a:gd name="T64" fmla="*/ 0 w 626"/>
                <a:gd name="T65" fmla="*/ 581 h 825"/>
                <a:gd name="T66" fmla="*/ 60 w 626"/>
                <a:gd name="T67" fmla="*/ 425 h 825"/>
                <a:gd name="T68" fmla="*/ 77 w 626"/>
                <a:gd name="T69" fmla="*/ 352 h 825"/>
                <a:gd name="T70" fmla="*/ 69 w 626"/>
                <a:gd name="T71" fmla="*/ 266 h 825"/>
                <a:gd name="T72" fmla="*/ 136 w 626"/>
                <a:gd name="T73" fmla="*/ 171 h 825"/>
                <a:gd name="T74" fmla="*/ 170 w 626"/>
                <a:gd name="T75" fmla="*/ 94 h 825"/>
                <a:gd name="T76" fmla="*/ 254 w 626"/>
                <a:gd name="T77" fmla="*/ 65 h 825"/>
                <a:gd name="T78" fmla="*/ 298 w 626"/>
                <a:gd name="T79" fmla="*/ 4 h 825"/>
                <a:gd name="T80" fmla="*/ 367 w 626"/>
                <a:gd name="T81" fmla="*/ 53 h 825"/>
                <a:gd name="T82" fmla="*/ 455 w 626"/>
                <a:gd name="T83" fmla="*/ 126 h 825"/>
                <a:gd name="T84" fmla="*/ 538 w 626"/>
                <a:gd name="T85" fmla="*/ 126 h 825"/>
                <a:gd name="T86" fmla="*/ 603 w 626"/>
                <a:gd name="T87" fmla="*/ 98 h 8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" name="Freeform 87"/>
            <p:cNvSpPr/>
            <p:nvPr/>
          </p:nvSpPr>
          <p:spPr bwMode="gray">
            <a:xfrm>
              <a:off x="3636" y="3029"/>
              <a:ext cx="313" cy="413"/>
            </a:xfrm>
            <a:custGeom>
              <a:gdLst>
                <a:gd name="T0" fmla="*/ 624 w 626"/>
                <a:gd name="T1" fmla="*/ 124 h 825"/>
                <a:gd name="T2" fmla="*/ 615 w 626"/>
                <a:gd name="T3" fmla="*/ 146 h 825"/>
                <a:gd name="T4" fmla="*/ 607 w 626"/>
                <a:gd name="T5" fmla="*/ 173 h 825"/>
                <a:gd name="T6" fmla="*/ 581 w 626"/>
                <a:gd name="T7" fmla="*/ 205 h 825"/>
                <a:gd name="T8" fmla="*/ 550 w 626"/>
                <a:gd name="T9" fmla="*/ 228 h 825"/>
                <a:gd name="T10" fmla="*/ 524 w 626"/>
                <a:gd name="T11" fmla="*/ 242 h 825"/>
                <a:gd name="T12" fmla="*/ 520 w 626"/>
                <a:gd name="T13" fmla="*/ 248 h 825"/>
                <a:gd name="T14" fmla="*/ 528 w 626"/>
                <a:gd name="T15" fmla="*/ 272 h 825"/>
                <a:gd name="T16" fmla="*/ 538 w 626"/>
                <a:gd name="T17" fmla="*/ 299 h 825"/>
                <a:gd name="T18" fmla="*/ 544 w 626"/>
                <a:gd name="T19" fmla="*/ 321 h 825"/>
                <a:gd name="T20" fmla="*/ 544 w 626"/>
                <a:gd name="T21" fmla="*/ 354 h 825"/>
                <a:gd name="T22" fmla="*/ 548 w 626"/>
                <a:gd name="T23" fmla="*/ 380 h 825"/>
                <a:gd name="T24" fmla="*/ 550 w 626"/>
                <a:gd name="T25" fmla="*/ 413 h 825"/>
                <a:gd name="T26" fmla="*/ 522 w 626"/>
                <a:gd name="T27" fmla="*/ 447 h 825"/>
                <a:gd name="T28" fmla="*/ 489 w 626"/>
                <a:gd name="T29" fmla="*/ 480 h 825"/>
                <a:gd name="T30" fmla="*/ 469 w 626"/>
                <a:gd name="T31" fmla="*/ 522 h 825"/>
                <a:gd name="T32" fmla="*/ 459 w 626"/>
                <a:gd name="T33" fmla="*/ 565 h 825"/>
                <a:gd name="T34" fmla="*/ 441 w 626"/>
                <a:gd name="T35" fmla="*/ 602 h 825"/>
                <a:gd name="T36" fmla="*/ 414 w 626"/>
                <a:gd name="T37" fmla="*/ 624 h 825"/>
                <a:gd name="T38" fmla="*/ 376 w 626"/>
                <a:gd name="T39" fmla="*/ 632 h 825"/>
                <a:gd name="T40" fmla="*/ 345 w 626"/>
                <a:gd name="T41" fmla="*/ 642 h 825"/>
                <a:gd name="T42" fmla="*/ 339 w 626"/>
                <a:gd name="T43" fmla="*/ 659 h 825"/>
                <a:gd name="T44" fmla="*/ 357 w 626"/>
                <a:gd name="T45" fmla="*/ 681 h 825"/>
                <a:gd name="T46" fmla="*/ 361 w 626"/>
                <a:gd name="T47" fmla="*/ 701 h 825"/>
                <a:gd name="T48" fmla="*/ 343 w 626"/>
                <a:gd name="T49" fmla="*/ 726 h 825"/>
                <a:gd name="T50" fmla="*/ 319 w 626"/>
                <a:gd name="T51" fmla="*/ 756 h 825"/>
                <a:gd name="T52" fmla="*/ 302 w 626"/>
                <a:gd name="T53" fmla="*/ 771 h 825"/>
                <a:gd name="T54" fmla="*/ 274 w 626"/>
                <a:gd name="T55" fmla="*/ 793 h 825"/>
                <a:gd name="T56" fmla="*/ 245 w 626"/>
                <a:gd name="T57" fmla="*/ 815 h 825"/>
                <a:gd name="T58" fmla="*/ 231 w 626"/>
                <a:gd name="T59" fmla="*/ 825 h 825"/>
                <a:gd name="T60" fmla="*/ 191 w 626"/>
                <a:gd name="T61" fmla="*/ 740 h 825"/>
                <a:gd name="T62" fmla="*/ 89 w 626"/>
                <a:gd name="T63" fmla="*/ 642 h 825"/>
                <a:gd name="T64" fmla="*/ 0 w 626"/>
                <a:gd name="T65" fmla="*/ 581 h 825"/>
                <a:gd name="T66" fmla="*/ 60 w 626"/>
                <a:gd name="T67" fmla="*/ 425 h 825"/>
                <a:gd name="T68" fmla="*/ 77 w 626"/>
                <a:gd name="T69" fmla="*/ 352 h 825"/>
                <a:gd name="T70" fmla="*/ 69 w 626"/>
                <a:gd name="T71" fmla="*/ 266 h 825"/>
                <a:gd name="T72" fmla="*/ 136 w 626"/>
                <a:gd name="T73" fmla="*/ 171 h 825"/>
                <a:gd name="T74" fmla="*/ 170 w 626"/>
                <a:gd name="T75" fmla="*/ 94 h 825"/>
                <a:gd name="T76" fmla="*/ 254 w 626"/>
                <a:gd name="T77" fmla="*/ 65 h 825"/>
                <a:gd name="T78" fmla="*/ 298 w 626"/>
                <a:gd name="T79" fmla="*/ 4 h 825"/>
                <a:gd name="T80" fmla="*/ 367 w 626"/>
                <a:gd name="T81" fmla="*/ 53 h 825"/>
                <a:gd name="T82" fmla="*/ 455 w 626"/>
                <a:gd name="T83" fmla="*/ 126 h 825"/>
                <a:gd name="T84" fmla="*/ 538 w 626"/>
                <a:gd name="T85" fmla="*/ 126 h 825"/>
                <a:gd name="T86" fmla="*/ 603 w 626"/>
                <a:gd name="T87" fmla="*/ 98 h 8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" name="Freeform 88"/>
            <p:cNvSpPr/>
            <p:nvPr/>
          </p:nvSpPr>
          <p:spPr bwMode="gray">
            <a:xfrm>
              <a:off x="3746" y="2774"/>
              <a:ext cx="283" cy="318"/>
            </a:xfrm>
            <a:custGeom>
              <a:gdLst>
                <a:gd name="T0" fmla="*/ 433 w 565"/>
                <a:gd name="T1" fmla="*/ 44 h 638"/>
                <a:gd name="T2" fmla="*/ 423 w 565"/>
                <a:gd name="T3" fmla="*/ 47 h 638"/>
                <a:gd name="T4" fmla="*/ 411 w 565"/>
                <a:gd name="T5" fmla="*/ 59 h 638"/>
                <a:gd name="T6" fmla="*/ 398 w 565"/>
                <a:gd name="T7" fmla="*/ 85 h 638"/>
                <a:gd name="T8" fmla="*/ 394 w 565"/>
                <a:gd name="T9" fmla="*/ 112 h 638"/>
                <a:gd name="T10" fmla="*/ 384 w 565"/>
                <a:gd name="T11" fmla="*/ 126 h 638"/>
                <a:gd name="T12" fmla="*/ 360 w 565"/>
                <a:gd name="T13" fmla="*/ 118 h 638"/>
                <a:gd name="T14" fmla="*/ 335 w 565"/>
                <a:gd name="T15" fmla="*/ 107 h 638"/>
                <a:gd name="T16" fmla="*/ 319 w 565"/>
                <a:gd name="T17" fmla="*/ 107 h 638"/>
                <a:gd name="T18" fmla="*/ 325 w 565"/>
                <a:gd name="T19" fmla="*/ 128 h 638"/>
                <a:gd name="T20" fmla="*/ 346 w 565"/>
                <a:gd name="T21" fmla="*/ 146 h 638"/>
                <a:gd name="T22" fmla="*/ 372 w 565"/>
                <a:gd name="T23" fmla="*/ 154 h 638"/>
                <a:gd name="T24" fmla="*/ 402 w 565"/>
                <a:gd name="T25" fmla="*/ 142 h 638"/>
                <a:gd name="T26" fmla="*/ 413 w 565"/>
                <a:gd name="T27" fmla="*/ 124 h 638"/>
                <a:gd name="T28" fmla="*/ 423 w 565"/>
                <a:gd name="T29" fmla="*/ 103 h 638"/>
                <a:gd name="T30" fmla="*/ 437 w 565"/>
                <a:gd name="T31" fmla="*/ 97 h 638"/>
                <a:gd name="T32" fmla="*/ 468 w 565"/>
                <a:gd name="T33" fmla="*/ 122 h 638"/>
                <a:gd name="T34" fmla="*/ 502 w 565"/>
                <a:gd name="T35" fmla="*/ 138 h 638"/>
                <a:gd name="T36" fmla="*/ 524 w 565"/>
                <a:gd name="T37" fmla="*/ 144 h 638"/>
                <a:gd name="T38" fmla="*/ 549 w 565"/>
                <a:gd name="T39" fmla="*/ 154 h 638"/>
                <a:gd name="T40" fmla="*/ 565 w 565"/>
                <a:gd name="T41" fmla="*/ 177 h 638"/>
                <a:gd name="T42" fmla="*/ 553 w 565"/>
                <a:gd name="T43" fmla="*/ 207 h 638"/>
                <a:gd name="T44" fmla="*/ 531 w 565"/>
                <a:gd name="T45" fmla="*/ 232 h 638"/>
                <a:gd name="T46" fmla="*/ 520 w 565"/>
                <a:gd name="T47" fmla="*/ 242 h 638"/>
                <a:gd name="T48" fmla="*/ 533 w 565"/>
                <a:gd name="T49" fmla="*/ 242 h 638"/>
                <a:gd name="T50" fmla="*/ 555 w 565"/>
                <a:gd name="T51" fmla="*/ 242 h 638"/>
                <a:gd name="T52" fmla="*/ 561 w 565"/>
                <a:gd name="T53" fmla="*/ 252 h 638"/>
                <a:gd name="T54" fmla="*/ 543 w 565"/>
                <a:gd name="T55" fmla="*/ 270 h 638"/>
                <a:gd name="T56" fmla="*/ 516 w 565"/>
                <a:gd name="T57" fmla="*/ 286 h 638"/>
                <a:gd name="T58" fmla="*/ 502 w 565"/>
                <a:gd name="T59" fmla="*/ 292 h 638"/>
                <a:gd name="T60" fmla="*/ 516 w 565"/>
                <a:gd name="T61" fmla="*/ 295 h 638"/>
                <a:gd name="T62" fmla="*/ 537 w 565"/>
                <a:gd name="T63" fmla="*/ 315 h 638"/>
                <a:gd name="T64" fmla="*/ 543 w 565"/>
                <a:gd name="T65" fmla="*/ 353 h 638"/>
                <a:gd name="T66" fmla="*/ 549 w 565"/>
                <a:gd name="T67" fmla="*/ 396 h 638"/>
                <a:gd name="T68" fmla="*/ 561 w 565"/>
                <a:gd name="T69" fmla="*/ 418 h 638"/>
                <a:gd name="T70" fmla="*/ 563 w 565"/>
                <a:gd name="T71" fmla="*/ 435 h 638"/>
                <a:gd name="T72" fmla="*/ 541 w 565"/>
                <a:gd name="T73" fmla="*/ 451 h 638"/>
                <a:gd name="T74" fmla="*/ 514 w 565"/>
                <a:gd name="T75" fmla="*/ 445 h 638"/>
                <a:gd name="T76" fmla="*/ 490 w 565"/>
                <a:gd name="T77" fmla="*/ 443 h 638"/>
                <a:gd name="T78" fmla="*/ 476 w 565"/>
                <a:gd name="T79" fmla="*/ 465 h 638"/>
                <a:gd name="T80" fmla="*/ 472 w 565"/>
                <a:gd name="T81" fmla="*/ 492 h 638"/>
                <a:gd name="T82" fmla="*/ 463 w 565"/>
                <a:gd name="T83" fmla="*/ 518 h 638"/>
                <a:gd name="T84" fmla="*/ 449 w 565"/>
                <a:gd name="T85" fmla="*/ 545 h 638"/>
                <a:gd name="T86" fmla="*/ 445 w 565"/>
                <a:gd name="T87" fmla="*/ 587 h 638"/>
                <a:gd name="T88" fmla="*/ 445 w 565"/>
                <a:gd name="T89" fmla="*/ 604 h 638"/>
                <a:gd name="T90" fmla="*/ 405 w 565"/>
                <a:gd name="T91" fmla="*/ 634 h 638"/>
                <a:gd name="T92" fmla="*/ 350 w 565"/>
                <a:gd name="T93" fmla="*/ 634 h 638"/>
                <a:gd name="T94" fmla="*/ 274 w 565"/>
                <a:gd name="T95" fmla="*/ 595 h 638"/>
                <a:gd name="T96" fmla="*/ 185 w 565"/>
                <a:gd name="T97" fmla="*/ 622 h 638"/>
                <a:gd name="T98" fmla="*/ 140 w 565"/>
                <a:gd name="T99" fmla="*/ 514 h 638"/>
                <a:gd name="T100" fmla="*/ 77 w 565"/>
                <a:gd name="T101" fmla="*/ 453 h 638"/>
                <a:gd name="T102" fmla="*/ 18 w 565"/>
                <a:gd name="T103" fmla="*/ 333 h 638"/>
                <a:gd name="T104" fmla="*/ 106 w 565"/>
                <a:gd name="T105" fmla="*/ 199 h 638"/>
                <a:gd name="T106" fmla="*/ 165 w 565"/>
                <a:gd name="T107" fmla="*/ 144 h 638"/>
                <a:gd name="T108" fmla="*/ 183 w 565"/>
                <a:gd name="T109" fmla="*/ 51 h 638"/>
                <a:gd name="T110" fmla="*/ 224 w 565"/>
                <a:gd name="T111" fmla="*/ 0 h 638"/>
                <a:gd name="T112" fmla="*/ 301 w 565"/>
                <a:gd name="T113" fmla="*/ 30 h 638"/>
                <a:gd name="T114" fmla="*/ 384 w 565"/>
                <a:gd name="T115" fmla="*/ 4 h 638"/>
                <a:gd name="T116" fmla="*/ 433 w 565"/>
                <a:gd name="T117" fmla="*/ 44 h 6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" name="Freeform 89"/>
            <p:cNvSpPr/>
            <p:nvPr/>
          </p:nvSpPr>
          <p:spPr bwMode="gray">
            <a:xfrm>
              <a:off x="3746" y="2774"/>
              <a:ext cx="283" cy="318"/>
            </a:xfrm>
            <a:custGeom>
              <a:gdLst>
                <a:gd name="T0" fmla="*/ 433 w 565"/>
                <a:gd name="T1" fmla="*/ 44 h 638"/>
                <a:gd name="T2" fmla="*/ 423 w 565"/>
                <a:gd name="T3" fmla="*/ 47 h 638"/>
                <a:gd name="T4" fmla="*/ 411 w 565"/>
                <a:gd name="T5" fmla="*/ 59 h 638"/>
                <a:gd name="T6" fmla="*/ 398 w 565"/>
                <a:gd name="T7" fmla="*/ 85 h 638"/>
                <a:gd name="T8" fmla="*/ 394 w 565"/>
                <a:gd name="T9" fmla="*/ 112 h 638"/>
                <a:gd name="T10" fmla="*/ 384 w 565"/>
                <a:gd name="T11" fmla="*/ 126 h 638"/>
                <a:gd name="T12" fmla="*/ 360 w 565"/>
                <a:gd name="T13" fmla="*/ 118 h 638"/>
                <a:gd name="T14" fmla="*/ 335 w 565"/>
                <a:gd name="T15" fmla="*/ 107 h 638"/>
                <a:gd name="T16" fmla="*/ 319 w 565"/>
                <a:gd name="T17" fmla="*/ 107 h 638"/>
                <a:gd name="T18" fmla="*/ 325 w 565"/>
                <a:gd name="T19" fmla="*/ 128 h 638"/>
                <a:gd name="T20" fmla="*/ 346 w 565"/>
                <a:gd name="T21" fmla="*/ 146 h 638"/>
                <a:gd name="T22" fmla="*/ 372 w 565"/>
                <a:gd name="T23" fmla="*/ 154 h 638"/>
                <a:gd name="T24" fmla="*/ 402 w 565"/>
                <a:gd name="T25" fmla="*/ 142 h 638"/>
                <a:gd name="T26" fmla="*/ 413 w 565"/>
                <a:gd name="T27" fmla="*/ 124 h 638"/>
                <a:gd name="T28" fmla="*/ 423 w 565"/>
                <a:gd name="T29" fmla="*/ 103 h 638"/>
                <a:gd name="T30" fmla="*/ 437 w 565"/>
                <a:gd name="T31" fmla="*/ 97 h 638"/>
                <a:gd name="T32" fmla="*/ 468 w 565"/>
                <a:gd name="T33" fmla="*/ 122 h 638"/>
                <a:gd name="T34" fmla="*/ 502 w 565"/>
                <a:gd name="T35" fmla="*/ 138 h 638"/>
                <a:gd name="T36" fmla="*/ 524 w 565"/>
                <a:gd name="T37" fmla="*/ 144 h 638"/>
                <a:gd name="T38" fmla="*/ 549 w 565"/>
                <a:gd name="T39" fmla="*/ 154 h 638"/>
                <a:gd name="T40" fmla="*/ 565 w 565"/>
                <a:gd name="T41" fmla="*/ 177 h 638"/>
                <a:gd name="T42" fmla="*/ 553 w 565"/>
                <a:gd name="T43" fmla="*/ 207 h 638"/>
                <a:gd name="T44" fmla="*/ 531 w 565"/>
                <a:gd name="T45" fmla="*/ 232 h 638"/>
                <a:gd name="T46" fmla="*/ 520 w 565"/>
                <a:gd name="T47" fmla="*/ 242 h 638"/>
                <a:gd name="T48" fmla="*/ 533 w 565"/>
                <a:gd name="T49" fmla="*/ 242 h 638"/>
                <a:gd name="T50" fmla="*/ 555 w 565"/>
                <a:gd name="T51" fmla="*/ 242 h 638"/>
                <a:gd name="T52" fmla="*/ 561 w 565"/>
                <a:gd name="T53" fmla="*/ 252 h 638"/>
                <a:gd name="T54" fmla="*/ 543 w 565"/>
                <a:gd name="T55" fmla="*/ 270 h 638"/>
                <a:gd name="T56" fmla="*/ 516 w 565"/>
                <a:gd name="T57" fmla="*/ 286 h 638"/>
                <a:gd name="T58" fmla="*/ 502 w 565"/>
                <a:gd name="T59" fmla="*/ 292 h 638"/>
                <a:gd name="T60" fmla="*/ 516 w 565"/>
                <a:gd name="T61" fmla="*/ 295 h 638"/>
                <a:gd name="T62" fmla="*/ 537 w 565"/>
                <a:gd name="T63" fmla="*/ 315 h 638"/>
                <a:gd name="T64" fmla="*/ 543 w 565"/>
                <a:gd name="T65" fmla="*/ 353 h 638"/>
                <a:gd name="T66" fmla="*/ 549 w 565"/>
                <a:gd name="T67" fmla="*/ 396 h 638"/>
                <a:gd name="T68" fmla="*/ 561 w 565"/>
                <a:gd name="T69" fmla="*/ 418 h 638"/>
                <a:gd name="T70" fmla="*/ 563 w 565"/>
                <a:gd name="T71" fmla="*/ 435 h 638"/>
                <a:gd name="T72" fmla="*/ 541 w 565"/>
                <a:gd name="T73" fmla="*/ 451 h 638"/>
                <a:gd name="T74" fmla="*/ 514 w 565"/>
                <a:gd name="T75" fmla="*/ 445 h 638"/>
                <a:gd name="T76" fmla="*/ 490 w 565"/>
                <a:gd name="T77" fmla="*/ 443 h 638"/>
                <a:gd name="T78" fmla="*/ 476 w 565"/>
                <a:gd name="T79" fmla="*/ 465 h 638"/>
                <a:gd name="T80" fmla="*/ 472 w 565"/>
                <a:gd name="T81" fmla="*/ 492 h 638"/>
                <a:gd name="T82" fmla="*/ 463 w 565"/>
                <a:gd name="T83" fmla="*/ 518 h 638"/>
                <a:gd name="T84" fmla="*/ 449 w 565"/>
                <a:gd name="T85" fmla="*/ 545 h 638"/>
                <a:gd name="T86" fmla="*/ 445 w 565"/>
                <a:gd name="T87" fmla="*/ 587 h 638"/>
                <a:gd name="T88" fmla="*/ 445 w 565"/>
                <a:gd name="T89" fmla="*/ 604 h 638"/>
                <a:gd name="T90" fmla="*/ 405 w 565"/>
                <a:gd name="T91" fmla="*/ 634 h 638"/>
                <a:gd name="T92" fmla="*/ 350 w 565"/>
                <a:gd name="T93" fmla="*/ 634 h 638"/>
                <a:gd name="T94" fmla="*/ 274 w 565"/>
                <a:gd name="T95" fmla="*/ 595 h 638"/>
                <a:gd name="T96" fmla="*/ 185 w 565"/>
                <a:gd name="T97" fmla="*/ 622 h 638"/>
                <a:gd name="T98" fmla="*/ 140 w 565"/>
                <a:gd name="T99" fmla="*/ 514 h 638"/>
                <a:gd name="T100" fmla="*/ 77 w 565"/>
                <a:gd name="T101" fmla="*/ 453 h 638"/>
                <a:gd name="T102" fmla="*/ 18 w 565"/>
                <a:gd name="T103" fmla="*/ 333 h 638"/>
                <a:gd name="T104" fmla="*/ 106 w 565"/>
                <a:gd name="T105" fmla="*/ 199 h 638"/>
                <a:gd name="T106" fmla="*/ 165 w 565"/>
                <a:gd name="T107" fmla="*/ 144 h 638"/>
                <a:gd name="T108" fmla="*/ 183 w 565"/>
                <a:gd name="T109" fmla="*/ 51 h 638"/>
                <a:gd name="T110" fmla="*/ 224 w 565"/>
                <a:gd name="T111" fmla="*/ 0 h 638"/>
                <a:gd name="T112" fmla="*/ 301 w 565"/>
                <a:gd name="T113" fmla="*/ 30 h 638"/>
                <a:gd name="T114" fmla="*/ 384 w 565"/>
                <a:gd name="T115" fmla="*/ 4 h 638"/>
                <a:gd name="T116" fmla="*/ 433 w 565"/>
                <a:gd name="T117" fmla="*/ 44 h 6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" name="Freeform 90"/>
            <p:cNvSpPr/>
            <p:nvPr/>
          </p:nvSpPr>
          <p:spPr bwMode="gray">
            <a:xfrm>
              <a:off x="3622" y="2455"/>
              <a:ext cx="383" cy="340"/>
            </a:xfrm>
            <a:custGeom>
              <a:gdLst>
                <a:gd name="T0" fmla="*/ 266 w 766"/>
                <a:gd name="T1" fmla="*/ 45 h 681"/>
                <a:gd name="T2" fmla="*/ 281 w 766"/>
                <a:gd name="T3" fmla="*/ 55 h 681"/>
                <a:gd name="T4" fmla="*/ 313 w 766"/>
                <a:gd name="T5" fmla="*/ 70 h 681"/>
                <a:gd name="T6" fmla="*/ 340 w 766"/>
                <a:gd name="T7" fmla="*/ 88 h 681"/>
                <a:gd name="T8" fmla="*/ 384 w 766"/>
                <a:gd name="T9" fmla="*/ 100 h 681"/>
                <a:gd name="T10" fmla="*/ 419 w 766"/>
                <a:gd name="T11" fmla="*/ 114 h 681"/>
                <a:gd name="T12" fmla="*/ 441 w 766"/>
                <a:gd name="T13" fmla="*/ 137 h 681"/>
                <a:gd name="T14" fmla="*/ 457 w 766"/>
                <a:gd name="T15" fmla="*/ 165 h 681"/>
                <a:gd name="T16" fmla="*/ 482 w 766"/>
                <a:gd name="T17" fmla="*/ 204 h 681"/>
                <a:gd name="T18" fmla="*/ 506 w 766"/>
                <a:gd name="T19" fmla="*/ 236 h 681"/>
                <a:gd name="T20" fmla="*/ 531 w 766"/>
                <a:gd name="T21" fmla="*/ 277 h 681"/>
                <a:gd name="T22" fmla="*/ 549 w 766"/>
                <a:gd name="T23" fmla="*/ 316 h 681"/>
                <a:gd name="T24" fmla="*/ 551 w 766"/>
                <a:gd name="T25" fmla="*/ 342 h 681"/>
                <a:gd name="T26" fmla="*/ 563 w 766"/>
                <a:gd name="T27" fmla="*/ 368 h 681"/>
                <a:gd name="T28" fmla="*/ 606 w 766"/>
                <a:gd name="T29" fmla="*/ 385 h 681"/>
                <a:gd name="T30" fmla="*/ 646 w 766"/>
                <a:gd name="T31" fmla="*/ 399 h 681"/>
                <a:gd name="T32" fmla="*/ 671 w 766"/>
                <a:gd name="T33" fmla="*/ 427 h 681"/>
                <a:gd name="T34" fmla="*/ 693 w 766"/>
                <a:gd name="T35" fmla="*/ 448 h 681"/>
                <a:gd name="T36" fmla="*/ 716 w 766"/>
                <a:gd name="T37" fmla="*/ 464 h 681"/>
                <a:gd name="T38" fmla="*/ 732 w 766"/>
                <a:gd name="T39" fmla="*/ 486 h 681"/>
                <a:gd name="T40" fmla="*/ 724 w 766"/>
                <a:gd name="T41" fmla="*/ 499 h 681"/>
                <a:gd name="T42" fmla="*/ 689 w 766"/>
                <a:gd name="T43" fmla="*/ 503 h 681"/>
                <a:gd name="T44" fmla="*/ 644 w 766"/>
                <a:gd name="T45" fmla="*/ 499 h 681"/>
                <a:gd name="T46" fmla="*/ 610 w 766"/>
                <a:gd name="T47" fmla="*/ 496 h 681"/>
                <a:gd name="T48" fmla="*/ 610 w 766"/>
                <a:gd name="T49" fmla="*/ 498 h 681"/>
                <a:gd name="T50" fmla="*/ 632 w 766"/>
                <a:gd name="T51" fmla="*/ 507 h 681"/>
                <a:gd name="T52" fmla="*/ 657 w 766"/>
                <a:gd name="T53" fmla="*/ 523 h 681"/>
                <a:gd name="T54" fmla="*/ 671 w 766"/>
                <a:gd name="T55" fmla="*/ 539 h 681"/>
                <a:gd name="T56" fmla="*/ 707 w 766"/>
                <a:gd name="T57" fmla="*/ 559 h 681"/>
                <a:gd name="T58" fmla="*/ 736 w 766"/>
                <a:gd name="T59" fmla="*/ 578 h 681"/>
                <a:gd name="T60" fmla="*/ 754 w 766"/>
                <a:gd name="T61" fmla="*/ 602 h 681"/>
                <a:gd name="T62" fmla="*/ 766 w 766"/>
                <a:gd name="T63" fmla="*/ 622 h 681"/>
                <a:gd name="T64" fmla="*/ 758 w 766"/>
                <a:gd name="T65" fmla="*/ 631 h 681"/>
                <a:gd name="T66" fmla="*/ 730 w 766"/>
                <a:gd name="T67" fmla="*/ 647 h 681"/>
                <a:gd name="T68" fmla="*/ 705 w 766"/>
                <a:gd name="T69" fmla="*/ 659 h 681"/>
                <a:gd name="T70" fmla="*/ 697 w 766"/>
                <a:gd name="T71" fmla="*/ 665 h 681"/>
                <a:gd name="T72" fmla="*/ 689 w 766"/>
                <a:gd name="T73" fmla="*/ 673 h 681"/>
                <a:gd name="T74" fmla="*/ 681 w 766"/>
                <a:gd name="T75" fmla="*/ 677 h 681"/>
                <a:gd name="T76" fmla="*/ 679 w 766"/>
                <a:gd name="T77" fmla="*/ 681 h 681"/>
                <a:gd name="T78" fmla="*/ 632 w 766"/>
                <a:gd name="T79" fmla="*/ 641 h 681"/>
                <a:gd name="T80" fmla="*/ 500 w 766"/>
                <a:gd name="T81" fmla="*/ 671 h 681"/>
                <a:gd name="T82" fmla="*/ 431 w 766"/>
                <a:gd name="T83" fmla="*/ 645 h 681"/>
                <a:gd name="T84" fmla="*/ 356 w 766"/>
                <a:gd name="T85" fmla="*/ 633 h 681"/>
                <a:gd name="T86" fmla="*/ 297 w 766"/>
                <a:gd name="T87" fmla="*/ 592 h 681"/>
                <a:gd name="T88" fmla="*/ 230 w 766"/>
                <a:gd name="T89" fmla="*/ 513 h 681"/>
                <a:gd name="T90" fmla="*/ 197 w 766"/>
                <a:gd name="T91" fmla="*/ 407 h 681"/>
                <a:gd name="T92" fmla="*/ 144 w 766"/>
                <a:gd name="T93" fmla="*/ 269 h 681"/>
                <a:gd name="T94" fmla="*/ 83 w 766"/>
                <a:gd name="T95" fmla="*/ 257 h 681"/>
                <a:gd name="T96" fmla="*/ 0 w 766"/>
                <a:gd name="T97" fmla="*/ 220 h 681"/>
                <a:gd name="T98" fmla="*/ 69 w 766"/>
                <a:gd name="T99" fmla="*/ 124 h 681"/>
                <a:gd name="T100" fmla="*/ 122 w 766"/>
                <a:gd name="T101" fmla="*/ 100 h 681"/>
                <a:gd name="T102" fmla="*/ 203 w 766"/>
                <a:gd name="T103" fmla="*/ 76 h 681"/>
                <a:gd name="T104" fmla="*/ 262 w 766"/>
                <a:gd name="T105" fmla="*/ 0 h 6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" name="Freeform 91"/>
            <p:cNvSpPr/>
            <p:nvPr/>
          </p:nvSpPr>
          <p:spPr bwMode="gray">
            <a:xfrm>
              <a:off x="3622" y="2455"/>
              <a:ext cx="383" cy="340"/>
            </a:xfrm>
            <a:custGeom>
              <a:gdLst>
                <a:gd name="T0" fmla="*/ 266 w 766"/>
                <a:gd name="T1" fmla="*/ 45 h 681"/>
                <a:gd name="T2" fmla="*/ 281 w 766"/>
                <a:gd name="T3" fmla="*/ 55 h 681"/>
                <a:gd name="T4" fmla="*/ 313 w 766"/>
                <a:gd name="T5" fmla="*/ 70 h 681"/>
                <a:gd name="T6" fmla="*/ 340 w 766"/>
                <a:gd name="T7" fmla="*/ 88 h 681"/>
                <a:gd name="T8" fmla="*/ 384 w 766"/>
                <a:gd name="T9" fmla="*/ 100 h 681"/>
                <a:gd name="T10" fmla="*/ 419 w 766"/>
                <a:gd name="T11" fmla="*/ 114 h 681"/>
                <a:gd name="T12" fmla="*/ 441 w 766"/>
                <a:gd name="T13" fmla="*/ 137 h 681"/>
                <a:gd name="T14" fmla="*/ 457 w 766"/>
                <a:gd name="T15" fmla="*/ 165 h 681"/>
                <a:gd name="T16" fmla="*/ 482 w 766"/>
                <a:gd name="T17" fmla="*/ 204 h 681"/>
                <a:gd name="T18" fmla="*/ 506 w 766"/>
                <a:gd name="T19" fmla="*/ 236 h 681"/>
                <a:gd name="T20" fmla="*/ 531 w 766"/>
                <a:gd name="T21" fmla="*/ 277 h 681"/>
                <a:gd name="T22" fmla="*/ 549 w 766"/>
                <a:gd name="T23" fmla="*/ 316 h 681"/>
                <a:gd name="T24" fmla="*/ 551 w 766"/>
                <a:gd name="T25" fmla="*/ 342 h 681"/>
                <a:gd name="T26" fmla="*/ 563 w 766"/>
                <a:gd name="T27" fmla="*/ 368 h 681"/>
                <a:gd name="T28" fmla="*/ 606 w 766"/>
                <a:gd name="T29" fmla="*/ 385 h 681"/>
                <a:gd name="T30" fmla="*/ 646 w 766"/>
                <a:gd name="T31" fmla="*/ 399 h 681"/>
                <a:gd name="T32" fmla="*/ 671 w 766"/>
                <a:gd name="T33" fmla="*/ 427 h 681"/>
                <a:gd name="T34" fmla="*/ 693 w 766"/>
                <a:gd name="T35" fmla="*/ 448 h 681"/>
                <a:gd name="T36" fmla="*/ 716 w 766"/>
                <a:gd name="T37" fmla="*/ 464 h 681"/>
                <a:gd name="T38" fmla="*/ 732 w 766"/>
                <a:gd name="T39" fmla="*/ 486 h 681"/>
                <a:gd name="T40" fmla="*/ 724 w 766"/>
                <a:gd name="T41" fmla="*/ 499 h 681"/>
                <a:gd name="T42" fmla="*/ 689 w 766"/>
                <a:gd name="T43" fmla="*/ 503 h 681"/>
                <a:gd name="T44" fmla="*/ 644 w 766"/>
                <a:gd name="T45" fmla="*/ 499 h 681"/>
                <a:gd name="T46" fmla="*/ 610 w 766"/>
                <a:gd name="T47" fmla="*/ 496 h 681"/>
                <a:gd name="T48" fmla="*/ 610 w 766"/>
                <a:gd name="T49" fmla="*/ 498 h 681"/>
                <a:gd name="T50" fmla="*/ 632 w 766"/>
                <a:gd name="T51" fmla="*/ 507 h 681"/>
                <a:gd name="T52" fmla="*/ 657 w 766"/>
                <a:gd name="T53" fmla="*/ 523 h 681"/>
                <a:gd name="T54" fmla="*/ 671 w 766"/>
                <a:gd name="T55" fmla="*/ 539 h 681"/>
                <a:gd name="T56" fmla="*/ 707 w 766"/>
                <a:gd name="T57" fmla="*/ 559 h 681"/>
                <a:gd name="T58" fmla="*/ 736 w 766"/>
                <a:gd name="T59" fmla="*/ 578 h 681"/>
                <a:gd name="T60" fmla="*/ 754 w 766"/>
                <a:gd name="T61" fmla="*/ 602 h 681"/>
                <a:gd name="T62" fmla="*/ 766 w 766"/>
                <a:gd name="T63" fmla="*/ 622 h 681"/>
                <a:gd name="T64" fmla="*/ 758 w 766"/>
                <a:gd name="T65" fmla="*/ 631 h 681"/>
                <a:gd name="T66" fmla="*/ 730 w 766"/>
                <a:gd name="T67" fmla="*/ 647 h 681"/>
                <a:gd name="T68" fmla="*/ 705 w 766"/>
                <a:gd name="T69" fmla="*/ 659 h 681"/>
                <a:gd name="T70" fmla="*/ 697 w 766"/>
                <a:gd name="T71" fmla="*/ 665 h 681"/>
                <a:gd name="T72" fmla="*/ 689 w 766"/>
                <a:gd name="T73" fmla="*/ 673 h 681"/>
                <a:gd name="T74" fmla="*/ 681 w 766"/>
                <a:gd name="T75" fmla="*/ 677 h 681"/>
                <a:gd name="T76" fmla="*/ 679 w 766"/>
                <a:gd name="T77" fmla="*/ 681 h 681"/>
                <a:gd name="T78" fmla="*/ 632 w 766"/>
                <a:gd name="T79" fmla="*/ 641 h 681"/>
                <a:gd name="T80" fmla="*/ 500 w 766"/>
                <a:gd name="T81" fmla="*/ 671 h 681"/>
                <a:gd name="T82" fmla="*/ 431 w 766"/>
                <a:gd name="T83" fmla="*/ 645 h 681"/>
                <a:gd name="T84" fmla="*/ 356 w 766"/>
                <a:gd name="T85" fmla="*/ 633 h 681"/>
                <a:gd name="T86" fmla="*/ 297 w 766"/>
                <a:gd name="T87" fmla="*/ 592 h 681"/>
                <a:gd name="T88" fmla="*/ 230 w 766"/>
                <a:gd name="T89" fmla="*/ 513 h 681"/>
                <a:gd name="T90" fmla="*/ 197 w 766"/>
                <a:gd name="T91" fmla="*/ 407 h 681"/>
                <a:gd name="T92" fmla="*/ 144 w 766"/>
                <a:gd name="T93" fmla="*/ 269 h 681"/>
                <a:gd name="T94" fmla="*/ 83 w 766"/>
                <a:gd name="T95" fmla="*/ 257 h 681"/>
                <a:gd name="T96" fmla="*/ 0 w 766"/>
                <a:gd name="T97" fmla="*/ 220 h 681"/>
                <a:gd name="T98" fmla="*/ 69 w 766"/>
                <a:gd name="T99" fmla="*/ 124 h 681"/>
                <a:gd name="T100" fmla="*/ 122 w 766"/>
                <a:gd name="T101" fmla="*/ 100 h 681"/>
                <a:gd name="T102" fmla="*/ 203 w 766"/>
                <a:gd name="T103" fmla="*/ 76 h 681"/>
                <a:gd name="T104" fmla="*/ 262 w 766"/>
                <a:gd name="T105" fmla="*/ 0 h 6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" name="Freeform 92"/>
            <p:cNvSpPr/>
            <p:nvPr/>
          </p:nvSpPr>
          <p:spPr bwMode="gray">
            <a:xfrm>
              <a:off x="3848" y="2705"/>
              <a:ext cx="58" cy="77"/>
            </a:xfrm>
            <a:custGeom>
              <a:gdLst>
                <a:gd name="T0" fmla="*/ 0 w 116"/>
                <a:gd name="T1" fmla="*/ 0 h 156"/>
                <a:gd name="T2" fmla="*/ 2 w 116"/>
                <a:gd name="T3" fmla="*/ 6 h 156"/>
                <a:gd name="T4" fmla="*/ 8 w 116"/>
                <a:gd name="T5" fmla="*/ 18 h 156"/>
                <a:gd name="T6" fmla="*/ 13 w 116"/>
                <a:gd name="T7" fmla="*/ 34 h 156"/>
                <a:gd name="T8" fmla="*/ 19 w 116"/>
                <a:gd name="T9" fmla="*/ 52 h 156"/>
                <a:gd name="T10" fmla="*/ 21 w 116"/>
                <a:gd name="T11" fmla="*/ 65 h 156"/>
                <a:gd name="T12" fmla="*/ 23 w 116"/>
                <a:gd name="T13" fmla="*/ 83 h 156"/>
                <a:gd name="T14" fmla="*/ 31 w 116"/>
                <a:gd name="T15" fmla="*/ 103 h 156"/>
                <a:gd name="T16" fmla="*/ 41 w 116"/>
                <a:gd name="T17" fmla="*/ 121 h 156"/>
                <a:gd name="T18" fmla="*/ 47 w 116"/>
                <a:gd name="T19" fmla="*/ 136 h 156"/>
                <a:gd name="T20" fmla="*/ 49 w 116"/>
                <a:gd name="T21" fmla="*/ 142 h 156"/>
                <a:gd name="T22" fmla="*/ 59 w 116"/>
                <a:gd name="T23" fmla="*/ 148 h 156"/>
                <a:gd name="T24" fmla="*/ 69 w 116"/>
                <a:gd name="T25" fmla="*/ 154 h 156"/>
                <a:gd name="T26" fmla="*/ 82 w 116"/>
                <a:gd name="T27" fmla="*/ 156 h 156"/>
                <a:gd name="T28" fmla="*/ 94 w 116"/>
                <a:gd name="T29" fmla="*/ 156 h 156"/>
                <a:gd name="T30" fmla="*/ 106 w 116"/>
                <a:gd name="T31" fmla="*/ 150 h 156"/>
                <a:gd name="T32" fmla="*/ 114 w 116"/>
                <a:gd name="T33" fmla="*/ 138 h 156"/>
                <a:gd name="T34" fmla="*/ 116 w 116"/>
                <a:gd name="T35" fmla="*/ 123 h 156"/>
                <a:gd name="T36" fmla="*/ 108 w 116"/>
                <a:gd name="T37" fmla="*/ 107 h 156"/>
                <a:gd name="T38" fmla="*/ 94 w 116"/>
                <a:gd name="T39" fmla="*/ 91 h 156"/>
                <a:gd name="T40" fmla="*/ 76 w 116"/>
                <a:gd name="T41" fmla="*/ 77 h 156"/>
                <a:gd name="T42" fmla="*/ 59 w 116"/>
                <a:gd name="T43" fmla="*/ 65 h 156"/>
                <a:gd name="T44" fmla="*/ 43 w 116"/>
                <a:gd name="T45" fmla="*/ 54 h 156"/>
                <a:gd name="T46" fmla="*/ 37 w 116"/>
                <a:gd name="T47" fmla="*/ 46 h 156"/>
                <a:gd name="T48" fmla="*/ 31 w 116"/>
                <a:gd name="T49" fmla="*/ 34 h 156"/>
                <a:gd name="T50" fmla="*/ 21 w 116"/>
                <a:gd name="T51" fmla="*/ 22 h 156"/>
                <a:gd name="T52" fmla="*/ 12 w 116"/>
                <a:gd name="T53" fmla="*/ 12 h 156"/>
                <a:gd name="T54" fmla="*/ 2 w 116"/>
                <a:gd name="T55" fmla="*/ 4 h 156"/>
                <a:gd name="T56" fmla="*/ 0 w 116"/>
                <a:gd name="T57" fmla="*/ 0 h 1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" name="Freeform 93"/>
            <p:cNvSpPr/>
            <p:nvPr/>
          </p:nvSpPr>
          <p:spPr bwMode="gray">
            <a:xfrm>
              <a:off x="3848" y="2705"/>
              <a:ext cx="58" cy="77"/>
            </a:xfrm>
            <a:custGeom>
              <a:gdLst>
                <a:gd name="T0" fmla="*/ 0 w 116"/>
                <a:gd name="T1" fmla="*/ 0 h 156"/>
                <a:gd name="T2" fmla="*/ 2 w 116"/>
                <a:gd name="T3" fmla="*/ 6 h 156"/>
                <a:gd name="T4" fmla="*/ 8 w 116"/>
                <a:gd name="T5" fmla="*/ 18 h 156"/>
                <a:gd name="T6" fmla="*/ 13 w 116"/>
                <a:gd name="T7" fmla="*/ 34 h 156"/>
                <a:gd name="T8" fmla="*/ 19 w 116"/>
                <a:gd name="T9" fmla="*/ 52 h 156"/>
                <a:gd name="T10" fmla="*/ 21 w 116"/>
                <a:gd name="T11" fmla="*/ 65 h 156"/>
                <a:gd name="T12" fmla="*/ 23 w 116"/>
                <a:gd name="T13" fmla="*/ 83 h 156"/>
                <a:gd name="T14" fmla="*/ 31 w 116"/>
                <a:gd name="T15" fmla="*/ 103 h 156"/>
                <a:gd name="T16" fmla="*/ 41 w 116"/>
                <a:gd name="T17" fmla="*/ 121 h 156"/>
                <a:gd name="T18" fmla="*/ 47 w 116"/>
                <a:gd name="T19" fmla="*/ 136 h 156"/>
                <a:gd name="T20" fmla="*/ 49 w 116"/>
                <a:gd name="T21" fmla="*/ 142 h 156"/>
                <a:gd name="T22" fmla="*/ 59 w 116"/>
                <a:gd name="T23" fmla="*/ 148 h 156"/>
                <a:gd name="T24" fmla="*/ 69 w 116"/>
                <a:gd name="T25" fmla="*/ 154 h 156"/>
                <a:gd name="T26" fmla="*/ 82 w 116"/>
                <a:gd name="T27" fmla="*/ 156 h 156"/>
                <a:gd name="T28" fmla="*/ 94 w 116"/>
                <a:gd name="T29" fmla="*/ 156 h 156"/>
                <a:gd name="T30" fmla="*/ 106 w 116"/>
                <a:gd name="T31" fmla="*/ 150 h 156"/>
                <a:gd name="T32" fmla="*/ 114 w 116"/>
                <a:gd name="T33" fmla="*/ 138 h 156"/>
                <a:gd name="T34" fmla="*/ 116 w 116"/>
                <a:gd name="T35" fmla="*/ 123 h 156"/>
                <a:gd name="T36" fmla="*/ 108 w 116"/>
                <a:gd name="T37" fmla="*/ 107 h 156"/>
                <a:gd name="T38" fmla="*/ 94 w 116"/>
                <a:gd name="T39" fmla="*/ 91 h 156"/>
                <a:gd name="T40" fmla="*/ 76 w 116"/>
                <a:gd name="T41" fmla="*/ 77 h 156"/>
                <a:gd name="T42" fmla="*/ 59 w 116"/>
                <a:gd name="T43" fmla="*/ 65 h 156"/>
                <a:gd name="T44" fmla="*/ 43 w 116"/>
                <a:gd name="T45" fmla="*/ 54 h 156"/>
                <a:gd name="T46" fmla="*/ 37 w 116"/>
                <a:gd name="T47" fmla="*/ 46 h 156"/>
                <a:gd name="T48" fmla="*/ 31 w 116"/>
                <a:gd name="T49" fmla="*/ 34 h 156"/>
                <a:gd name="T50" fmla="*/ 21 w 116"/>
                <a:gd name="T51" fmla="*/ 22 h 156"/>
                <a:gd name="T52" fmla="*/ 12 w 116"/>
                <a:gd name="T53" fmla="*/ 12 h 156"/>
                <a:gd name="T54" fmla="*/ 2 w 116"/>
                <a:gd name="T55" fmla="*/ 4 h 156"/>
                <a:gd name="T56" fmla="*/ 0 w 116"/>
                <a:gd name="T57" fmla="*/ 0 h 1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1" name="Freeform 94"/>
            <p:cNvSpPr/>
            <p:nvPr/>
          </p:nvSpPr>
          <p:spPr bwMode="gray">
            <a:xfrm>
              <a:off x="3714" y="2597"/>
              <a:ext cx="37" cy="32"/>
            </a:xfrm>
            <a:custGeom>
              <a:gdLst>
                <a:gd name="T0" fmla="*/ 0 w 75"/>
                <a:gd name="T1" fmla="*/ 45 h 63"/>
                <a:gd name="T2" fmla="*/ 33 w 75"/>
                <a:gd name="T3" fmla="*/ 0 h 63"/>
                <a:gd name="T4" fmla="*/ 73 w 75"/>
                <a:gd name="T5" fmla="*/ 14 h 63"/>
                <a:gd name="T6" fmla="*/ 75 w 75"/>
                <a:gd name="T7" fmla="*/ 49 h 63"/>
                <a:gd name="T8" fmla="*/ 32 w 75"/>
                <a:gd name="T9" fmla="*/ 63 h 63"/>
                <a:gd name="T10" fmla="*/ 0 w 75"/>
                <a:gd name="T11" fmla="*/ 45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2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2" name="Freeform 95"/>
            <p:cNvSpPr/>
            <p:nvPr/>
          </p:nvSpPr>
          <p:spPr bwMode="gray">
            <a:xfrm>
              <a:off x="3714" y="2597"/>
              <a:ext cx="37" cy="32"/>
            </a:xfrm>
            <a:custGeom>
              <a:gdLst>
                <a:gd name="T0" fmla="*/ 0 w 75"/>
                <a:gd name="T1" fmla="*/ 45 h 63"/>
                <a:gd name="T2" fmla="*/ 33 w 75"/>
                <a:gd name="T3" fmla="*/ 0 h 63"/>
                <a:gd name="T4" fmla="*/ 73 w 75"/>
                <a:gd name="T5" fmla="*/ 14 h 63"/>
                <a:gd name="T6" fmla="*/ 75 w 75"/>
                <a:gd name="T7" fmla="*/ 49 h 63"/>
                <a:gd name="T8" fmla="*/ 32 w 75"/>
                <a:gd name="T9" fmla="*/ 63 h 63"/>
                <a:gd name="T10" fmla="*/ 0 w 75"/>
                <a:gd name="T11" fmla="*/ 45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2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" name="Freeform 96"/>
            <p:cNvSpPr/>
            <p:nvPr/>
          </p:nvSpPr>
          <p:spPr bwMode="gray">
            <a:xfrm>
              <a:off x="3768" y="2614"/>
              <a:ext cx="37" cy="52"/>
            </a:xfrm>
            <a:custGeom>
              <a:gdLst>
                <a:gd name="T0" fmla="*/ 0 w 73"/>
                <a:gd name="T1" fmla="*/ 40 h 105"/>
                <a:gd name="T2" fmla="*/ 34 w 73"/>
                <a:gd name="T3" fmla="*/ 0 h 105"/>
                <a:gd name="T4" fmla="*/ 63 w 73"/>
                <a:gd name="T5" fmla="*/ 48 h 105"/>
                <a:gd name="T6" fmla="*/ 73 w 73"/>
                <a:gd name="T7" fmla="*/ 105 h 105"/>
                <a:gd name="T8" fmla="*/ 34 w 73"/>
                <a:gd name="T9" fmla="*/ 77 h 105"/>
                <a:gd name="T10" fmla="*/ 0 w 73"/>
                <a:gd name="T11" fmla="*/ 40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" name="Freeform 97"/>
            <p:cNvSpPr/>
            <p:nvPr/>
          </p:nvSpPr>
          <p:spPr bwMode="gray">
            <a:xfrm>
              <a:off x="3768" y="2614"/>
              <a:ext cx="37" cy="52"/>
            </a:xfrm>
            <a:custGeom>
              <a:gdLst>
                <a:gd name="T0" fmla="*/ 0 w 73"/>
                <a:gd name="T1" fmla="*/ 40 h 105"/>
                <a:gd name="T2" fmla="*/ 34 w 73"/>
                <a:gd name="T3" fmla="*/ 0 h 105"/>
                <a:gd name="T4" fmla="*/ 63 w 73"/>
                <a:gd name="T5" fmla="*/ 48 h 105"/>
                <a:gd name="T6" fmla="*/ 73 w 73"/>
                <a:gd name="T7" fmla="*/ 105 h 105"/>
                <a:gd name="T8" fmla="*/ 34 w 73"/>
                <a:gd name="T9" fmla="*/ 77 h 105"/>
                <a:gd name="T10" fmla="*/ 0 w 73"/>
                <a:gd name="T11" fmla="*/ 40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" name="Freeform 98"/>
            <p:cNvSpPr/>
            <p:nvPr/>
          </p:nvSpPr>
          <p:spPr bwMode="gray">
            <a:xfrm>
              <a:off x="3451" y="2207"/>
              <a:ext cx="493" cy="331"/>
            </a:xfrm>
            <a:custGeom>
              <a:gdLst>
                <a:gd name="T0" fmla="*/ 327 w 987"/>
                <a:gd name="T1" fmla="*/ 2 h 663"/>
                <a:gd name="T2" fmla="*/ 353 w 987"/>
                <a:gd name="T3" fmla="*/ 13 h 663"/>
                <a:gd name="T4" fmla="*/ 384 w 987"/>
                <a:gd name="T5" fmla="*/ 21 h 663"/>
                <a:gd name="T6" fmla="*/ 414 w 987"/>
                <a:gd name="T7" fmla="*/ 9 h 663"/>
                <a:gd name="T8" fmla="*/ 447 w 987"/>
                <a:gd name="T9" fmla="*/ 2 h 663"/>
                <a:gd name="T10" fmla="*/ 479 w 987"/>
                <a:gd name="T11" fmla="*/ 23 h 663"/>
                <a:gd name="T12" fmla="*/ 500 w 987"/>
                <a:gd name="T13" fmla="*/ 63 h 663"/>
                <a:gd name="T14" fmla="*/ 504 w 987"/>
                <a:gd name="T15" fmla="*/ 98 h 663"/>
                <a:gd name="T16" fmla="*/ 512 w 987"/>
                <a:gd name="T17" fmla="*/ 129 h 663"/>
                <a:gd name="T18" fmla="*/ 534 w 987"/>
                <a:gd name="T19" fmla="*/ 151 h 663"/>
                <a:gd name="T20" fmla="*/ 567 w 987"/>
                <a:gd name="T21" fmla="*/ 157 h 663"/>
                <a:gd name="T22" fmla="*/ 599 w 987"/>
                <a:gd name="T23" fmla="*/ 153 h 663"/>
                <a:gd name="T24" fmla="*/ 617 w 987"/>
                <a:gd name="T25" fmla="*/ 133 h 663"/>
                <a:gd name="T26" fmla="*/ 642 w 987"/>
                <a:gd name="T27" fmla="*/ 96 h 663"/>
                <a:gd name="T28" fmla="*/ 668 w 987"/>
                <a:gd name="T29" fmla="*/ 61 h 663"/>
                <a:gd name="T30" fmla="*/ 703 w 987"/>
                <a:gd name="T31" fmla="*/ 27 h 663"/>
                <a:gd name="T32" fmla="*/ 737 w 987"/>
                <a:gd name="T33" fmla="*/ 9 h 663"/>
                <a:gd name="T34" fmla="*/ 764 w 987"/>
                <a:gd name="T35" fmla="*/ 19 h 663"/>
                <a:gd name="T36" fmla="*/ 802 w 987"/>
                <a:gd name="T37" fmla="*/ 37 h 663"/>
                <a:gd name="T38" fmla="*/ 851 w 987"/>
                <a:gd name="T39" fmla="*/ 47 h 663"/>
                <a:gd name="T40" fmla="*/ 896 w 987"/>
                <a:gd name="T41" fmla="*/ 37 h 663"/>
                <a:gd name="T42" fmla="*/ 937 w 987"/>
                <a:gd name="T43" fmla="*/ 29 h 663"/>
                <a:gd name="T44" fmla="*/ 967 w 987"/>
                <a:gd name="T45" fmla="*/ 21 h 663"/>
                <a:gd name="T46" fmla="*/ 985 w 987"/>
                <a:gd name="T47" fmla="*/ 21 h 663"/>
                <a:gd name="T48" fmla="*/ 987 w 987"/>
                <a:gd name="T49" fmla="*/ 51 h 663"/>
                <a:gd name="T50" fmla="*/ 983 w 987"/>
                <a:gd name="T51" fmla="*/ 92 h 663"/>
                <a:gd name="T52" fmla="*/ 973 w 987"/>
                <a:gd name="T53" fmla="*/ 124 h 663"/>
                <a:gd name="T54" fmla="*/ 951 w 987"/>
                <a:gd name="T55" fmla="*/ 128 h 663"/>
                <a:gd name="T56" fmla="*/ 926 w 987"/>
                <a:gd name="T57" fmla="*/ 124 h 663"/>
                <a:gd name="T58" fmla="*/ 902 w 987"/>
                <a:gd name="T59" fmla="*/ 131 h 663"/>
                <a:gd name="T60" fmla="*/ 865 w 987"/>
                <a:gd name="T61" fmla="*/ 167 h 663"/>
                <a:gd name="T62" fmla="*/ 821 w 987"/>
                <a:gd name="T63" fmla="*/ 198 h 663"/>
                <a:gd name="T64" fmla="*/ 792 w 987"/>
                <a:gd name="T65" fmla="*/ 206 h 663"/>
                <a:gd name="T66" fmla="*/ 766 w 987"/>
                <a:gd name="T67" fmla="*/ 208 h 663"/>
                <a:gd name="T68" fmla="*/ 758 w 987"/>
                <a:gd name="T69" fmla="*/ 222 h 663"/>
                <a:gd name="T70" fmla="*/ 764 w 987"/>
                <a:gd name="T71" fmla="*/ 253 h 663"/>
                <a:gd name="T72" fmla="*/ 760 w 987"/>
                <a:gd name="T73" fmla="*/ 289 h 663"/>
                <a:gd name="T74" fmla="*/ 743 w 987"/>
                <a:gd name="T75" fmla="*/ 311 h 663"/>
                <a:gd name="T76" fmla="*/ 709 w 987"/>
                <a:gd name="T77" fmla="*/ 316 h 663"/>
                <a:gd name="T78" fmla="*/ 685 w 987"/>
                <a:gd name="T79" fmla="*/ 318 h 663"/>
                <a:gd name="T80" fmla="*/ 682 w 987"/>
                <a:gd name="T81" fmla="*/ 338 h 663"/>
                <a:gd name="T82" fmla="*/ 682 w 987"/>
                <a:gd name="T83" fmla="*/ 374 h 663"/>
                <a:gd name="T84" fmla="*/ 674 w 987"/>
                <a:gd name="T85" fmla="*/ 405 h 663"/>
                <a:gd name="T86" fmla="*/ 654 w 987"/>
                <a:gd name="T87" fmla="*/ 425 h 663"/>
                <a:gd name="T88" fmla="*/ 630 w 987"/>
                <a:gd name="T89" fmla="*/ 444 h 663"/>
                <a:gd name="T90" fmla="*/ 622 w 987"/>
                <a:gd name="T91" fmla="*/ 474 h 663"/>
                <a:gd name="T92" fmla="*/ 609 w 987"/>
                <a:gd name="T93" fmla="*/ 494 h 663"/>
                <a:gd name="T94" fmla="*/ 558 w 987"/>
                <a:gd name="T95" fmla="*/ 511 h 663"/>
                <a:gd name="T96" fmla="*/ 518 w 987"/>
                <a:gd name="T97" fmla="*/ 572 h 663"/>
                <a:gd name="T98" fmla="*/ 424 w 987"/>
                <a:gd name="T99" fmla="*/ 594 h 663"/>
                <a:gd name="T100" fmla="*/ 357 w 987"/>
                <a:gd name="T101" fmla="*/ 627 h 663"/>
                <a:gd name="T102" fmla="*/ 266 w 987"/>
                <a:gd name="T103" fmla="*/ 578 h 663"/>
                <a:gd name="T104" fmla="*/ 209 w 987"/>
                <a:gd name="T105" fmla="*/ 643 h 663"/>
                <a:gd name="T106" fmla="*/ 54 w 987"/>
                <a:gd name="T107" fmla="*/ 610 h 663"/>
                <a:gd name="T108" fmla="*/ 0 w 987"/>
                <a:gd name="T109" fmla="*/ 562 h 663"/>
                <a:gd name="T110" fmla="*/ 59 w 987"/>
                <a:gd name="T111" fmla="*/ 395 h 663"/>
                <a:gd name="T112" fmla="*/ 32 w 987"/>
                <a:gd name="T113" fmla="*/ 313 h 663"/>
                <a:gd name="T114" fmla="*/ 107 w 987"/>
                <a:gd name="T115" fmla="*/ 181 h 663"/>
                <a:gd name="T116" fmla="*/ 201 w 987"/>
                <a:gd name="T117" fmla="*/ 88 h 663"/>
                <a:gd name="T118" fmla="*/ 323 w 987"/>
                <a:gd name="T119" fmla="*/ 0 h 6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6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" name="Freeform 99"/>
            <p:cNvSpPr/>
            <p:nvPr/>
          </p:nvSpPr>
          <p:spPr bwMode="gray">
            <a:xfrm>
              <a:off x="3451" y="2207"/>
              <a:ext cx="493" cy="331"/>
            </a:xfrm>
            <a:custGeom>
              <a:gdLst>
                <a:gd name="T0" fmla="*/ 327 w 987"/>
                <a:gd name="T1" fmla="*/ 2 h 663"/>
                <a:gd name="T2" fmla="*/ 353 w 987"/>
                <a:gd name="T3" fmla="*/ 13 h 663"/>
                <a:gd name="T4" fmla="*/ 384 w 987"/>
                <a:gd name="T5" fmla="*/ 21 h 663"/>
                <a:gd name="T6" fmla="*/ 414 w 987"/>
                <a:gd name="T7" fmla="*/ 9 h 663"/>
                <a:gd name="T8" fmla="*/ 447 w 987"/>
                <a:gd name="T9" fmla="*/ 2 h 663"/>
                <a:gd name="T10" fmla="*/ 479 w 987"/>
                <a:gd name="T11" fmla="*/ 23 h 663"/>
                <a:gd name="T12" fmla="*/ 500 w 987"/>
                <a:gd name="T13" fmla="*/ 63 h 663"/>
                <a:gd name="T14" fmla="*/ 504 w 987"/>
                <a:gd name="T15" fmla="*/ 98 h 663"/>
                <a:gd name="T16" fmla="*/ 512 w 987"/>
                <a:gd name="T17" fmla="*/ 129 h 663"/>
                <a:gd name="T18" fmla="*/ 534 w 987"/>
                <a:gd name="T19" fmla="*/ 151 h 663"/>
                <a:gd name="T20" fmla="*/ 567 w 987"/>
                <a:gd name="T21" fmla="*/ 157 h 663"/>
                <a:gd name="T22" fmla="*/ 599 w 987"/>
                <a:gd name="T23" fmla="*/ 153 h 663"/>
                <a:gd name="T24" fmla="*/ 617 w 987"/>
                <a:gd name="T25" fmla="*/ 133 h 663"/>
                <a:gd name="T26" fmla="*/ 642 w 987"/>
                <a:gd name="T27" fmla="*/ 96 h 663"/>
                <a:gd name="T28" fmla="*/ 668 w 987"/>
                <a:gd name="T29" fmla="*/ 61 h 663"/>
                <a:gd name="T30" fmla="*/ 703 w 987"/>
                <a:gd name="T31" fmla="*/ 27 h 663"/>
                <a:gd name="T32" fmla="*/ 737 w 987"/>
                <a:gd name="T33" fmla="*/ 9 h 663"/>
                <a:gd name="T34" fmla="*/ 764 w 987"/>
                <a:gd name="T35" fmla="*/ 19 h 663"/>
                <a:gd name="T36" fmla="*/ 802 w 987"/>
                <a:gd name="T37" fmla="*/ 37 h 663"/>
                <a:gd name="T38" fmla="*/ 851 w 987"/>
                <a:gd name="T39" fmla="*/ 47 h 663"/>
                <a:gd name="T40" fmla="*/ 896 w 987"/>
                <a:gd name="T41" fmla="*/ 37 h 663"/>
                <a:gd name="T42" fmla="*/ 937 w 987"/>
                <a:gd name="T43" fmla="*/ 29 h 663"/>
                <a:gd name="T44" fmla="*/ 967 w 987"/>
                <a:gd name="T45" fmla="*/ 21 h 663"/>
                <a:gd name="T46" fmla="*/ 985 w 987"/>
                <a:gd name="T47" fmla="*/ 21 h 663"/>
                <a:gd name="T48" fmla="*/ 987 w 987"/>
                <a:gd name="T49" fmla="*/ 51 h 663"/>
                <a:gd name="T50" fmla="*/ 983 w 987"/>
                <a:gd name="T51" fmla="*/ 92 h 663"/>
                <a:gd name="T52" fmla="*/ 973 w 987"/>
                <a:gd name="T53" fmla="*/ 124 h 663"/>
                <a:gd name="T54" fmla="*/ 951 w 987"/>
                <a:gd name="T55" fmla="*/ 128 h 663"/>
                <a:gd name="T56" fmla="*/ 926 w 987"/>
                <a:gd name="T57" fmla="*/ 124 h 663"/>
                <a:gd name="T58" fmla="*/ 902 w 987"/>
                <a:gd name="T59" fmla="*/ 131 h 663"/>
                <a:gd name="T60" fmla="*/ 865 w 987"/>
                <a:gd name="T61" fmla="*/ 167 h 663"/>
                <a:gd name="T62" fmla="*/ 821 w 987"/>
                <a:gd name="T63" fmla="*/ 198 h 663"/>
                <a:gd name="T64" fmla="*/ 792 w 987"/>
                <a:gd name="T65" fmla="*/ 206 h 663"/>
                <a:gd name="T66" fmla="*/ 766 w 987"/>
                <a:gd name="T67" fmla="*/ 208 h 663"/>
                <a:gd name="T68" fmla="*/ 758 w 987"/>
                <a:gd name="T69" fmla="*/ 222 h 663"/>
                <a:gd name="T70" fmla="*/ 764 w 987"/>
                <a:gd name="T71" fmla="*/ 253 h 663"/>
                <a:gd name="T72" fmla="*/ 760 w 987"/>
                <a:gd name="T73" fmla="*/ 289 h 663"/>
                <a:gd name="T74" fmla="*/ 743 w 987"/>
                <a:gd name="T75" fmla="*/ 311 h 663"/>
                <a:gd name="T76" fmla="*/ 709 w 987"/>
                <a:gd name="T77" fmla="*/ 316 h 663"/>
                <a:gd name="T78" fmla="*/ 685 w 987"/>
                <a:gd name="T79" fmla="*/ 318 h 663"/>
                <a:gd name="T80" fmla="*/ 682 w 987"/>
                <a:gd name="T81" fmla="*/ 338 h 663"/>
                <a:gd name="T82" fmla="*/ 682 w 987"/>
                <a:gd name="T83" fmla="*/ 374 h 663"/>
                <a:gd name="T84" fmla="*/ 674 w 987"/>
                <a:gd name="T85" fmla="*/ 405 h 663"/>
                <a:gd name="T86" fmla="*/ 654 w 987"/>
                <a:gd name="T87" fmla="*/ 425 h 663"/>
                <a:gd name="T88" fmla="*/ 630 w 987"/>
                <a:gd name="T89" fmla="*/ 444 h 663"/>
                <a:gd name="T90" fmla="*/ 622 w 987"/>
                <a:gd name="T91" fmla="*/ 474 h 663"/>
                <a:gd name="T92" fmla="*/ 609 w 987"/>
                <a:gd name="T93" fmla="*/ 494 h 663"/>
                <a:gd name="T94" fmla="*/ 558 w 987"/>
                <a:gd name="T95" fmla="*/ 511 h 663"/>
                <a:gd name="T96" fmla="*/ 518 w 987"/>
                <a:gd name="T97" fmla="*/ 572 h 663"/>
                <a:gd name="T98" fmla="*/ 424 w 987"/>
                <a:gd name="T99" fmla="*/ 594 h 663"/>
                <a:gd name="T100" fmla="*/ 357 w 987"/>
                <a:gd name="T101" fmla="*/ 627 h 663"/>
                <a:gd name="T102" fmla="*/ 266 w 987"/>
                <a:gd name="T103" fmla="*/ 578 h 663"/>
                <a:gd name="T104" fmla="*/ 209 w 987"/>
                <a:gd name="T105" fmla="*/ 643 h 663"/>
                <a:gd name="T106" fmla="*/ 54 w 987"/>
                <a:gd name="T107" fmla="*/ 610 h 663"/>
                <a:gd name="T108" fmla="*/ 0 w 987"/>
                <a:gd name="T109" fmla="*/ 562 h 663"/>
                <a:gd name="T110" fmla="*/ 59 w 987"/>
                <a:gd name="T111" fmla="*/ 395 h 663"/>
                <a:gd name="T112" fmla="*/ 32 w 987"/>
                <a:gd name="T113" fmla="*/ 313 h 663"/>
                <a:gd name="T114" fmla="*/ 107 w 987"/>
                <a:gd name="T115" fmla="*/ 181 h 663"/>
                <a:gd name="T116" fmla="*/ 201 w 987"/>
                <a:gd name="T117" fmla="*/ 88 h 663"/>
                <a:gd name="T118" fmla="*/ 323 w 987"/>
                <a:gd name="T119" fmla="*/ 0 h 6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6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" name="Freeform 100"/>
            <p:cNvSpPr/>
            <p:nvPr/>
          </p:nvSpPr>
          <p:spPr bwMode="gray">
            <a:xfrm>
              <a:off x="3322" y="1838"/>
              <a:ext cx="400" cy="580"/>
            </a:xfrm>
            <a:custGeom>
              <a:gdLst>
                <a:gd name="T0" fmla="*/ 795 w 799"/>
                <a:gd name="T1" fmla="*/ 415 h 1161"/>
                <a:gd name="T2" fmla="*/ 773 w 799"/>
                <a:gd name="T3" fmla="*/ 433 h 1161"/>
                <a:gd name="T4" fmla="*/ 748 w 799"/>
                <a:gd name="T5" fmla="*/ 458 h 1161"/>
                <a:gd name="T6" fmla="*/ 738 w 799"/>
                <a:gd name="T7" fmla="*/ 484 h 1161"/>
                <a:gd name="T8" fmla="*/ 738 w 799"/>
                <a:gd name="T9" fmla="*/ 517 h 1161"/>
                <a:gd name="T10" fmla="*/ 726 w 799"/>
                <a:gd name="T11" fmla="*/ 549 h 1161"/>
                <a:gd name="T12" fmla="*/ 683 w 799"/>
                <a:gd name="T13" fmla="*/ 570 h 1161"/>
                <a:gd name="T14" fmla="*/ 645 w 799"/>
                <a:gd name="T15" fmla="*/ 584 h 1161"/>
                <a:gd name="T16" fmla="*/ 622 w 799"/>
                <a:gd name="T17" fmla="*/ 586 h 1161"/>
                <a:gd name="T18" fmla="*/ 594 w 799"/>
                <a:gd name="T19" fmla="*/ 580 h 1161"/>
                <a:gd name="T20" fmla="*/ 580 w 799"/>
                <a:gd name="T21" fmla="*/ 576 h 1161"/>
                <a:gd name="T22" fmla="*/ 557 w 799"/>
                <a:gd name="T23" fmla="*/ 679 h 1161"/>
                <a:gd name="T24" fmla="*/ 580 w 799"/>
                <a:gd name="T25" fmla="*/ 738 h 1161"/>
                <a:gd name="T26" fmla="*/ 458 w 799"/>
                <a:gd name="T27" fmla="*/ 826 h 1161"/>
                <a:gd name="T28" fmla="*/ 368 w 799"/>
                <a:gd name="T29" fmla="*/ 919 h 1161"/>
                <a:gd name="T30" fmla="*/ 289 w 799"/>
                <a:gd name="T31" fmla="*/ 1051 h 1161"/>
                <a:gd name="T32" fmla="*/ 316 w 799"/>
                <a:gd name="T33" fmla="*/ 1133 h 1161"/>
                <a:gd name="T34" fmla="*/ 244 w 799"/>
                <a:gd name="T35" fmla="*/ 1161 h 1161"/>
                <a:gd name="T36" fmla="*/ 80 w 799"/>
                <a:gd name="T37" fmla="*/ 1137 h 1161"/>
                <a:gd name="T38" fmla="*/ 45 w 799"/>
                <a:gd name="T39" fmla="*/ 1060 h 1161"/>
                <a:gd name="T40" fmla="*/ 66 w 799"/>
                <a:gd name="T41" fmla="*/ 990 h 1161"/>
                <a:gd name="T42" fmla="*/ 82 w 799"/>
                <a:gd name="T43" fmla="*/ 858 h 1161"/>
                <a:gd name="T44" fmla="*/ 9 w 799"/>
                <a:gd name="T45" fmla="*/ 749 h 1161"/>
                <a:gd name="T46" fmla="*/ 47 w 799"/>
                <a:gd name="T47" fmla="*/ 677 h 1161"/>
                <a:gd name="T48" fmla="*/ 114 w 799"/>
                <a:gd name="T49" fmla="*/ 594 h 1161"/>
                <a:gd name="T50" fmla="*/ 49 w 799"/>
                <a:gd name="T51" fmla="*/ 529 h 1161"/>
                <a:gd name="T52" fmla="*/ 96 w 799"/>
                <a:gd name="T53" fmla="*/ 466 h 1161"/>
                <a:gd name="T54" fmla="*/ 0 w 799"/>
                <a:gd name="T55" fmla="*/ 338 h 1161"/>
                <a:gd name="T56" fmla="*/ 3 w 799"/>
                <a:gd name="T57" fmla="*/ 273 h 1161"/>
                <a:gd name="T58" fmla="*/ 41 w 799"/>
                <a:gd name="T59" fmla="*/ 181 h 1161"/>
                <a:gd name="T60" fmla="*/ 114 w 799"/>
                <a:gd name="T61" fmla="*/ 147 h 1161"/>
                <a:gd name="T62" fmla="*/ 179 w 799"/>
                <a:gd name="T63" fmla="*/ 220 h 1161"/>
                <a:gd name="T64" fmla="*/ 269 w 799"/>
                <a:gd name="T65" fmla="*/ 167 h 1161"/>
                <a:gd name="T66" fmla="*/ 324 w 799"/>
                <a:gd name="T67" fmla="*/ 141 h 1161"/>
                <a:gd name="T68" fmla="*/ 352 w 799"/>
                <a:gd name="T69" fmla="*/ 59 h 1161"/>
                <a:gd name="T70" fmla="*/ 419 w 799"/>
                <a:gd name="T71" fmla="*/ 33 h 1161"/>
                <a:gd name="T72" fmla="*/ 464 w 799"/>
                <a:gd name="T73" fmla="*/ 17 h 1161"/>
                <a:gd name="T74" fmla="*/ 496 w 799"/>
                <a:gd name="T75" fmla="*/ 66 h 1161"/>
                <a:gd name="T76" fmla="*/ 509 w 799"/>
                <a:gd name="T77" fmla="*/ 84 h 1161"/>
                <a:gd name="T78" fmla="*/ 523 w 799"/>
                <a:gd name="T79" fmla="*/ 104 h 1161"/>
                <a:gd name="T80" fmla="*/ 525 w 799"/>
                <a:gd name="T81" fmla="*/ 114 h 1161"/>
                <a:gd name="T82" fmla="*/ 531 w 799"/>
                <a:gd name="T83" fmla="*/ 137 h 1161"/>
                <a:gd name="T84" fmla="*/ 539 w 799"/>
                <a:gd name="T85" fmla="*/ 161 h 1161"/>
                <a:gd name="T86" fmla="*/ 586 w 799"/>
                <a:gd name="T87" fmla="*/ 208 h 1161"/>
                <a:gd name="T88" fmla="*/ 661 w 799"/>
                <a:gd name="T89" fmla="*/ 232 h 1161"/>
                <a:gd name="T90" fmla="*/ 696 w 799"/>
                <a:gd name="T91" fmla="*/ 309 h 1161"/>
                <a:gd name="T92" fmla="*/ 775 w 799"/>
                <a:gd name="T93" fmla="*/ 389 h 1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" name="Freeform 101"/>
            <p:cNvSpPr/>
            <p:nvPr/>
          </p:nvSpPr>
          <p:spPr bwMode="gray">
            <a:xfrm>
              <a:off x="3322" y="1838"/>
              <a:ext cx="400" cy="580"/>
            </a:xfrm>
            <a:custGeom>
              <a:gdLst>
                <a:gd name="T0" fmla="*/ 795 w 799"/>
                <a:gd name="T1" fmla="*/ 415 h 1161"/>
                <a:gd name="T2" fmla="*/ 773 w 799"/>
                <a:gd name="T3" fmla="*/ 433 h 1161"/>
                <a:gd name="T4" fmla="*/ 748 w 799"/>
                <a:gd name="T5" fmla="*/ 458 h 1161"/>
                <a:gd name="T6" fmla="*/ 738 w 799"/>
                <a:gd name="T7" fmla="*/ 484 h 1161"/>
                <a:gd name="T8" fmla="*/ 738 w 799"/>
                <a:gd name="T9" fmla="*/ 517 h 1161"/>
                <a:gd name="T10" fmla="*/ 726 w 799"/>
                <a:gd name="T11" fmla="*/ 549 h 1161"/>
                <a:gd name="T12" fmla="*/ 683 w 799"/>
                <a:gd name="T13" fmla="*/ 570 h 1161"/>
                <a:gd name="T14" fmla="*/ 645 w 799"/>
                <a:gd name="T15" fmla="*/ 584 h 1161"/>
                <a:gd name="T16" fmla="*/ 622 w 799"/>
                <a:gd name="T17" fmla="*/ 586 h 1161"/>
                <a:gd name="T18" fmla="*/ 594 w 799"/>
                <a:gd name="T19" fmla="*/ 580 h 1161"/>
                <a:gd name="T20" fmla="*/ 580 w 799"/>
                <a:gd name="T21" fmla="*/ 576 h 1161"/>
                <a:gd name="T22" fmla="*/ 557 w 799"/>
                <a:gd name="T23" fmla="*/ 679 h 1161"/>
                <a:gd name="T24" fmla="*/ 580 w 799"/>
                <a:gd name="T25" fmla="*/ 738 h 1161"/>
                <a:gd name="T26" fmla="*/ 458 w 799"/>
                <a:gd name="T27" fmla="*/ 826 h 1161"/>
                <a:gd name="T28" fmla="*/ 368 w 799"/>
                <a:gd name="T29" fmla="*/ 919 h 1161"/>
                <a:gd name="T30" fmla="*/ 289 w 799"/>
                <a:gd name="T31" fmla="*/ 1051 h 1161"/>
                <a:gd name="T32" fmla="*/ 316 w 799"/>
                <a:gd name="T33" fmla="*/ 1133 h 1161"/>
                <a:gd name="T34" fmla="*/ 244 w 799"/>
                <a:gd name="T35" fmla="*/ 1161 h 1161"/>
                <a:gd name="T36" fmla="*/ 80 w 799"/>
                <a:gd name="T37" fmla="*/ 1137 h 1161"/>
                <a:gd name="T38" fmla="*/ 45 w 799"/>
                <a:gd name="T39" fmla="*/ 1060 h 1161"/>
                <a:gd name="T40" fmla="*/ 66 w 799"/>
                <a:gd name="T41" fmla="*/ 990 h 1161"/>
                <a:gd name="T42" fmla="*/ 82 w 799"/>
                <a:gd name="T43" fmla="*/ 858 h 1161"/>
                <a:gd name="T44" fmla="*/ 9 w 799"/>
                <a:gd name="T45" fmla="*/ 749 h 1161"/>
                <a:gd name="T46" fmla="*/ 47 w 799"/>
                <a:gd name="T47" fmla="*/ 677 h 1161"/>
                <a:gd name="T48" fmla="*/ 114 w 799"/>
                <a:gd name="T49" fmla="*/ 594 h 1161"/>
                <a:gd name="T50" fmla="*/ 49 w 799"/>
                <a:gd name="T51" fmla="*/ 529 h 1161"/>
                <a:gd name="T52" fmla="*/ 96 w 799"/>
                <a:gd name="T53" fmla="*/ 466 h 1161"/>
                <a:gd name="T54" fmla="*/ 0 w 799"/>
                <a:gd name="T55" fmla="*/ 338 h 1161"/>
                <a:gd name="T56" fmla="*/ 3 w 799"/>
                <a:gd name="T57" fmla="*/ 273 h 1161"/>
                <a:gd name="T58" fmla="*/ 41 w 799"/>
                <a:gd name="T59" fmla="*/ 181 h 1161"/>
                <a:gd name="T60" fmla="*/ 114 w 799"/>
                <a:gd name="T61" fmla="*/ 147 h 1161"/>
                <a:gd name="T62" fmla="*/ 179 w 799"/>
                <a:gd name="T63" fmla="*/ 220 h 1161"/>
                <a:gd name="T64" fmla="*/ 269 w 799"/>
                <a:gd name="T65" fmla="*/ 167 h 1161"/>
                <a:gd name="T66" fmla="*/ 324 w 799"/>
                <a:gd name="T67" fmla="*/ 141 h 1161"/>
                <a:gd name="T68" fmla="*/ 352 w 799"/>
                <a:gd name="T69" fmla="*/ 59 h 1161"/>
                <a:gd name="T70" fmla="*/ 419 w 799"/>
                <a:gd name="T71" fmla="*/ 33 h 1161"/>
                <a:gd name="T72" fmla="*/ 464 w 799"/>
                <a:gd name="T73" fmla="*/ 17 h 1161"/>
                <a:gd name="T74" fmla="*/ 496 w 799"/>
                <a:gd name="T75" fmla="*/ 66 h 1161"/>
                <a:gd name="T76" fmla="*/ 509 w 799"/>
                <a:gd name="T77" fmla="*/ 84 h 1161"/>
                <a:gd name="T78" fmla="*/ 523 w 799"/>
                <a:gd name="T79" fmla="*/ 104 h 1161"/>
                <a:gd name="T80" fmla="*/ 525 w 799"/>
                <a:gd name="T81" fmla="*/ 114 h 1161"/>
                <a:gd name="T82" fmla="*/ 531 w 799"/>
                <a:gd name="T83" fmla="*/ 137 h 1161"/>
                <a:gd name="T84" fmla="*/ 539 w 799"/>
                <a:gd name="T85" fmla="*/ 161 h 1161"/>
                <a:gd name="T86" fmla="*/ 586 w 799"/>
                <a:gd name="T87" fmla="*/ 208 h 1161"/>
                <a:gd name="T88" fmla="*/ 661 w 799"/>
                <a:gd name="T89" fmla="*/ 232 h 1161"/>
                <a:gd name="T90" fmla="*/ 696 w 799"/>
                <a:gd name="T91" fmla="*/ 309 h 1161"/>
                <a:gd name="T92" fmla="*/ 775 w 799"/>
                <a:gd name="T93" fmla="*/ 389 h 1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9" name="Freeform 102"/>
            <p:cNvSpPr/>
            <p:nvPr/>
          </p:nvSpPr>
          <p:spPr bwMode="gray">
            <a:xfrm>
              <a:off x="3440" y="1985"/>
              <a:ext cx="121" cy="140"/>
            </a:xfrm>
            <a:custGeom>
              <a:gdLst>
                <a:gd name="T0" fmla="*/ 173 w 242"/>
                <a:gd name="T1" fmla="*/ 248 h 279"/>
                <a:gd name="T2" fmla="*/ 140 w 242"/>
                <a:gd name="T3" fmla="*/ 250 h 279"/>
                <a:gd name="T4" fmla="*/ 116 w 242"/>
                <a:gd name="T5" fmla="*/ 279 h 279"/>
                <a:gd name="T6" fmla="*/ 41 w 242"/>
                <a:gd name="T7" fmla="*/ 273 h 279"/>
                <a:gd name="T8" fmla="*/ 2 w 242"/>
                <a:gd name="T9" fmla="*/ 250 h 279"/>
                <a:gd name="T10" fmla="*/ 0 w 242"/>
                <a:gd name="T11" fmla="*/ 179 h 279"/>
                <a:gd name="T12" fmla="*/ 21 w 242"/>
                <a:gd name="T13" fmla="*/ 159 h 279"/>
                <a:gd name="T14" fmla="*/ 41 w 242"/>
                <a:gd name="T15" fmla="*/ 118 h 279"/>
                <a:gd name="T16" fmla="*/ 17 w 242"/>
                <a:gd name="T17" fmla="*/ 106 h 279"/>
                <a:gd name="T18" fmla="*/ 25 w 242"/>
                <a:gd name="T19" fmla="*/ 86 h 279"/>
                <a:gd name="T20" fmla="*/ 53 w 242"/>
                <a:gd name="T21" fmla="*/ 80 h 279"/>
                <a:gd name="T22" fmla="*/ 82 w 242"/>
                <a:gd name="T23" fmla="*/ 39 h 279"/>
                <a:gd name="T24" fmla="*/ 106 w 242"/>
                <a:gd name="T25" fmla="*/ 12 h 279"/>
                <a:gd name="T26" fmla="*/ 132 w 242"/>
                <a:gd name="T27" fmla="*/ 0 h 279"/>
                <a:gd name="T28" fmla="*/ 175 w 242"/>
                <a:gd name="T29" fmla="*/ 49 h 279"/>
                <a:gd name="T30" fmla="*/ 216 w 242"/>
                <a:gd name="T31" fmla="*/ 49 h 279"/>
                <a:gd name="T32" fmla="*/ 230 w 242"/>
                <a:gd name="T33" fmla="*/ 100 h 279"/>
                <a:gd name="T34" fmla="*/ 242 w 242"/>
                <a:gd name="T35" fmla="*/ 139 h 279"/>
                <a:gd name="T36" fmla="*/ 216 w 242"/>
                <a:gd name="T37" fmla="*/ 163 h 279"/>
                <a:gd name="T38" fmla="*/ 214 w 242"/>
                <a:gd name="T39" fmla="*/ 214 h 279"/>
                <a:gd name="T40" fmla="*/ 173 w 242"/>
                <a:gd name="T41" fmla="*/ 248 h 2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0" name="Freeform 103"/>
            <p:cNvSpPr/>
            <p:nvPr/>
          </p:nvSpPr>
          <p:spPr bwMode="gray">
            <a:xfrm>
              <a:off x="3440" y="1985"/>
              <a:ext cx="121" cy="140"/>
            </a:xfrm>
            <a:custGeom>
              <a:gdLst>
                <a:gd name="T0" fmla="*/ 173 w 242"/>
                <a:gd name="T1" fmla="*/ 248 h 279"/>
                <a:gd name="T2" fmla="*/ 140 w 242"/>
                <a:gd name="T3" fmla="*/ 250 h 279"/>
                <a:gd name="T4" fmla="*/ 116 w 242"/>
                <a:gd name="T5" fmla="*/ 279 h 279"/>
                <a:gd name="T6" fmla="*/ 41 w 242"/>
                <a:gd name="T7" fmla="*/ 273 h 279"/>
                <a:gd name="T8" fmla="*/ 2 w 242"/>
                <a:gd name="T9" fmla="*/ 250 h 279"/>
                <a:gd name="T10" fmla="*/ 0 w 242"/>
                <a:gd name="T11" fmla="*/ 179 h 279"/>
                <a:gd name="T12" fmla="*/ 21 w 242"/>
                <a:gd name="T13" fmla="*/ 159 h 279"/>
                <a:gd name="T14" fmla="*/ 41 w 242"/>
                <a:gd name="T15" fmla="*/ 118 h 279"/>
                <a:gd name="T16" fmla="*/ 17 w 242"/>
                <a:gd name="T17" fmla="*/ 106 h 279"/>
                <a:gd name="T18" fmla="*/ 25 w 242"/>
                <a:gd name="T19" fmla="*/ 86 h 279"/>
                <a:gd name="T20" fmla="*/ 53 w 242"/>
                <a:gd name="T21" fmla="*/ 80 h 279"/>
                <a:gd name="T22" fmla="*/ 82 w 242"/>
                <a:gd name="T23" fmla="*/ 39 h 279"/>
                <a:gd name="T24" fmla="*/ 106 w 242"/>
                <a:gd name="T25" fmla="*/ 12 h 279"/>
                <a:gd name="T26" fmla="*/ 132 w 242"/>
                <a:gd name="T27" fmla="*/ 0 h 279"/>
                <a:gd name="T28" fmla="*/ 175 w 242"/>
                <a:gd name="T29" fmla="*/ 49 h 279"/>
                <a:gd name="T30" fmla="*/ 216 w 242"/>
                <a:gd name="T31" fmla="*/ 49 h 279"/>
                <a:gd name="T32" fmla="*/ 230 w 242"/>
                <a:gd name="T33" fmla="*/ 100 h 279"/>
                <a:gd name="T34" fmla="*/ 242 w 242"/>
                <a:gd name="T35" fmla="*/ 139 h 279"/>
                <a:gd name="T36" fmla="*/ 216 w 242"/>
                <a:gd name="T37" fmla="*/ 163 h 279"/>
                <a:gd name="T38" fmla="*/ 214 w 242"/>
                <a:gd name="T39" fmla="*/ 214 h 279"/>
                <a:gd name="T40" fmla="*/ 173 w 242"/>
                <a:gd name="T41" fmla="*/ 248 h 2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" name="Freeform 104"/>
            <p:cNvSpPr/>
            <p:nvPr/>
          </p:nvSpPr>
          <p:spPr bwMode="gray">
            <a:xfrm>
              <a:off x="3527" y="2070"/>
              <a:ext cx="86" cy="115"/>
            </a:xfrm>
            <a:custGeom>
              <a:gdLst>
                <a:gd name="T0" fmla="*/ 8 w 171"/>
                <a:gd name="T1" fmla="*/ 144 h 230"/>
                <a:gd name="T2" fmla="*/ 4 w 171"/>
                <a:gd name="T3" fmla="*/ 185 h 230"/>
                <a:gd name="T4" fmla="*/ 31 w 171"/>
                <a:gd name="T5" fmla="*/ 224 h 230"/>
                <a:gd name="T6" fmla="*/ 96 w 171"/>
                <a:gd name="T7" fmla="*/ 230 h 230"/>
                <a:gd name="T8" fmla="*/ 148 w 171"/>
                <a:gd name="T9" fmla="*/ 215 h 230"/>
                <a:gd name="T10" fmla="*/ 152 w 171"/>
                <a:gd name="T11" fmla="*/ 154 h 230"/>
                <a:gd name="T12" fmla="*/ 171 w 171"/>
                <a:gd name="T13" fmla="*/ 108 h 230"/>
                <a:gd name="T14" fmla="*/ 163 w 171"/>
                <a:gd name="T15" fmla="*/ 79 h 230"/>
                <a:gd name="T16" fmla="*/ 138 w 171"/>
                <a:gd name="T17" fmla="*/ 59 h 230"/>
                <a:gd name="T18" fmla="*/ 98 w 171"/>
                <a:gd name="T19" fmla="*/ 35 h 230"/>
                <a:gd name="T20" fmla="*/ 98 w 171"/>
                <a:gd name="T21" fmla="*/ 4 h 230"/>
                <a:gd name="T22" fmla="*/ 45 w 171"/>
                <a:gd name="T23" fmla="*/ 0 h 230"/>
                <a:gd name="T24" fmla="*/ 41 w 171"/>
                <a:gd name="T25" fmla="*/ 45 h 230"/>
                <a:gd name="T26" fmla="*/ 0 w 171"/>
                <a:gd name="T27" fmla="*/ 79 h 230"/>
                <a:gd name="T28" fmla="*/ 8 w 171"/>
                <a:gd name="T29" fmla="*/ 144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" name="Freeform 105"/>
            <p:cNvSpPr/>
            <p:nvPr/>
          </p:nvSpPr>
          <p:spPr bwMode="gray">
            <a:xfrm>
              <a:off x="3527" y="2070"/>
              <a:ext cx="86" cy="115"/>
            </a:xfrm>
            <a:custGeom>
              <a:gdLst>
                <a:gd name="T0" fmla="*/ 8 w 171"/>
                <a:gd name="T1" fmla="*/ 144 h 230"/>
                <a:gd name="T2" fmla="*/ 4 w 171"/>
                <a:gd name="T3" fmla="*/ 185 h 230"/>
                <a:gd name="T4" fmla="*/ 31 w 171"/>
                <a:gd name="T5" fmla="*/ 224 h 230"/>
                <a:gd name="T6" fmla="*/ 96 w 171"/>
                <a:gd name="T7" fmla="*/ 230 h 230"/>
                <a:gd name="T8" fmla="*/ 148 w 171"/>
                <a:gd name="T9" fmla="*/ 215 h 230"/>
                <a:gd name="T10" fmla="*/ 152 w 171"/>
                <a:gd name="T11" fmla="*/ 154 h 230"/>
                <a:gd name="T12" fmla="*/ 171 w 171"/>
                <a:gd name="T13" fmla="*/ 108 h 230"/>
                <a:gd name="T14" fmla="*/ 163 w 171"/>
                <a:gd name="T15" fmla="*/ 79 h 230"/>
                <a:gd name="T16" fmla="*/ 138 w 171"/>
                <a:gd name="T17" fmla="*/ 59 h 230"/>
                <a:gd name="T18" fmla="*/ 98 w 171"/>
                <a:gd name="T19" fmla="*/ 35 h 230"/>
                <a:gd name="T20" fmla="*/ 98 w 171"/>
                <a:gd name="T21" fmla="*/ 4 h 230"/>
                <a:gd name="T22" fmla="*/ 45 w 171"/>
                <a:gd name="T23" fmla="*/ 0 h 230"/>
                <a:gd name="T24" fmla="*/ 41 w 171"/>
                <a:gd name="T25" fmla="*/ 45 h 230"/>
                <a:gd name="T26" fmla="*/ 0 w 171"/>
                <a:gd name="T27" fmla="*/ 79 h 230"/>
                <a:gd name="T28" fmla="*/ 8 w 171"/>
                <a:gd name="T29" fmla="*/ 144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" name="Freeform 106"/>
            <p:cNvSpPr/>
            <p:nvPr/>
          </p:nvSpPr>
          <p:spPr bwMode="gray">
            <a:xfrm>
              <a:off x="3643" y="1699"/>
              <a:ext cx="430" cy="429"/>
            </a:xfrm>
            <a:custGeom>
              <a:gdLst>
                <a:gd name="T0" fmla="*/ 725 w 860"/>
                <a:gd name="T1" fmla="*/ 579 h 858"/>
                <a:gd name="T2" fmla="*/ 713 w 860"/>
                <a:gd name="T3" fmla="*/ 594 h 858"/>
                <a:gd name="T4" fmla="*/ 695 w 860"/>
                <a:gd name="T5" fmla="*/ 608 h 858"/>
                <a:gd name="T6" fmla="*/ 664 w 860"/>
                <a:gd name="T7" fmla="*/ 614 h 858"/>
                <a:gd name="T8" fmla="*/ 622 w 860"/>
                <a:gd name="T9" fmla="*/ 626 h 858"/>
                <a:gd name="T10" fmla="*/ 593 w 860"/>
                <a:gd name="T11" fmla="*/ 651 h 858"/>
                <a:gd name="T12" fmla="*/ 559 w 860"/>
                <a:gd name="T13" fmla="*/ 679 h 858"/>
                <a:gd name="T14" fmla="*/ 530 w 860"/>
                <a:gd name="T15" fmla="*/ 703 h 858"/>
                <a:gd name="T16" fmla="*/ 514 w 860"/>
                <a:gd name="T17" fmla="*/ 718 h 858"/>
                <a:gd name="T18" fmla="*/ 492 w 860"/>
                <a:gd name="T19" fmla="*/ 744 h 858"/>
                <a:gd name="T20" fmla="*/ 475 w 860"/>
                <a:gd name="T21" fmla="*/ 774 h 858"/>
                <a:gd name="T22" fmla="*/ 451 w 860"/>
                <a:gd name="T23" fmla="*/ 801 h 858"/>
                <a:gd name="T24" fmla="*/ 427 w 860"/>
                <a:gd name="T25" fmla="*/ 815 h 858"/>
                <a:gd name="T26" fmla="*/ 410 w 860"/>
                <a:gd name="T27" fmla="*/ 831 h 858"/>
                <a:gd name="T28" fmla="*/ 380 w 860"/>
                <a:gd name="T29" fmla="*/ 850 h 858"/>
                <a:gd name="T30" fmla="*/ 355 w 860"/>
                <a:gd name="T31" fmla="*/ 858 h 858"/>
                <a:gd name="T32" fmla="*/ 349 w 860"/>
                <a:gd name="T33" fmla="*/ 838 h 858"/>
                <a:gd name="T34" fmla="*/ 366 w 860"/>
                <a:gd name="T35" fmla="*/ 815 h 858"/>
                <a:gd name="T36" fmla="*/ 392 w 860"/>
                <a:gd name="T37" fmla="*/ 789 h 858"/>
                <a:gd name="T38" fmla="*/ 410 w 860"/>
                <a:gd name="T39" fmla="*/ 764 h 858"/>
                <a:gd name="T40" fmla="*/ 404 w 860"/>
                <a:gd name="T41" fmla="*/ 748 h 858"/>
                <a:gd name="T42" fmla="*/ 380 w 860"/>
                <a:gd name="T43" fmla="*/ 734 h 858"/>
                <a:gd name="T44" fmla="*/ 364 w 860"/>
                <a:gd name="T45" fmla="*/ 716 h 858"/>
                <a:gd name="T46" fmla="*/ 372 w 860"/>
                <a:gd name="T47" fmla="*/ 679 h 858"/>
                <a:gd name="T48" fmla="*/ 400 w 860"/>
                <a:gd name="T49" fmla="*/ 636 h 858"/>
                <a:gd name="T50" fmla="*/ 425 w 860"/>
                <a:gd name="T51" fmla="*/ 592 h 858"/>
                <a:gd name="T52" fmla="*/ 441 w 860"/>
                <a:gd name="T53" fmla="*/ 559 h 858"/>
                <a:gd name="T54" fmla="*/ 439 w 860"/>
                <a:gd name="T55" fmla="*/ 537 h 858"/>
                <a:gd name="T56" fmla="*/ 418 w 860"/>
                <a:gd name="T57" fmla="*/ 514 h 858"/>
                <a:gd name="T58" fmla="*/ 394 w 860"/>
                <a:gd name="T59" fmla="*/ 494 h 858"/>
                <a:gd name="T60" fmla="*/ 374 w 860"/>
                <a:gd name="T61" fmla="*/ 490 h 858"/>
                <a:gd name="T62" fmla="*/ 345 w 860"/>
                <a:gd name="T63" fmla="*/ 494 h 858"/>
                <a:gd name="T64" fmla="*/ 311 w 860"/>
                <a:gd name="T65" fmla="*/ 492 h 858"/>
                <a:gd name="T66" fmla="*/ 294 w 860"/>
                <a:gd name="T67" fmla="*/ 498 h 858"/>
                <a:gd name="T68" fmla="*/ 280 w 860"/>
                <a:gd name="T69" fmla="*/ 533 h 858"/>
                <a:gd name="T70" fmla="*/ 264 w 860"/>
                <a:gd name="T71" fmla="*/ 577 h 858"/>
                <a:gd name="T72" fmla="*/ 242 w 860"/>
                <a:gd name="T73" fmla="*/ 608 h 858"/>
                <a:gd name="T74" fmla="*/ 211 w 860"/>
                <a:gd name="T75" fmla="*/ 650 h 858"/>
                <a:gd name="T76" fmla="*/ 183 w 860"/>
                <a:gd name="T77" fmla="*/ 673 h 858"/>
                <a:gd name="T78" fmla="*/ 162 w 860"/>
                <a:gd name="T79" fmla="*/ 687 h 858"/>
                <a:gd name="T80" fmla="*/ 134 w 860"/>
                <a:gd name="T81" fmla="*/ 667 h 858"/>
                <a:gd name="T82" fmla="*/ 55 w 860"/>
                <a:gd name="T83" fmla="*/ 587 h 858"/>
                <a:gd name="T84" fmla="*/ 20 w 860"/>
                <a:gd name="T85" fmla="*/ 510 h 858"/>
                <a:gd name="T86" fmla="*/ 30 w 860"/>
                <a:gd name="T87" fmla="*/ 402 h 858"/>
                <a:gd name="T88" fmla="*/ 10 w 860"/>
                <a:gd name="T89" fmla="*/ 315 h 858"/>
                <a:gd name="T90" fmla="*/ 81 w 860"/>
                <a:gd name="T91" fmla="*/ 317 h 858"/>
                <a:gd name="T92" fmla="*/ 170 w 860"/>
                <a:gd name="T93" fmla="*/ 311 h 858"/>
                <a:gd name="T94" fmla="*/ 274 w 860"/>
                <a:gd name="T95" fmla="*/ 209 h 858"/>
                <a:gd name="T96" fmla="*/ 376 w 860"/>
                <a:gd name="T97" fmla="*/ 173 h 858"/>
                <a:gd name="T98" fmla="*/ 431 w 860"/>
                <a:gd name="T99" fmla="*/ 146 h 858"/>
                <a:gd name="T100" fmla="*/ 524 w 860"/>
                <a:gd name="T101" fmla="*/ 47 h 858"/>
                <a:gd name="T102" fmla="*/ 595 w 860"/>
                <a:gd name="T103" fmla="*/ 22 h 858"/>
                <a:gd name="T104" fmla="*/ 725 w 860"/>
                <a:gd name="T105" fmla="*/ 120 h 858"/>
                <a:gd name="T106" fmla="*/ 774 w 860"/>
                <a:gd name="T107" fmla="*/ 240 h 858"/>
                <a:gd name="T108" fmla="*/ 860 w 860"/>
                <a:gd name="T109" fmla="*/ 402 h 858"/>
                <a:gd name="T110" fmla="*/ 731 w 860"/>
                <a:gd name="T111" fmla="*/ 533 h 8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" name="Freeform 107"/>
            <p:cNvSpPr/>
            <p:nvPr/>
          </p:nvSpPr>
          <p:spPr bwMode="gray">
            <a:xfrm>
              <a:off x="3643" y="1699"/>
              <a:ext cx="430" cy="429"/>
            </a:xfrm>
            <a:custGeom>
              <a:gdLst>
                <a:gd name="T0" fmla="*/ 725 w 860"/>
                <a:gd name="T1" fmla="*/ 579 h 858"/>
                <a:gd name="T2" fmla="*/ 713 w 860"/>
                <a:gd name="T3" fmla="*/ 594 h 858"/>
                <a:gd name="T4" fmla="*/ 695 w 860"/>
                <a:gd name="T5" fmla="*/ 608 h 858"/>
                <a:gd name="T6" fmla="*/ 664 w 860"/>
                <a:gd name="T7" fmla="*/ 614 h 858"/>
                <a:gd name="T8" fmla="*/ 622 w 860"/>
                <a:gd name="T9" fmla="*/ 626 h 858"/>
                <a:gd name="T10" fmla="*/ 593 w 860"/>
                <a:gd name="T11" fmla="*/ 651 h 858"/>
                <a:gd name="T12" fmla="*/ 559 w 860"/>
                <a:gd name="T13" fmla="*/ 679 h 858"/>
                <a:gd name="T14" fmla="*/ 530 w 860"/>
                <a:gd name="T15" fmla="*/ 703 h 858"/>
                <a:gd name="T16" fmla="*/ 514 w 860"/>
                <a:gd name="T17" fmla="*/ 718 h 858"/>
                <a:gd name="T18" fmla="*/ 492 w 860"/>
                <a:gd name="T19" fmla="*/ 744 h 858"/>
                <a:gd name="T20" fmla="*/ 475 w 860"/>
                <a:gd name="T21" fmla="*/ 774 h 858"/>
                <a:gd name="T22" fmla="*/ 451 w 860"/>
                <a:gd name="T23" fmla="*/ 801 h 858"/>
                <a:gd name="T24" fmla="*/ 427 w 860"/>
                <a:gd name="T25" fmla="*/ 815 h 858"/>
                <a:gd name="T26" fmla="*/ 410 w 860"/>
                <a:gd name="T27" fmla="*/ 831 h 858"/>
                <a:gd name="T28" fmla="*/ 380 w 860"/>
                <a:gd name="T29" fmla="*/ 850 h 858"/>
                <a:gd name="T30" fmla="*/ 355 w 860"/>
                <a:gd name="T31" fmla="*/ 858 h 858"/>
                <a:gd name="T32" fmla="*/ 349 w 860"/>
                <a:gd name="T33" fmla="*/ 838 h 858"/>
                <a:gd name="T34" fmla="*/ 366 w 860"/>
                <a:gd name="T35" fmla="*/ 815 h 858"/>
                <a:gd name="T36" fmla="*/ 392 w 860"/>
                <a:gd name="T37" fmla="*/ 789 h 858"/>
                <a:gd name="T38" fmla="*/ 410 w 860"/>
                <a:gd name="T39" fmla="*/ 764 h 858"/>
                <a:gd name="T40" fmla="*/ 404 w 860"/>
                <a:gd name="T41" fmla="*/ 748 h 858"/>
                <a:gd name="T42" fmla="*/ 380 w 860"/>
                <a:gd name="T43" fmla="*/ 734 h 858"/>
                <a:gd name="T44" fmla="*/ 364 w 860"/>
                <a:gd name="T45" fmla="*/ 716 h 858"/>
                <a:gd name="T46" fmla="*/ 372 w 860"/>
                <a:gd name="T47" fmla="*/ 679 h 858"/>
                <a:gd name="T48" fmla="*/ 400 w 860"/>
                <a:gd name="T49" fmla="*/ 636 h 858"/>
                <a:gd name="T50" fmla="*/ 425 w 860"/>
                <a:gd name="T51" fmla="*/ 592 h 858"/>
                <a:gd name="T52" fmla="*/ 441 w 860"/>
                <a:gd name="T53" fmla="*/ 559 h 858"/>
                <a:gd name="T54" fmla="*/ 439 w 860"/>
                <a:gd name="T55" fmla="*/ 537 h 858"/>
                <a:gd name="T56" fmla="*/ 418 w 860"/>
                <a:gd name="T57" fmla="*/ 514 h 858"/>
                <a:gd name="T58" fmla="*/ 394 w 860"/>
                <a:gd name="T59" fmla="*/ 494 h 858"/>
                <a:gd name="T60" fmla="*/ 374 w 860"/>
                <a:gd name="T61" fmla="*/ 490 h 858"/>
                <a:gd name="T62" fmla="*/ 345 w 860"/>
                <a:gd name="T63" fmla="*/ 494 h 858"/>
                <a:gd name="T64" fmla="*/ 311 w 860"/>
                <a:gd name="T65" fmla="*/ 492 h 858"/>
                <a:gd name="T66" fmla="*/ 294 w 860"/>
                <a:gd name="T67" fmla="*/ 498 h 858"/>
                <a:gd name="T68" fmla="*/ 280 w 860"/>
                <a:gd name="T69" fmla="*/ 533 h 858"/>
                <a:gd name="T70" fmla="*/ 264 w 860"/>
                <a:gd name="T71" fmla="*/ 577 h 858"/>
                <a:gd name="T72" fmla="*/ 242 w 860"/>
                <a:gd name="T73" fmla="*/ 608 h 858"/>
                <a:gd name="T74" fmla="*/ 211 w 860"/>
                <a:gd name="T75" fmla="*/ 650 h 858"/>
                <a:gd name="T76" fmla="*/ 183 w 860"/>
                <a:gd name="T77" fmla="*/ 673 h 858"/>
                <a:gd name="T78" fmla="*/ 162 w 860"/>
                <a:gd name="T79" fmla="*/ 687 h 858"/>
                <a:gd name="T80" fmla="*/ 134 w 860"/>
                <a:gd name="T81" fmla="*/ 667 h 858"/>
                <a:gd name="T82" fmla="*/ 55 w 860"/>
                <a:gd name="T83" fmla="*/ 587 h 858"/>
                <a:gd name="T84" fmla="*/ 20 w 860"/>
                <a:gd name="T85" fmla="*/ 510 h 858"/>
                <a:gd name="T86" fmla="*/ 30 w 860"/>
                <a:gd name="T87" fmla="*/ 402 h 858"/>
                <a:gd name="T88" fmla="*/ 10 w 860"/>
                <a:gd name="T89" fmla="*/ 315 h 858"/>
                <a:gd name="T90" fmla="*/ 81 w 860"/>
                <a:gd name="T91" fmla="*/ 317 h 858"/>
                <a:gd name="T92" fmla="*/ 170 w 860"/>
                <a:gd name="T93" fmla="*/ 311 h 858"/>
                <a:gd name="T94" fmla="*/ 274 w 860"/>
                <a:gd name="T95" fmla="*/ 209 h 858"/>
                <a:gd name="T96" fmla="*/ 376 w 860"/>
                <a:gd name="T97" fmla="*/ 173 h 858"/>
                <a:gd name="T98" fmla="*/ 431 w 860"/>
                <a:gd name="T99" fmla="*/ 146 h 858"/>
                <a:gd name="T100" fmla="*/ 524 w 860"/>
                <a:gd name="T101" fmla="*/ 47 h 858"/>
                <a:gd name="T102" fmla="*/ 595 w 860"/>
                <a:gd name="T103" fmla="*/ 22 h 858"/>
                <a:gd name="T104" fmla="*/ 725 w 860"/>
                <a:gd name="T105" fmla="*/ 120 h 858"/>
                <a:gd name="T106" fmla="*/ 774 w 860"/>
                <a:gd name="T107" fmla="*/ 240 h 858"/>
                <a:gd name="T108" fmla="*/ 860 w 860"/>
                <a:gd name="T109" fmla="*/ 402 h 858"/>
                <a:gd name="T110" fmla="*/ 731 w 860"/>
                <a:gd name="T111" fmla="*/ 533 h 8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" name="Freeform 108"/>
            <p:cNvSpPr/>
            <p:nvPr/>
          </p:nvSpPr>
          <p:spPr bwMode="gray">
            <a:xfrm>
              <a:off x="3738" y="1458"/>
              <a:ext cx="630" cy="431"/>
            </a:xfrm>
            <a:custGeom>
              <a:gdLst>
                <a:gd name="T0" fmla="*/ 1258 w 1260"/>
                <a:gd name="T1" fmla="*/ 348 h 862"/>
                <a:gd name="T2" fmla="*/ 1233 w 1260"/>
                <a:gd name="T3" fmla="*/ 364 h 862"/>
                <a:gd name="T4" fmla="*/ 1195 w 1260"/>
                <a:gd name="T5" fmla="*/ 390 h 862"/>
                <a:gd name="T6" fmla="*/ 1170 w 1260"/>
                <a:gd name="T7" fmla="*/ 401 h 862"/>
                <a:gd name="T8" fmla="*/ 1146 w 1260"/>
                <a:gd name="T9" fmla="*/ 390 h 862"/>
                <a:gd name="T10" fmla="*/ 1114 w 1260"/>
                <a:gd name="T11" fmla="*/ 376 h 862"/>
                <a:gd name="T12" fmla="*/ 1105 w 1260"/>
                <a:gd name="T13" fmla="*/ 423 h 862"/>
                <a:gd name="T14" fmla="*/ 1095 w 1260"/>
                <a:gd name="T15" fmla="*/ 476 h 862"/>
                <a:gd name="T16" fmla="*/ 1059 w 1260"/>
                <a:gd name="T17" fmla="*/ 508 h 862"/>
                <a:gd name="T18" fmla="*/ 1051 w 1260"/>
                <a:gd name="T19" fmla="*/ 541 h 862"/>
                <a:gd name="T20" fmla="*/ 1016 w 1260"/>
                <a:gd name="T21" fmla="*/ 569 h 862"/>
                <a:gd name="T22" fmla="*/ 965 w 1260"/>
                <a:gd name="T23" fmla="*/ 588 h 862"/>
                <a:gd name="T24" fmla="*/ 933 w 1260"/>
                <a:gd name="T25" fmla="*/ 596 h 862"/>
                <a:gd name="T26" fmla="*/ 943 w 1260"/>
                <a:gd name="T27" fmla="*/ 628 h 862"/>
                <a:gd name="T28" fmla="*/ 977 w 1260"/>
                <a:gd name="T29" fmla="*/ 665 h 862"/>
                <a:gd name="T30" fmla="*/ 963 w 1260"/>
                <a:gd name="T31" fmla="*/ 699 h 862"/>
                <a:gd name="T32" fmla="*/ 906 w 1260"/>
                <a:gd name="T33" fmla="*/ 706 h 862"/>
                <a:gd name="T34" fmla="*/ 864 w 1260"/>
                <a:gd name="T35" fmla="*/ 708 h 862"/>
                <a:gd name="T36" fmla="*/ 827 w 1260"/>
                <a:gd name="T37" fmla="*/ 706 h 862"/>
                <a:gd name="T38" fmla="*/ 809 w 1260"/>
                <a:gd name="T39" fmla="*/ 687 h 862"/>
                <a:gd name="T40" fmla="*/ 786 w 1260"/>
                <a:gd name="T41" fmla="*/ 679 h 862"/>
                <a:gd name="T42" fmla="*/ 766 w 1260"/>
                <a:gd name="T43" fmla="*/ 732 h 862"/>
                <a:gd name="T44" fmla="*/ 742 w 1260"/>
                <a:gd name="T45" fmla="*/ 795 h 862"/>
                <a:gd name="T46" fmla="*/ 711 w 1260"/>
                <a:gd name="T47" fmla="*/ 850 h 862"/>
                <a:gd name="T48" fmla="*/ 677 w 1260"/>
                <a:gd name="T49" fmla="*/ 862 h 862"/>
                <a:gd name="T50" fmla="*/ 585 w 1260"/>
                <a:gd name="T51" fmla="*/ 722 h 862"/>
                <a:gd name="T52" fmla="*/ 490 w 1260"/>
                <a:gd name="T53" fmla="*/ 527 h 862"/>
                <a:gd name="T54" fmla="*/ 262 w 1260"/>
                <a:gd name="T55" fmla="*/ 393 h 862"/>
                <a:gd name="T56" fmla="*/ 114 w 1260"/>
                <a:gd name="T57" fmla="*/ 382 h 862"/>
                <a:gd name="T58" fmla="*/ 83 w 1260"/>
                <a:gd name="T59" fmla="*/ 220 h 862"/>
                <a:gd name="T60" fmla="*/ 24 w 1260"/>
                <a:gd name="T61" fmla="*/ 102 h 862"/>
                <a:gd name="T62" fmla="*/ 132 w 1260"/>
                <a:gd name="T63" fmla="*/ 118 h 862"/>
                <a:gd name="T64" fmla="*/ 256 w 1260"/>
                <a:gd name="T65" fmla="*/ 0 h 862"/>
                <a:gd name="T66" fmla="*/ 406 w 1260"/>
                <a:gd name="T67" fmla="*/ 110 h 862"/>
                <a:gd name="T68" fmla="*/ 530 w 1260"/>
                <a:gd name="T69" fmla="*/ 134 h 862"/>
                <a:gd name="T70" fmla="*/ 689 w 1260"/>
                <a:gd name="T71" fmla="*/ 191 h 862"/>
                <a:gd name="T72" fmla="*/ 823 w 1260"/>
                <a:gd name="T73" fmla="*/ 248 h 862"/>
                <a:gd name="T74" fmla="*/ 855 w 1260"/>
                <a:gd name="T75" fmla="*/ 167 h 862"/>
                <a:gd name="T76" fmla="*/ 868 w 1260"/>
                <a:gd name="T77" fmla="*/ 212 h 862"/>
                <a:gd name="T78" fmla="*/ 878 w 1260"/>
                <a:gd name="T79" fmla="*/ 234 h 862"/>
                <a:gd name="T80" fmla="*/ 908 w 1260"/>
                <a:gd name="T81" fmla="*/ 258 h 862"/>
                <a:gd name="T82" fmla="*/ 971 w 1260"/>
                <a:gd name="T83" fmla="*/ 319 h 862"/>
                <a:gd name="T84" fmla="*/ 1059 w 1260"/>
                <a:gd name="T85" fmla="*/ 201 h 862"/>
                <a:gd name="T86" fmla="*/ 1246 w 1260"/>
                <a:gd name="T87" fmla="*/ 248 h 8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" name="Freeform 109"/>
            <p:cNvSpPr/>
            <p:nvPr/>
          </p:nvSpPr>
          <p:spPr bwMode="gray">
            <a:xfrm>
              <a:off x="3738" y="1458"/>
              <a:ext cx="630" cy="431"/>
            </a:xfrm>
            <a:custGeom>
              <a:gdLst>
                <a:gd name="T0" fmla="*/ 1258 w 1260"/>
                <a:gd name="T1" fmla="*/ 348 h 862"/>
                <a:gd name="T2" fmla="*/ 1233 w 1260"/>
                <a:gd name="T3" fmla="*/ 364 h 862"/>
                <a:gd name="T4" fmla="*/ 1195 w 1260"/>
                <a:gd name="T5" fmla="*/ 390 h 862"/>
                <a:gd name="T6" fmla="*/ 1170 w 1260"/>
                <a:gd name="T7" fmla="*/ 401 h 862"/>
                <a:gd name="T8" fmla="*/ 1146 w 1260"/>
                <a:gd name="T9" fmla="*/ 390 h 862"/>
                <a:gd name="T10" fmla="*/ 1114 w 1260"/>
                <a:gd name="T11" fmla="*/ 376 h 862"/>
                <a:gd name="T12" fmla="*/ 1105 w 1260"/>
                <a:gd name="T13" fmla="*/ 423 h 862"/>
                <a:gd name="T14" fmla="*/ 1095 w 1260"/>
                <a:gd name="T15" fmla="*/ 476 h 862"/>
                <a:gd name="T16" fmla="*/ 1059 w 1260"/>
                <a:gd name="T17" fmla="*/ 508 h 862"/>
                <a:gd name="T18" fmla="*/ 1051 w 1260"/>
                <a:gd name="T19" fmla="*/ 541 h 862"/>
                <a:gd name="T20" fmla="*/ 1016 w 1260"/>
                <a:gd name="T21" fmla="*/ 569 h 862"/>
                <a:gd name="T22" fmla="*/ 965 w 1260"/>
                <a:gd name="T23" fmla="*/ 588 h 862"/>
                <a:gd name="T24" fmla="*/ 933 w 1260"/>
                <a:gd name="T25" fmla="*/ 596 h 862"/>
                <a:gd name="T26" fmla="*/ 943 w 1260"/>
                <a:gd name="T27" fmla="*/ 628 h 862"/>
                <a:gd name="T28" fmla="*/ 977 w 1260"/>
                <a:gd name="T29" fmla="*/ 665 h 862"/>
                <a:gd name="T30" fmla="*/ 963 w 1260"/>
                <a:gd name="T31" fmla="*/ 699 h 862"/>
                <a:gd name="T32" fmla="*/ 906 w 1260"/>
                <a:gd name="T33" fmla="*/ 706 h 862"/>
                <a:gd name="T34" fmla="*/ 864 w 1260"/>
                <a:gd name="T35" fmla="*/ 708 h 862"/>
                <a:gd name="T36" fmla="*/ 827 w 1260"/>
                <a:gd name="T37" fmla="*/ 706 h 862"/>
                <a:gd name="T38" fmla="*/ 809 w 1260"/>
                <a:gd name="T39" fmla="*/ 687 h 862"/>
                <a:gd name="T40" fmla="*/ 786 w 1260"/>
                <a:gd name="T41" fmla="*/ 679 h 862"/>
                <a:gd name="T42" fmla="*/ 766 w 1260"/>
                <a:gd name="T43" fmla="*/ 732 h 862"/>
                <a:gd name="T44" fmla="*/ 742 w 1260"/>
                <a:gd name="T45" fmla="*/ 795 h 862"/>
                <a:gd name="T46" fmla="*/ 711 w 1260"/>
                <a:gd name="T47" fmla="*/ 850 h 862"/>
                <a:gd name="T48" fmla="*/ 677 w 1260"/>
                <a:gd name="T49" fmla="*/ 862 h 862"/>
                <a:gd name="T50" fmla="*/ 585 w 1260"/>
                <a:gd name="T51" fmla="*/ 722 h 862"/>
                <a:gd name="T52" fmla="*/ 490 w 1260"/>
                <a:gd name="T53" fmla="*/ 527 h 862"/>
                <a:gd name="T54" fmla="*/ 262 w 1260"/>
                <a:gd name="T55" fmla="*/ 393 h 862"/>
                <a:gd name="T56" fmla="*/ 114 w 1260"/>
                <a:gd name="T57" fmla="*/ 382 h 862"/>
                <a:gd name="T58" fmla="*/ 83 w 1260"/>
                <a:gd name="T59" fmla="*/ 220 h 862"/>
                <a:gd name="T60" fmla="*/ 24 w 1260"/>
                <a:gd name="T61" fmla="*/ 102 h 862"/>
                <a:gd name="T62" fmla="*/ 132 w 1260"/>
                <a:gd name="T63" fmla="*/ 118 h 862"/>
                <a:gd name="T64" fmla="*/ 256 w 1260"/>
                <a:gd name="T65" fmla="*/ 0 h 862"/>
                <a:gd name="T66" fmla="*/ 406 w 1260"/>
                <a:gd name="T67" fmla="*/ 110 h 862"/>
                <a:gd name="T68" fmla="*/ 530 w 1260"/>
                <a:gd name="T69" fmla="*/ 134 h 862"/>
                <a:gd name="T70" fmla="*/ 689 w 1260"/>
                <a:gd name="T71" fmla="*/ 191 h 862"/>
                <a:gd name="T72" fmla="*/ 823 w 1260"/>
                <a:gd name="T73" fmla="*/ 248 h 862"/>
                <a:gd name="T74" fmla="*/ 855 w 1260"/>
                <a:gd name="T75" fmla="*/ 167 h 862"/>
                <a:gd name="T76" fmla="*/ 868 w 1260"/>
                <a:gd name="T77" fmla="*/ 212 h 862"/>
                <a:gd name="T78" fmla="*/ 878 w 1260"/>
                <a:gd name="T79" fmla="*/ 234 h 862"/>
                <a:gd name="T80" fmla="*/ 908 w 1260"/>
                <a:gd name="T81" fmla="*/ 258 h 862"/>
                <a:gd name="T82" fmla="*/ 971 w 1260"/>
                <a:gd name="T83" fmla="*/ 319 h 862"/>
                <a:gd name="T84" fmla="*/ 1059 w 1260"/>
                <a:gd name="T85" fmla="*/ 201 h 862"/>
                <a:gd name="T86" fmla="*/ 1246 w 1260"/>
                <a:gd name="T87" fmla="*/ 248 h 8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" name="Freeform 110"/>
            <p:cNvSpPr/>
            <p:nvPr/>
          </p:nvSpPr>
          <p:spPr bwMode="gray">
            <a:xfrm>
              <a:off x="3599" y="839"/>
              <a:ext cx="861" cy="778"/>
            </a:xfrm>
            <a:custGeom>
              <a:gdLst>
                <a:gd name="T0" fmla="*/ 1675 w 1722"/>
                <a:gd name="T1" fmla="*/ 590 h 1557"/>
                <a:gd name="T2" fmla="*/ 1691 w 1722"/>
                <a:gd name="T3" fmla="*/ 639 h 1557"/>
                <a:gd name="T4" fmla="*/ 1710 w 1722"/>
                <a:gd name="T5" fmla="*/ 693 h 1557"/>
                <a:gd name="T6" fmla="*/ 1673 w 1722"/>
                <a:gd name="T7" fmla="*/ 742 h 1557"/>
                <a:gd name="T8" fmla="*/ 1683 w 1722"/>
                <a:gd name="T9" fmla="*/ 787 h 1557"/>
                <a:gd name="T10" fmla="*/ 1722 w 1722"/>
                <a:gd name="T11" fmla="*/ 836 h 1557"/>
                <a:gd name="T12" fmla="*/ 1716 w 1722"/>
                <a:gd name="T13" fmla="*/ 935 h 1557"/>
                <a:gd name="T14" fmla="*/ 1697 w 1722"/>
                <a:gd name="T15" fmla="*/ 1025 h 1557"/>
                <a:gd name="T16" fmla="*/ 1667 w 1722"/>
                <a:gd name="T17" fmla="*/ 1114 h 1557"/>
                <a:gd name="T18" fmla="*/ 1671 w 1722"/>
                <a:gd name="T19" fmla="*/ 1163 h 1557"/>
                <a:gd name="T20" fmla="*/ 1614 w 1722"/>
                <a:gd name="T21" fmla="*/ 1175 h 1557"/>
                <a:gd name="T22" fmla="*/ 1529 w 1722"/>
                <a:gd name="T23" fmla="*/ 1169 h 1557"/>
                <a:gd name="T24" fmla="*/ 1496 w 1722"/>
                <a:gd name="T25" fmla="*/ 1183 h 1557"/>
                <a:gd name="T26" fmla="*/ 1468 w 1722"/>
                <a:gd name="T27" fmla="*/ 1238 h 1557"/>
                <a:gd name="T28" fmla="*/ 1429 w 1722"/>
                <a:gd name="T29" fmla="*/ 1273 h 1557"/>
                <a:gd name="T30" fmla="*/ 1470 w 1722"/>
                <a:gd name="T31" fmla="*/ 1332 h 1557"/>
                <a:gd name="T32" fmla="*/ 1498 w 1722"/>
                <a:gd name="T33" fmla="*/ 1401 h 1557"/>
                <a:gd name="T34" fmla="*/ 1517 w 1722"/>
                <a:gd name="T35" fmla="*/ 1470 h 1557"/>
                <a:gd name="T36" fmla="*/ 1336 w 1722"/>
                <a:gd name="T37" fmla="*/ 1439 h 1557"/>
                <a:gd name="T38" fmla="*/ 1195 w 1722"/>
                <a:gd name="T39" fmla="*/ 1504 h 1557"/>
                <a:gd name="T40" fmla="*/ 1100 w 1722"/>
                <a:gd name="T41" fmla="*/ 1486 h 1557"/>
                <a:gd name="T42" fmla="*/ 950 w 1722"/>
                <a:gd name="T43" fmla="*/ 1380 h 1557"/>
                <a:gd name="T44" fmla="*/ 730 w 1722"/>
                <a:gd name="T45" fmla="*/ 1352 h 1557"/>
                <a:gd name="T46" fmla="*/ 533 w 1722"/>
                <a:gd name="T47" fmla="*/ 1238 h 1557"/>
                <a:gd name="T48" fmla="*/ 372 w 1722"/>
                <a:gd name="T49" fmla="*/ 1153 h 1557"/>
                <a:gd name="T50" fmla="*/ 472 w 1722"/>
                <a:gd name="T51" fmla="*/ 844 h 1557"/>
                <a:gd name="T52" fmla="*/ 531 w 1722"/>
                <a:gd name="T53" fmla="*/ 590 h 1557"/>
                <a:gd name="T54" fmla="*/ 421 w 1722"/>
                <a:gd name="T55" fmla="*/ 358 h 1557"/>
                <a:gd name="T56" fmla="*/ 179 w 1722"/>
                <a:gd name="T57" fmla="*/ 254 h 1557"/>
                <a:gd name="T58" fmla="*/ 45 w 1722"/>
                <a:gd name="T59" fmla="*/ 140 h 1557"/>
                <a:gd name="T60" fmla="*/ 33 w 1722"/>
                <a:gd name="T61" fmla="*/ 75 h 1557"/>
                <a:gd name="T62" fmla="*/ 98 w 1722"/>
                <a:gd name="T63" fmla="*/ 45 h 1557"/>
                <a:gd name="T64" fmla="*/ 179 w 1722"/>
                <a:gd name="T65" fmla="*/ 18 h 1557"/>
                <a:gd name="T66" fmla="*/ 244 w 1722"/>
                <a:gd name="T67" fmla="*/ 4 h 1557"/>
                <a:gd name="T68" fmla="*/ 328 w 1722"/>
                <a:gd name="T69" fmla="*/ 47 h 1557"/>
                <a:gd name="T70" fmla="*/ 374 w 1722"/>
                <a:gd name="T71" fmla="*/ 35 h 1557"/>
                <a:gd name="T72" fmla="*/ 413 w 1722"/>
                <a:gd name="T73" fmla="*/ 25 h 1557"/>
                <a:gd name="T74" fmla="*/ 510 w 1722"/>
                <a:gd name="T75" fmla="*/ 96 h 1557"/>
                <a:gd name="T76" fmla="*/ 582 w 1722"/>
                <a:gd name="T77" fmla="*/ 187 h 1557"/>
                <a:gd name="T78" fmla="*/ 637 w 1722"/>
                <a:gd name="T79" fmla="*/ 279 h 1557"/>
                <a:gd name="T80" fmla="*/ 698 w 1722"/>
                <a:gd name="T81" fmla="*/ 368 h 1557"/>
                <a:gd name="T82" fmla="*/ 736 w 1722"/>
                <a:gd name="T83" fmla="*/ 405 h 1557"/>
                <a:gd name="T84" fmla="*/ 773 w 1722"/>
                <a:gd name="T85" fmla="*/ 492 h 1557"/>
                <a:gd name="T86" fmla="*/ 824 w 1722"/>
                <a:gd name="T87" fmla="*/ 555 h 1557"/>
                <a:gd name="T88" fmla="*/ 901 w 1722"/>
                <a:gd name="T89" fmla="*/ 565 h 1557"/>
                <a:gd name="T90" fmla="*/ 982 w 1722"/>
                <a:gd name="T91" fmla="*/ 551 h 1557"/>
                <a:gd name="T92" fmla="*/ 1065 w 1722"/>
                <a:gd name="T93" fmla="*/ 575 h 1557"/>
                <a:gd name="T94" fmla="*/ 1122 w 1722"/>
                <a:gd name="T95" fmla="*/ 608 h 1557"/>
                <a:gd name="T96" fmla="*/ 1171 w 1722"/>
                <a:gd name="T97" fmla="*/ 618 h 1557"/>
                <a:gd name="T98" fmla="*/ 1189 w 1722"/>
                <a:gd name="T99" fmla="*/ 616 h 1557"/>
                <a:gd name="T100" fmla="*/ 1197 w 1722"/>
                <a:gd name="T101" fmla="*/ 641 h 1557"/>
                <a:gd name="T102" fmla="*/ 1232 w 1722"/>
                <a:gd name="T103" fmla="*/ 701 h 1557"/>
                <a:gd name="T104" fmla="*/ 1265 w 1722"/>
                <a:gd name="T105" fmla="*/ 767 h 1557"/>
                <a:gd name="T106" fmla="*/ 1313 w 1722"/>
                <a:gd name="T107" fmla="*/ 789 h 1557"/>
                <a:gd name="T108" fmla="*/ 1399 w 1722"/>
                <a:gd name="T109" fmla="*/ 767 h 1557"/>
                <a:gd name="T110" fmla="*/ 1472 w 1722"/>
                <a:gd name="T111" fmla="*/ 701 h 1557"/>
                <a:gd name="T112" fmla="*/ 1527 w 1722"/>
                <a:gd name="T113" fmla="*/ 643 h 1557"/>
                <a:gd name="T114" fmla="*/ 1584 w 1722"/>
                <a:gd name="T115" fmla="*/ 594 h 1557"/>
                <a:gd name="T116" fmla="*/ 1653 w 1722"/>
                <a:gd name="T117" fmla="*/ 561 h 15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" name="Freeform 111"/>
            <p:cNvSpPr/>
            <p:nvPr/>
          </p:nvSpPr>
          <p:spPr bwMode="gray">
            <a:xfrm>
              <a:off x="3599" y="839"/>
              <a:ext cx="861" cy="778"/>
            </a:xfrm>
            <a:custGeom>
              <a:gdLst>
                <a:gd name="T0" fmla="*/ 1675 w 1722"/>
                <a:gd name="T1" fmla="*/ 590 h 1557"/>
                <a:gd name="T2" fmla="*/ 1691 w 1722"/>
                <a:gd name="T3" fmla="*/ 639 h 1557"/>
                <a:gd name="T4" fmla="*/ 1710 w 1722"/>
                <a:gd name="T5" fmla="*/ 693 h 1557"/>
                <a:gd name="T6" fmla="*/ 1673 w 1722"/>
                <a:gd name="T7" fmla="*/ 742 h 1557"/>
                <a:gd name="T8" fmla="*/ 1683 w 1722"/>
                <a:gd name="T9" fmla="*/ 787 h 1557"/>
                <a:gd name="T10" fmla="*/ 1722 w 1722"/>
                <a:gd name="T11" fmla="*/ 836 h 1557"/>
                <a:gd name="T12" fmla="*/ 1716 w 1722"/>
                <a:gd name="T13" fmla="*/ 935 h 1557"/>
                <a:gd name="T14" fmla="*/ 1697 w 1722"/>
                <a:gd name="T15" fmla="*/ 1025 h 1557"/>
                <a:gd name="T16" fmla="*/ 1667 w 1722"/>
                <a:gd name="T17" fmla="*/ 1114 h 1557"/>
                <a:gd name="T18" fmla="*/ 1671 w 1722"/>
                <a:gd name="T19" fmla="*/ 1163 h 1557"/>
                <a:gd name="T20" fmla="*/ 1614 w 1722"/>
                <a:gd name="T21" fmla="*/ 1175 h 1557"/>
                <a:gd name="T22" fmla="*/ 1529 w 1722"/>
                <a:gd name="T23" fmla="*/ 1169 h 1557"/>
                <a:gd name="T24" fmla="*/ 1496 w 1722"/>
                <a:gd name="T25" fmla="*/ 1183 h 1557"/>
                <a:gd name="T26" fmla="*/ 1468 w 1722"/>
                <a:gd name="T27" fmla="*/ 1238 h 1557"/>
                <a:gd name="T28" fmla="*/ 1429 w 1722"/>
                <a:gd name="T29" fmla="*/ 1273 h 1557"/>
                <a:gd name="T30" fmla="*/ 1470 w 1722"/>
                <a:gd name="T31" fmla="*/ 1332 h 1557"/>
                <a:gd name="T32" fmla="*/ 1498 w 1722"/>
                <a:gd name="T33" fmla="*/ 1401 h 1557"/>
                <a:gd name="T34" fmla="*/ 1517 w 1722"/>
                <a:gd name="T35" fmla="*/ 1470 h 1557"/>
                <a:gd name="T36" fmla="*/ 1336 w 1722"/>
                <a:gd name="T37" fmla="*/ 1439 h 1557"/>
                <a:gd name="T38" fmla="*/ 1195 w 1722"/>
                <a:gd name="T39" fmla="*/ 1504 h 1557"/>
                <a:gd name="T40" fmla="*/ 1100 w 1722"/>
                <a:gd name="T41" fmla="*/ 1486 h 1557"/>
                <a:gd name="T42" fmla="*/ 950 w 1722"/>
                <a:gd name="T43" fmla="*/ 1380 h 1557"/>
                <a:gd name="T44" fmla="*/ 730 w 1722"/>
                <a:gd name="T45" fmla="*/ 1352 h 1557"/>
                <a:gd name="T46" fmla="*/ 533 w 1722"/>
                <a:gd name="T47" fmla="*/ 1238 h 1557"/>
                <a:gd name="T48" fmla="*/ 372 w 1722"/>
                <a:gd name="T49" fmla="*/ 1153 h 1557"/>
                <a:gd name="T50" fmla="*/ 472 w 1722"/>
                <a:gd name="T51" fmla="*/ 844 h 1557"/>
                <a:gd name="T52" fmla="*/ 531 w 1722"/>
                <a:gd name="T53" fmla="*/ 590 h 1557"/>
                <a:gd name="T54" fmla="*/ 421 w 1722"/>
                <a:gd name="T55" fmla="*/ 358 h 1557"/>
                <a:gd name="T56" fmla="*/ 179 w 1722"/>
                <a:gd name="T57" fmla="*/ 254 h 1557"/>
                <a:gd name="T58" fmla="*/ 45 w 1722"/>
                <a:gd name="T59" fmla="*/ 140 h 1557"/>
                <a:gd name="T60" fmla="*/ 33 w 1722"/>
                <a:gd name="T61" fmla="*/ 75 h 1557"/>
                <a:gd name="T62" fmla="*/ 98 w 1722"/>
                <a:gd name="T63" fmla="*/ 45 h 1557"/>
                <a:gd name="T64" fmla="*/ 179 w 1722"/>
                <a:gd name="T65" fmla="*/ 18 h 1557"/>
                <a:gd name="T66" fmla="*/ 244 w 1722"/>
                <a:gd name="T67" fmla="*/ 4 h 1557"/>
                <a:gd name="T68" fmla="*/ 328 w 1722"/>
                <a:gd name="T69" fmla="*/ 47 h 1557"/>
                <a:gd name="T70" fmla="*/ 374 w 1722"/>
                <a:gd name="T71" fmla="*/ 35 h 1557"/>
                <a:gd name="T72" fmla="*/ 413 w 1722"/>
                <a:gd name="T73" fmla="*/ 25 h 1557"/>
                <a:gd name="T74" fmla="*/ 510 w 1722"/>
                <a:gd name="T75" fmla="*/ 96 h 1557"/>
                <a:gd name="T76" fmla="*/ 582 w 1722"/>
                <a:gd name="T77" fmla="*/ 187 h 1557"/>
                <a:gd name="T78" fmla="*/ 637 w 1722"/>
                <a:gd name="T79" fmla="*/ 279 h 1557"/>
                <a:gd name="T80" fmla="*/ 698 w 1722"/>
                <a:gd name="T81" fmla="*/ 368 h 1557"/>
                <a:gd name="T82" fmla="*/ 736 w 1722"/>
                <a:gd name="T83" fmla="*/ 405 h 1557"/>
                <a:gd name="T84" fmla="*/ 773 w 1722"/>
                <a:gd name="T85" fmla="*/ 492 h 1557"/>
                <a:gd name="T86" fmla="*/ 824 w 1722"/>
                <a:gd name="T87" fmla="*/ 555 h 1557"/>
                <a:gd name="T88" fmla="*/ 901 w 1722"/>
                <a:gd name="T89" fmla="*/ 565 h 1557"/>
                <a:gd name="T90" fmla="*/ 982 w 1722"/>
                <a:gd name="T91" fmla="*/ 551 h 1557"/>
                <a:gd name="T92" fmla="*/ 1065 w 1722"/>
                <a:gd name="T93" fmla="*/ 575 h 1557"/>
                <a:gd name="T94" fmla="*/ 1122 w 1722"/>
                <a:gd name="T95" fmla="*/ 608 h 1557"/>
                <a:gd name="T96" fmla="*/ 1171 w 1722"/>
                <a:gd name="T97" fmla="*/ 618 h 1557"/>
                <a:gd name="T98" fmla="*/ 1189 w 1722"/>
                <a:gd name="T99" fmla="*/ 616 h 1557"/>
                <a:gd name="T100" fmla="*/ 1197 w 1722"/>
                <a:gd name="T101" fmla="*/ 641 h 1557"/>
                <a:gd name="T102" fmla="*/ 1232 w 1722"/>
                <a:gd name="T103" fmla="*/ 701 h 1557"/>
                <a:gd name="T104" fmla="*/ 1265 w 1722"/>
                <a:gd name="T105" fmla="*/ 767 h 1557"/>
                <a:gd name="T106" fmla="*/ 1313 w 1722"/>
                <a:gd name="T107" fmla="*/ 789 h 1557"/>
                <a:gd name="T108" fmla="*/ 1399 w 1722"/>
                <a:gd name="T109" fmla="*/ 767 h 1557"/>
                <a:gd name="T110" fmla="*/ 1472 w 1722"/>
                <a:gd name="T111" fmla="*/ 701 h 1557"/>
                <a:gd name="T112" fmla="*/ 1527 w 1722"/>
                <a:gd name="T113" fmla="*/ 643 h 1557"/>
                <a:gd name="T114" fmla="*/ 1584 w 1722"/>
                <a:gd name="T115" fmla="*/ 594 h 1557"/>
                <a:gd name="T116" fmla="*/ 1653 w 1722"/>
                <a:gd name="T117" fmla="*/ 561 h 15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Freeform 112"/>
            <p:cNvSpPr/>
            <p:nvPr/>
          </p:nvSpPr>
          <p:spPr bwMode="gray">
            <a:xfrm>
              <a:off x="2264" y="884"/>
              <a:ext cx="1641" cy="1473"/>
            </a:xfrm>
            <a:custGeom>
              <a:gdLst>
                <a:gd name="T0" fmla="*/ 2601 w 3282"/>
                <a:gd name="T1" fmla="*/ 42 h 2947"/>
                <a:gd name="T2" fmla="*/ 2676 w 3282"/>
                <a:gd name="T3" fmla="*/ 0 h 2947"/>
                <a:gd name="T4" fmla="*/ 2880 w 3282"/>
                <a:gd name="T5" fmla="*/ 303 h 2947"/>
                <a:gd name="T6" fmla="*/ 3231 w 3282"/>
                <a:gd name="T7" fmla="*/ 616 h 2947"/>
                <a:gd name="T8" fmla="*/ 3042 w 3282"/>
                <a:gd name="T9" fmla="*/ 1063 h 2947"/>
                <a:gd name="T10" fmla="*/ 2947 w 3282"/>
                <a:gd name="T11" fmla="*/ 1305 h 2947"/>
                <a:gd name="T12" fmla="*/ 3170 w 3282"/>
                <a:gd name="T13" fmla="*/ 1475 h 2947"/>
                <a:gd name="T14" fmla="*/ 3138 w 3282"/>
                <a:gd name="T15" fmla="*/ 1766 h 2947"/>
                <a:gd name="T16" fmla="*/ 2839 w 3282"/>
                <a:gd name="T17" fmla="*/ 1947 h 2947"/>
                <a:gd name="T18" fmla="*/ 2770 w 3282"/>
                <a:gd name="T19" fmla="*/ 2118 h 2947"/>
                <a:gd name="T20" fmla="*/ 2536 w 3282"/>
                <a:gd name="T21" fmla="*/ 1941 h 2947"/>
                <a:gd name="T22" fmla="*/ 2347 w 3282"/>
                <a:gd name="T23" fmla="*/ 2073 h 2947"/>
                <a:gd name="T24" fmla="*/ 2120 w 3282"/>
                <a:gd name="T25" fmla="*/ 2181 h 2947"/>
                <a:gd name="T26" fmla="*/ 1880 w 3282"/>
                <a:gd name="T27" fmla="*/ 2526 h 2947"/>
                <a:gd name="T28" fmla="*/ 1502 w 3282"/>
                <a:gd name="T29" fmla="*/ 2852 h 2947"/>
                <a:gd name="T30" fmla="*/ 1233 w 3282"/>
                <a:gd name="T31" fmla="*/ 2707 h 2947"/>
                <a:gd name="T32" fmla="*/ 939 w 3282"/>
                <a:gd name="T33" fmla="*/ 2947 h 2947"/>
                <a:gd name="T34" fmla="*/ 754 w 3282"/>
                <a:gd name="T35" fmla="*/ 2620 h 2947"/>
                <a:gd name="T36" fmla="*/ 351 w 3282"/>
                <a:gd name="T37" fmla="*/ 2470 h 2947"/>
                <a:gd name="T38" fmla="*/ 34 w 3282"/>
                <a:gd name="T39" fmla="*/ 2333 h 2947"/>
                <a:gd name="T40" fmla="*/ 79 w 3282"/>
                <a:gd name="T41" fmla="*/ 2063 h 2947"/>
                <a:gd name="T42" fmla="*/ 278 w 3282"/>
                <a:gd name="T43" fmla="*/ 2089 h 2947"/>
                <a:gd name="T44" fmla="*/ 412 w 3282"/>
                <a:gd name="T45" fmla="*/ 2075 h 2947"/>
                <a:gd name="T46" fmla="*/ 575 w 3282"/>
                <a:gd name="T47" fmla="*/ 2104 h 2947"/>
                <a:gd name="T48" fmla="*/ 709 w 3282"/>
                <a:gd name="T49" fmla="*/ 2183 h 2947"/>
                <a:gd name="T50" fmla="*/ 892 w 3282"/>
                <a:gd name="T51" fmla="*/ 2203 h 2947"/>
                <a:gd name="T52" fmla="*/ 985 w 3282"/>
                <a:gd name="T53" fmla="*/ 2234 h 2947"/>
                <a:gd name="T54" fmla="*/ 1164 w 3282"/>
                <a:gd name="T55" fmla="*/ 2130 h 2947"/>
                <a:gd name="T56" fmla="*/ 1363 w 3282"/>
                <a:gd name="T57" fmla="*/ 2079 h 2947"/>
                <a:gd name="T58" fmla="*/ 1498 w 3282"/>
                <a:gd name="T59" fmla="*/ 2071 h 2947"/>
                <a:gd name="T60" fmla="*/ 1589 w 3282"/>
                <a:gd name="T61" fmla="*/ 2024 h 2947"/>
                <a:gd name="T62" fmla="*/ 1680 w 3282"/>
                <a:gd name="T63" fmla="*/ 1941 h 2947"/>
                <a:gd name="T64" fmla="*/ 1772 w 3282"/>
                <a:gd name="T65" fmla="*/ 1866 h 2947"/>
                <a:gd name="T66" fmla="*/ 1837 w 3282"/>
                <a:gd name="T67" fmla="*/ 1811 h 2947"/>
                <a:gd name="T68" fmla="*/ 1772 w 3282"/>
                <a:gd name="T69" fmla="*/ 1679 h 2947"/>
                <a:gd name="T70" fmla="*/ 1863 w 3282"/>
                <a:gd name="T71" fmla="*/ 1585 h 2947"/>
                <a:gd name="T72" fmla="*/ 2020 w 3282"/>
                <a:gd name="T73" fmla="*/ 1612 h 2947"/>
                <a:gd name="T74" fmla="*/ 2117 w 3282"/>
                <a:gd name="T75" fmla="*/ 1502 h 2947"/>
                <a:gd name="T76" fmla="*/ 2243 w 3282"/>
                <a:gd name="T77" fmla="*/ 1477 h 2947"/>
                <a:gd name="T78" fmla="*/ 2315 w 3282"/>
                <a:gd name="T79" fmla="*/ 1364 h 2947"/>
                <a:gd name="T80" fmla="*/ 2426 w 3282"/>
                <a:gd name="T81" fmla="*/ 1262 h 2947"/>
                <a:gd name="T82" fmla="*/ 2534 w 3282"/>
                <a:gd name="T83" fmla="*/ 1195 h 2947"/>
                <a:gd name="T84" fmla="*/ 2685 w 3282"/>
                <a:gd name="T85" fmla="*/ 1203 h 2947"/>
                <a:gd name="T86" fmla="*/ 2682 w 3282"/>
                <a:gd name="T87" fmla="*/ 1108 h 2947"/>
                <a:gd name="T88" fmla="*/ 2524 w 3282"/>
                <a:gd name="T89" fmla="*/ 998 h 2947"/>
                <a:gd name="T90" fmla="*/ 2426 w 3282"/>
                <a:gd name="T91" fmla="*/ 1040 h 2947"/>
                <a:gd name="T92" fmla="*/ 2304 w 3282"/>
                <a:gd name="T93" fmla="*/ 1034 h 2947"/>
                <a:gd name="T94" fmla="*/ 2211 w 3282"/>
                <a:gd name="T95" fmla="*/ 1075 h 2947"/>
                <a:gd name="T96" fmla="*/ 2193 w 3282"/>
                <a:gd name="T97" fmla="*/ 982 h 2947"/>
                <a:gd name="T98" fmla="*/ 2239 w 3282"/>
                <a:gd name="T99" fmla="*/ 782 h 2947"/>
                <a:gd name="T100" fmla="*/ 2331 w 3282"/>
                <a:gd name="T101" fmla="*/ 719 h 2947"/>
                <a:gd name="T102" fmla="*/ 2443 w 3282"/>
                <a:gd name="T103" fmla="*/ 675 h 2947"/>
                <a:gd name="T104" fmla="*/ 2540 w 3282"/>
                <a:gd name="T105" fmla="*/ 611 h 2947"/>
                <a:gd name="T106" fmla="*/ 2542 w 3282"/>
                <a:gd name="T107" fmla="*/ 498 h 2947"/>
                <a:gd name="T108" fmla="*/ 2585 w 3282"/>
                <a:gd name="T109" fmla="*/ 337 h 2947"/>
                <a:gd name="T110" fmla="*/ 2634 w 3282"/>
                <a:gd name="T111" fmla="*/ 246 h 2947"/>
                <a:gd name="T112" fmla="*/ 2605 w 3282"/>
                <a:gd name="T113" fmla="*/ 148 h 2947"/>
                <a:gd name="T114" fmla="*/ 2548 w 3282"/>
                <a:gd name="T115" fmla="*/ 124 h 29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Freeform 113"/>
            <p:cNvSpPr/>
            <p:nvPr/>
          </p:nvSpPr>
          <p:spPr bwMode="gray">
            <a:xfrm>
              <a:off x="2264" y="884"/>
              <a:ext cx="1641" cy="1473"/>
            </a:xfrm>
            <a:custGeom>
              <a:gdLst>
                <a:gd name="T0" fmla="*/ 2601 w 3282"/>
                <a:gd name="T1" fmla="*/ 42 h 2947"/>
                <a:gd name="T2" fmla="*/ 2676 w 3282"/>
                <a:gd name="T3" fmla="*/ 0 h 2947"/>
                <a:gd name="T4" fmla="*/ 2880 w 3282"/>
                <a:gd name="T5" fmla="*/ 303 h 2947"/>
                <a:gd name="T6" fmla="*/ 3231 w 3282"/>
                <a:gd name="T7" fmla="*/ 616 h 2947"/>
                <a:gd name="T8" fmla="*/ 3042 w 3282"/>
                <a:gd name="T9" fmla="*/ 1063 h 2947"/>
                <a:gd name="T10" fmla="*/ 2947 w 3282"/>
                <a:gd name="T11" fmla="*/ 1305 h 2947"/>
                <a:gd name="T12" fmla="*/ 3170 w 3282"/>
                <a:gd name="T13" fmla="*/ 1475 h 2947"/>
                <a:gd name="T14" fmla="*/ 3138 w 3282"/>
                <a:gd name="T15" fmla="*/ 1766 h 2947"/>
                <a:gd name="T16" fmla="*/ 2839 w 3282"/>
                <a:gd name="T17" fmla="*/ 1947 h 2947"/>
                <a:gd name="T18" fmla="*/ 2770 w 3282"/>
                <a:gd name="T19" fmla="*/ 2118 h 2947"/>
                <a:gd name="T20" fmla="*/ 2536 w 3282"/>
                <a:gd name="T21" fmla="*/ 1941 h 2947"/>
                <a:gd name="T22" fmla="*/ 2347 w 3282"/>
                <a:gd name="T23" fmla="*/ 2073 h 2947"/>
                <a:gd name="T24" fmla="*/ 2120 w 3282"/>
                <a:gd name="T25" fmla="*/ 2181 h 2947"/>
                <a:gd name="T26" fmla="*/ 1880 w 3282"/>
                <a:gd name="T27" fmla="*/ 2526 h 2947"/>
                <a:gd name="T28" fmla="*/ 1502 w 3282"/>
                <a:gd name="T29" fmla="*/ 2852 h 2947"/>
                <a:gd name="T30" fmla="*/ 1233 w 3282"/>
                <a:gd name="T31" fmla="*/ 2707 h 2947"/>
                <a:gd name="T32" fmla="*/ 939 w 3282"/>
                <a:gd name="T33" fmla="*/ 2947 h 2947"/>
                <a:gd name="T34" fmla="*/ 754 w 3282"/>
                <a:gd name="T35" fmla="*/ 2620 h 2947"/>
                <a:gd name="T36" fmla="*/ 351 w 3282"/>
                <a:gd name="T37" fmla="*/ 2470 h 2947"/>
                <a:gd name="T38" fmla="*/ 34 w 3282"/>
                <a:gd name="T39" fmla="*/ 2333 h 2947"/>
                <a:gd name="T40" fmla="*/ 79 w 3282"/>
                <a:gd name="T41" fmla="*/ 2063 h 2947"/>
                <a:gd name="T42" fmla="*/ 278 w 3282"/>
                <a:gd name="T43" fmla="*/ 2089 h 2947"/>
                <a:gd name="T44" fmla="*/ 412 w 3282"/>
                <a:gd name="T45" fmla="*/ 2075 h 2947"/>
                <a:gd name="T46" fmla="*/ 575 w 3282"/>
                <a:gd name="T47" fmla="*/ 2104 h 2947"/>
                <a:gd name="T48" fmla="*/ 709 w 3282"/>
                <a:gd name="T49" fmla="*/ 2183 h 2947"/>
                <a:gd name="T50" fmla="*/ 892 w 3282"/>
                <a:gd name="T51" fmla="*/ 2203 h 2947"/>
                <a:gd name="T52" fmla="*/ 985 w 3282"/>
                <a:gd name="T53" fmla="*/ 2234 h 2947"/>
                <a:gd name="T54" fmla="*/ 1164 w 3282"/>
                <a:gd name="T55" fmla="*/ 2130 h 2947"/>
                <a:gd name="T56" fmla="*/ 1363 w 3282"/>
                <a:gd name="T57" fmla="*/ 2079 h 2947"/>
                <a:gd name="T58" fmla="*/ 1498 w 3282"/>
                <a:gd name="T59" fmla="*/ 2071 h 2947"/>
                <a:gd name="T60" fmla="*/ 1589 w 3282"/>
                <a:gd name="T61" fmla="*/ 2024 h 2947"/>
                <a:gd name="T62" fmla="*/ 1680 w 3282"/>
                <a:gd name="T63" fmla="*/ 1941 h 2947"/>
                <a:gd name="T64" fmla="*/ 1772 w 3282"/>
                <a:gd name="T65" fmla="*/ 1866 h 2947"/>
                <a:gd name="T66" fmla="*/ 1837 w 3282"/>
                <a:gd name="T67" fmla="*/ 1811 h 2947"/>
                <a:gd name="T68" fmla="*/ 1772 w 3282"/>
                <a:gd name="T69" fmla="*/ 1679 h 2947"/>
                <a:gd name="T70" fmla="*/ 1863 w 3282"/>
                <a:gd name="T71" fmla="*/ 1585 h 2947"/>
                <a:gd name="T72" fmla="*/ 2020 w 3282"/>
                <a:gd name="T73" fmla="*/ 1612 h 2947"/>
                <a:gd name="T74" fmla="*/ 2117 w 3282"/>
                <a:gd name="T75" fmla="*/ 1502 h 2947"/>
                <a:gd name="T76" fmla="*/ 2243 w 3282"/>
                <a:gd name="T77" fmla="*/ 1477 h 2947"/>
                <a:gd name="T78" fmla="*/ 2315 w 3282"/>
                <a:gd name="T79" fmla="*/ 1364 h 2947"/>
                <a:gd name="T80" fmla="*/ 2426 w 3282"/>
                <a:gd name="T81" fmla="*/ 1262 h 2947"/>
                <a:gd name="T82" fmla="*/ 2534 w 3282"/>
                <a:gd name="T83" fmla="*/ 1195 h 2947"/>
                <a:gd name="T84" fmla="*/ 2685 w 3282"/>
                <a:gd name="T85" fmla="*/ 1203 h 2947"/>
                <a:gd name="T86" fmla="*/ 2682 w 3282"/>
                <a:gd name="T87" fmla="*/ 1108 h 2947"/>
                <a:gd name="T88" fmla="*/ 2524 w 3282"/>
                <a:gd name="T89" fmla="*/ 998 h 2947"/>
                <a:gd name="T90" fmla="*/ 2426 w 3282"/>
                <a:gd name="T91" fmla="*/ 1040 h 2947"/>
                <a:gd name="T92" fmla="*/ 2304 w 3282"/>
                <a:gd name="T93" fmla="*/ 1034 h 2947"/>
                <a:gd name="T94" fmla="*/ 2211 w 3282"/>
                <a:gd name="T95" fmla="*/ 1075 h 2947"/>
                <a:gd name="T96" fmla="*/ 2193 w 3282"/>
                <a:gd name="T97" fmla="*/ 982 h 2947"/>
                <a:gd name="T98" fmla="*/ 2239 w 3282"/>
                <a:gd name="T99" fmla="*/ 782 h 2947"/>
                <a:gd name="T100" fmla="*/ 2331 w 3282"/>
                <a:gd name="T101" fmla="*/ 719 h 2947"/>
                <a:gd name="T102" fmla="*/ 2443 w 3282"/>
                <a:gd name="T103" fmla="*/ 675 h 2947"/>
                <a:gd name="T104" fmla="*/ 2540 w 3282"/>
                <a:gd name="T105" fmla="*/ 611 h 2947"/>
                <a:gd name="T106" fmla="*/ 2542 w 3282"/>
                <a:gd name="T107" fmla="*/ 498 h 2947"/>
                <a:gd name="T108" fmla="*/ 2585 w 3282"/>
                <a:gd name="T109" fmla="*/ 337 h 2947"/>
                <a:gd name="T110" fmla="*/ 2634 w 3282"/>
                <a:gd name="T111" fmla="*/ 246 h 2947"/>
                <a:gd name="T112" fmla="*/ 2605 w 3282"/>
                <a:gd name="T113" fmla="*/ 148 h 2947"/>
                <a:gd name="T114" fmla="*/ 2548 w 3282"/>
                <a:gd name="T115" fmla="*/ 124 h 29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" name="Freeform 114"/>
            <p:cNvSpPr/>
            <p:nvPr/>
          </p:nvSpPr>
          <p:spPr bwMode="gray">
            <a:xfrm>
              <a:off x="2016" y="1899"/>
              <a:ext cx="1007" cy="870"/>
            </a:xfrm>
            <a:custGeom>
              <a:gdLst>
                <a:gd name="T0" fmla="*/ 365 w 2014"/>
                <a:gd name="T1" fmla="*/ 51 h 1739"/>
                <a:gd name="T2" fmla="*/ 264 w 2014"/>
                <a:gd name="T3" fmla="*/ 149 h 1739"/>
                <a:gd name="T4" fmla="*/ 0 w 2014"/>
                <a:gd name="T5" fmla="*/ 307 h 1739"/>
                <a:gd name="T6" fmla="*/ 180 w 2014"/>
                <a:gd name="T7" fmla="*/ 614 h 1739"/>
                <a:gd name="T8" fmla="*/ 357 w 2014"/>
                <a:gd name="T9" fmla="*/ 681 h 1739"/>
                <a:gd name="T10" fmla="*/ 559 w 2014"/>
                <a:gd name="T11" fmla="*/ 637 h 1739"/>
                <a:gd name="T12" fmla="*/ 752 w 2014"/>
                <a:gd name="T13" fmla="*/ 708 h 1739"/>
                <a:gd name="T14" fmla="*/ 859 w 2014"/>
                <a:gd name="T15" fmla="*/ 771 h 1739"/>
                <a:gd name="T16" fmla="*/ 1032 w 2014"/>
                <a:gd name="T17" fmla="*/ 879 h 1739"/>
                <a:gd name="T18" fmla="*/ 1136 w 2014"/>
                <a:gd name="T19" fmla="*/ 946 h 1739"/>
                <a:gd name="T20" fmla="*/ 1203 w 2014"/>
                <a:gd name="T21" fmla="*/ 1100 h 1739"/>
                <a:gd name="T22" fmla="*/ 1132 w 2014"/>
                <a:gd name="T23" fmla="*/ 1271 h 1739"/>
                <a:gd name="T24" fmla="*/ 1077 w 2014"/>
                <a:gd name="T25" fmla="*/ 1362 h 1739"/>
                <a:gd name="T26" fmla="*/ 996 w 2014"/>
                <a:gd name="T27" fmla="*/ 1468 h 1739"/>
                <a:gd name="T28" fmla="*/ 953 w 2014"/>
                <a:gd name="T29" fmla="*/ 1495 h 1739"/>
                <a:gd name="T30" fmla="*/ 1124 w 2014"/>
                <a:gd name="T31" fmla="*/ 1558 h 1739"/>
                <a:gd name="T32" fmla="*/ 1256 w 2014"/>
                <a:gd name="T33" fmla="*/ 1489 h 1739"/>
                <a:gd name="T34" fmla="*/ 1410 w 2014"/>
                <a:gd name="T35" fmla="*/ 1610 h 1739"/>
                <a:gd name="T36" fmla="*/ 1540 w 2014"/>
                <a:gd name="T37" fmla="*/ 1739 h 1739"/>
                <a:gd name="T38" fmla="*/ 1650 w 2014"/>
                <a:gd name="T39" fmla="*/ 1602 h 1739"/>
                <a:gd name="T40" fmla="*/ 1719 w 2014"/>
                <a:gd name="T41" fmla="*/ 1507 h 1739"/>
                <a:gd name="T42" fmla="*/ 1699 w 2014"/>
                <a:gd name="T43" fmla="*/ 1395 h 1739"/>
                <a:gd name="T44" fmla="*/ 1723 w 2014"/>
                <a:gd name="T45" fmla="*/ 1363 h 1739"/>
                <a:gd name="T46" fmla="*/ 1725 w 2014"/>
                <a:gd name="T47" fmla="*/ 1340 h 1739"/>
                <a:gd name="T48" fmla="*/ 1725 w 2014"/>
                <a:gd name="T49" fmla="*/ 1306 h 1739"/>
                <a:gd name="T50" fmla="*/ 1888 w 2014"/>
                <a:gd name="T51" fmla="*/ 1316 h 1739"/>
                <a:gd name="T52" fmla="*/ 2000 w 2014"/>
                <a:gd name="T53" fmla="*/ 1206 h 1739"/>
                <a:gd name="T54" fmla="*/ 2002 w 2014"/>
                <a:gd name="T55" fmla="*/ 1068 h 1739"/>
                <a:gd name="T56" fmla="*/ 1809 w 2014"/>
                <a:gd name="T57" fmla="*/ 962 h 1739"/>
                <a:gd name="T58" fmla="*/ 1713 w 2014"/>
                <a:gd name="T59" fmla="*/ 1023 h 1739"/>
                <a:gd name="T60" fmla="*/ 1774 w 2014"/>
                <a:gd name="T61" fmla="*/ 1157 h 1739"/>
                <a:gd name="T62" fmla="*/ 1713 w 2014"/>
                <a:gd name="T63" fmla="*/ 1259 h 1739"/>
                <a:gd name="T64" fmla="*/ 1589 w 2014"/>
                <a:gd name="T65" fmla="*/ 1206 h 1739"/>
                <a:gd name="T66" fmla="*/ 1563 w 2014"/>
                <a:gd name="T67" fmla="*/ 1104 h 1739"/>
                <a:gd name="T68" fmla="*/ 1475 w 2014"/>
                <a:gd name="T69" fmla="*/ 970 h 1739"/>
                <a:gd name="T70" fmla="*/ 1365 w 2014"/>
                <a:gd name="T71" fmla="*/ 911 h 1739"/>
                <a:gd name="T72" fmla="*/ 1370 w 2014"/>
                <a:gd name="T73" fmla="*/ 732 h 1739"/>
                <a:gd name="T74" fmla="*/ 1250 w 2014"/>
                <a:gd name="T75" fmla="*/ 592 h 1739"/>
                <a:gd name="T76" fmla="*/ 937 w 2014"/>
                <a:gd name="T77" fmla="*/ 641 h 1739"/>
                <a:gd name="T78" fmla="*/ 798 w 2014"/>
                <a:gd name="T79" fmla="*/ 509 h 1739"/>
                <a:gd name="T80" fmla="*/ 872 w 2014"/>
                <a:gd name="T81" fmla="*/ 362 h 1739"/>
                <a:gd name="T82" fmla="*/ 652 w 2014"/>
                <a:gd name="T83" fmla="*/ 399 h 1739"/>
                <a:gd name="T84" fmla="*/ 496 w 2014"/>
                <a:gd name="T85" fmla="*/ 208 h 1739"/>
                <a:gd name="T86" fmla="*/ 463 w 2014"/>
                <a:gd name="T87" fmla="*/ 9 h 17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13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" name="Freeform 115"/>
            <p:cNvSpPr/>
            <p:nvPr/>
          </p:nvSpPr>
          <p:spPr bwMode="gray">
            <a:xfrm>
              <a:off x="2016" y="1899"/>
              <a:ext cx="1007" cy="870"/>
            </a:xfrm>
            <a:custGeom>
              <a:gdLst>
                <a:gd name="T0" fmla="*/ 365 w 2014"/>
                <a:gd name="T1" fmla="*/ 51 h 1739"/>
                <a:gd name="T2" fmla="*/ 264 w 2014"/>
                <a:gd name="T3" fmla="*/ 149 h 1739"/>
                <a:gd name="T4" fmla="*/ 0 w 2014"/>
                <a:gd name="T5" fmla="*/ 307 h 1739"/>
                <a:gd name="T6" fmla="*/ 180 w 2014"/>
                <a:gd name="T7" fmla="*/ 614 h 1739"/>
                <a:gd name="T8" fmla="*/ 357 w 2014"/>
                <a:gd name="T9" fmla="*/ 681 h 1739"/>
                <a:gd name="T10" fmla="*/ 559 w 2014"/>
                <a:gd name="T11" fmla="*/ 637 h 1739"/>
                <a:gd name="T12" fmla="*/ 752 w 2014"/>
                <a:gd name="T13" fmla="*/ 708 h 1739"/>
                <a:gd name="T14" fmla="*/ 859 w 2014"/>
                <a:gd name="T15" fmla="*/ 771 h 1739"/>
                <a:gd name="T16" fmla="*/ 1032 w 2014"/>
                <a:gd name="T17" fmla="*/ 879 h 1739"/>
                <a:gd name="T18" fmla="*/ 1136 w 2014"/>
                <a:gd name="T19" fmla="*/ 946 h 1739"/>
                <a:gd name="T20" fmla="*/ 1203 w 2014"/>
                <a:gd name="T21" fmla="*/ 1100 h 1739"/>
                <a:gd name="T22" fmla="*/ 1132 w 2014"/>
                <a:gd name="T23" fmla="*/ 1271 h 1739"/>
                <a:gd name="T24" fmla="*/ 1077 w 2014"/>
                <a:gd name="T25" fmla="*/ 1362 h 1739"/>
                <a:gd name="T26" fmla="*/ 996 w 2014"/>
                <a:gd name="T27" fmla="*/ 1468 h 1739"/>
                <a:gd name="T28" fmla="*/ 953 w 2014"/>
                <a:gd name="T29" fmla="*/ 1495 h 1739"/>
                <a:gd name="T30" fmla="*/ 1124 w 2014"/>
                <a:gd name="T31" fmla="*/ 1558 h 1739"/>
                <a:gd name="T32" fmla="*/ 1256 w 2014"/>
                <a:gd name="T33" fmla="*/ 1489 h 1739"/>
                <a:gd name="T34" fmla="*/ 1410 w 2014"/>
                <a:gd name="T35" fmla="*/ 1610 h 1739"/>
                <a:gd name="T36" fmla="*/ 1540 w 2014"/>
                <a:gd name="T37" fmla="*/ 1739 h 1739"/>
                <a:gd name="T38" fmla="*/ 1650 w 2014"/>
                <a:gd name="T39" fmla="*/ 1602 h 1739"/>
                <a:gd name="T40" fmla="*/ 1719 w 2014"/>
                <a:gd name="T41" fmla="*/ 1507 h 1739"/>
                <a:gd name="T42" fmla="*/ 1699 w 2014"/>
                <a:gd name="T43" fmla="*/ 1395 h 1739"/>
                <a:gd name="T44" fmla="*/ 1723 w 2014"/>
                <a:gd name="T45" fmla="*/ 1363 h 1739"/>
                <a:gd name="T46" fmla="*/ 1725 w 2014"/>
                <a:gd name="T47" fmla="*/ 1340 h 1739"/>
                <a:gd name="T48" fmla="*/ 1725 w 2014"/>
                <a:gd name="T49" fmla="*/ 1306 h 1739"/>
                <a:gd name="T50" fmla="*/ 1888 w 2014"/>
                <a:gd name="T51" fmla="*/ 1316 h 1739"/>
                <a:gd name="T52" fmla="*/ 2000 w 2014"/>
                <a:gd name="T53" fmla="*/ 1206 h 1739"/>
                <a:gd name="T54" fmla="*/ 2002 w 2014"/>
                <a:gd name="T55" fmla="*/ 1068 h 1739"/>
                <a:gd name="T56" fmla="*/ 1809 w 2014"/>
                <a:gd name="T57" fmla="*/ 962 h 1739"/>
                <a:gd name="T58" fmla="*/ 1713 w 2014"/>
                <a:gd name="T59" fmla="*/ 1023 h 1739"/>
                <a:gd name="T60" fmla="*/ 1774 w 2014"/>
                <a:gd name="T61" fmla="*/ 1157 h 1739"/>
                <a:gd name="T62" fmla="*/ 1713 w 2014"/>
                <a:gd name="T63" fmla="*/ 1259 h 1739"/>
                <a:gd name="T64" fmla="*/ 1589 w 2014"/>
                <a:gd name="T65" fmla="*/ 1206 h 1739"/>
                <a:gd name="T66" fmla="*/ 1563 w 2014"/>
                <a:gd name="T67" fmla="*/ 1104 h 1739"/>
                <a:gd name="T68" fmla="*/ 1475 w 2014"/>
                <a:gd name="T69" fmla="*/ 970 h 1739"/>
                <a:gd name="T70" fmla="*/ 1365 w 2014"/>
                <a:gd name="T71" fmla="*/ 911 h 1739"/>
                <a:gd name="T72" fmla="*/ 1370 w 2014"/>
                <a:gd name="T73" fmla="*/ 732 h 1739"/>
                <a:gd name="T74" fmla="*/ 1250 w 2014"/>
                <a:gd name="T75" fmla="*/ 592 h 1739"/>
                <a:gd name="T76" fmla="*/ 937 w 2014"/>
                <a:gd name="T77" fmla="*/ 641 h 1739"/>
                <a:gd name="T78" fmla="*/ 798 w 2014"/>
                <a:gd name="T79" fmla="*/ 509 h 1739"/>
                <a:gd name="T80" fmla="*/ 872 w 2014"/>
                <a:gd name="T81" fmla="*/ 362 h 1739"/>
                <a:gd name="T82" fmla="*/ 652 w 2014"/>
                <a:gd name="T83" fmla="*/ 399 h 1739"/>
                <a:gd name="T84" fmla="*/ 496 w 2014"/>
                <a:gd name="T85" fmla="*/ 208 h 1739"/>
                <a:gd name="T86" fmla="*/ 463 w 2014"/>
                <a:gd name="T87" fmla="*/ 9 h 17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13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3" name="Freeform 116"/>
            <p:cNvSpPr/>
            <p:nvPr/>
          </p:nvSpPr>
          <p:spPr bwMode="gray">
            <a:xfrm>
              <a:off x="1694" y="2177"/>
              <a:ext cx="936" cy="666"/>
            </a:xfrm>
            <a:custGeom>
              <a:gdLst>
                <a:gd name="T0" fmla="*/ 1779 w 1872"/>
                <a:gd name="T1" fmla="*/ 1102 h 1330"/>
                <a:gd name="T2" fmla="*/ 1702 w 1872"/>
                <a:gd name="T3" fmla="*/ 1115 h 1330"/>
                <a:gd name="T4" fmla="*/ 1586 w 1872"/>
                <a:gd name="T5" fmla="*/ 1114 h 1330"/>
                <a:gd name="T6" fmla="*/ 1521 w 1872"/>
                <a:gd name="T7" fmla="*/ 1180 h 1330"/>
                <a:gd name="T8" fmla="*/ 1372 w 1872"/>
                <a:gd name="T9" fmla="*/ 1094 h 1330"/>
                <a:gd name="T10" fmla="*/ 1232 w 1872"/>
                <a:gd name="T11" fmla="*/ 1072 h 1330"/>
                <a:gd name="T12" fmla="*/ 1100 w 1872"/>
                <a:gd name="T13" fmla="*/ 1090 h 1330"/>
                <a:gd name="T14" fmla="*/ 1045 w 1872"/>
                <a:gd name="T15" fmla="*/ 1149 h 1330"/>
                <a:gd name="T16" fmla="*/ 1039 w 1872"/>
                <a:gd name="T17" fmla="*/ 1234 h 1330"/>
                <a:gd name="T18" fmla="*/ 897 w 1872"/>
                <a:gd name="T19" fmla="*/ 1314 h 1330"/>
                <a:gd name="T20" fmla="*/ 813 w 1872"/>
                <a:gd name="T21" fmla="*/ 1251 h 1330"/>
                <a:gd name="T22" fmla="*/ 618 w 1872"/>
                <a:gd name="T23" fmla="*/ 1147 h 1330"/>
                <a:gd name="T24" fmla="*/ 452 w 1872"/>
                <a:gd name="T25" fmla="*/ 1117 h 1330"/>
                <a:gd name="T26" fmla="*/ 338 w 1872"/>
                <a:gd name="T27" fmla="*/ 1092 h 1330"/>
                <a:gd name="T28" fmla="*/ 256 w 1872"/>
                <a:gd name="T29" fmla="*/ 1054 h 1330"/>
                <a:gd name="T30" fmla="*/ 112 w 1872"/>
                <a:gd name="T31" fmla="*/ 1023 h 1330"/>
                <a:gd name="T32" fmla="*/ 6 w 1872"/>
                <a:gd name="T33" fmla="*/ 822 h 1330"/>
                <a:gd name="T34" fmla="*/ 45 w 1872"/>
                <a:gd name="T35" fmla="*/ 738 h 1330"/>
                <a:gd name="T36" fmla="*/ 77 w 1872"/>
                <a:gd name="T37" fmla="*/ 594 h 1330"/>
                <a:gd name="T38" fmla="*/ 43 w 1872"/>
                <a:gd name="T39" fmla="*/ 529 h 1330"/>
                <a:gd name="T40" fmla="*/ 77 w 1872"/>
                <a:gd name="T41" fmla="*/ 466 h 1330"/>
                <a:gd name="T42" fmla="*/ 244 w 1872"/>
                <a:gd name="T43" fmla="*/ 466 h 1330"/>
                <a:gd name="T44" fmla="*/ 212 w 1872"/>
                <a:gd name="T45" fmla="*/ 383 h 1330"/>
                <a:gd name="T46" fmla="*/ 293 w 1872"/>
                <a:gd name="T47" fmla="*/ 299 h 1330"/>
                <a:gd name="T48" fmla="*/ 179 w 1872"/>
                <a:gd name="T49" fmla="*/ 126 h 1330"/>
                <a:gd name="T50" fmla="*/ 393 w 1872"/>
                <a:gd name="T51" fmla="*/ 70 h 1330"/>
                <a:gd name="T52" fmla="*/ 533 w 1872"/>
                <a:gd name="T53" fmla="*/ 37 h 1330"/>
                <a:gd name="T54" fmla="*/ 675 w 1872"/>
                <a:gd name="T55" fmla="*/ 13 h 1330"/>
                <a:gd name="T56" fmla="*/ 823 w 1872"/>
                <a:gd name="T57" fmla="*/ 57 h 1330"/>
                <a:gd name="T58" fmla="*/ 941 w 1872"/>
                <a:gd name="T59" fmla="*/ 127 h 1330"/>
                <a:gd name="T60" fmla="*/ 1075 w 1872"/>
                <a:gd name="T61" fmla="*/ 80 h 1330"/>
                <a:gd name="T62" fmla="*/ 1202 w 1872"/>
                <a:gd name="T63" fmla="*/ 80 h 1330"/>
                <a:gd name="T64" fmla="*/ 1319 w 1872"/>
                <a:gd name="T65" fmla="*/ 96 h 1330"/>
                <a:gd name="T66" fmla="*/ 1456 w 1872"/>
                <a:gd name="T67" fmla="*/ 112 h 1330"/>
                <a:gd name="T68" fmla="*/ 1502 w 1872"/>
                <a:gd name="T69" fmla="*/ 214 h 1330"/>
                <a:gd name="T70" fmla="*/ 1641 w 1872"/>
                <a:gd name="T71" fmla="*/ 320 h 1330"/>
                <a:gd name="T72" fmla="*/ 1702 w 1872"/>
                <a:gd name="T73" fmla="*/ 299 h 1330"/>
                <a:gd name="T74" fmla="*/ 1779 w 1872"/>
                <a:gd name="T75" fmla="*/ 389 h 1330"/>
                <a:gd name="T76" fmla="*/ 1824 w 1872"/>
                <a:gd name="T77" fmla="*/ 494 h 1330"/>
                <a:gd name="T78" fmla="*/ 1872 w 1872"/>
                <a:gd name="T79" fmla="*/ 572 h 1330"/>
                <a:gd name="T80" fmla="*/ 1775 w 1872"/>
                <a:gd name="T81" fmla="*/ 714 h 1330"/>
                <a:gd name="T82" fmla="*/ 1748 w 1872"/>
                <a:gd name="T83" fmla="*/ 801 h 1330"/>
                <a:gd name="T84" fmla="*/ 1726 w 1872"/>
                <a:gd name="T85" fmla="*/ 889 h 1330"/>
                <a:gd name="T86" fmla="*/ 1639 w 1872"/>
                <a:gd name="T87" fmla="*/ 911 h 1330"/>
                <a:gd name="T88" fmla="*/ 1586 w 1872"/>
                <a:gd name="T89" fmla="*/ 887 h 1330"/>
                <a:gd name="T90" fmla="*/ 1661 w 1872"/>
                <a:gd name="T91" fmla="*/ 946 h 1330"/>
                <a:gd name="T92" fmla="*/ 1767 w 1872"/>
                <a:gd name="T93" fmla="*/ 1001 h 13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4" name="Freeform 117"/>
            <p:cNvSpPr/>
            <p:nvPr/>
          </p:nvSpPr>
          <p:spPr bwMode="gray">
            <a:xfrm>
              <a:off x="1694" y="2177"/>
              <a:ext cx="936" cy="666"/>
            </a:xfrm>
            <a:custGeom>
              <a:gdLst>
                <a:gd name="T0" fmla="*/ 1779 w 1872"/>
                <a:gd name="T1" fmla="*/ 1102 h 1330"/>
                <a:gd name="T2" fmla="*/ 1702 w 1872"/>
                <a:gd name="T3" fmla="*/ 1115 h 1330"/>
                <a:gd name="T4" fmla="*/ 1586 w 1872"/>
                <a:gd name="T5" fmla="*/ 1114 h 1330"/>
                <a:gd name="T6" fmla="*/ 1521 w 1872"/>
                <a:gd name="T7" fmla="*/ 1180 h 1330"/>
                <a:gd name="T8" fmla="*/ 1372 w 1872"/>
                <a:gd name="T9" fmla="*/ 1094 h 1330"/>
                <a:gd name="T10" fmla="*/ 1232 w 1872"/>
                <a:gd name="T11" fmla="*/ 1072 h 1330"/>
                <a:gd name="T12" fmla="*/ 1100 w 1872"/>
                <a:gd name="T13" fmla="*/ 1090 h 1330"/>
                <a:gd name="T14" fmla="*/ 1045 w 1872"/>
                <a:gd name="T15" fmla="*/ 1149 h 1330"/>
                <a:gd name="T16" fmla="*/ 1039 w 1872"/>
                <a:gd name="T17" fmla="*/ 1234 h 1330"/>
                <a:gd name="T18" fmla="*/ 897 w 1872"/>
                <a:gd name="T19" fmla="*/ 1314 h 1330"/>
                <a:gd name="T20" fmla="*/ 813 w 1872"/>
                <a:gd name="T21" fmla="*/ 1251 h 1330"/>
                <a:gd name="T22" fmla="*/ 618 w 1872"/>
                <a:gd name="T23" fmla="*/ 1147 h 1330"/>
                <a:gd name="T24" fmla="*/ 452 w 1872"/>
                <a:gd name="T25" fmla="*/ 1117 h 1330"/>
                <a:gd name="T26" fmla="*/ 338 w 1872"/>
                <a:gd name="T27" fmla="*/ 1092 h 1330"/>
                <a:gd name="T28" fmla="*/ 256 w 1872"/>
                <a:gd name="T29" fmla="*/ 1054 h 1330"/>
                <a:gd name="T30" fmla="*/ 112 w 1872"/>
                <a:gd name="T31" fmla="*/ 1023 h 1330"/>
                <a:gd name="T32" fmla="*/ 6 w 1872"/>
                <a:gd name="T33" fmla="*/ 822 h 1330"/>
                <a:gd name="T34" fmla="*/ 45 w 1872"/>
                <a:gd name="T35" fmla="*/ 738 h 1330"/>
                <a:gd name="T36" fmla="*/ 77 w 1872"/>
                <a:gd name="T37" fmla="*/ 594 h 1330"/>
                <a:gd name="T38" fmla="*/ 43 w 1872"/>
                <a:gd name="T39" fmla="*/ 529 h 1330"/>
                <a:gd name="T40" fmla="*/ 77 w 1872"/>
                <a:gd name="T41" fmla="*/ 466 h 1330"/>
                <a:gd name="T42" fmla="*/ 244 w 1872"/>
                <a:gd name="T43" fmla="*/ 466 h 1330"/>
                <a:gd name="T44" fmla="*/ 212 w 1872"/>
                <a:gd name="T45" fmla="*/ 383 h 1330"/>
                <a:gd name="T46" fmla="*/ 293 w 1872"/>
                <a:gd name="T47" fmla="*/ 299 h 1330"/>
                <a:gd name="T48" fmla="*/ 179 w 1872"/>
                <a:gd name="T49" fmla="*/ 126 h 1330"/>
                <a:gd name="T50" fmla="*/ 393 w 1872"/>
                <a:gd name="T51" fmla="*/ 70 h 1330"/>
                <a:gd name="T52" fmla="*/ 533 w 1872"/>
                <a:gd name="T53" fmla="*/ 37 h 1330"/>
                <a:gd name="T54" fmla="*/ 675 w 1872"/>
                <a:gd name="T55" fmla="*/ 13 h 1330"/>
                <a:gd name="T56" fmla="*/ 823 w 1872"/>
                <a:gd name="T57" fmla="*/ 57 h 1330"/>
                <a:gd name="T58" fmla="*/ 941 w 1872"/>
                <a:gd name="T59" fmla="*/ 127 h 1330"/>
                <a:gd name="T60" fmla="*/ 1075 w 1872"/>
                <a:gd name="T61" fmla="*/ 80 h 1330"/>
                <a:gd name="T62" fmla="*/ 1202 w 1872"/>
                <a:gd name="T63" fmla="*/ 80 h 1330"/>
                <a:gd name="T64" fmla="*/ 1319 w 1872"/>
                <a:gd name="T65" fmla="*/ 96 h 1330"/>
                <a:gd name="T66" fmla="*/ 1456 w 1872"/>
                <a:gd name="T67" fmla="*/ 112 h 1330"/>
                <a:gd name="T68" fmla="*/ 1502 w 1872"/>
                <a:gd name="T69" fmla="*/ 214 h 1330"/>
                <a:gd name="T70" fmla="*/ 1641 w 1872"/>
                <a:gd name="T71" fmla="*/ 320 h 1330"/>
                <a:gd name="T72" fmla="*/ 1702 w 1872"/>
                <a:gd name="T73" fmla="*/ 299 h 1330"/>
                <a:gd name="T74" fmla="*/ 1779 w 1872"/>
                <a:gd name="T75" fmla="*/ 389 h 1330"/>
                <a:gd name="T76" fmla="*/ 1824 w 1872"/>
                <a:gd name="T77" fmla="*/ 494 h 1330"/>
                <a:gd name="T78" fmla="*/ 1872 w 1872"/>
                <a:gd name="T79" fmla="*/ 572 h 1330"/>
                <a:gd name="T80" fmla="*/ 1775 w 1872"/>
                <a:gd name="T81" fmla="*/ 714 h 1330"/>
                <a:gd name="T82" fmla="*/ 1748 w 1872"/>
                <a:gd name="T83" fmla="*/ 801 h 1330"/>
                <a:gd name="T84" fmla="*/ 1726 w 1872"/>
                <a:gd name="T85" fmla="*/ 889 h 1330"/>
                <a:gd name="T86" fmla="*/ 1639 w 1872"/>
                <a:gd name="T87" fmla="*/ 911 h 1330"/>
                <a:gd name="T88" fmla="*/ 1586 w 1872"/>
                <a:gd name="T89" fmla="*/ 887 h 1330"/>
                <a:gd name="T90" fmla="*/ 1661 w 1872"/>
                <a:gd name="T91" fmla="*/ 946 h 1330"/>
                <a:gd name="T92" fmla="*/ 1767 w 1872"/>
                <a:gd name="T93" fmla="*/ 1001 h 13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" name="Freeform 118"/>
            <p:cNvSpPr/>
            <p:nvPr/>
          </p:nvSpPr>
          <p:spPr bwMode="gray">
            <a:xfrm>
              <a:off x="2241" y="2635"/>
              <a:ext cx="911" cy="693"/>
            </a:xfrm>
            <a:custGeom>
              <a:gdLst>
                <a:gd name="T0" fmla="*/ 1203 w 1823"/>
                <a:gd name="T1" fmla="*/ 1096 h 1385"/>
                <a:gd name="T2" fmla="*/ 1138 w 1823"/>
                <a:gd name="T3" fmla="*/ 1047 h 1385"/>
                <a:gd name="T4" fmla="*/ 1077 w 1823"/>
                <a:gd name="T5" fmla="*/ 1061 h 1385"/>
                <a:gd name="T6" fmla="*/ 992 w 1823"/>
                <a:gd name="T7" fmla="*/ 996 h 1385"/>
                <a:gd name="T8" fmla="*/ 945 w 1823"/>
                <a:gd name="T9" fmla="*/ 939 h 1385"/>
                <a:gd name="T10" fmla="*/ 929 w 1823"/>
                <a:gd name="T11" fmla="*/ 982 h 1385"/>
                <a:gd name="T12" fmla="*/ 890 w 1823"/>
                <a:gd name="T13" fmla="*/ 1007 h 1385"/>
                <a:gd name="T14" fmla="*/ 874 w 1823"/>
                <a:gd name="T15" fmla="*/ 1078 h 1385"/>
                <a:gd name="T16" fmla="*/ 780 w 1823"/>
                <a:gd name="T17" fmla="*/ 1169 h 1385"/>
                <a:gd name="T18" fmla="*/ 805 w 1823"/>
                <a:gd name="T19" fmla="*/ 1271 h 1385"/>
                <a:gd name="T20" fmla="*/ 752 w 1823"/>
                <a:gd name="T21" fmla="*/ 1352 h 1385"/>
                <a:gd name="T22" fmla="*/ 670 w 1823"/>
                <a:gd name="T23" fmla="*/ 1377 h 1385"/>
                <a:gd name="T24" fmla="*/ 595 w 1823"/>
                <a:gd name="T25" fmla="*/ 1352 h 1385"/>
                <a:gd name="T26" fmla="*/ 528 w 1823"/>
                <a:gd name="T27" fmla="*/ 1206 h 1385"/>
                <a:gd name="T28" fmla="*/ 445 w 1823"/>
                <a:gd name="T29" fmla="*/ 1078 h 1385"/>
                <a:gd name="T30" fmla="*/ 362 w 1823"/>
                <a:gd name="T31" fmla="*/ 1025 h 1385"/>
                <a:gd name="T32" fmla="*/ 349 w 1823"/>
                <a:gd name="T33" fmla="*/ 954 h 1385"/>
                <a:gd name="T34" fmla="*/ 260 w 1823"/>
                <a:gd name="T35" fmla="*/ 1011 h 1385"/>
                <a:gd name="T36" fmla="*/ 215 w 1823"/>
                <a:gd name="T37" fmla="*/ 834 h 1385"/>
                <a:gd name="T38" fmla="*/ 205 w 1823"/>
                <a:gd name="T39" fmla="*/ 624 h 1385"/>
                <a:gd name="T40" fmla="*/ 160 w 1823"/>
                <a:gd name="T41" fmla="*/ 509 h 1385"/>
                <a:gd name="T42" fmla="*/ 199 w 1823"/>
                <a:gd name="T43" fmla="*/ 468 h 1385"/>
                <a:gd name="T44" fmla="*/ 105 w 1823"/>
                <a:gd name="T45" fmla="*/ 305 h 1385"/>
                <a:gd name="T46" fmla="*/ 8 w 1823"/>
                <a:gd name="T47" fmla="*/ 177 h 1385"/>
                <a:gd name="T48" fmla="*/ 140 w 1823"/>
                <a:gd name="T49" fmla="*/ 157 h 1385"/>
                <a:gd name="T50" fmla="*/ 280 w 1823"/>
                <a:gd name="T51" fmla="*/ 179 h 1385"/>
                <a:gd name="T52" fmla="*/ 429 w 1823"/>
                <a:gd name="T53" fmla="*/ 265 h 1385"/>
                <a:gd name="T54" fmla="*/ 496 w 1823"/>
                <a:gd name="T55" fmla="*/ 200 h 1385"/>
                <a:gd name="T56" fmla="*/ 610 w 1823"/>
                <a:gd name="T57" fmla="*/ 200 h 1385"/>
                <a:gd name="T58" fmla="*/ 687 w 1823"/>
                <a:gd name="T59" fmla="*/ 187 h 1385"/>
                <a:gd name="T60" fmla="*/ 673 w 1823"/>
                <a:gd name="T61" fmla="*/ 86 h 1385"/>
                <a:gd name="T62" fmla="*/ 774 w 1823"/>
                <a:gd name="T63" fmla="*/ 0 h 1385"/>
                <a:gd name="T64" fmla="*/ 833 w 1823"/>
                <a:gd name="T65" fmla="*/ 88 h 1385"/>
                <a:gd name="T66" fmla="*/ 961 w 1823"/>
                <a:gd name="T67" fmla="*/ 138 h 1385"/>
                <a:gd name="T68" fmla="*/ 1044 w 1823"/>
                <a:gd name="T69" fmla="*/ 260 h 1385"/>
                <a:gd name="T70" fmla="*/ 1138 w 1823"/>
                <a:gd name="T71" fmla="*/ 216 h 1385"/>
                <a:gd name="T72" fmla="*/ 1242 w 1823"/>
                <a:gd name="T73" fmla="*/ 254 h 1385"/>
                <a:gd name="T74" fmla="*/ 1433 w 1823"/>
                <a:gd name="T75" fmla="*/ 269 h 1385"/>
                <a:gd name="T76" fmla="*/ 1561 w 1823"/>
                <a:gd name="T77" fmla="*/ 291 h 1385"/>
                <a:gd name="T78" fmla="*/ 1679 w 1823"/>
                <a:gd name="T79" fmla="*/ 336 h 1385"/>
                <a:gd name="T80" fmla="*/ 1795 w 1823"/>
                <a:gd name="T81" fmla="*/ 356 h 1385"/>
                <a:gd name="T82" fmla="*/ 1821 w 1823"/>
                <a:gd name="T83" fmla="*/ 519 h 1385"/>
                <a:gd name="T84" fmla="*/ 1727 w 1823"/>
                <a:gd name="T85" fmla="*/ 576 h 1385"/>
                <a:gd name="T86" fmla="*/ 1587 w 1823"/>
                <a:gd name="T87" fmla="*/ 618 h 1385"/>
                <a:gd name="T88" fmla="*/ 1669 w 1823"/>
                <a:gd name="T89" fmla="*/ 771 h 1385"/>
                <a:gd name="T90" fmla="*/ 1732 w 1823"/>
                <a:gd name="T91" fmla="*/ 905 h 1385"/>
                <a:gd name="T92" fmla="*/ 1669 w 1823"/>
                <a:gd name="T93" fmla="*/ 984 h 1385"/>
                <a:gd name="T94" fmla="*/ 1591 w 1823"/>
                <a:gd name="T95" fmla="*/ 905 h 1385"/>
                <a:gd name="T96" fmla="*/ 1516 w 1823"/>
                <a:gd name="T97" fmla="*/ 856 h 1385"/>
                <a:gd name="T98" fmla="*/ 1445 w 1823"/>
                <a:gd name="T99" fmla="*/ 838 h 1385"/>
                <a:gd name="T100" fmla="*/ 1421 w 1823"/>
                <a:gd name="T101" fmla="*/ 895 h 1385"/>
                <a:gd name="T102" fmla="*/ 1378 w 1823"/>
                <a:gd name="T103" fmla="*/ 958 h 1385"/>
                <a:gd name="T104" fmla="*/ 1248 w 1823"/>
                <a:gd name="T105" fmla="*/ 907 h 1385"/>
                <a:gd name="T106" fmla="*/ 1201 w 1823"/>
                <a:gd name="T107" fmla="*/ 986 h 1385"/>
                <a:gd name="T108" fmla="*/ 1280 w 1823"/>
                <a:gd name="T109" fmla="*/ 1009 h 13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" name="Freeform 119"/>
            <p:cNvSpPr/>
            <p:nvPr/>
          </p:nvSpPr>
          <p:spPr bwMode="gray">
            <a:xfrm>
              <a:off x="2241" y="2635"/>
              <a:ext cx="911" cy="693"/>
            </a:xfrm>
            <a:custGeom>
              <a:gdLst>
                <a:gd name="T0" fmla="*/ 1203 w 1823"/>
                <a:gd name="T1" fmla="*/ 1096 h 1385"/>
                <a:gd name="T2" fmla="*/ 1138 w 1823"/>
                <a:gd name="T3" fmla="*/ 1047 h 1385"/>
                <a:gd name="T4" fmla="*/ 1077 w 1823"/>
                <a:gd name="T5" fmla="*/ 1061 h 1385"/>
                <a:gd name="T6" fmla="*/ 992 w 1823"/>
                <a:gd name="T7" fmla="*/ 996 h 1385"/>
                <a:gd name="T8" fmla="*/ 945 w 1823"/>
                <a:gd name="T9" fmla="*/ 939 h 1385"/>
                <a:gd name="T10" fmla="*/ 929 w 1823"/>
                <a:gd name="T11" fmla="*/ 982 h 1385"/>
                <a:gd name="T12" fmla="*/ 890 w 1823"/>
                <a:gd name="T13" fmla="*/ 1007 h 1385"/>
                <a:gd name="T14" fmla="*/ 874 w 1823"/>
                <a:gd name="T15" fmla="*/ 1078 h 1385"/>
                <a:gd name="T16" fmla="*/ 780 w 1823"/>
                <a:gd name="T17" fmla="*/ 1169 h 1385"/>
                <a:gd name="T18" fmla="*/ 805 w 1823"/>
                <a:gd name="T19" fmla="*/ 1271 h 1385"/>
                <a:gd name="T20" fmla="*/ 752 w 1823"/>
                <a:gd name="T21" fmla="*/ 1352 h 1385"/>
                <a:gd name="T22" fmla="*/ 670 w 1823"/>
                <a:gd name="T23" fmla="*/ 1377 h 1385"/>
                <a:gd name="T24" fmla="*/ 595 w 1823"/>
                <a:gd name="T25" fmla="*/ 1352 h 1385"/>
                <a:gd name="T26" fmla="*/ 528 w 1823"/>
                <a:gd name="T27" fmla="*/ 1206 h 1385"/>
                <a:gd name="T28" fmla="*/ 445 w 1823"/>
                <a:gd name="T29" fmla="*/ 1078 h 1385"/>
                <a:gd name="T30" fmla="*/ 362 w 1823"/>
                <a:gd name="T31" fmla="*/ 1025 h 1385"/>
                <a:gd name="T32" fmla="*/ 349 w 1823"/>
                <a:gd name="T33" fmla="*/ 954 h 1385"/>
                <a:gd name="T34" fmla="*/ 260 w 1823"/>
                <a:gd name="T35" fmla="*/ 1011 h 1385"/>
                <a:gd name="T36" fmla="*/ 215 w 1823"/>
                <a:gd name="T37" fmla="*/ 834 h 1385"/>
                <a:gd name="T38" fmla="*/ 205 w 1823"/>
                <a:gd name="T39" fmla="*/ 624 h 1385"/>
                <a:gd name="T40" fmla="*/ 160 w 1823"/>
                <a:gd name="T41" fmla="*/ 509 h 1385"/>
                <a:gd name="T42" fmla="*/ 199 w 1823"/>
                <a:gd name="T43" fmla="*/ 468 h 1385"/>
                <a:gd name="T44" fmla="*/ 105 w 1823"/>
                <a:gd name="T45" fmla="*/ 305 h 1385"/>
                <a:gd name="T46" fmla="*/ 8 w 1823"/>
                <a:gd name="T47" fmla="*/ 177 h 1385"/>
                <a:gd name="T48" fmla="*/ 140 w 1823"/>
                <a:gd name="T49" fmla="*/ 157 h 1385"/>
                <a:gd name="T50" fmla="*/ 280 w 1823"/>
                <a:gd name="T51" fmla="*/ 179 h 1385"/>
                <a:gd name="T52" fmla="*/ 429 w 1823"/>
                <a:gd name="T53" fmla="*/ 265 h 1385"/>
                <a:gd name="T54" fmla="*/ 496 w 1823"/>
                <a:gd name="T55" fmla="*/ 200 h 1385"/>
                <a:gd name="T56" fmla="*/ 610 w 1823"/>
                <a:gd name="T57" fmla="*/ 200 h 1385"/>
                <a:gd name="T58" fmla="*/ 687 w 1823"/>
                <a:gd name="T59" fmla="*/ 187 h 1385"/>
                <a:gd name="T60" fmla="*/ 673 w 1823"/>
                <a:gd name="T61" fmla="*/ 86 h 1385"/>
                <a:gd name="T62" fmla="*/ 774 w 1823"/>
                <a:gd name="T63" fmla="*/ 0 h 1385"/>
                <a:gd name="T64" fmla="*/ 833 w 1823"/>
                <a:gd name="T65" fmla="*/ 88 h 1385"/>
                <a:gd name="T66" fmla="*/ 961 w 1823"/>
                <a:gd name="T67" fmla="*/ 138 h 1385"/>
                <a:gd name="T68" fmla="*/ 1044 w 1823"/>
                <a:gd name="T69" fmla="*/ 260 h 1385"/>
                <a:gd name="T70" fmla="*/ 1138 w 1823"/>
                <a:gd name="T71" fmla="*/ 216 h 1385"/>
                <a:gd name="T72" fmla="*/ 1242 w 1823"/>
                <a:gd name="T73" fmla="*/ 254 h 1385"/>
                <a:gd name="T74" fmla="*/ 1433 w 1823"/>
                <a:gd name="T75" fmla="*/ 269 h 1385"/>
                <a:gd name="T76" fmla="*/ 1561 w 1823"/>
                <a:gd name="T77" fmla="*/ 291 h 1385"/>
                <a:gd name="T78" fmla="*/ 1679 w 1823"/>
                <a:gd name="T79" fmla="*/ 336 h 1385"/>
                <a:gd name="T80" fmla="*/ 1795 w 1823"/>
                <a:gd name="T81" fmla="*/ 356 h 1385"/>
                <a:gd name="T82" fmla="*/ 1821 w 1823"/>
                <a:gd name="T83" fmla="*/ 519 h 1385"/>
                <a:gd name="T84" fmla="*/ 1727 w 1823"/>
                <a:gd name="T85" fmla="*/ 576 h 1385"/>
                <a:gd name="T86" fmla="*/ 1587 w 1823"/>
                <a:gd name="T87" fmla="*/ 618 h 1385"/>
                <a:gd name="T88" fmla="*/ 1669 w 1823"/>
                <a:gd name="T89" fmla="*/ 771 h 1385"/>
                <a:gd name="T90" fmla="*/ 1732 w 1823"/>
                <a:gd name="T91" fmla="*/ 905 h 1385"/>
                <a:gd name="T92" fmla="*/ 1669 w 1823"/>
                <a:gd name="T93" fmla="*/ 984 h 1385"/>
                <a:gd name="T94" fmla="*/ 1591 w 1823"/>
                <a:gd name="T95" fmla="*/ 905 h 1385"/>
                <a:gd name="T96" fmla="*/ 1516 w 1823"/>
                <a:gd name="T97" fmla="*/ 856 h 1385"/>
                <a:gd name="T98" fmla="*/ 1445 w 1823"/>
                <a:gd name="T99" fmla="*/ 838 h 1385"/>
                <a:gd name="T100" fmla="*/ 1421 w 1823"/>
                <a:gd name="T101" fmla="*/ 895 h 1385"/>
                <a:gd name="T102" fmla="*/ 1378 w 1823"/>
                <a:gd name="T103" fmla="*/ 958 h 1385"/>
                <a:gd name="T104" fmla="*/ 1248 w 1823"/>
                <a:gd name="T105" fmla="*/ 907 h 1385"/>
                <a:gd name="T106" fmla="*/ 1201 w 1823"/>
                <a:gd name="T107" fmla="*/ 986 h 1385"/>
                <a:gd name="T108" fmla="*/ 1280 w 1823"/>
                <a:gd name="T109" fmla="*/ 1009 h 13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" name="Freeform 120"/>
            <p:cNvSpPr/>
            <p:nvPr/>
          </p:nvSpPr>
          <p:spPr bwMode="gray">
            <a:xfrm>
              <a:off x="2685" y="3045"/>
              <a:ext cx="453" cy="398"/>
            </a:xfrm>
            <a:custGeom>
              <a:gdLst>
                <a:gd name="T0" fmla="*/ 884 w 907"/>
                <a:gd name="T1" fmla="*/ 339 h 796"/>
                <a:gd name="T2" fmla="*/ 884 w 907"/>
                <a:gd name="T3" fmla="*/ 424 h 796"/>
                <a:gd name="T4" fmla="*/ 907 w 907"/>
                <a:gd name="T5" fmla="*/ 520 h 796"/>
                <a:gd name="T6" fmla="*/ 870 w 907"/>
                <a:gd name="T7" fmla="*/ 555 h 796"/>
                <a:gd name="T8" fmla="*/ 837 w 907"/>
                <a:gd name="T9" fmla="*/ 607 h 796"/>
                <a:gd name="T10" fmla="*/ 783 w 907"/>
                <a:gd name="T11" fmla="*/ 640 h 796"/>
                <a:gd name="T12" fmla="*/ 717 w 907"/>
                <a:gd name="T13" fmla="*/ 636 h 796"/>
                <a:gd name="T14" fmla="*/ 663 w 907"/>
                <a:gd name="T15" fmla="*/ 695 h 796"/>
                <a:gd name="T16" fmla="*/ 600 w 907"/>
                <a:gd name="T17" fmla="*/ 670 h 796"/>
                <a:gd name="T18" fmla="*/ 539 w 907"/>
                <a:gd name="T19" fmla="*/ 654 h 796"/>
                <a:gd name="T20" fmla="*/ 480 w 907"/>
                <a:gd name="T21" fmla="*/ 695 h 796"/>
                <a:gd name="T22" fmla="*/ 421 w 907"/>
                <a:gd name="T23" fmla="*/ 735 h 796"/>
                <a:gd name="T24" fmla="*/ 392 w 907"/>
                <a:gd name="T25" fmla="*/ 782 h 796"/>
                <a:gd name="T26" fmla="*/ 283 w 907"/>
                <a:gd name="T27" fmla="*/ 740 h 796"/>
                <a:gd name="T28" fmla="*/ 193 w 907"/>
                <a:gd name="T29" fmla="*/ 794 h 796"/>
                <a:gd name="T30" fmla="*/ 179 w 907"/>
                <a:gd name="T31" fmla="*/ 746 h 796"/>
                <a:gd name="T32" fmla="*/ 136 w 907"/>
                <a:gd name="T33" fmla="*/ 672 h 796"/>
                <a:gd name="T34" fmla="*/ 165 w 907"/>
                <a:gd name="T35" fmla="*/ 504 h 796"/>
                <a:gd name="T36" fmla="*/ 108 w 907"/>
                <a:gd name="T37" fmla="*/ 465 h 796"/>
                <a:gd name="T38" fmla="*/ 26 w 907"/>
                <a:gd name="T39" fmla="*/ 473 h 796"/>
                <a:gd name="T40" fmla="*/ 0 w 907"/>
                <a:gd name="T41" fmla="*/ 390 h 796"/>
                <a:gd name="T42" fmla="*/ 85 w 907"/>
                <a:gd name="T43" fmla="*/ 351 h 796"/>
                <a:gd name="T44" fmla="*/ 122 w 907"/>
                <a:gd name="T45" fmla="*/ 341 h 796"/>
                <a:gd name="T46" fmla="*/ 238 w 907"/>
                <a:gd name="T47" fmla="*/ 331 h 796"/>
                <a:gd name="T48" fmla="*/ 315 w 907"/>
                <a:gd name="T49" fmla="*/ 276 h 796"/>
                <a:gd name="T50" fmla="*/ 392 w 907"/>
                <a:gd name="T51" fmla="*/ 189 h 796"/>
                <a:gd name="T52" fmla="*/ 313 w 907"/>
                <a:gd name="T53" fmla="*/ 166 h 796"/>
                <a:gd name="T54" fmla="*/ 360 w 907"/>
                <a:gd name="T55" fmla="*/ 87 h 796"/>
                <a:gd name="T56" fmla="*/ 490 w 907"/>
                <a:gd name="T57" fmla="*/ 138 h 796"/>
                <a:gd name="T58" fmla="*/ 531 w 907"/>
                <a:gd name="T59" fmla="*/ 75 h 796"/>
                <a:gd name="T60" fmla="*/ 557 w 907"/>
                <a:gd name="T61" fmla="*/ 18 h 796"/>
                <a:gd name="T62" fmla="*/ 628 w 907"/>
                <a:gd name="T63" fmla="*/ 36 h 796"/>
                <a:gd name="T64" fmla="*/ 703 w 907"/>
                <a:gd name="T65" fmla="*/ 85 h 796"/>
                <a:gd name="T66" fmla="*/ 781 w 907"/>
                <a:gd name="T67" fmla="*/ 164 h 796"/>
                <a:gd name="T68" fmla="*/ 864 w 907"/>
                <a:gd name="T69" fmla="*/ 209 h 796"/>
                <a:gd name="T70" fmla="*/ 833 w 907"/>
                <a:gd name="T71" fmla="*/ 309 h 7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6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" name="Freeform 121"/>
            <p:cNvSpPr/>
            <p:nvPr/>
          </p:nvSpPr>
          <p:spPr bwMode="gray">
            <a:xfrm>
              <a:off x="2685" y="3045"/>
              <a:ext cx="453" cy="398"/>
            </a:xfrm>
            <a:custGeom>
              <a:gdLst>
                <a:gd name="T0" fmla="*/ 884 w 907"/>
                <a:gd name="T1" fmla="*/ 339 h 796"/>
                <a:gd name="T2" fmla="*/ 884 w 907"/>
                <a:gd name="T3" fmla="*/ 424 h 796"/>
                <a:gd name="T4" fmla="*/ 907 w 907"/>
                <a:gd name="T5" fmla="*/ 520 h 796"/>
                <a:gd name="T6" fmla="*/ 870 w 907"/>
                <a:gd name="T7" fmla="*/ 555 h 796"/>
                <a:gd name="T8" fmla="*/ 837 w 907"/>
                <a:gd name="T9" fmla="*/ 607 h 796"/>
                <a:gd name="T10" fmla="*/ 783 w 907"/>
                <a:gd name="T11" fmla="*/ 640 h 796"/>
                <a:gd name="T12" fmla="*/ 717 w 907"/>
                <a:gd name="T13" fmla="*/ 636 h 796"/>
                <a:gd name="T14" fmla="*/ 663 w 907"/>
                <a:gd name="T15" fmla="*/ 695 h 796"/>
                <a:gd name="T16" fmla="*/ 600 w 907"/>
                <a:gd name="T17" fmla="*/ 670 h 796"/>
                <a:gd name="T18" fmla="*/ 539 w 907"/>
                <a:gd name="T19" fmla="*/ 654 h 796"/>
                <a:gd name="T20" fmla="*/ 480 w 907"/>
                <a:gd name="T21" fmla="*/ 695 h 796"/>
                <a:gd name="T22" fmla="*/ 421 w 907"/>
                <a:gd name="T23" fmla="*/ 735 h 796"/>
                <a:gd name="T24" fmla="*/ 392 w 907"/>
                <a:gd name="T25" fmla="*/ 782 h 796"/>
                <a:gd name="T26" fmla="*/ 283 w 907"/>
                <a:gd name="T27" fmla="*/ 740 h 796"/>
                <a:gd name="T28" fmla="*/ 193 w 907"/>
                <a:gd name="T29" fmla="*/ 794 h 796"/>
                <a:gd name="T30" fmla="*/ 179 w 907"/>
                <a:gd name="T31" fmla="*/ 746 h 796"/>
                <a:gd name="T32" fmla="*/ 136 w 907"/>
                <a:gd name="T33" fmla="*/ 672 h 796"/>
                <a:gd name="T34" fmla="*/ 165 w 907"/>
                <a:gd name="T35" fmla="*/ 504 h 796"/>
                <a:gd name="T36" fmla="*/ 108 w 907"/>
                <a:gd name="T37" fmla="*/ 465 h 796"/>
                <a:gd name="T38" fmla="*/ 26 w 907"/>
                <a:gd name="T39" fmla="*/ 473 h 796"/>
                <a:gd name="T40" fmla="*/ 0 w 907"/>
                <a:gd name="T41" fmla="*/ 390 h 796"/>
                <a:gd name="T42" fmla="*/ 85 w 907"/>
                <a:gd name="T43" fmla="*/ 351 h 796"/>
                <a:gd name="T44" fmla="*/ 122 w 907"/>
                <a:gd name="T45" fmla="*/ 341 h 796"/>
                <a:gd name="T46" fmla="*/ 238 w 907"/>
                <a:gd name="T47" fmla="*/ 331 h 796"/>
                <a:gd name="T48" fmla="*/ 315 w 907"/>
                <a:gd name="T49" fmla="*/ 276 h 796"/>
                <a:gd name="T50" fmla="*/ 392 w 907"/>
                <a:gd name="T51" fmla="*/ 189 h 796"/>
                <a:gd name="T52" fmla="*/ 313 w 907"/>
                <a:gd name="T53" fmla="*/ 166 h 796"/>
                <a:gd name="T54" fmla="*/ 360 w 907"/>
                <a:gd name="T55" fmla="*/ 87 h 796"/>
                <a:gd name="T56" fmla="*/ 490 w 907"/>
                <a:gd name="T57" fmla="*/ 138 h 796"/>
                <a:gd name="T58" fmla="*/ 531 w 907"/>
                <a:gd name="T59" fmla="*/ 75 h 796"/>
                <a:gd name="T60" fmla="*/ 557 w 907"/>
                <a:gd name="T61" fmla="*/ 18 h 796"/>
                <a:gd name="T62" fmla="*/ 628 w 907"/>
                <a:gd name="T63" fmla="*/ 36 h 796"/>
                <a:gd name="T64" fmla="*/ 703 w 907"/>
                <a:gd name="T65" fmla="*/ 85 h 796"/>
                <a:gd name="T66" fmla="*/ 781 w 907"/>
                <a:gd name="T67" fmla="*/ 164 h 796"/>
                <a:gd name="T68" fmla="*/ 864 w 907"/>
                <a:gd name="T69" fmla="*/ 209 h 796"/>
                <a:gd name="T70" fmla="*/ 833 w 907"/>
                <a:gd name="T71" fmla="*/ 309 h 7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6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9" name="Freeform 122"/>
            <p:cNvSpPr/>
            <p:nvPr/>
          </p:nvSpPr>
          <p:spPr bwMode="gray">
            <a:xfrm>
              <a:off x="3094" y="2950"/>
              <a:ext cx="402" cy="458"/>
            </a:xfrm>
            <a:custGeom>
              <a:gdLst>
                <a:gd name="T0" fmla="*/ 746 w 805"/>
                <a:gd name="T1" fmla="*/ 177 h 917"/>
                <a:gd name="T2" fmla="*/ 766 w 805"/>
                <a:gd name="T3" fmla="*/ 251 h 917"/>
                <a:gd name="T4" fmla="*/ 740 w 805"/>
                <a:gd name="T5" fmla="*/ 299 h 917"/>
                <a:gd name="T6" fmla="*/ 707 w 805"/>
                <a:gd name="T7" fmla="*/ 322 h 917"/>
                <a:gd name="T8" fmla="*/ 685 w 805"/>
                <a:gd name="T9" fmla="*/ 393 h 917"/>
                <a:gd name="T10" fmla="*/ 736 w 805"/>
                <a:gd name="T11" fmla="*/ 446 h 917"/>
                <a:gd name="T12" fmla="*/ 746 w 805"/>
                <a:gd name="T13" fmla="*/ 531 h 917"/>
                <a:gd name="T14" fmla="*/ 787 w 805"/>
                <a:gd name="T15" fmla="*/ 557 h 917"/>
                <a:gd name="T16" fmla="*/ 805 w 805"/>
                <a:gd name="T17" fmla="*/ 627 h 917"/>
                <a:gd name="T18" fmla="*/ 777 w 805"/>
                <a:gd name="T19" fmla="*/ 688 h 917"/>
                <a:gd name="T20" fmla="*/ 781 w 805"/>
                <a:gd name="T21" fmla="*/ 747 h 917"/>
                <a:gd name="T22" fmla="*/ 724 w 805"/>
                <a:gd name="T23" fmla="*/ 777 h 917"/>
                <a:gd name="T24" fmla="*/ 673 w 805"/>
                <a:gd name="T25" fmla="*/ 747 h 917"/>
                <a:gd name="T26" fmla="*/ 573 w 805"/>
                <a:gd name="T27" fmla="*/ 816 h 917"/>
                <a:gd name="T28" fmla="*/ 518 w 805"/>
                <a:gd name="T29" fmla="*/ 824 h 917"/>
                <a:gd name="T30" fmla="*/ 518 w 805"/>
                <a:gd name="T31" fmla="*/ 881 h 917"/>
                <a:gd name="T32" fmla="*/ 492 w 805"/>
                <a:gd name="T33" fmla="*/ 895 h 917"/>
                <a:gd name="T34" fmla="*/ 457 w 805"/>
                <a:gd name="T35" fmla="*/ 895 h 917"/>
                <a:gd name="T36" fmla="*/ 419 w 805"/>
                <a:gd name="T37" fmla="*/ 917 h 917"/>
                <a:gd name="T38" fmla="*/ 419 w 805"/>
                <a:gd name="T39" fmla="*/ 873 h 917"/>
                <a:gd name="T40" fmla="*/ 403 w 805"/>
                <a:gd name="T41" fmla="*/ 848 h 917"/>
                <a:gd name="T42" fmla="*/ 333 w 805"/>
                <a:gd name="T43" fmla="*/ 850 h 917"/>
                <a:gd name="T44" fmla="*/ 384 w 805"/>
                <a:gd name="T45" fmla="*/ 787 h 917"/>
                <a:gd name="T46" fmla="*/ 388 w 805"/>
                <a:gd name="T47" fmla="*/ 726 h 917"/>
                <a:gd name="T48" fmla="*/ 362 w 805"/>
                <a:gd name="T49" fmla="*/ 706 h 917"/>
                <a:gd name="T50" fmla="*/ 362 w 805"/>
                <a:gd name="T51" fmla="*/ 647 h 917"/>
                <a:gd name="T52" fmla="*/ 329 w 805"/>
                <a:gd name="T53" fmla="*/ 637 h 917"/>
                <a:gd name="T54" fmla="*/ 297 w 805"/>
                <a:gd name="T55" fmla="*/ 655 h 917"/>
                <a:gd name="T56" fmla="*/ 256 w 805"/>
                <a:gd name="T57" fmla="*/ 643 h 917"/>
                <a:gd name="T58" fmla="*/ 214 w 805"/>
                <a:gd name="T59" fmla="*/ 700 h 917"/>
                <a:gd name="T60" fmla="*/ 191 w 805"/>
                <a:gd name="T61" fmla="*/ 673 h 917"/>
                <a:gd name="T62" fmla="*/ 163 w 805"/>
                <a:gd name="T63" fmla="*/ 667 h 917"/>
                <a:gd name="T64" fmla="*/ 148 w 805"/>
                <a:gd name="T65" fmla="*/ 714 h 917"/>
                <a:gd name="T66" fmla="*/ 88 w 805"/>
                <a:gd name="T67" fmla="*/ 708 h 917"/>
                <a:gd name="T68" fmla="*/ 61 w 805"/>
                <a:gd name="T69" fmla="*/ 667 h 917"/>
                <a:gd name="T70" fmla="*/ 65 w 805"/>
                <a:gd name="T71" fmla="*/ 614 h 917"/>
                <a:gd name="T72" fmla="*/ 86 w 805"/>
                <a:gd name="T73" fmla="*/ 562 h 917"/>
                <a:gd name="T74" fmla="*/ 65 w 805"/>
                <a:gd name="T75" fmla="*/ 529 h 917"/>
                <a:gd name="T76" fmla="*/ 0 w 805"/>
                <a:gd name="T77" fmla="*/ 523 h 917"/>
                <a:gd name="T78" fmla="*/ 14 w 805"/>
                <a:gd name="T79" fmla="*/ 499 h 917"/>
                <a:gd name="T80" fmla="*/ 63 w 805"/>
                <a:gd name="T81" fmla="*/ 468 h 917"/>
                <a:gd name="T82" fmla="*/ 24 w 805"/>
                <a:gd name="T83" fmla="*/ 326 h 917"/>
                <a:gd name="T84" fmla="*/ 25 w 805"/>
                <a:gd name="T85" fmla="*/ 275 h 917"/>
                <a:gd name="T86" fmla="*/ 14 w 805"/>
                <a:gd name="T87" fmla="*/ 185 h 917"/>
                <a:gd name="T88" fmla="*/ 41 w 805"/>
                <a:gd name="T89" fmla="*/ 120 h 917"/>
                <a:gd name="T90" fmla="*/ 100 w 805"/>
                <a:gd name="T91" fmla="*/ 68 h 917"/>
                <a:gd name="T92" fmla="*/ 199 w 805"/>
                <a:gd name="T93" fmla="*/ 84 h 917"/>
                <a:gd name="T94" fmla="*/ 212 w 805"/>
                <a:gd name="T95" fmla="*/ 59 h 917"/>
                <a:gd name="T96" fmla="*/ 183 w 805"/>
                <a:gd name="T97" fmla="*/ 17 h 917"/>
                <a:gd name="T98" fmla="*/ 252 w 805"/>
                <a:gd name="T99" fmla="*/ 0 h 917"/>
                <a:gd name="T100" fmla="*/ 340 w 805"/>
                <a:gd name="T101" fmla="*/ 27 h 917"/>
                <a:gd name="T102" fmla="*/ 411 w 805"/>
                <a:gd name="T103" fmla="*/ 31 h 917"/>
                <a:gd name="T104" fmla="*/ 468 w 805"/>
                <a:gd name="T105" fmla="*/ 70 h 917"/>
                <a:gd name="T106" fmla="*/ 529 w 805"/>
                <a:gd name="T107" fmla="*/ 35 h 917"/>
                <a:gd name="T108" fmla="*/ 561 w 805"/>
                <a:gd name="T109" fmla="*/ 41 h 917"/>
                <a:gd name="T110" fmla="*/ 567 w 805"/>
                <a:gd name="T111" fmla="*/ 74 h 917"/>
                <a:gd name="T112" fmla="*/ 638 w 805"/>
                <a:gd name="T113" fmla="*/ 25 h 917"/>
                <a:gd name="T114" fmla="*/ 671 w 805"/>
                <a:gd name="T115" fmla="*/ 59 h 917"/>
                <a:gd name="T116" fmla="*/ 665 w 805"/>
                <a:gd name="T117" fmla="*/ 112 h 917"/>
                <a:gd name="T118" fmla="*/ 712 w 805"/>
                <a:gd name="T119" fmla="*/ 126 h 917"/>
                <a:gd name="T120" fmla="*/ 746 w 805"/>
                <a:gd name="T121" fmla="*/ 177 h 9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" name="Freeform 123"/>
            <p:cNvSpPr/>
            <p:nvPr/>
          </p:nvSpPr>
          <p:spPr bwMode="gray">
            <a:xfrm>
              <a:off x="3094" y="2950"/>
              <a:ext cx="402" cy="458"/>
            </a:xfrm>
            <a:custGeom>
              <a:gdLst>
                <a:gd name="T0" fmla="*/ 746 w 805"/>
                <a:gd name="T1" fmla="*/ 177 h 917"/>
                <a:gd name="T2" fmla="*/ 766 w 805"/>
                <a:gd name="T3" fmla="*/ 251 h 917"/>
                <a:gd name="T4" fmla="*/ 740 w 805"/>
                <a:gd name="T5" fmla="*/ 299 h 917"/>
                <a:gd name="T6" fmla="*/ 707 w 805"/>
                <a:gd name="T7" fmla="*/ 322 h 917"/>
                <a:gd name="T8" fmla="*/ 685 w 805"/>
                <a:gd name="T9" fmla="*/ 393 h 917"/>
                <a:gd name="T10" fmla="*/ 736 w 805"/>
                <a:gd name="T11" fmla="*/ 446 h 917"/>
                <a:gd name="T12" fmla="*/ 746 w 805"/>
                <a:gd name="T13" fmla="*/ 531 h 917"/>
                <a:gd name="T14" fmla="*/ 787 w 805"/>
                <a:gd name="T15" fmla="*/ 557 h 917"/>
                <a:gd name="T16" fmla="*/ 805 w 805"/>
                <a:gd name="T17" fmla="*/ 627 h 917"/>
                <a:gd name="T18" fmla="*/ 777 w 805"/>
                <a:gd name="T19" fmla="*/ 688 h 917"/>
                <a:gd name="T20" fmla="*/ 781 w 805"/>
                <a:gd name="T21" fmla="*/ 747 h 917"/>
                <a:gd name="T22" fmla="*/ 724 w 805"/>
                <a:gd name="T23" fmla="*/ 777 h 917"/>
                <a:gd name="T24" fmla="*/ 673 w 805"/>
                <a:gd name="T25" fmla="*/ 747 h 917"/>
                <a:gd name="T26" fmla="*/ 573 w 805"/>
                <a:gd name="T27" fmla="*/ 816 h 917"/>
                <a:gd name="T28" fmla="*/ 518 w 805"/>
                <a:gd name="T29" fmla="*/ 824 h 917"/>
                <a:gd name="T30" fmla="*/ 518 w 805"/>
                <a:gd name="T31" fmla="*/ 881 h 917"/>
                <a:gd name="T32" fmla="*/ 492 w 805"/>
                <a:gd name="T33" fmla="*/ 895 h 917"/>
                <a:gd name="T34" fmla="*/ 457 w 805"/>
                <a:gd name="T35" fmla="*/ 895 h 917"/>
                <a:gd name="T36" fmla="*/ 419 w 805"/>
                <a:gd name="T37" fmla="*/ 917 h 917"/>
                <a:gd name="T38" fmla="*/ 419 w 805"/>
                <a:gd name="T39" fmla="*/ 873 h 917"/>
                <a:gd name="T40" fmla="*/ 403 w 805"/>
                <a:gd name="T41" fmla="*/ 848 h 917"/>
                <a:gd name="T42" fmla="*/ 333 w 805"/>
                <a:gd name="T43" fmla="*/ 850 h 917"/>
                <a:gd name="T44" fmla="*/ 384 w 805"/>
                <a:gd name="T45" fmla="*/ 787 h 917"/>
                <a:gd name="T46" fmla="*/ 388 w 805"/>
                <a:gd name="T47" fmla="*/ 726 h 917"/>
                <a:gd name="T48" fmla="*/ 362 w 805"/>
                <a:gd name="T49" fmla="*/ 706 h 917"/>
                <a:gd name="T50" fmla="*/ 362 w 805"/>
                <a:gd name="T51" fmla="*/ 647 h 917"/>
                <a:gd name="T52" fmla="*/ 329 w 805"/>
                <a:gd name="T53" fmla="*/ 637 h 917"/>
                <a:gd name="T54" fmla="*/ 297 w 805"/>
                <a:gd name="T55" fmla="*/ 655 h 917"/>
                <a:gd name="T56" fmla="*/ 256 w 805"/>
                <a:gd name="T57" fmla="*/ 643 h 917"/>
                <a:gd name="T58" fmla="*/ 214 w 805"/>
                <a:gd name="T59" fmla="*/ 700 h 917"/>
                <a:gd name="T60" fmla="*/ 191 w 805"/>
                <a:gd name="T61" fmla="*/ 673 h 917"/>
                <a:gd name="T62" fmla="*/ 163 w 805"/>
                <a:gd name="T63" fmla="*/ 667 h 917"/>
                <a:gd name="T64" fmla="*/ 148 w 805"/>
                <a:gd name="T65" fmla="*/ 714 h 917"/>
                <a:gd name="T66" fmla="*/ 88 w 805"/>
                <a:gd name="T67" fmla="*/ 708 h 917"/>
                <a:gd name="T68" fmla="*/ 61 w 805"/>
                <a:gd name="T69" fmla="*/ 667 h 917"/>
                <a:gd name="T70" fmla="*/ 65 w 805"/>
                <a:gd name="T71" fmla="*/ 614 h 917"/>
                <a:gd name="T72" fmla="*/ 86 w 805"/>
                <a:gd name="T73" fmla="*/ 562 h 917"/>
                <a:gd name="T74" fmla="*/ 65 w 805"/>
                <a:gd name="T75" fmla="*/ 529 h 917"/>
                <a:gd name="T76" fmla="*/ 0 w 805"/>
                <a:gd name="T77" fmla="*/ 523 h 917"/>
                <a:gd name="T78" fmla="*/ 14 w 805"/>
                <a:gd name="T79" fmla="*/ 499 h 917"/>
                <a:gd name="T80" fmla="*/ 63 w 805"/>
                <a:gd name="T81" fmla="*/ 468 h 917"/>
                <a:gd name="T82" fmla="*/ 24 w 805"/>
                <a:gd name="T83" fmla="*/ 326 h 917"/>
                <a:gd name="T84" fmla="*/ 25 w 805"/>
                <a:gd name="T85" fmla="*/ 275 h 917"/>
                <a:gd name="T86" fmla="*/ 14 w 805"/>
                <a:gd name="T87" fmla="*/ 185 h 917"/>
                <a:gd name="T88" fmla="*/ 41 w 805"/>
                <a:gd name="T89" fmla="*/ 120 h 917"/>
                <a:gd name="T90" fmla="*/ 100 w 805"/>
                <a:gd name="T91" fmla="*/ 68 h 917"/>
                <a:gd name="T92" fmla="*/ 199 w 805"/>
                <a:gd name="T93" fmla="*/ 84 h 917"/>
                <a:gd name="T94" fmla="*/ 212 w 805"/>
                <a:gd name="T95" fmla="*/ 59 h 917"/>
                <a:gd name="T96" fmla="*/ 183 w 805"/>
                <a:gd name="T97" fmla="*/ 17 h 917"/>
                <a:gd name="T98" fmla="*/ 252 w 805"/>
                <a:gd name="T99" fmla="*/ 0 h 917"/>
                <a:gd name="T100" fmla="*/ 340 w 805"/>
                <a:gd name="T101" fmla="*/ 27 h 917"/>
                <a:gd name="T102" fmla="*/ 411 w 805"/>
                <a:gd name="T103" fmla="*/ 31 h 917"/>
                <a:gd name="T104" fmla="*/ 468 w 805"/>
                <a:gd name="T105" fmla="*/ 70 h 917"/>
                <a:gd name="T106" fmla="*/ 529 w 805"/>
                <a:gd name="T107" fmla="*/ 35 h 917"/>
                <a:gd name="T108" fmla="*/ 561 w 805"/>
                <a:gd name="T109" fmla="*/ 41 h 917"/>
                <a:gd name="T110" fmla="*/ 567 w 805"/>
                <a:gd name="T111" fmla="*/ 74 h 917"/>
                <a:gd name="T112" fmla="*/ 638 w 805"/>
                <a:gd name="T113" fmla="*/ 25 h 917"/>
                <a:gd name="T114" fmla="*/ 671 w 805"/>
                <a:gd name="T115" fmla="*/ 59 h 917"/>
                <a:gd name="T116" fmla="*/ 665 w 805"/>
                <a:gd name="T117" fmla="*/ 112 h 917"/>
                <a:gd name="T118" fmla="*/ 712 w 805"/>
                <a:gd name="T119" fmla="*/ 126 h 917"/>
                <a:gd name="T120" fmla="*/ 746 w 805"/>
                <a:gd name="T121" fmla="*/ 177 h 9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1" name="Freeform 124"/>
            <p:cNvSpPr/>
            <p:nvPr/>
          </p:nvSpPr>
          <p:spPr bwMode="gray">
            <a:xfrm>
              <a:off x="3436" y="2904"/>
              <a:ext cx="356" cy="491"/>
            </a:xfrm>
            <a:custGeom>
              <a:gdLst>
                <a:gd name="T0" fmla="*/ 77 w 711"/>
                <a:gd name="T1" fmla="*/ 173 h 982"/>
                <a:gd name="T2" fmla="*/ 27 w 711"/>
                <a:gd name="T3" fmla="*/ 219 h 982"/>
                <a:gd name="T4" fmla="*/ 61 w 711"/>
                <a:gd name="T5" fmla="*/ 270 h 982"/>
                <a:gd name="T6" fmla="*/ 81 w 711"/>
                <a:gd name="T7" fmla="*/ 344 h 982"/>
                <a:gd name="T8" fmla="*/ 55 w 711"/>
                <a:gd name="T9" fmla="*/ 392 h 982"/>
                <a:gd name="T10" fmla="*/ 22 w 711"/>
                <a:gd name="T11" fmla="*/ 415 h 982"/>
                <a:gd name="T12" fmla="*/ 0 w 711"/>
                <a:gd name="T13" fmla="*/ 486 h 982"/>
                <a:gd name="T14" fmla="*/ 51 w 711"/>
                <a:gd name="T15" fmla="*/ 539 h 982"/>
                <a:gd name="T16" fmla="*/ 61 w 711"/>
                <a:gd name="T17" fmla="*/ 624 h 982"/>
                <a:gd name="T18" fmla="*/ 102 w 711"/>
                <a:gd name="T19" fmla="*/ 650 h 982"/>
                <a:gd name="T20" fmla="*/ 120 w 711"/>
                <a:gd name="T21" fmla="*/ 716 h 982"/>
                <a:gd name="T22" fmla="*/ 92 w 711"/>
                <a:gd name="T23" fmla="*/ 783 h 982"/>
                <a:gd name="T24" fmla="*/ 96 w 711"/>
                <a:gd name="T25" fmla="*/ 840 h 982"/>
                <a:gd name="T26" fmla="*/ 128 w 711"/>
                <a:gd name="T27" fmla="*/ 860 h 982"/>
                <a:gd name="T28" fmla="*/ 197 w 711"/>
                <a:gd name="T29" fmla="*/ 833 h 982"/>
                <a:gd name="T30" fmla="*/ 224 w 711"/>
                <a:gd name="T31" fmla="*/ 858 h 982"/>
                <a:gd name="T32" fmla="*/ 185 w 711"/>
                <a:gd name="T33" fmla="*/ 927 h 982"/>
                <a:gd name="T34" fmla="*/ 155 w 711"/>
                <a:gd name="T35" fmla="*/ 961 h 982"/>
                <a:gd name="T36" fmla="*/ 183 w 711"/>
                <a:gd name="T37" fmla="*/ 982 h 982"/>
                <a:gd name="T38" fmla="*/ 327 w 711"/>
                <a:gd name="T39" fmla="*/ 923 h 982"/>
                <a:gd name="T40" fmla="*/ 382 w 711"/>
                <a:gd name="T41" fmla="*/ 949 h 982"/>
                <a:gd name="T42" fmla="*/ 403 w 711"/>
                <a:gd name="T43" fmla="*/ 888 h 982"/>
                <a:gd name="T44" fmla="*/ 398 w 711"/>
                <a:gd name="T45" fmla="*/ 833 h 982"/>
                <a:gd name="T46" fmla="*/ 425 w 711"/>
                <a:gd name="T47" fmla="*/ 726 h 982"/>
                <a:gd name="T48" fmla="*/ 459 w 711"/>
                <a:gd name="T49" fmla="*/ 677 h 982"/>
                <a:gd name="T50" fmla="*/ 457 w 711"/>
                <a:gd name="T51" fmla="*/ 628 h 982"/>
                <a:gd name="T52" fmla="*/ 476 w 711"/>
                <a:gd name="T53" fmla="*/ 604 h 982"/>
                <a:gd name="T54" fmla="*/ 462 w 711"/>
                <a:gd name="T55" fmla="*/ 569 h 982"/>
                <a:gd name="T56" fmla="*/ 468 w 711"/>
                <a:gd name="T57" fmla="*/ 518 h 982"/>
                <a:gd name="T58" fmla="*/ 525 w 711"/>
                <a:gd name="T59" fmla="*/ 496 h 982"/>
                <a:gd name="T60" fmla="*/ 535 w 711"/>
                <a:gd name="T61" fmla="*/ 423 h 982"/>
                <a:gd name="T62" fmla="*/ 539 w 711"/>
                <a:gd name="T63" fmla="*/ 368 h 982"/>
                <a:gd name="T64" fmla="*/ 569 w 711"/>
                <a:gd name="T65" fmla="*/ 346 h 982"/>
                <a:gd name="T66" fmla="*/ 602 w 711"/>
                <a:gd name="T67" fmla="*/ 346 h 982"/>
                <a:gd name="T68" fmla="*/ 653 w 711"/>
                <a:gd name="T69" fmla="*/ 317 h 982"/>
                <a:gd name="T70" fmla="*/ 697 w 711"/>
                <a:gd name="T71" fmla="*/ 297 h 982"/>
                <a:gd name="T72" fmla="*/ 697 w 711"/>
                <a:gd name="T73" fmla="*/ 256 h 982"/>
                <a:gd name="T74" fmla="*/ 711 w 711"/>
                <a:gd name="T75" fmla="*/ 254 h 982"/>
                <a:gd name="T76" fmla="*/ 697 w 711"/>
                <a:gd name="T77" fmla="*/ 193 h 982"/>
                <a:gd name="T78" fmla="*/ 620 w 711"/>
                <a:gd name="T79" fmla="*/ 134 h 982"/>
                <a:gd name="T80" fmla="*/ 638 w 711"/>
                <a:gd name="T81" fmla="*/ 73 h 982"/>
                <a:gd name="T82" fmla="*/ 612 w 711"/>
                <a:gd name="T83" fmla="*/ 57 h 982"/>
                <a:gd name="T84" fmla="*/ 535 w 711"/>
                <a:gd name="T85" fmla="*/ 55 h 982"/>
                <a:gd name="T86" fmla="*/ 506 w 711"/>
                <a:gd name="T87" fmla="*/ 20 h 982"/>
                <a:gd name="T88" fmla="*/ 447 w 711"/>
                <a:gd name="T89" fmla="*/ 81 h 982"/>
                <a:gd name="T90" fmla="*/ 407 w 711"/>
                <a:gd name="T91" fmla="*/ 67 h 982"/>
                <a:gd name="T92" fmla="*/ 439 w 711"/>
                <a:gd name="T93" fmla="*/ 28 h 982"/>
                <a:gd name="T94" fmla="*/ 417 w 711"/>
                <a:gd name="T95" fmla="*/ 0 h 982"/>
                <a:gd name="T96" fmla="*/ 384 w 711"/>
                <a:gd name="T97" fmla="*/ 14 h 982"/>
                <a:gd name="T98" fmla="*/ 348 w 711"/>
                <a:gd name="T99" fmla="*/ 59 h 982"/>
                <a:gd name="T100" fmla="*/ 331 w 711"/>
                <a:gd name="T101" fmla="*/ 55 h 982"/>
                <a:gd name="T102" fmla="*/ 301 w 711"/>
                <a:gd name="T103" fmla="*/ 81 h 982"/>
                <a:gd name="T104" fmla="*/ 250 w 711"/>
                <a:gd name="T105" fmla="*/ 61 h 982"/>
                <a:gd name="T106" fmla="*/ 214 w 711"/>
                <a:gd name="T107" fmla="*/ 98 h 982"/>
                <a:gd name="T108" fmla="*/ 183 w 711"/>
                <a:gd name="T109" fmla="*/ 108 h 982"/>
                <a:gd name="T110" fmla="*/ 140 w 711"/>
                <a:gd name="T111" fmla="*/ 159 h 982"/>
                <a:gd name="T112" fmla="*/ 77 w 711"/>
                <a:gd name="T113" fmla="*/ 173 h 9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" name="Freeform 125"/>
            <p:cNvSpPr/>
            <p:nvPr/>
          </p:nvSpPr>
          <p:spPr bwMode="gray">
            <a:xfrm>
              <a:off x="3436" y="2904"/>
              <a:ext cx="356" cy="491"/>
            </a:xfrm>
            <a:custGeom>
              <a:gdLst>
                <a:gd name="T0" fmla="*/ 77 w 711"/>
                <a:gd name="T1" fmla="*/ 173 h 982"/>
                <a:gd name="T2" fmla="*/ 27 w 711"/>
                <a:gd name="T3" fmla="*/ 219 h 982"/>
                <a:gd name="T4" fmla="*/ 61 w 711"/>
                <a:gd name="T5" fmla="*/ 270 h 982"/>
                <a:gd name="T6" fmla="*/ 81 w 711"/>
                <a:gd name="T7" fmla="*/ 344 h 982"/>
                <a:gd name="T8" fmla="*/ 55 w 711"/>
                <a:gd name="T9" fmla="*/ 392 h 982"/>
                <a:gd name="T10" fmla="*/ 22 w 711"/>
                <a:gd name="T11" fmla="*/ 415 h 982"/>
                <a:gd name="T12" fmla="*/ 0 w 711"/>
                <a:gd name="T13" fmla="*/ 486 h 982"/>
                <a:gd name="T14" fmla="*/ 51 w 711"/>
                <a:gd name="T15" fmla="*/ 539 h 982"/>
                <a:gd name="T16" fmla="*/ 61 w 711"/>
                <a:gd name="T17" fmla="*/ 624 h 982"/>
                <a:gd name="T18" fmla="*/ 102 w 711"/>
                <a:gd name="T19" fmla="*/ 650 h 982"/>
                <a:gd name="T20" fmla="*/ 120 w 711"/>
                <a:gd name="T21" fmla="*/ 716 h 982"/>
                <a:gd name="T22" fmla="*/ 92 w 711"/>
                <a:gd name="T23" fmla="*/ 783 h 982"/>
                <a:gd name="T24" fmla="*/ 96 w 711"/>
                <a:gd name="T25" fmla="*/ 840 h 982"/>
                <a:gd name="T26" fmla="*/ 128 w 711"/>
                <a:gd name="T27" fmla="*/ 860 h 982"/>
                <a:gd name="T28" fmla="*/ 197 w 711"/>
                <a:gd name="T29" fmla="*/ 833 h 982"/>
                <a:gd name="T30" fmla="*/ 224 w 711"/>
                <a:gd name="T31" fmla="*/ 858 h 982"/>
                <a:gd name="T32" fmla="*/ 185 w 711"/>
                <a:gd name="T33" fmla="*/ 927 h 982"/>
                <a:gd name="T34" fmla="*/ 155 w 711"/>
                <a:gd name="T35" fmla="*/ 961 h 982"/>
                <a:gd name="T36" fmla="*/ 183 w 711"/>
                <a:gd name="T37" fmla="*/ 982 h 982"/>
                <a:gd name="T38" fmla="*/ 327 w 711"/>
                <a:gd name="T39" fmla="*/ 923 h 982"/>
                <a:gd name="T40" fmla="*/ 382 w 711"/>
                <a:gd name="T41" fmla="*/ 949 h 982"/>
                <a:gd name="T42" fmla="*/ 403 w 711"/>
                <a:gd name="T43" fmla="*/ 888 h 982"/>
                <a:gd name="T44" fmla="*/ 398 w 711"/>
                <a:gd name="T45" fmla="*/ 833 h 982"/>
                <a:gd name="T46" fmla="*/ 425 w 711"/>
                <a:gd name="T47" fmla="*/ 726 h 982"/>
                <a:gd name="T48" fmla="*/ 459 w 711"/>
                <a:gd name="T49" fmla="*/ 677 h 982"/>
                <a:gd name="T50" fmla="*/ 457 w 711"/>
                <a:gd name="T51" fmla="*/ 628 h 982"/>
                <a:gd name="T52" fmla="*/ 476 w 711"/>
                <a:gd name="T53" fmla="*/ 604 h 982"/>
                <a:gd name="T54" fmla="*/ 462 w 711"/>
                <a:gd name="T55" fmla="*/ 569 h 982"/>
                <a:gd name="T56" fmla="*/ 468 w 711"/>
                <a:gd name="T57" fmla="*/ 518 h 982"/>
                <a:gd name="T58" fmla="*/ 525 w 711"/>
                <a:gd name="T59" fmla="*/ 496 h 982"/>
                <a:gd name="T60" fmla="*/ 535 w 711"/>
                <a:gd name="T61" fmla="*/ 423 h 982"/>
                <a:gd name="T62" fmla="*/ 539 w 711"/>
                <a:gd name="T63" fmla="*/ 368 h 982"/>
                <a:gd name="T64" fmla="*/ 569 w 711"/>
                <a:gd name="T65" fmla="*/ 346 h 982"/>
                <a:gd name="T66" fmla="*/ 602 w 711"/>
                <a:gd name="T67" fmla="*/ 346 h 982"/>
                <a:gd name="T68" fmla="*/ 653 w 711"/>
                <a:gd name="T69" fmla="*/ 317 h 982"/>
                <a:gd name="T70" fmla="*/ 697 w 711"/>
                <a:gd name="T71" fmla="*/ 297 h 982"/>
                <a:gd name="T72" fmla="*/ 697 w 711"/>
                <a:gd name="T73" fmla="*/ 256 h 982"/>
                <a:gd name="T74" fmla="*/ 711 w 711"/>
                <a:gd name="T75" fmla="*/ 254 h 982"/>
                <a:gd name="T76" fmla="*/ 697 w 711"/>
                <a:gd name="T77" fmla="*/ 193 h 982"/>
                <a:gd name="T78" fmla="*/ 620 w 711"/>
                <a:gd name="T79" fmla="*/ 134 h 982"/>
                <a:gd name="T80" fmla="*/ 638 w 711"/>
                <a:gd name="T81" fmla="*/ 73 h 982"/>
                <a:gd name="T82" fmla="*/ 612 w 711"/>
                <a:gd name="T83" fmla="*/ 57 h 982"/>
                <a:gd name="T84" fmla="*/ 535 w 711"/>
                <a:gd name="T85" fmla="*/ 55 h 982"/>
                <a:gd name="T86" fmla="*/ 506 w 711"/>
                <a:gd name="T87" fmla="*/ 20 h 982"/>
                <a:gd name="T88" fmla="*/ 447 w 711"/>
                <a:gd name="T89" fmla="*/ 81 h 982"/>
                <a:gd name="T90" fmla="*/ 407 w 711"/>
                <a:gd name="T91" fmla="*/ 67 h 982"/>
                <a:gd name="T92" fmla="*/ 439 w 711"/>
                <a:gd name="T93" fmla="*/ 28 h 982"/>
                <a:gd name="T94" fmla="*/ 417 w 711"/>
                <a:gd name="T95" fmla="*/ 0 h 982"/>
                <a:gd name="T96" fmla="*/ 384 w 711"/>
                <a:gd name="T97" fmla="*/ 14 h 982"/>
                <a:gd name="T98" fmla="*/ 348 w 711"/>
                <a:gd name="T99" fmla="*/ 59 h 982"/>
                <a:gd name="T100" fmla="*/ 331 w 711"/>
                <a:gd name="T101" fmla="*/ 55 h 982"/>
                <a:gd name="T102" fmla="*/ 301 w 711"/>
                <a:gd name="T103" fmla="*/ 81 h 982"/>
                <a:gd name="T104" fmla="*/ 250 w 711"/>
                <a:gd name="T105" fmla="*/ 61 h 982"/>
                <a:gd name="T106" fmla="*/ 214 w 711"/>
                <a:gd name="T107" fmla="*/ 98 h 982"/>
                <a:gd name="T108" fmla="*/ 183 w 711"/>
                <a:gd name="T109" fmla="*/ 108 h 982"/>
                <a:gd name="T110" fmla="*/ 140 w 711"/>
                <a:gd name="T111" fmla="*/ 159 h 982"/>
                <a:gd name="T112" fmla="*/ 77 w 711"/>
                <a:gd name="T113" fmla="*/ 173 h 9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3" name="Freeform 126"/>
            <p:cNvSpPr/>
            <p:nvPr/>
          </p:nvSpPr>
          <p:spPr bwMode="gray">
            <a:xfrm>
              <a:off x="3477" y="2497"/>
              <a:ext cx="361" cy="447"/>
            </a:xfrm>
            <a:custGeom>
              <a:gdLst>
                <a:gd name="T0" fmla="*/ 74 w 722"/>
                <a:gd name="T1" fmla="*/ 591 h 894"/>
                <a:gd name="T2" fmla="*/ 94 w 722"/>
                <a:gd name="T3" fmla="*/ 620 h 894"/>
                <a:gd name="T4" fmla="*/ 133 w 722"/>
                <a:gd name="T5" fmla="*/ 652 h 894"/>
                <a:gd name="T6" fmla="*/ 165 w 722"/>
                <a:gd name="T7" fmla="*/ 650 h 894"/>
                <a:gd name="T8" fmla="*/ 202 w 722"/>
                <a:gd name="T9" fmla="*/ 669 h 894"/>
                <a:gd name="T10" fmla="*/ 202 w 722"/>
                <a:gd name="T11" fmla="*/ 766 h 894"/>
                <a:gd name="T12" fmla="*/ 234 w 722"/>
                <a:gd name="T13" fmla="*/ 807 h 894"/>
                <a:gd name="T14" fmla="*/ 250 w 722"/>
                <a:gd name="T15" fmla="*/ 868 h 894"/>
                <a:gd name="T16" fmla="*/ 267 w 722"/>
                <a:gd name="T17" fmla="*/ 872 h 894"/>
                <a:gd name="T18" fmla="*/ 303 w 722"/>
                <a:gd name="T19" fmla="*/ 827 h 894"/>
                <a:gd name="T20" fmla="*/ 338 w 722"/>
                <a:gd name="T21" fmla="*/ 815 h 894"/>
                <a:gd name="T22" fmla="*/ 358 w 722"/>
                <a:gd name="T23" fmla="*/ 841 h 894"/>
                <a:gd name="T24" fmla="*/ 326 w 722"/>
                <a:gd name="T25" fmla="*/ 878 h 894"/>
                <a:gd name="T26" fmla="*/ 366 w 722"/>
                <a:gd name="T27" fmla="*/ 894 h 894"/>
                <a:gd name="T28" fmla="*/ 425 w 722"/>
                <a:gd name="T29" fmla="*/ 833 h 894"/>
                <a:gd name="T30" fmla="*/ 454 w 722"/>
                <a:gd name="T31" fmla="*/ 868 h 894"/>
                <a:gd name="T32" fmla="*/ 531 w 722"/>
                <a:gd name="T33" fmla="*/ 870 h 894"/>
                <a:gd name="T34" fmla="*/ 557 w 722"/>
                <a:gd name="T35" fmla="*/ 886 h 894"/>
                <a:gd name="T36" fmla="*/ 616 w 722"/>
                <a:gd name="T37" fmla="*/ 825 h 894"/>
                <a:gd name="T38" fmla="*/ 645 w 722"/>
                <a:gd name="T39" fmla="*/ 752 h 894"/>
                <a:gd name="T40" fmla="*/ 673 w 722"/>
                <a:gd name="T41" fmla="*/ 709 h 894"/>
                <a:gd name="T42" fmla="*/ 704 w 722"/>
                <a:gd name="T43" fmla="*/ 697 h 894"/>
                <a:gd name="T44" fmla="*/ 683 w 722"/>
                <a:gd name="T45" fmla="*/ 654 h 894"/>
                <a:gd name="T46" fmla="*/ 722 w 722"/>
                <a:gd name="T47" fmla="*/ 604 h 894"/>
                <a:gd name="T48" fmla="*/ 720 w 722"/>
                <a:gd name="T49" fmla="*/ 563 h 894"/>
                <a:gd name="T50" fmla="*/ 689 w 722"/>
                <a:gd name="T51" fmla="*/ 567 h 894"/>
                <a:gd name="T52" fmla="*/ 647 w 722"/>
                <a:gd name="T53" fmla="*/ 551 h 894"/>
                <a:gd name="T54" fmla="*/ 598 w 722"/>
                <a:gd name="T55" fmla="*/ 567 h 894"/>
                <a:gd name="T56" fmla="*/ 588 w 722"/>
                <a:gd name="T57" fmla="*/ 508 h 894"/>
                <a:gd name="T58" fmla="*/ 533 w 722"/>
                <a:gd name="T59" fmla="*/ 482 h 894"/>
                <a:gd name="T60" fmla="*/ 521 w 722"/>
                <a:gd name="T61" fmla="*/ 429 h 894"/>
                <a:gd name="T62" fmla="*/ 549 w 722"/>
                <a:gd name="T63" fmla="*/ 386 h 894"/>
                <a:gd name="T64" fmla="*/ 496 w 722"/>
                <a:gd name="T65" fmla="*/ 331 h 894"/>
                <a:gd name="T66" fmla="*/ 431 w 722"/>
                <a:gd name="T67" fmla="*/ 252 h 894"/>
                <a:gd name="T68" fmla="*/ 435 w 722"/>
                <a:gd name="T69" fmla="*/ 185 h 894"/>
                <a:gd name="T70" fmla="*/ 403 w 722"/>
                <a:gd name="T71" fmla="*/ 166 h 894"/>
                <a:gd name="T72" fmla="*/ 374 w 722"/>
                <a:gd name="T73" fmla="*/ 173 h 894"/>
                <a:gd name="T74" fmla="*/ 358 w 722"/>
                <a:gd name="T75" fmla="*/ 138 h 894"/>
                <a:gd name="T76" fmla="*/ 291 w 722"/>
                <a:gd name="T77" fmla="*/ 136 h 894"/>
                <a:gd name="T78" fmla="*/ 305 w 722"/>
                <a:gd name="T79" fmla="*/ 47 h 894"/>
                <a:gd name="T80" fmla="*/ 273 w 722"/>
                <a:gd name="T81" fmla="*/ 61 h 894"/>
                <a:gd name="T82" fmla="*/ 214 w 722"/>
                <a:gd name="T83" fmla="*/ 0 h 894"/>
                <a:gd name="T84" fmla="*/ 177 w 722"/>
                <a:gd name="T85" fmla="*/ 16 h 894"/>
                <a:gd name="T86" fmla="*/ 157 w 722"/>
                <a:gd name="T87" fmla="*/ 63 h 894"/>
                <a:gd name="T88" fmla="*/ 137 w 722"/>
                <a:gd name="T89" fmla="*/ 67 h 894"/>
                <a:gd name="T90" fmla="*/ 149 w 722"/>
                <a:gd name="T91" fmla="*/ 101 h 894"/>
                <a:gd name="T92" fmla="*/ 204 w 722"/>
                <a:gd name="T93" fmla="*/ 122 h 894"/>
                <a:gd name="T94" fmla="*/ 222 w 722"/>
                <a:gd name="T95" fmla="*/ 183 h 894"/>
                <a:gd name="T96" fmla="*/ 167 w 722"/>
                <a:gd name="T97" fmla="*/ 215 h 894"/>
                <a:gd name="T98" fmla="*/ 114 w 722"/>
                <a:gd name="T99" fmla="*/ 166 h 894"/>
                <a:gd name="T100" fmla="*/ 67 w 722"/>
                <a:gd name="T101" fmla="*/ 195 h 894"/>
                <a:gd name="T102" fmla="*/ 86 w 722"/>
                <a:gd name="T103" fmla="*/ 250 h 894"/>
                <a:gd name="T104" fmla="*/ 49 w 722"/>
                <a:gd name="T105" fmla="*/ 282 h 894"/>
                <a:gd name="T106" fmla="*/ 53 w 722"/>
                <a:gd name="T107" fmla="*/ 335 h 894"/>
                <a:gd name="T108" fmla="*/ 0 w 722"/>
                <a:gd name="T109" fmla="*/ 349 h 894"/>
                <a:gd name="T110" fmla="*/ 43 w 722"/>
                <a:gd name="T111" fmla="*/ 384 h 894"/>
                <a:gd name="T112" fmla="*/ 98 w 722"/>
                <a:gd name="T113" fmla="*/ 447 h 894"/>
                <a:gd name="T114" fmla="*/ 157 w 722"/>
                <a:gd name="T115" fmla="*/ 410 h 894"/>
                <a:gd name="T116" fmla="*/ 175 w 722"/>
                <a:gd name="T117" fmla="*/ 473 h 894"/>
                <a:gd name="T118" fmla="*/ 171 w 722"/>
                <a:gd name="T119" fmla="*/ 536 h 894"/>
                <a:gd name="T120" fmla="*/ 96 w 722"/>
                <a:gd name="T121" fmla="*/ 575 h 894"/>
                <a:gd name="T122" fmla="*/ 74 w 722"/>
                <a:gd name="T123" fmla="*/ 591 h 8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4" name="Freeform 127"/>
            <p:cNvSpPr/>
            <p:nvPr/>
          </p:nvSpPr>
          <p:spPr bwMode="gray">
            <a:xfrm>
              <a:off x="3477" y="2497"/>
              <a:ext cx="361" cy="447"/>
            </a:xfrm>
            <a:custGeom>
              <a:gdLst>
                <a:gd name="T0" fmla="*/ 74 w 722"/>
                <a:gd name="T1" fmla="*/ 591 h 894"/>
                <a:gd name="T2" fmla="*/ 94 w 722"/>
                <a:gd name="T3" fmla="*/ 620 h 894"/>
                <a:gd name="T4" fmla="*/ 133 w 722"/>
                <a:gd name="T5" fmla="*/ 652 h 894"/>
                <a:gd name="T6" fmla="*/ 165 w 722"/>
                <a:gd name="T7" fmla="*/ 650 h 894"/>
                <a:gd name="T8" fmla="*/ 202 w 722"/>
                <a:gd name="T9" fmla="*/ 669 h 894"/>
                <a:gd name="T10" fmla="*/ 202 w 722"/>
                <a:gd name="T11" fmla="*/ 766 h 894"/>
                <a:gd name="T12" fmla="*/ 234 w 722"/>
                <a:gd name="T13" fmla="*/ 807 h 894"/>
                <a:gd name="T14" fmla="*/ 250 w 722"/>
                <a:gd name="T15" fmla="*/ 868 h 894"/>
                <a:gd name="T16" fmla="*/ 267 w 722"/>
                <a:gd name="T17" fmla="*/ 872 h 894"/>
                <a:gd name="T18" fmla="*/ 303 w 722"/>
                <a:gd name="T19" fmla="*/ 827 h 894"/>
                <a:gd name="T20" fmla="*/ 338 w 722"/>
                <a:gd name="T21" fmla="*/ 815 h 894"/>
                <a:gd name="T22" fmla="*/ 358 w 722"/>
                <a:gd name="T23" fmla="*/ 841 h 894"/>
                <a:gd name="T24" fmla="*/ 326 w 722"/>
                <a:gd name="T25" fmla="*/ 878 h 894"/>
                <a:gd name="T26" fmla="*/ 366 w 722"/>
                <a:gd name="T27" fmla="*/ 894 h 894"/>
                <a:gd name="T28" fmla="*/ 425 w 722"/>
                <a:gd name="T29" fmla="*/ 833 h 894"/>
                <a:gd name="T30" fmla="*/ 454 w 722"/>
                <a:gd name="T31" fmla="*/ 868 h 894"/>
                <a:gd name="T32" fmla="*/ 531 w 722"/>
                <a:gd name="T33" fmla="*/ 870 h 894"/>
                <a:gd name="T34" fmla="*/ 557 w 722"/>
                <a:gd name="T35" fmla="*/ 886 h 894"/>
                <a:gd name="T36" fmla="*/ 616 w 722"/>
                <a:gd name="T37" fmla="*/ 825 h 894"/>
                <a:gd name="T38" fmla="*/ 645 w 722"/>
                <a:gd name="T39" fmla="*/ 752 h 894"/>
                <a:gd name="T40" fmla="*/ 673 w 722"/>
                <a:gd name="T41" fmla="*/ 709 h 894"/>
                <a:gd name="T42" fmla="*/ 704 w 722"/>
                <a:gd name="T43" fmla="*/ 697 h 894"/>
                <a:gd name="T44" fmla="*/ 683 w 722"/>
                <a:gd name="T45" fmla="*/ 654 h 894"/>
                <a:gd name="T46" fmla="*/ 722 w 722"/>
                <a:gd name="T47" fmla="*/ 604 h 894"/>
                <a:gd name="T48" fmla="*/ 720 w 722"/>
                <a:gd name="T49" fmla="*/ 563 h 894"/>
                <a:gd name="T50" fmla="*/ 689 w 722"/>
                <a:gd name="T51" fmla="*/ 567 h 894"/>
                <a:gd name="T52" fmla="*/ 647 w 722"/>
                <a:gd name="T53" fmla="*/ 551 h 894"/>
                <a:gd name="T54" fmla="*/ 598 w 722"/>
                <a:gd name="T55" fmla="*/ 567 h 894"/>
                <a:gd name="T56" fmla="*/ 588 w 722"/>
                <a:gd name="T57" fmla="*/ 508 h 894"/>
                <a:gd name="T58" fmla="*/ 533 w 722"/>
                <a:gd name="T59" fmla="*/ 482 h 894"/>
                <a:gd name="T60" fmla="*/ 521 w 722"/>
                <a:gd name="T61" fmla="*/ 429 h 894"/>
                <a:gd name="T62" fmla="*/ 549 w 722"/>
                <a:gd name="T63" fmla="*/ 386 h 894"/>
                <a:gd name="T64" fmla="*/ 496 w 722"/>
                <a:gd name="T65" fmla="*/ 331 h 894"/>
                <a:gd name="T66" fmla="*/ 431 w 722"/>
                <a:gd name="T67" fmla="*/ 252 h 894"/>
                <a:gd name="T68" fmla="*/ 435 w 722"/>
                <a:gd name="T69" fmla="*/ 185 h 894"/>
                <a:gd name="T70" fmla="*/ 403 w 722"/>
                <a:gd name="T71" fmla="*/ 166 h 894"/>
                <a:gd name="T72" fmla="*/ 374 w 722"/>
                <a:gd name="T73" fmla="*/ 173 h 894"/>
                <a:gd name="T74" fmla="*/ 358 w 722"/>
                <a:gd name="T75" fmla="*/ 138 h 894"/>
                <a:gd name="T76" fmla="*/ 291 w 722"/>
                <a:gd name="T77" fmla="*/ 136 h 894"/>
                <a:gd name="T78" fmla="*/ 305 w 722"/>
                <a:gd name="T79" fmla="*/ 47 h 894"/>
                <a:gd name="T80" fmla="*/ 273 w 722"/>
                <a:gd name="T81" fmla="*/ 61 h 894"/>
                <a:gd name="T82" fmla="*/ 214 w 722"/>
                <a:gd name="T83" fmla="*/ 0 h 894"/>
                <a:gd name="T84" fmla="*/ 177 w 722"/>
                <a:gd name="T85" fmla="*/ 16 h 894"/>
                <a:gd name="T86" fmla="*/ 157 w 722"/>
                <a:gd name="T87" fmla="*/ 63 h 894"/>
                <a:gd name="T88" fmla="*/ 137 w 722"/>
                <a:gd name="T89" fmla="*/ 67 h 894"/>
                <a:gd name="T90" fmla="*/ 149 w 722"/>
                <a:gd name="T91" fmla="*/ 101 h 894"/>
                <a:gd name="T92" fmla="*/ 204 w 722"/>
                <a:gd name="T93" fmla="*/ 122 h 894"/>
                <a:gd name="T94" fmla="*/ 222 w 722"/>
                <a:gd name="T95" fmla="*/ 183 h 894"/>
                <a:gd name="T96" fmla="*/ 167 w 722"/>
                <a:gd name="T97" fmla="*/ 215 h 894"/>
                <a:gd name="T98" fmla="*/ 114 w 722"/>
                <a:gd name="T99" fmla="*/ 166 h 894"/>
                <a:gd name="T100" fmla="*/ 67 w 722"/>
                <a:gd name="T101" fmla="*/ 195 h 894"/>
                <a:gd name="T102" fmla="*/ 86 w 722"/>
                <a:gd name="T103" fmla="*/ 250 h 894"/>
                <a:gd name="T104" fmla="*/ 49 w 722"/>
                <a:gd name="T105" fmla="*/ 282 h 894"/>
                <a:gd name="T106" fmla="*/ 53 w 722"/>
                <a:gd name="T107" fmla="*/ 335 h 894"/>
                <a:gd name="T108" fmla="*/ 0 w 722"/>
                <a:gd name="T109" fmla="*/ 349 h 894"/>
                <a:gd name="T110" fmla="*/ 43 w 722"/>
                <a:gd name="T111" fmla="*/ 384 h 894"/>
                <a:gd name="T112" fmla="*/ 98 w 722"/>
                <a:gd name="T113" fmla="*/ 447 h 894"/>
                <a:gd name="T114" fmla="*/ 157 w 722"/>
                <a:gd name="T115" fmla="*/ 410 h 894"/>
                <a:gd name="T116" fmla="*/ 175 w 722"/>
                <a:gd name="T117" fmla="*/ 473 h 894"/>
                <a:gd name="T118" fmla="*/ 171 w 722"/>
                <a:gd name="T119" fmla="*/ 536 h 894"/>
                <a:gd name="T120" fmla="*/ 96 w 722"/>
                <a:gd name="T121" fmla="*/ 575 h 894"/>
                <a:gd name="T122" fmla="*/ 74 w 722"/>
                <a:gd name="T123" fmla="*/ 591 h 8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5" name="Freeform 128"/>
            <p:cNvSpPr/>
            <p:nvPr/>
          </p:nvSpPr>
          <p:spPr bwMode="gray">
            <a:xfrm>
              <a:off x="3034" y="2686"/>
              <a:ext cx="568" cy="356"/>
            </a:xfrm>
            <a:custGeom>
              <a:gdLst>
                <a:gd name="T0" fmla="*/ 159 w 1136"/>
                <a:gd name="T1" fmla="*/ 205 h 713"/>
                <a:gd name="T2" fmla="*/ 208 w 1136"/>
                <a:gd name="T3" fmla="*/ 256 h 713"/>
                <a:gd name="T4" fmla="*/ 234 w 1136"/>
                <a:gd name="T5" fmla="*/ 417 h 713"/>
                <a:gd name="T6" fmla="*/ 140 w 1136"/>
                <a:gd name="T7" fmla="*/ 474 h 713"/>
                <a:gd name="T8" fmla="*/ 0 w 1136"/>
                <a:gd name="T9" fmla="*/ 516 h 713"/>
                <a:gd name="T10" fmla="*/ 82 w 1136"/>
                <a:gd name="T11" fmla="*/ 671 h 713"/>
                <a:gd name="T12" fmla="*/ 161 w 1136"/>
                <a:gd name="T13" fmla="*/ 648 h 713"/>
                <a:gd name="T14" fmla="*/ 319 w 1136"/>
                <a:gd name="T15" fmla="*/ 612 h 713"/>
                <a:gd name="T16" fmla="*/ 303 w 1136"/>
                <a:gd name="T17" fmla="*/ 545 h 713"/>
                <a:gd name="T18" fmla="*/ 460 w 1136"/>
                <a:gd name="T19" fmla="*/ 555 h 713"/>
                <a:gd name="T20" fmla="*/ 588 w 1136"/>
                <a:gd name="T21" fmla="*/ 598 h 713"/>
                <a:gd name="T22" fmla="*/ 681 w 1136"/>
                <a:gd name="T23" fmla="*/ 569 h 713"/>
                <a:gd name="T24" fmla="*/ 758 w 1136"/>
                <a:gd name="T25" fmla="*/ 553 h 713"/>
                <a:gd name="T26" fmla="*/ 785 w 1136"/>
                <a:gd name="T27" fmla="*/ 640 h 713"/>
                <a:gd name="T28" fmla="*/ 884 w 1136"/>
                <a:gd name="T29" fmla="*/ 608 h 713"/>
                <a:gd name="T30" fmla="*/ 988 w 1136"/>
                <a:gd name="T31" fmla="*/ 543 h 713"/>
                <a:gd name="T32" fmla="*/ 1055 w 1136"/>
                <a:gd name="T33" fmla="*/ 496 h 713"/>
                <a:gd name="T34" fmla="*/ 1136 w 1136"/>
                <a:gd name="T35" fmla="*/ 490 h 713"/>
                <a:gd name="T36" fmla="*/ 1088 w 1136"/>
                <a:gd name="T37" fmla="*/ 388 h 713"/>
                <a:gd name="T38" fmla="*/ 1051 w 1136"/>
                <a:gd name="T39" fmla="*/ 272 h 713"/>
                <a:gd name="T40" fmla="*/ 980 w 1136"/>
                <a:gd name="T41" fmla="*/ 242 h 713"/>
                <a:gd name="T42" fmla="*/ 901 w 1136"/>
                <a:gd name="T43" fmla="*/ 236 h 713"/>
                <a:gd name="T44" fmla="*/ 783 w 1136"/>
                <a:gd name="T45" fmla="*/ 203 h 713"/>
                <a:gd name="T46" fmla="*/ 744 w 1136"/>
                <a:gd name="T47" fmla="*/ 98 h 713"/>
                <a:gd name="T48" fmla="*/ 628 w 1136"/>
                <a:gd name="T49" fmla="*/ 106 h 713"/>
                <a:gd name="T50" fmla="*/ 427 w 1136"/>
                <a:gd name="T51" fmla="*/ 87 h 713"/>
                <a:gd name="T52" fmla="*/ 283 w 1136"/>
                <a:gd name="T53" fmla="*/ 24 h 713"/>
                <a:gd name="T54" fmla="*/ 201 w 1136"/>
                <a:gd name="T55" fmla="*/ 16 h 713"/>
                <a:gd name="T56" fmla="*/ 171 w 1136"/>
                <a:gd name="T57" fmla="*/ 10 h 713"/>
                <a:gd name="T58" fmla="*/ 140 w 1136"/>
                <a:gd name="T59" fmla="*/ 4 h 713"/>
                <a:gd name="T60" fmla="*/ 134 w 1136"/>
                <a:gd name="T61" fmla="*/ 8 h 713"/>
                <a:gd name="T62" fmla="*/ 124 w 1136"/>
                <a:gd name="T63" fmla="*/ 28 h 713"/>
                <a:gd name="T64" fmla="*/ 118 w 1136"/>
                <a:gd name="T65" fmla="*/ 39 h 713"/>
                <a:gd name="T66" fmla="*/ 216 w 1136"/>
                <a:gd name="T67" fmla="*/ 98 h 713"/>
                <a:gd name="T68" fmla="*/ 130 w 1136"/>
                <a:gd name="T69" fmla="*/ 169 h 7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" name="Freeform 129"/>
            <p:cNvSpPr/>
            <p:nvPr/>
          </p:nvSpPr>
          <p:spPr bwMode="gray">
            <a:xfrm>
              <a:off x="3034" y="2686"/>
              <a:ext cx="568" cy="356"/>
            </a:xfrm>
            <a:custGeom>
              <a:gdLst>
                <a:gd name="T0" fmla="*/ 159 w 1136"/>
                <a:gd name="T1" fmla="*/ 205 h 713"/>
                <a:gd name="T2" fmla="*/ 208 w 1136"/>
                <a:gd name="T3" fmla="*/ 256 h 713"/>
                <a:gd name="T4" fmla="*/ 234 w 1136"/>
                <a:gd name="T5" fmla="*/ 417 h 713"/>
                <a:gd name="T6" fmla="*/ 140 w 1136"/>
                <a:gd name="T7" fmla="*/ 474 h 713"/>
                <a:gd name="T8" fmla="*/ 0 w 1136"/>
                <a:gd name="T9" fmla="*/ 516 h 713"/>
                <a:gd name="T10" fmla="*/ 82 w 1136"/>
                <a:gd name="T11" fmla="*/ 671 h 713"/>
                <a:gd name="T12" fmla="*/ 161 w 1136"/>
                <a:gd name="T13" fmla="*/ 648 h 713"/>
                <a:gd name="T14" fmla="*/ 319 w 1136"/>
                <a:gd name="T15" fmla="*/ 612 h 713"/>
                <a:gd name="T16" fmla="*/ 303 w 1136"/>
                <a:gd name="T17" fmla="*/ 545 h 713"/>
                <a:gd name="T18" fmla="*/ 460 w 1136"/>
                <a:gd name="T19" fmla="*/ 555 h 713"/>
                <a:gd name="T20" fmla="*/ 588 w 1136"/>
                <a:gd name="T21" fmla="*/ 598 h 713"/>
                <a:gd name="T22" fmla="*/ 681 w 1136"/>
                <a:gd name="T23" fmla="*/ 569 h 713"/>
                <a:gd name="T24" fmla="*/ 758 w 1136"/>
                <a:gd name="T25" fmla="*/ 553 h 713"/>
                <a:gd name="T26" fmla="*/ 785 w 1136"/>
                <a:gd name="T27" fmla="*/ 640 h 713"/>
                <a:gd name="T28" fmla="*/ 884 w 1136"/>
                <a:gd name="T29" fmla="*/ 608 h 713"/>
                <a:gd name="T30" fmla="*/ 988 w 1136"/>
                <a:gd name="T31" fmla="*/ 543 h 713"/>
                <a:gd name="T32" fmla="*/ 1055 w 1136"/>
                <a:gd name="T33" fmla="*/ 496 h 713"/>
                <a:gd name="T34" fmla="*/ 1136 w 1136"/>
                <a:gd name="T35" fmla="*/ 490 h 713"/>
                <a:gd name="T36" fmla="*/ 1088 w 1136"/>
                <a:gd name="T37" fmla="*/ 388 h 713"/>
                <a:gd name="T38" fmla="*/ 1051 w 1136"/>
                <a:gd name="T39" fmla="*/ 272 h 713"/>
                <a:gd name="T40" fmla="*/ 980 w 1136"/>
                <a:gd name="T41" fmla="*/ 242 h 713"/>
                <a:gd name="T42" fmla="*/ 901 w 1136"/>
                <a:gd name="T43" fmla="*/ 236 h 713"/>
                <a:gd name="T44" fmla="*/ 783 w 1136"/>
                <a:gd name="T45" fmla="*/ 203 h 713"/>
                <a:gd name="T46" fmla="*/ 744 w 1136"/>
                <a:gd name="T47" fmla="*/ 98 h 713"/>
                <a:gd name="T48" fmla="*/ 628 w 1136"/>
                <a:gd name="T49" fmla="*/ 106 h 713"/>
                <a:gd name="T50" fmla="*/ 427 w 1136"/>
                <a:gd name="T51" fmla="*/ 87 h 713"/>
                <a:gd name="T52" fmla="*/ 283 w 1136"/>
                <a:gd name="T53" fmla="*/ 24 h 713"/>
                <a:gd name="T54" fmla="*/ 201 w 1136"/>
                <a:gd name="T55" fmla="*/ 16 h 713"/>
                <a:gd name="T56" fmla="*/ 171 w 1136"/>
                <a:gd name="T57" fmla="*/ 10 h 713"/>
                <a:gd name="T58" fmla="*/ 140 w 1136"/>
                <a:gd name="T59" fmla="*/ 4 h 713"/>
                <a:gd name="T60" fmla="*/ 134 w 1136"/>
                <a:gd name="T61" fmla="*/ 8 h 713"/>
                <a:gd name="T62" fmla="*/ 124 w 1136"/>
                <a:gd name="T63" fmla="*/ 28 h 713"/>
                <a:gd name="T64" fmla="*/ 118 w 1136"/>
                <a:gd name="T65" fmla="*/ 39 h 713"/>
                <a:gd name="T66" fmla="*/ 216 w 1136"/>
                <a:gd name="T67" fmla="*/ 98 h 713"/>
                <a:gd name="T68" fmla="*/ 130 w 1136"/>
                <a:gd name="T69" fmla="*/ 169 h 7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" name="Freeform 130"/>
            <p:cNvSpPr/>
            <p:nvPr/>
          </p:nvSpPr>
          <p:spPr bwMode="gray">
            <a:xfrm>
              <a:off x="3140" y="2406"/>
              <a:ext cx="448" cy="398"/>
            </a:xfrm>
            <a:custGeom>
              <a:gdLst>
                <a:gd name="T0" fmla="*/ 0 w 896"/>
                <a:gd name="T1" fmla="*/ 339 h 797"/>
                <a:gd name="T2" fmla="*/ 28 w 896"/>
                <a:gd name="T3" fmla="*/ 402 h 797"/>
                <a:gd name="T4" fmla="*/ 65 w 896"/>
                <a:gd name="T5" fmla="*/ 463 h 797"/>
                <a:gd name="T6" fmla="*/ 120 w 896"/>
                <a:gd name="T7" fmla="*/ 510 h 797"/>
                <a:gd name="T8" fmla="*/ 117 w 896"/>
                <a:gd name="T9" fmla="*/ 561 h 797"/>
                <a:gd name="T10" fmla="*/ 211 w 896"/>
                <a:gd name="T11" fmla="*/ 648 h 797"/>
                <a:gd name="T12" fmla="*/ 302 w 896"/>
                <a:gd name="T13" fmla="*/ 685 h 797"/>
                <a:gd name="T14" fmla="*/ 416 w 896"/>
                <a:gd name="T15" fmla="*/ 667 h 797"/>
                <a:gd name="T16" fmla="*/ 465 w 896"/>
                <a:gd name="T17" fmla="*/ 687 h 797"/>
                <a:gd name="T18" fmla="*/ 532 w 896"/>
                <a:gd name="T19" fmla="*/ 659 h 797"/>
                <a:gd name="T20" fmla="*/ 536 w 896"/>
                <a:gd name="T21" fmla="*/ 721 h 797"/>
                <a:gd name="T22" fmla="*/ 571 w 896"/>
                <a:gd name="T23" fmla="*/ 764 h 797"/>
                <a:gd name="T24" fmla="*/ 624 w 896"/>
                <a:gd name="T25" fmla="*/ 748 h 797"/>
                <a:gd name="T26" fmla="*/ 689 w 896"/>
                <a:gd name="T27" fmla="*/ 797 h 797"/>
                <a:gd name="T28" fmla="*/ 750 w 896"/>
                <a:gd name="T29" fmla="*/ 776 h 797"/>
                <a:gd name="T30" fmla="*/ 772 w 896"/>
                <a:gd name="T31" fmla="*/ 756 h 797"/>
                <a:gd name="T32" fmla="*/ 845 w 896"/>
                <a:gd name="T33" fmla="*/ 719 h 797"/>
                <a:gd name="T34" fmla="*/ 851 w 896"/>
                <a:gd name="T35" fmla="*/ 654 h 797"/>
                <a:gd name="T36" fmla="*/ 831 w 896"/>
                <a:gd name="T37" fmla="*/ 595 h 797"/>
                <a:gd name="T38" fmla="*/ 774 w 896"/>
                <a:gd name="T39" fmla="*/ 630 h 797"/>
                <a:gd name="T40" fmla="*/ 717 w 896"/>
                <a:gd name="T41" fmla="*/ 567 h 797"/>
                <a:gd name="T42" fmla="*/ 678 w 896"/>
                <a:gd name="T43" fmla="*/ 534 h 797"/>
                <a:gd name="T44" fmla="*/ 727 w 896"/>
                <a:gd name="T45" fmla="*/ 518 h 797"/>
                <a:gd name="T46" fmla="*/ 723 w 896"/>
                <a:gd name="T47" fmla="*/ 465 h 797"/>
                <a:gd name="T48" fmla="*/ 760 w 896"/>
                <a:gd name="T49" fmla="*/ 433 h 797"/>
                <a:gd name="T50" fmla="*/ 743 w 896"/>
                <a:gd name="T51" fmla="*/ 378 h 797"/>
                <a:gd name="T52" fmla="*/ 788 w 896"/>
                <a:gd name="T53" fmla="*/ 349 h 797"/>
                <a:gd name="T54" fmla="*/ 841 w 896"/>
                <a:gd name="T55" fmla="*/ 398 h 797"/>
                <a:gd name="T56" fmla="*/ 896 w 896"/>
                <a:gd name="T57" fmla="*/ 366 h 797"/>
                <a:gd name="T58" fmla="*/ 876 w 896"/>
                <a:gd name="T59" fmla="*/ 303 h 797"/>
                <a:gd name="T60" fmla="*/ 823 w 896"/>
                <a:gd name="T61" fmla="*/ 284 h 797"/>
                <a:gd name="T62" fmla="*/ 811 w 896"/>
                <a:gd name="T63" fmla="*/ 250 h 797"/>
                <a:gd name="T64" fmla="*/ 727 w 896"/>
                <a:gd name="T65" fmla="*/ 266 h 797"/>
                <a:gd name="T66" fmla="*/ 676 w 896"/>
                <a:gd name="T67" fmla="*/ 213 h 797"/>
                <a:gd name="T68" fmla="*/ 626 w 896"/>
                <a:gd name="T69" fmla="*/ 215 h 797"/>
                <a:gd name="T70" fmla="*/ 622 w 896"/>
                <a:gd name="T71" fmla="*/ 165 h 797"/>
                <a:gd name="T72" fmla="*/ 691 w 896"/>
                <a:gd name="T73" fmla="*/ 83 h 797"/>
                <a:gd name="T74" fmla="*/ 683 w 896"/>
                <a:gd name="T75" fmla="*/ 12 h 797"/>
                <a:gd name="T76" fmla="*/ 609 w 896"/>
                <a:gd name="T77" fmla="*/ 26 h 797"/>
                <a:gd name="T78" fmla="*/ 445 w 896"/>
                <a:gd name="T79" fmla="*/ 0 h 797"/>
                <a:gd name="T80" fmla="*/ 437 w 896"/>
                <a:gd name="T81" fmla="*/ 130 h 797"/>
                <a:gd name="T82" fmla="*/ 353 w 896"/>
                <a:gd name="T83" fmla="*/ 197 h 797"/>
                <a:gd name="T84" fmla="*/ 288 w 896"/>
                <a:gd name="T85" fmla="*/ 209 h 797"/>
                <a:gd name="T86" fmla="*/ 168 w 896"/>
                <a:gd name="T87" fmla="*/ 286 h 797"/>
                <a:gd name="T88" fmla="*/ 97 w 896"/>
                <a:gd name="T89" fmla="*/ 317 h 797"/>
                <a:gd name="T90" fmla="*/ 0 w 896"/>
                <a:gd name="T91" fmla="*/ 339 h 7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8" name="Freeform 131"/>
            <p:cNvSpPr/>
            <p:nvPr/>
          </p:nvSpPr>
          <p:spPr bwMode="gray">
            <a:xfrm>
              <a:off x="3140" y="2406"/>
              <a:ext cx="448" cy="398"/>
            </a:xfrm>
            <a:custGeom>
              <a:gdLst>
                <a:gd name="T0" fmla="*/ 0 w 896"/>
                <a:gd name="T1" fmla="*/ 339 h 797"/>
                <a:gd name="T2" fmla="*/ 28 w 896"/>
                <a:gd name="T3" fmla="*/ 402 h 797"/>
                <a:gd name="T4" fmla="*/ 65 w 896"/>
                <a:gd name="T5" fmla="*/ 463 h 797"/>
                <a:gd name="T6" fmla="*/ 120 w 896"/>
                <a:gd name="T7" fmla="*/ 510 h 797"/>
                <a:gd name="T8" fmla="*/ 117 w 896"/>
                <a:gd name="T9" fmla="*/ 561 h 797"/>
                <a:gd name="T10" fmla="*/ 211 w 896"/>
                <a:gd name="T11" fmla="*/ 648 h 797"/>
                <a:gd name="T12" fmla="*/ 302 w 896"/>
                <a:gd name="T13" fmla="*/ 685 h 797"/>
                <a:gd name="T14" fmla="*/ 416 w 896"/>
                <a:gd name="T15" fmla="*/ 667 h 797"/>
                <a:gd name="T16" fmla="*/ 465 w 896"/>
                <a:gd name="T17" fmla="*/ 687 h 797"/>
                <a:gd name="T18" fmla="*/ 532 w 896"/>
                <a:gd name="T19" fmla="*/ 659 h 797"/>
                <a:gd name="T20" fmla="*/ 536 w 896"/>
                <a:gd name="T21" fmla="*/ 721 h 797"/>
                <a:gd name="T22" fmla="*/ 571 w 896"/>
                <a:gd name="T23" fmla="*/ 764 h 797"/>
                <a:gd name="T24" fmla="*/ 624 w 896"/>
                <a:gd name="T25" fmla="*/ 748 h 797"/>
                <a:gd name="T26" fmla="*/ 689 w 896"/>
                <a:gd name="T27" fmla="*/ 797 h 797"/>
                <a:gd name="T28" fmla="*/ 750 w 896"/>
                <a:gd name="T29" fmla="*/ 776 h 797"/>
                <a:gd name="T30" fmla="*/ 772 w 896"/>
                <a:gd name="T31" fmla="*/ 756 h 797"/>
                <a:gd name="T32" fmla="*/ 845 w 896"/>
                <a:gd name="T33" fmla="*/ 719 h 797"/>
                <a:gd name="T34" fmla="*/ 851 w 896"/>
                <a:gd name="T35" fmla="*/ 654 h 797"/>
                <a:gd name="T36" fmla="*/ 831 w 896"/>
                <a:gd name="T37" fmla="*/ 595 h 797"/>
                <a:gd name="T38" fmla="*/ 774 w 896"/>
                <a:gd name="T39" fmla="*/ 630 h 797"/>
                <a:gd name="T40" fmla="*/ 717 w 896"/>
                <a:gd name="T41" fmla="*/ 567 h 797"/>
                <a:gd name="T42" fmla="*/ 678 w 896"/>
                <a:gd name="T43" fmla="*/ 534 h 797"/>
                <a:gd name="T44" fmla="*/ 727 w 896"/>
                <a:gd name="T45" fmla="*/ 518 h 797"/>
                <a:gd name="T46" fmla="*/ 723 w 896"/>
                <a:gd name="T47" fmla="*/ 465 h 797"/>
                <a:gd name="T48" fmla="*/ 760 w 896"/>
                <a:gd name="T49" fmla="*/ 433 h 797"/>
                <a:gd name="T50" fmla="*/ 743 w 896"/>
                <a:gd name="T51" fmla="*/ 378 h 797"/>
                <a:gd name="T52" fmla="*/ 788 w 896"/>
                <a:gd name="T53" fmla="*/ 349 h 797"/>
                <a:gd name="T54" fmla="*/ 841 w 896"/>
                <a:gd name="T55" fmla="*/ 398 h 797"/>
                <a:gd name="T56" fmla="*/ 896 w 896"/>
                <a:gd name="T57" fmla="*/ 366 h 797"/>
                <a:gd name="T58" fmla="*/ 876 w 896"/>
                <a:gd name="T59" fmla="*/ 303 h 797"/>
                <a:gd name="T60" fmla="*/ 823 w 896"/>
                <a:gd name="T61" fmla="*/ 284 h 797"/>
                <a:gd name="T62" fmla="*/ 811 w 896"/>
                <a:gd name="T63" fmla="*/ 250 h 797"/>
                <a:gd name="T64" fmla="*/ 727 w 896"/>
                <a:gd name="T65" fmla="*/ 266 h 797"/>
                <a:gd name="T66" fmla="*/ 676 w 896"/>
                <a:gd name="T67" fmla="*/ 213 h 797"/>
                <a:gd name="T68" fmla="*/ 626 w 896"/>
                <a:gd name="T69" fmla="*/ 215 h 797"/>
                <a:gd name="T70" fmla="*/ 622 w 896"/>
                <a:gd name="T71" fmla="*/ 165 h 797"/>
                <a:gd name="T72" fmla="*/ 691 w 896"/>
                <a:gd name="T73" fmla="*/ 83 h 797"/>
                <a:gd name="T74" fmla="*/ 683 w 896"/>
                <a:gd name="T75" fmla="*/ 12 h 797"/>
                <a:gd name="T76" fmla="*/ 609 w 896"/>
                <a:gd name="T77" fmla="*/ 26 h 797"/>
                <a:gd name="T78" fmla="*/ 445 w 896"/>
                <a:gd name="T79" fmla="*/ 0 h 797"/>
                <a:gd name="T80" fmla="*/ 437 w 896"/>
                <a:gd name="T81" fmla="*/ 130 h 797"/>
                <a:gd name="T82" fmla="*/ 353 w 896"/>
                <a:gd name="T83" fmla="*/ 197 h 797"/>
                <a:gd name="T84" fmla="*/ 288 w 896"/>
                <a:gd name="T85" fmla="*/ 209 h 797"/>
                <a:gd name="T86" fmla="*/ 168 w 896"/>
                <a:gd name="T87" fmla="*/ 286 h 797"/>
                <a:gd name="T88" fmla="*/ 97 w 896"/>
                <a:gd name="T89" fmla="*/ 317 h 797"/>
                <a:gd name="T90" fmla="*/ 0 w 896"/>
                <a:gd name="T91" fmla="*/ 339 h 7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9" name="Freeform 132"/>
            <p:cNvSpPr/>
            <p:nvPr/>
          </p:nvSpPr>
          <p:spPr bwMode="gray">
            <a:xfrm>
              <a:off x="3128" y="2050"/>
              <a:ext cx="251" cy="526"/>
            </a:xfrm>
            <a:custGeom>
              <a:gdLst>
                <a:gd name="T0" fmla="*/ 25 w 502"/>
                <a:gd name="T1" fmla="*/ 942 h 1051"/>
                <a:gd name="T2" fmla="*/ 23 w 502"/>
                <a:gd name="T3" fmla="*/ 1051 h 1051"/>
                <a:gd name="T4" fmla="*/ 120 w 502"/>
                <a:gd name="T5" fmla="*/ 1027 h 1051"/>
                <a:gd name="T6" fmla="*/ 191 w 502"/>
                <a:gd name="T7" fmla="*/ 998 h 1051"/>
                <a:gd name="T8" fmla="*/ 311 w 502"/>
                <a:gd name="T9" fmla="*/ 919 h 1051"/>
                <a:gd name="T10" fmla="*/ 376 w 502"/>
                <a:gd name="T11" fmla="*/ 909 h 1051"/>
                <a:gd name="T12" fmla="*/ 460 w 502"/>
                <a:gd name="T13" fmla="*/ 840 h 1051"/>
                <a:gd name="T14" fmla="*/ 468 w 502"/>
                <a:gd name="T15" fmla="*/ 712 h 1051"/>
                <a:gd name="T16" fmla="*/ 429 w 502"/>
                <a:gd name="T17" fmla="*/ 675 h 1051"/>
                <a:gd name="T18" fmla="*/ 433 w 502"/>
                <a:gd name="T19" fmla="*/ 635 h 1051"/>
                <a:gd name="T20" fmla="*/ 460 w 502"/>
                <a:gd name="T21" fmla="*/ 600 h 1051"/>
                <a:gd name="T22" fmla="*/ 454 w 502"/>
                <a:gd name="T23" fmla="*/ 565 h 1051"/>
                <a:gd name="T24" fmla="*/ 484 w 502"/>
                <a:gd name="T25" fmla="*/ 504 h 1051"/>
                <a:gd name="T26" fmla="*/ 470 w 502"/>
                <a:gd name="T27" fmla="*/ 433 h 1051"/>
                <a:gd name="T28" fmla="*/ 395 w 502"/>
                <a:gd name="T29" fmla="*/ 395 h 1051"/>
                <a:gd name="T30" fmla="*/ 397 w 502"/>
                <a:gd name="T31" fmla="*/ 324 h 1051"/>
                <a:gd name="T32" fmla="*/ 429 w 502"/>
                <a:gd name="T33" fmla="*/ 293 h 1051"/>
                <a:gd name="T34" fmla="*/ 435 w 502"/>
                <a:gd name="T35" fmla="*/ 254 h 1051"/>
                <a:gd name="T36" fmla="*/ 476 w 502"/>
                <a:gd name="T37" fmla="*/ 240 h 1051"/>
                <a:gd name="T38" fmla="*/ 502 w 502"/>
                <a:gd name="T39" fmla="*/ 169 h 1051"/>
                <a:gd name="T40" fmla="*/ 476 w 502"/>
                <a:gd name="T41" fmla="*/ 122 h 1051"/>
                <a:gd name="T42" fmla="*/ 437 w 502"/>
                <a:gd name="T43" fmla="*/ 104 h 1051"/>
                <a:gd name="T44" fmla="*/ 441 w 502"/>
                <a:gd name="T45" fmla="*/ 61 h 1051"/>
                <a:gd name="T46" fmla="*/ 484 w 502"/>
                <a:gd name="T47" fmla="*/ 41 h 1051"/>
                <a:gd name="T48" fmla="*/ 454 w 502"/>
                <a:gd name="T49" fmla="*/ 0 h 1051"/>
                <a:gd name="T50" fmla="*/ 348 w 502"/>
                <a:gd name="T51" fmla="*/ 43 h 1051"/>
                <a:gd name="T52" fmla="*/ 285 w 502"/>
                <a:gd name="T53" fmla="*/ 43 h 1051"/>
                <a:gd name="T54" fmla="*/ 199 w 502"/>
                <a:gd name="T55" fmla="*/ 74 h 1051"/>
                <a:gd name="T56" fmla="*/ 151 w 502"/>
                <a:gd name="T57" fmla="*/ 193 h 1051"/>
                <a:gd name="T58" fmla="*/ 73 w 502"/>
                <a:gd name="T59" fmla="*/ 222 h 1051"/>
                <a:gd name="T60" fmla="*/ 73 w 502"/>
                <a:gd name="T61" fmla="*/ 291 h 1051"/>
                <a:gd name="T62" fmla="*/ 45 w 502"/>
                <a:gd name="T63" fmla="*/ 415 h 1051"/>
                <a:gd name="T64" fmla="*/ 0 w 502"/>
                <a:gd name="T65" fmla="*/ 468 h 1051"/>
                <a:gd name="T66" fmla="*/ 51 w 502"/>
                <a:gd name="T67" fmla="*/ 555 h 1051"/>
                <a:gd name="T68" fmla="*/ 14 w 502"/>
                <a:gd name="T69" fmla="*/ 655 h 1051"/>
                <a:gd name="T70" fmla="*/ 33 w 502"/>
                <a:gd name="T71" fmla="*/ 789 h 1051"/>
                <a:gd name="T72" fmla="*/ 57 w 502"/>
                <a:gd name="T73" fmla="*/ 877 h 1051"/>
                <a:gd name="T74" fmla="*/ 25 w 502"/>
                <a:gd name="T75" fmla="*/ 942 h 10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0" name="Freeform 133"/>
            <p:cNvSpPr/>
            <p:nvPr/>
          </p:nvSpPr>
          <p:spPr bwMode="gray">
            <a:xfrm>
              <a:off x="3128" y="2050"/>
              <a:ext cx="251" cy="526"/>
            </a:xfrm>
            <a:custGeom>
              <a:gdLst>
                <a:gd name="T0" fmla="*/ 25 w 502"/>
                <a:gd name="T1" fmla="*/ 942 h 1051"/>
                <a:gd name="T2" fmla="*/ 23 w 502"/>
                <a:gd name="T3" fmla="*/ 1051 h 1051"/>
                <a:gd name="T4" fmla="*/ 120 w 502"/>
                <a:gd name="T5" fmla="*/ 1027 h 1051"/>
                <a:gd name="T6" fmla="*/ 191 w 502"/>
                <a:gd name="T7" fmla="*/ 998 h 1051"/>
                <a:gd name="T8" fmla="*/ 311 w 502"/>
                <a:gd name="T9" fmla="*/ 919 h 1051"/>
                <a:gd name="T10" fmla="*/ 376 w 502"/>
                <a:gd name="T11" fmla="*/ 909 h 1051"/>
                <a:gd name="T12" fmla="*/ 460 w 502"/>
                <a:gd name="T13" fmla="*/ 840 h 1051"/>
                <a:gd name="T14" fmla="*/ 468 w 502"/>
                <a:gd name="T15" fmla="*/ 712 h 1051"/>
                <a:gd name="T16" fmla="*/ 429 w 502"/>
                <a:gd name="T17" fmla="*/ 675 h 1051"/>
                <a:gd name="T18" fmla="*/ 433 w 502"/>
                <a:gd name="T19" fmla="*/ 635 h 1051"/>
                <a:gd name="T20" fmla="*/ 460 w 502"/>
                <a:gd name="T21" fmla="*/ 600 h 1051"/>
                <a:gd name="T22" fmla="*/ 454 w 502"/>
                <a:gd name="T23" fmla="*/ 565 h 1051"/>
                <a:gd name="T24" fmla="*/ 484 w 502"/>
                <a:gd name="T25" fmla="*/ 504 h 1051"/>
                <a:gd name="T26" fmla="*/ 470 w 502"/>
                <a:gd name="T27" fmla="*/ 433 h 1051"/>
                <a:gd name="T28" fmla="*/ 395 w 502"/>
                <a:gd name="T29" fmla="*/ 395 h 1051"/>
                <a:gd name="T30" fmla="*/ 397 w 502"/>
                <a:gd name="T31" fmla="*/ 324 h 1051"/>
                <a:gd name="T32" fmla="*/ 429 w 502"/>
                <a:gd name="T33" fmla="*/ 293 h 1051"/>
                <a:gd name="T34" fmla="*/ 435 w 502"/>
                <a:gd name="T35" fmla="*/ 254 h 1051"/>
                <a:gd name="T36" fmla="*/ 476 w 502"/>
                <a:gd name="T37" fmla="*/ 240 h 1051"/>
                <a:gd name="T38" fmla="*/ 502 w 502"/>
                <a:gd name="T39" fmla="*/ 169 h 1051"/>
                <a:gd name="T40" fmla="*/ 476 w 502"/>
                <a:gd name="T41" fmla="*/ 122 h 1051"/>
                <a:gd name="T42" fmla="*/ 437 w 502"/>
                <a:gd name="T43" fmla="*/ 104 h 1051"/>
                <a:gd name="T44" fmla="*/ 441 w 502"/>
                <a:gd name="T45" fmla="*/ 61 h 1051"/>
                <a:gd name="T46" fmla="*/ 484 w 502"/>
                <a:gd name="T47" fmla="*/ 41 h 1051"/>
                <a:gd name="T48" fmla="*/ 454 w 502"/>
                <a:gd name="T49" fmla="*/ 0 h 1051"/>
                <a:gd name="T50" fmla="*/ 348 w 502"/>
                <a:gd name="T51" fmla="*/ 43 h 1051"/>
                <a:gd name="T52" fmla="*/ 285 w 502"/>
                <a:gd name="T53" fmla="*/ 43 h 1051"/>
                <a:gd name="T54" fmla="*/ 199 w 502"/>
                <a:gd name="T55" fmla="*/ 74 h 1051"/>
                <a:gd name="T56" fmla="*/ 151 w 502"/>
                <a:gd name="T57" fmla="*/ 193 h 1051"/>
                <a:gd name="T58" fmla="*/ 73 w 502"/>
                <a:gd name="T59" fmla="*/ 222 h 1051"/>
                <a:gd name="T60" fmla="*/ 73 w 502"/>
                <a:gd name="T61" fmla="*/ 291 h 1051"/>
                <a:gd name="T62" fmla="*/ 45 w 502"/>
                <a:gd name="T63" fmla="*/ 415 h 1051"/>
                <a:gd name="T64" fmla="*/ 0 w 502"/>
                <a:gd name="T65" fmla="*/ 468 h 1051"/>
                <a:gd name="T66" fmla="*/ 51 w 502"/>
                <a:gd name="T67" fmla="*/ 555 h 1051"/>
                <a:gd name="T68" fmla="*/ 14 w 502"/>
                <a:gd name="T69" fmla="*/ 655 h 1051"/>
                <a:gd name="T70" fmla="*/ 33 w 502"/>
                <a:gd name="T71" fmla="*/ 789 h 1051"/>
                <a:gd name="T72" fmla="*/ 57 w 502"/>
                <a:gd name="T73" fmla="*/ 877 h 1051"/>
                <a:gd name="T74" fmla="*/ 25 w 502"/>
                <a:gd name="T75" fmla="*/ 942 h 10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1" name="Freeform 134"/>
            <p:cNvSpPr/>
            <p:nvPr/>
          </p:nvSpPr>
          <p:spPr bwMode="gray">
            <a:xfrm>
              <a:off x="2736" y="2154"/>
              <a:ext cx="464" cy="664"/>
            </a:xfrm>
            <a:custGeom>
              <a:gdLst>
                <a:gd name="T0" fmla="*/ 8 w 929"/>
                <a:gd name="T1" fmla="*/ 425 h 1329"/>
                <a:gd name="T2" fmla="*/ 87 w 929"/>
                <a:gd name="T3" fmla="*/ 504 h 1329"/>
                <a:gd name="T4" fmla="*/ 124 w 929"/>
                <a:gd name="T5" fmla="*/ 595 h 1329"/>
                <a:gd name="T6" fmla="*/ 107 w 929"/>
                <a:gd name="T7" fmla="*/ 681 h 1329"/>
                <a:gd name="T8" fmla="*/ 174 w 929"/>
                <a:gd name="T9" fmla="*/ 732 h 1329"/>
                <a:gd name="T10" fmla="*/ 272 w 929"/>
                <a:gd name="T11" fmla="*/ 748 h 1329"/>
                <a:gd name="T12" fmla="*/ 317 w 929"/>
                <a:gd name="T13" fmla="*/ 689 h 1329"/>
                <a:gd name="T14" fmla="*/ 315 w 929"/>
                <a:gd name="T15" fmla="*/ 612 h 1329"/>
                <a:gd name="T16" fmla="*/ 288 w 929"/>
                <a:gd name="T17" fmla="*/ 435 h 1329"/>
                <a:gd name="T18" fmla="*/ 370 w 929"/>
                <a:gd name="T19" fmla="*/ 453 h 1329"/>
                <a:gd name="T20" fmla="*/ 439 w 929"/>
                <a:gd name="T21" fmla="*/ 504 h 1329"/>
                <a:gd name="T22" fmla="*/ 575 w 929"/>
                <a:gd name="T23" fmla="*/ 603 h 1329"/>
                <a:gd name="T24" fmla="*/ 561 w 929"/>
                <a:gd name="T25" fmla="*/ 697 h 1329"/>
                <a:gd name="T26" fmla="*/ 449 w 929"/>
                <a:gd name="T27" fmla="*/ 758 h 1329"/>
                <a:gd name="T28" fmla="*/ 396 w 929"/>
                <a:gd name="T29" fmla="*/ 819 h 1329"/>
                <a:gd name="T30" fmla="*/ 286 w 929"/>
                <a:gd name="T31" fmla="*/ 797 h 1329"/>
                <a:gd name="T32" fmla="*/ 260 w 929"/>
                <a:gd name="T33" fmla="*/ 890 h 1329"/>
                <a:gd name="T34" fmla="*/ 282 w 929"/>
                <a:gd name="T35" fmla="*/ 998 h 1329"/>
                <a:gd name="T36" fmla="*/ 195 w 929"/>
                <a:gd name="T37" fmla="*/ 1071 h 1329"/>
                <a:gd name="T38" fmla="*/ 215 w 929"/>
                <a:gd name="T39" fmla="*/ 1142 h 1329"/>
                <a:gd name="T40" fmla="*/ 252 w 929"/>
                <a:gd name="T41" fmla="*/ 1217 h 1329"/>
                <a:gd name="T42" fmla="*/ 443 w 929"/>
                <a:gd name="T43" fmla="*/ 1232 h 1329"/>
                <a:gd name="T44" fmla="*/ 571 w 929"/>
                <a:gd name="T45" fmla="*/ 1254 h 1329"/>
                <a:gd name="T46" fmla="*/ 689 w 929"/>
                <a:gd name="T47" fmla="*/ 1299 h 1329"/>
                <a:gd name="T48" fmla="*/ 754 w 929"/>
                <a:gd name="T49" fmla="*/ 1323 h 1329"/>
                <a:gd name="T50" fmla="*/ 727 w 929"/>
                <a:gd name="T51" fmla="*/ 1234 h 1329"/>
                <a:gd name="T52" fmla="*/ 811 w 929"/>
                <a:gd name="T53" fmla="*/ 1163 h 1329"/>
                <a:gd name="T54" fmla="*/ 715 w 929"/>
                <a:gd name="T55" fmla="*/ 1104 h 1329"/>
                <a:gd name="T56" fmla="*/ 802 w 929"/>
                <a:gd name="T57" fmla="*/ 1083 h 1329"/>
                <a:gd name="T58" fmla="*/ 926 w 929"/>
                <a:gd name="T59" fmla="*/ 1065 h 1329"/>
                <a:gd name="T60" fmla="*/ 874 w 929"/>
                <a:gd name="T61" fmla="*/ 967 h 1329"/>
                <a:gd name="T62" fmla="*/ 809 w 929"/>
                <a:gd name="T63" fmla="*/ 845 h 1329"/>
                <a:gd name="T64" fmla="*/ 843 w 929"/>
                <a:gd name="T65" fmla="*/ 671 h 1329"/>
                <a:gd name="T66" fmla="*/ 800 w 929"/>
                <a:gd name="T67" fmla="*/ 449 h 1329"/>
                <a:gd name="T68" fmla="*/ 786 w 929"/>
                <a:gd name="T69" fmla="*/ 262 h 1329"/>
                <a:gd name="T70" fmla="*/ 859 w 929"/>
                <a:gd name="T71" fmla="*/ 85 h 1329"/>
                <a:gd name="T72" fmla="*/ 825 w 929"/>
                <a:gd name="T73" fmla="*/ 0 h 1329"/>
                <a:gd name="T74" fmla="*/ 731 w 929"/>
                <a:gd name="T75" fmla="*/ 40 h 1329"/>
                <a:gd name="T76" fmla="*/ 658 w 929"/>
                <a:gd name="T77" fmla="*/ 179 h 1329"/>
                <a:gd name="T78" fmla="*/ 516 w 929"/>
                <a:gd name="T79" fmla="*/ 349 h 1329"/>
                <a:gd name="T80" fmla="*/ 396 w 929"/>
                <a:gd name="T81" fmla="*/ 337 h 1329"/>
                <a:gd name="T82" fmla="*/ 296 w 929"/>
                <a:gd name="T83" fmla="*/ 282 h 1329"/>
                <a:gd name="T84" fmla="*/ 290 w 929"/>
                <a:gd name="T85" fmla="*/ 168 h 1329"/>
                <a:gd name="T86" fmla="*/ 272 w 929"/>
                <a:gd name="T87" fmla="*/ 73 h 1329"/>
                <a:gd name="T88" fmla="*/ 172 w 929"/>
                <a:gd name="T89" fmla="*/ 170 h 1329"/>
                <a:gd name="T90" fmla="*/ 107 w 929"/>
                <a:gd name="T91" fmla="*/ 362 h 1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" name="Freeform 135"/>
            <p:cNvSpPr/>
            <p:nvPr/>
          </p:nvSpPr>
          <p:spPr bwMode="gray">
            <a:xfrm>
              <a:off x="3987" y="3238"/>
              <a:ext cx="121" cy="305"/>
            </a:xfrm>
            <a:custGeom>
              <a:gdLst>
                <a:gd name="T0" fmla="*/ 172 w 242"/>
                <a:gd name="T1" fmla="*/ 4 h 610"/>
                <a:gd name="T2" fmla="*/ 154 w 242"/>
                <a:gd name="T3" fmla="*/ 24 h 610"/>
                <a:gd name="T4" fmla="*/ 132 w 242"/>
                <a:gd name="T5" fmla="*/ 44 h 610"/>
                <a:gd name="T6" fmla="*/ 111 w 242"/>
                <a:gd name="T7" fmla="*/ 63 h 610"/>
                <a:gd name="T8" fmla="*/ 87 w 242"/>
                <a:gd name="T9" fmla="*/ 97 h 610"/>
                <a:gd name="T10" fmla="*/ 73 w 242"/>
                <a:gd name="T11" fmla="*/ 122 h 610"/>
                <a:gd name="T12" fmla="*/ 63 w 242"/>
                <a:gd name="T13" fmla="*/ 148 h 610"/>
                <a:gd name="T14" fmla="*/ 44 w 242"/>
                <a:gd name="T15" fmla="*/ 189 h 610"/>
                <a:gd name="T16" fmla="*/ 20 w 242"/>
                <a:gd name="T17" fmla="*/ 234 h 610"/>
                <a:gd name="T18" fmla="*/ 4 w 242"/>
                <a:gd name="T19" fmla="*/ 268 h 610"/>
                <a:gd name="T20" fmla="*/ 2 w 242"/>
                <a:gd name="T21" fmla="*/ 309 h 610"/>
                <a:gd name="T22" fmla="*/ 14 w 242"/>
                <a:gd name="T23" fmla="*/ 354 h 610"/>
                <a:gd name="T24" fmla="*/ 18 w 242"/>
                <a:gd name="T25" fmla="*/ 396 h 610"/>
                <a:gd name="T26" fmla="*/ 12 w 242"/>
                <a:gd name="T27" fmla="*/ 431 h 610"/>
                <a:gd name="T28" fmla="*/ 24 w 242"/>
                <a:gd name="T29" fmla="*/ 455 h 610"/>
                <a:gd name="T30" fmla="*/ 57 w 242"/>
                <a:gd name="T31" fmla="*/ 477 h 610"/>
                <a:gd name="T32" fmla="*/ 85 w 242"/>
                <a:gd name="T33" fmla="*/ 514 h 610"/>
                <a:gd name="T34" fmla="*/ 111 w 242"/>
                <a:gd name="T35" fmla="*/ 540 h 610"/>
                <a:gd name="T36" fmla="*/ 130 w 242"/>
                <a:gd name="T37" fmla="*/ 555 h 610"/>
                <a:gd name="T38" fmla="*/ 140 w 242"/>
                <a:gd name="T39" fmla="*/ 583 h 610"/>
                <a:gd name="T40" fmla="*/ 148 w 242"/>
                <a:gd name="T41" fmla="*/ 606 h 610"/>
                <a:gd name="T42" fmla="*/ 162 w 242"/>
                <a:gd name="T43" fmla="*/ 606 h 610"/>
                <a:gd name="T44" fmla="*/ 168 w 242"/>
                <a:gd name="T45" fmla="*/ 581 h 610"/>
                <a:gd name="T46" fmla="*/ 168 w 242"/>
                <a:gd name="T47" fmla="*/ 538 h 610"/>
                <a:gd name="T48" fmla="*/ 179 w 242"/>
                <a:gd name="T49" fmla="*/ 494 h 610"/>
                <a:gd name="T50" fmla="*/ 201 w 242"/>
                <a:gd name="T51" fmla="*/ 457 h 610"/>
                <a:gd name="T52" fmla="*/ 217 w 242"/>
                <a:gd name="T53" fmla="*/ 412 h 610"/>
                <a:gd name="T54" fmla="*/ 225 w 242"/>
                <a:gd name="T55" fmla="*/ 343 h 610"/>
                <a:gd name="T56" fmla="*/ 229 w 242"/>
                <a:gd name="T57" fmla="*/ 264 h 610"/>
                <a:gd name="T58" fmla="*/ 229 w 242"/>
                <a:gd name="T59" fmla="*/ 203 h 610"/>
                <a:gd name="T60" fmla="*/ 240 w 242"/>
                <a:gd name="T61" fmla="*/ 156 h 610"/>
                <a:gd name="T62" fmla="*/ 238 w 242"/>
                <a:gd name="T63" fmla="*/ 112 h 610"/>
                <a:gd name="T64" fmla="*/ 223 w 242"/>
                <a:gd name="T65" fmla="*/ 73 h 610"/>
                <a:gd name="T66" fmla="*/ 207 w 242"/>
                <a:gd name="T67" fmla="*/ 42 h 610"/>
                <a:gd name="T68" fmla="*/ 185 w 242"/>
                <a:gd name="T69" fmla="*/ 10 h 610"/>
                <a:gd name="T70" fmla="*/ 173 w 242"/>
                <a:gd name="T71" fmla="*/ 0 h 6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1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3" name="Group 55"/>
          <p:cNvGrpSpPr/>
          <p:nvPr/>
        </p:nvGrpSpPr>
        <p:grpSpPr>
          <a:xfrm>
            <a:off x="7050145" y="3508073"/>
            <a:ext cx="1403724" cy="888772"/>
            <a:chOff x="1007" y="1382"/>
            <a:chExt cx="3969" cy="2456"/>
          </a:xfrm>
          <a:solidFill>
            <a:srgbClr val="13A984"/>
          </a:solidFill>
        </p:grpSpPr>
        <p:sp>
          <p:nvSpPr>
            <p:cNvPr id="264" name="Freeform 56"/>
            <p:cNvSpPr/>
            <p:nvPr/>
          </p:nvSpPr>
          <p:spPr bwMode="gray">
            <a:xfrm>
              <a:off x="1193" y="1382"/>
              <a:ext cx="509" cy="371"/>
            </a:xfrm>
            <a:custGeom>
              <a:gdLst>
                <a:gd name="T0" fmla="*/ 7 w 509"/>
                <a:gd name="T1" fmla="*/ 225 h 371"/>
                <a:gd name="T2" fmla="*/ 0 w 509"/>
                <a:gd name="T3" fmla="*/ 223 h 371"/>
                <a:gd name="T4" fmla="*/ 4 w 509"/>
                <a:gd name="T5" fmla="*/ 210 h 371"/>
                <a:gd name="T6" fmla="*/ 6 w 509"/>
                <a:gd name="T7" fmla="*/ 199 h 371"/>
                <a:gd name="T8" fmla="*/ 9 w 509"/>
                <a:gd name="T9" fmla="*/ 195 h 371"/>
                <a:gd name="T10" fmla="*/ 11 w 509"/>
                <a:gd name="T11" fmla="*/ 202 h 371"/>
                <a:gd name="T12" fmla="*/ 9 w 509"/>
                <a:gd name="T13" fmla="*/ 210 h 371"/>
                <a:gd name="T14" fmla="*/ 19 w 509"/>
                <a:gd name="T15" fmla="*/ 204 h 371"/>
                <a:gd name="T16" fmla="*/ 19 w 509"/>
                <a:gd name="T17" fmla="*/ 197 h 371"/>
                <a:gd name="T18" fmla="*/ 19 w 509"/>
                <a:gd name="T19" fmla="*/ 185 h 371"/>
                <a:gd name="T20" fmla="*/ 13 w 509"/>
                <a:gd name="T21" fmla="*/ 170 h 371"/>
                <a:gd name="T22" fmla="*/ 21 w 509"/>
                <a:gd name="T23" fmla="*/ 170 h 371"/>
                <a:gd name="T24" fmla="*/ 32 w 509"/>
                <a:gd name="T25" fmla="*/ 165 h 371"/>
                <a:gd name="T26" fmla="*/ 24 w 509"/>
                <a:gd name="T27" fmla="*/ 157 h 371"/>
                <a:gd name="T28" fmla="*/ 15 w 509"/>
                <a:gd name="T29" fmla="*/ 159 h 371"/>
                <a:gd name="T30" fmla="*/ 17 w 509"/>
                <a:gd name="T31" fmla="*/ 144 h 371"/>
                <a:gd name="T32" fmla="*/ 17 w 509"/>
                <a:gd name="T33" fmla="*/ 123 h 371"/>
                <a:gd name="T34" fmla="*/ 19 w 509"/>
                <a:gd name="T35" fmla="*/ 95 h 371"/>
                <a:gd name="T36" fmla="*/ 11 w 509"/>
                <a:gd name="T37" fmla="*/ 60 h 371"/>
                <a:gd name="T38" fmla="*/ 15 w 509"/>
                <a:gd name="T39" fmla="*/ 33 h 371"/>
                <a:gd name="T40" fmla="*/ 66 w 509"/>
                <a:gd name="T41" fmla="*/ 52 h 371"/>
                <a:gd name="T42" fmla="*/ 109 w 509"/>
                <a:gd name="T43" fmla="*/ 71 h 371"/>
                <a:gd name="T44" fmla="*/ 129 w 509"/>
                <a:gd name="T45" fmla="*/ 78 h 371"/>
                <a:gd name="T46" fmla="*/ 137 w 509"/>
                <a:gd name="T47" fmla="*/ 86 h 371"/>
                <a:gd name="T48" fmla="*/ 139 w 509"/>
                <a:gd name="T49" fmla="*/ 116 h 371"/>
                <a:gd name="T50" fmla="*/ 128 w 509"/>
                <a:gd name="T51" fmla="*/ 131 h 371"/>
                <a:gd name="T52" fmla="*/ 128 w 509"/>
                <a:gd name="T53" fmla="*/ 144 h 371"/>
                <a:gd name="T54" fmla="*/ 124 w 509"/>
                <a:gd name="T55" fmla="*/ 152 h 371"/>
                <a:gd name="T56" fmla="*/ 129 w 509"/>
                <a:gd name="T57" fmla="*/ 159 h 371"/>
                <a:gd name="T58" fmla="*/ 144 w 509"/>
                <a:gd name="T59" fmla="*/ 135 h 371"/>
                <a:gd name="T60" fmla="*/ 152 w 509"/>
                <a:gd name="T61" fmla="*/ 120 h 371"/>
                <a:gd name="T62" fmla="*/ 165 w 509"/>
                <a:gd name="T63" fmla="*/ 103 h 371"/>
                <a:gd name="T64" fmla="*/ 150 w 509"/>
                <a:gd name="T65" fmla="*/ 56 h 371"/>
                <a:gd name="T66" fmla="*/ 152 w 509"/>
                <a:gd name="T67" fmla="*/ 50 h 371"/>
                <a:gd name="T68" fmla="*/ 163 w 509"/>
                <a:gd name="T69" fmla="*/ 41 h 371"/>
                <a:gd name="T70" fmla="*/ 156 w 509"/>
                <a:gd name="T71" fmla="*/ 26 h 371"/>
                <a:gd name="T72" fmla="*/ 154 w 509"/>
                <a:gd name="T73" fmla="*/ 0 h 371"/>
                <a:gd name="T74" fmla="*/ 349 w 509"/>
                <a:gd name="T75" fmla="*/ 52 h 371"/>
                <a:gd name="T76" fmla="*/ 509 w 509"/>
                <a:gd name="T77" fmla="*/ 90 h 371"/>
                <a:gd name="T78" fmla="*/ 454 w 509"/>
                <a:gd name="T79" fmla="*/ 332 h 371"/>
                <a:gd name="T80" fmla="*/ 450 w 509"/>
                <a:gd name="T81" fmla="*/ 337 h 371"/>
                <a:gd name="T82" fmla="*/ 452 w 509"/>
                <a:gd name="T83" fmla="*/ 345 h 371"/>
                <a:gd name="T84" fmla="*/ 456 w 509"/>
                <a:gd name="T85" fmla="*/ 352 h 371"/>
                <a:gd name="T86" fmla="*/ 450 w 509"/>
                <a:gd name="T87" fmla="*/ 358 h 371"/>
                <a:gd name="T88" fmla="*/ 452 w 509"/>
                <a:gd name="T89" fmla="*/ 371 h 371"/>
                <a:gd name="T90" fmla="*/ 310 w 509"/>
                <a:gd name="T91" fmla="*/ 343 h 371"/>
                <a:gd name="T92" fmla="*/ 295 w 509"/>
                <a:gd name="T93" fmla="*/ 341 h 371"/>
                <a:gd name="T94" fmla="*/ 281 w 509"/>
                <a:gd name="T95" fmla="*/ 337 h 371"/>
                <a:gd name="T96" fmla="*/ 266 w 509"/>
                <a:gd name="T97" fmla="*/ 341 h 371"/>
                <a:gd name="T98" fmla="*/ 248 w 509"/>
                <a:gd name="T99" fmla="*/ 337 h 371"/>
                <a:gd name="T100" fmla="*/ 231 w 509"/>
                <a:gd name="T101" fmla="*/ 345 h 371"/>
                <a:gd name="T102" fmla="*/ 210 w 509"/>
                <a:gd name="T103" fmla="*/ 339 h 371"/>
                <a:gd name="T104" fmla="*/ 171 w 509"/>
                <a:gd name="T105" fmla="*/ 339 h 371"/>
                <a:gd name="T106" fmla="*/ 139 w 509"/>
                <a:gd name="T107" fmla="*/ 324 h 371"/>
                <a:gd name="T108" fmla="*/ 111 w 509"/>
                <a:gd name="T109" fmla="*/ 324 h 371"/>
                <a:gd name="T110" fmla="*/ 68 w 509"/>
                <a:gd name="T111" fmla="*/ 313 h 371"/>
                <a:gd name="T112" fmla="*/ 66 w 509"/>
                <a:gd name="T113" fmla="*/ 281 h 371"/>
                <a:gd name="T114" fmla="*/ 66 w 509"/>
                <a:gd name="T115" fmla="*/ 262 h 371"/>
                <a:gd name="T116" fmla="*/ 39 w 509"/>
                <a:gd name="T117" fmla="*/ 249 h 371"/>
                <a:gd name="T118" fmla="*/ 32 w 509"/>
                <a:gd name="T119" fmla="*/ 240 h 3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9" h="371">
                  <a:moveTo>
                    <a:pt x="21" y="234"/>
                  </a:moveTo>
                  <a:lnTo>
                    <a:pt x="7" y="225"/>
                  </a:lnTo>
                  <a:lnTo>
                    <a:pt x="4" y="225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4" y="210"/>
                  </a:lnTo>
                  <a:lnTo>
                    <a:pt x="6" y="204"/>
                  </a:lnTo>
                  <a:lnTo>
                    <a:pt x="6" y="199"/>
                  </a:lnTo>
                  <a:lnTo>
                    <a:pt x="6" y="197"/>
                  </a:lnTo>
                  <a:lnTo>
                    <a:pt x="9" y="195"/>
                  </a:lnTo>
                  <a:lnTo>
                    <a:pt x="11" y="197"/>
                  </a:lnTo>
                  <a:lnTo>
                    <a:pt x="11" y="202"/>
                  </a:lnTo>
                  <a:lnTo>
                    <a:pt x="11" y="206"/>
                  </a:lnTo>
                  <a:lnTo>
                    <a:pt x="9" y="210"/>
                  </a:lnTo>
                  <a:lnTo>
                    <a:pt x="11" y="212"/>
                  </a:lnTo>
                  <a:lnTo>
                    <a:pt x="19" y="204"/>
                  </a:lnTo>
                  <a:lnTo>
                    <a:pt x="19" y="200"/>
                  </a:lnTo>
                  <a:lnTo>
                    <a:pt x="19" y="197"/>
                  </a:lnTo>
                  <a:lnTo>
                    <a:pt x="22" y="191"/>
                  </a:lnTo>
                  <a:lnTo>
                    <a:pt x="19" y="185"/>
                  </a:lnTo>
                  <a:lnTo>
                    <a:pt x="13" y="184"/>
                  </a:lnTo>
                  <a:lnTo>
                    <a:pt x="13" y="170"/>
                  </a:lnTo>
                  <a:lnTo>
                    <a:pt x="15" y="169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32" y="165"/>
                  </a:lnTo>
                  <a:lnTo>
                    <a:pt x="24" y="159"/>
                  </a:lnTo>
                  <a:lnTo>
                    <a:pt x="24" y="157"/>
                  </a:lnTo>
                  <a:lnTo>
                    <a:pt x="22" y="155"/>
                  </a:lnTo>
                  <a:lnTo>
                    <a:pt x="15" y="159"/>
                  </a:lnTo>
                  <a:lnTo>
                    <a:pt x="17" y="150"/>
                  </a:lnTo>
                  <a:lnTo>
                    <a:pt x="17" y="144"/>
                  </a:lnTo>
                  <a:lnTo>
                    <a:pt x="19" y="133"/>
                  </a:lnTo>
                  <a:lnTo>
                    <a:pt x="17" y="123"/>
                  </a:lnTo>
                  <a:lnTo>
                    <a:pt x="17" y="116"/>
                  </a:lnTo>
                  <a:lnTo>
                    <a:pt x="19" y="95"/>
                  </a:lnTo>
                  <a:lnTo>
                    <a:pt x="21" y="88"/>
                  </a:lnTo>
                  <a:lnTo>
                    <a:pt x="11" y="60"/>
                  </a:lnTo>
                  <a:lnTo>
                    <a:pt x="11" y="43"/>
                  </a:lnTo>
                  <a:lnTo>
                    <a:pt x="15" y="33"/>
                  </a:lnTo>
                  <a:lnTo>
                    <a:pt x="17" y="20"/>
                  </a:lnTo>
                  <a:lnTo>
                    <a:pt x="66" y="52"/>
                  </a:lnTo>
                  <a:lnTo>
                    <a:pt x="90" y="65"/>
                  </a:lnTo>
                  <a:lnTo>
                    <a:pt x="109" y="71"/>
                  </a:lnTo>
                  <a:lnTo>
                    <a:pt x="120" y="78"/>
                  </a:lnTo>
                  <a:lnTo>
                    <a:pt x="129" y="78"/>
                  </a:lnTo>
                  <a:lnTo>
                    <a:pt x="135" y="82"/>
                  </a:lnTo>
                  <a:lnTo>
                    <a:pt x="137" y="86"/>
                  </a:lnTo>
                  <a:lnTo>
                    <a:pt x="139" y="110"/>
                  </a:lnTo>
                  <a:lnTo>
                    <a:pt x="139" y="116"/>
                  </a:lnTo>
                  <a:lnTo>
                    <a:pt x="129" y="120"/>
                  </a:lnTo>
                  <a:lnTo>
                    <a:pt x="128" y="131"/>
                  </a:lnTo>
                  <a:lnTo>
                    <a:pt x="128" y="138"/>
                  </a:lnTo>
                  <a:lnTo>
                    <a:pt x="128" y="144"/>
                  </a:lnTo>
                  <a:lnTo>
                    <a:pt x="128" y="148"/>
                  </a:lnTo>
                  <a:lnTo>
                    <a:pt x="124" y="152"/>
                  </a:lnTo>
                  <a:lnTo>
                    <a:pt x="124" y="155"/>
                  </a:lnTo>
                  <a:lnTo>
                    <a:pt x="129" y="159"/>
                  </a:lnTo>
                  <a:lnTo>
                    <a:pt x="139" y="155"/>
                  </a:lnTo>
                  <a:lnTo>
                    <a:pt x="144" y="135"/>
                  </a:lnTo>
                  <a:lnTo>
                    <a:pt x="148" y="129"/>
                  </a:lnTo>
                  <a:lnTo>
                    <a:pt x="152" y="120"/>
                  </a:lnTo>
                  <a:lnTo>
                    <a:pt x="165" y="107"/>
                  </a:lnTo>
                  <a:lnTo>
                    <a:pt x="165" y="103"/>
                  </a:lnTo>
                  <a:lnTo>
                    <a:pt x="159" y="82"/>
                  </a:lnTo>
                  <a:lnTo>
                    <a:pt x="150" y="56"/>
                  </a:lnTo>
                  <a:lnTo>
                    <a:pt x="150" y="52"/>
                  </a:lnTo>
                  <a:lnTo>
                    <a:pt x="152" y="50"/>
                  </a:lnTo>
                  <a:lnTo>
                    <a:pt x="158" y="52"/>
                  </a:lnTo>
                  <a:lnTo>
                    <a:pt x="163" y="41"/>
                  </a:lnTo>
                  <a:lnTo>
                    <a:pt x="163" y="28"/>
                  </a:lnTo>
                  <a:lnTo>
                    <a:pt x="156" y="26"/>
                  </a:lnTo>
                  <a:lnTo>
                    <a:pt x="154" y="18"/>
                  </a:lnTo>
                  <a:lnTo>
                    <a:pt x="154" y="0"/>
                  </a:lnTo>
                  <a:lnTo>
                    <a:pt x="255" y="28"/>
                  </a:lnTo>
                  <a:lnTo>
                    <a:pt x="349" y="52"/>
                  </a:lnTo>
                  <a:lnTo>
                    <a:pt x="507" y="90"/>
                  </a:lnTo>
                  <a:lnTo>
                    <a:pt x="509" y="90"/>
                  </a:lnTo>
                  <a:lnTo>
                    <a:pt x="454" y="330"/>
                  </a:lnTo>
                  <a:lnTo>
                    <a:pt x="454" y="332"/>
                  </a:lnTo>
                  <a:lnTo>
                    <a:pt x="452" y="334"/>
                  </a:lnTo>
                  <a:lnTo>
                    <a:pt x="450" y="337"/>
                  </a:lnTo>
                  <a:lnTo>
                    <a:pt x="452" y="341"/>
                  </a:lnTo>
                  <a:lnTo>
                    <a:pt x="452" y="345"/>
                  </a:lnTo>
                  <a:lnTo>
                    <a:pt x="456" y="349"/>
                  </a:lnTo>
                  <a:lnTo>
                    <a:pt x="456" y="352"/>
                  </a:lnTo>
                  <a:lnTo>
                    <a:pt x="454" y="354"/>
                  </a:lnTo>
                  <a:lnTo>
                    <a:pt x="450" y="358"/>
                  </a:lnTo>
                  <a:lnTo>
                    <a:pt x="450" y="366"/>
                  </a:lnTo>
                  <a:lnTo>
                    <a:pt x="452" y="371"/>
                  </a:lnTo>
                  <a:lnTo>
                    <a:pt x="319" y="339"/>
                  </a:lnTo>
                  <a:lnTo>
                    <a:pt x="310" y="343"/>
                  </a:lnTo>
                  <a:lnTo>
                    <a:pt x="302" y="343"/>
                  </a:lnTo>
                  <a:lnTo>
                    <a:pt x="295" y="341"/>
                  </a:lnTo>
                  <a:lnTo>
                    <a:pt x="287" y="341"/>
                  </a:lnTo>
                  <a:lnTo>
                    <a:pt x="281" y="337"/>
                  </a:lnTo>
                  <a:lnTo>
                    <a:pt x="274" y="337"/>
                  </a:lnTo>
                  <a:lnTo>
                    <a:pt x="266" y="341"/>
                  </a:lnTo>
                  <a:lnTo>
                    <a:pt x="257" y="337"/>
                  </a:lnTo>
                  <a:lnTo>
                    <a:pt x="248" y="337"/>
                  </a:lnTo>
                  <a:lnTo>
                    <a:pt x="238" y="343"/>
                  </a:lnTo>
                  <a:lnTo>
                    <a:pt x="231" y="345"/>
                  </a:lnTo>
                  <a:lnTo>
                    <a:pt x="214" y="343"/>
                  </a:lnTo>
                  <a:lnTo>
                    <a:pt x="210" y="339"/>
                  </a:lnTo>
                  <a:lnTo>
                    <a:pt x="199" y="336"/>
                  </a:lnTo>
                  <a:lnTo>
                    <a:pt x="171" y="339"/>
                  </a:lnTo>
                  <a:lnTo>
                    <a:pt x="163" y="332"/>
                  </a:lnTo>
                  <a:lnTo>
                    <a:pt x="139" y="324"/>
                  </a:lnTo>
                  <a:lnTo>
                    <a:pt x="126" y="322"/>
                  </a:lnTo>
                  <a:lnTo>
                    <a:pt x="111" y="324"/>
                  </a:lnTo>
                  <a:lnTo>
                    <a:pt x="88" y="322"/>
                  </a:lnTo>
                  <a:lnTo>
                    <a:pt x="68" y="313"/>
                  </a:lnTo>
                  <a:lnTo>
                    <a:pt x="64" y="304"/>
                  </a:lnTo>
                  <a:lnTo>
                    <a:pt x="66" y="281"/>
                  </a:lnTo>
                  <a:lnTo>
                    <a:pt x="68" y="275"/>
                  </a:lnTo>
                  <a:lnTo>
                    <a:pt x="66" y="262"/>
                  </a:lnTo>
                  <a:lnTo>
                    <a:pt x="51" y="251"/>
                  </a:lnTo>
                  <a:lnTo>
                    <a:pt x="39" y="249"/>
                  </a:lnTo>
                  <a:lnTo>
                    <a:pt x="39" y="245"/>
                  </a:lnTo>
                  <a:lnTo>
                    <a:pt x="32" y="240"/>
                  </a:lnTo>
                  <a:lnTo>
                    <a:pt x="21" y="234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5" name="Freeform 57"/>
            <p:cNvSpPr/>
            <p:nvPr/>
          </p:nvSpPr>
          <p:spPr bwMode="gray">
            <a:xfrm>
              <a:off x="1056" y="1616"/>
              <a:ext cx="612" cy="511"/>
            </a:xfrm>
            <a:custGeom>
              <a:gdLst>
                <a:gd name="T0" fmla="*/ 6 w 612"/>
                <a:gd name="T1" fmla="*/ 379 h 511"/>
                <a:gd name="T2" fmla="*/ 4 w 612"/>
                <a:gd name="T3" fmla="*/ 349 h 511"/>
                <a:gd name="T4" fmla="*/ 11 w 612"/>
                <a:gd name="T5" fmla="*/ 327 h 511"/>
                <a:gd name="T6" fmla="*/ 13 w 612"/>
                <a:gd name="T7" fmla="*/ 289 h 511"/>
                <a:gd name="T8" fmla="*/ 22 w 612"/>
                <a:gd name="T9" fmla="*/ 282 h 511"/>
                <a:gd name="T10" fmla="*/ 30 w 612"/>
                <a:gd name="T11" fmla="*/ 269 h 511"/>
                <a:gd name="T12" fmla="*/ 34 w 612"/>
                <a:gd name="T13" fmla="*/ 254 h 511"/>
                <a:gd name="T14" fmla="*/ 62 w 612"/>
                <a:gd name="T15" fmla="*/ 212 h 511"/>
                <a:gd name="T16" fmla="*/ 94 w 612"/>
                <a:gd name="T17" fmla="*/ 130 h 511"/>
                <a:gd name="T18" fmla="*/ 118 w 612"/>
                <a:gd name="T19" fmla="*/ 73 h 511"/>
                <a:gd name="T20" fmla="*/ 137 w 612"/>
                <a:gd name="T21" fmla="*/ 19 h 511"/>
                <a:gd name="T22" fmla="*/ 139 w 612"/>
                <a:gd name="T23" fmla="*/ 2 h 511"/>
                <a:gd name="T24" fmla="*/ 154 w 612"/>
                <a:gd name="T25" fmla="*/ 2 h 511"/>
                <a:gd name="T26" fmla="*/ 169 w 612"/>
                <a:gd name="T27" fmla="*/ 6 h 511"/>
                <a:gd name="T28" fmla="*/ 176 w 612"/>
                <a:gd name="T29" fmla="*/ 15 h 511"/>
                <a:gd name="T30" fmla="*/ 203 w 612"/>
                <a:gd name="T31" fmla="*/ 28 h 511"/>
                <a:gd name="T32" fmla="*/ 203 w 612"/>
                <a:gd name="T33" fmla="*/ 47 h 511"/>
                <a:gd name="T34" fmla="*/ 205 w 612"/>
                <a:gd name="T35" fmla="*/ 79 h 511"/>
                <a:gd name="T36" fmla="*/ 248 w 612"/>
                <a:gd name="T37" fmla="*/ 90 h 511"/>
                <a:gd name="T38" fmla="*/ 276 w 612"/>
                <a:gd name="T39" fmla="*/ 90 h 511"/>
                <a:gd name="T40" fmla="*/ 308 w 612"/>
                <a:gd name="T41" fmla="*/ 105 h 511"/>
                <a:gd name="T42" fmla="*/ 347 w 612"/>
                <a:gd name="T43" fmla="*/ 105 h 511"/>
                <a:gd name="T44" fmla="*/ 368 w 612"/>
                <a:gd name="T45" fmla="*/ 111 h 511"/>
                <a:gd name="T46" fmla="*/ 385 w 612"/>
                <a:gd name="T47" fmla="*/ 103 h 511"/>
                <a:gd name="T48" fmla="*/ 403 w 612"/>
                <a:gd name="T49" fmla="*/ 107 h 511"/>
                <a:gd name="T50" fmla="*/ 418 w 612"/>
                <a:gd name="T51" fmla="*/ 103 h 511"/>
                <a:gd name="T52" fmla="*/ 432 w 612"/>
                <a:gd name="T53" fmla="*/ 107 h 511"/>
                <a:gd name="T54" fmla="*/ 447 w 612"/>
                <a:gd name="T55" fmla="*/ 109 h 511"/>
                <a:gd name="T56" fmla="*/ 589 w 612"/>
                <a:gd name="T57" fmla="*/ 137 h 511"/>
                <a:gd name="T58" fmla="*/ 597 w 612"/>
                <a:gd name="T59" fmla="*/ 154 h 511"/>
                <a:gd name="T60" fmla="*/ 610 w 612"/>
                <a:gd name="T61" fmla="*/ 162 h 511"/>
                <a:gd name="T62" fmla="*/ 580 w 612"/>
                <a:gd name="T63" fmla="*/ 225 h 511"/>
                <a:gd name="T64" fmla="*/ 572 w 612"/>
                <a:gd name="T65" fmla="*/ 239 h 511"/>
                <a:gd name="T66" fmla="*/ 555 w 612"/>
                <a:gd name="T67" fmla="*/ 252 h 511"/>
                <a:gd name="T68" fmla="*/ 535 w 612"/>
                <a:gd name="T69" fmla="*/ 289 h 511"/>
                <a:gd name="T70" fmla="*/ 548 w 612"/>
                <a:gd name="T71" fmla="*/ 299 h 511"/>
                <a:gd name="T72" fmla="*/ 550 w 612"/>
                <a:gd name="T73" fmla="*/ 312 h 511"/>
                <a:gd name="T74" fmla="*/ 546 w 612"/>
                <a:gd name="T75" fmla="*/ 317 h 511"/>
                <a:gd name="T76" fmla="*/ 537 w 612"/>
                <a:gd name="T77" fmla="*/ 340 h 511"/>
                <a:gd name="T78" fmla="*/ 295 w 612"/>
                <a:gd name="T79" fmla="*/ 462 h 5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2" h="511">
                  <a:moveTo>
                    <a:pt x="9" y="383"/>
                  </a:moveTo>
                  <a:lnTo>
                    <a:pt x="6" y="379"/>
                  </a:lnTo>
                  <a:lnTo>
                    <a:pt x="0" y="359"/>
                  </a:lnTo>
                  <a:lnTo>
                    <a:pt x="4" y="349"/>
                  </a:lnTo>
                  <a:lnTo>
                    <a:pt x="4" y="342"/>
                  </a:lnTo>
                  <a:lnTo>
                    <a:pt x="11" y="327"/>
                  </a:lnTo>
                  <a:lnTo>
                    <a:pt x="7" y="297"/>
                  </a:lnTo>
                  <a:lnTo>
                    <a:pt x="13" y="289"/>
                  </a:lnTo>
                  <a:lnTo>
                    <a:pt x="19" y="287"/>
                  </a:lnTo>
                  <a:lnTo>
                    <a:pt x="22" y="282"/>
                  </a:lnTo>
                  <a:lnTo>
                    <a:pt x="26" y="272"/>
                  </a:lnTo>
                  <a:lnTo>
                    <a:pt x="30" y="269"/>
                  </a:lnTo>
                  <a:lnTo>
                    <a:pt x="32" y="255"/>
                  </a:lnTo>
                  <a:lnTo>
                    <a:pt x="34" y="254"/>
                  </a:lnTo>
                  <a:lnTo>
                    <a:pt x="53" y="233"/>
                  </a:lnTo>
                  <a:lnTo>
                    <a:pt x="62" y="212"/>
                  </a:lnTo>
                  <a:lnTo>
                    <a:pt x="77" y="182"/>
                  </a:lnTo>
                  <a:lnTo>
                    <a:pt x="94" y="130"/>
                  </a:lnTo>
                  <a:lnTo>
                    <a:pt x="107" y="107"/>
                  </a:lnTo>
                  <a:lnTo>
                    <a:pt x="118" y="73"/>
                  </a:lnTo>
                  <a:lnTo>
                    <a:pt x="131" y="32"/>
                  </a:lnTo>
                  <a:lnTo>
                    <a:pt x="137" y="19"/>
                  </a:lnTo>
                  <a:lnTo>
                    <a:pt x="139" y="6"/>
                  </a:lnTo>
                  <a:lnTo>
                    <a:pt x="139" y="2"/>
                  </a:lnTo>
                  <a:lnTo>
                    <a:pt x="144" y="0"/>
                  </a:lnTo>
                  <a:lnTo>
                    <a:pt x="154" y="2"/>
                  </a:lnTo>
                  <a:lnTo>
                    <a:pt x="158" y="0"/>
                  </a:lnTo>
                  <a:lnTo>
                    <a:pt x="169" y="6"/>
                  </a:lnTo>
                  <a:lnTo>
                    <a:pt x="176" y="11"/>
                  </a:lnTo>
                  <a:lnTo>
                    <a:pt x="176" y="15"/>
                  </a:lnTo>
                  <a:lnTo>
                    <a:pt x="188" y="17"/>
                  </a:lnTo>
                  <a:lnTo>
                    <a:pt x="203" y="28"/>
                  </a:lnTo>
                  <a:lnTo>
                    <a:pt x="205" y="41"/>
                  </a:lnTo>
                  <a:lnTo>
                    <a:pt x="203" y="47"/>
                  </a:lnTo>
                  <a:lnTo>
                    <a:pt x="201" y="70"/>
                  </a:lnTo>
                  <a:lnTo>
                    <a:pt x="205" y="79"/>
                  </a:lnTo>
                  <a:lnTo>
                    <a:pt x="225" y="88"/>
                  </a:lnTo>
                  <a:lnTo>
                    <a:pt x="248" y="90"/>
                  </a:lnTo>
                  <a:lnTo>
                    <a:pt x="263" y="88"/>
                  </a:lnTo>
                  <a:lnTo>
                    <a:pt x="276" y="90"/>
                  </a:lnTo>
                  <a:lnTo>
                    <a:pt x="300" y="98"/>
                  </a:lnTo>
                  <a:lnTo>
                    <a:pt x="308" y="105"/>
                  </a:lnTo>
                  <a:lnTo>
                    <a:pt x="336" y="102"/>
                  </a:lnTo>
                  <a:lnTo>
                    <a:pt x="347" y="105"/>
                  </a:lnTo>
                  <a:lnTo>
                    <a:pt x="351" y="109"/>
                  </a:lnTo>
                  <a:lnTo>
                    <a:pt x="368" y="111"/>
                  </a:lnTo>
                  <a:lnTo>
                    <a:pt x="375" y="109"/>
                  </a:lnTo>
                  <a:lnTo>
                    <a:pt x="385" y="103"/>
                  </a:lnTo>
                  <a:lnTo>
                    <a:pt x="394" y="103"/>
                  </a:lnTo>
                  <a:lnTo>
                    <a:pt x="403" y="107"/>
                  </a:lnTo>
                  <a:lnTo>
                    <a:pt x="411" y="103"/>
                  </a:lnTo>
                  <a:lnTo>
                    <a:pt x="418" y="103"/>
                  </a:lnTo>
                  <a:lnTo>
                    <a:pt x="424" y="107"/>
                  </a:lnTo>
                  <a:lnTo>
                    <a:pt x="432" y="107"/>
                  </a:lnTo>
                  <a:lnTo>
                    <a:pt x="439" y="109"/>
                  </a:lnTo>
                  <a:lnTo>
                    <a:pt x="447" y="109"/>
                  </a:lnTo>
                  <a:lnTo>
                    <a:pt x="456" y="105"/>
                  </a:lnTo>
                  <a:lnTo>
                    <a:pt x="589" y="137"/>
                  </a:lnTo>
                  <a:lnTo>
                    <a:pt x="589" y="145"/>
                  </a:lnTo>
                  <a:lnTo>
                    <a:pt x="597" y="154"/>
                  </a:lnTo>
                  <a:lnTo>
                    <a:pt x="602" y="156"/>
                  </a:lnTo>
                  <a:lnTo>
                    <a:pt x="610" y="162"/>
                  </a:lnTo>
                  <a:lnTo>
                    <a:pt x="612" y="175"/>
                  </a:lnTo>
                  <a:lnTo>
                    <a:pt x="580" y="225"/>
                  </a:lnTo>
                  <a:lnTo>
                    <a:pt x="574" y="231"/>
                  </a:lnTo>
                  <a:lnTo>
                    <a:pt x="572" y="239"/>
                  </a:lnTo>
                  <a:lnTo>
                    <a:pt x="565" y="246"/>
                  </a:lnTo>
                  <a:lnTo>
                    <a:pt x="555" y="252"/>
                  </a:lnTo>
                  <a:lnTo>
                    <a:pt x="539" y="278"/>
                  </a:lnTo>
                  <a:lnTo>
                    <a:pt x="535" y="289"/>
                  </a:lnTo>
                  <a:lnTo>
                    <a:pt x="539" y="295"/>
                  </a:lnTo>
                  <a:lnTo>
                    <a:pt x="548" y="299"/>
                  </a:lnTo>
                  <a:lnTo>
                    <a:pt x="554" y="306"/>
                  </a:lnTo>
                  <a:lnTo>
                    <a:pt x="550" y="312"/>
                  </a:lnTo>
                  <a:lnTo>
                    <a:pt x="550" y="315"/>
                  </a:lnTo>
                  <a:lnTo>
                    <a:pt x="546" y="317"/>
                  </a:lnTo>
                  <a:lnTo>
                    <a:pt x="546" y="329"/>
                  </a:lnTo>
                  <a:lnTo>
                    <a:pt x="537" y="340"/>
                  </a:lnTo>
                  <a:lnTo>
                    <a:pt x="499" y="511"/>
                  </a:lnTo>
                  <a:lnTo>
                    <a:pt x="295" y="462"/>
                  </a:lnTo>
                  <a:lnTo>
                    <a:pt x="9" y="383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" name="Freeform 58"/>
            <p:cNvSpPr/>
            <p:nvPr/>
          </p:nvSpPr>
          <p:spPr bwMode="gray">
            <a:xfrm>
              <a:off x="1007" y="1999"/>
              <a:ext cx="606" cy="1038"/>
            </a:xfrm>
            <a:custGeom>
              <a:gdLst>
                <a:gd name="T0" fmla="*/ 342 w 606"/>
                <a:gd name="T1" fmla="*/ 1013 h 1038"/>
                <a:gd name="T2" fmla="*/ 344 w 606"/>
                <a:gd name="T3" fmla="*/ 998 h 1038"/>
                <a:gd name="T4" fmla="*/ 338 w 606"/>
                <a:gd name="T5" fmla="*/ 989 h 1038"/>
                <a:gd name="T6" fmla="*/ 321 w 606"/>
                <a:gd name="T7" fmla="*/ 920 h 1038"/>
                <a:gd name="T8" fmla="*/ 285 w 606"/>
                <a:gd name="T9" fmla="*/ 880 h 1038"/>
                <a:gd name="T10" fmla="*/ 272 w 606"/>
                <a:gd name="T11" fmla="*/ 865 h 1038"/>
                <a:gd name="T12" fmla="*/ 263 w 606"/>
                <a:gd name="T13" fmla="*/ 846 h 1038"/>
                <a:gd name="T14" fmla="*/ 220 w 606"/>
                <a:gd name="T15" fmla="*/ 828 h 1038"/>
                <a:gd name="T16" fmla="*/ 186 w 606"/>
                <a:gd name="T17" fmla="*/ 794 h 1038"/>
                <a:gd name="T18" fmla="*/ 126 w 606"/>
                <a:gd name="T19" fmla="*/ 769 h 1038"/>
                <a:gd name="T20" fmla="*/ 124 w 606"/>
                <a:gd name="T21" fmla="*/ 747 h 1038"/>
                <a:gd name="T22" fmla="*/ 132 w 606"/>
                <a:gd name="T23" fmla="*/ 715 h 1038"/>
                <a:gd name="T24" fmla="*/ 118 w 606"/>
                <a:gd name="T25" fmla="*/ 689 h 1038"/>
                <a:gd name="T26" fmla="*/ 124 w 606"/>
                <a:gd name="T27" fmla="*/ 676 h 1038"/>
                <a:gd name="T28" fmla="*/ 90 w 606"/>
                <a:gd name="T29" fmla="*/ 616 h 1038"/>
                <a:gd name="T30" fmla="*/ 68 w 606"/>
                <a:gd name="T31" fmla="*/ 574 h 1038"/>
                <a:gd name="T32" fmla="*/ 79 w 606"/>
                <a:gd name="T33" fmla="*/ 544 h 1038"/>
                <a:gd name="T34" fmla="*/ 83 w 606"/>
                <a:gd name="T35" fmla="*/ 514 h 1038"/>
                <a:gd name="T36" fmla="*/ 53 w 606"/>
                <a:gd name="T37" fmla="*/ 486 h 1038"/>
                <a:gd name="T38" fmla="*/ 55 w 606"/>
                <a:gd name="T39" fmla="*/ 441 h 1038"/>
                <a:gd name="T40" fmla="*/ 64 w 606"/>
                <a:gd name="T41" fmla="*/ 424 h 1038"/>
                <a:gd name="T42" fmla="*/ 70 w 606"/>
                <a:gd name="T43" fmla="*/ 445 h 1038"/>
                <a:gd name="T44" fmla="*/ 83 w 606"/>
                <a:gd name="T45" fmla="*/ 441 h 1038"/>
                <a:gd name="T46" fmla="*/ 79 w 606"/>
                <a:gd name="T47" fmla="*/ 400 h 1038"/>
                <a:gd name="T48" fmla="*/ 66 w 606"/>
                <a:gd name="T49" fmla="*/ 413 h 1038"/>
                <a:gd name="T50" fmla="*/ 43 w 606"/>
                <a:gd name="T51" fmla="*/ 398 h 1038"/>
                <a:gd name="T52" fmla="*/ 36 w 606"/>
                <a:gd name="T53" fmla="*/ 347 h 1038"/>
                <a:gd name="T54" fmla="*/ 6 w 606"/>
                <a:gd name="T55" fmla="*/ 291 h 1038"/>
                <a:gd name="T56" fmla="*/ 8 w 606"/>
                <a:gd name="T57" fmla="*/ 263 h 1038"/>
                <a:gd name="T58" fmla="*/ 23 w 606"/>
                <a:gd name="T59" fmla="*/ 227 h 1038"/>
                <a:gd name="T60" fmla="*/ 10 w 606"/>
                <a:gd name="T61" fmla="*/ 182 h 1038"/>
                <a:gd name="T62" fmla="*/ 0 w 606"/>
                <a:gd name="T63" fmla="*/ 161 h 1038"/>
                <a:gd name="T64" fmla="*/ 0 w 606"/>
                <a:gd name="T65" fmla="*/ 137 h 1038"/>
                <a:gd name="T66" fmla="*/ 38 w 606"/>
                <a:gd name="T67" fmla="*/ 84 h 1038"/>
                <a:gd name="T68" fmla="*/ 51 w 606"/>
                <a:gd name="T69" fmla="*/ 56 h 1038"/>
                <a:gd name="T70" fmla="*/ 55 w 606"/>
                <a:gd name="T71" fmla="*/ 6 h 1038"/>
                <a:gd name="T72" fmla="*/ 270 w 606"/>
                <a:gd name="T73" fmla="*/ 362 h 1038"/>
                <a:gd name="T74" fmla="*/ 586 w 606"/>
                <a:gd name="T75" fmla="*/ 843 h 1038"/>
                <a:gd name="T76" fmla="*/ 589 w 606"/>
                <a:gd name="T77" fmla="*/ 867 h 1038"/>
                <a:gd name="T78" fmla="*/ 601 w 606"/>
                <a:gd name="T79" fmla="*/ 888 h 1038"/>
                <a:gd name="T80" fmla="*/ 606 w 606"/>
                <a:gd name="T81" fmla="*/ 906 h 1038"/>
                <a:gd name="T82" fmla="*/ 582 w 606"/>
                <a:gd name="T83" fmla="*/ 916 h 1038"/>
                <a:gd name="T84" fmla="*/ 552 w 606"/>
                <a:gd name="T85" fmla="*/ 972 h 1038"/>
                <a:gd name="T86" fmla="*/ 546 w 606"/>
                <a:gd name="T87" fmla="*/ 985 h 1038"/>
                <a:gd name="T88" fmla="*/ 544 w 606"/>
                <a:gd name="T89" fmla="*/ 1008 h 1038"/>
                <a:gd name="T90" fmla="*/ 554 w 606"/>
                <a:gd name="T91" fmla="*/ 1025 h 1038"/>
                <a:gd name="T92" fmla="*/ 541 w 606"/>
                <a:gd name="T93" fmla="*/ 1038 h 10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6" h="1038">
                  <a:moveTo>
                    <a:pt x="529" y="1036"/>
                  </a:moveTo>
                  <a:lnTo>
                    <a:pt x="344" y="1017"/>
                  </a:lnTo>
                  <a:lnTo>
                    <a:pt x="342" y="1013"/>
                  </a:lnTo>
                  <a:lnTo>
                    <a:pt x="342" y="1004"/>
                  </a:lnTo>
                  <a:lnTo>
                    <a:pt x="342" y="1000"/>
                  </a:lnTo>
                  <a:lnTo>
                    <a:pt x="344" y="998"/>
                  </a:lnTo>
                  <a:lnTo>
                    <a:pt x="342" y="996"/>
                  </a:lnTo>
                  <a:lnTo>
                    <a:pt x="340" y="996"/>
                  </a:lnTo>
                  <a:lnTo>
                    <a:pt x="338" y="989"/>
                  </a:lnTo>
                  <a:lnTo>
                    <a:pt x="338" y="985"/>
                  </a:lnTo>
                  <a:lnTo>
                    <a:pt x="338" y="953"/>
                  </a:lnTo>
                  <a:lnTo>
                    <a:pt x="321" y="920"/>
                  </a:lnTo>
                  <a:lnTo>
                    <a:pt x="312" y="910"/>
                  </a:lnTo>
                  <a:lnTo>
                    <a:pt x="304" y="897"/>
                  </a:lnTo>
                  <a:lnTo>
                    <a:pt x="285" y="880"/>
                  </a:lnTo>
                  <a:lnTo>
                    <a:pt x="274" y="882"/>
                  </a:lnTo>
                  <a:lnTo>
                    <a:pt x="269" y="874"/>
                  </a:lnTo>
                  <a:lnTo>
                    <a:pt x="272" y="865"/>
                  </a:lnTo>
                  <a:lnTo>
                    <a:pt x="270" y="859"/>
                  </a:lnTo>
                  <a:lnTo>
                    <a:pt x="270" y="854"/>
                  </a:lnTo>
                  <a:lnTo>
                    <a:pt x="263" y="846"/>
                  </a:lnTo>
                  <a:lnTo>
                    <a:pt x="244" y="844"/>
                  </a:lnTo>
                  <a:lnTo>
                    <a:pt x="233" y="841"/>
                  </a:lnTo>
                  <a:lnTo>
                    <a:pt x="220" y="828"/>
                  </a:lnTo>
                  <a:lnTo>
                    <a:pt x="212" y="807"/>
                  </a:lnTo>
                  <a:lnTo>
                    <a:pt x="199" y="798"/>
                  </a:lnTo>
                  <a:lnTo>
                    <a:pt x="186" y="794"/>
                  </a:lnTo>
                  <a:lnTo>
                    <a:pt x="152" y="779"/>
                  </a:lnTo>
                  <a:lnTo>
                    <a:pt x="141" y="779"/>
                  </a:lnTo>
                  <a:lnTo>
                    <a:pt x="126" y="769"/>
                  </a:lnTo>
                  <a:lnTo>
                    <a:pt x="118" y="762"/>
                  </a:lnTo>
                  <a:lnTo>
                    <a:pt x="118" y="754"/>
                  </a:lnTo>
                  <a:lnTo>
                    <a:pt x="124" y="747"/>
                  </a:lnTo>
                  <a:lnTo>
                    <a:pt x="126" y="730"/>
                  </a:lnTo>
                  <a:lnTo>
                    <a:pt x="130" y="721"/>
                  </a:lnTo>
                  <a:lnTo>
                    <a:pt x="132" y="715"/>
                  </a:lnTo>
                  <a:lnTo>
                    <a:pt x="128" y="704"/>
                  </a:lnTo>
                  <a:lnTo>
                    <a:pt x="118" y="700"/>
                  </a:lnTo>
                  <a:lnTo>
                    <a:pt x="118" y="689"/>
                  </a:lnTo>
                  <a:lnTo>
                    <a:pt x="120" y="685"/>
                  </a:lnTo>
                  <a:lnTo>
                    <a:pt x="122" y="685"/>
                  </a:lnTo>
                  <a:lnTo>
                    <a:pt x="124" y="676"/>
                  </a:lnTo>
                  <a:lnTo>
                    <a:pt x="115" y="668"/>
                  </a:lnTo>
                  <a:lnTo>
                    <a:pt x="90" y="627"/>
                  </a:lnTo>
                  <a:lnTo>
                    <a:pt x="90" y="616"/>
                  </a:lnTo>
                  <a:lnTo>
                    <a:pt x="85" y="608"/>
                  </a:lnTo>
                  <a:lnTo>
                    <a:pt x="85" y="599"/>
                  </a:lnTo>
                  <a:lnTo>
                    <a:pt x="68" y="574"/>
                  </a:lnTo>
                  <a:lnTo>
                    <a:pt x="70" y="550"/>
                  </a:lnTo>
                  <a:lnTo>
                    <a:pt x="73" y="544"/>
                  </a:lnTo>
                  <a:lnTo>
                    <a:pt x="79" y="544"/>
                  </a:lnTo>
                  <a:lnTo>
                    <a:pt x="87" y="535"/>
                  </a:lnTo>
                  <a:lnTo>
                    <a:pt x="87" y="520"/>
                  </a:lnTo>
                  <a:lnTo>
                    <a:pt x="83" y="514"/>
                  </a:lnTo>
                  <a:lnTo>
                    <a:pt x="70" y="509"/>
                  </a:lnTo>
                  <a:lnTo>
                    <a:pt x="58" y="497"/>
                  </a:lnTo>
                  <a:lnTo>
                    <a:pt x="53" y="486"/>
                  </a:lnTo>
                  <a:lnTo>
                    <a:pt x="55" y="454"/>
                  </a:lnTo>
                  <a:lnTo>
                    <a:pt x="56" y="450"/>
                  </a:lnTo>
                  <a:lnTo>
                    <a:pt x="55" y="441"/>
                  </a:lnTo>
                  <a:lnTo>
                    <a:pt x="58" y="441"/>
                  </a:lnTo>
                  <a:lnTo>
                    <a:pt x="60" y="424"/>
                  </a:lnTo>
                  <a:lnTo>
                    <a:pt x="64" y="424"/>
                  </a:lnTo>
                  <a:lnTo>
                    <a:pt x="68" y="428"/>
                  </a:lnTo>
                  <a:lnTo>
                    <a:pt x="68" y="441"/>
                  </a:lnTo>
                  <a:lnTo>
                    <a:pt x="70" y="445"/>
                  </a:lnTo>
                  <a:lnTo>
                    <a:pt x="81" y="452"/>
                  </a:lnTo>
                  <a:lnTo>
                    <a:pt x="83" y="450"/>
                  </a:lnTo>
                  <a:lnTo>
                    <a:pt x="83" y="441"/>
                  </a:lnTo>
                  <a:lnTo>
                    <a:pt x="79" y="424"/>
                  </a:lnTo>
                  <a:lnTo>
                    <a:pt x="75" y="413"/>
                  </a:lnTo>
                  <a:lnTo>
                    <a:pt x="79" y="400"/>
                  </a:lnTo>
                  <a:lnTo>
                    <a:pt x="75" y="400"/>
                  </a:lnTo>
                  <a:lnTo>
                    <a:pt x="68" y="407"/>
                  </a:lnTo>
                  <a:lnTo>
                    <a:pt x="66" y="413"/>
                  </a:lnTo>
                  <a:lnTo>
                    <a:pt x="64" y="418"/>
                  </a:lnTo>
                  <a:lnTo>
                    <a:pt x="53" y="413"/>
                  </a:lnTo>
                  <a:lnTo>
                    <a:pt x="43" y="398"/>
                  </a:lnTo>
                  <a:lnTo>
                    <a:pt x="32" y="392"/>
                  </a:lnTo>
                  <a:lnTo>
                    <a:pt x="36" y="383"/>
                  </a:lnTo>
                  <a:lnTo>
                    <a:pt x="36" y="347"/>
                  </a:lnTo>
                  <a:lnTo>
                    <a:pt x="23" y="332"/>
                  </a:lnTo>
                  <a:lnTo>
                    <a:pt x="15" y="319"/>
                  </a:lnTo>
                  <a:lnTo>
                    <a:pt x="6" y="291"/>
                  </a:lnTo>
                  <a:lnTo>
                    <a:pt x="11" y="280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13" y="242"/>
                  </a:lnTo>
                  <a:lnTo>
                    <a:pt x="21" y="233"/>
                  </a:lnTo>
                  <a:lnTo>
                    <a:pt x="23" y="227"/>
                  </a:lnTo>
                  <a:lnTo>
                    <a:pt x="19" y="206"/>
                  </a:lnTo>
                  <a:lnTo>
                    <a:pt x="11" y="188"/>
                  </a:lnTo>
                  <a:lnTo>
                    <a:pt x="10" y="182"/>
                  </a:lnTo>
                  <a:lnTo>
                    <a:pt x="8" y="176"/>
                  </a:lnTo>
                  <a:lnTo>
                    <a:pt x="4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0" y="137"/>
                  </a:lnTo>
                  <a:lnTo>
                    <a:pt x="10" y="122"/>
                  </a:lnTo>
                  <a:lnTo>
                    <a:pt x="38" y="90"/>
                  </a:lnTo>
                  <a:lnTo>
                    <a:pt x="38" y="84"/>
                  </a:lnTo>
                  <a:lnTo>
                    <a:pt x="40" y="73"/>
                  </a:lnTo>
                  <a:lnTo>
                    <a:pt x="45" y="68"/>
                  </a:lnTo>
                  <a:lnTo>
                    <a:pt x="51" y="56"/>
                  </a:lnTo>
                  <a:lnTo>
                    <a:pt x="55" y="30"/>
                  </a:lnTo>
                  <a:lnTo>
                    <a:pt x="49" y="19"/>
                  </a:lnTo>
                  <a:lnTo>
                    <a:pt x="55" y="6"/>
                  </a:lnTo>
                  <a:lnTo>
                    <a:pt x="58" y="0"/>
                  </a:lnTo>
                  <a:lnTo>
                    <a:pt x="344" y="79"/>
                  </a:lnTo>
                  <a:lnTo>
                    <a:pt x="270" y="362"/>
                  </a:lnTo>
                  <a:lnTo>
                    <a:pt x="586" y="824"/>
                  </a:lnTo>
                  <a:lnTo>
                    <a:pt x="584" y="837"/>
                  </a:lnTo>
                  <a:lnTo>
                    <a:pt x="586" y="843"/>
                  </a:lnTo>
                  <a:lnTo>
                    <a:pt x="584" y="846"/>
                  </a:lnTo>
                  <a:lnTo>
                    <a:pt x="589" y="858"/>
                  </a:lnTo>
                  <a:lnTo>
                    <a:pt x="589" y="867"/>
                  </a:lnTo>
                  <a:lnTo>
                    <a:pt x="593" y="874"/>
                  </a:lnTo>
                  <a:lnTo>
                    <a:pt x="597" y="886"/>
                  </a:lnTo>
                  <a:lnTo>
                    <a:pt x="601" y="888"/>
                  </a:lnTo>
                  <a:lnTo>
                    <a:pt x="606" y="893"/>
                  </a:lnTo>
                  <a:lnTo>
                    <a:pt x="606" y="903"/>
                  </a:lnTo>
                  <a:lnTo>
                    <a:pt x="606" y="906"/>
                  </a:lnTo>
                  <a:lnTo>
                    <a:pt x="603" y="904"/>
                  </a:lnTo>
                  <a:lnTo>
                    <a:pt x="593" y="912"/>
                  </a:lnTo>
                  <a:lnTo>
                    <a:pt x="582" y="916"/>
                  </a:lnTo>
                  <a:lnTo>
                    <a:pt x="573" y="927"/>
                  </a:lnTo>
                  <a:lnTo>
                    <a:pt x="567" y="953"/>
                  </a:lnTo>
                  <a:lnTo>
                    <a:pt x="552" y="972"/>
                  </a:lnTo>
                  <a:lnTo>
                    <a:pt x="544" y="972"/>
                  </a:lnTo>
                  <a:lnTo>
                    <a:pt x="544" y="978"/>
                  </a:lnTo>
                  <a:lnTo>
                    <a:pt x="546" y="985"/>
                  </a:lnTo>
                  <a:lnTo>
                    <a:pt x="544" y="991"/>
                  </a:lnTo>
                  <a:lnTo>
                    <a:pt x="541" y="1002"/>
                  </a:lnTo>
                  <a:lnTo>
                    <a:pt x="544" y="1008"/>
                  </a:lnTo>
                  <a:lnTo>
                    <a:pt x="554" y="1017"/>
                  </a:lnTo>
                  <a:lnTo>
                    <a:pt x="556" y="1021"/>
                  </a:lnTo>
                  <a:lnTo>
                    <a:pt x="554" y="1025"/>
                  </a:lnTo>
                  <a:lnTo>
                    <a:pt x="552" y="1032"/>
                  </a:lnTo>
                  <a:lnTo>
                    <a:pt x="544" y="1038"/>
                  </a:lnTo>
                  <a:lnTo>
                    <a:pt x="541" y="1038"/>
                  </a:lnTo>
                  <a:lnTo>
                    <a:pt x="529" y="1036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" name="Freeform 59"/>
            <p:cNvSpPr/>
            <p:nvPr/>
          </p:nvSpPr>
          <p:spPr bwMode="gray">
            <a:xfrm>
              <a:off x="1555" y="1472"/>
              <a:ext cx="454" cy="735"/>
            </a:xfrm>
            <a:custGeom>
              <a:gdLst>
                <a:gd name="T0" fmla="*/ 38 w 454"/>
                <a:gd name="T1" fmla="*/ 484 h 735"/>
                <a:gd name="T2" fmla="*/ 47 w 454"/>
                <a:gd name="T3" fmla="*/ 461 h 735"/>
                <a:gd name="T4" fmla="*/ 51 w 454"/>
                <a:gd name="T5" fmla="*/ 456 h 735"/>
                <a:gd name="T6" fmla="*/ 49 w 454"/>
                <a:gd name="T7" fmla="*/ 443 h 735"/>
                <a:gd name="T8" fmla="*/ 36 w 454"/>
                <a:gd name="T9" fmla="*/ 433 h 735"/>
                <a:gd name="T10" fmla="*/ 56 w 454"/>
                <a:gd name="T11" fmla="*/ 396 h 735"/>
                <a:gd name="T12" fmla="*/ 73 w 454"/>
                <a:gd name="T13" fmla="*/ 383 h 735"/>
                <a:gd name="T14" fmla="*/ 81 w 454"/>
                <a:gd name="T15" fmla="*/ 369 h 735"/>
                <a:gd name="T16" fmla="*/ 111 w 454"/>
                <a:gd name="T17" fmla="*/ 306 h 735"/>
                <a:gd name="T18" fmla="*/ 98 w 454"/>
                <a:gd name="T19" fmla="*/ 298 h 735"/>
                <a:gd name="T20" fmla="*/ 90 w 454"/>
                <a:gd name="T21" fmla="*/ 281 h 735"/>
                <a:gd name="T22" fmla="*/ 92 w 454"/>
                <a:gd name="T23" fmla="*/ 264 h 735"/>
                <a:gd name="T24" fmla="*/ 90 w 454"/>
                <a:gd name="T25" fmla="*/ 251 h 735"/>
                <a:gd name="T26" fmla="*/ 92 w 454"/>
                <a:gd name="T27" fmla="*/ 240 h 735"/>
                <a:gd name="T28" fmla="*/ 145 w 454"/>
                <a:gd name="T29" fmla="*/ 0 h 735"/>
                <a:gd name="T30" fmla="*/ 190 w 454"/>
                <a:gd name="T31" fmla="*/ 107 h 735"/>
                <a:gd name="T32" fmla="*/ 203 w 454"/>
                <a:gd name="T33" fmla="*/ 148 h 735"/>
                <a:gd name="T34" fmla="*/ 195 w 454"/>
                <a:gd name="T35" fmla="*/ 161 h 735"/>
                <a:gd name="T36" fmla="*/ 208 w 454"/>
                <a:gd name="T37" fmla="*/ 176 h 735"/>
                <a:gd name="T38" fmla="*/ 237 w 454"/>
                <a:gd name="T39" fmla="*/ 217 h 735"/>
                <a:gd name="T40" fmla="*/ 244 w 454"/>
                <a:gd name="T41" fmla="*/ 242 h 735"/>
                <a:gd name="T42" fmla="*/ 253 w 454"/>
                <a:gd name="T43" fmla="*/ 251 h 735"/>
                <a:gd name="T44" fmla="*/ 274 w 454"/>
                <a:gd name="T45" fmla="*/ 259 h 735"/>
                <a:gd name="T46" fmla="*/ 259 w 454"/>
                <a:gd name="T47" fmla="*/ 292 h 735"/>
                <a:gd name="T48" fmla="*/ 253 w 454"/>
                <a:gd name="T49" fmla="*/ 313 h 735"/>
                <a:gd name="T50" fmla="*/ 253 w 454"/>
                <a:gd name="T51" fmla="*/ 322 h 735"/>
                <a:gd name="T52" fmla="*/ 242 w 454"/>
                <a:gd name="T53" fmla="*/ 339 h 735"/>
                <a:gd name="T54" fmla="*/ 240 w 454"/>
                <a:gd name="T55" fmla="*/ 351 h 735"/>
                <a:gd name="T56" fmla="*/ 257 w 454"/>
                <a:gd name="T57" fmla="*/ 364 h 735"/>
                <a:gd name="T58" fmla="*/ 280 w 454"/>
                <a:gd name="T59" fmla="*/ 347 h 735"/>
                <a:gd name="T60" fmla="*/ 285 w 454"/>
                <a:gd name="T61" fmla="*/ 354 h 735"/>
                <a:gd name="T62" fmla="*/ 291 w 454"/>
                <a:gd name="T63" fmla="*/ 360 h 735"/>
                <a:gd name="T64" fmla="*/ 289 w 454"/>
                <a:gd name="T65" fmla="*/ 392 h 735"/>
                <a:gd name="T66" fmla="*/ 302 w 454"/>
                <a:gd name="T67" fmla="*/ 414 h 735"/>
                <a:gd name="T68" fmla="*/ 297 w 454"/>
                <a:gd name="T69" fmla="*/ 429 h 735"/>
                <a:gd name="T70" fmla="*/ 314 w 454"/>
                <a:gd name="T71" fmla="*/ 441 h 735"/>
                <a:gd name="T72" fmla="*/ 321 w 454"/>
                <a:gd name="T73" fmla="*/ 456 h 735"/>
                <a:gd name="T74" fmla="*/ 319 w 454"/>
                <a:gd name="T75" fmla="*/ 473 h 735"/>
                <a:gd name="T76" fmla="*/ 332 w 454"/>
                <a:gd name="T77" fmla="*/ 488 h 735"/>
                <a:gd name="T78" fmla="*/ 342 w 454"/>
                <a:gd name="T79" fmla="*/ 476 h 735"/>
                <a:gd name="T80" fmla="*/ 362 w 454"/>
                <a:gd name="T81" fmla="*/ 482 h 735"/>
                <a:gd name="T82" fmla="*/ 374 w 454"/>
                <a:gd name="T83" fmla="*/ 476 h 735"/>
                <a:gd name="T84" fmla="*/ 396 w 454"/>
                <a:gd name="T85" fmla="*/ 480 h 735"/>
                <a:gd name="T86" fmla="*/ 407 w 454"/>
                <a:gd name="T87" fmla="*/ 482 h 735"/>
                <a:gd name="T88" fmla="*/ 426 w 454"/>
                <a:gd name="T89" fmla="*/ 476 h 735"/>
                <a:gd name="T90" fmla="*/ 445 w 454"/>
                <a:gd name="T91" fmla="*/ 478 h 735"/>
                <a:gd name="T92" fmla="*/ 454 w 454"/>
                <a:gd name="T93" fmla="*/ 497 h 735"/>
                <a:gd name="T94" fmla="*/ 419 w 454"/>
                <a:gd name="T95" fmla="*/ 735 h 735"/>
                <a:gd name="T96" fmla="*/ 0 w 454"/>
                <a:gd name="T97" fmla="*/ 655 h 7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3" h="735">
                  <a:moveTo>
                    <a:pt x="0" y="655"/>
                  </a:moveTo>
                  <a:lnTo>
                    <a:pt x="38" y="484"/>
                  </a:lnTo>
                  <a:lnTo>
                    <a:pt x="47" y="473"/>
                  </a:lnTo>
                  <a:lnTo>
                    <a:pt x="47" y="461"/>
                  </a:lnTo>
                  <a:lnTo>
                    <a:pt x="51" y="459"/>
                  </a:lnTo>
                  <a:lnTo>
                    <a:pt x="51" y="456"/>
                  </a:lnTo>
                  <a:lnTo>
                    <a:pt x="55" y="450"/>
                  </a:lnTo>
                  <a:lnTo>
                    <a:pt x="49" y="443"/>
                  </a:lnTo>
                  <a:lnTo>
                    <a:pt x="40" y="439"/>
                  </a:lnTo>
                  <a:lnTo>
                    <a:pt x="36" y="433"/>
                  </a:lnTo>
                  <a:lnTo>
                    <a:pt x="40" y="422"/>
                  </a:lnTo>
                  <a:lnTo>
                    <a:pt x="56" y="396"/>
                  </a:lnTo>
                  <a:lnTo>
                    <a:pt x="66" y="390"/>
                  </a:lnTo>
                  <a:lnTo>
                    <a:pt x="73" y="383"/>
                  </a:lnTo>
                  <a:lnTo>
                    <a:pt x="75" y="375"/>
                  </a:lnTo>
                  <a:lnTo>
                    <a:pt x="81" y="369"/>
                  </a:lnTo>
                  <a:lnTo>
                    <a:pt x="113" y="319"/>
                  </a:lnTo>
                  <a:lnTo>
                    <a:pt x="111" y="306"/>
                  </a:lnTo>
                  <a:lnTo>
                    <a:pt x="103" y="300"/>
                  </a:lnTo>
                  <a:lnTo>
                    <a:pt x="98" y="298"/>
                  </a:lnTo>
                  <a:lnTo>
                    <a:pt x="90" y="289"/>
                  </a:lnTo>
                  <a:lnTo>
                    <a:pt x="90" y="281"/>
                  </a:lnTo>
                  <a:lnTo>
                    <a:pt x="88" y="268"/>
                  </a:lnTo>
                  <a:lnTo>
                    <a:pt x="92" y="264"/>
                  </a:lnTo>
                  <a:lnTo>
                    <a:pt x="94" y="259"/>
                  </a:lnTo>
                  <a:lnTo>
                    <a:pt x="90" y="251"/>
                  </a:lnTo>
                  <a:lnTo>
                    <a:pt x="90" y="244"/>
                  </a:lnTo>
                  <a:lnTo>
                    <a:pt x="92" y="24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205" y="13"/>
                  </a:lnTo>
                  <a:lnTo>
                    <a:pt x="190" y="107"/>
                  </a:lnTo>
                  <a:lnTo>
                    <a:pt x="199" y="131"/>
                  </a:lnTo>
                  <a:lnTo>
                    <a:pt x="203" y="148"/>
                  </a:lnTo>
                  <a:lnTo>
                    <a:pt x="199" y="157"/>
                  </a:lnTo>
                  <a:lnTo>
                    <a:pt x="195" y="161"/>
                  </a:lnTo>
                  <a:lnTo>
                    <a:pt x="201" y="167"/>
                  </a:lnTo>
                  <a:lnTo>
                    <a:pt x="208" y="176"/>
                  </a:lnTo>
                  <a:lnTo>
                    <a:pt x="225" y="193"/>
                  </a:lnTo>
                  <a:lnTo>
                    <a:pt x="237" y="217"/>
                  </a:lnTo>
                  <a:lnTo>
                    <a:pt x="238" y="231"/>
                  </a:lnTo>
                  <a:lnTo>
                    <a:pt x="244" y="242"/>
                  </a:lnTo>
                  <a:lnTo>
                    <a:pt x="253" y="242"/>
                  </a:lnTo>
                  <a:lnTo>
                    <a:pt x="253" y="251"/>
                  </a:lnTo>
                  <a:lnTo>
                    <a:pt x="268" y="253"/>
                  </a:lnTo>
                  <a:lnTo>
                    <a:pt x="274" y="259"/>
                  </a:lnTo>
                  <a:lnTo>
                    <a:pt x="257" y="289"/>
                  </a:lnTo>
                  <a:lnTo>
                    <a:pt x="259" y="292"/>
                  </a:lnTo>
                  <a:lnTo>
                    <a:pt x="253" y="298"/>
                  </a:lnTo>
                  <a:lnTo>
                    <a:pt x="253" y="313"/>
                  </a:lnTo>
                  <a:lnTo>
                    <a:pt x="253" y="315"/>
                  </a:lnTo>
                  <a:lnTo>
                    <a:pt x="253" y="322"/>
                  </a:lnTo>
                  <a:lnTo>
                    <a:pt x="242" y="330"/>
                  </a:lnTo>
                  <a:lnTo>
                    <a:pt x="242" y="339"/>
                  </a:lnTo>
                  <a:lnTo>
                    <a:pt x="244" y="343"/>
                  </a:lnTo>
                  <a:lnTo>
                    <a:pt x="240" y="351"/>
                  </a:lnTo>
                  <a:lnTo>
                    <a:pt x="253" y="366"/>
                  </a:lnTo>
                  <a:lnTo>
                    <a:pt x="257" y="364"/>
                  </a:lnTo>
                  <a:lnTo>
                    <a:pt x="278" y="347"/>
                  </a:lnTo>
                  <a:lnTo>
                    <a:pt x="280" y="347"/>
                  </a:lnTo>
                  <a:lnTo>
                    <a:pt x="284" y="347"/>
                  </a:lnTo>
                  <a:lnTo>
                    <a:pt x="285" y="354"/>
                  </a:lnTo>
                  <a:lnTo>
                    <a:pt x="289" y="356"/>
                  </a:lnTo>
                  <a:lnTo>
                    <a:pt x="291" y="360"/>
                  </a:lnTo>
                  <a:lnTo>
                    <a:pt x="289" y="371"/>
                  </a:lnTo>
                  <a:lnTo>
                    <a:pt x="289" y="392"/>
                  </a:lnTo>
                  <a:lnTo>
                    <a:pt x="293" y="403"/>
                  </a:lnTo>
                  <a:lnTo>
                    <a:pt x="302" y="414"/>
                  </a:lnTo>
                  <a:lnTo>
                    <a:pt x="302" y="420"/>
                  </a:lnTo>
                  <a:lnTo>
                    <a:pt x="297" y="429"/>
                  </a:lnTo>
                  <a:lnTo>
                    <a:pt x="304" y="441"/>
                  </a:lnTo>
                  <a:lnTo>
                    <a:pt x="314" y="441"/>
                  </a:lnTo>
                  <a:lnTo>
                    <a:pt x="319" y="450"/>
                  </a:lnTo>
                  <a:lnTo>
                    <a:pt x="321" y="456"/>
                  </a:lnTo>
                  <a:lnTo>
                    <a:pt x="319" y="469"/>
                  </a:lnTo>
                  <a:lnTo>
                    <a:pt x="319" y="473"/>
                  </a:lnTo>
                  <a:lnTo>
                    <a:pt x="323" y="482"/>
                  </a:lnTo>
                  <a:lnTo>
                    <a:pt x="332" y="488"/>
                  </a:lnTo>
                  <a:lnTo>
                    <a:pt x="338" y="478"/>
                  </a:lnTo>
                  <a:lnTo>
                    <a:pt x="342" y="476"/>
                  </a:lnTo>
                  <a:lnTo>
                    <a:pt x="357" y="482"/>
                  </a:lnTo>
                  <a:lnTo>
                    <a:pt x="362" y="482"/>
                  </a:lnTo>
                  <a:lnTo>
                    <a:pt x="370" y="476"/>
                  </a:lnTo>
                  <a:lnTo>
                    <a:pt x="374" y="476"/>
                  </a:lnTo>
                  <a:lnTo>
                    <a:pt x="379" y="480"/>
                  </a:lnTo>
                  <a:lnTo>
                    <a:pt x="396" y="480"/>
                  </a:lnTo>
                  <a:lnTo>
                    <a:pt x="405" y="484"/>
                  </a:lnTo>
                  <a:lnTo>
                    <a:pt x="407" y="482"/>
                  </a:lnTo>
                  <a:lnTo>
                    <a:pt x="428" y="484"/>
                  </a:lnTo>
                  <a:lnTo>
                    <a:pt x="426" y="476"/>
                  </a:lnTo>
                  <a:lnTo>
                    <a:pt x="436" y="469"/>
                  </a:lnTo>
                  <a:lnTo>
                    <a:pt x="445" y="478"/>
                  </a:lnTo>
                  <a:lnTo>
                    <a:pt x="447" y="491"/>
                  </a:lnTo>
                  <a:lnTo>
                    <a:pt x="454" y="497"/>
                  </a:lnTo>
                  <a:lnTo>
                    <a:pt x="419" y="735"/>
                  </a:lnTo>
                  <a:lnTo>
                    <a:pt x="419" y="735"/>
                  </a:lnTo>
                  <a:lnTo>
                    <a:pt x="208" y="698"/>
                  </a:lnTo>
                  <a:lnTo>
                    <a:pt x="0" y="655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" name="Freeform 60"/>
            <p:cNvSpPr/>
            <p:nvPr/>
          </p:nvSpPr>
          <p:spPr bwMode="gray">
            <a:xfrm>
              <a:off x="1745" y="1485"/>
              <a:ext cx="777" cy="493"/>
            </a:xfrm>
            <a:custGeom>
              <a:gdLst>
                <a:gd name="T0" fmla="*/ 270 w 777"/>
                <a:gd name="T1" fmla="*/ 435 h 493"/>
                <a:gd name="T2" fmla="*/ 257 w 777"/>
                <a:gd name="T3" fmla="*/ 478 h 493"/>
                <a:gd name="T4" fmla="*/ 246 w 777"/>
                <a:gd name="T5" fmla="*/ 456 h 493"/>
                <a:gd name="T6" fmla="*/ 238 w 777"/>
                <a:gd name="T7" fmla="*/ 471 h 493"/>
                <a:gd name="T8" fmla="*/ 215 w 777"/>
                <a:gd name="T9" fmla="*/ 471 h 493"/>
                <a:gd name="T10" fmla="*/ 189 w 777"/>
                <a:gd name="T11" fmla="*/ 467 h 493"/>
                <a:gd name="T12" fmla="*/ 180 w 777"/>
                <a:gd name="T13" fmla="*/ 463 h 493"/>
                <a:gd name="T14" fmla="*/ 167 w 777"/>
                <a:gd name="T15" fmla="*/ 469 h 493"/>
                <a:gd name="T16" fmla="*/ 148 w 777"/>
                <a:gd name="T17" fmla="*/ 465 h 493"/>
                <a:gd name="T18" fmla="*/ 133 w 777"/>
                <a:gd name="T19" fmla="*/ 469 h 493"/>
                <a:gd name="T20" fmla="*/ 129 w 777"/>
                <a:gd name="T21" fmla="*/ 456 h 493"/>
                <a:gd name="T22" fmla="*/ 129 w 777"/>
                <a:gd name="T23" fmla="*/ 437 h 493"/>
                <a:gd name="T24" fmla="*/ 114 w 777"/>
                <a:gd name="T25" fmla="*/ 428 h 493"/>
                <a:gd name="T26" fmla="*/ 112 w 777"/>
                <a:gd name="T27" fmla="*/ 407 h 493"/>
                <a:gd name="T28" fmla="*/ 103 w 777"/>
                <a:gd name="T29" fmla="*/ 390 h 493"/>
                <a:gd name="T30" fmla="*/ 99 w 777"/>
                <a:gd name="T31" fmla="*/ 358 h 493"/>
                <a:gd name="T32" fmla="*/ 99 w 777"/>
                <a:gd name="T33" fmla="*/ 343 h 493"/>
                <a:gd name="T34" fmla="*/ 94 w 777"/>
                <a:gd name="T35" fmla="*/ 334 h 493"/>
                <a:gd name="T36" fmla="*/ 88 w 777"/>
                <a:gd name="T37" fmla="*/ 334 h 493"/>
                <a:gd name="T38" fmla="*/ 63 w 777"/>
                <a:gd name="T39" fmla="*/ 353 h 493"/>
                <a:gd name="T40" fmla="*/ 54 w 777"/>
                <a:gd name="T41" fmla="*/ 330 h 493"/>
                <a:gd name="T42" fmla="*/ 52 w 777"/>
                <a:gd name="T43" fmla="*/ 317 h 493"/>
                <a:gd name="T44" fmla="*/ 63 w 777"/>
                <a:gd name="T45" fmla="*/ 302 h 493"/>
                <a:gd name="T46" fmla="*/ 63 w 777"/>
                <a:gd name="T47" fmla="*/ 285 h 493"/>
                <a:gd name="T48" fmla="*/ 67 w 777"/>
                <a:gd name="T49" fmla="*/ 276 h 493"/>
                <a:gd name="T50" fmla="*/ 78 w 777"/>
                <a:gd name="T51" fmla="*/ 240 h 493"/>
                <a:gd name="T52" fmla="*/ 63 w 777"/>
                <a:gd name="T53" fmla="*/ 229 h 493"/>
                <a:gd name="T54" fmla="*/ 48 w 777"/>
                <a:gd name="T55" fmla="*/ 218 h 493"/>
                <a:gd name="T56" fmla="*/ 35 w 777"/>
                <a:gd name="T57" fmla="*/ 180 h 493"/>
                <a:gd name="T58" fmla="*/ 11 w 777"/>
                <a:gd name="T59" fmla="*/ 154 h 493"/>
                <a:gd name="T60" fmla="*/ 9 w 777"/>
                <a:gd name="T61" fmla="*/ 144 h 493"/>
                <a:gd name="T62" fmla="*/ 9 w 777"/>
                <a:gd name="T63" fmla="*/ 118 h 493"/>
                <a:gd name="T64" fmla="*/ 15 w 777"/>
                <a:gd name="T65" fmla="*/ 0 h 493"/>
                <a:gd name="T66" fmla="*/ 277 w 777"/>
                <a:gd name="T67" fmla="*/ 47 h 493"/>
                <a:gd name="T68" fmla="*/ 777 w 777"/>
                <a:gd name="T69" fmla="*/ 111 h 493"/>
                <a:gd name="T70" fmla="*/ 745 w 777"/>
                <a:gd name="T71" fmla="*/ 49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7" h="492">
                  <a:moveTo>
                    <a:pt x="745" y="493"/>
                  </a:moveTo>
                  <a:lnTo>
                    <a:pt x="270" y="435"/>
                  </a:lnTo>
                  <a:lnTo>
                    <a:pt x="264" y="484"/>
                  </a:lnTo>
                  <a:lnTo>
                    <a:pt x="257" y="478"/>
                  </a:lnTo>
                  <a:lnTo>
                    <a:pt x="255" y="465"/>
                  </a:lnTo>
                  <a:lnTo>
                    <a:pt x="246" y="456"/>
                  </a:lnTo>
                  <a:lnTo>
                    <a:pt x="236" y="463"/>
                  </a:lnTo>
                  <a:lnTo>
                    <a:pt x="238" y="471"/>
                  </a:lnTo>
                  <a:lnTo>
                    <a:pt x="217" y="469"/>
                  </a:lnTo>
                  <a:lnTo>
                    <a:pt x="215" y="471"/>
                  </a:lnTo>
                  <a:lnTo>
                    <a:pt x="206" y="467"/>
                  </a:lnTo>
                  <a:lnTo>
                    <a:pt x="189" y="467"/>
                  </a:lnTo>
                  <a:lnTo>
                    <a:pt x="184" y="463"/>
                  </a:lnTo>
                  <a:lnTo>
                    <a:pt x="180" y="463"/>
                  </a:lnTo>
                  <a:lnTo>
                    <a:pt x="172" y="469"/>
                  </a:lnTo>
                  <a:lnTo>
                    <a:pt x="167" y="469"/>
                  </a:lnTo>
                  <a:lnTo>
                    <a:pt x="152" y="463"/>
                  </a:lnTo>
                  <a:lnTo>
                    <a:pt x="148" y="465"/>
                  </a:lnTo>
                  <a:lnTo>
                    <a:pt x="142" y="475"/>
                  </a:lnTo>
                  <a:lnTo>
                    <a:pt x="133" y="469"/>
                  </a:lnTo>
                  <a:lnTo>
                    <a:pt x="129" y="460"/>
                  </a:lnTo>
                  <a:lnTo>
                    <a:pt x="129" y="456"/>
                  </a:lnTo>
                  <a:lnTo>
                    <a:pt x="131" y="443"/>
                  </a:lnTo>
                  <a:lnTo>
                    <a:pt x="129" y="437"/>
                  </a:lnTo>
                  <a:lnTo>
                    <a:pt x="124" y="428"/>
                  </a:lnTo>
                  <a:lnTo>
                    <a:pt x="114" y="428"/>
                  </a:lnTo>
                  <a:lnTo>
                    <a:pt x="107" y="416"/>
                  </a:lnTo>
                  <a:lnTo>
                    <a:pt x="112" y="407"/>
                  </a:lnTo>
                  <a:lnTo>
                    <a:pt x="112" y="401"/>
                  </a:lnTo>
                  <a:lnTo>
                    <a:pt x="103" y="390"/>
                  </a:lnTo>
                  <a:lnTo>
                    <a:pt x="99" y="379"/>
                  </a:lnTo>
                  <a:lnTo>
                    <a:pt x="99" y="358"/>
                  </a:lnTo>
                  <a:lnTo>
                    <a:pt x="101" y="347"/>
                  </a:lnTo>
                  <a:lnTo>
                    <a:pt x="99" y="343"/>
                  </a:lnTo>
                  <a:lnTo>
                    <a:pt x="95" y="341"/>
                  </a:lnTo>
                  <a:lnTo>
                    <a:pt x="94" y="334"/>
                  </a:lnTo>
                  <a:lnTo>
                    <a:pt x="90" y="334"/>
                  </a:lnTo>
                  <a:lnTo>
                    <a:pt x="88" y="334"/>
                  </a:lnTo>
                  <a:lnTo>
                    <a:pt x="67" y="351"/>
                  </a:lnTo>
                  <a:lnTo>
                    <a:pt x="63" y="353"/>
                  </a:lnTo>
                  <a:lnTo>
                    <a:pt x="50" y="338"/>
                  </a:lnTo>
                  <a:lnTo>
                    <a:pt x="54" y="330"/>
                  </a:lnTo>
                  <a:lnTo>
                    <a:pt x="52" y="326"/>
                  </a:lnTo>
                  <a:lnTo>
                    <a:pt x="52" y="317"/>
                  </a:lnTo>
                  <a:lnTo>
                    <a:pt x="63" y="309"/>
                  </a:lnTo>
                  <a:lnTo>
                    <a:pt x="63" y="302"/>
                  </a:lnTo>
                  <a:lnTo>
                    <a:pt x="63" y="300"/>
                  </a:lnTo>
                  <a:lnTo>
                    <a:pt x="63" y="285"/>
                  </a:lnTo>
                  <a:lnTo>
                    <a:pt x="69" y="279"/>
                  </a:lnTo>
                  <a:lnTo>
                    <a:pt x="67" y="276"/>
                  </a:lnTo>
                  <a:lnTo>
                    <a:pt x="84" y="246"/>
                  </a:lnTo>
                  <a:lnTo>
                    <a:pt x="78" y="240"/>
                  </a:lnTo>
                  <a:lnTo>
                    <a:pt x="63" y="238"/>
                  </a:lnTo>
                  <a:lnTo>
                    <a:pt x="63" y="229"/>
                  </a:lnTo>
                  <a:lnTo>
                    <a:pt x="54" y="229"/>
                  </a:lnTo>
                  <a:lnTo>
                    <a:pt x="48" y="218"/>
                  </a:lnTo>
                  <a:lnTo>
                    <a:pt x="47" y="204"/>
                  </a:lnTo>
                  <a:lnTo>
                    <a:pt x="35" y="180"/>
                  </a:lnTo>
                  <a:lnTo>
                    <a:pt x="18" y="163"/>
                  </a:lnTo>
                  <a:lnTo>
                    <a:pt x="11" y="154"/>
                  </a:lnTo>
                  <a:lnTo>
                    <a:pt x="5" y="148"/>
                  </a:lnTo>
                  <a:lnTo>
                    <a:pt x="9" y="144"/>
                  </a:lnTo>
                  <a:lnTo>
                    <a:pt x="13" y="135"/>
                  </a:lnTo>
                  <a:lnTo>
                    <a:pt x="9" y="118"/>
                  </a:lnTo>
                  <a:lnTo>
                    <a:pt x="0" y="94"/>
                  </a:lnTo>
                  <a:lnTo>
                    <a:pt x="15" y="0"/>
                  </a:lnTo>
                  <a:lnTo>
                    <a:pt x="86" y="13"/>
                  </a:lnTo>
                  <a:lnTo>
                    <a:pt x="277" y="47"/>
                  </a:lnTo>
                  <a:lnTo>
                    <a:pt x="473" y="79"/>
                  </a:lnTo>
                  <a:lnTo>
                    <a:pt x="777" y="111"/>
                  </a:lnTo>
                  <a:lnTo>
                    <a:pt x="752" y="401"/>
                  </a:lnTo>
                  <a:lnTo>
                    <a:pt x="745" y="493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9" name="Freeform 61"/>
            <p:cNvSpPr/>
            <p:nvPr/>
          </p:nvSpPr>
          <p:spPr bwMode="gray">
            <a:xfrm>
              <a:off x="1959" y="1920"/>
              <a:ext cx="531" cy="439"/>
            </a:xfrm>
            <a:custGeom>
              <a:gdLst>
                <a:gd name="T0" fmla="*/ 497 w 531"/>
                <a:gd name="T1" fmla="*/ 439 h 439"/>
                <a:gd name="T2" fmla="*/ 514 w 531"/>
                <a:gd name="T3" fmla="*/ 248 h 439"/>
                <a:gd name="T4" fmla="*/ 531 w 531"/>
                <a:gd name="T5" fmla="*/ 58 h 439"/>
                <a:gd name="T6" fmla="*/ 56 w 531"/>
                <a:gd name="T7" fmla="*/ 0 h 439"/>
                <a:gd name="T8" fmla="*/ 50 w 531"/>
                <a:gd name="T9" fmla="*/ 49 h 439"/>
                <a:gd name="T10" fmla="*/ 15 w 531"/>
                <a:gd name="T11" fmla="*/ 287 h 439"/>
                <a:gd name="T12" fmla="*/ 15 w 531"/>
                <a:gd name="T13" fmla="*/ 287 h 439"/>
                <a:gd name="T14" fmla="*/ 0 w 531"/>
                <a:gd name="T15" fmla="*/ 379 h 439"/>
                <a:gd name="T16" fmla="*/ 140 w 531"/>
                <a:gd name="T17" fmla="*/ 402 h 439"/>
                <a:gd name="T18" fmla="*/ 499 w 531"/>
                <a:gd name="T19" fmla="*/ 439 h 439"/>
                <a:gd name="T20" fmla="*/ 497 w 531"/>
                <a:gd name="T21" fmla="*/ 439 h 4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1" h="439">
                  <a:moveTo>
                    <a:pt x="497" y="439"/>
                  </a:moveTo>
                  <a:lnTo>
                    <a:pt x="514" y="248"/>
                  </a:lnTo>
                  <a:lnTo>
                    <a:pt x="531" y="58"/>
                  </a:lnTo>
                  <a:lnTo>
                    <a:pt x="56" y="0"/>
                  </a:lnTo>
                  <a:lnTo>
                    <a:pt x="50" y="49"/>
                  </a:lnTo>
                  <a:lnTo>
                    <a:pt x="15" y="287"/>
                  </a:lnTo>
                  <a:lnTo>
                    <a:pt x="15" y="287"/>
                  </a:lnTo>
                  <a:lnTo>
                    <a:pt x="0" y="379"/>
                  </a:lnTo>
                  <a:lnTo>
                    <a:pt x="140" y="402"/>
                  </a:lnTo>
                  <a:lnTo>
                    <a:pt x="499" y="439"/>
                  </a:lnTo>
                  <a:lnTo>
                    <a:pt x="497" y="439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0" name="Freeform 62"/>
            <p:cNvSpPr/>
            <p:nvPr/>
          </p:nvSpPr>
          <p:spPr bwMode="gray">
            <a:xfrm>
              <a:off x="1277" y="2078"/>
              <a:ext cx="486" cy="745"/>
            </a:xfrm>
            <a:custGeom>
              <a:gdLst>
                <a:gd name="T0" fmla="*/ 74 w 486"/>
                <a:gd name="T1" fmla="*/ 0 h 745"/>
                <a:gd name="T2" fmla="*/ 0 w 486"/>
                <a:gd name="T3" fmla="*/ 283 h 745"/>
                <a:gd name="T4" fmla="*/ 316 w 486"/>
                <a:gd name="T5" fmla="*/ 745 h 745"/>
                <a:gd name="T6" fmla="*/ 314 w 486"/>
                <a:gd name="T7" fmla="*/ 739 h 745"/>
                <a:gd name="T8" fmla="*/ 318 w 486"/>
                <a:gd name="T9" fmla="*/ 734 h 745"/>
                <a:gd name="T10" fmla="*/ 323 w 486"/>
                <a:gd name="T11" fmla="*/ 713 h 745"/>
                <a:gd name="T12" fmla="*/ 319 w 486"/>
                <a:gd name="T13" fmla="*/ 705 h 745"/>
                <a:gd name="T14" fmla="*/ 325 w 486"/>
                <a:gd name="T15" fmla="*/ 660 h 745"/>
                <a:gd name="T16" fmla="*/ 321 w 486"/>
                <a:gd name="T17" fmla="*/ 643 h 745"/>
                <a:gd name="T18" fmla="*/ 325 w 486"/>
                <a:gd name="T19" fmla="*/ 638 h 745"/>
                <a:gd name="T20" fmla="*/ 336 w 486"/>
                <a:gd name="T21" fmla="*/ 636 h 745"/>
                <a:gd name="T22" fmla="*/ 351 w 486"/>
                <a:gd name="T23" fmla="*/ 640 h 745"/>
                <a:gd name="T24" fmla="*/ 357 w 486"/>
                <a:gd name="T25" fmla="*/ 647 h 745"/>
                <a:gd name="T26" fmla="*/ 357 w 486"/>
                <a:gd name="T27" fmla="*/ 649 h 745"/>
                <a:gd name="T28" fmla="*/ 363 w 486"/>
                <a:gd name="T29" fmla="*/ 655 h 745"/>
                <a:gd name="T30" fmla="*/ 370 w 486"/>
                <a:gd name="T31" fmla="*/ 655 h 745"/>
                <a:gd name="T32" fmla="*/ 385 w 486"/>
                <a:gd name="T33" fmla="*/ 615 h 745"/>
                <a:gd name="T34" fmla="*/ 394 w 486"/>
                <a:gd name="T35" fmla="*/ 565 h 745"/>
                <a:gd name="T36" fmla="*/ 486 w 486"/>
                <a:gd name="T37" fmla="*/ 92 h 745"/>
                <a:gd name="T38" fmla="*/ 278 w 486"/>
                <a:gd name="T39" fmla="*/ 49 h 745"/>
                <a:gd name="T40" fmla="*/ 74 w 486"/>
                <a:gd name="T41" fmla="*/ 0 h 7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6" h="745">
                  <a:moveTo>
                    <a:pt x="74" y="0"/>
                  </a:moveTo>
                  <a:lnTo>
                    <a:pt x="0" y="283"/>
                  </a:lnTo>
                  <a:lnTo>
                    <a:pt x="316" y="745"/>
                  </a:lnTo>
                  <a:lnTo>
                    <a:pt x="314" y="739"/>
                  </a:lnTo>
                  <a:lnTo>
                    <a:pt x="318" y="734"/>
                  </a:lnTo>
                  <a:lnTo>
                    <a:pt x="323" y="713"/>
                  </a:lnTo>
                  <a:lnTo>
                    <a:pt x="319" y="705"/>
                  </a:lnTo>
                  <a:lnTo>
                    <a:pt x="325" y="660"/>
                  </a:lnTo>
                  <a:lnTo>
                    <a:pt x="321" y="643"/>
                  </a:lnTo>
                  <a:lnTo>
                    <a:pt x="325" y="638"/>
                  </a:lnTo>
                  <a:lnTo>
                    <a:pt x="336" y="636"/>
                  </a:lnTo>
                  <a:lnTo>
                    <a:pt x="351" y="640"/>
                  </a:lnTo>
                  <a:lnTo>
                    <a:pt x="357" y="647"/>
                  </a:lnTo>
                  <a:lnTo>
                    <a:pt x="357" y="649"/>
                  </a:lnTo>
                  <a:lnTo>
                    <a:pt x="363" y="655"/>
                  </a:lnTo>
                  <a:lnTo>
                    <a:pt x="370" y="655"/>
                  </a:lnTo>
                  <a:lnTo>
                    <a:pt x="385" y="615"/>
                  </a:lnTo>
                  <a:lnTo>
                    <a:pt x="394" y="565"/>
                  </a:lnTo>
                  <a:lnTo>
                    <a:pt x="486" y="92"/>
                  </a:lnTo>
                  <a:lnTo>
                    <a:pt x="278" y="49"/>
                  </a:lnTo>
                  <a:lnTo>
                    <a:pt x="74" y="0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" name="Freeform 63"/>
            <p:cNvSpPr/>
            <p:nvPr/>
          </p:nvSpPr>
          <p:spPr bwMode="gray">
            <a:xfrm>
              <a:off x="1531" y="2643"/>
              <a:ext cx="516" cy="600"/>
            </a:xfrm>
            <a:custGeom>
              <a:gdLst>
                <a:gd name="T0" fmla="*/ 441 w 516"/>
                <a:gd name="T1" fmla="*/ 600 h 600"/>
                <a:gd name="T2" fmla="*/ 516 w 516"/>
                <a:gd name="T3" fmla="*/ 60 h 600"/>
                <a:gd name="T4" fmla="*/ 140 w 516"/>
                <a:gd name="T5" fmla="*/ 0 h 600"/>
                <a:gd name="T6" fmla="*/ 131 w 516"/>
                <a:gd name="T7" fmla="*/ 50 h 600"/>
                <a:gd name="T8" fmla="*/ 116 w 516"/>
                <a:gd name="T9" fmla="*/ 90 h 600"/>
                <a:gd name="T10" fmla="*/ 109 w 516"/>
                <a:gd name="T11" fmla="*/ 90 h 600"/>
                <a:gd name="T12" fmla="*/ 103 w 516"/>
                <a:gd name="T13" fmla="*/ 84 h 600"/>
                <a:gd name="T14" fmla="*/ 103 w 516"/>
                <a:gd name="T15" fmla="*/ 82 h 600"/>
                <a:gd name="T16" fmla="*/ 97 w 516"/>
                <a:gd name="T17" fmla="*/ 75 h 600"/>
                <a:gd name="T18" fmla="*/ 82 w 516"/>
                <a:gd name="T19" fmla="*/ 71 h 600"/>
                <a:gd name="T20" fmla="*/ 71 w 516"/>
                <a:gd name="T21" fmla="*/ 73 h 600"/>
                <a:gd name="T22" fmla="*/ 67 w 516"/>
                <a:gd name="T23" fmla="*/ 78 h 600"/>
                <a:gd name="T24" fmla="*/ 71 w 516"/>
                <a:gd name="T25" fmla="*/ 95 h 600"/>
                <a:gd name="T26" fmla="*/ 65 w 516"/>
                <a:gd name="T27" fmla="*/ 140 h 600"/>
                <a:gd name="T28" fmla="*/ 69 w 516"/>
                <a:gd name="T29" fmla="*/ 148 h 600"/>
                <a:gd name="T30" fmla="*/ 64 w 516"/>
                <a:gd name="T31" fmla="*/ 169 h 600"/>
                <a:gd name="T32" fmla="*/ 60 w 516"/>
                <a:gd name="T33" fmla="*/ 174 h 600"/>
                <a:gd name="T34" fmla="*/ 62 w 516"/>
                <a:gd name="T35" fmla="*/ 180 h 600"/>
                <a:gd name="T36" fmla="*/ 60 w 516"/>
                <a:gd name="T37" fmla="*/ 193 h 600"/>
                <a:gd name="T38" fmla="*/ 62 w 516"/>
                <a:gd name="T39" fmla="*/ 199 h 600"/>
                <a:gd name="T40" fmla="*/ 60 w 516"/>
                <a:gd name="T41" fmla="*/ 202 h 600"/>
                <a:gd name="T42" fmla="*/ 65 w 516"/>
                <a:gd name="T43" fmla="*/ 214 h 600"/>
                <a:gd name="T44" fmla="*/ 65 w 516"/>
                <a:gd name="T45" fmla="*/ 223 h 600"/>
                <a:gd name="T46" fmla="*/ 69 w 516"/>
                <a:gd name="T47" fmla="*/ 230 h 600"/>
                <a:gd name="T48" fmla="*/ 73 w 516"/>
                <a:gd name="T49" fmla="*/ 242 h 600"/>
                <a:gd name="T50" fmla="*/ 77 w 516"/>
                <a:gd name="T51" fmla="*/ 244 h 600"/>
                <a:gd name="T52" fmla="*/ 82 w 516"/>
                <a:gd name="T53" fmla="*/ 249 h 600"/>
                <a:gd name="T54" fmla="*/ 82 w 516"/>
                <a:gd name="T55" fmla="*/ 259 h 600"/>
                <a:gd name="T56" fmla="*/ 82 w 516"/>
                <a:gd name="T57" fmla="*/ 262 h 600"/>
                <a:gd name="T58" fmla="*/ 79 w 516"/>
                <a:gd name="T59" fmla="*/ 260 h 600"/>
                <a:gd name="T60" fmla="*/ 69 w 516"/>
                <a:gd name="T61" fmla="*/ 268 h 600"/>
                <a:gd name="T62" fmla="*/ 58 w 516"/>
                <a:gd name="T63" fmla="*/ 272 h 600"/>
                <a:gd name="T64" fmla="*/ 49 w 516"/>
                <a:gd name="T65" fmla="*/ 283 h 600"/>
                <a:gd name="T66" fmla="*/ 43 w 516"/>
                <a:gd name="T67" fmla="*/ 309 h 600"/>
                <a:gd name="T68" fmla="*/ 28 w 516"/>
                <a:gd name="T69" fmla="*/ 328 h 600"/>
                <a:gd name="T70" fmla="*/ 20 w 516"/>
                <a:gd name="T71" fmla="*/ 328 h 600"/>
                <a:gd name="T72" fmla="*/ 20 w 516"/>
                <a:gd name="T73" fmla="*/ 334 h 600"/>
                <a:gd name="T74" fmla="*/ 22 w 516"/>
                <a:gd name="T75" fmla="*/ 341 h 600"/>
                <a:gd name="T76" fmla="*/ 20 w 516"/>
                <a:gd name="T77" fmla="*/ 347 h 600"/>
                <a:gd name="T78" fmla="*/ 17 w 516"/>
                <a:gd name="T79" fmla="*/ 358 h 600"/>
                <a:gd name="T80" fmla="*/ 20 w 516"/>
                <a:gd name="T81" fmla="*/ 364 h 600"/>
                <a:gd name="T82" fmla="*/ 30 w 516"/>
                <a:gd name="T83" fmla="*/ 373 h 600"/>
                <a:gd name="T84" fmla="*/ 32 w 516"/>
                <a:gd name="T85" fmla="*/ 377 h 600"/>
                <a:gd name="T86" fmla="*/ 30 w 516"/>
                <a:gd name="T87" fmla="*/ 381 h 600"/>
                <a:gd name="T88" fmla="*/ 28 w 516"/>
                <a:gd name="T89" fmla="*/ 388 h 600"/>
                <a:gd name="T90" fmla="*/ 20 w 516"/>
                <a:gd name="T91" fmla="*/ 394 h 600"/>
                <a:gd name="T92" fmla="*/ 17 w 516"/>
                <a:gd name="T93" fmla="*/ 394 h 600"/>
                <a:gd name="T94" fmla="*/ 5 w 516"/>
                <a:gd name="T95" fmla="*/ 392 h 600"/>
                <a:gd name="T96" fmla="*/ 0 w 516"/>
                <a:gd name="T97" fmla="*/ 414 h 600"/>
                <a:gd name="T98" fmla="*/ 277 w 516"/>
                <a:gd name="T99" fmla="*/ 576 h 600"/>
                <a:gd name="T100" fmla="*/ 441 w 516"/>
                <a:gd name="T101" fmla="*/ 600 h 600"/>
                <a:gd name="T102" fmla="*/ 441 w 516"/>
                <a:gd name="T103" fmla="*/ 600 h 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6" h="600">
                  <a:moveTo>
                    <a:pt x="441" y="600"/>
                  </a:moveTo>
                  <a:lnTo>
                    <a:pt x="516" y="60"/>
                  </a:lnTo>
                  <a:lnTo>
                    <a:pt x="140" y="0"/>
                  </a:lnTo>
                  <a:lnTo>
                    <a:pt x="131" y="50"/>
                  </a:lnTo>
                  <a:lnTo>
                    <a:pt x="116" y="90"/>
                  </a:lnTo>
                  <a:lnTo>
                    <a:pt x="109" y="90"/>
                  </a:lnTo>
                  <a:lnTo>
                    <a:pt x="103" y="84"/>
                  </a:lnTo>
                  <a:lnTo>
                    <a:pt x="103" y="82"/>
                  </a:lnTo>
                  <a:lnTo>
                    <a:pt x="97" y="75"/>
                  </a:lnTo>
                  <a:lnTo>
                    <a:pt x="82" y="71"/>
                  </a:lnTo>
                  <a:lnTo>
                    <a:pt x="71" y="73"/>
                  </a:lnTo>
                  <a:lnTo>
                    <a:pt x="67" y="78"/>
                  </a:lnTo>
                  <a:lnTo>
                    <a:pt x="71" y="95"/>
                  </a:lnTo>
                  <a:lnTo>
                    <a:pt x="65" y="140"/>
                  </a:lnTo>
                  <a:lnTo>
                    <a:pt x="69" y="148"/>
                  </a:lnTo>
                  <a:lnTo>
                    <a:pt x="64" y="169"/>
                  </a:lnTo>
                  <a:lnTo>
                    <a:pt x="60" y="174"/>
                  </a:lnTo>
                  <a:lnTo>
                    <a:pt x="62" y="180"/>
                  </a:lnTo>
                  <a:lnTo>
                    <a:pt x="60" y="193"/>
                  </a:lnTo>
                  <a:lnTo>
                    <a:pt x="62" y="199"/>
                  </a:lnTo>
                  <a:lnTo>
                    <a:pt x="60" y="202"/>
                  </a:lnTo>
                  <a:lnTo>
                    <a:pt x="65" y="214"/>
                  </a:lnTo>
                  <a:lnTo>
                    <a:pt x="65" y="223"/>
                  </a:lnTo>
                  <a:lnTo>
                    <a:pt x="69" y="230"/>
                  </a:lnTo>
                  <a:lnTo>
                    <a:pt x="73" y="242"/>
                  </a:lnTo>
                  <a:lnTo>
                    <a:pt x="77" y="244"/>
                  </a:lnTo>
                  <a:lnTo>
                    <a:pt x="82" y="249"/>
                  </a:lnTo>
                  <a:lnTo>
                    <a:pt x="82" y="259"/>
                  </a:lnTo>
                  <a:lnTo>
                    <a:pt x="82" y="262"/>
                  </a:lnTo>
                  <a:lnTo>
                    <a:pt x="79" y="260"/>
                  </a:lnTo>
                  <a:lnTo>
                    <a:pt x="69" y="268"/>
                  </a:lnTo>
                  <a:lnTo>
                    <a:pt x="58" y="272"/>
                  </a:lnTo>
                  <a:lnTo>
                    <a:pt x="49" y="283"/>
                  </a:lnTo>
                  <a:lnTo>
                    <a:pt x="43" y="309"/>
                  </a:lnTo>
                  <a:lnTo>
                    <a:pt x="28" y="328"/>
                  </a:lnTo>
                  <a:lnTo>
                    <a:pt x="20" y="328"/>
                  </a:lnTo>
                  <a:lnTo>
                    <a:pt x="20" y="334"/>
                  </a:lnTo>
                  <a:lnTo>
                    <a:pt x="22" y="341"/>
                  </a:lnTo>
                  <a:lnTo>
                    <a:pt x="20" y="347"/>
                  </a:lnTo>
                  <a:lnTo>
                    <a:pt x="17" y="358"/>
                  </a:lnTo>
                  <a:lnTo>
                    <a:pt x="20" y="364"/>
                  </a:lnTo>
                  <a:lnTo>
                    <a:pt x="30" y="373"/>
                  </a:lnTo>
                  <a:lnTo>
                    <a:pt x="32" y="377"/>
                  </a:lnTo>
                  <a:lnTo>
                    <a:pt x="30" y="381"/>
                  </a:lnTo>
                  <a:lnTo>
                    <a:pt x="28" y="388"/>
                  </a:lnTo>
                  <a:lnTo>
                    <a:pt x="20" y="394"/>
                  </a:lnTo>
                  <a:lnTo>
                    <a:pt x="17" y="394"/>
                  </a:lnTo>
                  <a:lnTo>
                    <a:pt x="5" y="392"/>
                  </a:lnTo>
                  <a:lnTo>
                    <a:pt x="0" y="414"/>
                  </a:lnTo>
                  <a:lnTo>
                    <a:pt x="277" y="576"/>
                  </a:lnTo>
                  <a:lnTo>
                    <a:pt x="441" y="600"/>
                  </a:lnTo>
                  <a:lnTo>
                    <a:pt x="441" y="600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2" name="Freeform 64"/>
            <p:cNvSpPr/>
            <p:nvPr/>
          </p:nvSpPr>
          <p:spPr bwMode="gray">
            <a:xfrm>
              <a:off x="2047" y="2322"/>
              <a:ext cx="553" cy="435"/>
            </a:xfrm>
            <a:custGeom>
              <a:gdLst>
                <a:gd name="T0" fmla="*/ 0 w 553"/>
                <a:gd name="T1" fmla="*/ 381 h 435"/>
                <a:gd name="T2" fmla="*/ 52 w 553"/>
                <a:gd name="T3" fmla="*/ 0 h 435"/>
                <a:gd name="T4" fmla="*/ 411 w 553"/>
                <a:gd name="T5" fmla="*/ 37 h 435"/>
                <a:gd name="T6" fmla="*/ 553 w 553"/>
                <a:gd name="T7" fmla="*/ 50 h 435"/>
                <a:gd name="T8" fmla="*/ 548 w 553"/>
                <a:gd name="T9" fmla="*/ 146 h 435"/>
                <a:gd name="T10" fmla="*/ 531 w 553"/>
                <a:gd name="T11" fmla="*/ 435 h 435"/>
                <a:gd name="T12" fmla="*/ 458 w 553"/>
                <a:gd name="T13" fmla="*/ 431 h 435"/>
                <a:gd name="T14" fmla="*/ 0 w 553"/>
                <a:gd name="T15" fmla="*/ 381 h 4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3" h="435">
                  <a:moveTo>
                    <a:pt x="0" y="381"/>
                  </a:moveTo>
                  <a:lnTo>
                    <a:pt x="52" y="0"/>
                  </a:lnTo>
                  <a:lnTo>
                    <a:pt x="411" y="37"/>
                  </a:lnTo>
                  <a:lnTo>
                    <a:pt x="553" y="50"/>
                  </a:lnTo>
                  <a:lnTo>
                    <a:pt x="548" y="146"/>
                  </a:lnTo>
                  <a:lnTo>
                    <a:pt x="531" y="435"/>
                  </a:lnTo>
                  <a:lnTo>
                    <a:pt x="458" y="431"/>
                  </a:lnTo>
                  <a:lnTo>
                    <a:pt x="0" y="381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3" name="Freeform 65"/>
            <p:cNvSpPr/>
            <p:nvPr/>
          </p:nvSpPr>
          <p:spPr bwMode="gray">
            <a:xfrm>
              <a:off x="1972" y="2703"/>
              <a:ext cx="533" cy="550"/>
            </a:xfrm>
            <a:custGeom>
              <a:gdLst>
                <a:gd name="T0" fmla="*/ 75 w 533"/>
                <a:gd name="T1" fmla="*/ 0 h 550"/>
                <a:gd name="T2" fmla="*/ 0 w 533"/>
                <a:gd name="T3" fmla="*/ 540 h 550"/>
                <a:gd name="T4" fmla="*/ 0 w 533"/>
                <a:gd name="T5" fmla="*/ 540 h 550"/>
                <a:gd name="T6" fmla="*/ 69 w 533"/>
                <a:gd name="T7" fmla="*/ 550 h 550"/>
                <a:gd name="T8" fmla="*/ 75 w 533"/>
                <a:gd name="T9" fmla="*/ 506 h 550"/>
                <a:gd name="T10" fmla="*/ 206 w 533"/>
                <a:gd name="T11" fmla="*/ 523 h 550"/>
                <a:gd name="T12" fmla="*/ 206 w 533"/>
                <a:gd name="T13" fmla="*/ 521 h 550"/>
                <a:gd name="T14" fmla="*/ 202 w 533"/>
                <a:gd name="T15" fmla="*/ 514 h 550"/>
                <a:gd name="T16" fmla="*/ 206 w 533"/>
                <a:gd name="T17" fmla="*/ 508 h 550"/>
                <a:gd name="T18" fmla="*/ 204 w 533"/>
                <a:gd name="T19" fmla="*/ 506 h 550"/>
                <a:gd name="T20" fmla="*/ 202 w 533"/>
                <a:gd name="T21" fmla="*/ 503 h 550"/>
                <a:gd name="T22" fmla="*/ 204 w 533"/>
                <a:gd name="T23" fmla="*/ 503 h 550"/>
                <a:gd name="T24" fmla="*/ 490 w 533"/>
                <a:gd name="T25" fmla="*/ 529 h 550"/>
                <a:gd name="T26" fmla="*/ 525 w 533"/>
                <a:gd name="T27" fmla="*/ 97 h 550"/>
                <a:gd name="T28" fmla="*/ 529 w 533"/>
                <a:gd name="T29" fmla="*/ 97 h 550"/>
                <a:gd name="T30" fmla="*/ 533 w 533"/>
                <a:gd name="T31" fmla="*/ 50 h 550"/>
                <a:gd name="T32" fmla="*/ 75 w 533"/>
                <a:gd name="T33" fmla="*/ 0 h 5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3" h="550">
                  <a:moveTo>
                    <a:pt x="75" y="0"/>
                  </a:moveTo>
                  <a:lnTo>
                    <a:pt x="0" y="540"/>
                  </a:lnTo>
                  <a:lnTo>
                    <a:pt x="0" y="540"/>
                  </a:lnTo>
                  <a:lnTo>
                    <a:pt x="69" y="550"/>
                  </a:lnTo>
                  <a:lnTo>
                    <a:pt x="75" y="506"/>
                  </a:lnTo>
                  <a:lnTo>
                    <a:pt x="206" y="523"/>
                  </a:lnTo>
                  <a:lnTo>
                    <a:pt x="206" y="521"/>
                  </a:lnTo>
                  <a:lnTo>
                    <a:pt x="202" y="514"/>
                  </a:lnTo>
                  <a:lnTo>
                    <a:pt x="206" y="508"/>
                  </a:lnTo>
                  <a:lnTo>
                    <a:pt x="204" y="506"/>
                  </a:lnTo>
                  <a:lnTo>
                    <a:pt x="202" y="503"/>
                  </a:lnTo>
                  <a:lnTo>
                    <a:pt x="204" y="503"/>
                  </a:lnTo>
                  <a:lnTo>
                    <a:pt x="490" y="529"/>
                  </a:lnTo>
                  <a:lnTo>
                    <a:pt x="525" y="97"/>
                  </a:lnTo>
                  <a:lnTo>
                    <a:pt x="529" y="97"/>
                  </a:lnTo>
                  <a:lnTo>
                    <a:pt x="533" y="50"/>
                  </a:lnTo>
                  <a:lnTo>
                    <a:pt x="75" y="0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4" name="Freeform 66"/>
            <p:cNvSpPr/>
            <p:nvPr/>
          </p:nvSpPr>
          <p:spPr bwMode="gray">
            <a:xfrm>
              <a:off x="2497" y="1596"/>
              <a:ext cx="499" cy="311"/>
            </a:xfrm>
            <a:custGeom>
              <a:gdLst>
                <a:gd name="T0" fmla="*/ 0 w 499"/>
                <a:gd name="T1" fmla="*/ 290 h 311"/>
                <a:gd name="T2" fmla="*/ 25 w 499"/>
                <a:gd name="T3" fmla="*/ 0 h 311"/>
                <a:gd name="T4" fmla="*/ 244 w 499"/>
                <a:gd name="T5" fmla="*/ 16 h 311"/>
                <a:gd name="T6" fmla="*/ 460 w 499"/>
                <a:gd name="T7" fmla="*/ 20 h 311"/>
                <a:gd name="T8" fmla="*/ 460 w 499"/>
                <a:gd name="T9" fmla="*/ 28 h 311"/>
                <a:gd name="T10" fmla="*/ 467 w 499"/>
                <a:gd name="T11" fmla="*/ 52 h 311"/>
                <a:gd name="T12" fmla="*/ 466 w 499"/>
                <a:gd name="T13" fmla="*/ 58 h 311"/>
                <a:gd name="T14" fmla="*/ 462 w 499"/>
                <a:gd name="T15" fmla="*/ 75 h 311"/>
                <a:gd name="T16" fmla="*/ 464 w 499"/>
                <a:gd name="T17" fmla="*/ 101 h 311"/>
                <a:gd name="T18" fmla="*/ 469 w 499"/>
                <a:gd name="T19" fmla="*/ 133 h 311"/>
                <a:gd name="T20" fmla="*/ 477 w 499"/>
                <a:gd name="T21" fmla="*/ 140 h 311"/>
                <a:gd name="T22" fmla="*/ 482 w 499"/>
                <a:gd name="T23" fmla="*/ 168 h 311"/>
                <a:gd name="T24" fmla="*/ 484 w 499"/>
                <a:gd name="T25" fmla="*/ 215 h 311"/>
                <a:gd name="T26" fmla="*/ 488 w 499"/>
                <a:gd name="T27" fmla="*/ 225 h 311"/>
                <a:gd name="T28" fmla="*/ 488 w 499"/>
                <a:gd name="T29" fmla="*/ 244 h 311"/>
                <a:gd name="T30" fmla="*/ 488 w 499"/>
                <a:gd name="T31" fmla="*/ 249 h 311"/>
                <a:gd name="T32" fmla="*/ 499 w 499"/>
                <a:gd name="T33" fmla="*/ 285 h 311"/>
                <a:gd name="T34" fmla="*/ 497 w 499"/>
                <a:gd name="T35" fmla="*/ 298 h 311"/>
                <a:gd name="T36" fmla="*/ 499 w 499"/>
                <a:gd name="T37" fmla="*/ 311 h 311"/>
                <a:gd name="T38" fmla="*/ 0 w 499"/>
                <a:gd name="T39" fmla="*/ 290 h 3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9" h="311">
                  <a:moveTo>
                    <a:pt x="0" y="290"/>
                  </a:moveTo>
                  <a:lnTo>
                    <a:pt x="25" y="0"/>
                  </a:lnTo>
                  <a:lnTo>
                    <a:pt x="244" y="16"/>
                  </a:lnTo>
                  <a:lnTo>
                    <a:pt x="460" y="20"/>
                  </a:lnTo>
                  <a:lnTo>
                    <a:pt x="460" y="28"/>
                  </a:lnTo>
                  <a:lnTo>
                    <a:pt x="467" y="52"/>
                  </a:lnTo>
                  <a:lnTo>
                    <a:pt x="466" y="58"/>
                  </a:lnTo>
                  <a:lnTo>
                    <a:pt x="462" y="75"/>
                  </a:lnTo>
                  <a:lnTo>
                    <a:pt x="464" y="101"/>
                  </a:lnTo>
                  <a:lnTo>
                    <a:pt x="469" y="133"/>
                  </a:lnTo>
                  <a:lnTo>
                    <a:pt x="477" y="140"/>
                  </a:lnTo>
                  <a:lnTo>
                    <a:pt x="482" y="168"/>
                  </a:lnTo>
                  <a:lnTo>
                    <a:pt x="484" y="215"/>
                  </a:lnTo>
                  <a:lnTo>
                    <a:pt x="488" y="225"/>
                  </a:lnTo>
                  <a:lnTo>
                    <a:pt x="488" y="244"/>
                  </a:lnTo>
                  <a:lnTo>
                    <a:pt x="488" y="249"/>
                  </a:lnTo>
                  <a:lnTo>
                    <a:pt x="499" y="285"/>
                  </a:lnTo>
                  <a:lnTo>
                    <a:pt x="497" y="298"/>
                  </a:lnTo>
                  <a:lnTo>
                    <a:pt x="499" y="311"/>
                  </a:lnTo>
                  <a:lnTo>
                    <a:pt x="0" y="290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5" name="Freeform 67"/>
            <p:cNvSpPr/>
            <p:nvPr/>
          </p:nvSpPr>
          <p:spPr bwMode="gray">
            <a:xfrm>
              <a:off x="2473" y="1886"/>
              <a:ext cx="533" cy="359"/>
            </a:xfrm>
            <a:custGeom>
              <a:gdLst>
                <a:gd name="T0" fmla="*/ 0 w 533"/>
                <a:gd name="T1" fmla="*/ 282 h 359"/>
                <a:gd name="T2" fmla="*/ 17 w 533"/>
                <a:gd name="T3" fmla="*/ 92 h 359"/>
                <a:gd name="T4" fmla="*/ 24 w 533"/>
                <a:gd name="T5" fmla="*/ 0 h 359"/>
                <a:gd name="T6" fmla="*/ 523 w 533"/>
                <a:gd name="T7" fmla="*/ 21 h 359"/>
                <a:gd name="T8" fmla="*/ 523 w 533"/>
                <a:gd name="T9" fmla="*/ 29 h 359"/>
                <a:gd name="T10" fmla="*/ 520 w 533"/>
                <a:gd name="T11" fmla="*/ 40 h 359"/>
                <a:gd name="T12" fmla="*/ 506 w 533"/>
                <a:gd name="T13" fmla="*/ 51 h 359"/>
                <a:gd name="T14" fmla="*/ 508 w 533"/>
                <a:gd name="T15" fmla="*/ 60 h 359"/>
                <a:gd name="T16" fmla="*/ 531 w 533"/>
                <a:gd name="T17" fmla="*/ 83 h 359"/>
                <a:gd name="T18" fmla="*/ 533 w 533"/>
                <a:gd name="T19" fmla="*/ 257 h 359"/>
                <a:gd name="T20" fmla="*/ 529 w 533"/>
                <a:gd name="T21" fmla="*/ 257 h 359"/>
                <a:gd name="T22" fmla="*/ 521 w 533"/>
                <a:gd name="T23" fmla="*/ 259 h 359"/>
                <a:gd name="T24" fmla="*/ 525 w 533"/>
                <a:gd name="T25" fmla="*/ 265 h 359"/>
                <a:gd name="T26" fmla="*/ 527 w 533"/>
                <a:gd name="T27" fmla="*/ 271 h 359"/>
                <a:gd name="T28" fmla="*/ 523 w 533"/>
                <a:gd name="T29" fmla="*/ 280 h 359"/>
                <a:gd name="T30" fmla="*/ 529 w 533"/>
                <a:gd name="T31" fmla="*/ 284 h 359"/>
                <a:gd name="T32" fmla="*/ 531 w 533"/>
                <a:gd name="T33" fmla="*/ 299 h 359"/>
                <a:gd name="T34" fmla="*/ 525 w 533"/>
                <a:gd name="T35" fmla="*/ 303 h 359"/>
                <a:gd name="T36" fmla="*/ 529 w 533"/>
                <a:gd name="T37" fmla="*/ 312 h 359"/>
                <a:gd name="T38" fmla="*/ 521 w 533"/>
                <a:gd name="T39" fmla="*/ 329 h 359"/>
                <a:gd name="T40" fmla="*/ 529 w 533"/>
                <a:gd name="T41" fmla="*/ 348 h 359"/>
                <a:gd name="T42" fmla="*/ 531 w 533"/>
                <a:gd name="T43" fmla="*/ 355 h 359"/>
                <a:gd name="T44" fmla="*/ 529 w 533"/>
                <a:gd name="T45" fmla="*/ 359 h 359"/>
                <a:gd name="T46" fmla="*/ 514 w 533"/>
                <a:gd name="T47" fmla="*/ 348 h 359"/>
                <a:gd name="T48" fmla="*/ 484 w 533"/>
                <a:gd name="T49" fmla="*/ 329 h 359"/>
                <a:gd name="T50" fmla="*/ 476 w 533"/>
                <a:gd name="T51" fmla="*/ 325 h 359"/>
                <a:gd name="T52" fmla="*/ 463 w 533"/>
                <a:gd name="T53" fmla="*/ 325 h 359"/>
                <a:gd name="T54" fmla="*/ 454 w 533"/>
                <a:gd name="T55" fmla="*/ 333 h 359"/>
                <a:gd name="T56" fmla="*/ 443 w 533"/>
                <a:gd name="T57" fmla="*/ 336 h 359"/>
                <a:gd name="T58" fmla="*/ 433 w 533"/>
                <a:gd name="T59" fmla="*/ 333 h 359"/>
                <a:gd name="T60" fmla="*/ 428 w 533"/>
                <a:gd name="T61" fmla="*/ 321 h 359"/>
                <a:gd name="T62" fmla="*/ 420 w 533"/>
                <a:gd name="T63" fmla="*/ 316 h 359"/>
                <a:gd name="T64" fmla="*/ 411 w 533"/>
                <a:gd name="T65" fmla="*/ 318 h 359"/>
                <a:gd name="T66" fmla="*/ 398 w 533"/>
                <a:gd name="T67" fmla="*/ 318 h 359"/>
                <a:gd name="T68" fmla="*/ 386 w 533"/>
                <a:gd name="T69" fmla="*/ 303 h 359"/>
                <a:gd name="T70" fmla="*/ 0 w 533"/>
                <a:gd name="T71" fmla="*/ 282 h 3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3" h="359">
                  <a:moveTo>
                    <a:pt x="0" y="282"/>
                  </a:moveTo>
                  <a:lnTo>
                    <a:pt x="17" y="92"/>
                  </a:lnTo>
                  <a:lnTo>
                    <a:pt x="24" y="0"/>
                  </a:lnTo>
                  <a:lnTo>
                    <a:pt x="523" y="21"/>
                  </a:lnTo>
                  <a:lnTo>
                    <a:pt x="523" y="29"/>
                  </a:lnTo>
                  <a:lnTo>
                    <a:pt x="520" y="40"/>
                  </a:lnTo>
                  <a:lnTo>
                    <a:pt x="506" y="51"/>
                  </a:lnTo>
                  <a:lnTo>
                    <a:pt x="508" y="60"/>
                  </a:lnTo>
                  <a:lnTo>
                    <a:pt x="531" y="83"/>
                  </a:lnTo>
                  <a:lnTo>
                    <a:pt x="533" y="257"/>
                  </a:lnTo>
                  <a:lnTo>
                    <a:pt x="529" y="257"/>
                  </a:lnTo>
                  <a:lnTo>
                    <a:pt x="521" y="259"/>
                  </a:lnTo>
                  <a:lnTo>
                    <a:pt x="525" y="265"/>
                  </a:lnTo>
                  <a:lnTo>
                    <a:pt x="527" y="271"/>
                  </a:lnTo>
                  <a:lnTo>
                    <a:pt x="523" y="280"/>
                  </a:lnTo>
                  <a:lnTo>
                    <a:pt x="529" y="284"/>
                  </a:lnTo>
                  <a:lnTo>
                    <a:pt x="531" y="299"/>
                  </a:lnTo>
                  <a:lnTo>
                    <a:pt x="525" y="303"/>
                  </a:lnTo>
                  <a:lnTo>
                    <a:pt x="529" y="312"/>
                  </a:lnTo>
                  <a:lnTo>
                    <a:pt x="521" y="329"/>
                  </a:lnTo>
                  <a:lnTo>
                    <a:pt x="529" y="348"/>
                  </a:lnTo>
                  <a:lnTo>
                    <a:pt x="531" y="355"/>
                  </a:lnTo>
                  <a:lnTo>
                    <a:pt x="529" y="359"/>
                  </a:lnTo>
                  <a:lnTo>
                    <a:pt x="514" y="348"/>
                  </a:lnTo>
                  <a:lnTo>
                    <a:pt x="484" y="329"/>
                  </a:lnTo>
                  <a:lnTo>
                    <a:pt x="476" y="325"/>
                  </a:lnTo>
                  <a:lnTo>
                    <a:pt x="463" y="325"/>
                  </a:lnTo>
                  <a:lnTo>
                    <a:pt x="454" y="333"/>
                  </a:lnTo>
                  <a:lnTo>
                    <a:pt x="443" y="336"/>
                  </a:lnTo>
                  <a:lnTo>
                    <a:pt x="433" y="333"/>
                  </a:lnTo>
                  <a:lnTo>
                    <a:pt x="428" y="321"/>
                  </a:lnTo>
                  <a:lnTo>
                    <a:pt x="420" y="316"/>
                  </a:lnTo>
                  <a:lnTo>
                    <a:pt x="411" y="318"/>
                  </a:lnTo>
                  <a:lnTo>
                    <a:pt x="398" y="318"/>
                  </a:lnTo>
                  <a:lnTo>
                    <a:pt x="386" y="303"/>
                  </a:lnTo>
                  <a:lnTo>
                    <a:pt x="0" y="282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" name="Freeform 68"/>
            <p:cNvSpPr/>
            <p:nvPr/>
          </p:nvSpPr>
          <p:spPr bwMode="gray">
            <a:xfrm>
              <a:off x="2456" y="2168"/>
              <a:ext cx="629" cy="311"/>
            </a:xfrm>
            <a:custGeom>
              <a:gdLst>
                <a:gd name="T0" fmla="*/ 0 w 629"/>
                <a:gd name="T1" fmla="*/ 191 h 311"/>
                <a:gd name="T2" fmla="*/ 17 w 629"/>
                <a:gd name="T3" fmla="*/ 0 h 311"/>
                <a:gd name="T4" fmla="*/ 403 w 629"/>
                <a:gd name="T5" fmla="*/ 21 h 311"/>
                <a:gd name="T6" fmla="*/ 415 w 629"/>
                <a:gd name="T7" fmla="*/ 36 h 311"/>
                <a:gd name="T8" fmla="*/ 428 w 629"/>
                <a:gd name="T9" fmla="*/ 36 h 311"/>
                <a:gd name="T10" fmla="*/ 437 w 629"/>
                <a:gd name="T11" fmla="*/ 34 h 311"/>
                <a:gd name="T12" fmla="*/ 445 w 629"/>
                <a:gd name="T13" fmla="*/ 39 h 311"/>
                <a:gd name="T14" fmla="*/ 450 w 629"/>
                <a:gd name="T15" fmla="*/ 51 h 311"/>
                <a:gd name="T16" fmla="*/ 460 w 629"/>
                <a:gd name="T17" fmla="*/ 54 h 311"/>
                <a:gd name="T18" fmla="*/ 471 w 629"/>
                <a:gd name="T19" fmla="*/ 51 h 311"/>
                <a:gd name="T20" fmla="*/ 480 w 629"/>
                <a:gd name="T21" fmla="*/ 43 h 311"/>
                <a:gd name="T22" fmla="*/ 493 w 629"/>
                <a:gd name="T23" fmla="*/ 43 h 311"/>
                <a:gd name="T24" fmla="*/ 501 w 629"/>
                <a:gd name="T25" fmla="*/ 47 h 311"/>
                <a:gd name="T26" fmla="*/ 531 w 629"/>
                <a:gd name="T27" fmla="*/ 66 h 311"/>
                <a:gd name="T28" fmla="*/ 546 w 629"/>
                <a:gd name="T29" fmla="*/ 77 h 311"/>
                <a:gd name="T30" fmla="*/ 548 w 629"/>
                <a:gd name="T31" fmla="*/ 86 h 311"/>
                <a:gd name="T32" fmla="*/ 557 w 629"/>
                <a:gd name="T33" fmla="*/ 92 h 311"/>
                <a:gd name="T34" fmla="*/ 557 w 629"/>
                <a:gd name="T35" fmla="*/ 99 h 311"/>
                <a:gd name="T36" fmla="*/ 552 w 629"/>
                <a:gd name="T37" fmla="*/ 112 h 311"/>
                <a:gd name="T38" fmla="*/ 559 w 629"/>
                <a:gd name="T39" fmla="*/ 120 h 311"/>
                <a:gd name="T40" fmla="*/ 565 w 629"/>
                <a:gd name="T41" fmla="*/ 135 h 311"/>
                <a:gd name="T42" fmla="*/ 572 w 629"/>
                <a:gd name="T43" fmla="*/ 143 h 311"/>
                <a:gd name="T44" fmla="*/ 568 w 629"/>
                <a:gd name="T45" fmla="*/ 150 h 311"/>
                <a:gd name="T46" fmla="*/ 572 w 629"/>
                <a:gd name="T47" fmla="*/ 158 h 311"/>
                <a:gd name="T48" fmla="*/ 584 w 629"/>
                <a:gd name="T49" fmla="*/ 165 h 311"/>
                <a:gd name="T50" fmla="*/ 585 w 629"/>
                <a:gd name="T51" fmla="*/ 174 h 311"/>
                <a:gd name="T52" fmla="*/ 584 w 629"/>
                <a:gd name="T53" fmla="*/ 182 h 311"/>
                <a:gd name="T54" fmla="*/ 580 w 629"/>
                <a:gd name="T55" fmla="*/ 195 h 311"/>
                <a:gd name="T56" fmla="*/ 589 w 629"/>
                <a:gd name="T57" fmla="*/ 201 h 311"/>
                <a:gd name="T58" fmla="*/ 593 w 629"/>
                <a:gd name="T59" fmla="*/ 208 h 311"/>
                <a:gd name="T60" fmla="*/ 587 w 629"/>
                <a:gd name="T61" fmla="*/ 216 h 311"/>
                <a:gd name="T62" fmla="*/ 589 w 629"/>
                <a:gd name="T63" fmla="*/ 225 h 311"/>
                <a:gd name="T64" fmla="*/ 595 w 629"/>
                <a:gd name="T65" fmla="*/ 233 h 311"/>
                <a:gd name="T66" fmla="*/ 593 w 629"/>
                <a:gd name="T67" fmla="*/ 240 h 311"/>
                <a:gd name="T68" fmla="*/ 595 w 629"/>
                <a:gd name="T69" fmla="*/ 249 h 311"/>
                <a:gd name="T70" fmla="*/ 599 w 629"/>
                <a:gd name="T71" fmla="*/ 253 h 311"/>
                <a:gd name="T72" fmla="*/ 604 w 629"/>
                <a:gd name="T73" fmla="*/ 263 h 311"/>
                <a:gd name="T74" fmla="*/ 610 w 629"/>
                <a:gd name="T75" fmla="*/ 270 h 311"/>
                <a:gd name="T76" fmla="*/ 614 w 629"/>
                <a:gd name="T77" fmla="*/ 283 h 311"/>
                <a:gd name="T78" fmla="*/ 623 w 629"/>
                <a:gd name="T79" fmla="*/ 295 h 311"/>
                <a:gd name="T80" fmla="*/ 629 w 629"/>
                <a:gd name="T81" fmla="*/ 298 h 311"/>
                <a:gd name="T82" fmla="*/ 625 w 629"/>
                <a:gd name="T83" fmla="*/ 310 h 311"/>
                <a:gd name="T84" fmla="*/ 627 w 629"/>
                <a:gd name="T85" fmla="*/ 311 h 311"/>
                <a:gd name="T86" fmla="*/ 139 w 629"/>
                <a:gd name="T87" fmla="*/ 300 h 311"/>
                <a:gd name="T88" fmla="*/ 144 w 629"/>
                <a:gd name="T89" fmla="*/ 204 h 311"/>
                <a:gd name="T90" fmla="*/ 2 w 629"/>
                <a:gd name="T91" fmla="*/ 191 h 311"/>
                <a:gd name="T92" fmla="*/ 0 w 629"/>
                <a:gd name="T93" fmla="*/ 191 h 3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9" h="311">
                  <a:moveTo>
                    <a:pt x="0" y="191"/>
                  </a:moveTo>
                  <a:lnTo>
                    <a:pt x="17" y="0"/>
                  </a:lnTo>
                  <a:lnTo>
                    <a:pt x="403" y="21"/>
                  </a:lnTo>
                  <a:lnTo>
                    <a:pt x="415" y="36"/>
                  </a:lnTo>
                  <a:lnTo>
                    <a:pt x="428" y="36"/>
                  </a:lnTo>
                  <a:lnTo>
                    <a:pt x="437" y="34"/>
                  </a:lnTo>
                  <a:lnTo>
                    <a:pt x="445" y="39"/>
                  </a:lnTo>
                  <a:lnTo>
                    <a:pt x="450" y="51"/>
                  </a:lnTo>
                  <a:lnTo>
                    <a:pt x="460" y="54"/>
                  </a:lnTo>
                  <a:lnTo>
                    <a:pt x="471" y="51"/>
                  </a:lnTo>
                  <a:lnTo>
                    <a:pt x="480" y="43"/>
                  </a:lnTo>
                  <a:lnTo>
                    <a:pt x="493" y="43"/>
                  </a:lnTo>
                  <a:lnTo>
                    <a:pt x="501" y="47"/>
                  </a:lnTo>
                  <a:lnTo>
                    <a:pt x="531" y="66"/>
                  </a:lnTo>
                  <a:lnTo>
                    <a:pt x="546" y="77"/>
                  </a:lnTo>
                  <a:lnTo>
                    <a:pt x="548" y="86"/>
                  </a:lnTo>
                  <a:lnTo>
                    <a:pt x="557" y="92"/>
                  </a:lnTo>
                  <a:lnTo>
                    <a:pt x="557" y="99"/>
                  </a:lnTo>
                  <a:lnTo>
                    <a:pt x="552" y="112"/>
                  </a:lnTo>
                  <a:lnTo>
                    <a:pt x="559" y="120"/>
                  </a:lnTo>
                  <a:lnTo>
                    <a:pt x="565" y="135"/>
                  </a:lnTo>
                  <a:lnTo>
                    <a:pt x="572" y="143"/>
                  </a:lnTo>
                  <a:lnTo>
                    <a:pt x="568" y="150"/>
                  </a:lnTo>
                  <a:lnTo>
                    <a:pt x="572" y="158"/>
                  </a:lnTo>
                  <a:lnTo>
                    <a:pt x="584" y="165"/>
                  </a:lnTo>
                  <a:lnTo>
                    <a:pt x="585" y="174"/>
                  </a:lnTo>
                  <a:lnTo>
                    <a:pt x="584" y="182"/>
                  </a:lnTo>
                  <a:lnTo>
                    <a:pt x="580" y="195"/>
                  </a:lnTo>
                  <a:lnTo>
                    <a:pt x="589" y="201"/>
                  </a:lnTo>
                  <a:lnTo>
                    <a:pt x="593" y="208"/>
                  </a:lnTo>
                  <a:lnTo>
                    <a:pt x="587" y="216"/>
                  </a:lnTo>
                  <a:lnTo>
                    <a:pt x="589" y="225"/>
                  </a:lnTo>
                  <a:lnTo>
                    <a:pt x="595" y="233"/>
                  </a:lnTo>
                  <a:lnTo>
                    <a:pt x="593" y="240"/>
                  </a:lnTo>
                  <a:lnTo>
                    <a:pt x="595" y="249"/>
                  </a:lnTo>
                  <a:lnTo>
                    <a:pt x="599" y="253"/>
                  </a:lnTo>
                  <a:lnTo>
                    <a:pt x="604" y="263"/>
                  </a:lnTo>
                  <a:lnTo>
                    <a:pt x="610" y="270"/>
                  </a:lnTo>
                  <a:lnTo>
                    <a:pt x="614" y="283"/>
                  </a:lnTo>
                  <a:lnTo>
                    <a:pt x="623" y="295"/>
                  </a:lnTo>
                  <a:lnTo>
                    <a:pt x="629" y="298"/>
                  </a:lnTo>
                  <a:lnTo>
                    <a:pt x="625" y="310"/>
                  </a:lnTo>
                  <a:lnTo>
                    <a:pt x="627" y="311"/>
                  </a:lnTo>
                  <a:lnTo>
                    <a:pt x="139" y="300"/>
                  </a:lnTo>
                  <a:lnTo>
                    <a:pt x="144" y="204"/>
                  </a:lnTo>
                  <a:lnTo>
                    <a:pt x="2" y="191"/>
                  </a:lnTo>
                  <a:lnTo>
                    <a:pt x="0" y="191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" name="Freeform 69"/>
            <p:cNvSpPr/>
            <p:nvPr/>
          </p:nvSpPr>
          <p:spPr bwMode="gray">
            <a:xfrm>
              <a:off x="2578" y="2468"/>
              <a:ext cx="563" cy="302"/>
            </a:xfrm>
            <a:custGeom>
              <a:gdLst>
                <a:gd name="T0" fmla="*/ 17 w 563"/>
                <a:gd name="T1" fmla="*/ 0 h 302"/>
                <a:gd name="T2" fmla="*/ 505 w 563"/>
                <a:gd name="T3" fmla="*/ 11 h 302"/>
                <a:gd name="T4" fmla="*/ 537 w 563"/>
                <a:gd name="T5" fmla="*/ 36 h 302"/>
                <a:gd name="T6" fmla="*/ 527 w 563"/>
                <a:gd name="T7" fmla="*/ 47 h 302"/>
                <a:gd name="T8" fmla="*/ 525 w 563"/>
                <a:gd name="T9" fmla="*/ 58 h 302"/>
                <a:gd name="T10" fmla="*/ 531 w 563"/>
                <a:gd name="T11" fmla="*/ 66 h 302"/>
                <a:gd name="T12" fmla="*/ 538 w 563"/>
                <a:gd name="T13" fmla="*/ 70 h 302"/>
                <a:gd name="T14" fmla="*/ 542 w 563"/>
                <a:gd name="T15" fmla="*/ 85 h 302"/>
                <a:gd name="T16" fmla="*/ 550 w 563"/>
                <a:gd name="T17" fmla="*/ 90 h 302"/>
                <a:gd name="T18" fmla="*/ 557 w 563"/>
                <a:gd name="T19" fmla="*/ 92 h 302"/>
                <a:gd name="T20" fmla="*/ 561 w 563"/>
                <a:gd name="T21" fmla="*/ 94 h 302"/>
                <a:gd name="T22" fmla="*/ 563 w 563"/>
                <a:gd name="T23" fmla="*/ 302 h 302"/>
                <a:gd name="T24" fmla="*/ 0 w 563"/>
                <a:gd name="T25" fmla="*/ 289 h 302"/>
                <a:gd name="T26" fmla="*/ 17 w 563"/>
                <a:gd name="T27" fmla="*/ 0 h 3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3" h="302">
                  <a:moveTo>
                    <a:pt x="17" y="0"/>
                  </a:moveTo>
                  <a:lnTo>
                    <a:pt x="505" y="11"/>
                  </a:lnTo>
                  <a:lnTo>
                    <a:pt x="537" y="36"/>
                  </a:lnTo>
                  <a:lnTo>
                    <a:pt x="527" y="47"/>
                  </a:lnTo>
                  <a:lnTo>
                    <a:pt x="525" y="58"/>
                  </a:lnTo>
                  <a:lnTo>
                    <a:pt x="531" y="66"/>
                  </a:lnTo>
                  <a:lnTo>
                    <a:pt x="538" y="70"/>
                  </a:lnTo>
                  <a:lnTo>
                    <a:pt x="542" y="85"/>
                  </a:lnTo>
                  <a:lnTo>
                    <a:pt x="550" y="90"/>
                  </a:lnTo>
                  <a:lnTo>
                    <a:pt x="557" y="92"/>
                  </a:lnTo>
                  <a:lnTo>
                    <a:pt x="561" y="94"/>
                  </a:lnTo>
                  <a:lnTo>
                    <a:pt x="563" y="302"/>
                  </a:lnTo>
                  <a:lnTo>
                    <a:pt x="0" y="289"/>
                  </a:lnTo>
                  <a:lnTo>
                    <a:pt x="17" y="0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" name="Freeform 70"/>
            <p:cNvSpPr/>
            <p:nvPr/>
          </p:nvSpPr>
          <p:spPr bwMode="gray">
            <a:xfrm>
              <a:off x="2501" y="2753"/>
              <a:ext cx="655" cy="338"/>
            </a:xfrm>
            <a:custGeom>
              <a:gdLst>
                <a:gd name="T0" fmla="*/ 77 w 655"/>
                <a:gd name="T1" fmla="*/ 4 h 338"/>
                <a:gd name="T2" fmla="*/ 0 w 655"/>
                <a:gd name="T3" fmla="*/ 47 h 338"/>
                <a:gd name="T4" fmla="*/ 223 w 655"/>
                <a:gd name="T5" fmla="*/ 246 h 338"/>
                <a:gd name="T6" fmla="*/ 235 w 655"/>
                <a:gd name="T7" fmla="*/ 250 h 338"/>
                <a:gd name="T8" fmla="*/ 251 w 655"/>
                <a:gd name="T9" fmla="*/ 267 h 338"/>
                <a:gd name="T10" fmla="*/ 272 w 655"/>
                <a:gd name="T11" fmla="*/ 261 h 338"/>
                <a:gd name="T12" fmla="*/ 285 w 655"/>
                <a:gd name="T13" fmla="*/ 271 h 338"/>
                <a:gd name="T14" fmla="*/ 287 w 655"/>
                <a:gd name="T15" fmla="*/ 282 h 338"/>
                <a:gd name="T16" fmla="*/ 311 w 655"/>
                <a:gd name="T17" fmla="*/ 287 h 338"/>
                <a:gd name="T18" fmla="*/ 323 w 655"/>
                <a:gd name="T19" fmla="*/ 291 h 338"/>
                <a:gd name="T20" fmla="*/ 330 w 655"/>
                <a:gd name="T21" fmla="*/ 287 h 338"/>
                <a:gd name="T22" fmla="*/ 343 w 655"/>
                <a:gd name="T23" fmla="*/ 299 h 338"/>
                <a:gd name="T24" fmla="*/ 370 w 655"/>
                <a:gd name="T25" fmla="*/ 295 h 338"/>
                <a:gd name="T26" fmla="*/ 377 w 655"/>
                <a:gd name="T27" fmla="*/ 306 h 338"/>
                <a:gd name="T28" fmla="*/ 381 w 655"/>
                <a:gd name="T29" fmla="*/ 317 h 338"/>
                <a:gd name="T30" fmla="*/ 400 w 655"/>
                <a:gd name="T31" fmla="*/ 310 h 338"/>
                <a:gd name="T32" fmla="*/ 424 w 655"/>
                <a:gd name="T33" fmla="*/ 323 h 338"/>
                <a:gd name="T34" fmla="*/ 435 w 655"/>
                <a:gd name="T35" fmla="*/ 317 h 338"/>
                <a:gd name="T36" fmla="*/ 443 w 655"/>
                <a:gd name="T37" fmla="*/ 321 h 338"/>
                <a:gd name="T38" fmla="*/ 445 w 655"/>
                <a:gd name="T39" fmla="*/ 334 h 338"/>
                <a:gd name="T40" fmla="*/ 448 w 655"/>
                <a:gd name="T41" fmla="*/ 327 h 338"/>
                <a:gd name="T42" fmla="*/ 463 w 655"/>
                <a:gd name="T43" fmla="*/ 314 h 338"/>
                <a:gd name="T44" fmla="*/ 465 w 655"/>
                <a:gd name="T45" fmla="*/ 319 h 338"/>
                <a:gd name="T46" fmla="*/ 478 w 655"/>
                <a:gd name="T47" fmla="*/ 323 h 338"/>
                <a:gd name="T48" fmla="*/ 488 w 655"/>
                <a:gd name="T49" fmla="*/ 319 h 338"/>
                <a:gd name="T50" fmla="*/ 488 w 655"/>
                <a:gd name="T51" fmla="*/ 323 h 338"/>
                <a:gd name="T52" fmla="*/ 508 w 655"/>
                <a:gd name="T53" fmla="*/ 336 h 338"/>
                <a:gd name="T54" fmla="*/ 527 w 655"/>
                <a:gd name="T55" fmla="*/ 323 h 338"/>
                <a:gd name="T56" fmla="*/ 557 w 655"/>
                <a:gd name="T57" fmla="*/ 316 h 338"/>
                <a:gd name="T58" fmla="*/ 570 w 655"/>
                <a:gd name="T59" fmla="*/ 316 h 338"/>
                <a:gd name="T60" fmla="*/ 599 w 655"/>
                <a:gd name="T61" fmla="*/ 314 h 338"/>
                <a:gd name="T62" fmla="*/ 638 w 655"/>
                <a:gd name="T63" fmla="*/ 333 h 338"/>
                <a:gd name="T64" fmla="*/ 649 w 655"/>
                <a:gd name="T65" fmla="*/ 338 h 338"/>
                <a:gd name="T66" fmla="*/ 655 w 655"/>
                <a:gd name="T67" fmla="*/ 169 h 338"/>
                <a:gd name="T68" fmla="*/ 640 w 655"/>
                <a:gd name="T69" fmla="*/ 17 h 3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5" h="338">
                  <a:moveTo>
                    <a:pt x="640" y="17"/>
                  </a:moveTo>
                  <a:lnTo>
                    <a:pt x="77" y="4"/>
                  </a:lnTo>
                  <a:lnTo>
                    <a:pt x="4" y="0"/>
                  </a:lnTo>
                  <a:lnTo>
                    <a:pt x="0" y="47"/>
                  </a:lnTo>
                  <a:lnTo>
                    <a:pt x="229" y="60"/>
                  </a:lnTo>
                  <a:lnTo>
                    <a:pt x="223" y="246"/>
                  </a:lnTo>
                  <a:lnTo>
                    <a:pt x="231" y="246"/>
                  </a:lnTo>
                  <a:lnTo>
                    <a:pt x="235" y="250"/>
                  </a:lnTo>
                  <a:lnTo>
                    <a:pt x="246" y="265"/>
                  </a:lnTo>
                  <a:lnTo>
                    <a:pt x="251" y="267"/>
                  </a:lnTo>
                  <a:lnTo>
                    <a:pt x="268" y="267"/>
                  </a:lnTo>
                  <a:lnTo>
                    <a:pt x="272" y="261"/>
                  </a:lnTo>
                  <a:lnTo>
                    <a:pt x="281" y="267"/>
                  </a:lnTo>
                  <a:lnTo>
                    <a:pt x="285" y="271"/>
                  </a:lnTo>
                  <a:lnTo>
                    <a:pt x="283" y="274"/>
                  </a:lnTo>
                  <a:lnTo>
                    <a:pt x="287" y="282"/>
                  </a:lnTo>
                  <a:lnTo>
                    <a:pt x="289" y="284"/>
                  </a:lnTo>
                  <a:lnTo>
                    <a:pt x="311" y="287"/>
                  </a:lnTo>
                  <a:lnTo>
                    <a:pt x="319" y="291"/>
                  </a:lnTo>
                  <a:lnTo>
                    <a:pt x="323" y="291"/>
                  </a:lnTo>
                  <a:lnTo>
                    <a:pt x="325" y="289"/>
                  </a:lnTo>
                  <a:lnTo>
                    <a:pt x="330" y="287"/>
                  </a:lnTo>
                  <a:lnTo>
                    <a:pt x="336" y="295"/>
                  </a:lnTo>
                  <a:lnTo>
                    <a:pt x="343" y="299"/>
                  </a:lnTo>
                  <a:lnTo>
                    <a:pt x="349" y="293"/>
                  </a:lnTo>
                  <a:lnTo>
                    <a:pt x="370" y="295"/>
                  </a:lnTo>
                  <a:lnTo>
                    <a:pt x="370" y="299"/>
                  </a:lnTo>
                  <a:lnTo>
                    <a:pt x="377" y="306"/>
                  </a:lnTo>
                  <a:lnTo>
                    <a:pt x="381" y="308"/>
                  </a:lnTo>
                  <a:lnTo>
                    <a:pt x="381" y="317"/>
                  </a:lnTo>
                  <a:lnTo>
                    <a:pt x="396" y="321"/>
                  </a:lnTo>
                  <a:lnTo>
                    <a:pt x="400" y="310"/>
                  </a:lnTo>
                  <a:lnTo>
                    <a:pt x="405" y="310"/>
                  </a:lnTo>
                  <a:lnTo>
                    <a:pt x="424" y="323"/>
                  </a:lnTo>
                  <a:lnTo>
                    <a:pt x="428" y="323"/>
                  </a:lnTo>
                  <a:lnTo>
                    <a:pt x="435" y="317"/>
                  </a:lnTo>
                  <a:lnTo>
                    <a:pt x="443" y="317"/>
                  </a:lnTo>
                  <a:lnTo>
                    <a:pt x="443" y="321"/>
                  </a:lnTo>
                  <a:lnTo>
                    <a:pt x="441" y="329"/>
                  </a:lnTo>
                  <a:lnTo>
                    <a:pt x="445" y="334"/>
                  </a:lnTo>
                  <a:lnTo>
                    <a:pt x="448" y="331"/>
                  </a:lnTo>
                  <a:lnTo>
                    <a:pt x="448" y="327"/>
                  </a:lnTo>
                  <a:lnTo>
                    <a:pt x="454" y="317"/>
                  </a:lnTo>
                  <a:lnTo>
                    <a:pt x="463" y="314"/>
                  </a:lnTo>
                  <a:lnTo>
                    <a:pt x="465" y="314"/>
                  </a:lnTo>
                  <a:lnTo>
                    <a:pt x="465" y="319"/>
                  </a:lnTo>
                  <a:lnTo>
                    <a:pt x="475" y="323"/>
                  </a:lnTo>
                  <a:lnTo>
                    <a:pt x="478" y="323"/>
                  </a:lnTo>
                  <a:lnTo>
                    <a:pt x="482" y="319"/>
                  </a:lnTo>
                  <a:lnTo>
                    <a:pt x="488" y="319"/>
                  </a:lnTo>
                  <a:lnTo>
                    <a:pt x="490" y="321"/>
                  </a:lnTo>
                  <a:lnTo>
                    <a:pt x="488" y="323"/>
                  </a:lnTo>
                  <a:lnTo>
                    <a:pt x="497" y="327"/>
                  </a:lnTo>
                  <a:lnTo>
                    <a:pt x="508" y="336"/>
                  </a:lnTo>
                  <a:lnTo>
                    <a:pt x="522" y="325"/>
                  </a:lnTo>
                  <a:lnTo>
                    <a:pt x="527" y="323"/>
                  </a:lnTo>
                  <a:lnTo>
                    <a:pt x="544" y="321"/>
                  </a:lnTo>
                  <a:lnTo>
                    <a:pt x="557" y="316"/>
                  </a:lnTo>
                  <a:lnTo>
                    <a:pt x="563" y="316"/>
                  </a:lnTo>
                  <a:lnTo>
                    <a:pt x="570" y="316"/>
                  </a:lnTo>
                  <a:lnTo>
                    <a:pt x="587" y="317"/>
                  </a:lnTo>
                  <a:lnTo>
                    <a:pt x="599" y="314"/>
                  </a:lnTo>
                  <a:lnTo>
                    <a:pt x="600" y="312"/>
                  </a:lnTo>
                  <a:lnTo>
                    <a:pt x="638" y="333"/>
                  </a:lnTo>
                  <a:lnTo>
                    <a:pt x="645" y="334"/>
                  </a:lnTo>
                  <a:lnTo>
                    <a:pt x="649" y="338"/>
                  </a:lnTo>
                  <a:lnTo>
                    <a:pt x="653" y="338"/>
                  </a:lnTo>
                  <a:lnTo>
                    <a:pt x="655" y="169"/>
                  </a:lnTo>
                  <a:lnTo>
                    <a:pt x="640" y="64"/>
                  </a:lnTo>
                  <a:lnTo>
                    <a:pt x="640" y="17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9" name="Freeform 71"/>
            <p:cNvSpPr/>
            <p:nvPr/>
          </p:nvSpPr>
          <p:spPr bwMode="gray">
            <a:xfrm>
              <a:off x="2174" y="2800"/>
              <a:ext cx="1063" cy="1038"/>
            </a:xfrm>
            <a:custGeom>
              <a:gdLst>
                <a:gd name="T0" fmla="*/ 965 w 1063"/>
                <a:gd name="T1" fmla="*/ 286 h 1038"/>
                <a:gd name="T2" fmla="*/ 897 w 1063"/>
                <a:gd name="T3" fmla="*/ 269 h 1038"/>
                <a:gd name="T4" fmla="*/ 854 w 1063"/>
                <a:gd name="T5" fmla="*/ 276 h 1038"/>
                <a:gd name="T6" fmla="*/ 815 w 1063"/>
                <a:gd name="T7" fmla="*/ 276 h 1038"/>
                <a:gd name="T8" fmla="*/ 805 w 1063"/>
                <a:gd name="T9" fmla="*/ 276 h 1038"/>
                <a:gd name="T10" fmla="*/ 790 w 1063"/>
                <a:gd name="T11" fmla="*/ 267 h 1038"/>
                <a:gd name="T12" fmla="*/ 772 w 1063"/>
                <a:gd name="T13" fmla="*/ 287 h 1038"/>
                <a:gd name="T14" fmla="*/ 762 w 1063"/>
                <a:gd name="T15" fmla="*/ 270 h 1038"/>
                <a:gd name="T16" fmla="*/ 727 w 1063"/>
                <a:gd name="T17" fmla="*/ 263 h 1038"/>
                <a:gd name="T18" fmla="*/ 704 w 1063"/>
                <a:gd name="T19" fmla="*/ 259 h 1038"/>
                <a:gd name="T20" fmla="*/ 670 w 1063"/>
                <a:gd name="T21" fmla="*/ 252 h 1038"/>
                <a:gd name="T22" fmla="*/ 650 w 1063"/>
                <a:gd name="T23" fmla="*/ 244 h 1038"/>
                <a:gd name="T24" fmla="*/ 614 w 1063"/>
                <a:gd name="T25" fmla="*/ 235 h 1038"/>
                <a:gd name="T26" fmla="*/ 599 w 1063"/>
                <a:gd name="T27" fmla="*/ 214 h 1038"/>
                <a:gd name="T28" fmla="*/ 562 w 1063"/>
                <a:gd name="T29" fmla="*/ 203 h 1038"/>
                <a:gd name="T30" fmla="*/ 327 w 1063"/>
                <a:gd name="T31" fmla="*/ 0 h 1038"/>
                <a:gd name="T32" fmla="*/ 0 w 1063"/>
                <a:gd name="T33" fmla="*/ 406 h 1038"/>
                <a:gd name="T34" fmla="*/ 4 w 1063"/>
                <a:gd name="T35" fmla="*/ 424 h 1038"/>
                <a:gd name="T36" fmla="*/ 29 w 1063"/>
                <a:gd name="T37" fmla="*/ 458 h 1038"/>
                <a:gd name="T38" fmla="*/ 128 w 1063"/>
                <a:gd name="T39" fmla="*/ 558 h 1038"/>
                <a:gd name="T40" fmla="*/ 141 w 1063"/>
                <a:gd name="T41" fmla="*/ 590 h 1038"/>
                <a:gd name="T42" fmla="*/ 212 w 1063"/>
                <a:gd name="T43" fmla="*/ 693 h 1038"/>
                <a:gd name="T44" fmla="*/ 278 w 1063"/>
                <a:gd name="T45" fmla="*/ 704 h 1038"/>
                <a:gd name="T46" fmla="*/ 314 w 1063"/>
                <a:gd name="T47" fmla="*/ 646 h 1038"/>
                <a:gd name="T48" fmla="*/ 336 w 1063"/>
                <a:gd name="T49" fmla="*/ 638 h 1038"/>
                <a:gd name="T50" fmla="*/ 378 w 1063"/>
                <a:gd name="T51" fmla="*/ 651 h 1038"/>
                <a:gd name="T52" fmla="*/ 419 w 1063"/>
                <a:gd name="T53" fmla="*/ 672 h 1038"/>
                <a:gd name="T54" fmla="*/ 436 w 1063"/>
                <a:gd name="T55" fmla="*/ 683 h 1038"/>
                <a:gd name="T56" fmla="*/ 471 w 1063"/>
                <a:gd name="T57" fmla="*/ 728 h 1038"/>
                <a:gd name="T58" fmla="*/ 530 w 1063"/>
                <a:gd name="T59" fmla="*/ 839 h 1038"/>
                <a:gd name="T60" fmla="*/ 562 w 1063"/>
                <a:gd name="T61" fmla="*/ 877 h 1038"/>
                <a:gd name="T62" fmla="*/ 575 w 1063"/>
                <a:gd name="T63" fmla="*/ 935 h 1038"/>
                <a:gd name="T64" fmla="*/ 623 w 1063"/>
                <a:gd name="T65" fmla="*/ 993 h 1038"/>
                <a:gd name="T66" fmla="*/ 714 w 1063"/>
                <a:gd name="T67" fmla="*/ 1021 h 1038"/>
                <a:gd name="T68" fmla="*/ 760 w 1063"/>
                <a:gd name="T69" fmla="*/ 1029 h 1038"/>
                <a:gd name="T70" fmla="*/ 755 w 1063"/>
                <a:gd name="T71" fmla="*/ 1014 h 1038"/>
                <a:gd name="T72" fmla="*/ 738 w 1063"/>
                <a:gd name="T73" fmla="*/ 914 h 1038"/>
                <a:gd name="T74" fmla="*/ 730 w 1063"/>
                <a:gd name="T75" fmla="*/ 901 h 1038"/>
                <a:gd name="T76" fmla="*/ 751 w 1063"/>
                <a:gd name="T77" fmla="*/ 865 h 1038"/>
                <a:gd name="T78" fmla="*/ 757 w 1063"/>
                <a:gd name="T79" fmla="*/ 850 h 1038"/>
                <a:gd name="T80" fmla="*/ 772 w 1063"/>
                <a:gd name="T81" fmla="*/ 817 h 1038"/>
                <a:gd name="T82" fmla="*/ 785 w 1063"/>
                <a:gd name="T83" fmla="*/ 818 h 1038"/>
                <a:gd name="T84" fmla="*/ 794 w 1063"/>
                <a:gd name="T85" fmla="*/ 802 h 1038"/>
                <a:gd name="T86" fmla="*/ 805 w 1063"/>
                <a:gd name="T87" fmla="*/ 802 h 1038"/>
                <a:gd name="T88" fmla="*/ 828 w 1063"/>
                <a:gd name="T89" fmla="*/ 788 h 1038"/>
                <a:gd name="T90" fmla="*/ 837 w 1063"/>
                <a:gd name="T91" fmla="*/ 770 h 1038"/>
                <a:gd name="T92" fmla="*/ 845 w 1063"/>
                <a:gd name="T93" fmla="*/ 777 h 1038"/>
                <a:gd name="T94" fmla="*/ 929 w 1063"/>
                <a:gd name="T95" fmla="*/ 732 h 1038"/>
                <a:gd name="T96" fmla="*/ 946 w 1063"/>
                <a:gd name="T97" fmla="*/ 685 h 1038"/>
                <a:gd name="T98" fmla="*/ 963 w 1063"/>
                <a:gd name="T99" fmla="*/ 680 h 1038"/>
                <a:gd name="T100" fmla="*/ 1021 w 1063"/>
                <a:gd name="T101" fmla="*/ 672 h 1038"/>
                <a:gd name="T102" fmla="*/ 1036 w 1063"/>
                <a:gd name="T103" fmla="*/ 663 h 1038"/>
                <a:gd name="T104" fmla="*/ 1046 w 1063"/>
                <a:gd name="T105" fmla="*/ 640 h 1038"/>
                <a:gd name="T106" fmla="*/ 1049 w 1063"/>
                <a:gd name="T107" fmla="*/ 601 h 1038"/>
                <a:gd name="T108" fmla="*/ 1061 w 1063"/>
                <a:gd name="T109" fmla="*/ 569 h 1038"/>
                <a:gd name="T110" fmla="*/ 1053 w 1063"/>
                <a:gd name="T111" fmla="*/ 516 h 1038"/>
                <a:gd name="T112" fmla="*/ 1046 w 1063"/>
                <a:gd name="T113" fmla="*/ 496 h 1038"/>
                <a:gd name="T114" fmla="*/ 1034 w 1063"/>
                <a:gd name="T115" fmla="*/ 464 h 1038"/>
                <a:gd name="T116" fmla="*/ 1018 w 1063"/>
                <a:gd name="T117" fmla="*/ 299 h 1038"/>
                <a:gd name="T118" fmla="*/ 980 w 1063"/>
                <a:gd name="T119" fmla="*/ 291 h 10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3" h="1038">
                  <a:moveTo>
                    <a:pt x="980" y="291"/>
                  </a:moveTo>
                  <a:lnTo>
                    <a:pt x="976" y="291"/>
                  </a:lnTo>
                  <a:lnTo>
                    <a:pt x="972" y="287"/>
                  </a:lnTo>
                  <a:lnTo>
                    <a:pt x="965" y="286"/>
                  </a:lnTo>
                  <a:lnTo>
                    <a:pt x="927" y="265"/>
                  </a:lnTo>
                  <a:lnTo>
                    <a:pt x="926" y="267"/>
                  </a:lnTo>
                  <a:lnTo>
                    <a:pt x="914" y="270"/>
                  </a:lnTo>
                  <a:lnTo>
                    <a:pt x="897" y="269"/>
                  </a:lnTo>
                  <a:lnTo>
                    <a:pt x="890" y="269"/>
                  </a:lnTo>
                  <a:lnTo>
                    <a:pt x="884" y="269"/>
                  </a:lnTo>
                  <a:lnTo>
                    <a:pt x="871" y="274"/>
                  </a:lnTo>
                  <a:lnTo>
                    <a:pt x="854" y="276"/>
                  </a:lnTo>
                  <a:lnTo>
                    <a:pt x="849" y="278"/>
                  </a:lnTo>
                  <a:lnTo>
                    <a:pt x="835" y="289"/>
                  </a:lnTo>
                  <a:lnTo>
                    <a:pt x="824" y="280"/>
                  </a:lnTo>
                  <a:lnTo>
                    <a:pt x="815" y="276"/>
                  </a:lnTo>
                  <a:lnTo>
                    <a:pt x="817" y="274"/>
                  </a:lnTo>
                  <a:lnTo>
                    <a:pt x="815" y="272"/>
                  </a:lnTo>
                  <a:lnTo>
                    <a:pt x="809" y="272"/>
                  </a:lnTo>
                  <a:lnTo>
                    <a:pt x="805" y="276"/>
                  </a:lnTo>
                  <a:lnTo>
                    <a:pt x="802" y="276"/>
                  </a:lnTo>
                  <a:lnTo>
                    <a:pt x="792" y="272"/>
                  </a:lnTo>
                  <a:lnTo>
                    <a:pt x="792" y="267"/>
                  </a:lnTo>
                  <a:lnTo>
                    <a:pt x="790" y="267"/>
                  </a:lnTo>
                  <a:lnTo>
                    <a:pt x="781" y="270"/>
                  </a:lnTo>
                  <a:lnTo>
                    <a:pt x="775" y="280"/>
                  </a:lnTo>
                  <a:lnTo>
                    <a:pt x="775" y="284"/>
                  </a:lnTo>
                  <a:lnTo>
                    <a:pt x="772" y="287"/>
                  </a:lnTo>
                  <a:lnTo>
                    <a:pt x="768" y="282"/>
                  </a:lnTo>
                  <a:lnTo>
                    <a:pt x="770" y="274"/>
                  </a:lnTo>
                  <a:lnTo>
                    <a:pt x="770" y="270"/>
                  </a:lnTo>
                  <a:lnTo>
                    <a:pt x="762" y="270"/>
                  </a:lnTo>
                  <a:lnTo>
                    <a:pt x="755" y="276"/>
                  </a:lnTo>
                  <a:lnTo>
                    <a:pt x="751" y="276"/>
                  </a:lnTo>
                  <a:lnTo>
                    <a:pt x="732" y="263"/>
                  </a:lnTo>
                  <a:lnTo>
                    <a:pt x="727" y="263"/>
                  </a:lnTo>
                  <a:lnTo>
                    <a:pt x="723" y="274"/>
                  </a:lnTo>
                  <a:lnTo>
                    <a:pt x="708" y="270"/>
                  </a:lnTo>
                  <a:lnTo>
                    <a:pt x="708" y="261"/>
                  </a:lnTo>
                  <a:lnTo>
                    <a:pt x="704" y="259"/>
                  </a:lnTo>
                  <a:lnTo>
                    <a:pt x="697" y="252"/>
                  </a:lnTo>
                  <a:lnTo>
                    <a:pt x="697" y="248"/>
                  </a:lnTo>
                  <a:lnTo>
                    <a:pt x="676" y="246"/>
                  </a:lnTo>
                  <a:lnTo>
                    <a:pt x="670" y="252"/>
                  </a:lnTo>
                  <a:lnTo>
                    <a:pt x="663" y="248"/>
                  </a:lnTo>
                  <a:lnTo>
                    <a:pt x="657" y="240"/>
                  </a:lnTo>
                  <a:lnTo>
                    <a:pt x="652" y="242"/>
                  </a:lnTo>
                  <a:lnTo>
                    <a:pt x="650" y="244"/>
                  </a:lnTo>
                  <a:lnTo>
                    <a:pt x="646" y="244"/>
                  </a:lnTo>
                  <a:lnTo>
                    <a:pt x="638" y="240"/>
                  </a:lnTo>
                  <a:lnTo>
                    <a:pt x="616" y="237"/>
                  </a:lnTo>
                  <a:lnTo>
                    <a:pt x="614" y="235"/>
                  </a:lnTo>
                  <a:lnTo>
                    <a:pt x="610" y="227"/>
                  </a:lnTo>
                  <a:lnTo>
                    <a:pt x="612" y="224"/>
                  </a:lnTo>
                  <a:lnTo>
                    <a:pt x="608" y="220"/>
                  </a:lnTo>
                  <a:lnTo>
                    <a:pt x="599" y="214"/>
                  </a:lnTo>
                  <a:lnTo>
                    <a:pt x="595" y="220"/>
                  </a:lnTo>
                  <a:lnTo>
                    <a:pt x="578" y="220"/>
                  </a:lnTo>
                  <a:lnTo>
                    <a:pt x="573" y="218"/>
                  </a:lnTo>
                  <a:lnTo>
                    <a:pt x="562" y="203"/>
                  </a:lnTo>
                  <a:lnTo>
                    <a:pt x="558" y="199"/>
                  </a:lnTo>
                  <a:lnTo>
                    <a:pt x="550" y="199"/>
                  </a:lnTo>
                  <a:lnTo>
                    <a:pt x="556" y="13"/>
                  </a:lnTo>
                  <a:lnTo>
                    <a:pt x="327" y="0"/>
                  </a:lnTo>
                  <a:lnTo>
                    <a:pt x="323" y="0"/>
                  </a:lnTo>
                  <a:lnTo>
                    <a:pt x="288" y="432"/>
                  </a:lnTo>
                  <a:lnTo>
                    <a:pt x="2" y="406"/>
                  </a:lnTo>
                  <a:lnTo>
                    <a:pt x="0" y="406"/>
                  </a:lnTo>
                  <a:lnTo>
                    <a:pt x="2" y="409"/>
                  </a:lnTo>
                  <a:lnTo>
                    <a:pt x="4" y="411"/>
                  </a:lnTo>
                  <a:lnTo>
                    <a:pt x="0" y="417"/>
                  </a:lnTo>
                  <a:lnTo>
                    <a:pt x="4" y="424"/>
                  </a:lnTo>
                  <a:lnTo>
                    <a:pt x="4" y="426"/>
                  </a:lnTo>
                  <a:lnTo>
                    <a:pt x="19" y="436"/>
                  </a:lnTo>
                  <a:lnTo>
                    <a:pt x="23" y="445"/>
                  </a:lnTo>
                  <a:lnTo>
                    <a:pt x="29" y="458"/>
                  </a:lnTo>
                  <a:lnTo>
                    <a:pt x="44" y="469"/>
                  </a:lnTo>
                  <a:lnTo>
                    <a:pt x="89" y="522"/>
                  </a:lnTo>
                  <a:lnTo>
                    <a:pt x="126" y="552"/>
                  </a:lnTo>
                  <a:lnTo>
                    <a:pt x="128" y="558"/>
                  </a:lnTo>
                  <a:lnTo>
                    <a:pt x="132" y="563"/>
                  </a:lnTo>
                  <a:lnTo>
                    <a:pt x="132" y="573"/>
                  </a:lnTo>
                  <a:lnTo>
                    <a:pt x="134" y="576"/>
                  </a:lnTo>
                  <a:lnTo>
                    <a:pt x="141" y="590"/>
                  </a:lnTo>
                  <a:lnTo>
                    <a:pt x="141" y="620"/>
                  </a:lnTo>
                  <a:lnTo>
                    <a:pt x="143" y="631"/>
                  </a:lnTo>
                  <a:lnTo>
                    <a:pt x="156" y="651"/>
                  </a:lnTo>
                  <a:lnTo>
                    <a:pt x="212" y="693"/>
                  </a:lnTo>
                  <a:lnTo>
                    <a:pt x="252" y="717"/>
                  </a:lnTo>
                  <a:lnTo>
                    <a:pt x="263" y="719"/>
                  </a:lnTo>
                  <a:lnTo>
                    <a:pt x="269" y="713"/>
                  </a:lnTo>
                  <a:lnTo>
                    <a:pt x="278" y="704"/>
                  </a:lnTo>
                  <a:lnTo>
                    <a:pt x="284" y="698"/>
                  </a:lnTo>
                  <a:lnTo>
                    <a:pt x="301" y="661"/>
                  </a:lnTo>
                  <a:lnTo>
                    <a:pt x="308" y="650"/>
                  </a:lnTo>
                  <a:lnTo>
                    <a:pt x="314" y="646"/>
                  </a:lnTo>
                  <a:lnTo>
                    <a:pt x="327" y="650"/>
                  </a:lnTo>
                  <a:lnTo>
                    <a:pt x="331" y="650"/>
                  </a:lnTo>
                  <a:lnTo>
                    <a:pt x="333" y="644"/>
                  </a:lnTo>
                  <a:lnTo>
                    <a:pt x="336" y="638"/>
                  </a:lnTo>
                  <a:lnTo>
                    <a:pt x="344" y="642"/>
                  </a:lnTo>
                  <a:lnTo>
                    <a:pt x="349" y="646"/>
                  </a:lnTo>
                  <a:lnTo>
                    <a:pt x="372" y="650"/>
                  </a:lnTo>
                  <a:lnTo>
                    <a:pt x="378" y="651"/>
                  </a:lnTo>
                  <a:lnTo>
                    <a:pt x="393" y="657"/>
                  </a:lnTo>
                  <a:lnTo>
                    <a:pt x="400" y="653"/>
                  </a:lnTo>
                  <a:lnTo>
                    <a:pt x="417" y="663"/>
                  </a:lnTo>
                  <a:lnTo>
                    <a:pt x="419" y="672"/>
                  </a:lnTo>
                  <a:lnTo>
                    <a:pt x="423" y="674"/>
                  </a:lnTo>
                  <a:lnTo>
                    <a:pt x="425" y="678"/>
                  </a:lnTo>
                  <a:lnTo>
                    <a:pt x="428" y="680"/>
                  </a:lnTo>
                  <a:lnTo>
                    <a:pt x="436" y="683"/>
                  </a:lnTo>
                  <a:lnTo>
                    <a:pt x="445" y="696"/>
                  </a:lnTo>
                  <a:lnTo>
                    <a:pt x="462" y="711"/>
                  </a:lnTo>
                  <a:lnTo>
                    <a:pt x="470" y="725"/>
                  </a:lnTo>
                  <a:lnTo>
                    <a:pt x="471" y="728"/>
                  </a:lnTo>
                  <a:lnTo>
                    <a:pt x="496" y="788"/>
                  </a:lnTo>
                  <a:lnTo>
                    <a:pt x="500" y="800"/>
                  </a:lnTo>
                  <a:lnTo>
                    <a:pt x="526" y="832"/>
                  </a:lnTo>
                  <a:lnTo>
                    <a:pt x="530" y="839"/>
                  </a:lnTo>
                  <a:lnTo>
                    <a:pt x="548" y="860"/>
                  </a:lnTo>
                  <a:lnTo>
                    <a:pt x="552" y="862"/>
                  </a:lnTo>
                  <a:lnTo>
                    <a:pt x="560" y="871"/>
                  </a:lnTo>
                  <a:lnTo>
                    <a:pt x="562" y="877"/>
                  </a:lnTo>
                  <a:lnTo>
                    <a:pt x="562" y="895"/>
                  </a:lnTo>
                  <a:lnTo>
                    <a:pt x="567" y="905"/>
                  </a:lnTo>
                  <a:lnTo>
                    <a:pt x="569" y="927"/>
                  </a:lnTo>
                  <a:lnTo>
                    <a:pt x="575" y="935"/>
                  </a:lnTo>
                  <a:lnTo>
                    <a:pt x="593" y="970"/>
                  </a:lnTo>
                  <a:lnTo>
                    <a:pt x="597" y="982"/>
                  </a:lnTo>
                  <a:lnTo>
                    <a:pt x="608" y="984"/>
                  </a:lnTo>
                  <a:lnTo>
                    <a:pt x="623" y="993"/>
                  </a:lnTo>
                  <a:lnTo>
                    <a:pt x="642" y="999"/>
                  </a:lnTo>
                  <a:lnTo>
                    <a:pt x="668" y="1015"/>
                  </a:lnTo>
                  <a:lnTo>
                    <a:pt x="706" y="1019"/>
                  </a:lnTo>
                  <a:lnTo>
                    <a:pt x="714" y="1021"/>
                  </a:lnTo>
                  <a:lnTo>
                    <a:pt x="732" y="1034"/>
                  </a:lnTo>
                  <a:lnTo>
                    <a:pt x="742" y="1038"/>
                  </a:lnTo>
                  <a:lnTo>
                    <a:pt x="751" y="1027"/>
                  </a:lnTo>
                  <a:lnTo>
                    <a:pt x="760" y="1029"/>
                  </a:lnTo>
                  <a:lnTo>
                    <a:pt x="762" y="1027"/>
                  </a:lnTo>
                  <a:lnTo>
                    <a:pt x="762" y="1021"/>
                  </a:lnTo>
                  <a:lnTo>
                    <a:pt x="755" y="1017"/>
                  </a:lnTo>
                  <a:lnTo>
                    <a:pt x="755" y="1014"/>
                  </a:lnTo>
                  <a:lnTo>
                    <a:pt x="747" y="1004"/>
                  </a:lnTo>
                  <a:lnTo>
                    <a:pt x="736" y="959"/>
                  </a:lnTo>
                  <a:lnTo>
                    <a:pt x="729" y="942"/>
                  </a:lnTo>
                  <a:lnTo>
                    <a:pt x="738" y="914"/>
                  </a:lnTo>
                  <a:lnTo>
                    <a:pt x="738" y="907"/>
                  </a:lnTo>
                  <a:lnTo>
                    <a:pt x="734" y="905"/>
                  </a:lnTo>
                  <a:lnTo>
                    <a:pt x="732" y="903"/>
                  </a:lnTo>
                  <a:lnTo>
                    <a:pt x="730" y="901"/>
                  </a:lnTo>
                  <a:lnTo>
                    <a:pt x="730" y="899"/>
                  </a:lnTo>
                  <a:lnTo>
                    <a:pt x="732" y="899"/>
                  </a:lnTo>
                  <a:lnTo>
                    <a:pt x="744" y="892"/>
                  </a:lnTo>
                  <a:lnTo>
                    <a:pt x="751" y="865"/>
                  </a:lnTo>
                  <a:lnTo>
                    <a:pt x="745" y="863"/>
                  </a:lnTo>
                  <a:lnTo>
                    <a:pt x="744" y="852"/>
                  </a:lnTo>
                  <a:lnTo>
                    <a:pt x="749" y="845"/>
                  </a:lnTo>
                  <a:lnTo>
                    <a:pt x="757" y="850"/>
                  </a:lnTo>
                  <a:lnTo>
                    <a:pt x="772" y="841"/>
                  </a:lnTo>
                  <a:lnTo>
                    <a:pt x="775" y="828"/>
                  </a:lnTo>
                  <a:lnTo>
                    <a:pt x="768" y="822"/>
                  </a:lnTo>
                  <a:lnTo>
                    <a:pt x="772" y="817"/>
                  </a:lnTo>
                  <a:lnTo>
                    <a:pt x="775" y="818"/>
                  </a:lnTo>
                  <a:lnTo>
                    <a:pt x="779" y="818"/>
                  </a:lnTo>
                  <a:lnTo>
                    <a:pt x="781" y="815"/>
                  </a:lnTo>
                  <a:lnTo>
                    <a:pt x="785" y="818"/>
                  </a:lnTo>
                  <a:lnTo>
                    <a:pt x="790" y="818"/>
                  </a:lnTo>
                  <a:lnTo>
                    <a:pt x="792" y="815"/>
                  </a:lnTo>
                  <a:lnTo>
                    <a:pt x="794" y="813"/>
                  </a:lnTo>
                  <a:lnTo>
                    <a:pt x="794" y="802"/>
                  </a:lnTo>
                  <a:lnTo>
                    <a:pt x="796" y="800"/>
                  </a:lnTo>
                  <a:lnTo>
                    <a:pt x="800" y="800"/>
                  </a:lnTo>
                  <a:lnTo>
                    <a:pt x="802" y="800"/>
                  </a:lnTo>
                  <a:lnTo>
                    <a:pt x="805" y="802"/>
                  </a:lnTo>
                  <a:lnTo>
                    <a:pt x="824" y="796"/>
                  </a:lnTo>
                  <a:lnTo>
                    <a:pt x="828" y="794"/>
                  </a:lnTo>
                  <a:lnTo>
                    <a:pt x="828" y="792"/>
                  </a:lnTo>
                  <a:lnTo>
                    <a:pt x="828" y="788"/>
                  </a:lnTo>
                  <a:lnTo>
                    <a:pt x="815" y="783"/>
                  </a:lnTo>
                  <a:lnTo>
                    <a:pt x="815" y="779"/>
                  </a:lnTo>
                  <a:lnTo>
                    <a:pt x="835" y="773"/>
                  </a:lnTo>
                  <a:lnTo>
                    <a:pt x="837" y="770"/>
                  </a:lnTo>
                  <a:lnTo>
                    <a:pt x="845" y="768"/>
                  </a:lnTo>
                  <a:lnTo>
                    <a:pt x="845" y="770"/>
                  </a:lnTo>
                  <a:lnTo>
                    <a:pt x="843" y="772"/>
                  </a:lnTo>
                  <a:lnTo>
                    <a:pt x="845" y="777"/>
                  </a:lnTo>
                  <a:lnTo>
                    <a:pt x="849" y="777"/>
                  </a:lnTo>
                  <a:lnTo>
                    <a:pt x="852" y="773"/>
                  </a:lnTo>
                  <a:lnTo>
                    <a:pt x="881" y="764"/>
                  </a:lnTo>
                  <a:lnTo>
                    <a:pt x="929" y="732"/>
                  </a:lnTo>
                  <a:lnTo>
                    <a:pt x="931" y="721"/>
                  </a:lnTo>
                  <a:lnTo>
                    <a:pt x="956" y="702"/>
                  </a:lnTo>
                  <a:lnTo>
                    <a:pt x="956" y="698"/>
                  </a:lnTo>
                  <a:lnTo>
                    <a:pt x="946" y="685"/>
                  </a:lnTo>
                  <a:lnTo>
                    <a:pt x="948" y="674"/>
                  </a:lnTo>
                  <a:lnTo>
                    <a:pt x="963" y="668"/>
                  </a:lnTo>
                  <a:lnTo>
                    <a:pt x="967" y="668"/>
                  </a:lnTo>
                  <a:lnTo>
                    <a:pt x="963" y="680"/>
                  </a:lnTo>
                  <a:lnTo>
                    <a:pt x="965" y="685"/>
                  </a:lnTo>
                  <a:lnTo>
                    <a:pt x="982" y="683"/>
                  </a:lnTo>
                  <a:lnTo>
                    <a:pt x="986" y="687"/>
                  </a:lnTo>
                  <a:lnTo>
                    <a:pt x="1021" y="672"/>
                  </a:lnTo>
                  <a:lnTo>
                    <a:pt x="1040" y="670"/>
                  </a:lnTo>
                  <a:lnTo>
                    <a:pt x="1042" y="668"/>
                  </a:lnTo>
                  <a:lnTo>
                    <a:pt x="1040" y="666"/>
                  </a:lnTo>
                  <a:lnTo>
                    <a:pt x="1036" y="663"/>
                  </a:lnTo>
                  <a:lnTo>
                    <a:pt x="1034" y="657"/>
                  </a:lnTo>
                  <a:lnTo>
                    <a:pt x="1038" y="653"/>
                  </a:lnTo>
                  <a:lnTo>
                    <a:pt x="1040" y="650"/>
                  </a:lnTo>
                  <a:lnTo>
                    <a:pt x="1046" y="640"/>
                  </a:lnTo>
                  <a:lnTo>
                    <a:pt x="1053" y="620"/>
                  </a:lnTo>
                  <a:lnTo>
                    <a:pt x="1048" y="612"/>
                  </a:lnTo>
                  <a:lnTo>
                    <a:pt x="1048" y="605"/>
                  </a:lnTo>
                  <a:lnTo>
                    <a:pt x="1049" y="601"/>
                  </a:lnTo>
                  <a:lnTo>
                    <a:pt x="1048" y="595"/>
                  </a:lnTo>
                  <a:lnTo>
                    <a:pt x="1051" y="582"/>
                  </a:lnTo>
                  <a:lnTo>
                    <a:pt x="1057" y="578"/>
                  </a:lnTo>
                  <a:lnTo>
                    <a:pt x="1061" y="569"/>
                  </a:lnTo>
                  <a:lnTo>
                    <a:pt x="1063" y="552"/>
                  </a:lnTo>
                  <a:lnTo>
                    <a:pt x="1063" y="541"/>
                  </a:lnTo>
                  <a:lnTo>
                    <a:pt x="1061" y="526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53" y="507"/>
                  </a:lnTo>
                  <a:lnTo>
                    <a:pt x="1049" y="503"/>
                  </a:lnTo>
                  <a:lnTo>
                    <a:pt x="1046" y="496"/>
                  </a:lnTo>
                  <a:lnTo>
                    <a:pt x="1040" y="490"/>
                  </a:lnTo>
                  <a:lnTo>
                    <a:pt x="1038" y="488"/>
                  </a:lnTo>
                  <a:lnTo>
                    <a:pt x="1042" y="477"/>
                  </a:lnTo>
                  <a:lnTo>
                    <a:pt x="1034" y="464"/>
                  </a:lnTo>
                  <a:lnTo>
                    <a:pt x="1023" y="453"/>
                  </a:lnTo>
                  <a:lnTo>
                    <a:pt x="1019" y="447"/>
                  </a:lnTo>
                  <a:lnTo>
                    <a:pt x="1018" y="351"/>
                  </a:lnTo>
                  <a:lnTo>
                    <a:pt x="1018" y="299"/>
                  </a:lnTo>
                  <a:lnTo>
                    <a:pt x="1004" y="297"/>
                  </a:lnTo>
                  <a:lnTo>
                    <a:pt x="995" y="302"/>
                  </a:lnTo>
                  <a:lnTo>
                    <a:pt x="991" y="301"/>
                  </a:lnTo>
                  <a:lnTo>
                    <a:pt x="980" y="291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" name="Freeform 72"/>
            <p:cNvSpPr/>
            <p:nvPr/>
          </p:nvSpPr>
          <p:spPr bwMode="gray">
            <a:xfrm>
              <a:off x="2957" y="1581"/>
              <a:ext cx="499" cy="562"/>
            </a:xfrm>
            <a:custGeom>
              <a:gdLst>
                <a:gd name="T0" fmla="*/ 47 w 499"/>
                <a:gd name="T1" fmla="*/ 388 h 562"/>
                <a:gd name="T2" fmla="*/ 22 w 499"/>
                <a:gd name="T3" fmla="*/ 356 h 562"/>
                <a:gd name="T4" fmla="*/ 39 w 499"/>
                <a:gd name="T5" fmla="*/ 334 h 562"/>
                <a:gd name="T6" fmla="*/ 37 w 499"/>
                <a:gd name="T7" fmla="*/ 313 h 562"/>
                <a:gd name="T8" fmla="*/ 28 w 499"/>
                <a:gd name="T9" fmla="*/ 264 h 562"/>
                <a:gd name="T10" fmla="*/ 28 w 499"/>
                <a:gd name="T11" fmla="*/ 240 h 562"/>
                <a:gd name="T12" fmla="*/ 22 w 499"/>
                <a:gd name="T13" fmla="*/ 183 h 562"/>
                <a:gd name="T14" fmla="*/ 9 w 499"/>
                <a:gd name="T15" fmla="*/ 148 h 562"/>
                <a:gd name="T16" fmla="*/ 2 w 499"/>
                <a:gd name="T17" fmla="*/ 90 h 562"/>
                <a:gd name="T18" fmla="*/ 7 w 499"/>
                <a:gd name="T19" fmla="*/ 67 h 562"/>
                <a:gd name="T20" fmla="*/ 0 w 499"/>
                <a:gd name="T21" fmla="*/ 35 h 562"/>
                <a:gd name="T22" fmla="*/ 129 w 499"/>
                <a:gd name="T23" fmla="*/ 15 h 562"/>
                <a:gd name="T24" fmla="*/ 141 w 499"/>
                <a:gd name="T25" fmla="*/ 1 h 562"/>
                <a:gd name="T26" fmla="*/ 156 w 499"/>
                <a:gd name="T27" fmla="*/ 28 h 562"/>
                <a:gd name="T28" fmla="*/ 159 w 499"/>
                <a:gd name="T29" fmla="*/ 54 h 562"/>
                <a:gd name="T30" fmla="*/ 178 w 499"/>
                <a:gd name="T31" fmla="*/ 63 h 562"/>
                <a:gd name="T32" fmla="*/ 193 w 499"/>
                <a:gd name="T33" fmla="*/ 71 h 562"/>
                <a:gd name="T34" fmla="*/ 216 w 499"/>
                <a:gd name="T35" fmla="*/ 71 h 562"/>
                <a:gd name="T36" fmla="*/ 219 w 499"/>
                <a:gd name="T37" fmla="*/ 78 h 562"/>
                <a:gd name="T38" fmla="*/ 244 w 499"/>
                <a:gd name="T39" fmla="*/ 71 h 562"/>
                <a:gd name="T40" fmla="*/ 289 w 499"/>
                <a:gd name="T41" fmla="*/ 75 h 562"/>
                <a:gd name="T42" fmla="*/ 291 w 499"/>
                <a:gd name="T43" fmla="*/ 80 h 562"/>
                <a:gd name="T44" fmla="*/ 300 w 499"/>
                <a:gd name="T45" fmla="*/ 84 h 562"/>
                <a:gd name="T46" fmla="*/ 306 w 499"/>
                <a:gd name="T47" fmla="*/ 99 h 562"/>
                <a:gd name="T48" fmla="*/ 321 w 499"/>
                <a:gd name="T49" fmla="*/ 93 h 562"/>
                <a:gd name="T50" fmla="*/ 332 w 499"/>
                <a:gd name="T51" fmla="*/ 93 h 562"/>
                <a:gd name="T52" fmla="*/ 351 w 499"/>
                <a:gd name="T53" fmla="*/ 107 h 562"/>
                <a:gd name="T54" fmla="*/ 362 w 499"/>
                <a:gd name="T55" fmla="*/ 118 h 562"/>
                <a:gd name="T56" fmla="*/ 383 w 499"/>
                <a:gd name="T57" fmla="*/ 116 h 562"/>
                <a:gd name="T58" fmla="*/ 411 w 499"/>
                <a:gd name="T59" fmla="*/ 101 h 562"/>
                <a:gd name="T60" fmla="*/ 454 w 499"/>
                <a:gd name="T61" fmla="*/ 108 h 562"/>
                <a:gd name="T62" fmla="*/ 465 w 499"/>
                <a:gd name="T63" fmla="*/ 112 h 562"/>
                <a:gd name="T64" fmla="*/ 482 w 499"/>
                <a:gd name="T65" fmla="*/ 116 h 562"/>
                <a:gd name="T66" fmla="*/ 490 w 499"/>
                <a:gd name="T67" fmla="*/ 123 h 562"/>
                <a:gd name="T68" fmla="*/ 456 w 499"/>
                <a:gd name="T69" fmla="*/ 140 h 562"/>
                <a:gd name="T70" fmla="*/ 437 w 499"/>
                <a:gd name="T71" fmla="*/ 153 h 562"/>
                <a:gd name="T72" fmla="*/ 409 w 499"/>
                <a:gd name="T73" fmla="*/ 168 h 562"/>
                <a:gd name="T74" fmla="*/ 332 w 499"/>
                <a:gd name="T75" fmla="*/ 243 h 562"/>
                <a:gd name="T76" fmla="*/ 323 w 499"/>
                <a:gd name="T77" fmla="*/ 255 h 562"/>
                <a:gd name="T78" fmla="*/ 321 w 499"/>
                <a:gd name="T79" fmla="*/ 313 h 562"/>
                <a:gd name="T80" fmla="*/ 295 w 499"/>
                <a:gd name="T81" fmla="*/ 332 h 562"/>
                <a:gd name="T82" fmla="*/ 291 w 499"/>
                <a:gd name="T83" fmla="*/ 341 h 562"/>
                <a:gd name="T84" fmla="*/ 296 w 499"/>
                <a:gd name="T85" fmla="*/ 362 h 562"/>
                <a:gd name="T86" fmla="*/ 296 w 499"/>
                <a:gd name="T87" fmla="*/ 384 h 562"/>
                <a:gd name="T88" fmla="*/ 296 w 499"/>
                <a:gd name="T89" fmla="*/ 410 h 562"/>
                <a:gd name="T90" fmla="*/ 300 w 499"/>
                <a:gd name="T91" fmla="*/ 441 h 562"/>
                <a:gd name="T92" fmla="*/ 310 w 499"/>
                <a:gd name="T93" fmla="*/ 450 h 562"/>
                <a:gd name="T94" fmla="*/ 330 w 499"/>
                <a:gd name="T95" fmla="*/ 456 h 562"/>
                <a:gd name="T96" fmla="*/ 336 w 499"/>
                <a:gd name="T97" fmla="*/ 463 h 562"/>
                <a:gd name="T98" fmla="*/ 364 w 499"/>
                <a:gd name="T99" fmla="*/ 487 h 562"/>
                <a:gd name="T100" fmla="*/ 403 w 499"/>
                <a:gd name="T101" fmla="*/ 517 h 562"/>
                <a:gd name="T102" fmla="*/ 405 w 499"/>
                <a:gd name="T103" fmla="*/ 534 h 562"/>
                <a:gd name="T104" fmla="*/ 49 w 499"/>
                <a:gd name="T105" fmla="*/ 562 h 5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9" h="562">
                  <a:moveTo>
                    <a:pt x="49" y="562"/>
                  </a:moveTo>
                  <a:lnTo>
                    <a:pt x="47" y="388"/>
                  </a:lnTo>
                  <a:lnTo>
                    <a:pt x="24" y="365"/>
                  </a:lnTo>
                  <a:lnTo>
                    <a:pt x="22" y="356"/>
                  </a:lnTo>
                  <a:lnTo>
                    <a:pt x="36" y="345"/>
                  </a:lnTo>
                  <a:lnTo>
                    <a:pt x="39" y="334"/>
                  </a:lnTo>
                  <a:lnTo>
                    <a:pt x="39" y="326"/>
                  </a:lnTo>
                  <a:lnTo>
                    <a:pt x="37" y="313"/>
                  </a:lnTo>
                  <a:lnTo>
                    <a:pt x="39" y="300"/>
                  </a:lnTo>
                  <a:lnTo>
                    <a:pt x="28" y="264"/>
                  </a:lnTo>
                  <a:lnTo>
                    <a:pt x="28" y="259"/>
                  </a:lnTo>
                  <a:lnTo>
                    <a:pt x="28" y="240"/>
                  </a:lnTo>
                  <a:lnTo>
                    <a:pt x="24" y="230"/>
                  </a:lnTo>
                  <a:lnTo>
                    <a:pt x="22" y="183"/>
                  </a:lnTo>
                  <a:lnTo>
                    <a:pt x="17" y="155"/>
                  </a:lnTo>
                  <a:lnTo>
                    <a:pt x="9" y="148"/>
                  </a:lnTo>
                  <a:lnTo>
                    <a:pt x="4" y="116"/>
                  </a:lnTo>
                  <a:lnTo>
                    <a:pt x="2" y="90"/>
                  </a:lnTo>
                  <a:lnTo>
                    <a:pt x="6" y="73"/>
                  </a:lnTo>
                  <a:lnTo>
                    <a:pt x="7" y="6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129" y="35"/>
                  </a:lnTo>
                  <a:lnTo>
                    <a:pt x="129" y="15"/>
                  </a:lnTo>
                  <a:lnTo>
                    <a:pt x="131" y="0"/>
                  </a:lnTo>
                  <a:lnTo>
                    <a:pt x="141" y="1"/>
                  </a:lnTo>
                  <a:lnTo>
                    <a:pt x="156" y="7"/>
                  </a:lnTo>
                  <a:lnTo>
                    <a:pt x="156" y="28"/>
                  </a:lnTo>
                  <a:lnTo>
                    <a:pt x="159" y="41"/>
                  </a:lnTo>
                  <a:lnTo>
                    <a:pt x="159" y="54"/>
                  </a:lnTo>
                  <a:lnTo>
                    <a:pt x="173" y="65"/>
                  </a:lnTo>
                  <a:lnTo>
                    <a:pt x="178" y="63"/>
                  </a:lnTo>
                  <a:lnTo>
                    <a:pt x="188" y="65"/>
                  </a:lnTo>
                  <a:lnTo>
                    <a:pt x="193" y="71"/>
                  </a:lnTo>
                  <a:lnTo>
                    <a:pt x="204" y="69"/>
                  </a:lnTo>
                  <a:lnTo>
                    <a:pt x="216" y="71"/>
                  </a:lnTo>
                  <a:lnTo>
                    <a:pt x="219" y="75"/>
                  </a:lnTo>
                  <a:lnTo>
                    <a:pt x="219" y="78"/>
                  </a:lnTo>
                  <a:lnTo>
                    <a:pt x="238" y="78"/>
                  </a:lnTo>
                  <a:lnTo>
                    <a:pt x="244" y="71"/>
                  </a:lnTo>
                  <a:lnTo>
                    <a:pt x="272" y="69"/>
                  </a:lnTo>
                  <a:lnTo>
                    <a:pt x="289" y="75"/>
                  </a:lnTo>
                  <a:lnTo>
                    <a:pt x="295" y="75"/>
                  </a:lnTo>
                  <a:lnTo>
                    <a:pt x="291" y="80"/>
                  </a:lnTo>
                  <a:lnTo>
                    <a:pt x="296" y="84"/>
                  </a:lnTo>
                  <a:lnTo>
                    <a:pt x="300" y="84"/>
                  </a:lnTo>
                  <a:lnTo>
                    <a:pt x="302" y="88"/>
                  </a:lnTo>
                  <a:lnTo>
                    <a:pt x="306" y="99"/>
                  </a:lnTo>
                  <a:lnTo>
                    <a:pt x="313" y="103"/>
                  </a:lnTo>
                  <a:lnTo>
                    <a:pt x="321" y="93"/>
                  </a:lnTo>
                  <a:lnTo>
                    <a:pt x="325" y="91"/>
                  </a:lnTo>
                  <a:lnTo>
                    <a:pt x="332" y="93"/>
                  </a:lnTo>
                  <a:lnTo>
                    <a:pt x="336" y="103"/>
                  </a:lnTo>
                  <a:lnTo>
                    <a:pt x="351" y="107"/>
                  </a:lnTo>
                  <a:lnTo>
                    <a:pt x="355" y="112"/>
                  </a:lnTo>
                  <a:lnTo>
                    <a:pt x="362" y="118"/>
                  </a:lnTo>
                  <a:lnTo>
                    <a:pt x="371" y="118"/>
                  </a:lnTo>
                  <a:lnTo>
                    <a:pt x="383" y="116"/>
                  </a:lnTo>
                  <a:lnTo>
                    <a:pt x="407" y="99"/>
                  </a:lnTo>
                  <a:lnTo>
                    <a:pt x="411" y="101"/>
                  </a:lnTo>
                  <a:lnTo>
                    <a:pt x="417" y="108"/>
                  </a:lnTo>
                  <a:lnTo>
                    <a:pt x="454" y="108"/>
                  </a:lnTo>
                  <a:lnTo>
                    <a:pt x="460" y="108"/>
                  </a:lnTo>
                  <a:lnTo>
                    <a:pt x="465" y="112"/>
                  </a:lnTo>
                  <a:lnTo>
                    <a:pt x="475" y="120"/>
                  </a:lnTo>
                  <a:lnTo>
                    <a:pt x="482" y="116"/>
                  </a:lnTo>
                  <a:lnTo>
                    <a:pt x="499" y="116"/>
                  </a:lnTo>
                  <a:lnTo>
                    <a:pt x="490" y="123"/>
                  </a:lnTo>
                  <a:lnTo>
                    <a:pt x="467" y="137"/>
                  </a:lnTo>
                  <a:lnTo>
                    <a:pt x="456" y="140"/>
                  </a:lnTo>
                  <a:lnTo>
                    <a:pt x="447" y="144"/>
                  </a:lnTo>
                  <a:lnTo>
                    <a:pt x="437" y="153"/>
                  </a:lnTo>
                  <a:lnTo>
                    <a:pt x="418" y="163"/>
                  </a:lnTo>
                  <a:lnTo>
                    <a:pt x="409" y="168"/>
                  </a:lnTo>
                  <a:lnTo>
                    <a:pt x="379" y="202"/>
                  </a:lnTo>
                  <a:lnTo>
                    <a:pt x="332" y="243"/>
                  </a:lnTo>
                  <a:lnTo>
                    <a:pt x="328" y="251"/>
                  </a:lnTo>
                  <a:lnTo>
                    <a:pt x="323" y="255"/>
                  </a:lnTo>
                  <a:lnTo>
                    <a:pt x="326" y="307"/>
                  </a:lnTo>
                  <a:lnTo>
                    <a:pt x="321" y="313"/>
                  </a:lnTo>
                  <a:lnTo>
                    <a:pt x="313" y="315"/>
                  </a:lnTo>
                  <a:lnTo>
                    <a:pt x="295" y="332"/>
                  </a:lnTo>
                  <a:lnTo>
                    <a:pt x="295" y="339"/>
                  </a:lnTo>
                  <a:lnTo>
                    <a:pt x="291" y="341"/>
                  </a:lnTo>
                  <a:lnTo>
                    <a:pt x="287" y="356"/>
                  </a:lnTo>
                  <a:lnTo>
                    <a:pt x="296" y="362"/>
                  </a:lnTo>
                  <a:lnTo>
                    <a:pt x="302" y="373"/>
                  </a:lnTo>
                  <a:lnTo>
                    <a:pt x="296" y="384"/>
                  </a:lnTo>
                  <a:lnTo>
                    <a:pt x="298" y="394"/>
                  </a:lnTo>
                  <a:lnTo>
                    <a:pt x="296" y="410"/>
                  </a:lnTo>
                  <a:lnTo>
                    <a:pt x="296" y="435"/>
                  </a:lnTo>
                  <a:lnTo>
                    <a:pt x="300" y="441"/>
                  </a:lnTo>
                  <a:lnTo>
                    <a:pt x="308" y="446"/>
                  </a:lnTo>
                  <a:lnTo>
                    <a:pt x="310" y="450"/>
                  </a:lnTo>
                  <a:lnTo>
                    <a:pt x="326" y="454"/>
                  </a:lnTo>
                  <a:lnTo>
                    <a:pt x="330" y="456"/>
                  </a:lnTo>
                  <a:lnTo>
                    <a:pt x="330" y="461"/>
                  </a:lnTo>
                  <a:lnTo>
                    <a:pt x="336" y="463"/>
                  </a:lnTo>
                  <a:lnTo>
                    <a:pt x="356" y="472"/>
                  </a:lnTo>
                  <a:lnTo>
                    <a:pt x="364" y="487"/>
                  </a:lnTo>
                  <a:lnTo>
                    <a:pt x="383" y="502"/>
                  </a:lnTo>
                  <a:lnTo>
                    <a:pt x="403" y="517"/>
                  </a:lnTo>
                  <a:lnTo>
                    <a:pt x="405" y="521"/>
                  </a:lnTo>
                  <a:lnTo>
                    <a:pt x="405" y="534"/>
                  </a:lnTo>
                  <a:lnTo>
                    <a:pt x="407" y="551"/>
                  </a:lnTo>
                  <a:lnTo>
                    <a:pt x="49" y="562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" name="Freeform 73"/>
            <p:cNvSpPr/>
            <p:nvPr/>
          </p:nvSpPr>
          <p:spPr bwMode="gray">
            <a:xfrm>
              <a:off x="2994" y="2132"/>
              <a:ext cx="456" cy="302"/>
            </a:xfrm>
            <a:custGeom>
              <a:gdLst>
                <a:gd name="T0" fmla="*/ 370 w 456"/>
                <a:gd name="T1" fmla="*/ 0 h 302"/>
                <a:gd name="T2" fmla="*/ 383 w 456"/>
                <a:gd name="T3" fmla="*/ 19 h 302"/>
                <a:gd name="T4" fmla="*/ 378 w 456"/>
                <a:gd name="T5" fmla="*/ 34 h 302"/>
                <a:gd name="T6" fmla="*/ 387 w 456"/>
                <a:gd name="T7" fmla="*/ 73 h 302"/>
                <a:gd name="T8" fmla="*/ 417 w 456"/>
                <a:gd name="T9" fmla="*/ 87 h 302"/>
                <a:gd name="T10" fmla="*/ 423 w 456"/>
                <a:gd name="T11" fmla="*/ 102 h 302"/>
                <a:gd name="T12" fmla="*/ 438 w 456"/>
                <a:gd name="T13" fmla="*/ 120 h 302"/>
                <a:gd name="T14" fmla="*/ 456 w 456"/>
                <a:gd name="T15" fmla="*/ 145 h 302"/>
                <a:gd name="T16" fmla="*/ 451 w 456"/>
                <a:gd name="T17" fmla="*/ 162 h 302"/>
                <a:gd name="T18" fmla="*/ 445 w 456"/>
                <a:gd name="T19" fmla="*/ 177 h 302"/>
                <a:gd name="T20" fmla="*/ 423 w 456"/>
                <a:gd name="T21" fmla="*/ 194 h 302"/>
                <a:gd name="T22" fmla="*/ 404 w 456"/>
                <a:gd name="T23" fmla="*/ 197 h 302"/>
                <a:gd name="T24" fmla="*/ 391 w 456"/>
                <a:gd name="T25" fmla="*/ 212 h 302"/>
                <a:gd name="T26" fmla="*/ 402 w 456"/>
                <a:gd name="T27" fmla="*/ 229 h 302"/>
                <a:gd name="T28" fmla="*/ 402 w 456"/>
                <a:gd name="T29" fmla="*/ 250 h 302"/>
                <a:gd name="T30" fmla="*/ 380 w 456"/>
                <a:gd name="T31" fmla="*/ 280 h 302"/>
                <a:gd name="T32" fmla="*/ 378 w 456"/>
                <a:gd name="T33" fmla="*/ 295 h 302"/>
                <a:gd name="T34" fmla="*/ 350 w 456"/>
                <a:gd name="T35" fmla="*/ 282 h 302"/>
                <a:gd name="T36" fmla="*/ 57 w 456"/>
                <a:gd name="T37" fmla="*/ 285 h 302"/>
                <a:gd name="T38" fmla="*/ 57 w 456"/>
                <a:gd name="T39" fmla="*/ 269 h 302"/>
                <a:gd name="T40" fmla="*/ 49 w 456"/>
                <a:gd name="T41" fmla="*/ 252 h 302"/>
                <a:gd name="T42" fmla="*/ 51 w 456"/>
                <a:gd name="T43" fmla="*/ 237 h 302"/>
                <a:gd name="T44" fmla="*/ 46 w 456"/>
                <a:gd name="T45" fmla="*/ 218 h 302"/>
                <a:gd name="T46" fmla="*/ 46 w 456"/>
                <a:gd name="T47" fmla="*/ 201 h 302"/>
                <a:gd name="T48" fmla="*/ 30 w 456"/>
                <a:gd name="T49" fmla="*/ 186 h 302"/>
                <a:gd name="T50" fmla="*/ 27 w 456"/>
                <a:gd name="T51" fmla="*/ 171 h 302"/>
                <a:gd name="T52" fmla="*/ 14 w 456"/>
                <a:gd name="T53" fmla="*/ 148 h 302"/>
                <a:gd name="T54" fmla="*/ 19 w 456"/>
                <a:gd name="T55" fmla="*/ 128 h 302"/>
                <a:gd name="T56" fmla="*/ 8 w 456"/>
                <a:gd name="T57" fmla="*/ 113 h 302"/>
                <a:gd name="T58" fmla="*/ 8 w 456"/>
                <a:gd name="T59" fmla="*/ 102 h 302"/>
                <a:gd name="T60" fmla="*/ 8 w 456"/>
                <a:gd name="T61" fmla="*/ 66 h 302"/>
                <a:gd name="T62" fmla="*/ 10 w 456"/>
                <a:gd name="T63" fmla="*/ 53 h 302"/>
                <a:gd name="T64" fmla="*/ 2 w 456"/>
                <a:gd name="T65" fmla="*/ 34 h 302"/>
                <a:gd name="T66" fmla="*/ 4 w 456"/>
                <a:gd name="T67" fmla="*/ 19 h 302"/>
                <a:gd name="T68" fmla="*/ 8 w 456"/>
                <a:gd name="T69" fmla="*/ 11 h 3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02">
                  <a:moveTo>
                    <a:pt x="12" y="11"/>
                  </a:moveTo>
                  <a:lnTo>
                    <a:pt x="370" y="0"/>
                  </a:lnTo>
                  <a:lnTo>
                    <a:pt x="376" y="11"/>
                  </a:lnTo>
                  <a:lnTo>
                    <a:pt x="383" y="19"/>
                  </a:lnTo>
                  <a:lnTo>
                    <a:pt x="383" y="27"/>
                  </a:lnTo>
                  <a:lnTo>
                    <a:pt x="378" y="34"/>
                  </a:lnTo>
                  <a:lnTo>
                    <a:pt x="381" y="45"/>
                  </a:lnTo>
                  <a:lnTo>
                    <a:pt x="387" y="73"/>
                  </a:lnTo>
                  <a:lnTo>
                    <a:pt x="410" y="81"/>
                  </a:lnTo>
                  <a:lnTo>
                    <a:pt x="417" y="87"/>
                  </a:lnTo>
                  <a:lnTo>
                    <a:pt x="419" y="96"/>
                  </a:lnTo>
                  <a:lnTo>
                    <a:pt x="423" y="102"/>
                  </a:lnTo>
                  <a:lnTo>
                    <a:pt x="436" y="111"/>
                  </a:lnTo>
                  <a:lnTo>
                    <a:pt x="438" y="120"/>
                  </a:lnTo>
                  <a:lnTo>
                    <a:pt x="451" y="128"/>
                  </a:lnTo>
                  <a:lnTo>
                    <a:pt x="456" y="145"/>
                  </a:lnTo>
                  <a:lnTo>
                    <a:pt x="456" y="152"/>
                  </a:lnTo>
                  <a:lnTo>
                    <a:pt x="451" y="162"/>
                  </a:lnTo>
                  <a:lnTo>
                    <a:pt x="445" y="167"/>
                  </a:lnTo>
                  <a:lnTo>
                    <a:pt x="445" y="177"/>
                  </a:lnTo>
                  <a:lnTo>
                    <a:pt x="434" y="190"/>
                  </a:lnTo>
                  <a:lnTo>
                    <a:pt x="423" y="194"/>
                  </a:lnTo>
                  <a:lnTo>
                    <a:pt x="419" y="195"/>
                  </a:lnTo>
                  <a:lnTo>
                    <a:pt x="404" y="197"/>
                  </a:lnTo>
                  <a:lnTo>
                    <a:pt x="396" y="201"/>
                  </a:lnTo>
                  <a:lnTo>
                    <a:pt x="391" y="212"/>
                  </a:lnTo>
                  <a:lnTo>
                    <a:pt x="393" y="220"/>
                  </a:lnTo>
                  <a:lnTo>
                    <a:pt x="402" y="229"/>
                  </a:lnTo>
                  <a:lnTo>
                    <a:pt x="404" y="235"/>
                  </a:lnTo>
                  <a:lnTo>
                    <a:pt x="402" y="250"/>
                  </a:lnTo>
                  <a:lnTo>
                    <a:pt x="391" y="272"/>
                  </a:lnTo>
                  <a:lnTo>
                    <a:pt x="380" y="280"/>
                  </a:lnTo>
                  <a:lnTo>
                    <a:pt x="376" y="287"/>
                  </a:lnTo>
                  <a:lnTo>
                    <a:pt x="378" y="295"/>
                  </a:lnTo>
                  <a:lnTo>
                    <a:pt x="372" y="302"/>
                  </a:lnTo>
                  <a:lnTo>
                    <a:pt x="350" y="282"/>
                  </a:lnTo>
                  <a:lnTo>
                    <a:pt x="61" y="289"/>
                  </a:lnTo>
                  <a:lnTo>
                    <a:pt x="57" y="285"/>
                  </a:lnTo>
                  <a:lnTo>
                    <a:pt x="55" y="276"/>
                  </a:lnTo>
                  <a:lnTo>
                    <a:pt x="57" y="269"/>
                  </a:lnTo>
                  <a:lnTo>
                    <a:pt x="51" y="261"/>
                  </a:lnTo>
                  <a:lnTo>
                    <a:pt x="49" y="252"/>
                  </a:lnTo>
                  <a:lnTo>
                    <a:pt x="55" y="244"/>
                  </a:lnTo>
                  <a:lnTo>
                    <a:pt x="51" y="237"/>
                  </a:lnTo>
                  <a:lnTo>
                    <a:pt x="42" y="231"/>
                  </a:lnTo>
                  <a:lnTo>
                    <a:pt x="46" y="218"/>
                  </a:lnTo>
                  <a:lnTo>
                    <a:pt x="47" y="210"/>
                  </a:lnTo>
                  <a:lnTo>
                    <a:pt x="46" y="201"/>
                  </a:lnTo>
                  <a:lnTo>
                    <a:pt x="34" y="194"/>
                  </a:lnTo>
                  <a:lnTo>
                    <a:pt x="30" y="186"/>
                  </a:lnTo>
                  <a:lnTo>
                    <a:pt x="34" y="179"/>
                  </a:lnTo>
                  <a:lnTo>
                    <a:pt x="27" y="171"/>
                  </a:lnTo>
                  <a:lnTo>
                    <a:pt x="21" y="156"/>
                  </a:lnTo>
                  <a:lnTo>
                    <a:pt x="14" y="148"/>
                  </a:lnTo>
                  <a:lnTo>
                    <a:pt x="19" y="135"/>
                  </a:lnTo>
                  <a:lnTo>
                    <a:pt x="19" y="128"/>
                  </a:lnTo>
                  <a:lnTo>
                    <a:pt x="10" y="122"/>
                  </a:lnTo>
                  <a:lnTo>
                    <a:pt x="8" y="113"/>
                  </a:lnTo>
                  <a:lnTo>
                    <a:pt x="10" y="109"/>
                  </a:lnTo>
                  <a:lnTo>
                    <a:pt x="8" y="102"/>
                  </a:lnTo>
                  <a:lnTo>
                    <a:pt x="0" y="83"/>
                  </a:lnTo>
                  <a:lnTo>
                    <a:pt x="8" y="66"/>
                  </a:lnTo>
                  <a:lnTo>
                    <a:pt x="4" y="57"/>
                  </a:lnTo>
                  <a:lnTo>
                    <a:pt x="10" y="53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5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8" y="11"/>
                  </a:lnTo>
                  <a:lnTo>
                    <a:pt x="12" y="11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2" name="Freeform 74"/>
            <p:cNvSpPr/>
            <p:nvPr/>
          </p:nvSpPr>
          <p:spPr bwMode="gray">
            <a:xfrm>
              <a:off x="3055" y="2414"/>
              <a:ext cx="508" cy="439"/>
            </a:xfrm>
            <a:custGeom>
              <a:gdLst>
                <a:gd name="T0" fmla="*/ 427 w 508"/>
                <a:gd name="T1" fmla="*/ 388 h 439"/>
                <a:gd name="T2" fmla="*/ 433 w 508"/>
                <a:gd name="T3" fmla="*/ 399 h 439"/>
                <a:gd name="T4" fmla="*/ 435 w 508"/>
                <a:gd name="T5" fmla="*/ 414 h 439"/>
                <a:gd name="T6" fmla="*/ 414 w 508"/>
                <a:gd name="T7" fmla="*/ 433 h 439"/>
                <a:gd name="T8" fmla="*/ 465 w 508"/>
                <a:gd name="T9" fmla="*/ 435 h 439"/>
                <a:gd name="T10" fmla="*/ 469 w 508"/>
                <a:gd name="T11" fmla="*/ 416 h 439"/>
                <a:gd name="T12" fmla="*/ 478 w 508"/>
                <a:gd name="T13" fmla="*/ 386 h 439"/>
                <a:gd name="T14" fmla="*/ 493 w 508"/>
                <a:gd name="T15" fmla="*/ 375 h 439"/>
                <a:gd name="T16" fmla="*/ 501 w 508"/>
                <a:gd name="T17" fmla="*/ 375 h 439"/>
                <a:gd name="T18" fmla="*/ 506 w 508"/>
                <a:gd name="T19" fmla="*/ 341 h 439"/>
                <a:gd name="T20" fmla="*/ 499 w 508"/>
                <a:gd name="T21" fmla="*/ 337 h 439"/>
                <a:gd name="T22" fmla="*/ 497 w 508"/>
                <a:gd name="T23" fmla="*/ 332 h 439"/>
                <a:gd name="T24" fmla="*/ 491 w 508"/>
                <a:gd name="T25" fmla="*/ 337 h 439"/>
                <a:gd name="T26" fmla="*/ 472 w 508"/>
                <a:gd name="T27" fmla="*/ 311 h 439"/>
                <a:gd name="T28" fmla="*/ 478 w 508"/>
                <a:gd name="T29" fmla="*/ 302 h 439"/>
                <a:gd name="T30" fmla="*/ 472 w 508"/>
                <a:gd name="T31" fmla="*/ 289 h 439"/>
                <a:gd name="T32" fmla="*/ 446 w 508"/>
                <a:gd name="T33" fmla="*/ 255 h 439"/>
                <a:gd name="T34" fmla="*/ 414 w 508"/>
                <a:gd name="T35" fmla="*/ 238 h 439"/>
                <a:gd name="T36" fmla="*/ 397 w 508"/>
                <a:gd name="T37" fmla="*/ 214 h 439"/>
                <a:gd name="T38" fmla="*/ 412 w 508"/>
                <a:gd name="T39" fmla="*/ 193 h 439"/>
                <a:gd name="T40" fmla="*/ 414 w 508"/>
                <a:gd name="T41" fmla="*/ 167 h 439"/>
                <a:gd name="T42" fmla="*/ 394 w 508"/>
                <a:gd name="T43" fmla="*/ 152 h 439"/>
                <a:gd name="T44" fmla="*/ 380 w 508"/>
                <a:gd name="T45" fmla="*/ 163 h 439"/>
                <a:gd name="T46" fmla="*/ 365 w 508"/>
                <a:gd name="T47" fmla="*/ 124 h 439"/>
                <a:gd name="T48" fmla="*/ 337 w 508"/>
                <a:gd name="T49" fmla="*/ 101 h 439"/>
                <a:gd name="T50" fmla="*/ 315 w 508"/>
                <a:gd name="T51" fmla="*/ 69 h 439"/>
                <a:gd name="T52" fmla="*/ 307 w 508"/>
                <a:gd name="T53" fmla="*/ 35 h 439"/>
                <a:gd name="T54" fmla="*/ 311 w 508"/>
                <a:gd name="T55" fmla="*/ 20 h 439"/>
                <a:gd name="T56" fmla="*/ 0 w 508"/>
                <a:gd name="T57" fmla="*/ 7 h 439"/>
                <a:gd name="T58" fmla="*/ 11 w 508"/>
                <a:gd name="T59" fmla="*/ 24 h 439"/>
                <a:gd name="T60" fmla="*/ 24 w 508"/>
                <a:gd name="T61" fmla="*/ 49 h 439"/>
                <a:gd name="T62" fmla="*/ 26 w 508"/>
                <a:gd name="T63" fmla="*/ 64 h 439"/>
                <a:gd name="T64" fmla="*/ 60 w 508"/>
                <a:gd name="T65" fmla="*/ 90 h 439"/>
                <a:gd name="T66" fmla="*/ 48 w 508"/>
                <a:gd name="T67" fmla="*/ 112 h 439"/>
                <a:gd name="T68" fmla="*/ 61 w 508"/>
                <a:gd name="T69" fmla="*/ 124 h 439"/>
                <a:gd name="T70" fmla="*/ 73 w 508"/>
                <a:gd name="T71" fmla="*/ 144 h 439"/>
                <a:gd name="T72" fmla="*/ 84 w 508"/>
                <a:gd name="T73" fmla="*/ 148 h 439"/>
                <a:gd name="T74" fmla="*/ 86 w 508"/>
                <a:gd name="T75" fmla="*/ 403 h 4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8" h="439">
                  <a:moveTo>
                    <a:pt x="86" y="403"/>
                  </a:moveTo>
                  <a:lnTo>
                    <a:pt x="427" y="388"/>
                  </a:lnTo>
                  <a:lnTo>
                    <a:pt x="426" y="394"/>
                  </a:lnTo>
                  <a:lnTo>
                    <a:pt x="433" y="399"/>
                  </a:lnTo>
                  <a:lnTo>
                    <a:pt x="437" y="407"/>
                  </a:lnTo>
                  <a:lnTo>
                    <a:pt x="435" y="414"/>
                  </a:lnTo>
                  <a:lnTo>
                    <a:pt x="424" y="422"/>
                  </a:lnTo>
                  <a:lnTo>
                    <a:pt x="414" y="433"/>
                  </a:lnTo>
                  <a:lnTo>
                    <a:pt x="414" y="439"/>
                  </a:lnTo>
                  <a:lnTo>
                    <a:pt x="465" y="435"/>
                  </a:lnTo>
                  <a:lnTo>
                    <a:pt x="471" y="422"/>
                  </a:lnTo>
                  <a:lnTo>
                    <a:pt x="469" y="416"/>
                  </a:lnTo>
                  <a:lnTo>
                    <a:pt x="472" y="399"/>
                  </a:lnTo>
                  <a:lnTo>
                    <a:pt x="478" y="386"/>
                  </a:lnTo>
                  <a:lnTo>
                    <a:pt x="482" y="379"/>
                  </a:lnTo>
                  <a:lnTo>
                    <a:pt x="493" y="375"/>
                  </a:lnTo>
                  <a:lnTo>
                    <a:pt x="497" y="377"/>
                  </a:lnTo>
                  <a:lnTo>
                    <a:pt x="501" y="375"/>
                  </a:lnTo>
                  <a:lnTo>
                    <a:pt x="508" y="351"/>
                  </a:lnTo>
                  <a:lnTo>
                    <a:pt x="506" y="341"/>
                  </a:lnTo>
                  <a:lnTo>
                    <a:pt x="501" y="337"/>
                  </a:lnTo>
                  <a:lnTo>
                    <a:pt x="499" y="337"/>
                  </a:lnTo>
                  <a:lnTo>
                    <a:pt x="499" y="336"/>
                  </a:lnTo>
                  <a:lnTo>
                    <a:pt x="497" y="332"/>
                  </a:lnTo>
                  <a:lnTo>
                    <a:pt x="491" y="332"/>
                  </a:lnTo>
                  <a:lnTo>
                    <a:pt x="491" y="337"/>
                  </a:lnTo>
                  <a:lnTo>
                    <a:pt x="487" y="337"/>
                  </a:lnTo>
                  <a:lnTo>
                    <a:pt x="472" y="311"/>
                  </a:lnTo>
                  <a:lnTo>
                    <a:pt x="472" y="307"/>
                  </a:lnTo>
                  <a:lnTo>
                    <a:pt x="478" y="302"/>
                  </a:lnTo>
                  <a:lnTo>
                    <a:pt x="478" y="298"/>
                  </a:lnTo>
                  <a:lnTo>
                    <a:pt x="472" y="289"/>
                  </a:lnTo>
                  <a:lnTo>
                    <a:pt x="467" y="274"/>
                  </a:lnTo>
                  <a:lnTo>
                    <a:pt x="446" y="255"/>
                  </a:lnTo>
                  <a:lnTo>
                    <a:pt x="435" y="251"/>
                  </a:lnTo>
                  <a:lnTo>
                    <a:pt x="414" y="238"/>
                  </a:lnTo>
                  <a:lnTo>
                    <a:pt x="401" y="225"/>
                  </a:lnTo>
                  <a:lnTo>
                    <a:pt x="397" y="214"/>
                  </a:lnTo>
                  <a:lnTo>
                    <a:pt x="399" y="208"/>
                  </a:lnTo>
                  <a:lnTo>
                    <a:pt x="412" y="193"/>
                  </a:lnTo>
                  <a:lnTo>
                    <a:pt x="410" y="180"/>
                  </a:lnTo>
                  <a:lnTo>
                    <a:pt x="414" y="167"/>
                  </a:lnTo>
                  <a:lnTo>
                    <a:pt x="412" y="161"/>
                  </a:lnTo>
                  <a:lnTo>
                    <a:pt x="394" y="152"/>
                  </a:lnTo>
                  <a:lnTo>
                    <a:pt x="388" y="155"/>
                  </a:lnTo>
                  <a:lnTo>
                    <a:pt x="380" y="163"/>
                  </a:lnTo>
                  <a:lnTo>
                    <a:pt x="379" y="159"/>
                  </a:lnTo>
                  <a:lnTo>
                    <a:pt x="365" y="124"/>
                  </a:lnTo>
                  <a:lnTo>
                    <a:pt x="360" y="118"/>
                  </a:lnTo>
                  <a:lnTo>
                    <a:pt x="337" y="101"/>
                  </a:lnTo>
                  <a:lnTo>
                    <a:pt x="315" y="77"/>
                  </a:lnTo>
                  <a:lnTo>
                    <a:pt x="315" y="69"/>
                  </a:lnTo>
                  <a:lnTo>
                    <a:pt x="307" y="52"/>
                  </a:lnTo>
                  <a:lnTo>
                    <a:pt x="307" y="35"/>
                  </a:lnTo>
                  <a:lnTo>
                    <a:pt x="311" y="26"/>
                  </a:lnTo>
                  <a:lnTo>
                    <a:pt x="311" y="20"/>
                  </a:lnTo>
                  <a:lnTo>
                    <a:pt x="289" y="0"/>
                  </a:lnTo>
                  <a:lnTo>
                    <a:pt x="0" y="7"/>
                  </a:lnTo>
                  <a:lnTo>
                    <a:pt x="5" y="17"/>
                  </a:lnTo>
                  <a:lnTo>
                    <a:pt x="11" y="24"/>
                  </a:lnTo>
                  <a:lnTo>
                    <a:pt x="15" y="37"/>
                  </a:lnTo>
                  <a:lnTo>
                    <a:pt x="24" y="49"/>
                  </a:lnTo>
                  <a:lnTo>
                    <a:pt x="30" y="52"/>
                  </a:lnTo>
                  <a:lnTo>
                    <a:pt x="26" y="64"/>
                  </a:lnTo>
                  <a:lnTo>
                    <a:pt x="28" y="65"/>
                  </a:lnTo>
                  <a:lnTo>
                    <a:pt x="60" y="90"/>
                  </a:lnTo>
                  <a:lnTo>
                    <a:pt x="50" y="101"/>
                  </a:lnTo>
                  <a:lnTo>
                    <a:pt x="48" y="112"/>
                  </a:lnTo>
                  <a:lnTo>
                    <a:pt x="54" y="120"/>
                  </a:lnTo>
                  <a:lnTo>
                    <a:pt x="61" y="124"/>
                  </a:lnTo>
                  <a:lnTo>
                    <a:pt x="65" y="139"/>
                  </a:lnTo>
                  <a:lnTo>
                    <a:pt x="73" y="144"/>
                  </a:lnTo>
                  <a:lnTo>
                    <a:pt x="80" y="146"/>
                  </a:lnTo>
                  <a:lnTo>
                    <a:pt x="84" y="148"/>
                  </a:lnTo>
                  <a:lnTo>
                    <a:pt x="86" y="356"/>
                  </a:lnTo>
                  <a:lnTo>
                    <a:pt x="86" y="403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3" name="Freeform 75"/>
            <p:cNvSpPr/>
            <p:nvPr/>
          </p:nvSpPr>
          <p:spPr bwMode="gray">
            <a:xfrm>
              <a:off x="3192" y="3144"/>
              <a:ext cx="429" cy="375"/>
            </a:xfrm>
            <a:custGeom>
              <a:gdLst>
                <a:gd name="T0" fmla="*/ 230 w 429"/>
                <a:gd name="T1" fmla="*/ 9 h 375"/>
                <a:gd name="T2" fmla="*/ 247 w 429"/>
                <a:gd name="T3" fmla="*/ 56 h 375"/>
                <a:gd name="T4" fmla="*/ 242 w 429"/>
                <a:gd name="T5" fmla="*/ 75 h 375"/>
                <a:gd name="T6" fmla="*/ 219 w 429"/>
                <a:gd name="T7" fmla="*/ 122 h 375"/>
                <a:gd name="T8" fmla="*/ 354 w 429"/>
                <a:gd name="T9" fmla="*/ 185 h 375"/>
                <a:gd name="T10" fmla="*/ 354 w 429"/>
                <a:gd name="T11" fmla="*/ 227 h 375"/>
                <a:gd name="T12" fmla="*/ 352 w 429"/>
                <a:gd name="T13" fmla="*/ 257 h 375"/>
                <a:gd name="T14" fmla="*/ 322 w 429"/>
                <a:gd name="T15" fmla="*/ 249 h 375"/>
                <a:gd name="T16" fmla="*/ 315 w 429"/>
                <a:gd name="T17" fmla="*/ 276 h 375"/>
                <a:gd name="T18" fmla="*/ 347 w 429"/>
                <a:gd name="T19" fmla="*/ 270 h 375"/>
                <a:gd name="T20" fmla="*/ 367 w 429"/>
                <a:gd name="T21" fmla="*/ 268 h 375"/>
                <a:gd name="T22" fmla="*/ 358 w 429"/>
                <a:gd name="T23" fmla="*/ 279 h 375"/>
                <a:gd name="T24" fmla="*/ 371 w 429"/>
                <a:gd name="T25" fmla="*/ 289 h 375"/>
                <a:gd name="T26" fmla="*/ 397 w 429"/>
                <a:gd name="T27" fmla="*/ 268 h 375"/>
                <a:gd name="T28" fmla="*/ 412 w 429"/>
                <a:gd name="T29" fmla="*/ 270 h 375"/>
                <a:gd name="T30" fmla="*/ 410 w 429"/>
                <a:gd name="T31" fmla="*/ 287 h 375"/>
                <a:gd name="T32" fmla="*/ 379 w 429"/>
                <a:gd name="T33" fmla="*/ 317 h 375"/>
                <a:gd name="T34" fmla="*/ 399 w 429"/>
                <a:gd name="T35" fmla="*/ 341 h 375"/>
                <a:gd name="T36" fmla="*/ 427 w 429"/>
                <a:gd name="T37" fmla="*/ 364 h 375"/>
                <a:gd name="T38" fmla="*/ 397 w 429"/>
                <a:gd name="T39" fmla="*/ 358 h 375"/>
                <a:gd name="T40" fmla="*/ 358 w 429"/>
                <a:gd name="T41" fmla="*/ 334 h 375"/>
                <a:gd name="T42" fmla="*/ 343 w 429"/>
                <a:gd name="T43" fmla="*/ 352 h 375"/>
                <a:gd name="T44" fmla="*/ 334 w 429"/>
                <a:gd name="T45" fmla="*/ 366 h 375"/>
                <a:gd name="T46" fmla="*/ 317 w 429"/>
                <a:gd name="T47" fmla="*/ 354 h 375"/>
                <a:gd name="T48" fmla="*/ 302 w 429"/>
                <a:gd name="T49" fmla="*/ 354 h 375"/>
                <a:gd name="T50" fmla="*/ 273 w 429"/>
                <a:gd name="T51" fmla="*/ 364 h 375"/>
                <a:gd name="T52" fmla="*/ 228 w 429"/>
                <a:gd name="T53" fmla="*/ 334 h 375"/>
                <a:gd name="T54" fmla="*/ 210 w 429"/>
                <a:gd name="T55" fmla="*/ 321 h 375"/>
                <a:gd name="T56" fmla="*/ 208 w 429"/>
                <a:gd name="T57" fmla="*/ 315 h 375"/>
                <a:gd name="T58" fmla="*/ 191 w 429"/>
                <a:gd name="T59" fmla="*/ 313 h 375"/>
                <a:gd name="T60" fmla="*/ 182 w 429"/>
                <a:gd name="T61" fmla="*/ 306 h 375"/>
                <a:gd name="T62" fmla="*/ 170 w 429"/>
                <a:gd name="T63" fmla="*/ 330 h 375"/>
                <a:gd name="T64" fmla="*/ 78 w 429"/>
                <a:gd name="T65" fmla="*/ 313 h 375"/>
                <a:gd name="T66" fmla="*/ 16 w 429"/>
                <a:gd name="T67" fmla="*/ 313 h 375"/>
                <a:gd name="T68" fmla="*/ 28 w 429"/>
                <a:gd name="T69" fmla="*/ 296 h 375"/>
                <a:gd name="T70" fmla="*/ 30 w 429"/>
                <a:gd name="T71" fmla="*/ 261 h 375"/>
                <a:gd name="T72" fmla="*/ 33 w 429"/>
                <a:gd name="T73" fmla="*/ 238 h 375"/>
                <a:gd name="T74" fmla="*/ 45 w 429"/>
                <a:gd name="T75" fmla="*/ 208 h 375"/>
                <a:gd name="T76" fmla="*/ 35 w 429"/>
                <a:gd name="T77" fmla="*/ 172 h 375"/>
                <a:gd name="T78" fmla="*/ 31 w 429"/>
                <a:gd name="T79" fmla="*/ 159 h 375"/>
                <a:gd name="T80" fmla="*/ 20 w 429"/>
                <a:gd name="T81" fmla="*/ 144 h 375"/>
                <a:gd name="T82" fmla="*/ 5 w 429"/>
                <a:gd name="T83" fmla="*/ 109 h 3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9" h="375">
                  <a:moveTo>
                    <a:pt x="0" y="7"/>
                  </a:moveTo>
                  <a:lnTo>
                    <a:pt x="230" y="0"/>
                  </a:lnTo>
                  <a:lnTo>
                    <a:pt x="230" y="9"/>
                  </a:lnTo>
                  <a:lnTo>
                    <a:pt x="240" y="28"/>
                  </a:lnTo>
                  <a:lnTo>
                    <a:pt x="242" y="45"/>
                  </a:lnTo>
                  <a:lnTo>
                    <a:pt x="247" y="56"/>
                  </a:lnTo>
                  <a:lnTo>
                    <a:pt x="251" y="62"/>
                  </a:lnTo>
                  <a:lnTo>
                    <a:pt x="253" y="69"/>
                  </a:lnTo>
                  <a:lnTo>
                    <a:pt x="242" y="75"/>
                  </a:lnTo>
                  <a:lnTo>
                    <a:pt x="238" y="78"/>
                  </a:lnTo>
                  <a:lnTo>
                    <a:pt x="234" y="99"/>
                  </a:lnTo>
                  <a:lnTo>
                    <a:pt x="219" y="122"/>
                  </a:lnTo>
                  <a:lnTo>
                    <a:pt x="206" y="163"/>
                  </a:lnTo>
                  <a:lnTo>
                    <a:pt x="204" y="193"/>
                  </a:lnTo>
                  <a:lnTo>
                    <a:pt x="354" y="185"/>
                  </a:lnTo>
                  <a:lnTo>
                    <a:pt x="358" y="191"/>
                  </a:lnTo>
                  <a:lnTo>
                    <a:pt x="354" y="206"/>
                  </a:lnTo>
                  <a:lnTo>
                    <a:pt x="354" y="227"/>
                  </a:lnTo>
                  <a:lnTo>
                    <a:pt x="371" y="242"/>
                  </a:lnTo>
                  <a:lnTo>
                    <a:pt x="373" y="261"/>
                  </a:lnTo>
                  <a:lnTo>
                    <a:pt x="352" y="257"/>
                  </a:lnTo>
                  <a:lnTo>
                    <a:pt x="334" y="247"/>
                  </a:lnTo>
                  <a:lnTo>
                    <a:pt x="328" y="246"/>
                  </a:lnTo>
                  <a:lnTo>
                    <a:pt x="322" y="249"/>
                  </a:lnTo>
                  <a:lnTo>
                    <a:pt x="309" y="262"/>
                  </a:lnTo>
                  <a:lnTo>
                    <a:pt x="307" y="268"/>
                  </a:lnTo>
                  <a:lnTo>
                    <a:pt x="315" y="276"/>
                  </a:lnTo>
                  <a:lnTo>
                    <a:pt x="320" y="277"/>
                  </a:lnTo>
                  <a:lnTo>
                    <a:pt x="337" y="277"/>
                  </a:lnTo>
                  <a:lnTo>
                    <a:pt x="347" y="270"/>
                  </a:lnTo>
                  <a:lnTo>
                    <a:pt x="352" y="268"/>
                  </a:lnTo>
                  <a:lnTo>
                    <a:pt x="362" y="268"/>
                  </a:lnTo>
                  <a:lnTo>
                    <a:pt x="367" y="268"/>
                  </a:lnTo>
                  <a:lnTo>
                    <a:pt x="367" y="270"/>
                  </a:lnTo>
                  <a:lnTo>
                    <a:pt x="365" y="274"/>
                  </a:lnTo>
                  <a:lnTo>
                    <a:pt x="358" y="279"/>
                  </a:lnTo>
                  <a:lnTo>
                    <a:pt x="360" y="285"/>
                  </a:lnTo>
                  <a:lnTo>
                    <a:pt x="365" y="289"/>
                  </a:lnTo>
                  <a:lnTo>
                    <a:pt x="371" y="289"/>
                  </a:lnTo>
                  <a:lnTo>
                    <a:pt x="375" y="287"/>
                  </a:lnTo>
                  <a:lnTo>
                    <a:pt x="382" y="276"/>
                  </a:lnTo>
                  <a:lnTo>
                    <a:pt x="397" y="268"/>
                  </a:lnTo>
                  <a:lnTo>
                    <a:pt x="403" y="264"/>
                  </a:lnTo>
                  <a:lnTo>
                    <a:pt x="409" y="264"/>
                  </a:lnTo>
                  <a:lnTo>
                    <a:pt x="412" y="270"/>
                  </a:lnTo>
                  <a:lnTo>
                    <a:pt x="409" y="277"/>
                  </a:lnTo>
                  <a:lnTo>
                    <a:pt x="412" y="281"/>
                  </a:lnTo>
                  <a:lnTo>
                    <a:pt x="410" y="287"/>
                  </a:lnTo>
                  <a:lnTo>
                    <a:pt x="403" y="291"/>
                  </a:lnTo>
                  <a:lnTo>
                    <a:pt x="392" y="307"/>
                  </a:lnTo>
                  <a:lnTo>
                    <a:pt x="379" y="317"/>
                  </a:lnTo>
                  <a:lnTo>
                    <a:pt x="379" y="324"/>
                  </a:lnTo>
                  <a:lnTo>
                    <a:pt x="382" y="332"/>
                  </a:lnTo>
                  <a:lnTo>
                    <a:pt x="399" y="341"/>
                  </a:lnTo>
                  <a:lnTo>
                    <a:pt x="427" y="352"/>
                  </a:lnTo>
                  <a:lnTo>
                    <a:pt x="429" y="358"/>
                  </a:lnTo>
                  <a:lnTo>
                    <a:pt x="427" y="364"/>
                  </a:lnTo>
                  <a:lnTo>
                    <a:pt x="424" y="366"/>
                  </a:lnTo>
                  <a:lnTo>
                    <a:pt x="401" y="375"/>
                  </a:lnTo>
                  <a:lnTo>
                    <a:pt x="397" y="358"/>
                  </a:lnTo>
                  <a:lnTo>
                    <a:pt x="386" y="352"/>
                  </a:lnTo>
                  <a:lnTo>
                    <a:pt x="362" y="343"/>
                  </a:lnTo>
                  <a:lnTo>
                    <a:pt x="358" y="334"/>
                  </a:lnTo>
                  <a:lnTo>
                    <a:pt x="352" y="332"/>
                  </a:lnTo>
                  <a:lnTo>
                    <a:pt x="347" y="334"/>
                  </a:lnTo>
                  <a:lnTo>
                    <a:pt x="343" y="352"/>
                  </a:lnTo>
                  <a:lnTo>
                    <a:pt x="345" y="354"/>
                  </a:lnTo>
                  <a:lnTo>
                    <a:pt x="345" y="358"/>
                  </a:lnTo>
                  <a:lnTo>
                    <a:pt x="334" y="366"/>
                  </a:lnTo>
                  <a:lnTo>
                    <a:pt x="328" y="366"/>
                  </a:lnTo>
                  <a:lnTo>
                    <a:pt x="320" y="356"/>
                  </a:lnTo>
                  <a:lnTo>
                    <a:pt x="317" y="354"/>
                  </a:lnTo>
                  <a:lnTo>
                    <a:pt x="309" y="358"/>
                  </a:lnTo>
                  <a:lnTo>
                    <a:pt x="305" y="354"/>
                  </a:lnTo>
                  <a:lnTo>
                    <a:pt x="302" y="354"/>
                  </a:lnTo>
                  <a:lnTo>
                    <a:pt x="290" y="367"/>
                  </a:lnTo>
                  <a:lnTo>
                    <a:pt x="277" y="367"/>
                  </a:lnTo>
                  <a:lnTo>
                    <a:pt x="273" y="364"/>
                  </a:lnTo>
                  <a:lnTo>
                    <a:pt x="258" y="362"/>
                  </a:lnTo>
                  <a:lnTo>
                    <a:pt x="240" y="336"/>
                  </a:lnTo>
                  <a:lnTo>
                    <a:pt x="228" y="334"/>
                  </a:lnTo>
                  <a:lnTo>
                    <a:pt x="217" y="328"/>
                  </a:lnTo>
                  <a:lnTo>
                    <a:pt x="212" y="322"/>
                  </a:lnTo>
                  <a:lnTo>
                    <a:pt x="210" y="321"/>
                  </a:lnTo>
                  <a:lnTo>
                    <a:pt x="208" y="321"/>
                  </a:lnTo>
                  <a:lnTo>
                    <a:pt x="206" y="319"/>
                  </a:lnTo>
                  <a:lnTo>
                    <a:pt x="208" y="315"/>
                  </a:lnTo>
                  <a:lnTo>
                    <a:pt x="202" y="313"/>
                  </a:lnTo>
                  <a:lnTo>
                    <a:pt x="200" y="315"/>
                  </a:lnTo>
                  <a:lnTo>
                    <a:pt x="191" y="313"/>
                  </a:lnTo>
                  <a:lnTo>
                    <a:pt x="189" y="311"/>
                  </a:lnTo>
                  <a:lnTo>
                    <a:pt x="187" y="306"/>
                  </a:lnTo>
                  <a:lnTo>
                    <a:pt x="182" y="306"/>
                  </a:lnTo>
                  <a:lnTo>
                    <a:pt x="167" y="321"/>
                  </a:lnTo>
                  <a:lnTo>
                    <a:pt x="174" y="328"/>
                  </a:lnTo>
                  <a:lnTo>
                    <a:pt x="170" y="330"/>
                  </a:lnTo>
                  <a:lnTo>
                    <a:pt x="146" y="332"/>
                  </a:lnTo>
                  <a:lnTo>
                    <a:pt x="103" y="324"/>
                  </a:lnTo>
                  <a:lnTo>
                    <a:pt x="78" y="313"/>
                  </a:lnTo>
                  <a:lnTo>
                    <a:pt x="22" y="322"/>
                  </a:lnTo>
                  <a:lnTo>
                    <a:pt x="18" y="319"/>
                  </a:lnTo>
                  <a:lnTo>
                    <a:pt x="16" y="313"/>
                  </a:lnTo>
                  <a:lnTo>
                    <a:pt x="20" y="309"/>
                  </a:lnTo>
                  <a:lnTo>
                    <a:pt x="22" y="306"/>
                  </a:lnTo>
                  <a:lnTo>
                    <a:pt x="28" y="296"/>
                  </a:lnTo>
                  <a:lnTo>
                    <a:pt x="35" y="276"/>
                  </a:lnTo>
                  <a:lnTo>
                    <a:pt x="30" y="268"/>
                  </a:lnTo>
                  <a:lnTo>
                    <a:pt x="30" y="261"/>
                  </a:lnTo>
                  <a:lnTo>
                    <a:pt x="31" y="257"/>
                  </a:lnTo>
                  <a:lnTo>
                    <a:pt x="30" y="251"/>
                  </a:lnTo>
                  <a:lnTo>
                    <a:pt x="33" y="238"/>
                  </a:lnTo>
                  <a:lnTo>
                    <a:pt x="39" y="234"/>
                  </a:lnTo>
                  <a:lnTo>
                    <a:pt x="43" y="225"/>
                  </a:lnTo>
                  <a:lnTo>
                    <a:pt x="45" y="208"/>
                  </a:lnTo>
                  <a:lnTo>
                    <a:pt x="45" y="197"/>
                  </a:lnTo>
                  <a:lnTo>
                    <a:pt x="43" y="182"/>
                  </a:lnTo>
                  <a:lnTo>
                    <a:pt x="35" y="172"/>
                  </a:lnTo>
                  <a:lnTo>
                    <a:pt x="33" y="170"/>
                  </a:lnTo>
                  <a:lnTo>
                    <a:pt x="35" y="163"/>
                  </a:lnTo>
                  <a:lnTo>
                    <a:pt x="31" y="159"/>
                  </a:lnTo>
                  <a:lnTo>
                    <a:pt x="28" y="152"/>
                  </a:lnTo>
                  <a:lnTo>
                    <a:pt x="22" y="146"/>
                  </a:lnTo>
                  <a:lnTo>
                    <a:pt x="20" y="144"/>
                  </a:lnTo>
                  <a:lnTo>
                    <a:pt x="24" y="133"/>
                  </a:lnTo>
                  <a:lnTo>
                    <a:pt x="16" y="120"/>
                  </a:lnTo>
                  <a:lnTo>
                    <a:pt x="5" y="109"/>
                  </a:lnTo>
                  <a:lnTo>
                    <a:pt x="1" y="103"/>
                  </a:lnTo>
                  <a:lnTo>
                    <a:pt x="0" y="7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" name="Freeform 76"/>
            <p:cNvSpPr/>
            <p:nvPr/>
          </p:nvSpPr>
          <p:spPr bwMode="gray">
            <a:xfrm>
              <a:off x="3244" y="1802"/>
              <a:ext cx="400" cy="426"/>
            </a:xfrm>
            <a:custGeom>
              <a:gdLst>
                <a:gd name="T0" fmla="*/ 167 w 400"/>
                <a:gd name="T1" fmla="*/ 417 h 426"/>
                <a:gd name="T2" fmla="*/ 137 w 400"/>
                <a:gd name="T3" fmla="*/ 403 h 426"/>
                <a:gd name="T4" fmla="*/ 128 w 400"/>
                <a:gd name="T5" fmla="*/ 364 h 426"/>
                <a:gd name="T6" fmla="*/ 133 w 400"/>
                <a:gd name="T7" fmla="*/ 349 h 426"/>
                <a:gd name="T8" fmla="*/ 120 w 400"/>
                <a:gd name="T9" fmla="*/ 330 h 426"/>
                <a:gd name="T10" fmla="*/ 118 w 400"/>
                <a:gd name="T11" fmla="*/ 300 h 426"/>
                <a:gd name="T12" fmla="*/ 96 w 400"/>
                <a:gd name="T13" fmla="*/ 281 h 426"/>
                <a:gd name="T14" fmla="*/ 69 w 400"/>
                <a:gd name="T15" fmla="*/ 251 h 426"/>
                <a:gd name="T16" fmla="*/ 43 w 400"/>
                <a:gd name="T17" fmla="*/ 240 h 426"/>
                <a:gd name="T18" fmla="*/ 39 w 400"/>
                <a:gd name="T19" fmla="*/ 233 h 426"/>
                <a:gd name="T20" fmla="*/ 21 w 400"/>
                <a:gd name="T21" fmla="*/ 225 h 426"/>
                <a:gd name="T22" fmla="*/ 9 w 400"/>
                <a:gd name="T23" fmla="*/ 214 h 426"/>
                <a:gd name="T24" fmla="*/ 11 w 400"/>
                <a:gd name="T25" fmla="*/ 173 h 426"/>
                <a:gd name="T26" fmla="*/ 15 w 400"/>
                <a:gd name="T27" fmla="*/ 152 h 426"/>
                <a:gd name="T28" fmla="*/ 0 w 400"/>
                <a:gd name="T29" fmla="*/ 135 h 426"/>
                <a:gd name="T30" fmla="*/ 8 w 400"/>
                <a:gd name="T31" fmla="*/ 118 h 426"/>
                <a:gd name="T32" fmla="*/ 26 w 400"/>
                <a:gd name="T33" fmla="*/ 94 h 426"/>
                <a:gd name="T34" fmla="*/ 39 w 400"/>
                <a:gd name="T35" fmla="*/ 86 h 426"/>
                <a:gd name="T36" fmla="*/ 41 w 400"/>
                <a:gd name="T37" fmla="*/ 30 h 426"/>
                <a:gd name="T38" fmla="*/ 53 w 400"/>
                <a:gd name="T39" fmla="*/ 26 h 426"/>
                <a:gd name="T40" fmla="*/ 73 w 400"/>
                <a:gd name="T41" fmla="*/ 28 h 426"/>
                <a:gd name="T42" fmla="*/ 126 w 400"/>
                <a:gd name="T43" fmla="*/ 0 h 426"/>
                <a:gd name="T44" fmla="*/ 133 w 400"/>
                <a:gd name="T45" fmla="*/ 2 h 426"/>
                <a:gd name="T46" fmla="*/ 131 w 400"/>
                <a:gd name="T47" fmla="*/ 15 h 426"/>
                <a:gd name="T48" fmla="*/ 126 w 400"/>
                <a:gd name="T49" fmla="*/ 32 h 426"/>
                <a:gd name="T50" fmla="*/ 146 w 400"/>
                <a:gd name="T51" fmla="*/ 26 h 426"/>
                <a:gd name="T52" fmla="*/ 161 w 400"/>
                <a:gd name="T53" fmla="*/ 34 h 426"/>
                <a:gd name="T54" fmla="*/ 175 w 400"/>
                <a:gd name="T55" fmla="*/ 39 h 426"/>
                <a:gd name="T56" fmla="*/ 182 w 400"/>
                <a:gd name="T57" fmla="*/ 54 h 426"/>
                <a:gd name="T58" fmla="*/ 250 w 400"/>
                <a:gd name="T59" fmla="*/ 69 h 426"/>
                <a:gd name="T60" fmla="*/ 270 w 400"/>
                <a:gd name="T61" fmla="*/ 81 h 426"/>
                <a:gd name="T62" fmla="*/ 283 w 400"/>
                <a:gd name="T63" fmla="*/ 84 h 426"/>
                <a:gd name="T64" fmla="*/ 291 w 400"/>
                <a:gd name="T65" fmla="*/ 81 h 426"/>
                <a:gd name="T66" fmla="*/ 315 w 400"/>
                <a:gd name="T67" fmla="*/ 86 h 426"/>
                <a:gd name="T68" fmla="*/ 317 w 400"/>
                <a:gd name="T69" fmla="*/ 94 h 426"/>
                <a:gd name="T70" fmla="*/ 328 w 400"/>
                <a:gd name="T71" fmla="*/ 99 h 426"/>
                <a:gd name="T72" fmla="*/ 342 w 400"/>
                <a:gd name="T73" fmla="*/ 113 h 426"/>
                <a:gd name="T74" fmla="*/ 342 w 400"/>
                <a:gd name="T75" fmla="*/ 139 h 426"/>
                <a:gd name="T76" fmla="*/ 353 w 400"/>
                <a:gd name="T77" fmla="*/ 137 h 426"/>
                <a:gd name="T78" fmla="*/ 349 w 400"/>
                <a:gd name="T79" fmla="*/ 148 h 426"/>
                <a:gd name="T80" fmla="*/ 362 w 400"/>
                <a:gd name="T81" fmla="*/ 163 h 426"/>
                <a:gd name="T82" fmla="*/ 345 w 400"/>
                <a:gd name="T83" fmla="*/ 180 h 426"/>
                <a:gd name="T84" fmla="*/ 334 w 400"/>
                <a:gd name="T85" fmla="*/ 210 h 426"/>
                <a:gd name="T86" fmla="*/ 336 w 400"/>
                <a:gd name="T87" fmla="*/ 220 h 426"/>
                <a:gd name="T88" fmla="*/ 357 w 400"/>
                <a:gd name="T89" fmla="*/ 191 h 426"/>
                <a:gd name="T90" fmla="*/ 375 w 400"/>
                <a:gd name="T91" fmla="*/ 180 h 426"/>
                <a:gd name="T92" fmla="*/ 383 w 400"/>
                <a:gd name="T93" fmla="*/ 169 h 426"/>
                <a:gd name="T94" fmla="*/ 385 w 400"/>
                <a:gd name="T95" fmla="*/ 156 h 426"/>
                <a:gd name="T96" fmla="*/ 389 w 400"/>
                <a:gd name="T97" fmla="*/ 148 h 426"/>
                <a:gd name="T98" fmla="*/ 394 w 400"/>
                <a:gd name="T99" fmla="*/ 141 h 426"/>
                <a:gd name="T100" fmla="*/ 400 w 400"/>
                <a:gd name="T101" fmla="*/ 144 h 426"/>
                <a:gd name="T102" fmla="*/ 389 w 400"/>
                <a:gd name="T103" fmla="*/ 180 h 426"/>
                <a:gd name="T104" fmla="*/ 381 w 400"/>
                <a:gd name="T105" fmla="*/ 193 h 426"/>
                <a:gd name="T106" fmla="*/ 373 w 400"/>
                <a:gd name="T107" fmla="*/ 220 h 426"/>
                <a:gd name="T108" fmla="*/ 372 w 400"/>
                <a:gd name="T109" fmla="*/ 250 h 426"/>
                <a:gd name="T110" fmla="*/ 360 w 400"/>
                <a:gd name="T111" fmla="*/ 265 h 426"/>
                <a:gd name="T112" fmla="*/ 364 w 400"/>
                <a:gd name="T113" fmla="*/ 300 h 426"/>
                <a:gd name="T114" fmla="*/ 353 w 400"/>
                <a:gd name="T115" fmla="*/ 330 h 426"/>
                <a:gd name="T116" fmla="*/ 368 w 400"/>
                <a:gd name="T117" fmla="*/ 388 h 426"/>
                <a:gd name="T118" fmla="*/ 368 w 400"/>
                <a:gd name="T119" fmla="*/ 398 h 426"/>
                <a:gd name="T120" fmla="*/ 368 w 400"/>
                <a:gd name="T121" fmla="*/ 413 h 4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0" h="426">
                  <a:moveTo>
                    <a:pt x="169" y="426"/>
                  </a:moveTo>
                  <a:lnTo>
                    <a:pt x="167" y="417"/>
                  </a:lnTo>
                  <a:lnTo>
                    <a:pt x="160" y="411"/>
                  </a:lnTo>
                  <a:lnTo>
                    <a:pt x="137" y="403"/>
                  </a:lnTo>
                  <a:lnTo>
                    <a:pt x="131" y="375"/>
                  </a:lnTo>
                  <a:lnTo>
                    <a:pt x="128" y="364"/>
                  </a:lnTo>
                  <a:lnTo>
                    <a:pt x="133" y="357"/>
                  </a:lnTo>
                  <a:lnTo>
                    <a:pt x="133" y="349"/>
                  </a:lnTo>
                  <a:lnTo>
                    <a:pt x="126" y="341"/>
                  </a:lnTo>
                  <a:lnTo>
                    <a:pt x="120" y="330"/>
                  </a:lnTo>
                  <a:lnTo>
                    <a:pt x="118" y="313"/>
                  </a:lnTo>
                  <a:lnTo>
                    <a:pt x="118" y="300"/>
                  </a:lnTo>
                  <a:lnTo>
                    <a:pt x="116" y="296"/>
                  </a:lnTo>
                  <a:lnTo>
                    <a:pt x="96" y="281"/>
                  </a:lnTo>
                  <a:lnTo>
                    <a:pt x="77" y="266"/>
                  </a:lnTo>
                  <a:lnTo>
                    <a:pt x="69" y="251"/>
                  </a:lnTo>
                  <a:lnTo>
                    <a:pt x="49" y="242"/>
                  </a:lnTo>
                  <a:lnTo>
                    <a:pt x="43" y="240"/>
                  </a:lnTo>
                  <a:lnTo>
                    <a:pt x="43" y="235"/>
                  </a:lnTo>
                  <a:lnTo>
                    <a:pt x="39" y="233"/>
                  </a:lnTo>
                  <a:lnTo>
                    <a:pt x="23" y="229"/>
                  </a:lnTo>
                  <a:lnTo>
                    <a:pt x="21" y="225"/>
                  </a:lnTo>
                  <a:lnTo>
                    <a:pt x="13" y="220"/>
                  </a:lnTo>
                  <a:lnTo>
                    <a:pt x="9" y="214"/>
                  </a:lnTo>
                  <a:lnTo>
                    <a:pt x="9" y="189"/>
                  </a:lnTo>
                  <a:lnTo>
                    <a:pt x="11" y="173"/>
                  </a:lnTo>
                  <a:lnTo>
                    <a:pt x="9" y="163"/>
                  </a:lnTo>
                  <a:lnTo>
                    <a:pt x="15" y="152"/>
                  </a:lnTo>
                  <a:lnTo>
                    <a:pt x="9" y="141"/>
                  </a:lnTo>
                  <a:lnTo>
                    <a:pt x="0" y="135"/>
                  </a:lnTo>
                  <a:lnTo>
                    <a:pt x="4" y="120"/>
                  </a:lnTo>
                  <a:lnTo>
                    <a:pt x="8" y="118"/>
                  </a:lnTo>
                  <a:lnTo>
                    <a:pt x="8" y="111"/>
                  </a:lnTo>
                  <a:lnTo>
                    <a:pt x="26" y="94"/>
                  </a:lnTo>
                  <a:lnTo>
                    <a:pt x="34" y="92"/>
                  </a:lnTo>
                  <a:lnTo>
                    <a:pt x="39" y="86"/>
                  </a:lnTo>
                  <a:lnTo>
                    <a:pt x="36" y="34"/>
                  </a:lnTo>
                  <a:lnTo>
                    <a:pt x="41" y="30"/>
                  </a:lnTo>
                  <a:lnTo>
                    <a:pt x="45" y="22"/>
                  </a:lnTo>
                  <a:lnTo>
                    <a:pt x="53" y="26"/>
                  </a:lnTo>
                  <a:lnTo>
                    <a:pt x="62" y="28"/>
                  </a:lnTo>
                  <a:lnTo>
                    <a:pt x="73" y="28"/>
                  </a:lnTo>
                  <a:lnTo>
                    <a:pt x="92" y="17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3" y="2"/>
                  </a:lnTo>
                  <a:lnTo>
                    <a:pt x="133" y="9"/>
                  </a:lnTo>
                  <a:lnTo>
                    <a:pt x="131" y="15"/>
                  </a:lnTo>
                  <a:lnTo>
                    <a:pt x="130" y="19"/>
                  </a:lnTo>
                  <a:lnTo>
                    <a:pt x="126" y="32"/>
                  </a:lnTo>
                  <a:lnTo>
                    <a:pt x="139" y="26"/>
                  </a:lnTo>
                  <a:lnTo>
                    <a:pt x="146" y="26"/>
                  </a:lnTo>
                  <a:lnTo>
                    <a:pt x="154" y="34"/>
                  </a:lnTo>
                  <a:lnTo>
                    <a:pt x="161" y="34"/>
                  </a:lnTo>
                  <a:lnTo>
                    <a:pt x="165" y="38"/>
                  </a:lnTo>
                  <a:lnTo>
                    <a:pt x="175" y="39"/>
                  </a:lnTo>
                  <a:lnTo>
                    <a:pt x="180" y="43"/>
                  </a:lnTo>
                  <a:lnTo>
                    <a:pt x="182" y="54"/>
                  </a:lnTo>
                  <a:lnTo>
                    <a:pt x="188" y="56"/>
                  </a:lnTo>
                  <a:lnTo>
                    <a:pt x="250" y="69"/>
                  </a:lnTo>
                  <a:lnTo>
                    <a:pt x="257" y="69"/>
                  </a:lnTo>
                  <a:lnTo>
                    <a:pt x="270" y="81"/>
                  </a:lnTo>
                  <a:lnTo>
                    <a:pt x="280" y="81"/>
                  </a:lnTo>
                  <a:lnTo>
                    <a:pt x="283" y="84"/>
                  </a:lnTo>
                  <a:lnTo>
                    <a:pt x="285" y="81"/>
                  </a:lnTo>
                  <a:lnTo>
                    <a:pt x="291" y="81"/>
                  </a:lnTo>
                  <a:lnTo>
                    <a:pt x="306" y="83"/>
                  </a:lnTo>
                  <a:lnTo>
                    <a:pt x="315" y="86"/>
                  </a:lnTo>
                  <a:lnTo>
                    <a:pt x="321" y="90"/>
                  </a:lnTo>
                  <a:lnTo>
                    <a:pt x="317" y="94"/>
                  </a:lnTo>
                  <a:lnTo>
                    <a:pt x="317" y="96"/>
                  </a:lnTo>
                  <a:lnTo>
                    <a:pt x="328" y="99"/>
                  </a:lnTo>
                  <a:lnTo>
                    <a:pt x="340" y="105"/>
                  </a:lnTo>
                  <a:lnTo>
                    <a:pt x="342" y="113"/>
                  </a:lnTo>
                  <a:lnTo>
                    <a:pt x="338" y="137"/>
                  </a:lnTo>
                  <a:lnTo>
                    <a:pt x="342" y="139"/>
                  </a:lnTo>
                  <a:lnTo>
                    <a:pt x="351" y="137"/>
                  </a:lnTo>
                  <a:lnTo>
                    <a:pt x="353" y="137"/>
                  </a:lnTo>
                  <a:lnTo>
                    <a:pt x="353" y="143"/>
                  </a:lnTo>
                  <a:lnTo>
                    <a:pt x="349" y="148"/>
                  </a:lnTo>
                  <a:lnTo>
                    <a:pt x="351" y="158"/>
                  </a:lnTo>
                  <a:lnTo>
                    <a:pt x="362" y="163"/>
                  </a:lnTo>
                  <a:lnTo>
                    <a:pt x="360" y="165"/>
                  </a:lnTo>
                  <a:lnTo>
                    <a:pt x="345" y="180"/>
                  </a:lnTo>
                  <a:lnTo>
                    <a:pt x="338" y="199"/>
                  </a:lnTo>
                  <a:lnTo>
                    <a:pt x="334" y="210"/>
                  </a:lnTo>
                  <a:lnTo>
                    <a:pt x="332" y="216"/>
                  </a:lnTo>
                  <a:lnTo>
                    <a:pt x="336" y="220"/>
                  </a:lnTo>
                  <a:lnTo>
                    <a:pt x="345" y="212"/>
                  </a:lnTo>
                  <a:lnTo>
                    <a:pt x="357" y="191"/>
                  </a:lnTo>
                  <a:lnTo>
                    <a:pt x="370" y="182"/>
                  </a:lnTo>
                  <a:lnTo>
                    <a:pt x="375" y="180"/>
                  </a:lnTo>
                  <a:lnTo>
                    <a:pt x="377" y="174"/>
                  </a:lnTo>
                  <a:lnTo>
                    <a:pt x="383" y="169"/>
                  </a:lnTo>
                  <a:lnTo>
                    <a:pt x="385" y="163"/>
                  </a:lnTo>
                  <a:lnTo>
                    <a:pt x="385" y="156"/>
                  </a:lnTo>
                  <a:lnTo>
                    <a:pt x="385" y="152"/>
                  </a:lnTo>
                  <a:lnTo>
                    <a:pt x="389" y="148"/>
                  </a:lnTo>
                  <a:lnTo>
                    <a:pt x="390" y="143"/>
                  </a:lnTo>
                  <a:lnTo>
                    <a:pt x="394" y="141"/>
                  </a:lnTo>
                  <a:lnTo>
                    <a:pt x="398" y="141"/>
                  </a:lnTo>
                  <a:lnTo>
                    <a:pt x="400" y="144"/>
                  </a:lnTo>
                  <a:lnTo>
                    <a:pt x="398" y="156"/>
                  </a:lnTo>
                  <a:lnTo>
                    <a:pt x="389" y="180"/>
                  </a:lnTo>
                  <a:lnTo>
                    <a:pt x="385" y="186"/>
                  </a:lnTo>
                  <a:lnTo>
                    <a:pt x="381" y="193"/>
                  </a:lnTo>
                  <a:lnTo>
                    <a:pt x="381" y="199"/>
                  </a:lnTo>
                  <a:lnTo>
                    <a:pt x="373" y="220"/>
                  </a:lnTo>
                  <a:lnTo>
                    <a:pt x="373" y="236"/>
                  </a:lnTo>
                  <a:lnTo>
                    <a:pt x="372" y="250"/>
                  </a:lnTo>
                  <a:lnTo>
                    <a:pt x="364" y="259"/>
                  </a:lnTo>
                  <a:lnTo>
                    <a:pt x="360" y="265"/>
                  </a:lnTo>
                  <a:lnTo>
                    <a:pt x="364" y="278"/>
                  </a:lnTo>
                  <a:lnTo>
                    <a:pt x="364" y="300"/>
                  </a:lnTo>
                  <a:lnTo>
                    <a:pt x="360" y="306"/>
                  </a:lnTo>
                  <a:lnTo>
                    <a:pt x="353" y="330"/>
                  </a:lnTo>
                  <a:lnTo>
                    <a:pt x="358" y="364"/>
                  </a:lnTo>
                  <a:lnTo>
                    <a:pt x="368" y="388"/>
                  </a:lnTo>
                  <a:lnTo>
                    <a:pt x="366" y="392"/>
                  </a:lnTo>
                  <a:lnTo>
                    <a:pt x="368" y="398"/>
                  </a:lnTo>
                  <a:lnTo>
                    <a:pt x="366" y="402"/>
                  </a:lnTo>
                  <a:lnTo>
                    <a:pt x="368" y="413"/>
                  </a:lnTo>
                  <a:lnTo>
                    <a:pt x="169" y="426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5" name="Freeform 77"/>
            <p:cNvSpPr/>
            <p:nvPr/>
          </p:nvSpPr>
          <p:spPr bwMode="gray">
            <a:xfrm>
              <a:off x="3362" y="2215"/>
              <a:ext cx="302" cy="536"/>
            </a:xfrm>
            <a:custGeom>
              <a:gdLst>
                <a:gd name="T0" fmla="*/ 51 w 302"/>
                <a:gd name="T1" fmla="*/ 13 h 536"/>
                <a:gd name="T2" fmla="*/ 68 w 302"/>
                <a:gd name="T3" fmla="*/ 28 h 536"/>
                <a:gd name="T4" fmla="*/ 83 w 302"/>
                <a:gd name="T5" fmla="*/ 45 h 536"/>
                <a:gd name="T6" fmla="*/ 88 w 302"/>
                <a:gd name="T7" fmla="*/ 69 h 536"/>
                <a:gd name="T8" fmla="*/ 77 w 302"/>
                <a:gd name="T9" fmla="*/ 84 h 536"/>
                <a:gd name="T10" fmla="*/ 66 w 302"/>
                <a:gd name="T11" fmla="*/ 107 h 536"/>
                <a:gd name="T12" fmla="*/ 51 w 302"/>
                <a:gd name="T13" fmla="*/ 112 h 536"/>
                <a:gd name="T14" fmla="*/ 28 w 302"/>
                <a:gd name="T15" fmla="*/ 118 h 536"/>
                <a:gd name="T16" fmla="*/ 25 w 302"/>
                <a:gd name="T17" fmla="*/ 137 h 536"/>
                <a:gd name="T18" fmla="*/ 36 w 302"/>
                <a:gd name="T19" fmla="*/ 152 h 536"/>
                <a:gd name="T20" fmla="*/ 23 w 302"/>
                <a:gd name="T21" fmla="*/ 189 h 536"/>
                <a:gd name="T22" fmla="*/ 8 w 302"/>
                <a:gd name="T23" fmla="*/ 204 h 536"/>
                <a:gd name="T24" fmla="*/ 4 w 302"/>
                <a:gd name="T25" fmla="*/ 219 h 536"/>
                <a:gd name="T26" fmla="*/ 0 w 302"/>
                <a:gd name="T27" fmla="*/ 234 h 536"/>
                <a:gd name="T28" fmla="*/ 8 w 302"/>
                <a:gd name="T29" fmla="*/ 268 h 536"/>
                <a:gd name="T30" fmla="*/ 30 w 302"/>
                <a:gd name="T31" fmla="*/ 300 h 536"/>
                <a:gd name="T32" fmla="*/ 58 w 302"/>
                <a:gd name="T33" fmla="*/ 323 h 536"/>
                <a:gd name="T34" fmla="*/ 73 w 302"/>
                <a:gd name="T35" fmla="*/ 362 h 536"/>
                <a:gd name="T36" fmla="*/ 87 w 302"/>
                <a:gd name="T37" fmla="*/ 351 h 536"/>
                <a:gd name="T38" fmla="*/ 107 w 302"/>
                <a:gd name="T39" fmla="*/ 366 h 536"/>
                <a:gd name="T40" fmla="*/ 105 w 302"/>
                <a:gd name="T41" fmla="*/ 392 h 536"/>
                <a:gd name="T42" fmla="*/ 90 w 302"/>
                <a:gd name="T43" fmla="*/ 413 h 536"/>
                <a:gd name="T44" fmla="*/ 107 w 302"/>
                <a:gd name="T45" fmla="*/ 437 h 536"/>
                <a:gd name="T46" fmla="*/ 139 w 302"/>
                <a:gd name="T47" fmla="*/ 454 h 536"/>
                <a:gd name="T48" fmla="*/ 165 w 302"/>
                <a:gd name="T49" fmla="*/ 488 h 536"/>
                <a:gd name="T50" fmla="*/ 171 w 302"/>
                <a:gd name="T51" fmla="*/ 501 h 536"/>
                <a:gd name="T52" fmla="*/ 165 w 302"/>
                <a:gd name="T53" fmla="*/ 510 h 536"/>
                <a:gd name="T54" fmla="*/ 184 w 302"/>
                <a:gd name="T55" fmla="*/ 536 h 536"/>
                <a:gd name="T56" fmla="*/ 190 w 302"/>
                <a:gd name="T57" fmla="*/ 531 h 536"/>
                <a:gd name="T58" fmla="*/ 195 w 302"/>
                <a:gd name="T59" fmla="*/ 518 h 536"/>
                <a:gd name="T60" fmla="*/ 218 w 302"/>
                <a:gd name="T61" fmla="*/ 514 h 536"/>
                <a:gd name="T62" fmla="*/ 235 w 302"/>
                <a:gd name="T63" fmla="*/ 527 h 536"/>
                <a:gd name="T64" fmla="*/ 242 w 302"/>
                <a:gd name="T65" fmla="*/ 503 h 536"/>
                <a:gd name="T66" fmla="*/ 248 w 302"/>
                <a:gd name="T67" fmla="*/ 488 h 536"/>
                <a:gd name="T68" fmla="*/ 272 w 302"/>
                <a:gd name="T69" fmla="*/ 480 h 536"/>
                <a:gd name="T70" fmla="*/ 263 w 302"/>
                <a:gd name="T71" fmla="*/ 467 h 536"/>
                <a:gd name="T72" fmla="*/ 269 w 302"/>
                <a:gd name="T73" fmla="*/ 458 h 536"/>
                <a:gd name="T74" fmla="*/ 271 w 302"/>
                <a:gd name="T75" fmla="*/ 450 h 536"/>
                <a:gd name="T76" fmla="*/ 269 w 302"/>
                <a:gd name="T77" fmla="*/ 443 h 536"/>
                <a:gd name="T78" fmla="*/ 274 w 302"/>
                <a:gd name="T79" fmla="*/ 411 h 536"/>
                <a:gd name="T80" fmla="*/ 291 w 302"/>
                <a:gd name="T81" fmla="*/ 386 h 536"/>
                <a:gd name="T82" fmla="*/ 302 w 302"/>
                <a:gd name="T83" fmla="*/ 360 h 536"/>
                <a:gd name="T84" fmla="*/ 291 w 302"/>
                <a:gd name="T85" fmla="*/ 323 h 536"/>
                <a:gd name="T86" fmla="*/ 293 w 302"/>
                <a:gd name="T87" fmla="*/ 302 h 536"/>
                <a:gd name="T88" fmla="*/ 276 w 302"/>
                <a:gd name="T89" fmla="*/ 71 h 536"/>
                <a:gd name="T90" fmla="*/ 271 w 302"/>
                <a:gd name="T91" fmla="*/ 64 h 536"/>
                <a:gd name="T92" fmla="*/ 263 w 302"/>
                <a:gd name="T93" fmla="*/ 37 h 536"/>
                <a:gd name="T94" fmla="*/ 250 w 302"/>
                <a:gd name="T95" fmla="*/ 17 h 5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2" h="536">
                  <a:moveTo>
                    <a:pt x="250" y="0"/>
                  </a:moveTo>
                  <a:lnTo>
                    <a:pt x="51" y="13"/>
                  </a:lnTo>
                  <a:lnTo>
                    <a:pt x="55" y="19"/>
                  </a:lnTo>
                  <a:lnTo>
                    <a:pt x="68" y="28"/>
                  </a:lnTo>
                  <a:lnTo>
                    <a:pt x="70" y="37"/>
                  </a:lnTo>
                  <a:lnTo>
                    <a:pt x="83" y="45"/>
                  </a:lnTo>
                  <a:lnTo>
                    <a:pt x="88" y="62"/>
                  </a:lnTo>
                  <a:lnTo>
                    <a:pt x="88" y="69"/>
                  </a:lnTo>
                  <a:lnTo>
                    <a:pt x="83" y="79"/>
                  </a:lnTo>
                  <a:lnTo>
                    <a:pt x="77" y="84"/>
                  </a:lnTo>
                  <a:lnTo>
                    <a:pt x="77" y="94"/>
                  </a:lnTo>
                  <a:lnTo>
                    <a:pt x="66" y="107"/>
                  </a:lnTo>
                  <a:lnTo>
                    <a:pt x="55" y="111"/>
                  </a:lnTo>
                  <a:lnTo>
                    <a:pt x="51" y="112"/>
                  </a:lnTo>
                  <a:lnTo>
                    <a:pt x="36" y="114"/>
                  </a:lnTo>
                  <a:lnTo>
                    <a:pt x="28" y="118"/>
                  </a:lnTo>
                  <a:lnTo>
                    <a:pt x="23" y="129"/>
                  </a:lnTo>
                  <a:lnTo>
                    <a:pt x="25" y="137"/>
                  </a:lnTo>
                  <a:lnTo>
                    <a:pt x="34" y="146"/>
                  </a:lnTo>
                  <a:lnTo>
                    <a:pt x="36" y="152"/>
                  </a:lnTo>
                  <a:lnTo>
                    <a:pt x="34" y="167"/>
                  </a:lnTo>
                  <a:lnTo>
                    <a:pt x="23" y="189"/>
                  </a:lnTo>
                  <a:lnTo>
                    <a:pt x="12" y="197"/>
                  </a:lnTo>
                  <a:lnTo>
                    <a:pt x="8" y="204"/>
                  </a:lnTo>
                  <a:lnTo>
                    <a:pt x="10" y="212"/>
                  </a:lnTo>
                  <a:lnTo>
                    <a:pt x="4" y="219"/>
                  </a:lnTo>
                  <a:lnTo>
                    <a:pt x="4" y="225"/>
                  </a:lnTo>
                  <a:lnTo>
                    <a:pt x="0" y="234"/>
                  </a:lnTo>
                  <a:lnTo>
                    <a:pt x="0" y="251"/>
                  </a:lnTo>
                  <a:lnTo>
                    <a:pt x="8" y="268"/>
                  </a:lnTo>
                  <a:lnTo>
                    <a:pt x="8" y="276"/>
                  </a:lnTo>
                  <a:lnTo>
                    <a:pt x="30" y="300"/>
                  </a:lnTo>
                  <a:lnTo>
                    <a:pt x="53" y="317"/>
                  </a:lnTo>
                  <a:lnTo>
                    <a:pt x="58" y="323"/>
                  </a:lnTo>
                  <a:lnTo>
                    <a:pt x="72" y="358"/>
                  </a:lnTo>
                  <a:lnTo>
                    <a:pt x="73" y="362"/>
                  </a:lnTo>
                  <a:lnTo>
                    <a:pt x="81" y="354"/>
                  </a:lnTo>
                  <a:lnTo>
                    <a:pt x="87" y="351"/>
                  </a:lnTo>
                  <a:lnTo>
                    <a:pt x="105" y="360"/>
                  </a:lnTo>
                  <a:lnTo>
                    <a:pt x="107" y="366"/>
                  </a:lnTo>
                  <a:lnTo>
                    <a:pt x="103" y="379"/>
                  </a:lnTo>
                  <a:lnTo>
                    <a:pt x="105" y="392"/>
                  </a:lnTo>
                  <a:lnTo>
                    <a:pt x="92" y="407"/>
                  </a:lnTo>
                  <a:lnTo>
                    <a:pt x="90" y="413"/>
                  </a:lnTo>
                  <a:lnTo>
                    <a:pt x="94" y="424"/>
                  </a:lnTo>
                  <a:lnTo>
                    <a:pt x="107" y="437"/>
                  </a:lnTo>
                  <a:lnTo>
                    <a:pt x="128" y="450"/>
                  </a:lnTo>
                  <a:lnTo>
                    <a:pt x="139" y="454"/>
                  </a:lnTo>
                  <a:lnTo>
                    <a:pt x="160" y="473"/>
                  </a:lnTo>
                  <a:lnTo>
                    <a:pt x="165" y="488"/>
                  </a:lnTo>
                  <a:lnTo>
                    <a:pt x="171" y="497"/>
                  </a:lnTo>
                  <a:lnTo>
                    <a:pt x="171" y="501"/>
                  </a:lnTo>
                  <a:lnTo>
                    <a:pt x="165" y="506"/>
                  </a:lnTo>
                  <a:lnTo>
                    <a:pt x="165" y="510"/>
                  </a:lnTo>
                  <a:lnTo>
                    <a:pt x="180" y="536"/>
                  </a:lnTo>
                  <a:lnTo>
                    <a:pt x="184" y="536"/>
                  </a:lnTo>
                  <a:lnTo>
                    <a:pt x="184" y="531"/>
                  </a:lnTo>
                  <a:lnTo>
                    <a:pt x="190" y="531"/>
                  </a:lnTo>
                  <a:lnTo>
                    <a:pt x="192" y="535"/>
                  </a:lnTo>
                  <a:lnTo>
                    <a:pt x="195" y="518"/>
                  </a:lnTo>
                  <a:lnTo>
                    <a:pt x="205" y="512"/>
                  </a:lnTo>
                  <a:lnTo>
                    <a:pt x="218" y="514"/>
                  </a:lnTo>
                  <a:lnTo>
                    <a:pt x="225" y="520"/>
                  </a:lnTo>
                  <a:lnTo>
                    <a:pt x="235" y="527"/>
                  </a:lnTo>
                  <a:lnTo>
                    <a:pt x="246" y="521"/>
                  </a:lnTo>
                  <a:lnTo>
                    <a:pt x="242" y="503"/>
                  </a:lnTo>
                  <a:lnTo>
                    <a:pt x="240" y="491"/>
                  </a:lnTo>
                  <a:lnTo>
                    <a:pt x="248" y="488"/>
                  </a:lnTo>
                  <a:lnTo>
                    <a:pt x="271" y="482"/>
                  </a:lnTo>
                  <a:lnTo>
                    <a:pt x="272" y="480"/>
                  </a:lnTo>
                  <a:lnTo>
                    <a:pt x="265" y="471"/>
                  </a:lnTo>
                  <a:lnTo>
                    <a:pt x="263" y="467"/>
                  </a:lnTo>
                  <a:lnTo>
                    <a:pt x="267" y="465"/>
                  </a:lnTo>
                  <a:lnTo>
                    <a:pt x="269" y="458"/>
                  </a:lnTo>
                  <a:lnTo>
                    <a:pt x="271" y="454"/>
                  </a:lnTo>
                  <a:lnTo>
                    <a:pt x="271" y="450"/>
                  </a:lnTo>
                  <a:lnTo>
                    <a:pt x="269" y="448"/>
                  </a:lnTo>
                  <a:lnTo>
                    <a:pt x="269" y="443"/>
                  </a:lnTo>
                  <a:lnTo>
                    <a:pt x="274" y="428"/>
                  </a:lnTo>
                  <a:lnTo>
                    <a:pt x="274" y="411"/>
                  </a:lnTo>
                  <a:lnTo>
                    <a:pt x="286" y="401"/>
                  </a:lnTo>
                  <a:lnTo>
                    <a:pt x="291" y="386"/>
                  </a:lnTo>
                  <a:lnTo>
                    <a:pt x="293" y="379"/>
                  </a:lnTo>
                  <a:lnTo>
                    <a:pt x="302" y="360"/>
                  </a:lnTo>
                  <a:lnTo>
                    <a:pt x="299" y="339"/>
                  </a:lnTo>
                  <a:lnTo>
                    <a:pt x="291" y="323"/>
                  </a:lnTo>
                  <a:lnTo>
                    <a:pt x="295" y="311"/>
                  </a:lnTo>
                  <a:lnTo>
                    <a:pt x="293" y="302"/>
                  </a:lnTo>
                  <a:lnTo>
                    <a:pt x="295" y="300"/>
                  </a:lnTo>
                  <a:lnTo>
                    <a:pt x="276" y="71"/>
                  </a:lnTo>
                  <a:lnTo>
                    <a:pt x="272" y="69"/>
                  </a:lnTo>
                  <a:lnTo>
                    <a:pt x="271" y="64"/>
                  </a:lnTo>
                  <a:lnTo>
                    <a:pt x="265" y="43"/>
                  </a:lnTo>
                  <a:lnTo>
                    <a:pt x="263" y="37"/>
                  </a:lnTo>
                  <a:lnTo>
                    <a:pt x="255" y="30"/>
                  </a:lnTo>
                  <a:lnTo>
                    <a:pt x="250" y="17"/>
                  </a:lnTo>
                  <a:lnTo>
                    <a:pt x="250" y="0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" name="Freeform 78"/>
            <p:cNvSpPr/>
            <p:nvPr/>
          </p:nvSpPr>
          <p:spPr bwMode="gray">
            <a:xfrm>
              <a:off x="3683" y="1875"/>
              <a:ext cx="297" cy="405"/>
            </a:xfrm>
            <a:custGeom>
              <a:gdLst>
                <a:gd name="T0" fmla="*/ 148 w 297"/>
                <a:gd name="T1" fmla="*/ 387 h 405"/>
                <a:gd name="T2" fmla="*/ 242 w 297"/>
                <a:gd name="T3" fmla="*/ 379 h 405"/>
                <a:gd name="T4" fmla="*/ 254 w 297"/>
                <a:gd name="T5" fmla="*/ 353 h 405"/>
                <a:gd name="T6" fmla="*/ 257 w 297"/>
                <a:gd name="T7" fmla="*/ 332 h 405"/>
                <a:gd name="T8" fmla="*/ 274 w 297"/>
                <a:gd name="T9" fmla="*/ 310 h 405"/>
                <a:gd name="T10" fmla="*/ 276 w 297"/>
                <a:gd name="T11" fmla="*/ 295 h 405"/>
                <a:gd name="T12" fmla="*/ 284 w 297"/>
                <a:gd name="T13" fmla="*/ 282 h 405"/>
                <a:gd name="T14" fmla="*/ 289 w 297"/>
                <a:gd name="T15" fmla="*/ 289 h 405"/>
                <a:gd name="T16" fmla="*/ 295 w 297"/>
                <a:gd name="T17" fmla="*/ 284 h 405"/>
                <a:gd name="T18" fmla="*/ 293 w 297"/>
                <a:gd name="T19" fmla="*/ 265 h 405"/>
                <a:gd name="T20" fmla="*/ 291 w 297"/>
                <a:gd name="T21" fmla="*/ 237 h 405"/>
                <a:gd name="T22" fmla="*/ 267 w 297"/>
                <a:gd name="T23" fmla="*/ 160 h 405"/>
                <a:gd name="T24" fmla="*/ 238 w 297"/>
                <a:gd name="T25" fmla="*/ 158 h 405"/>
                <a:gd name="T26" fmla="*/ 203 w 297"/>
                <a:gd name="T27" fmla="*/ 205 h 405"/>
                <a:gd name="T28" fmla="*/ 199 w 297"/>
                <a:gd name="T29" fmla="*/ 203 h 405"/>
                <a:gd name="T30" fmla="*/ 186 w 297"/>
                <a:gd name="T31" fmla="*/ 195 h 405"/>
                <a:gd name="T32" fmla="*/ 184 w 297"/>
                <a:gd name="T33" fmla="*/ 171 h 405"/>
                <a:gd name="T34" fmla="*/ 201 w 297"/>
                <a:gd name="T35" fmla="*/ 158 h 405"/>
                <a:gd name="T36" fmla="*/ 205 w 297"/>
                <a:gd name="T37" fmla="*/ 147 h 405"/>
                <a:gd name="T38" fmla="*/ 212 w 297"/>
                <a:gd name="T39" fmla="*/ 135 h 405"/>
                <a:gd name="T40" fmla="*/ 218 w 297"/>
                <a:gd name="T41" fmla="*/ 101 h 405"/>
                <a:gd name="T42" fmla="*/ 210 w 297"/>
                <a:gd name="T43" fmla="*/ 81 h 405"/>
                <a:gd name="T44" fmla="*/ 201 w 297"/>
                <a:gd name="T45" fmla="*/ 68 h 405"/>
                <a:gd name="T46" fmla="*/ 210 w 297"/>
                <a:gd name="T47" fmla="*/ 60 h 405"/>
                <a:gd name="T48" fmla="*/ 203 w 297"/>
                <a:gd name="T49" fmla="*/ 40 h 405"/>
                <a:gd name="T50" fmla="*/ 169 w 297"/>
                <a:gd name="T51" fmla="*/ 26 h 405"/>
                <a:gd name="T52" fmla="*/ 145 w 297"/>
                <a:gd name="T53" fmla="*/ 15 h 405"/>
                <a:gd name="T54" fmla="*/ 118 w 297"/>
                <a:gd name="T55" fmla="*/ 8 h 405"/>
                <a:gd name="T56" fmla="*/ 102 w 297"/>
                <a:gd name="T57" fmla="*/ 6 h 405"/>
                <a:gd name="T58" fmla="*/ 86 w 297"/>
                <a:gd name="T59" fmla="*/ 23 h 405"/>
                <a:gd name="T60" fmla="*/ 88 w 297"/>
                <a:gd name="T61" fmla="*/ 38 h 405"/>
                <a:gd name="T62" fmla="*/ 92 w 297"/>
                <a:gd name="T63" fmla="*/ 41 h 405"/>
                <a:gd name="T64" fmla="*/ 85 w 297"/>
                <a:gd name="T65" fmla="*/ 45 h 405"/>
                <a:gd name="T66" fmla="*/ 73 w 297"/>
                <a:gd name="T67" fmla="*/ 56 h 405"/>
                <a:gd name="T68" fmla="*/ 70 w 297"/>
                <a:gd name="T69" fmla="*/ 77 h 405"/>
                <a:gd name="T70" fmla="*/ 66 w 297"/>
                <a:gd name="T71" fmla="*/ 98 h 405"/>
                <a:gd name="T72" fmla="*/ 56 w 297"/>
                <a:gd name="T73" fmla="*/ 94 h 405"/>
                <a:gd name="T74" fmla="*/ 56 w 297"/>
                <a:gd name="T75" fmla="*/ 75 h 405"/>
                <a:gd name="T76" fmla="*/ 56 w 297"/>
                <a:gd name="T77" fmla="*/ 68 h 405"/>
                <a:gd name="T78" fmla="*/ 49 w 297"/>
                <a:gd name="T79" fmla="*/ 75 h 405"/>
                <a:gd name="T80" fmla="*/ 43 w 297"/>
                <a:gd name="T81" fmla="*/ 92 h 405"/>
                <a:gd name="T82" fmla="*/ 30 w 297"/>
                <a:gd name="T83" fmla="*/ 98 h 405"/>
                <a:gd name="T84" fmla="*/ 26 w 297"/>
                <a:gd name="T85" fmla="*/ 111 h 405"/>
                <a:gd name="T86" fmla="*/ 17 w 297"/>
                <a:gd name="T87" fmla="*/ 135 h 405"/>
                <a:gd name="T88" fmla="*/ 15 w 297"/>
                <a:gd name="T89" fmla="*/ 162 h 405"/>
                <a:gd name="T90" fmla="*/ 4 w 297"/>
                <a:gd name="T91" fmla="*/ 182 h 405"/>
                <a:gd name="T92" fmla="*/ 11 w 297"/>
                <a:gd name="T93" fmla="*/ 210 h 405"/>
                <a:gd name="T94" fmla="*/ 13 w 297"/>
                <a:gd name="T95" fmla="*/ 235 h 405"/>
                <a:gd name="T96" fmla="*/ 36 w 297"/>
                <a:gd name="T97" fmla="*/ 285 h 405"/>
                <a:gd name="T98" fmla="*/ 41 w 297"/>
                <a:gd name="T99" fmla="*/ 310 h 405"/>
                <a:gd name="T100" fmla="*/ 38 w 297"/>
                <a:gd name="T101" fmla="*/ 317 h 405"/>
                <a:gd name="T102" fmla="*/ 32 w 297"/>
                <a:gd name="T103" fmla="*/ 351 h 405"/>
                <a:gd name="T104" fmla="*/ 13 w 297"/>
                <a:gd name="T105" fmla="*/ 392 h 405"/>
                <a:gd name="T106" fmla="*/ 0 w 297"/>
                <a:gd name="T107" fmla="*/ 405 h 4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405">
                  <a:moveTo>
                    <a:pt x="0" y="405"/>
                  </a:moveTo>
                  <a:lnTo>
                    <a:pt x="148" y="387"/>
                  </a:lnTo>
                  <a:lnTo>
                    <a:pt x="148" y="392"/>
                  </a:lnTo>
                  <a:lnTo>
                    <a:pt x="242" y="379"/>
                  </a:lnTo>
                  <a:lnTo>
                    <a:pt x="242" y="375"/>
                  </a:lnTo>
                  <a:lnTo>
                    <a:pt x="254" y="353"/>
                  </a:lnTo>
                  <a:lnTo>
                    <a:pt x="257" y="345"/>
                  </a:lnTo>
                  <a:lnTo>
                    <a:pt x="257" y="332"/>
                  </a:lnTo>
                  <a:lnTo>
                    <a:pt x="261" y="319"/>
                  </a:lnTo>
                  <a:lnTo>
                    <a:pt x="274" y="310"/>
                  </a:lnTo>
                  <a:lnTo>
                    <a:pt x="274" y="299"/>
                  </a:lnTo>
                  <a:lnTo>
                    <a:pt x="276" y="295"/>
                  </a:lnTo>
                  <a:lnTo>
                    <a:pt x="276" y="287"/>
                  </a:lnTo>
                  <a:lnTo>
                    <a:pt x="284" y="282"/>
                  </a:lnTo>
                  <a:lnTo>
                    <a:pt x="285" y="287"/>
                  </a:lnTo>
                  <a:lnTo>
                    <a:pt x="289" y="289"/>
                  </a:lnTo>
                  <a:lnTo>
                    <a:pt x="293" y="287"/>
                  </a:lnTo>
                  <a:lnTo>
                    <a:pt x="295" y="284"/>
                  </a:lnTo>
                  <a:lnTo>
                    <a:pt x="297" y="276"/>
                  </a:lnTo>
                  <a:lnTo>
                    <a:pt x="293" y="265"/>
                  </a:lnTo>
                  <a:lnTo>
                    <a:pt x="297" y="246"/>
                  </a:lnTo>
                  <a:lnTo>
                    <a:pt x="291" y="237"/>
                  </a:lnTo>
                  <a:lnTo>
                    <a:pt x="287" y="214"/>
                  </a:lnTo>
                  <a:lnTo>
                    <a:pt x="267" y="160"/>
                  </a:lnTo>
                  <a:lnTo>
                    <a:pt x="246" y="152"/>
                  </a:lnTo>
                  <a:lnTo>
                    <a:pt x="238" y="158"/>
                  </a:lnTo>
                  <a:lnTo>
                    <a:pt x="229" y="167"/>
                  </a:lnTo>
                  <a:lnTo>
                    <a:pt x="203" y="205"/>
                  </a:lnTo>
                  <a:lnTo>
                    <a:pt x="201" y="205"/>
                  </a:lnTo>
                  <a:lnTo>
                    <a:pt x="199" y="203"/>
                  </a:lnTo>
                  <a:lnTo>
                    <a:pt x="188" y="199"/>
                  </a:lnTo>
                  <a:lnTo>
                    <a:pt x="186" y="195"/>
                  </a:lnTo>
                  <a:lnTo>
                    <a:pt x="182" y="188"/>
                  </a:lnTo>
                  <a:lnTo>
                    <a:pt x="184" y="171"/>
                  </a:lnTo>
                  <a:lnTo>
                    <a:pt x="190" y="165"/>
                  </a:lnTo>
                  <a:lnTo>
                    <a:pt x="201" y="158"/>
                  </a:lnTo>
                  <a:lnTo>
                    <a:pt x="205" y="152"/>
                  </a:lnTo>
                  <a:lnTo>
                    <a:pt x="205" y="147"/>
                  </a:lnTo>
                  <a:lnTo>
                    <a:pt x="207" y="139"/>
                  </a:lnTo>
                  <a:lnTo>
                    <a:pt x="212" y="135"/>
                  </a:lnTo>
                  <a:lnTo>
                    <a:pt x="218" y="124"/>
                  </a:lnTo>
                  <a:lnTo>
                    <a:pt x="218" y="101"/>
                  </a:lnTo>
                  <a:lnTo>
                    <a:pt x="214" y="88"/>
                  </a:lnTo>
                  <a:lnTo>
                    <a:pt x="210" y="81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203" y="62"/>
                  </a:lnTo>
                  <a:lnTo>
                    <a:pt x="210" y="60"/>
                  </a:lnTo>
                  <a:lnTo>
                    <a:pt x="212" y="58"/>
                  </a:lnTo>
                  <a:lnTo>
                    <a:pt x="203" y="40"/>
                  </a:lnTo>
                  <a:lnTo>
                    <a:pt x="193" y="36"/>
                  </a:lnTo>
                  <a:lnTo>
                    <a:pt x="169" y="26"/>
                  </a:lnTo>
                  <a:lnTo>
                    <a:pt x="152" y="23"/>
                  </a:lnTo>
                  <a:lnTo>
                    <a:pt x="145" y="15"/>
                  </a:lnTo>
                  <a:lnTo>
                    <a:pt x="132" y="11"/>
                  </a:lnTo>
                  <a:lnTo>
                    <a:pt x="118" y="8"/>
                  </a:lnTo>
                  <a:lnTo>
                    <a:pt x="109" y="0"/>
                  </a:lnTo>
                  <a:lnTo>
                    <a:pt x="102" y="6"/>
                  </a:lnTo>
                  <a:lnTo>
                    <a:pt x="94" y="10"/>
                  </a:lnTo>
                  <a:lnTo>
                    <a:pt x="86" y="23"/>
                  </a:lnTo>
                  <a:lnTo>
                    <a:pt x="86" y="34"/>
                  </a:lnTo>
                  <a:lnTo>
                    <a:pt x="88" y="38"/>
                  </a:lnTo>
                  <a:lnTo>
                    <a:pt x="92" y="38"/>
                  </a:lnTo>
                  <a:lnTo>
                    <a:pt x="92" y="41"/>
                  </a:lnTo>
                  <a:lnTo>
                    <a:pt x="88" y="43"/>
                  </a:lnTo>
                  <a:lnTo>
                    <a:pt x="85" y="45"/>
                  </a:lnTo>
                  <a:lnTo>
                    <a:pt x="79" y="49"/>
                  </a:lnTo>
                  <a:lnTo>
                    <a:pt x="73" y="56"/>
                  </a:lnTo>
                  <a:lnTo>
                    <a:pt x="70" y="66"/>
                  </a:lnTo>
                  <a:lnTo>
                    <a:pt x="70" y="77"/>
                  </a:lnTo>
                  <a:lnTo>
                    <a:pt x="73" y="86"/>
                  </a:lnTo>
                  <a:lnTo>
                    <a:pt x="66" y="98"/>
                  </a:lnTo>
                  <a:lnTo>
                    <a:pt x="58" y="101"/>
                  </a:lnTo>
                  <a:lnTo>
                    <a:pt x="56" y="94"/>
                  </a:lnTo>
                  <a:lnTo>
                    <a:pt x="60" y="85"/>
                  </a:lnTo>
                  <a:lnTo>
                    <a:pt x="56" y="75"/>
                  </a:lnTo>
                  <a:lnTo>
                    <a:pt x="58" y="70"/>
                  </a:lnTo>
                  <a:lnTo>
                    <a:pt x="56" y="68"/>
                  </a:lnTo>
                  <a:lnTo>
                    <a:pt x="53" y="70"/>
                  </a:lnTo>
                  <a:lnTo>
                    <a:pt x="49" y="75"/>
                  </a:lnTo>
                  <a:lnTo>
                    <a:pt x="47" y="86"/>
                  </a:lnTo>
                  <a:lnTo>
                    <a:pt x="43" y="92"/>
                  </a:lnTo>
                  <a:lnTo>
                    <a:pt x="40" y="90"/>
                  </a:lnTo>
                  <a:lnTo>
                    <a:pt x="30" y="98"/>
                  </a:lnTo>
                  <a:lnTo>
                    <a:pt x="26" y="105"/>
                  </a:lnTo>
                  <a:lnTo>
                    <a:pt x="26" y="111"/>
                  </a:lnTo>
                  <a:lnTo>
                    <a:pt x="17" y="118"/>
                  </a:lnTo>
                  <a:lnTo>
                    <a:pt x="17" y="135"/>
                  </a:lnTo>
                  <a:lnTo>
                    <a:pt x="17" y="152"/>
                  </a:lnTo>
                  <a:lnTo>
                    <a:pt x="15" y="162"/>
                  </a:lnTo>
                  <a:lnTo>
                    <a:pt x="10" y="175"/>
                  </a:lnTo>
                  <a:lnTo>
                    <a:pt x="4" y="182"/>
                  </a:lnTo>
                  <a:lnTo>
                    <a:pt x="6" y="190"/>
                  </a:lnTo>
                  <a:lnTo>
                    <a:pt x="11" y="210"/>
                  </a:lnTo>
                  <a:lnTo>
                    <a:pt x="8" y="223"/>
                  </a:lnTo>
                  <a:lnTo>
                    <a:pt x="13" y="235"/>
                  </a:lnTo>
                  <a:lnTo>
                    <a:pt x="26" y="263"/>
                  </a:lnTo>
                  <a:lnTo>
                    <a:pt x="36" y="285"/>
                  </a:lnTo>
                  <a:lnTo>
                    <a:pt x="38" y="306"/>
                  </a:lnTo>
                  <a:lnTo>
                    <a:pt x="41" y="310"/>
                  </a:lnTo>
                  <a:lnTo>
                    <a:pt x="41" y="314"/>
                  </a:lnTo>
                  <a:lnTo>
                    <a:pt x="38" y="317"/>
                  </a:lnTo>
                  <a:lnTo>
                    <a:pt x="36" y="336"/>
                  </a:lnTo>
                  <a:lnTo>
                    <a:pt x="32" y="351"/>
                  </a:lnTo>
                  <a:lnTo>
                    <a:pt x="26" y="366"/>
                  </a:lnTo>
                  <a:lnTo>
                    <a:pt x="13" y="392"/>
                  </a:lnTo>
                  <a:lnTo>
                    <a:pt x="4" y="402"/>
                  </a:lnTo>
                  <a:lnTo>
                    <a:pt x="0" y="405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" name="Freeform 79"/>
            <p:cNvSpPr/>
            <p:nvPr/>
          </p:nvSpPr>
          <p:spPr bwMode="gray">
            <a:xfrm>
              <a:off x="3405" y="1738"/>
              <a:ext cx="462" cy="227"/>
            </a:xfrm>
            <a:custGeom>
              <a:gdLst>
                <a:gd name="T0" fmla="*/ 21 w 462"/>
                <a:gd name="T1" fmla="*/ 88 h 227"/>
                <a:gd name="T2" fmla="*/ 45 w 462"/>
                <a:gd name="T3" fmla="*/ 71 h 227"/>
                <a:gd name="T4" fmla="*/ 109 w 462"/>
                <a:gd name="T5" fmla="*/ 30 h 227"/>
                <a:gd name="T6" fmla="*/ 145 w 462"/>
                <a:gd name="T7" fmla="*/ 4 h 227"/>
                <a:gd name="T8" fmla="*/ 171 w 462"/>
                <a:gd name="T9" fmla="*/ 4 h 227"/>
                <a:gd name="T10" fmla="*/ 152 w 462"/>
                <a:gd name="T11" fmla="*/ 21 h 227"/>
                <a:gd name="T12" fmla="*/ 128 w 462"/>
                <a:gd name="T13" fmla="*/ 47 h 227"/>
                <a:gd name="T14" fmla="*/ 130 w 462"/>
                <a:gd name="T15" fmla="*/ 66 h 227"/>
                <a:gd name="T16" fmla="*/ 156 w 462"/>
                <a:gd name="T17" fmla="*/ 53 h 227"/>
                <a:gd name="T18" fmla="*/ 220 w 462"/>
                <a:gd name="T19" fmla="*/ 86 h 227"/>
                <a:gd name="T20" fmla="*/ 239 w 462"/>
                <a:gd name="T21" fmla="*/ 90 h 227"/>
                <a:gd name="T22" fmla="*/ 248 w 462"/>
                <a:gd name="T23" fmla="*/ 96 h 227"/>
                <a:gd name="T24" fmla="*/ 273 w 462"/>
                <a:gd name="T25" fmla="*/ 73 h 227"/>
                <a:gd name="T26" fmla="*/ 355 w 462"/>
                <a:gd name="T27" fmla="*/ 45 h 227"/>
                <a:gd name="T28" fmla="*/ 355 w 462"/>
                <a:gd name="T29" fmla="*/ 64 h 227"/>
                <a:gd name="T30" fmla="*/ 370 w 462"/>
                <a:gd name="T31" fmla="*/ 77 h 227"/>
                <a:gd name="T32" fmla="*/ 402 w 462"/>
                <a:gd name="T33" fmla="*/ 73 h 227"/>
                <a:gd name="T34" fmla="*/ 425 w 462"/>
                <a:gd name="T35" fmla="*/ 100 h 227"/>
                <a:gd name="T36" fmla="*/ 460 w 462"/>
                <a:gd name="T37" fmla="*/ 103 h 227"/>
                <a:gd name="T38" fmla="*/ 458 w 462"/>
                <a:gd name="T39" fmla="*/ 118 h 227"/>
                <a:gd name="T40" fmla="*/ 441 w 462"/>
                <a:gd name="T41" fmla="*/ 115 h 227"/>
                <a:gd name="T42" fmla="*/ 421 w 462"/>
                <a:gd name="T43" fmla="*/ 117 h 227"/>
                <a:gd name="T44" fmla="*/ 389 w 462"/>
                <a:gd name="T45" fmla="*/ 117 h 227"/>
                <a:gd name="T46" fmla="*/ 385 w 462"/>
                <a:gd name="T47" fmla="*/ 133 h 227"/>
                <a:gd name="T48" fmla="*/ 346 w 462"/>
                <a:gd name="T49" fmla="*/ 120 h 227"/>
                <a:gd name="T50" fmla="*/ 318 w 462"/>
                <a:gd name="T51" fmla="*/ 130 h 227"/>
                <a:gd name="T52" fmla="*/ 304 w 462"/>
                <a:gd name="T53" fmla="*/ 137 h 227"/>
                <a:gd name="T54" fmla="*/ 282 w 462"/>
                <a:gd name="T55" fmla="*/ 139 h 227"/>
                <a:gd name="T56" fmla="*/ 256 w 462"/>
                <a:gd name="T57" fmla="*/ 171 h 227"/>
                <a:gd name="T58" fmla="*/ 261 w 462"/>
                <a:gd name="T59" fmla="*/ 154 h 227"/>
                <a:gd name="T60" fmla="*/ 244 w 462"/>
                <a:gd name="T61" fmla="*/ 160 h 227"/>
                <a:gd name="T62" fmla="*/ 233 w 462"/>
                <a:gd name="T63" fmla="*/ 148 h 227"/>
                <a:gd name="T64" fmla="*/ 220 w 462"/>
                <a:gd name="T65" fmla="*/ 177 h 227"/>
                <a:gd name="T66" fmla="*/ 201 w 462"/>
                <a:gd name="T67" fmla="*/ 214 h 227"/>
                <a:gd name="T68" fmla="*/ 190 w 462"/>
                <a:gd name="T69" fmla="*/ 222 h 227"/>
                <a:gd name="T70" fmla="*/ 192 w 462"/>
                <a:gd name="T71" fmla="*/ 201 h 227"/>
                <a:gd name="T72" fmla="*/ 177 w 462"/>
                <a:gd name="T73" fmla="*/ 201 h 227"/>
                <a:gd name="T74" fmla="*/ 167 w 462"/>
                <a:gd name="T75" fmla="*/ 163 h 227"/>
                <a:gd name="T76" fmla="*/ 160 w 462"/>
                <a:gd name="T77" fmla="*/ 154 h 227"/>
                <a:gd name="T78" fmla="*/ 130 w 462"/>
                <a:gd name="T79" fmla="*/ 145 h 227"/>
                <a:gd name="T80" fmla="*/ 119 w 462"/>
                <a:gd name="T81" fmla="*/ 145 h 227"/>
                <a:gd name="T82" fmla="*/ 89 w 462"/>
                <a:gd name="T83" fmla="*/ 133 h 227"/>
                <a:gd name="T84" fmla="*/ 19 w 462"/>
                <a:gd name="T85" fmla="*/ 107 h 227"/>
                <a:gd name="T86" fmla="*/ 0 w 462"/>
                <a:gd name="T87" fmla="*/ 98 h 2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2" h="226">
                  <a:moveTo>
                    <a:pt x="0" y="98"/>
                  </a:moveTo>
                  <a:lnTo>
                    <a:pt x="14" y="92"/>
                  </a:lnTo>
                  <a:lnTo>
                    <a:pt x="21" y="88"/>
                  </a:lnTo>
                  <a:lnTo>
                    <a:pt x="34" y="79"/>
                  </a:lnTo>
                  <a:lnTo>
                    <a:pt x="38" y="73"/>
                  </a:lnTo>
                  <a:lnTo>
                    <a:pt x="45" y="71"/>
                  </a:lnTo>
                  <a:lnTo>
                    <a:pt x="70" y="62"/>
                  </a:lnTo>
                  <a:lnTo>
                    <a:pt x="87" y="53"/>
                  </a:lnTo>
                  <a:lnTo>
                    <a:pt x="109" y="30"/>
                  </a:lnTo>
                  <a:lnTo>
                    <a:pt x="115" y="28"/>
                  </a:lnTo>
                  <a:lnTo>
                    <a:pt x="134" y="10"/>
                  </a:lnTo>
                  <a:lnTo>
                    <a:pt x="145" y="4"/>
                  </a:lnTo>
                  <a:lnTo>
                    <a:pt x="166" y="0"/>
                  </a:lnTo>
                  <a:lnTo>
                    <a:pt x="169" y="2"/>
                  </a:lnTo>
                  <a:lnTo>
                    <a:pt x="171" y="4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21"/>
                  </a:lnTo>
                  <a:lnTo>
                    <a:pt x="139" y="38"/>
                  </a:lnTo>
                  <a:lnTo>
                    <a:pt x="132" y="43"/>
                  </a:lnTo>
                  <a:lnTo>
                    <a:pt x="128" y="47"/>
                  </a:lnTo>
                  <a:lnTo>
                    <a:pt x="124" y="62"/>
                  </a:lnTo>
                  <a:lnTo>
                    <a:pt x="128" y="70"/>
                  </a:lnTo>
                  <a:lnTo>
                    <a:pt x="130" y="66"/>
                  </a:lnTo>
                  <a:lnTo>
                    <a:pt x="143" y="56"/>
                  </a:lnTo>
                  <a:lnTo>
                    <a:pt x="151" y="56"/>
                  </a:lnTo>
                  <a:lnTo>
                    <a:pt x="156" y="53"/>
                  </a:lnTo>
                  <a:lnTo>
                    <a:pt x="182" y="66"/>
                  </a:lnTo>
                  <a:lnTo>
                    <a:pt x="203" y="88"/>
                  </a:lnTo>
                  <a:lnTo>
                    <a:pt x="220" y="86"/>
                  </a:lnTo>
                  <a:lnTo>
                    <a:pt x="228" y="86"/>
                  </a:lnTo>
                  <a:lnTo>
                    <a:pt x="235" y="90"/>
                  </a:lnTo>
                  <a:lnTo>
                    <a:pt x="239" y="90"/>
                  </a:lnTo>
                  <a:lnTo>
                    <a:pt x="241" y="90"/>
                  </a:lnTo>
                  <a:lnTo>
                    <a:pt x="246" y="92"/>
                  </a:lnTo>
                  <a:lnTo>
                    <a:pt x="248" y="96"/>
                  </a:lnTo>
                  <a:lnTo>
                    <a:pt x="252" y="92"/>
                  </a:lnTo>
                  <a:lnTo>
                    <a:pt x="256" y="85"/>
                  </a:lnTo>
                  <a:lnTo>
                    <a:pt x="273" y="73"/>
                  </a:lnTo>
                  <a:lnTo>
                    <a:pt x="333" y="58"/>
                  </a:lnTo>
                  <a:lnTo>
                    <a:pt x="348" y="49"/>
                  </a:lnTo>
                  <a:lnTo>
                    <a:pt x="355" y="45"/>
                  </a:lnTo>
                  <a:lnTo>
                    <a:pt x="359" y="49"/>
                  </a:lnTo>
                  <a:lnTo>
                    <a:pt x="355" y="58"/>
                  </a:lnTo>
                  <a:lnTo>
                    <a:pt x="355" y="64"/>
                  </a:lnTo>
                  <a:lnTo>
                    <a:pt x="363" y="77"/>
                  </a:lnTo>
                  <a:lnTo>
                    <a:pt x="366" y="79"/>
                  </a:lnTo>
                  <a:lnTo>
                    <a:pt x="370" y="77"/>
                  </a:lnTo>
                  <a:lnTo>
                    <a:pt x="380" y="77"/>
                  </a:lnTo>
                  <a:lnTo>
                    <a:pt x="385" y="75"/>
                  </a:lnTo>
                  <a:lnTo>
                    <a:pt x="402" y="73"/>
                  </a:lnTo>
                  <a:lnTo>
                    <a:pt x="411" y="79"/>
                  </a:lnTo>
                  <a:lnTo>
                    <a:pt x="419" y="94"/>
                  </a:lnTo>
                  <a:lnTo>
                    <a:pt x="425" y="100"/>
                  </a:lnTo>
                  <a:lnTo>
                    <a:pt x="440" y="107"/>
                  </a:lnTo>
                  <a:lnTo>
                    <a:pt x="455" y="102"/>
                  </a:lnTo>
                  <a:lnTo>
                    <a:pt x="460" y="103"/>
                  </a:lnTo>
                  <a:lnTo>
                    <a:pt x="462" y="105"/>
                  </a:lnTo>
                  <a:lnTo>
                    <a:pt x="462" y="113"/>
                  </a:lnTo>
                  <a:lnTo>
                    <a:pt x="458" y="118"/>
                  </a:lnTo>
                  <a:lnTo>
                    <a:pt x="447" y="118"/>
                  </a:lnTo>
                  <a:lnTo>
                    <a:pt x="443" y="117"/>
                  </a:lnTo>
                  <a:lnTo>
                    <a:pt x="441" y="115"/>
                  </a:lnTo>
                  <a:lnTo>
                    <a:pt x="438" y="115"/>
                  </a:lnTo>
                  <a:lnTo>
                    <a:pt x="428" y="120"/>
                  </a:lnTo>
                  <a:lnTo>
                    <a:pt x="421" y="117"/>
                  </a:lnTo>
                  <a:lnTo>
                    <a:pt x="415" y="117"/>
                  </a:lnTo>
                  <a:lnTo>
                    <a:pt x="398" y="120"/>
                  </a:lnTo>
                  <a:lnTo>
                    <a:pt x="389" y="117"/>
                  </a:lnTo>
                  <a:lnTo>
                    <a:pt x="385" y="120"/>
                  </a:lnTo>
                  <a:lnTo>
                    <a:pt x="387" y="130"/>
                  </a:lnTo>
                  <a:lnTo>
                    <a:pt x="385" y="133"/>
                  </a:lnTo>
                  <a:lnTo>
                    <a:pt x="381" y="132"/>
                  </a:lnTo>
                  <a:lnTo>
                    <a:pt x="370" y="122"/>
                  </a:lnTo>
                  <a:lnTo>
                    <a:pt x="346" y="120"/>
                  </a:lnTo>
                  <a:lnTo>
                    <a:pt x="340" y="120"/>
                  </a:lnTo>
                  <a:lnTo>
                    <a:pt x="334" y="118"/>
                  </a:lnTo>
                  <a:lnTo>
                    <a:pt x="318" y="130"/>
                  </a:lnTo>
                  <a:lnTo>
                    <a:pt x="314" y="130"/>
                  </a:lnTo>
                  <a:lnTo>
                    <a:pt x="308" y="133"/>
                  </a:lnTo>
                  <a:lnTo>
                    <a:pt x="304" y="137"/>
                  </a:lnTo>
                  <a:lnTo>
                    <a:pt x="301" y="139"/>
                  </a:lnTo>
                  <a:lnTo>
                    <a:pt x="291" y="137"/>
                  </a:lnTo>
                  <a:lnTo>
                    <a:pt x="282" y="139"/>
                  </a:lnTo>
                  <a:lnTo>
                    <a:pt x="280" y="147"/>
                  </a:lnTo>
                  <a:lnTo>
                    <a:pt x="278" y="152"/>
                  </a:lnTo>
                  <a:lnTo>
                    <a:pt x="256" y="171"/>
                  </a:lnTo>
                  <a:lnTo>
                    <a:pt x="254" y="169"/>
                  </a:lnTo>
                  <a:lnTo>
                    <a:pt x="252" y="165"/>
                  </a:lnTo>
                  <a:lnTo>
                    <a:pt x="261" y="154"/>
                  </a:lnTo>
                  <a:lnTo>
                    <a:pt x="259" y="148"/>
                  </a:lnTo>
                  <a:lnTo>
                    <a:pt x="248" y="148"/>
                  </a:lnTo>
                  <a:lnTo>
                    <a:pt x="244" y="160"/>
                  </a:lnTo>
                  <a:lnTo>
                    <a:pt x="239" y="165"/>
                  </a:lnTo>
                  <a:lnTo>
                    <a:pt x="235" y="158"/>
                  </a:lnTo>
                  <a:lnTo>
                    <a:pt x="233" y="148"/>
                  </a:lnTo>
                  <a:lnTo>
                    <a:pt x="231" y="150"/>
                  </a:lnTo>
                  <a:lnTo>
                    <a:pt x="229" y="163"/>
                  </a:lnTo>
                  <a:lnTo>
                    <a:pt x="220" y="177"/>
                  </a:lnTo>
                  <a:lnTo>
                    <a:pt x="216" y="190"/>
                  </a:lnTo>
                  <a:lnTo>
                    <a:pt x="212" y="199"/>
                  </a:lnTo>
                  <a:lnTo>
                    <a:pt x="201" y="214"/>
                  </a:lnTo>
                  <a:lnTo>
                    <a:pt x="201" y="223"/>
                  </a:lnTo>
                  <a:lnTo>
                    <a:pt x="201" y="227"/>
                  </a:lnTo>
                  <a:lnTo>
                    <a:pt x="190" y="222"/>
                  </a:lnTo>
                  <a:lnTo>
                    <a:pt x="188" y="212"/>
                  </a:lnTo>
                  <a:lnTo>
                    <a:pt x="192" y="207"/>
                  </a:lnTo>
                  <a:lnTo>
                    <a:pt x="192" y="201"/>
                  </a:lnTo>
                  <a:lnTo>
                    <a:pt x="190" y="201"/>
                  </a:lnTo>
                  <a:lnTo>
                    <a:pt x="181" y="203"/>
                  </a:lnTo>
                  <a:lnTo>
                    <a:pt x="177" y="201"/>
                  </a:lnTo>
                  <a:lnTo>
                    <a:pt x="181" y="177"/>
                  </a:lnTo>
                  <a:lnTo>
                    <a:pt x="179" y="169"/>
                  </a:lnTo>
                  <a:lnTo>
                    <a:pt x="167" y="163"/>
                  </a:lnTo>
                  <a:lnTo>
                    <a:pt x="156" y="160"/>
                  </a:lnTo>
                  <a:lnTo>
                    <a:pt x="156" y="158"/>
                  </a:lnTo>
                  <a:lnTo>
                    <a:pt x="160" y="154"/>
                  </a:lnTo>
                  <a:lnTo>
                    <a:pt x="154" y="150"/>
                  </a:lnTo>
                  <a:lnTo>
                    <a:pt x="145" y="147"/>
                  </a:lnTo>
                  <a:lnTo>
                    <a:pt x="130" y="145"/>
                  </a:lnTo>
                  <a:lnTo>
                    <a:pt x="124" y="145"/>
                  </a:lnTo>
                  <a:lnTo>
                    <a:pt x="122" y="148"/>
                  </a:lnTo>
                  <a:lnTo>
                    <a:pt x="119" y="145"/>
                  </a:lnTo>
                  <a:lnTo>
                    <a:pt x="109" y="145"/>
                  </a:lnTo>
                  <a:lnTo>
                    <a:pt x="96" y="133"/>
                  </a:lnTo>
                  <a:lnTo>
                    <a:pt x="89" y="133"/>
                  </a:lnTo>
                  <a:lnTo>
                    <a:pt x="27" y="120"/>
                  </a:lnTo>
                  <a:lnTo>
                    <a:pt x="21" y="118"/>
                  </a:lnTo>
                  <a:lnTo>
                    <a:pt x="19" y="107"/>
                  </a:lnTo>
                  <a:lnTo>
                    <a:pt x="14" y="103"/>
                  </a:lnTo>
                  <a:lnTo>
                    <a:pt x="4" y="102"/>
                  </a:lnTo>
                  <a:lnTo>
                    <a:pt x="0" y="98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" name="Freeform 80"/>
            <p:cNvSpPr/>
            <p:nvPr/>
          </p:nvSpPr>
          <p:spPr bwMode="gray">
            <a:xfrm>
              <a:off x="3631" y="2262"/>
              <a:ext cx="230" cy="405"/>
            </a:xfrm>
            <a:custGeom>
              <a:gdLst>
                <a:gd name="T0" fmla="*/ 7 w 230"/>
                <a:gd name="T1" fmla="*/ 24 h 405"/>
                <a:gd name="T2" fmla="*/ 26 w 230"/>
                <a:gd name="T3" fmla="*/ 253 h 405"/>
                <a:gd name="T4" fmla="*/ 24 w 230"/>
                <a:gd name="T5" fmla="*/ 255 h 405"/>
                <a:gd name="T6" fmla="*/ 26 w 230"/>
                <a:gd name="T7" fmla="*/ 264 h 405"/>
                <a:gd name="T8" fmla="*/ 22 w 230"/>
                <a:gd name="T9" fmla="*/ 276 h 405"/>
                <a:gd name="T10" fmla="*/ 30 w 230"/>
                <a:gd name="T11" fmla="*/ 292 h 405"/>
                <a:gd name="T12" fmla="*/ 33 w 230"/>
                <a:gd name="T13" fmla="*/ 313 h 405"/>
                <a:gd name="T14" fmla="*/ 24 w 230"/>
                <a:gd name="T15" fmla="*/ 332 h 405"/>
                <a:gd name="T16" fmla="*/ 22 w 230"/>
                <a:gd name="T17" fmla="*/ 339 h 405"/>
                <a:gd name="T18" fmla="*/ 17 w 230"/>
                <a:gd name="T19" fmla="*/ 354 h 405"/>
                <a:gd name="T20" fmla="*/ 5 w 230"/>
                <a:gd name="T21" fmla="*/ 364 h 405"/>
                <a:gd name="T22" fmla="*/ 5 w 230"/>
                <a:gd name="T23" fmla="*/ 381 h 405"/>
                <a:gd name="T24" fmla="*/ 0 w 230"/>
                <a:gd name="T25" fmla="*/ 396 h 405"/>
                <a:gd name="T26" fmla="*/ 0 w 230"/>
                <a:gd name="T27" fmla="*/ 401 h 405"/>
                <a:gd name="T28" fmla="*/ 2 w 230"/>
                <a:gd name="T29" fmla="*/ 403 h 405"/>
                <a:gd name="T30" fmla="*/ 2 w 230"/>
                <a:gd name="T31" fmla="*/ 403 h 405"/>
                <a:gd name="T32" fmla="*/ 7 w 230"/>
                <a:gd name="T33" fmla="*/ 405 h 405"/>
                <a:gd name="T34" fmla="*/ 13 w 230"/>
                <a:gd name="T35" fmla="*/ 403 h 405"/>
                <a:gd name="T36" fmla="*/ 13 w 230"/>
                <a:gd name="T37" fmla="*/ 401 h 405"/>
                <a:gd name="T38" fmla="*/ 15 w 230"/>
                <a:gd name="T39" fmla="*/ 394 h 405"/>
                <a:gd name="T40" fmla="*/ 30 w 230"/>
                <a:gd name="T41" fmla="*/ 394 h 405"/>
                <a:gd name="T42" fmla="*/ 47 w 230"/>
                <a:gd name="T43" fmla="*/ 388 h 405"/>
                <a:gd name="T44" fmla="*/ 69 w 230"/>
                <a:gd name="T45" fmla="*/ 398 h 405"/>
                <a:gd name="T46" fmla="*/ 71 w 230"/>
                <a:gd name="T47" fmla="*/ 401 h 405"/>
                <a:gd name="T48" fmla="*/ 77 w 230"/>
                <a:gd name="T49" fmla="*/ 399 h 405"/>
                <a:gd name="T50" fmla="*/ 80 w 230"/>
                <a:gd name="T51" fmla="*/ 384 h 405"/>
                <a:gd name="T52" fmla="*/ 93 w 230"/>
                <a:gd name="T53" fmla="*/ 379 h 405"/>
                <a:gd name="T54" fmla="*/ 97 w 230"/>
                <a:gd name="T55" fmla="*/ 386 h 405"/>
                <a:gd name="T56" fmla="*/ 105 w 230"/>
                <a:gd name="T57" fmla="*/ 392 h 405"/>
                <a:gd name="T58" fmla="*/ 112 w 230"/>
                <a:gd name="T59" fmla="*/ 386 h 405"/>
                <a:gd name="T60" fmla="*/ 118 w 230"/>
                <a:gd name="T61" fmla="*/ 366 h 405"/>
                <a:gd name="T62" fmla="*/ 122 w 230"/>
                <a:gd name="T63" fmla="*/ 360 h 405"/>
                <a:gd name="T64" fmla="*/ 127 w 230"/>
                <a:gd name="T65" fmla="*/ 362 h 405"/>
                <a:gd name="T66" fmla="*/ 137 w 230"/>
                <a:gd name="T67" fmla="*/ 371 h 405"/>
                <a:gd name="T68" fmla="*/ 155 w 230"/>
                <a:gd name="T69" fmla="*/ 369 h 405"/>
                <a:gd name="T70" fmla="*/ 161 w 230"/>
                <a:gd name="T71" fmla="*/ 353 h 405"/>
                <a:gd name="T72" fmla="*/ 189 w 230"/>
                <a:gd name="T73" fmla="*/ 313 h 405"/>
                <a:gd name="T74" fmla="*/ 189 w 230"/>
                <a:gd name="T75" fmla="*/ 300 h 405"/>
                <a:gd name="T76" fmla="*/ 197 w 230"/>
                <a:gd name="T77" fmla="*/ 296 h 405"/>
                <a:gd name="T78" fmla="*/ 208 w 230"/>
                <a:gd name="T79" fmla="*/ 298 h 405"/>
                <a:gd name="T80" fmla="*/ 219 w 230"/>
                <a:gd name="T81" fmla="*/ 289 h 405"/>
                <a:gd name="T82" fmla="*/ 227 w 230"/>
                <a:gd name="T83" fmla="*/ 289 h 405"/>
                <a:gd name="T84" fmla="*/ 230 w 230"/>
                <a:gd name="T85" fmla="*/ 281 h 405"/>
                <a:gd name="T86" fmla="*/ 225 w 230"/>
                <a:gd name="T87" fmla="*/ 264 h 405"/>
                <a:gd name="T88" fmla="*/ 227 w 230"/>
                <a:gd name="T89" fmla="*/ 261 h 405"/>
                <a:gd name="T90" fmla="*/ 229 w 230"/>
                <a:gd name="T91" fmla="*/ 253 h 405"/>
                <a:gd name="T92" fmla="*/ 200 w 230"/>
                <a:gd name="T93" fmla="*/ 5 h 405"/>
                <a:gd name="T94" fmla="*/ 200 w 230"/>
                <a:gd name="T95" fmla="*/ 0 h 405"/>
                <a:gd name="T96" fmla="*/ 52 w 230"/>
                <a:gd name="T97" fmla="*/ 18 h 405"/>
                <a:gd name="T98" fmla="*/ 48 w 230"/>
                <a:gd name="T99" fmla="*/ 22 h 405"/>
                <a:gd name="T100" fmla="*/ 37 w 230"/>
                <a:gd name="T101" fmla="*/ 26 h 405"/>
                <a:gd name="T102" fmla="*/ 30 w 230"/>
                <a:gd name="T103" fmla="*/ 30 h 405"/>
                <a:gd name="T104" fmla="*/ 18 w 230"/>
                <a:gd name="T105" fmla="*/ 32 h 405"/>
                <a:gd name="T106" fmla="*/ 7 w 230"/>
                <a:gd name="T107" fmla="*/ 24 h 4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0" h="405">
                  <a:moveTo>
                    <a:pt x="7" y="24"/>
                  </a:moveTo>
                  <a:lnTo>
                    <a:pt x="26" y="253"/>
                  </a:lnTo>
                  <a:lnTo>
                    <a:pt x="24" y="255"/>
                  </a:lnTo>
                  <a:lnTo>
                    <a:pt x="26" y="264"/>
                  </a:lnTo>
                  <a:lnTo>
                    <a:pt x="22" y="276"/>
                  </a:lnTo>
                  <a:lnTo>
                    <a:pt x="30" y="292"/>
                  </a:lnTo>
                  <a:lnTo>
                    <a:pt x="33" y="313"/>
                  </a:lnTo>
                  <a:lnTo>
                    <a:pt x="24" y="332"/>
                  </a:lnTo>
                  <a:lnTo>
                    <a:pt x="22" y="339"/>
                  </a:lnTo>
                  <a:lnTo>
                    <a:pt x="17" y="354"/>
                  </a:lnTo>
                  <a:lnTo>
                    <a:pt x="5" y="364"/>
                  </a:lnTo>
                  <a:lnTo>
                    <a:pt x="5" y="381"/>
                  </a:lnTo>
                  <a:lnTo>
                    <a:pt x="0" y="396"/>
                  </a:lnTo>
                  <a:lnTo>
                    <a:pt x="0" y="401"/>
                  </a:lnTo>
                  <a:lnTo>
                    <a:pt x="2" y="403"/>
                  </a:lnTo>
                  <a:lnTo>
                    <a:pt x="2" y="403"/>
                  </a:lnTo>
                  <a:lnTo>
                    <a:pt x="7" y="405"/>
                  </a:lnTo>
                  <a:lnTo>
                    <a:pt x="13" y="403"/>
                  </a:lnTo>
                  <a:lnTo>
                    <a:pt x="13" y="401"/>
                  </a:lnTo>
                  <a:lnTo>
                    <a:pt x="15" y="394"/>
                  </a:lnTo>
                  <a:lnTo>
                    <a:pt x="30" y="394"/>
                  </a:lnTo>
                  <a:lnTo>
                    <a:pt x="47" y="388"/>
                  </a:lnTo>
                  <a:lnTo>
                    <a:pt x="69" y="398"/>
                  </a:lnTo>
                  <a:lnTo>
                    <a:pt x="71" y="401"/>
                  </a:lnTo>
                  <a:lnTo>
                    <a:pt x="77" y="399"/>
                  </a:lnTo>
                  <a:lnTo>
                    <a:pt x="80" y="384"/>
                  </a:lnTo>
                  <a:lnTo>
                    <a:pt x="93" y="379"/>
                  </a:lnTo>
                  <a:lnTo>
                    <a:pt x="97" y="386"/>
                  </a:lnTo>
                  <a:lnTo>
                    <a:pt x="105" y="392"/>
                  </a:lnTo>
                  <a:lnTo>
                    <a:pt x="112" y="386"/>
                  </a:lnTo>
                  <a:lnTo>
                    <a:pt x="118" y="366"/>
                  </a:lnTo>
                  <a:lnTo>
                    <a:pt x="122" y="360"/>
                  </a:lnTo>
                  <a:lnTo>
                    <a:pt x="127" y="362"/>
                  </a:lnTo>
                  <a:lnTo>
                    <a:pt x="137" y="371"/>
                  </a:lnTo>
                  <a:lnTo>
                    <a:pt x="155" y="369"/>
                  </a:lnTo>
                  <a:lnTo>
                    <a:pt x="161" y="353"/>
                  </a:lnTo>
                  <a:lnTo>
                    <a:pt x="189" y="313"/>
                  </a:lnTo>
                  <a:lnTo>
                    <a:pt x="189" y="300"/>
                  </a:lnTo>
                  <a:lnTo>
                    <a:pt x="197" y="296"/>
                  </a:lnTo>
                  <a:lnTo>
                    <a:pt x="208" y="298"/>
                  </a:lnTo>
                  <a:lnTo>
                    <a:pt x="219" y="289"/>
                  </a:lnTo>
                  <a:lnTo>
                    <a:pt x="227" y="289"/>
                  </a:lnTo>
                  <a:lnTo>
                    <a:pt x="230" y="281"/>
                  </a:lnTo>
                  <a:lnTo>
                    <a:pt x="225" y="264"/>
                  </a:lnTo>
                  <a:lnTo>
                    <a:pt x="227" y="261"/>
                  </a:lnTo>
                  <a:lnTo>
                    <a:pt x="229" y="253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52" y="18"/>
                  </a:lnTo>
                  <a:lnTo>
                    <a:pt x="48" y="22"/>
                  </a:lnTo>
                  <a:lnTo>
                    <a:pt x="37" y="26"/>
                  </a:lnTo>
                  <a:lnTo>
                    <a:pt x="30" y="30"/>
                  </a:lnTo>
                  <a:lnTo>
                    <a:pt x="18" y="32"/>
                  </a:lnTo>
                  <a:lnTo>
                    <a:pt x="7" y="24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9" name="Freeform 81"/>
            <p:cNvSpPr/>
            <p:nvPr/>
          </p:nvSpPr>
          <p:spPr bwMode="gray">
            <a:xfrm>
              <a:off x="3533" y="2515"/>
              <a:ext cx="557" cy="285"/>
            </a:xfrm>
            <a:custGeom>
              <a:gdLst>
                <a:gd name="T0" fmla="*/ 111 w 557"/>
                <a:gd name="T1" fmla="*/ 276 h 285"/>
                <a:gd name="T2" fmla="*/ 109 w 557"/>
                <a:gd name="T3" fmla="*/ 263 h 285"/>
                <a:gd name="T4" fmla="*/ 126 w 557"/>
                <a:gd name="T5" fmla="*/ 263 h 285"/>
                <a:gd name="T6" fmla="*/ 447 w 557"/>
                <a:gd name="T7" fmla="*/ 231 h 285"/>
                <a:gd name="T8" fmla="*/ 480 w 557"/>
                <a:gd name="T9" fmla="*/ 212 h 285"/>
                <a:gd name="T10" fmla="*/ 497 w 557"/>
                <a:gd name="T11" fmla="*/ 195 h 285"/>
                <a:gd name="T12" fmla="*/ 501 w 557"/>
                <a:gd name="T13" fmla="*/ 184 h 285"/>
                <a:gd name="T14" fmla="*/ 509 w 557"/>
                <a:gd name="T15" fmla="*/ 171 h 285"/>
                <a:gd name="T16" fmla="*/ 556 w 557"/>
                <a:gd name="T17" fmla="*/ 131 h 285"/>
                <a:gd name="T18" fmla="*/ 554 w 557"/>
                <a:gd name="T19" fmla="*/ 124 h 285"/>
                <a:gd name="T20" fmla="*/ 544 w 557"/>
                <a:gd name="T21" fmla="*/ 120 h 285"/>
                <a:gd name="T22" fmla="*/ 535 w 557"/>
                <a:gd name="T23" fmla="*/ 113 h 285"/>
                <a:gd name="T24" fmla="*/ 529 w 557"/>
                <a:gd name="T25" fmla="*/ 113 h 285"/>
                <a:gd name="T26" fmla="*/ 503 w 557"/>
                <a:gd name="T27" fmla="*/ 77 h 285"/>
                <a:gd name="T28" fmla="*/ 503 w 557"/>
                <a:gd name="T29" fmla="*/ 66 h 285"/>
                <a:gd name="T30" fmla="*/ 501 w 557"/>
                <a:gd name="T31" fmla="*/ 45 h 285"/>
                <a:gd name="T32" fmla="*/ 490 w 557"/>
                <a:gd name="T33" fmla="*/ 36 h 285"/>
                <a:gd name="T34" fmla="*/ 475 w 557"/>
                <a:gd name="T35" fmla="*/ 23 h 285"/>
                <a:gd name="T36" fmla="*/ 462 w 557"/>
                <a:gd name="T37" fmla="*/ 24 h 285"/>
                <a:gd name="T38" fmla="*/ 454 w 557"/>
                <a:gd name="T39" fmla="*/ 32 h 285"/>
                <a:gd name="T40" fmla="*/ 441 w 557"/>
                <a:gd name="T41" fmla="*/ 36 h 285"/>
                <a:gd name="T42" fmla="*/ 422 w 557"/>
                <a:gd name="T43" fmla="*/ 32 h 285"/>
                <a:gd name="T44" fmla="*/ 400 w 557"/>
                <a:gd name="T45" fmla="*/ 28 h 285"/>
                <a:gd name="T46" fmla="*/ 373 w 557"/>
                <a:gd name="T47" fmla="*/ 24 h 285"/>
                <a:gd name="T48" fmla="*/ 353 w 557"/>
                <a:gd name="T49" fmla="*/ 0 h 285"/>
                <a:gd name="T50" fmla="*/ 340 w 557"/>
                <a:gd name="T51" fmla="*/ 4 h 285"/>
                <a:gd name="T52" fmla="*/ 327 w 557"/>
                <a:gd name="T53" fmla="*/ 0 h 285"/>
                <a:gd name="T54" fmla="*/ 323 w 557"/>
                <a:gd name="T55" fmla="*/ 11 h 285"/>
                <a:gd name="T56" fmla="*/ 325 w 557"/>
                <a:gd name="T57" fmla="*/ 36 h 285"/>
                <a:gd name="T58" fmla="*/ 306 w 557"/>
                <a:gd name="T59" fmla="*/ 45 h 285"/>
                <a:gd name="T60" fmla="*/ 287 w 557"/>
                <a:gd name="T61" fmla="*/ 47 h 285"/>
                <a:gd name="T62" fmla="*/ 259 w 557"/>
                <a:gd name="T63" fmla="*/ 100 h 285"/>
                <a:gd name="T64" fmla="*/ 235 w 557"/>
                <a:gd name="T65" fmla="*/ 118 h 285"/>
                <a:gd name="T66" fmla="*/ 220 w 557"/>
                <a:gd name="T67" fmla="*/ 107 h 285"/>
                <a:gd name="T68" fmla="*/ 210 w 557"/>
                <a:gd name="T69" fmla="*/ 133 h 285"/>
                <a:gd name="T70" fmla="*/ 195 w 557"/>
                <a:gd name="T71" fmla="*/ 133 h 285"/>
                <a:gd name="T72" fmla="*/ 178 w 557"/>
                <a:gd name="T73" fmla="*/ 131 h 285"/>
                <a:gd name="T74" fmla="*/ 169 w 557"/>
                <a:gd name="T75" fmla="*/ 148 h 285"/>
                <a:gd name="T76" fmla="*/ 145 w 557"/>
                <a:gd name="T77" fmla="*/ 135 h 285"/>
                <a:gd name="T78" fmla="*/ 113 w 557"/>
                <a:gd name="T79" fmla="*/ 141 h 285"/>
                <a:gd name="T80" fmla="*/ 111 w 557"/>
                <a:gd name="T81" fmla="*/ 150 h 285"/>
                <a:gd name="T82" fmla="*/ 100 w 557"/>
                <a:gd name="T83" fmla="*/ 150 h 285"/>
                <a:gd name="T84" fmla="*/ 100 w 557"/>
                <a:gd name="T85" fmla="*/ 154 h 285"/>
                <a:gd name="T86" fmla="*/ 96 w 557"/>
                <a:gd name="T87" fmla="*/ 165 h 285"/>
                <a:gd name="T88" fmla="*/ 94 w 557"/>
                <a:gd name="T89" fmla="*/ 171 h 285"/>
                <a:gd name="T90" fmla="*/ 100 w 557"/>
                <a:gd name="T91" fmla="*/ 182 h 285"/>
                <a:gd name="T92" fmla="*/ 69 w 557"/>
                <a:gd name="T93" fmla="*/ 191 h 285"/>
                <a:gd name="T94" fmla="*/ 75 w 557"/>
                <a:gd name="T95" fmla="*/ 221 h 285"/>
                <a:gd name="T96" fmla="*/ 54 w 557"/>
                <a:gd name="T97" fmla="*/ 220 h 285"/>
                <a:gd name="T98" fmla="*/ 34 w 557"/>
                <a:gd name="T99" fmla="*/ 212 h 285"/>
                <a:gd name="T100" fmla="*/ 21 w 557"/>
                <a:gd name="T101" fmla="*/ 235 h 285"/>
                <a:gd name="T102" fmla="*/ 23 w 557"/>
                <a:gd name="T103" fmla="*/ 236 h 285"/>
                <a:gd name="T104" fmla="*/ 30 w 557"/>
                <a:gd name="T105" fmla="*/ 250 h 285"/>
                <a:gd name="T106" fmla="*/ 19 w 557"/>
                <a:gd name="T107" fmla="*/ 276 h 285"/>
                <a:gd name="T108" fmla="*/ 4 w 557"/>
                <a:gd name="T109" fmla="*/ 278 h 2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7" h="285">
                  <a:moveTo>
                    <a:pt x="0" y="285"/>
                  </a:moveTo>
                  <a:lnTo>
                    <a:pt x="111" y="276"/>
                  </a:lnTo>
                  <a:lnTo>
                    <a:pt x="111" y="267"/>
                  </a:lnTo>
                  <a:lnTo>
                    <a:pt x="109" y="263"/>
                  </a:lnTo>
                  <a:lnTo>
                    <a:pt x="120" y="261"/>
                  </a:lnTo>
                  <a:lnTo>
                    <a:pt x="126" y="263"/>
                  </a:lnTo>
                  <a:lnTo>
                    <a:pt x="441" y="235"/>
                  </a:lnTo>
                  <a:lnTo>
                    <a:pt x="447" y="231"/>
                  </a:lnTo>
                  <a:lnTo>
                    <a:pt x="452" y="225"/>
                  </a:lnTo>
                  <a:lnTo>
                    <a:pt x="480" y="212"/>
                  </a:lnTo>
                  <a:lnTo>
                    <a:pt x="482" y="206"/>
                  </a:lnTo>
                  <a:lnTo>
                    <a:pt x="497" y="195"/>
                  </a:lnTo>
                  <a:lnTo>
                    <a:pt x="499" y="188"/>
                  </a:lnTo>
                  <a:lnTo>
                    <a:pt x="501" y="184"/>
                  </a:lnTo>
                  <a:lnTo>
                    <a:pt x="509" y="180"/>
                  </a:lnTo>
                  <a:lnTo>
                    <a:pt x="509" y="171"/>
                  </a:lnTo>
                  <a:lnTo>
                    <a:pt x="516" y="165"/>
                  </a:lnTo>
                  <a:lnTo>
                    <a:pt x="556" y="131"/>
                  </a:lnTo>
                  <a:lnTo>
                    <a:pt x="557" y="124"/>
                  </a:lnTo>
                  <a:lnTo>
                    <a:pt x="554" y="124"/>
                  </a:lnTo>
                  <a:lnTo>
                    <a:pt x="548" y="120"/>
                  </a:lnTo>
                  <a:lnTo>
                    <a:pt x="544" y="120"/>
                  </a:lnTo>
                  <a:lnTo>
                    <a:pt x="542" y="116"/>
                  </a:lnTo>
                  <a:lnTo>
                    <a:pt x="535" y="113"/>
                  </a:lnTo>
                  <a:lnTo>
                    <a:pt x="533" y="115"/>
                  </a:lnTo>
                  <a:lnTo>
                    <a:pt x="529" y="113"/>
                  </a:lnTo>
                  <a:lnTo>
                    <a:pt x="520" y="98"/>
                  </a:lnTo>
                  <a:lnTo>
                    <a:pt x="503" y="77"/>
                  </a:lnTo>
                  <a:lnTo>
                    <a:pt x="501" y="71"/>
                  </a:lnTo>
                  <a:lnTo>
                    <a:pt x="503" y="66"/>
                  </a:lnTo>
                  <a:lnTo>
                    <a:pt x="503" y="58"/>
                  </a:lnTo>
                  <a:lnTo>
                    <a:pt x="501" y="45"/>
                  </a:lnTo>
                  <a:lnTo>
                    <a:pt x="497" y="41"/>
                  </a:lnTo>
                  <a:lnTo>
                    <a:pt x="490" y="36"/>
                  </a:lnTo>
                  <a:lnTo>
                    <a:pt x="482" y="34"/>
                  </a:lnTo>
                  <a:lnTo>
                    <a:pt x="475" y="23"/>
                  </a:lnTo>
                  <a:lnTo>
                    <a:pt x="469" y="17"/>
                  </a:lnTo>
                  <a:lnTo>
                    <a:pt x="462" y="24"/>
                  </a:lnTo>
                  <a:lnTo>
                    <a:pt x="460" y="28"/>
                  </a:lnTo>
                  <a:lnTo>
                    <a:pt x="454" y="32"/>
                  </a:lnTo>
                  <a:lnTo>
                    <a:pt x="452" y="34"/>
                  </a:lnTo>
                  <a:lnTo>
                    <a:pt x="441" y="36"/>
                  </a:lnTo>
                  <a:lnTo>
                    <a:pt x="426" y="28"/>
                  </a:lnTo>
                  <a:lnTo>
                    <a:pt x="422" y="32"/>
                  </a:lnTo>
                  <a:lnTo>
                    <a:pt x="417" y="38"/>
                  </a:lnTo>
                  <a:lnTo>
                    <a:pt x="400" y="28"/>
                  </a:lnTo>
                  <a:lnTo>
                    <a:pt x="385" y="28"/>
                  </a:lnTo>
                  <a:lnTo>
                    <a:pt x="373" y="24"/>
                  </a:lnTo>
                  <a:lnTo>
                    <a:pt x="368" y="11"/>
                  </a:lnTo>
                  <a:lnTo>
                    <a:pt x="353" y="0"/>
                  </a:lnTo>
                  <a:lnTo>
                    <a:pt x="345" y="4"/>
                  </a:lnTo>
                  <a:lnTo>
                    <a:pt x="340" y="4"/>
                  </a:lnTo>
                  <a:lnTo>
                    <a:pt x="334" y="0"/>
                  </a:lnTo>
                  <a:lnTo>
                    <a:pt x="327" y="0"/>
                  </a:lnTo>
                  <a:lnTo>
                    <a:pt x="325" y="8"/>
                  </a:lnTo>
                  <a:lnTo>
                    <a:pt x="323" y="11"/>
                  </a:lnTo>
                  <a:lnTo>
                    <a:pt x="328" y="28"/>
                  </a:lnTo>
                  <a:lnTo>
                    <a:pt x="325" y="36"/>
                  </a:lnTo>
                  <a:lnTo>
                    <a:pt x="317" y="36"/>
                  </a:lnTo>
                  <a:lnTo>
                    <a:pt x="306" y="45"/>
                  </a:lnTo>
                  <a:lnTo>
                    <a:pt x="295" y="43"/>
                  </a:lnTo>
                  <a:lnTo>
                    <a:pt x="287" y="47"/>
                  </a:lnTo>
                  <a:lnTo>
                    <a:pt x="287" y="60"/>
                  </a:lnTo>
                  <a:lnTo>
                    <a:pt x="259" y="100"/>
                  </a:lnTo>
                  <a:lnTo>
                    <a:pt x="253" y="116"/>
                  </a:lnTo>
                  <a:lnTo>
                    <a:pt x="235" y="118"/>
                  </a:lnTo>
                  <a:lnTo>
                    <a:pt x="225" y="109"/>
                  </a:lnTo>
                  <a:lnTo>
                    <a:pt x="220" y="107"/>
                  </a:lnTo>
                  <a:lnTo>
                    <a:pt x="216" y="113"/>
                  </a:lnTo>
                  <a:lnTo>
                    <a:pt x="210" y="133"/>
                  </a:lnTo>
                  <a:lnTo>
                    <a:pt x="203" y="139"/>
                  </a:lnTo>
                  <a:lnTo>
                    <a:pt x="195" y="133"/>
                  </a:lnTo>
                  <a:lnTo>
                    <a:pt x="191" y="126"/>
                  </a:lnTo>
                  <a:lnTo>
                    <a:pt x="178" y="131"/>
                  </a:lnTo>
                  <a:lnTo>
                    <a:pt x="175" y="146"/>
                  </a:lnTo>
                  <a:lnTo>
                    <a:pt x="169" y="148"/>
                  </a:lnTo>
                  <a:lnTo>
                    <a:pt x="167" y="145"/>
                  </a:lnTo>
                  <a:lnTo>
                    <a:pt x="145" y="135"/>
                  </a:lnTo>
                  <a:lnTo>
                    <a:pt x="128" y="141"/>
                  </a:lnTo>
                  <a:lnTo>
                    <a:pt x="113" y="141"/>
                  </a:lnTo>
                  <a:lnTo>
                    <a:pt x="111" y="148"/>
                  </a:lnTo>
                  <a:lnTo>
                    <a:pt x="111" y="150"/>
                  </a:lnTo>
                  <a:lnTo>
                    <a:pt x="105" y="152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98" y="158"/>
                  </a:lnTo>
                  <a:lnTo>
                    <a:pt x="96" y="165"/>
                  </a:lnTo>
                  <a:lnTo>
                    <a:pt x="92" y="167"/>
                  </a:lnTo>
                  <a:lnTo>
                    <a:pt x="94" y="171"/>
                  </a:lnTo>
                  <a:lnTo>
                    <a:pt x="101" y="180"/>
                  </a:lnTo>
                  <a:lnTo>
                    <a:pt x="100" y="182"/>
                  </a:lnTo>
                  <a:lnTo>
                    <a:pt x="77" y="188"/>
                  </a:lnTo>
                  <a:lnTo>
                    <a:pt x="69" y="191"/>
                  </a:lnTo>
                  <a:lnTo>
                    <a:pt x="71" y="203"/>
                  </a:lnTo>
                  <a:lnTo>
                    <a:pt x="75" y="221"/>
                  </a:lnTo>
                  <a:lnTo>
                    <a:pt x="64" y="227"/>
                  </a:lnTo>
                  <a:lnTo>
                    <a:pt x="54" y="220"/>
                  </a:lnTo>
                  <a:lnTo>
                    <a:pt x="47" y="214"/>
                  </a:lnTo>
                  <a:lnTo>
                    <a:pt x="34" y="212"/>
                  </a:lnTo>
                  <a:lnTo>
                    <a:pt x="24" y="218"/>
                  </a:lnTo>
                  <a:lnTo>
                    <a:pt x="21" y="235"/>
                  </a:lnTo>
                  <a:lnTo>
                    <a:pt x="21" y="236"/>
                  </a:lnTo>
                  <a:lnTo>
                    <a:pt x="23" y="236"/>
                  </a:lnTo>
                  <a:lnTo>
                    <a:pt x="28" y="240"/>
                  </a:lnTo>
                  <a:lnTo>
                    <a:pt x="30" y="250"/>
                  </a:lnTo>
                  <a:lnTo>
                    <a:pt x="23" y="274"/>
                  </a:lnTo>
                  <a:lnTo>
                    <a:pt x="19" y="276"/>
                  </a:lnTo>
                  <a:lnTo>
                    <a:pt x="15" y="274"/>
                  </a:lnTo>
                  <a:lnTo>
                    <a:pt x="4" y="278"/>
                  </a:lnTo>
                  <a:lnTo>
                    <a:pt x="0" y="285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0" name="Freeform 82"/>
            <p:cNvSpPr/>
            <p:nvPr/>
          </p:nvSpPr>
          <p:spPr bwMode="gray">
            <a:xfrm>
              <a:off x="3482" y="2729"/>
              <a:ext cx="625" cy="220"/>
            </a:xfrm>
            <a:custGeom>
              <a:gdLst>
                <a:gd name="T0" fmla="*/ 625 w 625"/>
                <a:gd name="T1" fmla="*/ 0 h 220"/>
                <a:gd name="T2" fmla="*/ 498 w 625"/>
                <a:gd name="T3" fmla="*/ 17 h 220"/>
                <a:gd name="T4" fmla="*/ 492 w 625"/>
                <a:gd name="T5" fmla="*/ 21 h 220"/>
                <a:gd name="T6" fmla="*/ 177 w 625"/>
                <a:gd name="T7" fmla="*/ 49 h 220"/>
                <a:gd name="T8" fmla="*/ 171 w 625"/>
                <a:gd name="T9" fmla="*/ 47 h 220"/>
                <a:gd name="T10" fmla="*/ 160 w 625"/>
                <a:gd name="T11" fmla="*/ 49 h 220"/>
                <a:gd name="T12" fmla="*/ 162 w 625"/>
                <a:gd name="T13" fmla="*/ 53 h 220"/>
                <a:gd name="T14" fmla="*/ 162 w 625"/>
                <a:gd name="T15" fmla="*/ 62 h 220"/>
                <a:gd name="T16" fmla="*/ 51 w 625"/>
                <a:gd name="T17" fmla="*/ 71 h 220"/>
                <a:gd name="T18" fmla="*/ 45 w 625"/>
                <a:gd name="T19" fmla="*/ 84 h 220"/>
                <a:gd name="T20" fmla="*/ 42 w 625"/>
                <a:gd name="T21" fmla="*/ 101 h 220"/>
                <a:gd name="T22" fmla="*/ 44 w 625"/>
                <a:gd name="T23" fmla="*/ 107 h 220"/>
                <a:gd name="T24" fmla="*/ 38 w 625"/>
                <a:gd name="T25" fmla="*/ 120 h 220"/>
                <a:gd name="T26" fmla="*/ 36 w 625"/>
                <a:gd name="T27" fmla="*/ 126 h 220"/>
                <a:gd name="T28" fmla="*/ 38 w 625"/>
                <a:gd name="T29" fmla="*/ 129 h 220"/>
                <a:gd name="T30" fmla="*/ 34 w 625"/>
                <a:gd name="T31" fmla="*/ 139 h 220"/>
                <a:gd name="T32" fmla="*/ 25 w 625"/>
                <a:gd name="T33" fmla="*/ 148 h 220"/>
                <a:gd name="T34" fmla="*/ 21 w 625"/>
                <a:gd name="T35" fmla="*/ 169 h 220"/>
                <a:gd name="T36" fmla="*/ 12 w 625"/>
                <a:gd name="T37" fmla="*/ 180 h 220"/>
                <a:gd name="T38" fmla="*/ 14 w 625"/>
                <a:gd name="T39" fmla="*/ 193 h 220"/>
                <a:gd name="T40" fmla="*/ 12 w 625"/>
                <a:gd name="T41" fmla="*/ 210 h 220"/>
                <a:gd name="T42" fmla="*/ 10 w 625"/>
                <a:gd name="T43" fmla="*/ 212 h 220"/>
                <a:gd name="T44" fmla="*/ 0 w 625"/>
                <a:gd name="T45" fmla="*/ 220 h 220"/>
                <a:gd name="T46" fmla="*/ 162 w 625"/>
                <a:gd name="T47" fmla="*/ 208 h 220"/>
                <a:gd name="T48" fmla="*/ 363 w 625"/>
                <a:gd name="T49" fmla="*/ 191 h 220"/>
                <a:gd name="T50" fmla="*/ 441 w 625"/>
                <a:gd name="T51" fmla="*/ 180 h 220"/>
                <a:gd name="T52" fmla="*/ 443 w 625"/>
                <a:gd name="T53" fmla="*/ 159 h 220"/>
                <a:gd name="T54" fmla="*/ 449 w 625"/>
                <a:gd name="T55" fmla="*/ 159 h 220"/>
                <a:gd name="T56" fmla="*/ 453 w 625"/>
                <a:gd name="T57" fmla="*/ 158 h 220"/>
                <a:gd name="T58" fmla="*/ 458 w 625"/>
                <a:gd name="T59" fmla="*/ 152 h 220"/>
                <a:gd name="T60" fmla="*/ 460 w 625"/>
                <a:gd name="T61" fmla="*/ 146 h 220"/>
                <a:gd name="T62" fmla="*/ 458 w 625"/>
                <a:gd name="T63" fmla="*/ 143 h 220"/>
                <a:gd name="T64" fmla="*/ 460 w 625"/>
                <a:gd name="T65" fmla="*/ 137 h 220"/>
                <a:gd name="T66" fmla="*/ 468 w 625"/>
                <a:gd name="T67" fmla="*/ 129 h 220"/>
                <a:gd name="T68" fmla="*/ 483 w 625"/>
                <a:gd name="T69" fmla="*/ 124 h 220"/>
                <a:gd name="T70" fmla="*/ 501 w 625"/>
                <a:gd name="T71" fmla="*/ 118 h 220"/>
                <a:gd name="T72" fmla="*/ 518 w 625"/>
                <a:gd name="T73" fmla="*/ 103 h 220"/>
                <a:gd name="T74" fmla="*/ 526 w 625"/>
                <a:gd name="T75" fmla="*/ 99 h 220"/>
                <a:gd name="T76" fmla="*/ 537 w 625"/>
                <a:gd name="T77" fmla="*/ 90 h 220"/>
                <a:gd name="T78" fmla="*/ 539 w 625"/>
                <a:gd name="T79" fmla="*/ 81 h 220"/>
                <a:gd name="T80" fmla="*/ 541 w 625"/>
                <a:gd name="T81" fmla="*/ 79 h 220"/>
                <a:gd name="T82" fmla="*/ 546 w 625"/>
                <a:gd name="T83" fmla="*/ 81 h 220"/>
                <a:gd name="T84" fmla="*/ 550 w 625"/>
                <a:gd name="T85" fmla="*/ 75 h 220"/>
                <a:gd name="T86" fmla="*/ 550 w 625"/>
                <a:gd name="T87" fmla="*/ 73 h 220"/>
                <a:gd name="T88" fmla="*/ 556 w 625"/>
                <a:gd name="T89" fmla="*/ 68 h 220"/>
                <a:gd name="T90" fmla="*/ 560 w 625"/>
                <a:gd name="T91" fmla="*/ 68 h 220"/>
                <a:gd name="T92" fmla="*/ 563 w 625"/>
                <a:gd name="T93" fmla="*/ 71 h 220"/>
                <a:gd name="T94" fmla="*/ 569 w 625"/>
                <a:gd name="T95" fmla="*/ 68 h 220"/>
                <a:gd name="T96" fmla="*/ 571 w 625"/>
                <a:gd name="T97" fmla="*/ 64 h 220"/>
                <a:gd name="T98" fmla="*/ 580 w 625"/>
                <a:gd name="T99" fmla="*/ 56 h 220"/>
                <a:gd name="T100" fmla="*/ 586 w 625"/>
                <a:gd name="T101" fmla="*/ 54 h 220"/>
                <a:gd name="T102" fmla="*/ 599 w 625"/>
                <a:gd name="T103" fmla="*/ 54 h 220"/>
                <a:gd name="T104" fmla="*/ 612 w 625"/>
                <a:gd name="T105" fmla="*/ 32 h 220"/>
                <a:gd name="T106" fmla="*/ 623 w 625"/>
                <a:gd name="T107" fmla="*/ 26 h 220"/>
                <a:gd name="T108" fmla="*/ 623 w 625"/>
                <a:gd name="T109" fmla="*/ 21 h 220"/>
                <a:gd name="T110" fmla="*/ 625 w 625"/>
                <a:gd name="T111" fmla="*/ 13 h 220"/>
                <a:gd name="T112" fmla="*/ 623 w 625"/>
                <a:gd name="T113" fmla="*/ 7 h 220"/>
                <a:gd name="T114" fmla="*/ 625 w 625"/>
                <a:gd name="T115" fmla="*/ 0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5" h="220">
                  <a:moveTo>
                    <a:pt x="625" y="0"/>
                  </a:moveTo>
                  <a:lnTo>
                    <a:pt x="498" y="17"/>
                  </a:lnTo>
                  <a:lnTo>
                    <a:pt x="492" y="21"/>
                  </a:lnTo>
                  <a:lnTo>
                    <a:pt x="177" y="49"/>
                  </a:lnTo>
                  <a:lnTo>
                    <a:pt x="171" y="47"/>
                  </a:lnTo>
                  <a:lnTo>
                    <a:pt x="160" y="49"/>
                  </a:lnTo>
                  <a:lnTo>
                    <a:pt x="162" y="53"/>
                  </a:lnTo>
                  <a:lnTo>
                    <a:pt x="162" y="62"/>
                  </a:lnTo>
                  <a:lnTo>
                    <a:pt x="51" y="71"/>
                  </a:lnTo>
                  <a:lnTo>
                    <a:pt x="45" y="84"/>
                  </a:lnTo>
                  <a:lnTo>
                    <a:pt x="42" y="101"/>
                  </a:lnTo>
                  <a:lnTo>
                    <a:pt x="44" y="107"/>
                  </a:lnTo>
                  <a:lnTo>
                    <a:pt x="38" y="120"/>
                  </a:lnTo>
                  <a:lnTo>
                    <a:pt x="36" y="126"/>
                  </a:lnTo>
                  <a:lnTo>
                    <a:pt x="38" y="129"/>
                  </a:lnTo>
                  <a:lnTo>
                    <a:pt x="34" y="139"/>
                  </a:lnTo>
                  <a:lnTo>
                    <a:pt x="25" y="148"/>
                  </a:lnTo>
                  <a:lnTo>
                    <a:pt x="21" y="169"/>
                  </a:lnTo>
                  <a:lnTo>
                    <a:pt x="12" y="180"/>
                  </a:lnTo>
                  <a:lnTo>
                    <a:pt x="14" y="193"/>
                  </a:lnTo>
                  <a:lnTo>
                    <a:pt x="12" y="210"/>
                  </a:lnTo>
                  <a:lnTo>
                    <a:pt x="10" y="212"/>
                  </a:lnTo>
                  <a:lnTo>
                    <a:pt x="0" y="220"/>
                  </a:lnTo>
                  <a:lnTo>
                    <a:pt x="162" y="208"/>
                  </a:lnTo>
                  <a:lnTo>
                    <a:pt x="363" y="191"/>
                  </a:lnTo>
                  <a:lnTo>
                    <a:pt x="441" y="180"/>
                  </a:lnTo>
                  <a:lnTo>
                    <a:pt x="443" y="159"/>
                  </a:lnTo>
                  <a:lnTo>
                    <a:pt x="449" y="159"/>
                  </a:lnTo>
                  <a:lnTo>
                    <a:pt x="453" y="158"/>
                  </a:lnTo>
                  <a:lnTo>
                    <a:pt x="458" y="152"/>
                  </a:lnTo>
                  <a:lnTo>
                    <a:pt x="460" y="146"/>
                  </a:lnTo>
                  <a:lnTo>
                    <a:pt x="458" y="143"/>
                  </a:lnTo>
                  <a:lnTo>
                    <a:pt x="460" y="137"/>
                  </a:lnTo>
                  <a:lnTo>
                    <a:pt x="468" y="129"/>
                  </a:lnTo>
                  <a:lnTo>
                    <a:pt x="483" y="124"/>
                  </a:lnTo>
                  <a:lnTo>
                    <a:pt x="501" y="118"/>
                  </a:lnTo>
                  <a:lnTo>
                    <a:pt x="518" y="103"/>
                  </a:lnTo>
                  <a:lnTo>
                    <a:pt x="526" y="99"/>
                  </a:lnTo>
                  <a:lnTo>
                    <a:pt x="537" y="90"/>
                  </a:lnTo>
                  <a:lnTo>
                    <a:pt x="539" y="81"/>
                  </a:lnTo>
                  <a:lnTo>
                    <a:pt x="541" y="79"/>
                  </a:lnTo>
                  <a:lnTo>
                    <a:pt x="546" y="81"/>
                  </a:lnTo>
                  <a:lnTo>
                    <a:pt x="550" y="75"/>
                  </a:lnTo>
                  <a:lnTo>
                    <a:pt x="550" y="73"/>
                  </a:lnTo>
                  <a:lnTo>
                    <a:pt x="556" y="68"/>
                  </a:lnTo>
                  <a:lnTo>
                    <a:pt x="560" y="68"/>
                  </a:lnTo>
                  <a:lnTo>
                    <a:pt x="563" y="71"/>
                  </a:lnTo>
                  <a:lnTo>
                    <a:pt x="569" y="68"/>
                  </a:lnTo>
                  <a:lnTo>
                    <a:pt x="571" y="64"/>
                  </a:lnTo>
                  <a:lnTo>
                    <a:pt x="580" y="56"/>
                  </a:lnTo>
                  <a:lnTo>
                    <a:pt x="586" y="54"/>
                  </a:lnTo>
                  <a:lnTo>
                    <a:pt x="599" y="54"/>
                  </a:lnTo>
                  <a:lnTo>
                    <a:pt x="612" y="32"/>
                  </a:lnTo>
                  <a:lnTo>
                    <a:pt x="623" y="26"/>
                  </a:lnTo>
                  <a:lnTo>
                    <a:pt x="623" y="21"/>
                  </a:lnTo>
                  <a:lnTo>
                    <a:pt x="625" y="13"/>
                  </a:lnTo>
                  <a:lnTo>
                    <a:pt x="623" y="7"/>
                  </a:lnTo>
                  <a:lnTo>
                    <a:pt x="625" y="0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1" name="Freeform 83"/>
            <p:cNvSpPr/>
            <p:nvPr/>
          </p:nvSpPr>
          <p:spPr bwMode="gray">
            <a:xfrm>
              <a:off x="3396" y="2937"/>
              <a:ext cx="268" cy="468"/>
            </a:xfrm>
            <a:custGeom>
              <a:gdLst>
                <a:gd name="T0" fmla="*/ 248 w 268"/>
                <a:gd name="T1" fmla="*/ 0 h 468"/>
                <a:gd name="T2" fmla="*/ 86 w 268"/>
                <a:gd name="T3" fmla="*/ 12 h 468"/>
                <a:gd name="T4" fmla="*/ 86 w 268"/>
                <a:gd name="T5" fmla="*/ 17 h 468"/>
                <a:gd name="T6" fmla="*/ 71 w 268"/>
                <a:gd name="T7" fmla="*/ 30 h 468"/>
                <a:gd name="T8" fmla="*/ 66 w 268"/>
                <a:gd name="T9" fmla="*/ 45 h 468"/>
                <a:gd name="T10" fmla="*/ 68 w 268"/>
                <a:gd name="T11" fmla="*/ 60 h 468"/>
                <a:gd name="T12" fmla="*/ 66 w 268"/>
                <a:gd name="T13" fmla="*/ 68 h 468"/>
                <a:gd name="T14" fmla="*/ 51 w 268"/>
                <a:gd name="T15" fmla="*/ 77 h 468"/>
                <a:gd name="T16" fmla="*/ 41 w 268"/>
                <a:gd name="T17" fmla="*/ 92 h 468"/>
                <a:gd name="T18" fmla="*/ 38 w 268"/>
                <a:gd name="T19" fmla="*/ 96 h 468"/>
                <a:gd name="T20" fmla="*/ 38 w 268"/>
                <a:gd name="T21" fmla="*/ 107 h 468"/>
                <a:gd name="T22" fmla="*/ 30 w 268"/>
                <a:gd name="T23" fmla="*/ 117 h 468"/>
                <a:gd name="T24" fmla="*/ 30 w 268"/>
                <a:gd name="T25" fmla="*/ 126 h 468"/>
                <a:gd name="T26" fmla="*/ 26 w 268"/>
                <a:gd name="T27" fmla="*/ 139 h 468"/>
                <a:gd name="T28" fmla="*/ 19 w 268"/>
                <a:gd name="T29" fmla="*/ 152 h 468"/>
                <a:gd name="T30" fmla="*/ 21 w 268"/>
                <a:gd name="T31" fmla="*/ 165 h 468"/>
                <a:gd name="T32" fmla="*/ 28 w 268"/>
                <a:gd name="T33" fmla="*/ 175 h 468"/>
                <a:gd name="T34" fmla="*/ 30 w 268"/>
                <a:gd name="T35" fmla="*/ 184 h 468"/>
                <a:gd name="T36" fmla="*/ 32 w 268"/>
                <a:gd name="T37" fmla="*/ 186 h 468"/>
                <a:gd name="T38" fmla="*/ 32 w 268"/>
                <a:gd name="T39" fmla="*/ 192 h 468"/>
                <a:gd name="T40" fmla="*/ 26 w 268"/>
                <a:gd name="T41" fmla="*/ 194 h 468"/>
                <a:gd name="T42" fmla="*/ 26 w 268"/>
                <a:gd name="T43" fmla="*/ 203 h 468"/>
                <a:gd name="T44" fmla="*/ 26 w 268"/>
                <a:gd name="T45" fmla="*/ 207 h 468"/>
                <a:gd name="T46" fmla="*/ 26 w 268"/>
                <a:gd name="T47" fmla="*/ 216 h 468"/>
                <a:gd name="T48" fmla="*/ 36 w 268"/>
                <a:gd name="T49" fmla="*/ 235 h 468"/>
                <a:gd name="T50" fmla="*/ 38 w 268"/>
                <a:gd name="T51" fmla="*/ 252 h 468"/>
                <a:gd name="T52" fmla="*/ 43 w 268"/>
                <a:gd name="T53" fmla="*/ 263 h 468"/>
                <a:gd name="T54" fmla="*/ 47 w 268"/>
                <a:gd name="T55" fmla="*/ 269 h 468"/>
                <a:gd name="T56" fmla="*/ 49 w 268"/>
                <a:gd name="T57" fmla="*/ 276 h 468"/>
                <a:gd name="T58" fmla="*/ 38 w 268"/>
                <a:gd name="T59" fmla="*/ 282 h 468"/>
                <a:gd name="T60" fmla="*/ 34 w 268"/>
                <a:gd name="T61" fmla="*/ 285 h 468"/>
                <a:gd name="T62" fmla="*/ 30 w 268"/>
                <a:gd name="T63" fmla="*/ 306 h 468"/>
                <a:gd name="T64" fmla="*/ 15 w 268"/>
                <a:gd name="T65" fmla="*/ 329 h 468"/>
                <a:gd name="T66" fmla="*/ 2 w 268"/>
                <a:gd name="T67" fmla="*/ 370 h 468"/>
                <a:gd name="T68" fmla="*/ 0 w 268"/>
                <a:gd name="T69" fmla="*/ 400 h 468"/>
                <a:gd name="T70" fmla="*/ 150 w 268"/>
                <a:gd name="T71" fmla="*/ 392 h 468"/>
                <a:gd name="T72" fmla="*/ 154 w 268"/>
                <a:gd name="T73" fmla="*/ 398 h 468"/>
                <a:gd name="T74" fmla="*/ 150 w 268"/>
                <a:gd name="T75" fmla="*/ 413 h 468"/>
                <a:gd name="T76" fmla="*/ 150 w 268"/>
                <a:gd name="T77" fmla="*/ 434 h 468"/>
                <a:gd name="T78" fmla="*/ 167 w 268"/>
                <a:gd name="T79" fmla="*/ 449 h 468"/>
                <a:gd name="T80" fmla="*/ 169 w 268"/>
                <a:gd name="T81" fmla="*/ 468 h 468"/>
                <a:gd name="T82" fmla="*/ 180 w 268"/>
                <a:gd name="T83" fmla="*/ 468 h 468"/>
                <a:gd name="T84" fmla="*/ 197 w 268"/>
                <a:gd name="T85" fmla="*/ 454 h 468"/>
                <a:gd name="T86" fmla="*/ 233 w 268"/>
                <a:gd name="T87" fmla="*/ 443 h 468"/>
                <a:gd name="T88" fmla="*/ 242 w 268"/>
                <a:gd name="T89" fmla="*/ 447 h 468"/>
                <a:gd name="T90" fmla="*/ 255 w 268"/>
                <a:gd name="T91" fmla="*/ 441 h 468"/>
                <a:gd name="T92" fmla="*/ 257 w 268"/>
                <a:gd name="T93" fmla="*/ 445 h 468"/>
                <a:gd name="T94" fmla="*/ 265 w 268"/>
                <a:gd name="T95" fmla="*/ 449 h 468"/>
                <a:gd name="T96" fmla="*/ 268 w 268"/>
                <a:gd name="T97" fmla="*/ 447 h 468"/>
                <a:gd name="T98" fmla="*/ 252 w 268"/>
                <a:gd name="T99" fmla="*/ 304 h 468"/>
                <a:gd name="T100" fmla="*/ 250 w 268"/>
                <a:gd name="T101" fmla="*/ 291 h 468"/>
                <a:gd name="T102" fmla="*/ 255 w 268"/>
                <a:gd name="T103" fmla="*/ 10 h 468"/>
                <a:gd name="T104" fmla="*/ 248 w 268"/>
                <a:gd name="T105" fmla="*/ 0 h 4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8" h="468">
                  <a:moveTo>
                    <a:pt x="248" y="0"/>
                  </a:moveTo>
                  <a:lnTo>
                    <a:pt x="86" y="12"/>
                  </a:lnTo>
                  <a:lnTo>
                    <a:pt x="86" y="17"/>
                  </a:lnTo>
                  <a:lnTo>
                    <a:pt x="71" y="30"/>
                  </a:lnTo>
                  <a:lnTo>
                    <a:pt x="66" y="45"/>
                  </a:lnTo>
                  <a:lnTo>
                    <a:pt x="68" y="60"/>
                  </a:lnTo>
                  <a:lnTo>
                    <a:pt x="66" y="68"/>
                  </a:lnTo>
                  <a:lnTo>
                    <a:pt x="51" y="77"/>
                  </a:lnTo>
                  <a:lnTo>
                    <a:pt x="41" y="92"/>
                  </a:lnTo>
                  <a:lnTo>
                    <a:pt x="38" y="96"/>
                  </a:lnTo>
                  <a:lnTo>
                    <a:pt x="38" y="107"/>
                  </a:lnTo>
                  <a:lnTo>
                    <a:pt x="30" y="117"/>
                  </a:lnTo>
                  <a:lnTo>
                    <a:pt x="30" y="126"/>
                  </a:lnTo>
                  <a:lnTo>
                    <a:pt x="26" y="139"/>
                  </a:lnTo>
                  <a:lnTo>
                    <a:pt x="19" y="152"/>
                  </a:lnTo>
                  <a:lnTo>
                    <a:pt x="21" y="165"/>
                  </a:lnTo>
                  <a:lnTo>
                    <a:pt x="28" y="175"/>
                  </a:lnTo>
                  <a:lnTo>
                    <a:pt x="30" y="184"/>
                  </a:lnTo>
                  <a:lnTo>
                    <a:pt x="32" y="186"/>
                  </a:lnTo>
                  <a:lnTo>
                    <a:pt x="32" y="192"/>
                  </a:lnTo>
                  <a:lnTo>
                    <a:pt x="26" y="194"/>
                  </a:lnTo>
                  <a:lnTo>
                    <a:pt x="26" y="203"/>
                  </a:lnTo>
                  <a:lnTo>
                    <a:pt x="26" y="207"/>
                  </a:lnTo>
                  <a:lnTo>
                    <a:pt x="26" y="216"/>
                  </a:lnTo>
                  <a:lnTo>
                    <a:pt x="36" y="235"/>
                  </a:lnTo>
                  <a:lnTo>
                    <a:pt x="38" y="252"/>
                  </a:lnTo>
                  <a:lnTo>
                    <a:pt x="43" y="263"/>
                  </a:lnTo>
                  <a:lnTo>
                    <a:pt x="47" y="269"/>
                  </a:lnTo>
                  <a:lnTo>
                    <a:pt x="49" y="276"/>
                  </a:lnTo>
                  <a:lnTo>
                    <a:pt x="38" y="282"/>
                  </a:lnTo>
                  <a:lnTo>
                    <a:pt x="34" y="285"/>
                  </a:lnTo>
                  <a:lnTo>
                    <a:pt x="30" y="306"/>
                  </a:lnTo>
                  <a:lnTo>
                    <a:pt x="15" y="329"/>
                  </a:lnTo>
                  <a:lnTo>
                    <a:pt x="2" y="370"/>
                  </a:lnTo>
                  <a:lnTo>
                    <a:pt x="0" y="400"/>
                  </a:lnTo>
                  <a:lnTo>
                    <a:pt x="150" y="392"/>
                  </a:lnTo>
                  <a:lnTo>
                    <a:pt x="154" y="398"/>
                  </a:lnTo>
                  <a:lnTo>
                    <a:pt x="150" y="413"/>
                  </a:lnTo>
                  <a:lnTo>
                    <a:pt x="150" y="434"/>
                  </a:lnTo>
                  <a:lnTo>
                    <a:pt x="167" y="449"/>
                  </a:lnTo>
                  <a:lnTo>
                    <a:pt x="169" y="468"/>
                  </a:lnTo>
                  <a:lnTo>
                    <a:pt x="180" y="468"/>
                  </a:lnTo>
                  <a:lnTo>
                    <a:pt x="197" y="454"/>
                  </a:lnTo>
                  <a:lnTo>
                    <a:pt x="233" y="443"/>
                  </a:lnTo>
                  <a:lnTo>
                    <a:pt x="242" y="447"/>
                  </a:lnTo>
                  <a:lnTo>
                    <a:pt x="255" y="441"/>
                  </a:lnTo>
                  <a:lnTo>
                    <a:pt x="257" y="445"/>
                  </a:lnTo>
                  <a:lnTo>
                    <a:pt x="265" y="449"/>
                  </a:lnTo>
                  <a:lnTo>
                    <a:pt x="268" y="447"/>
                  </a:lnTo>
                  <a:lnTo>
                    <a:pt x="252" y="304"/>
                  </a:lnTo>
                  <a:lnTo>
                    <a:pt x="250" y="291"/>
                  </a:lnTo>
                  <a:lnTo>
                    <a:pt x="255" y="10"/>
                  </a:lnTo>
                  <a:lnTo>
                    <a:pt x="248" y="0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2" name="Freeform 84"/>
            <p:cNvSpPr/>
            <p:nvPr/>
          </p:nvSpPr>
          <p:spPr bwMode="gray">
            <a:xfrm>
              <a:off x="3644" y="2920"/>
              <a:ext cx="293" cy="466"/>
            </a:xfrm>
            <a:custGeom>
              <a:gdLst>
                <a:gd name="T0" fmla="*/ 0 w 293"/>
                <a:gd name="T1" fmla="*/ 17 h 466"/>
                <a:gd name="T2" fmla="*/ 7 w 293"/>
                <a:gd name="T3" fmla="*/ 27 h 466"/>
                <a:gd name="T4" fmla="*/ 2 w 293"/>
                <a:gd name="T5" fmla="*/ 308 h 466"/>
                <a:gd name="T6" fmla="*/ 4 w 293"/>
                <a:gd name="T7" fmla="*/ 321 h 466"/>
                <a:gd name="T8" fmla="*/ 20 w 293"/>
                <a:gd name="T9" fmla="*/ 464 h 466"/>
                <a:gd name="T10" fmla="*/ 24 w 293"/>
                <a:gd name="T11" fmla="*/ 460 h 466"/>
                <a:gd name="T12" fmla="*/ 28 w 293"/>
                <a:gd name="T13" fmla="*/ 456 h 466"/>
                <a:gd name="T14" fmla="*/ 41 w 293"/>
                <a:gd name="T15" fmla="*/ 462 h 466"/>
                <a:gd name="T16" fmla="*/ 45 w 293"/>
                <a:gd name="T17" fmla="*/ 456 h 466"/>
                <a:gd name="T18" fmla="*/ 47 w 293"/>
                <a:gd name="T19" fmla="*/ 436 h 466"/>
                <a:gd name="T20" fmla="*/ 52 w 293"/>
                <a:gd name="T21" fmla="*/ 421 h 466"/>
                <a:gd name="T22" fmla="*/ 60 w 293"/>
                <a:gd name="T23" fmla="*/ 436 h 466"/>
                <a:gd name="T24" fmla="*/ 58 w 293"/>
                <a:gd name="T25" fmla="*/ 441 h 466"/>
                <a:gd name="T26" fmla="*/ 64 w 293"/>
                <a:gd name="T27" fmla="*/ 453 h 466"/>
                <a:gd name="T28" fmla="*/ 73 w 293"/>
                <a:gd name="T29" fmla="*/ 466 h 466"/>
                <a:gd name="T30" fmla="*/ 80 w 293"/>
                <a:gd name="T31" fmla="*/ 466 h 466"/>
                <a:gd name="T32" fmla="*/ 88 w 293"/>
                <a:gd name="T33" fmla="*/ 466 h 466"/>
                <a:gd name="T34" fmla="*/ 97 w 293"/>
                <a:gd name="T35" fmla="*/ 454 h 466"/>
                <a:gd name="T36" fmla="*/ 99 w 293"/>
                <a:gd name="T37" fmla="*/ 454 h 466"/>
                <a:gd name="T38" fmla="*/ 103 w 293"/>
                <a:gd name="T39" fmla="*/ 449 h 466"/>
                <a:gd name="T40" fmla="*/ 103 w 293"/>
                <a:gd name="T41" fmla="*/ 449 h 466"/>
                <a:gd name="T42" fmla="*/ 101 w 293"/>
                <a:gd name="T43" fmla="*/ 445 h 466"/>
                <a:gd name="T44" fmla="*/ 97 w 293"/>
                <a:gd name="T45" fmla="*/ 443 h 466"/>
                <a:gd name="T46" fmla="*/ 97 w 293"/>
                <a:gd name="T47" fmla="*/ 441 h 466"/>
                <a:gd name="T48" fmla="*/ 101 w 293"/>
                <a:gd name="T49" fmla="*/ 432 h 466"/>
                <a:gd name="T50" fmla="*/ 99 w 293"/>
                <a:gd name="T51" fmla="*/ 428 h 466"/>
                <a:gd name="T52" fmla="*/ 94 w 293"/>
                <a:gd name="T53" fmla="*/ 424 h 466"/>
                <a:gd name="T54" fmla="*/ 92 w 293"/>
                <a:gd name="T55" fmla="*/ 424 h 466"/>
                <a:gd name="T56" fmla="*/ 88 w 293"/>
                <a:gd name="T57" fmla="*/ 419 h 466"/>
                <a:gd name="T58" fmla="*/ 80 w 293"/>
                <a:gd name="T59" fmla="*/ 411 h 466"/>
                <a:gd name="T60" fmla="*/ 80 w 293"/>
                <a:gd name="T61" fmla="*/ 404 h 466"/>
                <a:gd name="T62" fmla="*/ 82 w 293"/>
                <a:gd name="T63" fmla="*/ 402 h 466"/>
                <a:gd name="T64" fmla="*/ 82 w 293"/>
                <a:gd name="T65" fmla="*/ 400 h 466"/>
                <a:gd name="T66" fmla="*/ 82 w 293"/>
                <a:gd name="T67" fmla="*/ 394 h 466"/>
                <a:gd name="T68" fmla="*/ 293 w 293"/>
                <a:gd name="T69" fmla="*/ 374 h 466"/>
                <a:gd name="T70" fmla="*/ 293 w 293"/>
                <a:gd name="T71" fmla="*/ 368 h 466"/>
                <a:gd name="T72" fmla="*/ 283 w 293"/>
                <a:gd name="T73" fmla="*/ 353 h 466"/>
                <a:gd name="T74" fmla="*/ 283 w 293"/>
                <a:gd name="T75" fmla="*/ 329 h 466"/>
                <a:gd name="T76" fmla="*/ 274 w 293"/>
                <a:gd name="T77" fmla="*/ 308 h 466"/>
                <a:gd name="T78" fmla="*/ 272 w 293"/>
                <a:gd name="T79" fmla="*/ 291 h 466"/>
                <a:gd name="T80" fmla="*/ 277 w 293"/>
                <a:gd name="T81" fmla="*/ 280 h 466"/>
                <a:gd name="T82" fmla="*/ 277 w 293"/>
                <a:gd name="T83" fmla="*/ 267 h 466"/>
                <a:gd name="T84" fmla="*/ 285 w 293"/>
                <a:gd name="T85" fmla="*/ 256 h 466"/>
                <a:gd name="T86" fmla="*/ 287 w 293"/>
                <a:gd name="T87" fmla="*/ 254 h 466"/>
                <a:gd name="T88" fmla="*/ 279 w 293"/>
                <a:gd name="T89" fmla="*/ 246 h 466"/>
                <a:gd name="T90" fmla="*/ 281 w 293"/>
                <a:gd name="T91" fmla="*/ 237 h 466"/>
                <a:gd name="T92" fmla="*/ 277 w 293"/>
                <a:gd name="T93" fmla="*/ 231 h 466"/>
                <a:gd name="T94" fmla="*/ 270 w 293"/>
                <a:gd name="T95" fmla="*/ 227 h 466"/>
                <a:gd name="T96" fmla="*/ 266 w 293"/>
                <a:gd name="T97" fmla="*/ 220 h 466"/>
                <a:gd name="T98" fmla="*/ 262 w 293"/>
                <a:gd name="T99" fmla="*/ 207 h 466"/>
                <a:gd name="T100" fmla="*/ 257 w 293"/>
                <a:gd name="T101" fmla="*/ 201 h 466"/>
                <a:gd name="T102" fmla="*/ 201 w 293"/>
                <a:gd name="T103" fmla="*/ 0 h 466"/>
                <a:gd name="T104" fmla="*/ 0 w 293"/>
                <a:gd name="T105" fmla="*/ 17 h 4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3" h="466">
                  <a:moveTo>
                    <a:pt x="0" y="17"/>
                  </a:moveTo>
                  <a:lnTo>
                    <a:pt x="7" y="27"/>
                  </a:lnTo>
                  <a:lnTo>
                    <a:pt x="2" y="308"/>
                  </a:lnTo>
                  <a:lnTo>
                    <a:pt x="4" y="321"/>
                  </a:lnTo>
                  <a:lnTo>
                    <a:pt x="20" y="464"/>
                  </a:lnTo>
                  <a:lnTo>
                    <a:pt x="24" y="460"/>
                  </a:lnTo>
                  <a:lnTo>
                    <a:pt x="28" y="456"/>
                  </a:lnTo>
                  <a:lnTo>
                    <a:pt x="41" y="462"/>
                  </a:lnTo>
                  <a:lnTo>
                    <a:pt x="45" y="456"/>
                  </a:lnTo>
                  <a:lnTo>
                    <a:pt x="47" y="436"/>
                  </a:lnTo>
                  <a:lnTo>
                    <a:pt x="52" y="421"/>
                  </a:lnTo>
                  <a:lnTo>
                    <a:pt x="60" y="436"/>
                  </a:lnTo>
                  <a:lnTo>
                    <a:pt x="58" y="441"/>
                  </a:lnTo>
                  <a:lnTo>
                    <a:pt x="64" y="453"/>
                  </a:lnTo>
                  <a:lnTo>
                    <a:pt x="73" y="466"/>
                  </a:lnTo>
                  <a:lnTo>
                    <a:pt x="80" y="466"/>
                  </a:lnTo>
                  <a:lnTo>
                    <a:pt x="88" y="466"/>
                  </a:lnTo>
                  <a:lnTo>
                    <a:pt x="97" y="454"/>
                  </a:lnTo>
                  <a:lnTo>
                    <a:pt x="99" y="454"/>
                  </a:lnTo>
                  <a:lnTo>
                    <a:pt x="103" y="449"/>
                  </a:lnTo>
                  <a:lnTo>
                    <a:pt x="103" y="449"/>
                  </a:lnTo>
                  <a:lnTo>
                    <a:pt x="101" y="445"/>
                  </a:lnTo>
                  <a:lnTo>
                    <a:pt x="97" y="443"/>
                  </a:lnTo>
                  <a:lnTo>
                    <a:pt x="97" y="441"/>
                  </a:lnTo>
                  <a:lnTo>
                    <a:pt x="101" y="432"/>
                  </a:lnTo>
                  <a:lnTo>
                    <a:pt x="99" y="428"/>
                  </a:lnTo>
                  <a:lnTo>
                    <a:pt x="94" y="424"/>
                  </a:lnTo>
                  <a:lnTo>
                    <a:pt x="92" y="424"/>
                  </a:lnTo>
                  <a:lnTo>
                    <a:pt x="88" y="419"/>
                  </a:lnTo>
                  <a:lnTo>
                    <a:pt x="80" y="411"/>
                  </a:lnTo>
                  <a:lnTo>
                    <a:pt x="80" y="404"/>
                  </a:lnTo>
                  <a:lnTo>
                    <a:pt x="82" y="402"/>
                  </a:lnTo>
                  <a:lnTo>
                    <a:pt x="82" y="400"/>
                  </a:lnTo>
                  <a:lnTo>
                    <a:pt x="82" y="394"/>
                  </a:lnTo>
                  <a:lnTo>
                    <a:pt x="293" y="374"/>
                  </a:lnTo>
                  <a:lnTo>
                    <a:pt x="293" y="368"/>
                  </a:lnTo>
                  <a:lnTo>
                    <a:pt x="283" y="353"/>
                  </a:lnTo>
                  <a:lnTo>
                    <a:pt x="283" y="329"/>
                  </a:lnTo>
                  <a:lnTo>
                    <a:pt x="274" y="308"/>
                  </a:lnTo>
                  <a:lnTo>
                    <a:pt x="272" y="291"/>
                  </a:lnTo>
                  <a:lnTo>
                    <a:pt x="277" y="280"/>
                  </a:lnTo>
                  <a:lnTo>
                    <a:pt x="277" y="267"/>
                  </a:lnTo>
                  <a:lnTo>
                    <a:pt x="285" y="256"/>
                  </a:lnTo>
                  <a:lnTo>
                    <a:pt x="287" y="254"/>
                  </a:lnTo>
                  <a:lnTo>
                    <a:pt x="279" y="246"/>
                  </a:lnTo>
                  <a:lnTo>
                    <a:pt x="281" y="237"/>
                  </a:lnTo>
                  <a:lnTo>
                    <a:pt x="277" y="231"/>
                  </a:lnTo>
                  <a:lnTo>
                    <a:pt x="270" y="227"/>
                  </a:lnTo>
                  <a:lnTo>
                    <a:pt x="266" y="220"/>
                  </a:lnTo>
                  <a:lnTo>
                    <a:pt x="262" y="207"/>
                  </a:lnTo>
                  <a:lnTo>
                    <a:pt x="257" y="201"/>
                  </a:lnTo>
                  <a:lnTo>
                    <a:pt x="201" y="0"/>
                  </a:lnTo>
                  <a:lnTo>
                    <a:pt x="0" y="17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3" name="Freeform 85"/>
            <p:cNvSpPr/>
            <p:nvPr/>
          </p:nvSpPr>
          <p:spPr bwMode="gray">
            <a:xfrm>
              <a:off x="3831" y="2204"/>
              <a:ext cx="319" cy="356"/>
            </a:xfrm>
            <a:custGeom>
              <a:gdLst>
                <a:gd name="T0" fmla="*/ 29 w 319"/>
                <a:gd name="T1" fmla="*/ 311 h 356"/>
                <a:gd name="T2" fmla="*/ 42 w 319"/>
                <a:gd name="T3" fmla="*/ 315 h 356"/>
                <a:gd name="T4" fmla="*/ 55 w 319"/>
                <a:gd name="T5" fmla="*/ 311 h 356"/>
                <a:gd name="T6" fmla="*/ 75 w 319"/>
                <a:gd name="T7" fmla="*/ 335 h 356"/>
                <a:gd name="T8" fmla="*/ 102 w 319"/>
                <a:gd name="T9" fmla="*/ 339 h 356"/>
                <a:gd name="T10" fmla="*/ 124 w 319"/>
                <a:gd name="T11" fmla="*/ 343 h 356"/>
                <a:gd name="T12" fmla="*/ 143 w 319"/>
                <a:gd name="T13" fmla="*/ 347 h 356"/>
                <a:gd name="T14" fmla="*/ 156 w 319"/>
                <a:gd name="T15" fmla="*/ 343 h 356"/>
                <a:gd name="T16" fmla="*/ 164 w 319"/>
                <a:gd name="T17" fmla="*/ 335 h 356"/>
                <a:gd name="T18" fmla="*/ 177 w 319"/>
                <a:gd name="T19" fmla="*/ 334 h 356"/>
                <a:gd name="T20" fmla="*/ 192 w 319"/>
                <a:gd name="T21" fmla="*/ 347 h 356"/>
                <a:gd name="T22" fmla="*/ 203 w 319"/>
                <a:gd name="T23" fmla="*/ 356 h 356"/>
                <a:gd name="T24" fmla="*/ 220 w 319"/>
                <a:gd name="T25" fmla="*/ 343 h 356"/>
                <a:gd name="T26" fmla="*/ 226 w 319"/>
                <a:gd name="T27" fmla="*/ 328 h 356"/>
                <a:gd name="T28" fmla="*/ 233 w 319"/>
                <a:gd name="T29" fmla="*/ 294 h 356"/>
                <a:gd name="T30" fmla="*/ 244 w 319"/>
                <a:gd name="T31" fmla="*/ 305 h 356"/>
                <a:gd name="T32" fmla="*/ 252 w 319"/>
                <a:gd name="T33" fmla="*/ 285 h 356"/>
                <a:gd name="T34" fmla="*/ 265 w 319"/>
                <a:gd name="T35" fmla="*/ 262 h 356"/>
                <a:gd name="T36" fmla="*/ 271 w 319"/>
                <a:gd name="T37" fmla="*/ 251 h 356"/>
                <a:gd name="T38" fmla="*/ 286 w 319"/>
                <a:gd name="T39" fmla="*/ 251 h 356"/>
                <a:gd name="T40" fmla="*/ 301 w 319"/>
                <a:gd name="T41" fmla="*/ 230 h 356"/>
                <a:gd name="T42" fmla="*/ 314 w 319"/>
                <a:gd name="T43" fmla="*/ 221 h 356"/>
                <a:gd name="T44" fmla="*/ 310 w 319"/>
                <a:gd name="T45" fmla="*/ 204 h 356"/>
                <a:gd name="T46" fmla="*/ 314 w 319"/>
                <a:gd name="T47" fmla="*/ 189 h 356"/>
                <a:gd name="T48" fmla="*/ 304 w 319"/>
                <a:gd name="T49" fmla="*/ 148 h 356"/>
                <a:gd name="T50" fmla="*/ 312 w 319"/>
                <a:gd name="T51" fmla="*/ 129 h 356"/>
                <a:gd name="T52" fmla="*/ 319 w 319"/>
                <a:gd name="T53" fmla="*/ 125 h 356"/>
                <a:gd name="T54" fmla="*/ 261 w 319"/>
                <a:gd name="T55" fmla="*/ 16 h 356"/>
                <a:gd name="T56" fmla="*/ 239 w 319"/>
                <a:gd name="T57" fmla="*/ 33 h 356"/>
                <a:gd name="T58" fmla="*/ 211 w 319"/>
                <a:gd name="T59" fmla="*/ 58 h 356"/>
                <a:gd name="T60" fmla="*/ 194 w 319"/>
                <a:gd name="T61" fmla="*/ 58 h 356"/>
                <a:gd name="T62" fmla="*/ 169 w 319"/>
                <a:gd name="T63" fmla="*/ 75 h 356"/>
                <a:gd name="T64" fmla="*/ 149 w 319"/>
                <a:gd name="T65" fmla="*/ 69 h 356"/>
                <a:gd name="T66" fmla="*/ 141 w 319"/>
                <a:gd name="T67" fmla="*/ 69 h 356"/>
                <a:gd name="T68" fmla="*/ 141 w 319"/>
                <a:gd name="T69" fmla="*/ 61 h 356"/>
                <a:gd name="T70" fmla="*/ 109 w 319"/>
                <a:gd name="T71" fmla="*/ 54 h 356"/>
                <a:gd name="T72" fmla="*/ 94 w 319"/>
                <a:gd name="T73" fmla="*/ 54 h 356"/>
                <a:gd name="T74" fmla="*/ 0 w 319"/>
                <a:gd name="T75" fmla="*/ 63 h 3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9" h="356">
                  <a:moveTo>
                    <a:pt x="0" y="63"/>
                  </a:moveTo>
                  <a:lnTo>
                    <a:pt x="29" y="311"/>
                  </a:lnTo>
                  <a:lnTo>
                    <a:pt x="36" y="311"/>
                  </a:lnTo>
                  <a:lnTo>
                    <a:pt x="42" y="315"/>
                  </a:lnTo>
                  <a:lnTo>
                    <a:pt x="47" y="315"/>
                  </a:lnTo>
                  <a:lnTo>
                    <a:pt x="55" y="311"/>
                  </a:lnTo>
                  <a:lnTo>
                    <a:pt x="70" y="322"/>
                  </a:lnTo>
                  <a:lnTo>
                    <a:pt x="75" y="335"/>
                  </a:lnTo>
                  <a:lnTo>
                    <a:pt x="87" y="339"/>
                  </a:lnTo>
                  <a:lnTo>
                    <a:pt x="102" y="339"/>
                  </a:lnTo>
                  <a:lnTo>
                    <a:pt x="119" y="349"/>
                  </a:lnTo>
                  <a:lnTo>
                    <a:pt x="124" y="343"/>
                  </a:lnTo>
                  <a:lnTo>
                    <a:pt x="128" y="339"/>
                  </a:lnTo>
                  <a:lnTo>
                    <a:pt x="143" y="347"/>
                  </a:lnTo>
                  <a:lnTo>
                    <a:pt x="154" y="345"/>
                  </a:lnTo>
                  <a:lnTo>
                    <a:pt x="156" y="343"/>
                  </a:lnTo>
                  <a:lnTo>
                    <a:pt x="162" y="339"/>
                  </a:lnTo>
                  <a:lnTo>
                    <a:pt x="164" y="335"/>
                  </a:lnTo>
                  <a:lnTo>
                    <a:pt x="171" y="328"/>
                  </a:lnTo>
                  <a:lnTo>
                    <a:pt x="177" y="334"/>
                  </a:lnTo>
                  <a:lnTo>
                    <a:pt x="184" y="345"/>
                  </a:lnTo>
                  <a:lnTo>
                    <a:pt x="192" y="347"/>
                  </a:lnTo>
                  <a:lnTo>
                    <a:pt x="199" y="352"/>
                  </a:lnTo>
                  <a:lnTo>
                    <a:pt x="203" y="356"/>
                  </a:lnTo>
                  <a:lnTo>
                    <a:pt x="212" y="356"/>
                  </a:lnTo>
                  <a:lnTo>
                    <a:pt x="220" y="343"/>
                  </a:lnTo>
                  <a:lnTo>
                    <a:pt x="226" y="339"/>
                  </a:lnTo>
                  <a:lnTo>
                    <a:pt x="226" y="328"/>
                  </a:lnTo>
                  <a:lnTo>
                    <a:pt x="226" y="317"/>
                  </a:lnTo>
                  <a:lnTo>
                    <a:pt x="233" y="294"/>
                  </a:lnTo>
                  <a:lnTo>
                    <a:pt x="239" y="294"/>
                  </a:lnTo>
                  <a:lnTo>
                    <a:pt x="244" y="305"/>
                  </a:lnTo>
                  <a:lnTo>
                    <a:pt x="254" y="296"/>
                  </a:lnTo>
                  <a:lnTo>
                    <a:pt x="252" y="285"/>
                  </a:lnTo>
                  <a:lnTo>
                    <a:pt x="259" y="268"/>
                  </a:lnTo>
                  <a:lnTo>
                    <a:pt x="265" y="262"/>
                  </a:lnTo>
                  <a:lnTo>
                    <a:pt x="265" y="259"/>
                  </a:lnTo>
                  <a:lnTo>
                    <a:pt x="271" y="251"/>
                  </a:lnTo>
                  <a:lnTo>
                    <a:pt x="278" y="253"/>
                  </a:lnTo>
                  <a:lnTo>
                    <a:pt x="286" y="251"/>
                  </a:lnTo>
                  <a:lnTo>
                    <a:pt x="288" y="247"/>
                  </a:lnTo>
                  <a:lnTo>
                    <a:pt x="301" y="230"/>
                  </a:lnTo>
                  <a:lnTo>
                    <a:pt x="304" y="228"/>
                  </a:lnTo>
                  <a:lnTo>
                    <a:pt x="314" y="221"/>
                  </a:lnTo>
                  <a:lnTo>
                    <a:pt x="312" y="210"/>
                  </a:lnTo>
                  <a:lnTo>
                    <a:pt x="310" y="204"/>
                  </a:lnTo>
                  <a:lnTo>
                    <a:pt x="310" y="198"/>
                  </a:lnTo>
                  <a:lnTo>
                    <a:pt x="314" y="189"/>
                  </a:lnTo>
                  <a:lnTo>
                    <a:pt x="319" y="155"/>
                  </a:lnTo>
                  <a:lnTo>
                    <a:pt x="304" y="148"/>
                  </a:lnTo>
                  <a:lnTo>
                    <a:pt x="316" y="138"/>
                  </a:lnTo>
                  <a:lnTo>
                    <a:pt x="312" y="129"/>
                  </a:lnTo>
                  <a:lnTo>
                    <a:pt x="318" y="123"/>
                  </a:lnTo>
                  <a:lnTo>
                    <a:pt x="319" y="125"/>
                  </a:lnTo>
                  <a:lnTo>
                    <a:pt x="297" y="0"/>
                  </a:lnTo>
                  <a:lnTo>
                    <a:pt x="261" y="16"/>
                  </a:lnTo>
                  <a:lnTo>
                    <a:pt x="244" y="28"/>
                  </a:lnTo>
                  <a:lnTo>
                    <a:pt x="239" y="33"/>
                  </a:lnTo>
                  <a:lnTo>
                    <a:pt x="218" y="56"/>
                  </a:lnTo>
                  <a:lnTo>
                    <a:pt x="211" y="58"/>
                  </a:lnTo>
                  <a:lnTo>
                    <a:pt x="205" y="58"/>
                  </a:lnTo>
                  <a:lnTo>
                    <a:pt x="194" y="58"/>
                  </a:lnTo>
                  <a:lnTo>
                    <a:pt x="186" y="60"/>
                  </a:lnTo>
                  <a:lnTo>
                    <a:pt x="169" y="75"/>
                  </a:lnTo>
                  <a:lnTo>
                    <a:pt x="164" y="73"/>
                  </a:lnTo>
                  <a:lnTo>
                    <a:pt x="149" y="69"/>
                  </a:lnTo>
                  <a:lnTo>
                    <a:pt x="145" y="71"/>
                  </a:lnTo>
                  <a:lnTo>
                    <a:pt x="141" y="69"/>
                  </a:lnTo>
                  <a:lnTo>
                    <a:pt x="145" y="63"/>
                  </a:lnTo>
                  <a:lnTo>
                    <a:pt x="141" y="61"/>
                  </a:lnTo>
                  <a:lnTo>
                    <a:pt x="130" y="61"/>
                  </a:lnTo>
                  <a:lnTo>
                    <a:pt x="109" y="54"/>
                  </a:lnTo>
                  <a:lnTo>
                    <a:pt x="104" y="52"/>
                  </a:lnTo>
                  <a:lnTo>
                    <a:pt x="94" y="54"/>
                  </a:lnTo>
                  <a:lnTo>
                    <a:pt x="94" y="50"/>
                  </a:lnTo>
                  <a:lnTo>
                    <a:pt x="0" y="63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4" name="Freeform 86"/>
            <p:cNvSpPr/>
            <p:nvPr/>
          </p:nvSpPr>
          <p:spPr bwMode="gray">
            <a:xfrm>
              <a:off x="4175" y="1815"/>
              <a:ext cx="574" cy="441"/>
            </a:xfrm>
            <a:custGeom>
              <a:gdLst>
                <a:gd name="T0" fmla="*/ 439 w 574"/>
                <a:gd name="T1" fmla="*/ 396 h 441"/>
                <a:gd name="T2" fmla="*/ 430 w 574"/>
                <a:gd name="T3" fmla="*/ 411 h 441"/>
                <a:gd name="T4" fmla="*/ 424 w 574"/>
                <a:gd name="T5" fmla="*/ 424 h 441"/>
                <a:gd name="T6" fmla="*/ 420 w 574"/>
                <a:gd name="T7" fmla="*/ 441 h 441"/>
                <a:gd name="T8" fmla="*/ 433 w 574"/>
                <a:gd name="T9" fmla="*/ 426 h 441"/>
                <a:gd name="T10" fmla="*/ 458 w 574"/>
                <a:gd name="T11" fmla="*/ 424 h 441"/>
                <a:gd name="T12" fmla="*/ 488 w 574"/>
                <a:gd name="T13" fmla="*/ 411 h 441"/>
                <a:gd name="T14" fmla="*/ 540 w 574"/>
                <a:gd name="T15" fmla="*/ 374 h 441"/>
                <a:gd name="T16" fmla="*/ 559 w 574"/>
                <a:gd name="T17" fmla="*/ 362 h 441"/>
                <a:gd name="T18" fmla="*/ 572 w 574"/>
                <a:gd name="T19" fmla="*/ 345 h 441"/>
                <a:gd name="T20" fmla="*/ 565 w 574"/>
                <a:gd name="T21" fmla="*/ 347 h 441"/>
                <a:gd name="T22" fmla="*/ 544 w 574"/>
                <a:gd name="T23" fmla="*/ 360 h 441"/>
                <a:gd name="T24" fmla="*/ 531 w 574"/>
                <a:gd name="T25" fmla="*/ 366 h 441"/>
                <a:gd name="T26" fmla="*/ 546 w 574"/>
                <a:gd name="T27" fmla="*/ 342 h 441"/>
                <a:gd name="T28" fmla="*/ 535 w 574"/>
                <a:gd name="T29" fmla="*/ 353 h 441"/>
                <a:gd name="T30" fmla="*/ 486 w 574"/>
                <a:gd name="T31" fmla="*/ 381 h 441"/>
                <a:gd name="T32" fmla="*/ 448 w 574"/>
                <a:gd name="T33" fmla="*/ 405 h 441"/>
                <a:gd name="T34" fmla="*/ 446 w 574"/>
                <a:gd name="T35" fmla="*/ 385 h 441"/>
                <a:gd name="T36" fmla="*/ 456 w 574"/>
                <a:gd name="T37" fmla="*/ 360 h 441"/>
                <a:gd name="T38" fmla="*/ 443 w 574"/>
                <a:gd name="T39" fmla="*/ 280 h 441"/>
                <a:gd name="T40" fmla="*/ 433 w 574"/>
                <a:gd name="T41" fmla="*/ 195 h 441"/>
                <a:gd name="T42" fmla="*/ 424 w 574"/>
                <a:gd name="T43" fmla="*/ 141 h 441"/>
                <a:gd name="T44" fmla="*/ 413 w 574"/>
                <a:gd name="T45" fmla="*/ 133 h 441"/>
                <a:gd name="T46" fmla="*/ 411 w 574"/>
                <a:gd name="T47" fmla="*/ 118 h 441"/>
                <a:gd name="T48" fmla="*/ 403 w 574"/>
                <a:gd name="T49" fmla="*/ 70 h 441"/>
                <a:gd name="T50" fmla="*/ 388 w 574"/>
                <a:gd name="T51" fmla="*/ 19 h 441"/>
                <a:gd name="T52" fmla="*/ 381 w 574"/>
                <a:gd name="T53" fmla="*/ 0 h 441"/>
                <a:gd name="T54" fmla="*/ 285 w 574"/>
                <a:gd name="T55" fmla="*/ 23 h 441"/>
                <a:gd name="T56" fmla="*/ 234 w 574"/>
                <a:gd name="T57" fmla="*/ 79 h 441"/>
                <a:gd name="T58" fmla="*/ 231 w 574"/>
                <a:gd name="T59" fmla="*/ 100 h 441"/>
                <a:gd name="T60" fmla="*/ 201 w 574"/>
                <a:gd name="T61" fmla="*/ 131 h 441"/>
                <a:gd name="T62" fmla="*/ 212 w 574"/>
                <a:gd name="T63" fmla="*/ 141 h 441"/>
                <a:gd name="T64" fmla="*/ 214 w 574"/>
                <a:gd name="T65" fmla="*/ 154 h 441"/>
                <a:gd name="T66" fmla="*/ 219 w 574"/>
                <a:gd name="T67" fmla="*/ 184 h 441"/>
                <a:gd name="T68" fmla="*/ 167 w 574"/>
                <a:gd name="T69" fmla="*/ 218 h 441"/>
                <a:gd name="T70" fmla="*/ 109 w 574"/>
                <a:gd name="T71" fmla="*/ 222 h 441"/>
                <a:gd name="T72" fmla="*/ 49 w 574"/>
                <a:gd name="T73" fmla="*/ 237 h 441"/>
                <a:gd name="T74" fmla="*/ 35 w 574"/>
                <a:gd name="T75" fmla="*/ 261 h 441"/>
                <a:gd name="T76" fmla="*/ 50 w 574"/>
                <a:gd name="T77" fmla="*/ 293 h 441"/>
                <a:gd name="T78" fmla="*/ 11 w 574"/>
                <a:gd name="T79" fmla="*/ 340 h 441"/>
                <a:gd name="T80" fmla="*/ 313 w 574"/>
                <a:gd name="T81" fmla="*/ 312 h 441"/>
                <a:gd name="T82" fmla="*/ 323 w 574"/>
                <a:gd name="T83" fmla="*/ 323 h 441"/>
                <a:gd name="T84" fmla="*/ 332 w 574"/>
                <a:gd name="T85" fmla="*/ 327 h 441"/>
                <a:gd name="T86" fmla="*/ 347 w 574"/>
                <a:gd name="T87" fmla="*/ 355 h 441"/>
                <a:gd name="T88" fmla="*/ 371 w 574"/>
                <a:gd name="T89" fmla="*/ 364 h 4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4" h="441">
                  <a:moveTo>
                    <a:pt x="371" y="364"/>
                  </a:moveTo>
                  <a:lnTo>
                    <a:pt x="435" y="385"/>
                  </a:lnTo>
                  <a:lnTo>
                    <a:pt x="439" y="396"/>
                  </a:lnTo>
                  <a:lnTo>
                    <a:pt x="435" y="400"/>
                  </a:lnTo>
                  <a:lnTo>
                    <a:pt x="431" y="404"/>
                  </a:lnTo>
                  <a:lnTo>
                    <a:pt x="430" y="411"/>
                  </a:lnTo>
                  <a:lnTo>
                    <a:pt x="430" y="420"/>
                  </a:lnTo>
                  <a:lnTo>
                    <a:pt x="428" y="420"/>
                  </a:lnTo>
                  <a:lnTo>
                    <a:pt x="424" y="424"/>
                  </a:lnTo>
                  <a:lnTo>
                    <a:pt x="418" y="435"/>
                  </a:lnTo>
                  <a:lnTo>
                    <a:pt x="418" y="439"/>
                  </a:lnTo>
                  <a:lnTo>
                    <a:pt x="420" y="441"/>
                  </a:lnTo>
                  <a:lnTo>
                    <a:pt x="422" y="439"/>
                  </a:lnTo>
                  <a:lnTo>
                    <a:pt x="424" y="435"/>
                  </a:lnTo>
                  <a:lnTo>
                    <a:pt x="433" y="426"/>
                  </a:lnTo>
                  <a:lnTo>
                    <a:pt x="439" y="428"/>
                  </a:lnTo>
                  <a:lnTo>
                    <a:pt x="454" y="428"/>
                  </a:lnTo>
                  <a:lnTo>
                    <a:pt x="458" y="424"/>
                  </a:lnTo>
                  <a:lnTo>
                    <a:pt x="471" y="420"/>
                  </a:lnTo>
                  <a:lnTo>
                    <a:pt x="480" y="417"/>
                  </a:lnTo>
                  <a:lnTo>
                    <a:pt x="488" y="411"/>
                  </a:lnTo>
                  <a:lnTo>
                    <a:pt x="497" y="404"/>
                  </a:lnTo>
                  <a:lnTo>
                    <a:pt x="531" y="381"/>
                  </a:lnTo>
                  <a:lnTo>
                    <a:pt x="540" y="374"/>
                  </a:lnTo>
                  <a:lnTo>
                    <a:pt x="548" y="368"/>
                  </a:lnTo>
                  <a:lnTo>
                    <a:pt x="553" y="366"/>
                  </a:lnTo>
                  <a:lnTo>
                    <a:pt x="559" y="362"/>
                  </a:lnTo>
                  <a:lnTo>
                    <a:pt x="565" y="359"/>
                  </a:lnTo>
                  <a:lnTo>
                    <a:pt x="570" y="355"/>
                  </a:lnTo>
                  <a:lnTo>
                    <a:pt x="572" y="345"/>
                  </a:lnTo>
                  <a:lnTo>
                    <a:pt x="574" y="344"/>
                  </a:lnTo>
                  <a:lnTo>
                    <a:pt x="572" y="342"/>
                  </a:lnTo>
                  <a:lnTo>
                    <a:pt x="565" y="347"/>
                  </a:lnTo>
                  <a:lnTo>
                    <a:pt x="557" y="351"/>
                  </a:lnTo>
                  <a:lnTo>
                    <a:pt x="548" y="355"/>
                  </a:lnTo>
                  <a:lnTo>
                    <a:pt x="544" y="360"/>
                  </a:lnTo>
                  <a:lnTo>
                    <a:pt x="540" y="364"/>
                  </a:lnTo>
                  <a:lnTo>
                    <a:pt x="533" y="370"/>
                  </a:lnTo>
                  <a:lnTo>
                    <a:pt x="531" y="366"/>
                  </a:lnTo>
                  <a:lnTo>
                    <a:pt x="535" y="360"/>
                  </a:lnTo>
                  <a:lnTo>
                    <a:pt x="538" y="355"/>
                  </a:lnTo>
                  <a:lnTo>
                    <a:pt x="546" y="342"/>
                  </a:lnTo>
                  <a:lnTo>
                    <a:pt x="544" y="342"/>
                  </a:lnTo>
                  <a:lnTo>
                    <a:pt x="538" y="345"/>
                  </a:lnTo>
                  <a:lnTo>
                    <a:pt x="535" y="353"/>
                  </a:lnTo>
                  <a:lnTo>
                    <a:pt x="529" y="359"/>
                  </a:lnTo>
                  <a:lnTo>
                    <a:pt x="510" y="368"/>
                  </a:lnTo>
                  <a:lnTo>
                    <a:pt x="486" y="381"/>
                  </a:lnTo>
                  <a:lnTo>
                    <a:pt x="465" y="390"/>
                  </a:lnTo>
                  <a:lnTo>
                    <a:pt x="458" y="394"/>
                  </a:lnTo>
                  <a:lnTo>
                    <a:pt x="448" y="405"/>
                  </a:lnTo>
                  <a:lnTo>
                    <a:pt x="445" y="402"/>
                  </a:lnTo>
                  <a:lnTo>
                    <a:pt x="443" y="394"/>
                  </a:lnTo>
                  <a:lnTo>
                    <a:pt x="446" y="385"/>
                  </a:lnTo>
                  <a:lnTo>
                    <a:pt x="454" y="381"/>
                  </a:lnTo>
                  <a:lnTo>
                    <a:pt x="446" y="372"/>
                  </a:lnTo>
                  <a:lnTo>
                    <a:pt x="456" y="360"/>
                  </a:lnTo>
                  <a:lnTo>
                    <a:pt x="458" y="357"/>
                  </a:lnTo>
                  <a:lnTo>
                    <a:pt x="452" y="351"/>
                  </a:lnTo>
                  <a:lnTo>
                    <a:pt x="443" y="280"/>
                  </a:lnTo>
                  <a:lnTo>
                    <a:pt x="441" y="276"/>
                  </a:lnTo>
                  <a:lnTo>
                    <a:pt x="441" y="210"/>
                  </a:lnTo>
                  <a:lnTo>
                    <a:pt x="433" y="195"/>
                  </a:lnTo>
                  <a:lnTo>
                    <a:pt x="428" y="178"/>
                  </a:lnTo>
                  <a:lnTo>
                    <a:pt x="428" y="165"/>
                  </a:lnTo>
                  <a:lnTo>
                    <a:pt x="424" y="141"/>
                  </a:lnTo>
                  <a:lnTo>
                    <a:pt x="416" y="130"/>
                  </a:lnTo>
                  <a:lnTo>
                    <a:pt x="413" y="131"/>
                  </a:lnTo>
                  <a:lnTo>
                    <a:pt x="413" y="133"/>
                  </a:lnTo>
                  <a:lnTo>
                    <a:pt x="413" y="135"/>
                  </a:lnTo>
                  <a:lnTo>
                    <a:pt x="409" y="130"/>
                  </a:lnTo>
                  <a:lnTo>
                    <a:pt x="411" y="118"/>
                  </a:lnTo>
                  <a:lnTo>
                    <a:pt x="400" y="90"/>
                  </a:lnTo>
                  <a:lnTo>
                    <a:pt x="398" y="81"/>
                  </a:lnTo>
                  <a:lnTo>
                    <a:pt x="403" y="70"/>
                  </a:lnTo>
                  <a:lnTo>
                    <a:pt x="400" y="51"/>
                  </a:lnTo>
                  <a:lnTo>
                    <a:pt x="388" y="23"/>
                  </a:lnTo>
                  <a:lnTo>
                    <a:pt x="388" y="19"/>
                  </a:lnTo>
                  <a:lnTo>
                    <a:pt x="385" y="15"/>
                  </a:lnTo>
                  <a:lnTo>
                    <a:pt x="386" y="11"/>
                  </a:lnTo>
                  <a:lnTo>
                    <a:pt x="381" y="0"/>
                  </a:lnTo>
                  <a:lnTo>
                    <a:pt x="291" y="25"/>
                  </a:lnTo>
                  <a:lnTo>
                    <a:pt x="289" y="21"/>
                  </a:lnTo>
                  <a:lnTo>
                    <a:pt x="285" y="23"/>
                  </a:lnTo>
                  <a:lnTo>
                    <a:pt x="278" y="26"/>
                  </a:lnTo>
                  <a:lnTo>
                    <a:pt x="257" y="49"/>
                  </a:lnTo>
                  <a:lnTo>
                    <a:pt x="234" y="79"/>
                  </a:lnTo>
                  <a:lnTo>
                    <a:pt x="233" y="85"/>
                  </a:lnTo>
                  <a:lnTo>
                    <a:pt x="233" y="88"/>
                  </a:lnTo>
                  <a:lnTo>
                    <a:pt x="231" y="100"/>
                  </a:lnTo>
                  <a:lnTo>
                    <a:pt x="225" y="105"/>
                  </a:lnTo>
                  <a:lnTo>
                    <a:pt x="202" y="128"/>
                  </a:lnTo>
                  <a:lnTo>
                    <a:pt x="201" y="131"/>
                  </a:lnTo>
                  <a:lnTo>
                    <a:pt x="204" y="141"/>
                  </a:lnTo>
                  <a:lnTo>
                    <a:pt x="206" y="143"/>
                  </a:lnTo>
                  <a:lnTo>
                    <a:pt x="212" y="141"/>
                  </a:lnTo>
                  <a:lnTo>
                    <a:pt x="216" y="145"/>
                  </a:lnTo>
                  <a:lnTo>
                    <a:pt x="218" y="150"/>
                  </a:lnTo>
                  <a:lnTo>
                    <a:pt x="214" y="154"/>
                  </a:lnTo>
                  <a:lnTo>
                    <a:pt x="216" y="161"/>
                  </a:lnTo>
                  <a:lnTo>
                    <a:pt x="221" y="171"/>
                  </a:lnTo>
                  <a:lnTo>
                    <a:pt x="219" y="184"/>
                  </a:lnTo>
                  <a:lnTo>
                    <a:pt x="204" y="190"/>
                  </a:lnTo>
                  <a:lnTo>
                    <a:pt x="184" y="212"/>
                  </a:lnTo>
                  <a:lnTo>
                    <a:pt x="167" y="218"/>
                  </a:lnTo>
                  <a:lnTo>
                    <a:pt x="131" y="227"/>
                  </a:lnTo>
                  <a:lnTo>
                    <a:pt x="120" y="223"/>
                  </a:lnTo>
                  <a:lnTo>
                    <a:pt x="109" y="222"/>
                  </a:lnTo>
                  <a:lnTo>
                    <a:pt x="90" y="223"/>
                  </a:lnTo>
                  <a:lnTo>
                    <a:pt x="69" y="227"/>
                  </a:lnTo>
                  <a:lnTo>
                    <a:pt x="49" y="237"/>
                  </a:lnTo>
                  <a:lnTo>
                    <a:pt x="39" y="242"/>
                  </a:lnTo>
                  <a:lnTo>
                    <a:pt x="35" y="253"/>
                  </a:lnTo>
                  <a:lnTo>
                    <a:pt x="35" y="261"/>
                  </a:lnTo>
                  <a:lnTo>
                    <a:pt x="52" y="280"/>
                  </a:lnTo>
                  <a:lnTo>
                    <a:pt x="54" y="287"/>
                  </a:lnTo>
                  <a:lnTo>
                    <a:pt x="50" y="293"/>
                  </a:lnTo>
                  <a:lnTo>
                    <a:pt x="47" y="297"/>
                  </a:lnTo>
                  <a:lnTo>
                    <a:pt x="41" y="312"/>
                  </a:lnTo>
                  <a:lnTo>
                    <a:pt x="11" y="340"/>
                  </a:lnTo>
                  <a:lnTo>
                    <a:pt x="0" y="349"/>
                  </a:lnTo>
                  <a:lnTo>
                    <a:pt x="5" y="374"/>
                  </a:lnTo>
                  <a:lnTo>
                    <a:pt x="313" y="312"/>
                  </a:lnTo>
                  <a:lnTo>
                    <a:pt x="319" y="315"/>
                  </a:lnTo>
                  <a:lnTo>
                    <a:pt x="321" y="321"/>
                  </a:lnTo>
                  <a:lnTo>
                    <a:pt x="323" y="323"/>
                  </a:lnTo>
                  <a:lnTo>
                    <a:pt x="324" y="323"/>
                  </a:lnTo>
                  <a:lnTo>
                    <a:pt x="328" y="327"/>
                  </a:lnTo>
                  <a:lnTo>
                    <a:pt x="332" y="327"/>
                  </a:lnTo>
                  <a:lnTo>
                    <a:pt x="343" y="345"/>
                  </a:lnTo>
                  <a:lnTo>
                    <a:pt x="345" y="351"/>
                  </a:lnTo>
                  <a:lnTo>
                    <a:pt x="347" y="355"/>
                  </a:lnTo>
                  <a:lnTo>
                    <a:pt x="349" y="359"/>
                  </a:lnTo>
                  <a:lnTo>
                    <a:pt x="366" y="359"/>
                  </a:lnTo>
                  <a:lnTo>
                    <a:pt x="371" y="364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5" name="Freeform 87"/>
            <p:cNvSpPr/>
            <p:nvPr/>
          </p:nvSpPr>
          <p:spPr bwMode="gray">
            <a:xfrm>
              <a:off x="4128" y="2127"/>
              <a:ext cx="445" cy="287"/>
            </a:xfrm>
            <a:custGeom>
              <a:gdLst>
                <a:gd name="T0" fmla="*/ 111 w 445"/>
                <a:gd name="T1" fmla="*/ 274 h 287"/>
                <a:gd name="T2" fmla="*/ 311 w 445"/>
                <a:gd name="T3" fmla="*/ 234 h 287"/>
                <a:gd name="T4" fmla="*/ 375 w 445"/>
                <a:gd name="T5" fmla="*/ 223 h 287"/>
                <a:gd name="T6" fmla="*/ 375 w 445"/>
                <a:gd name="T7" fmla="*/ 221 h 287"/>
                <a:gd name="T8" fmla="*/ 377 w 445"/>
                <a:gd name="T9" fmla="*/ 221 h 287"/>
                <a:gd name="T10" fmla="*/ 379 w 445"/>
                <a:gd name="T11" fmla="*/ 214 h 287"/>
                <a:gd name="T12" fmla="*/ 386 w 445"/>
                <a:gd name="T13" fmla="*/ 208 h 287"/>
                <a:gd name="T14" fmla="*/ 394 w 445"/>
                <a:gd name="T15" fmla="*/ 206 h 287"/>
                <a:gd name="T16" fmla="*/ 400 w 445"/>
                <a:gd name="T17" fmla="*/ 208 h 287"/>
                <a:gd name="T18" fmla="*/ 418 w 445"/>
                <a:gd name="T19" fmla="*/ 195 h 287"/>
                <a:gd name="T20" fmla="*/ 420 w 445"/>
                <a:gd name="T21" fmla="*/ 185 h 287"/>
                <a:gd name="T22" fmla="*/ 433 w 445"/>
                <a:gd name="T23" fmla="*/ 174 h 287"/>
                <a:gd name="T24" fmla="*/ 445 w 445"/>
                <a:gd name="T25" fmla="*/ 167 h 287"/>
                <a:gd name="T26" fmla="*/ 445 w 445"/>
                <a:gd name="T27" fmla="*/ 165 h 287"/>
                <a:gd name="T28" fmla="*/ 435 w 445"/>
                <a:gd name="T29" fmla="*/ 157 h 287"/>
                <a:gd name="T30" fmla="*/ 432 w 445"/>
                <a:gd name="T31" fmla="*/ 152 h 287"/>
                <a:gd name="T32" fmla="*/ 426 w 445"/>
                <a:gd name="T33" fmla="*/ 150 h 287"/>
                <a:gd name="T34" fmla="*/ 422 w 445"/>
                <a:gd name="T35" fmla="*/ 146 h 287"/>
                <a:gd name="T36" fmla="*/ 415 w 445"/>
                <a:gd name="T37" fmla="*/ 144 h 287"/>
                <a:gd name="T38" fmla="*/ 411 w 445"/>
                <a:gd name="T39" fmla="*/ 133 h 287"/>
                <a:gd name="T40" fmla="*/ 402 w 445"/>
                <a:gd name="T41" fmla="*/ 131 h 287"/>
                <a:gd name="T42" fmla="*/ 400 w 445"/>
                <a:gd name="T43" fmla="*/ 131 h 287"/>
                <a:gd name="T44" fmla="*/ 400 w 445"/>
                <a:gd name="T45" fmla="*/ 114 h 287"/>
                <a:gd name="T46" fmla="*/ 403 w 445"/>
                <a:gd name="T47" fmla="*/ 110 h 287"/>
                <a:gd name="T48" fmla="*/ 403 w 445"/>
                <a:gd name="T49" fmla="*/ 101 h 287"/>
                <a:gd name="T50" fmla="*/ 396 w 445"/>
                <a:gd name="T51" fmla="*/ 95 h 287"/>
                <a:gd name="T52" fmla="*/ 396 w 445"/>
                <a:gd name="T53" fmla="*/ 92 h 287"/>
                <a:gd name="T54" fmla="*/ 400 w 445"/>
                <a:gd name="T55" fmla="*/ 90 h 287"/>
                <a:gd name="T56" fmla="*/ 409 w 445"/>
                <a:gd name="T57" fmla="*/ 80 h 287"/>
                <a:gd name="T58" fmla="*/ 411 w 445"/>
                <a:gd name="T59" fmla="*/ 65 h 287"/>
                <a:gd name="T60" fmla="*/ 411 w 445"/>
                <a:gd name="T61" fmla="*/ 62 h 287"/>
                <a:gd name="T62" fmla="*/ 415 w 445"/>
                <a:gd name="T63" fmla="*/ 54 h 287"/>
                <a:gd name="T64" fmla="*/ 418 w 445"/>
                <a:gd name="T65" fmla="*/ 52 h 287"/>
                <a:gd name="T66" fmla="*/ 413 w 445"/>
                <a:gd name="T67" fmla="*/ 47 h 287"/>
                <a:gd name="T68" fmla="*/ 396 w 445"/>
                <a:gd name="T69" fmla="*/ 47 h 287"/>
                <a:gd name="T70" fmla="*/ 394 w 445"/>
                <a:gd name="T71" fmla="*/ 43 h 287"/>
                <a:gd name="T72" fmla="*/ 392 w 445"/>
                <a:gd name="T73" fmla="*/ 39 h 287"/>
                <a:gd name="T74" fmla="*/ 390 w 445"/>
                <a:gd name="T75" fmla="*/ 33 h 287"/>
                <a:gd name="T76" fmla="*/ 379 w 445"/>
                <a:gd name="T77" fmla="*/ 15 h 287"/>
                <a:gd name="T78" fmla="*/ 375 w 445"/>
                <a:gd name="T79" fmla="*/ 15 h 287"/>
                <a:gd name="T80" fmla="*/ 371 w 445"/>
                <a:gd name="T81" fmla="*/ 11 h 287"/>
                <a:gd name="T82" fmla="*/ 370 w 445"/>
                <a:gd name="T83" fmla="*/ 11 h 287"/>
                <a:gd name="T84" fmla="*/ 368 w 445"/>
                <a:gd name="T85" fmla="*/ 9 h 287"/>
                <a:gd name="T86" fmla="*/ 366 w 445"/>
                <a:gd name="T87" fmla="*/ 3 h 287"/>
                <a:gd name="T88" fmla="*/ 360 w 445"/>
                <a:gd name="T89" fmla="*/ 0 h 287"/>
                <a:gd name="T90" fmla="*/ 52 w 445"/>
                <a:gd name="T91" fmla="*/ 62 h 287"/>
                <a:gd name="T92" fmla="*/ 47 w 445"/>
                <a:gd name="T93" fmla="*/ 37 h 287"/>
                <a:gd name="T94" fmla="*/ 30 w 445"/>
                <a:gd name="T95" fmla="*/ 52 h 287"/>
                <a:gd name="T96" fmla="*/ 28 w 445"/>
                <a:gd name="T97" fmla="*/ 54 h 287"/>
                <a:gd name="T98" fmla="*/ 26 w 445"/>
                <a:gd name="T99" fmla="*/ 50 h 287"/>
                <a:gd name="T100" fmla="*/ 22 w 445"/>
                <a:gd name="T101" fmla="*/ 50 h 287"/>
                <a:gd name="T102" fmla="*/ 19 w 445"/>
                <a:gd name="T103" fmla="*/ 62 h 287"/>
                <a:gd name="T104" fmla="*/ 6 w 445"/>
                <a:gd name="T105" fmla="*/ 73 h 287"/>
                <a:gd name="T106" fmla="*/ 0 w 445"/>
                <a:gd name="T107" fmla="*/ 77 h 287"/>
                <a:gd name="T108" fmla="*/ 22 w 445"/>
                <a:gd name="T109" fmla="*/ 202 h 287"/>
                <a:gd name="T110" fmla="*/ 37 w 445"/>
                <a:gd name="T111" fmla="*/ 287 h 287"/>
                <a:gd name="T112" fmla="*/ 111 w 445"/>
                <a:gd name="T113" fmla="*/ 274 h 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5" h="287">
                  <a:moveTo>
                    <a:pt x="111" y="274"/>
                  </a:moveTo>
                  <a:lnTo>
                    <a:pt x="311" y="234"/>
                  </a:lnTo>
                  <a:lnTo>
                    <a:pt x="375" y="223"/>
                  </a:lnTo>
                  <a:lnTo>
                    <a:pt x="375" y="221"/>
                  </a:lnTo>
                  <a:lnTo>
                    <a:pt x="377" y="221"/>
                  </a:lnTo>
                  <a:lnTo>
                    <a:pt x="379" y="214"/>
                  </a:lnTo>
                  <a:lnTo>
                    <a:pt x="386" y="208"/>
                  </a:lnTo>
                  <a:lnTo>
                    <a:pt x="394" y="206"/>
                  </a:lnTo>
                  <a:lnTo>
                    <a:pt x="400" y="208"/>
                  </a:lnTo>
                  <a:lnTo>
                    <a:pt x="418" y="195"/>
                  </a:lnTo>
                  <a:lnTo>
                    <a:pt x="420" y="185"/>
                  </a:lnTo>
                  <a:lnTo>
                    <a:pt x="433" y="174"/>
                  </a:lnTo>
                  <a:lnTo>
                    <a:pt x="445" y="167"/>
                  </a:lnTo>
                  <a:lnTo>
                    <a:pt x="445" y="165"/>
                  </a:lnTo>
                  <a:lnTo>
                    <a:pt x="435" y="157"/>
                  </a:lnTo>
                  <a:lnTo>
                    <a:pt x="432" y="152"/>
                  </a:lnTo>
                  <a:lnTo>
                    <a:pt x="426" y="150"/>
                  </a:lnTo>
                  <a:lnTo>
                    <a:pt x="422" y="146"/>
                  </a:lnTo>
                  <a:lnTo>
                    <a:pt x="415" y="144"/>
                  </a:lnTo>
                  <a:lnTo>
                    <a:pt x="411" y="133"/>
                  </a:lnTo>
                  <a:lnTo>
                    <a:pt x="402" y="131"/>
                  </a:lnTo>
                  <a:lnTo>
                    <a:pt x="400" y="131"/>
                  </a:lnTo>
                  <a:lnTo>
                    <a:pt x="400" y="114"/>
                  </a:lnTo>
                  <a:lnTo>
                    <a:pt x="403" y="110"/>
                  </a:lnTo>
                  <a:lnTo>
                    <a:pt x="403" y="101"/>
                  </a:lnTo>
                  <a:lnTo>
                    <a:pt x="396" y="95"/>
                  </a:lnTo>
                  <a:lnTo>
                    <a:pt x="396" y="92"/>
                  </a:lnTo>
                  <a:lnTo>
                    <a:pt x="400" y="90"/>
                  </a:lnTo>
                  <a:lnTo>
                    <a:pt x="409" y="80"/>
                  </a:lnTo>
                  <a:lnTo>
                    <a:pt x="411" y="65"/>
                  </a:lnTo>
                  <a:lnTo>
                    <a:pt x="411" y="62"/>
                  </a:lnTo>
                  <a:lnTo>
                    <a:pt x="415" y="54"/>
                  </a:lnTo>
                  <a:lnTo>
                    <a:pt x="418" y="52"/>
                  </a:lnTo>
                  <a:lnTo>
                    <a:pt x="413" y="47"/>
                  </a:lnTo>
                  <a:lnTo>
                    <a:pt x="396" y="47"/>
                  </a:lnTo>
                  <a:lnTo>
                    <a:pt x="394" y="43"/>
                  </a:lnTo>
                  <a:lnTo>
                    <a:pt x="392" y="39"/>
                  </a:lnTo>
                  <a:lnTo>
                    <a:pt x="390" y="33"/>
                  </a:lnTo>
                  <a:lnTo>
                    <a:pt x="379" y="15"/>
                  </a:lnTo>
                  <a:lnTo>
                    <a:pt x="375" y="15"/>
                  </a:lnTo>
                  <a:lnTo>
                    <a:pt x="371" y="11"/>
                  </a:lnTo>
                  <a:lnTo>
                    <a:pt x="370" y="11"/>
                  </a:lnTo>
                  <a:lnTo>
                    <a:pt x="368" y="9"/>
                  </a:lnTo>
                  <a:lnTo>
                    <a:pt x="366" y="3"/>
                  </a:lnTo>
                  <a:lnTo>
                    <a:pt x="360" y="0"/>
                  </a:lnTo>
                  <a:lnTo>
                    <a:pt x="52" y="62"/>
                  </a:lnTo>
                  <a:lnTo>
                    <a:pt x="47" y="37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0"/>
                  </a:lnTo>
                  <a:lnTo>
                    <a:pt x="22" y="50"/>
                  </a:lnTo>
                  <a:lnTo>
                    <a:pt x="19" y="62"/>
                  </a:lnTo>
                  <a:lnTo>
                    <a:pt x="6" y="73"/>
                  </a:lnTo>
                  <a:lnTo>
                    <a:pt x="0" y="77"/>
                  </a:lnTo>
                  <a:lnTo>
                    <a:pt x="22" y="202"/>
                  </a:lnTo>
                  <a:lnTo>
                    <a:pt x="37" y="287"/>
                  </a:lnTo>
                  <a:lnTo>
                    <a:pt x="111" y="274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6" name="Freeform 88"/>
            <p:cNvSpPr/>
            <p:nvPr/>
          </p:nvSpPr>
          <p:spPr bwMode="gray">
            <a:xfrm>
              <a:off x="3980" y="2414"/>
              <a:ext cx="580" cy="332"/>
            </a:xfrm>
            <a:custGeom>
              <a:gdLst>
                <a:gd name="T0" fmla="*/ 180 w 580"/>
                <a:gd name="T1" fmla="*/ 311 h 332"/>
                <a:gd name="T2" fmla="*/ 148 w 580"/>
                <a:gd name="T3" fmla="*/ 313 h 332"/>
                <a:gd name="T4" fmla="*/ 127 w 580"/>
                <a:gd name="T5" fmla="*/ 315 h 332"/>
                <a:gd name="T6" fmla="*/ 33 w 580"/>
                <a:gd name="T7" fmla="*/ 313 h 332"/>
                <a:gd name="T8" fmla="*/ 52 w 580"/>
                <a:gd name="T9" fmla="*/ 289 h 332"/>
                <a:gd name="T10" fmla="*/ 62 w 580"/>
                <a:gd name="T11" fmla="*/ 272 h 332"/>
                <a:gd name="T12" fmla="*/ 110 w 580"/>
                <a:gd name="T13" fmla="*/ 225 h 332"/>
                <a:gd name="T14" fmla="*/ 122 w 580"/>
                <a:gd name="T15" fmla="*/ 246 h 332"/>
                <a:gd name="T16" fmla="*/ 155 w 580"/>
                <a:gd name="T17" fmla="*/ 246 h 332"/>
                <a:gd name="T18" fmla="*/ 169 w 580"/>
                <a:gd name="T19" fmla="*/ 242 h 332"/>
                <a:gd name="T20" fmla="*/ 197 w 580"/>
                <a:gd name="T21" fmla="*/ 236 h 332"/>
                <a:gd name="T22" fmla="*/ 206 w 580"/>
                <a:gd name="T23" fmla="*/ 229 h 332"/>
                <a:gd name="T24" fmla="*/ 240 w 580"/>
                <a:gd name="T25" fmla="*/ 201 h 332"/>
                <a:gd name="T26" fmla="*/ 251 w 580"/>
                <a:gd name="T27" fmla="*/ 159 h 332"/>
                <a:gd name="T28" fmla="*/ 279 w 580"/>
                <a:gd name="T29" fmla="*/ 101 h 332"/>
                <a:gd name="T30" fmla="*/ 294 w 580"/>
                <a:gd name="T31" fmla="*/ 109 h 332"/>
                <a:gd name="T32" fmla="*/ 313 w 580"/>
                <a:gd name="T33" fmla="*/ 64 h 332"/>
                <a:gd name="T34" fmla="*/ 334 w 580"/>
                <a:gd name="T35" fmla="*/ 52 h 332"/>
                <a:gd name="T36" fmla="*/ 347 w 580"/>
                <a:gd name="T37" fmla="*/ 30 h 332"/>
                <a:gd name="T38" fmla="*/ 347 w 580"/>
                <a:gd name="T39" fmla="*/ 5 h 332"/>
                <a:gd name="T40" fmla="*/ 384 w 580"/>
                <a:gd name="T41" fmla="*/ 20 h 332"/>
                <a:gd name="T42" fmla="*/ 396 w 580"/>
                <a:gd name="T43" fmla="*/ 3 h 332"/>
                <a:gd name="T44" fmla="*/ 416 w 580"/>
                <a:gd name="T45" fmla="*/ 7 h 332"/>
                <a:gd name="T46" fmla="*/ 433 w 580"/>
                <a:gd name="T47" fmla="*/ 24 h 332"/>
                <a:gd name="T48" fmla="*/ 456 w 580"/>
                <a:gd name="T49" fmla="*/ 43 h 332"/>
                <a:gd name="T50" fmla="*/ 439 w 580"/>
                <a:gd name="T51" fmla="*/ 79 h 332"/>
                <a:gd name="T52" fmla="*/ 461 w 580"/>
                <a:gd name="T53" fmla="*/ 82 h 332"/>
                <a:gd name="T54" fmla="*/ 478 w 580"/>
                <a:gd name="T55" fmla="*/ 95 h 332"/>
                <a:gd name="T56" fmla="*/ 491 w 580"/>
                <a:gd name="T57" fmla="*/ 99 h 332"/>
                <a:gd name="T58" fmla="*/ 523 w 580"/>
                <a:gd name="T59" fmla="*/ 112 h 332"/>
                <a:gd name="T60" fmla="*/ 525 w 580"/>
                <a:gd name="T61" fmla="*/ 127 h 332"/>
                <a:gd name="T62" fmla="*/ 521 w 580"/>
                <a:gd name="T63" fmla="*/ 144 h 332"/>
                <a:gd name="T64" fmla="*/ 540 w 580"/>
                <a:gd name="T65" fmla="*/ 161 h 332"/>
                <a:gd name="T66" fmla="*/ 525 w 580"/>
                <a:gd name="T67" fmla="*/ 165 h 332"/>
                <a:gd name="T68" fmla="*/ 531 w 580"/>
                <a:gd name="T69" fmla="*/ 174 h 332"/>
                <a:gd name="T70" fmla="*/ 521 w 580"/>
                <a:gd name="T71" fmla="*/ 178 h 332"/>
                <a:gd name="T72" fmla="*/ 533 w 580"/>
                <a:gd name="T73" fmla="*/ 185 h 332"/>
                <a:gd name="T74" fmla="*/ 534 w 580"/>
                <a:gd name="T75" fmla="*/ 202 h 332"/>
                <a:gd name="T76" fmla="*/ 519 w 580"/>
                <a:gd name="T77" fmla="*/ 202 h 332"/>
                <a:gd name="T78" fmla="*/ 542 w 580"/>
                <a:gd name="T79" fmla="*/ 210 h 332"/>
                <a:gd name="T80" fmla="*/ 568 w 580"/>
                <a:gd name="T81" fmla="*/ 202 h 332"/>
                <a:gd name="T82" fmla="*/ 574 w 580"/>
                <a:gd name="T83" fmla="*/ 236 h 3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0" h="332">
                  <a:moveTo>
                    <a:pt x="572" y="242"/>
                  </a:moveTo>
                  <a:lnTo>
                    <a:pt x="381" y="277"/>
                  </a:lnTo>
                  <a:lnTo>
                    <a:pt x="180" y="311"/>
                  </a:lnTo>
                  <a:lnTo>
                    <a:pt x="176" y="309"/>
                  </a:lnTo>
                  <a:lnTo>
                    <a:pt x="169" y="311"/>
                  </a:lnTo>
                  <a:lnTo>
                    <a:pt x="148" y="313"/>
                  </a:lnTo>
                  <a:lnTo>
                    <a:pt x="148" y="309"/>
                  </a:lnTo>
                  <a:lnTo>
                    <a:pt x="127" y="313"/>
                  </a:lnTo>
                  <a:lnTo>
                    <a:pt x="127" y="315"/>
                  </a:lnTo>
                  <a:lnTo>
                    <a:pt x="0" y="332"/>
                  </a:lnTo>
                  <a:lnTo>
                    <a:pt x="5" y="326"/>
                  </a:lnTo>
                  <a:lnTo>
                    <a:pt x="33" y="313"/>
                  </a:lnTo>
                  <a:lnTo>
                    <a:pt x="35" y="307"/>
                  </a:lnTo>
                  <a:lnTo>
                    <a:pt x="50" y="296"/>
                  </a:lnTo>
                  <a:lnTo>
                    <a:pt x="52" y="289"/>
                  </a:lnTo>
                  <a:lnTo>
                    <a:pt x="54" y="285"/>
                  </a:lnTo>
                  <a:lnTo>
                    <a:pt x="62" y="281"/>
                  </a:lnTo>
                  <a:lnTo>
                    <a:pt x="62" y="272"/>
                  </a:lnTo>
                  <a:lnTo>
                    <a:pt x="69" y="266"/>
                  </a:lnTo>
                  <a:lnTo>
                    <a:pt x="109" y="232"/>
                  </a:lnTo>
                  <a:lnTo>
                    <a:pt x="110" y="225"/>
                  </a:lnTo>
                  <a:lnTo>
                    <a:pt x="114" y="227"/>
                  </a:lnTo>
                  <a:lnTo>
                    <a:pt x="110" y="234"/>
                  </a:lnTo>
                  <a:lnTo>
                    <a:pt x="122" y="246"/>
                  </a:lnTo>
                  <a:lnTo>
                    <a:pt x="139" y="251"/>
                  </a:lnTo>
                  <a:lnTo>
                    <a:pt x="146" y="251"/>
                  </a:lnTo>
                  <a:lnTo>
                    <a:pt x="155" y="246"/>
                  </a:lnTo>
                  <a:lnTo>
                    <a:pt x="157" y="240"/>
                  </a:lnTo>
                  <a:lnTo>
                    <a:pt x="163" y="236"/>
                  </a:lnTo>
                  <a:lnTo>
                    <a:pt x="169" y="242"/>
                  </a:lnTo>
                  <a:lnTo>
                    <a:pt x="172" y="244"/>
                  </a:lnTo>
                  <a:lnTo>
                    <a:pt x="178" y="244"/>
                  </a:lnTo>
                  <a:lnTo>
                    <a:pt x="197" y="236"/>
                  </a:lnTo>
                  <a:lnTo>
                    <a:pt x="200" y="223"/>
                  </a:lnTo>
                  <a:lnTo>
                    <a:pt x="202" y="223"/>
                  </a:lnTo>
                  <a:lnTo>
                    <a:pt x="206" y="229"/>
                  </a:lnTo>
                  <a:lnTo>
                    <a:pt x="221" y="214"/>
                  </a:lnTo>
                  <a:lnTo>
                    <a:pt x="227" y="216"/>
                  </a:lnTo>
                  <a:lnTo>
                    <a:pt x="240" y="201"/>
                  </a:lnTo>
                  <a:lnTo>
                    <a:pt x="236" y="193"/>
                  </a:lnTo>
                  <a:lnTo>
                    <a:pt x="238" y="182"/>
                  </a:lnTo>
                  <a:lnTo>
                    <a:pt x="251" y="159"/>
                  </a:lnTo>
                  <a:lnTo>
                    <a:pt x="266" y="95"/>
                  </a:lnTo>
                  <a:lnTo>
                    <a:pt x="270" y="95"/>
                  </a:lnTo>
                  <a:lnTo>
                    <a:pt x="279" y="101"/>
                  </a:lnTo>
                  <a:lnTo>
                    <a:pt x="279" y="105"/>
                  </a:lnTo>
                  <a:lnTo>
                    <a:pt x="285" y="110"/>
                  </a:lnTo>
                  <a:lnTo>
                    <a:pt x="294" y="109"/>
                  </a:lnTo>
                  <a:lnTo>
                    <a:pt x="300" y="97"/>
                  </a:lnTo>
                  <a:lnTo>
                    <a:pt x="307" y="73"/>
                  </a:lnTo>
                  <a:lnTo>
                    <a:pt x="313" y="64"/>
                  </a:lnTo>
                  <a:lnTo>
                    <a:pt x="321" y="69"/>
                  </a:lnTo>
                  <a:lnTo>
                    <a:pt x="328" y="54"/>
                  </a:lnTo>
                  <a:lnTo>
                    <a:pt x="334" y="52"/>
                  </a:lnTo>
                  <a:lnTo>
                    <a:pt x="337" y="45"/>
                  </a:lnTo>
                  <a:lnTo>
                    <a:pt x="343" y="32"/>
                  </a:lnTo>
                  <a:lnTo>
                    <a:pt x="347" y="30"/>
                  </a:lnTo>
                  <a:lnTo>
                    <a:pt x="349" y="26"/>
                  </a:lnTo>
                  <a:lnTo>
                    <a:pt x="345" y="24"/>
                  </a:lnTo>
                  <a:lnTo>
                    <a:pt x="347" y="5"/>
                  </a:lnTo>
                  <a:lnTo>
                    <a:pt x="349" y="2"/>
                  </a:lnTo>
                  <a:lnTo>
                    <a:pt x="351" y="0"/>
                  </a:lnTo>
                  <a:lnTo>
                    <a:pt x="384" y="20"/>
                  </a:lnTo>
                  <a:lnTo>
                    <a:pt x="390" y="22"/>
                  </a:lnTo>
                  <a:lnTo>
                    <a:pt x="392" y="22"/>
                  </a:lnTo>
                  <a:lnTo>
                    <a:pt x="396" y="3"/>
                  </a:lnTo>
                  <a:lnTo>
                    <a:pt x="401" y="2"/>
                  </a:lnTo>
                  <a:lnTo>
                    <a:pt x="409" y="5"/>
                  </a:lnTo>
                  <a:lnTo>
                    <a:pt x="416" y="7"/>
                  </a:lnTo>
                  <a:lnTo>
                    <a:pt x="411" y="15"/>
                  </a:lnTo>
                  <a:lnTo>
                    <a:pt x="418" y="24"/>
                  </a:lnTo>
                  <a:lnTo>
                    <a:pt x="433" y="24"/>
                  </a:lnTo>
                  <a:lnTo>
                    <a:pt x="441" y="30"/>
                  </a:lnTo>
                  <a:lnTo>
                    <a:pt x="448" y="33"/>
                  </a:lnTo>
                  <a:lnTo>
                    <a:pt x="456" y="43"/>
                  </a:lnTo>
                  <a:lnTo>
                    <a:pt x="454" y="47"/>
                  </a:lnTo>
                  <a:lnTo>
                    <a:pt x="444" y="64"/>
                  </a:lnTo>
                  <a:lnTo>
                    <a:pt x="439" y="79"/>
                  </a:lnTo>
                  <a:lnTo>
                    <a:pt x="441" y="88"/>
                  </a:lnTo>
                  <a:lnTo>
                    <a:pt x="452" y="90"/>
                  </a:lnTo>
                  <a:lnTo>
                    <a:pt x="461" y="82"/>
                  </a:lnTo>
                  <a:lnTo>
                    <a:pt x="469" y="92"/>
                  </a:lnTo>
                  <a:lnTo>
                    <a:pt x="474" y="94"/>
                  </a:lnTo>
                  <a:lnTo>
                    <a:pt x="478" y="95"/>
                  </a:lnTo>
                  <a:lnTo>
                    <a:pt x="484" y="101"/>
                  </a:lnTo>
                  <a:lnTo>
                    <a:pt x="486" y="101"/>
                  </a:lnTo>
                  <a:lnTo>
                    <a:pt x="491" y="99"/>
                  </a:lnTo>
                  <a:lnTo>
                    <a:pt x="495" y="99"/>
                  </a:lnTo>
                  <a:lnTo>
                    <a:pt x="512" y="109"/>
                  </a:lnTo>
                  <a:lnTo>
                    <a:pt x="523" y="112"/>
                  </a:lnTo>
                  <a:lnTo>
                    <a:pt x="531" y="120"/>
                  </a:lnTo>
                  <a:lnTo>
                    <a:pt x="529" y="124"/>
                  </a:lnTo>
                  <a:lnTo>
                    <a:pt x="525" y="127"/>
                  </a:lnTo>
                  <a:lnTo>
                    <a:pt x="527" y="139"/>
                  </a:lnTo>
                  <a:lnTo>
                    <a:pt x="525" y="140"/>
                  </a:lnTo>
                  <a:lnTo>
                    <a:pt x="521" y="144"/>
                  </a:lnTo>
                  <a:lnTo>
                    <a:pt x="521" y="144"/>
                  </a:lnTo>
                  <a:lnTo>
                    <a:pt x="534" y="152"/>
                  </a:lnTo>
                  <a:lnTo>
                    <a:pt x="540" y="161"/>
                  </a:lnTo>
                  <a:lnTo>
                    <a:pt x="540" y="163"/>
                  </a:lnTo>
                  <a:lnTo>
                    <a:pt x="536" y="167"/>
                  </a:lnTo>
                  <a:lnTo>
                    <a:pt x="525" y="165"/>
                  </a:lnTo>
                  <a:lnTo>
                    <a:pt x="525" y="169"/>
                  </a:lnTo>
                  <a:lnTo>
                    <a:pt x="529" y="174"/>
                  </a:lnTo>
                  <a:lnTo>
                    <a:pt x="531" y="174"/>
                  </a:lnTo>
                  <a:lnTo>
                    <a:pt x="531" y="176"/>
                  </a:lnTo>
                  <a:lnTo>
                    <a:pt x="523" y="180"/>
                  </a:lnTo>
                  <a:lnTo>
                    <a:pt x="521" y="178"/>
                  </a:lnTo>
                  <a:lnTo>
                    <a:pt x="521" y="182"/>
                  </a:lnTo>
                  <a:lnTo>
                    <a:pt x="525" y="184"/>
                  </a:lnTo>
                  <a:lnTo>
                    <a:pt x="533" y="185"/>
                  </a:lnTo>
                  <a:lnTo>
                    <a:pt x="542" y="189"/>
                  </a:lnTo>
                  <a:lnTo>
                    <a:pt x="544" y="193"/>
                  </a:lnTo>
                  <a:lnTo>
                    <a:pt x="534" y="202"/>
                  </a:lnTo>
                  <a:lnTo>
                    <a:pt x="531" y="202"/>
                  </a:lnTo>
                  <a:lnTo>
                    <a:pt x="519" y="197"/>
                  </a:lnTo>
                  <a:lnTo>
                    <a:pt x="519" y="202"/>
                  </a:lnTo>
                  <a:lnTo>
                    <a:pt x="527" y="206"/>
                  </a:lnTo>
                  <a:lnTo>
                    <a:pt x="534" y="212"/>
                  </a:lnTo>
                  <a:lnTo>
                    <a:pt x="542" y="210"/>
                  </a:lnTo>
                  <a:lnTo>
                    <a:pt x="550" y="202"/>
                  </a:lnTo>
                  <a:lnTo>
                    <a:pt x="559" y="204"/>
                  </a:lnTo>
                  <a:lnTo>
                    <a:pt x="568" y="202"/>
                  </a:lnTo>
                  <a:lnTo>
                    <a:pt x="570" y="204"/>
                  </a:lnTo>
                  <a:lnTo>
                    <a:pt x="580" y="232"/>
                  </a:lnTo>
                  <a:lnTo>
                    <a:pt x="574" y="236"/>
                  </a:lnTo>
                  <a:lnTo>
                    <a:pt x="570" y="236"/>
                  </a:lnTo>
                  <a:lnTo>
                    <a:pt x="572" y="242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" name="Freeform 89"/>
            <p:cNvSpPr/>
            <p:nvPr/>
          </p:nvSpPr>
          <p:spPr bwMode="gray">
            <a:xfrm>
              <a:off x="3923" y="2656"/>
              <a:ext cx="668" cy="289"/>
            </a:xfrm>
            <a:custGeom>
              <a:gdLst>
                <a:gd name="T0" fmla="*/ 8 w 668"/>
                <a:gd name="T1" fmla="*/ 232 h 289"/>
                <a:gd name="T2" fmla="*/ 19 w 668"/>
                <a:gd name="T3" fmla="*/ 219 h 289"/>
                <a:gd name="T4" fmla="*/ 27 w 668"/>
                <a:gd name="T5" fmla="*/ 202 h 289"/>
                <a:gd name="T6" fmla="*/ 77 w 668"/>
                <a:gd name="T7" fmla="*/ 176 h 289"/>
                <a:gd name="T8" fmla="*/ 98 w 668"/>
                <a:gd name="T9" fmla="*/ 154 h 289"/>
                <a:gd name="T10" fmla="*/ 109 w 668"/>
                <a:gd name="T11" fmla="*/ 148 h 289"/>
                <a:gd name="T12" fmla="*/ 119 w 668"/>
                <a:gd name="T13" fmla="*/ 141 h 289"/>
                <a:gd name="T14" fmla="*/ 130 w 668"/>
                <a:gd name="T15" fmla="*/ 137 h 289"/>
                <a:gd name="T16" fmla="*/ 158 w 668"/>
                <a:gd name="T17" fmla="*/ 127 h 289"/>
                <a:gd name="T18" fmla="*/ 182 w 668"/>
                <a:gd name="T19" fmla="*/ 94 h 289"/>
                <a:gd name="T20" fmla="*/ 184 w 668"/>
                <a:gd name="T21" fmla="*/ 73 h 289"/>
                <a:gd name="T22" fmla="*/ 205 w 668"/>
                <a:gd name="T23" fmla="*/ 71 h 289"/>
                <a:gd name="T24" fmla="*/ 237 w 668"/>
                <a:gd name="T25" fmla="*/ 69 h 289"/>
                <a:gd name="T26" fmla="*/ 633 w 668"/>
                <a:gd name="T27" fmla="*/ 2 h 289"/>
                <a:gd name="T28" fmla="*/ 642 w 668"/>
                <a:gd name="T29" fmla="*/ 9 h 289"/>
                <a:gd name="T30" fmla="*/ 652 w 668"/>
                <a:gd name="T31" fmla="*/ 26 h 289"/>
                <a:gd name="T32" fmla="*/ 648 w 668"/>
                <a:gd name="T33" fmla="*/ 30 h 289"/>
                <a:gd name="T34" fmla="*/ 638 w 668"/>
                <a:gd name="T35" fmla="*/ 28 h 289"/>
                <a:gd name="T36" fmla="*/ 633 w 668"/>
                <a:gd name="T37" fmla="*/ 32 h 289"/>
                <a:gd name="T38" fmla="*/ 612 w 668"/>
                <a:gd name="T39" fmla="*/ 45 h 289"/>
                <a:gd name="T40" fmla="*/ 590 w 668"/>
                <a:gd name="T41" fmla="*/ 62 h 289"/>
                <a:gd name="T42" fmla="*/ 597 w 668"/>
                <a:gd name="T43" fmla="*/ 64 h 289"/>
                <a:gd name="T44" fmla="*/ 627 w 668"/>
                <a:gd name="T45" fmla="*/ 50 h 289"/>
                <a:gd name="T46" fmla="*/ 638 w 668"/>
                <a:gd name="T47" fmla="*/ 60 h 289"/>
                <a:gd name="T48" fmla="*/ 648 w 668"/>
                <a:gd name="T49" fmla="*/ 64 h 289"/>
                <a:gd name="T50" fmla="*/ 661 w 668"/>
                <a:gd name="T51" fmla="*/ 50 h 289"/>
                <a:gd name="T52" fmla="*/ 668 w 668"/>
                <a:gd name="T53" fmla="*/ 80 h 289"/>
                <a:gd name="T54" fmla="*/ 655 w 668"/>
                <a:gd name="T55" fmla="*/ 97 h 289"/>
                <a:gd name="T56" fmla="*/ 642 w 668"/>
                <a:gd name="T57" fmla="*/ 109 h 289"/>
                <a:gd name="T58" fmla="*/ 620 w 668"/>
                <a:gd name="T59" fmla="*/ 109 h 289"/>
                <a:gd name="T60" fmla="*/ 614 w 668"/>
                <a:gd name="T61" fmla="*/ 105 h 289"/>
                <a:gd name="T62" fmla="*/ 608 w 668"/>
                <a:gd name="T63" fmla="*/ 99 h 289"/>
                <a:gd name="T64" fmla="*/ 607 w 668"/>
                <a:gd name="T65" fmla="*/ 116 h 289"/>
                <a:gd name="T66" fmla="*/ 614 w 668"/>
                <a:gd name="T67" fmla="*/ 122 h 289"/>
                <a:gd name="T68" fmla="*/ 618 w 668"/>
                <a:gd name="T69" fmla="*/ 137 h 289"/>
                <a:gd name="T70" fmla="*/ 591 w 668"/>
                <a:gd name="T71" fmla="*/ 154 h 289"/>
                <a:gd name="T72" fmla="*/ 590 w 668"/>
                <a:gd name="T73" fmla="*/ 159 h 289"/>
                <a:gd name="T74" fmla="*/ 629 w 668"/>
                <a:gd name="T75" fmla="*/ 148 h 289"/>
                <a:gd name="T76" fmla="*/ 640 w 668"/>
                <a:gd name="T77" fmla="*/ 150 h 289"/>
                <a:gd name="T78" fmla="*/ 610 w 668"/>
                <a:gd name="T79" fmla="*/ 176 h 289"/>
                <a:gd name="T80" fmla="*/ 576 w 668"/>
                <a:gd name="T81" fmla="*/ 204 h 289"/>
                <a:gd name="T82" fmla="*/ 571 w 668"/>
                <a:gd name="T83" fmla="*/ 208 h 289"/>
                <a:gd name="T84" fmla="*/ 539 w 668"/>
                <a:gd name="T85" fmla="*/ 247 h 289"/>
                <a:gd name="T86" fmla="*/ 524 w 668"/>
                <a:gd name="T87" fmla="*/ 279 h 289"/>
                <a:gd name="T88" fmla="*/ 385 w 668"/>
                <a:gd name="T89" fmla="*/ 217 h 289"/>
                <a:gd name="T90" fmla="*/ 282 w 668"/>
                <a:gd name="T91" fmla="*/ 204 h 289"/>
                <a:gd name="T92" fmla="*/ 272 w 668"/>
                <a:gd name="T93" fmla="*/ 201 h 289"/>
                <a:gd name="T94" fmla="*/ 167 w 668"/>
                <a:gd name="T95" fmla="*/ 210 h 289"/>
                <a:gd name="T96" fmla="*/ 145 w 668"/>
                <a:gd name="T97" fmla="*/ 227 h 289"/>
                <a:gd name="T98" fmla="*/ 0 w 668"/>
                <a:gd name="T99" fmla="*/ 253 h 2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8" h="289">
                  <a:moveTo>
                    <a:pt x="0" y="253"/>
                  </a:moveTo>
                  <a:lnTo>
                    <a:pt x="2" y="232"/>
                  </a:lnTo>
                  <a:lnTo>
                    <a:pt x="8" y="232"/>
                  </a:lnTo>
                  <a:lnTo>
                    <a:pt x="12" y="231"/>
                  </a:lnTo>
                  <a:lnTo>
                    <a:pt x="17" y="225"/>
                  </a:lnTo>
                  <a:lnTo>
                    <a:pt x="19" y="219"/>
                  </a:lnTo>
                  <a:lnTo>
                    <a:pt x="17" y="216"/>
                  </a:lnTo>
                  <a:lnTo>
                    <a:pt x="19" y="210"/>
                  </a:lnTo>
                  <a:lnTo>
                    <a:pt x="27" y="202"/>
                  </a:lnTo>
                  <a:lnTo>
                    <a:pt x="42" y="197"/>
                  </a:lnTo>
                  <a:lnTo>
                    <a:pt x="60" y="191"/>
                  </a:lnTo>
                  <a:lnTo>
                    <a:pt x="77" y="176"/>
                  </a:lnTo>
                  <a:lnTo>
                    <a:pt x="85" y="172"/>
                  </a:lnTo>
                  <a:lnTo>
                    <a:pt x="96" y="163"/>
                  </a:lnTo>
                  <a:lnTo>
                    <a:pt x="98" y="154"/>
                  </a:lnTo>
                  <a:lnTo>
                    <a:pt x="100" y="152"/>
                  </a:lnTo>
                  <a:lnTo>
                    <a:pt x="105" y="154"/>
                  </a:lnTo>
                  <a:lnTo>
                    <a:pt x="109" y="148"/>
                  </a:lnTo>
                  <a:lnTo>
                    <a:pt x="109" y="146"/>
                  </a:lnTo>
                  <a:lnTo>
                    <a:pt x="115" y="141"/>
                  </a:lnTo>
                  <a:lnTo>
                    <a:pt x="119" y="141"/>
                  </a:lnTo>
                  <a:lnTo>
                    <a:pt x="122" y="144"/>
                  </a:lnTo>
                  <a:lnTo>
                    <a:pt x="128" y="141"/>
                  </a:lnTo>
                  <a:lnTo>
                    <a:pt x="130" y="137"/>
                  </a:lnTo>
                  <a:lnTo>
                    <a:pt x="139" y="129"/>
                  </a:lnTo>
                  <a:lnTo>
                    <a:pt x="145" y="127"/>
                  </a:lnTo>
                  <a:lnTo>
                    <a:pt x="158" y="127"/>
                  </a:lnTo>
                  <a:lnTo>
                    <a:pt x="171" y="105"/>
                  </a:lnTo>
                  <a:lnTo>
                    <a:pt x="182" y="99"/>
                  </a:lnTo>
                  <a:lnTo>
                    <a:pt x="182" y="94"/>
                  </a:lnTo>
                  <a:lnTo>
                    <a:pt x="184" y="86"/>
                  </a:lnTo>
                  <a:lnTo>
                    <a:pt x="182" y="80"/>
                  </a:lnTo>
                  <a:lnTo>
                    <a:pt x="184" y="73"/>
                  </a:lnTo>
                  <a:lnTo>
                    <a:pt x="184" y="71"/>
                  </a:lnTo>
                  <a:lnTo>
                    <a:pt x="205" y="67"/>
                  </a:lnTo>
                  <a:lnTo>
                    <a:pt x="205" y="71"/>
                  </a:lnTo>
                  <a:lnTo>
                    <a:pt x="226" y="69"/>
                  </a:lnTo>
                  <a:lnTo>
                    <a:pt x="233" y="67"/>
                  </a:lnTo>
                  <a:lnTo>
                    <a:pt x="237" y="69"/>
                  </a:lnTo>
                  <a:lnTo>
                    <a:pt x="438" y="35"/>
                  </a:lnTo>
                  <a:lnTo>
                    <a:pt x="629" y="0"/>
                  </a:lnTo>
                  <a:lnTo>
                    <a:pt x="633" y="2"/>
                  </a:lnTo>
                  <a:lnTo>
                    <a:pt x="633" y="5"/>
                  </a:lnTo>
                  <a:lnTo>
                    <a:pt x="638" y="9"/>
                  </a:lnTo>
                  <a:lnTo>
                    <a:pt x="642" y="9"/>
                  </a:lnTo>
                  <a:lnTo>
                    <a:pt x="646" y="13"/>
                  </a:lnTo>
                  <a:lnTo>
                    <a:pt x="648" y="17"/>
                  </a:lnTo>
                  <a:lnTo>
                    <a:pt x="652" y="26"/>
                  </a:lnTo>
                  <a:lnTo>
                    <a:pt x="652" y="30"/>
                  </a:lnTo>
                  <a:lnTo>
                    <a:pt x="652" y="30"/>
                  </a:lnTo>
                  <a:lnTo>
                    <a:pt x="648" y="30"/>
                  </a:lnTo>
                  <a:lnTo>
                    <a:pt x="648" y="28"/>
                  </a:lnTo>
                  <a:lnTo>
                    <a:pt x="642" y="28"/>
                  </a:lnTo>
                  <a:lnTo>
                    <a:pt x="638" y="28"/>
                  </a:lnTo>
                  <a:lnTo>
                    <a:pt x="635" y="26"/>
                  </a:lnTo>
                  <a:lnTo>
                    <a:pt x="631" y="28"/>
                  </a:lnTo>
                  <a:lnTo>
                    <a:pt x="633" y="32"/>
                  </a:lnTo>
                  <a:lnTo>
                    <a:pt x="633" y="34"/>
                  </a:lnTo>
                  <a:lnTo>
                    <a:pt x="616" y="41"/>
                  </a:lnTo>
                  <a:lnTo>
                    <a:pt x="612" y="45"/>
                  </a:lnTo>
                  <a:lnTo>
                    <a:pt x="605" y="52"/>
                  </a:lnTo>
                  <a:lnTo>
                    <a:pt x="593" y="54"/>
                  </a:lnTo>
                  <a:lnTo>
                    <a:pt x="590" y="62"/>
                  </a:lnTo>
                  <a:lnTo>
                    <a:pt x="590" y="65"/>
                  </a:lnTo>
                  <a:lnTo>
                    <a:pt x="591" y="65"/>
                  </a:lnTo>
                  <a:lnTo>
                    <a:pt x="597" y="64"/>
                  </a:lnTo>
                  <a:lnTo>
                    <a:pt x="608" y="58"/>
                  </a:lnTo>
                  <a:lnTo>
                    <a:pt x="620" y="54"/>
                  </a:lnTo>
                  <a:lnTo>
                    <a:pt x="627" y="50"/>
                  </a:lnTo>
                  <a:lnTo>
                    <a:pt x="638" y="50"/>
                  </a:lnTo>
                  <a:lnTo>
                    <a:pt x="640" y="52"/>
                  </a:lnTo>
                  <a:lnTo>
                    <a:pt x="638" y="60"/>
                  </a:lnTo>
                  <a:lnTo>
                    <a:pt x="640" y="62"/>
                  </a:lnTo>
                  <a:lnTo>
                    <a:pt x="644" y="65"/>
                  </a:lnTo>
                  <a:lnTo>
                    <a:pt x="648" y="64"/>
                  </a:lnTo>
                  <a:lnTo>
                    <a:pt x="650" y="60"/>
                  </a:lnTo>
                  <a:lnTo>
                    <a:pt x="655" y="50"/>
                  </a:lnTo>
                  <a:lnTo>
                    <a:pt x="661" y="50"/>
                  </a:lnTo>
                  <a:lnTo>
                    <a:pt x="667" y="60"/>
                  </a:lnTo>
                  <a:lnTo>
                    <a:pt x="667" y="75"/>
                  </a:lnTo>
                  <a:lnTo>
                    <a:pt x="668" y="80"/>
                  </a:lnTo>
                  <a:lnTo>
                    <a:pt x="668" y="82"/>
                  </a:lnTo>
                  <a:lnTo>
                    <a:pt x="659" y="90"/>
                  </a:lnTo>
                  <a:lnTo>
                    <a:pt x="655" y="97"/>
                  </a:lnTo>
                  <a:lnTo>
                    <a:pt x="655" y="101"/>
                  </a:lnTo>
                  <a:lnTo>
                    <a:pt x="648" y="105"/>
                  </a:lnTo>
                  <a:lnTo>
                    <a:pt x="642" y="109"/>
                  </a:lnTo>
                  <a:lnTo>
                    <a:pt x="637" y="112"/>
                  </a:lnTo>
                  <a:lnTo>
                    <a:pt x="623" y="111"/>
                  </a:lnTo>
                  <a:lnTo>
                    <a:pt x="620" y="109"/>
                  </a:lnTo>
                  <a:lnTo>
                    <a:pt x="618" y="111"/>
                  </a:lnTo>
                  <a:lnTo>
                    <a:pt x="616" y="111"/>
                  </a:lnTo>
                  <a:lnTo>
                    <a:pt x="614" y="105"/>
                  </a:lnTo>
                  <a:lnTo>
                    <a:pt x="614" y="103"/>
                  </a:lnTo>
                  <a:lnTo>
                    <a:pt x="612" y="101"/>
                  </a:lnTo>
                  <a:lnTo>
                    <a:pt x="608" y="99"/>
                  </a:lnTo>
                  <a:lnTo>
                    <a:pt x="607" y="101"/>
                  </a:lnTo>
                  <a:lnTo>
                    <a:pt x="608" y="112"/>
                  </a:lnTo>
                  <a:lnTo>
                    <a:pt x="607" y="116"/>
                  </a:lnTo>
                  <a:lnTo>
                    <a:pt x="605" y="114"/>
                  </a:lnTo>
                  <a:lnTo>
                    <a:pt x="608" y="122"/>
                  </a:lnTo>
                  <a:lnTo>
                    <a:pt x="614" y="122"/>
                  </a:lnTo>
                  <a:lnTo>
                    <a:pt x="620" y="127"/>
                  </a:lnTo>
                  <a:lnTo>
                    <a:pt x="616" y="133"/>
                  </a:lnTo>
                  <a:lnTo>
                    <a:pt x="618" y="137"/>
                  </a:lnTo>
                  <a:lnTo>
                    <a:pt x="603" y="156"/>
                  </a:lnTo>
                  <a:lnTo>
                    <a:pt x="599" y="156"/>
                  </a:lnTo>
                  <a:lnTo>
                    <a:pt x="591" y="154"/>
                  </a:lnTo>
                  <a:lnTo>
                    <a:pt x="584" y="154"/>
                  </a:lnTo>
                  <a:lnTo>
                    <a:pt x="584" y="156"/>
                  </a:lnTo>
                  <a:lnTo>
                    <a:pt x="590" y="159"/>
                  </a:lnTo>
                  <a:lnTo>
                    <a:pt x="605" y="159"/>
                  </a:lnTo>
                  <a:lnTo>
                    <a:pt x="616" y="157"/>
                  </a:lnTo>
                  <a:lnTo>
                    <a:pt x="629" y="148"/>
                  </a:lnTo>
                  <a:lnTo>
                    <a:pt x="631" y="144"/>
                  </a:lnTo>
                  <a:lnTo>
                    <a:pt x="635" y="144"/>
                  </a:lnTo>
                  <a:lnTo>
                    <a:pt x="640" y="150"/>
                  </a:lnTo>
                  <a:lnTo>
                    <a:pt x="635" y="161"/>
                  </a:lnTo>
                  <a:lnTo>
                    <a:pt x="623" y="174"/>
                  </a:lnTo>
                  <a:lnTo>
                    <a:pt x="610" y="176"/>
                  </a:lnTo>
                  <a:lnTo>
                    <a:pt x="605" y="180"/>
                  </a:lnTo>
                  <a:lnTo>
                    <a:pt x="588" y="182"/>
                  </a:lnTo>
                  <a:lnTo>
                    <a:pt x="576" y="204"/>
                  </a:lnTo>
                  <a:lnTo>
                    <a:pt x="569" y="204"/>
                  </a:lnTo>
                  <a:lnTo>
                    <a:pt x="569" y="208"/>
                  </a:lnTo>
                  <a:lnTo>
                    <a:pt x="571" y="208"/>
                  </a:lnTo>
                  <a:lnTo>
                    <a:pt x="556" y="217"/>
                  </a:lnTo>
                  <a:lnTo>
                    <a:pt x="546" y="229"/>
                  </a:lnTo>
                  <a:lnTo>
                    <a:pt x="539" y="247"/>
                  </a:lnTo>
                  <a:lnTo>
                    <a:pt x="535" y="270"/>
                  </a:lnTo>
                  <a:lnTo>
                    <a:pt x="531" y="276"/>
                  </a:lnTo>
                  <a:lnTo>
                    <a:pt x="524" y="279"/>
                  </a:lnTo>
                  <a:lnTo>
                    <a:pt x="492" y="285"/>
                  </a:lnTo>
                  <a:lnTo>
                    <a:pt x="488" y="289"/>
                  </a:lnTo>
                  <a:lnTo>
                    <a:pt x="385" y="217"/>
                  </a:lnTo>
                  <a:lnTo>
                    <a:pt x="299" y="229"/>
                  </a:lnTo>
                  <a:lnTo>
                    <a:pt x="297" y="216"/>
                  </a:lnTo>
                  <a:lnTo>
                    <a:pt x="282" y="204"/>
                  </a:lnTo>
                  <a:lnTo>
                    <a:pt x="274" y="208"/>
                  </a:lnTo>
                  <a:lnTo>
                    <a:pt x="271" y="204"/>
                  </a:lnTo>
                  <a:lnTo>
                    <a:pt x="272" y="201"/>
                  </a:lnTo>
                  <a:lnTo>
                    <a:pt x="272" y="199"/>
                  </a:lnTo>
                  <a:lnTo>
                    <a:pt x="171" y="210"/>
                  </a:lnTo>
                  <a:lnTo>
                    <a:pt x="167" y="210"/>
                  </a:lnTo>
                  <a:lnTo>
                    <a:pt x="166" y="212"/>
                  </a:lnTo>
                  <a:lnTo>
                    <a:pt x="145" y="223"/>
                  </a:lnTo>
                  <a:lnTo>
                    <a:pt x="145" y="227"/>
                  </a:lnTo>
                  <a:lnTo>
                    <a:pt x="137" y="227"/>
                  </a:lnTo>
                  <a:lnTo>
                    <a:pt x="115" y="238"/>
                  </a:lnTo>
                  <a:lnTo>
                    <a:pt x="0" y="253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" name="Freeform 90"/>
            <p:cNvSpPr/>
            <p:nvPr/>
          </p:nvSpPr>
          <p:spPr bwMode="gray">
            <a:xfrm>
              <a:off x="4023" y="2855"/>
              <a:ext cx="388" cy="294"/>
            </a:xfrm>
            <a:custGeom>
              <a:gdLst>
                <a:gd name="T0" fmla="*/ 229 w 388"/>
                <a:gd name="T1" fmla="*/ 294 h 294"/>
                <a:gd name="T2" fmla="*/ 214 w 388"/>
                <a:gd name="T3" fmla="*/ 291 h 294"/>
                <a:gd name="T4" fmla="*/ 208 w 388"/>
                <a:gd name="T5" fmla="*/ 266 h 294"/>
                <a:gd name="T6" fmla="*/ 186 w 388"/>
                <a:gd name="T7" fmla="*/ 247 h 294"/>
                <a:gd name="T8" fmla="*/ 172 w 388"/>
                <a:gd name="T9" fmla="*/ 219 h 294"/>
                <a:gd name="T10" fmla="*/ 161 w 388"/>
                <a:gd name="T11" fmla="*/ 204 h 294"/>
                <a:gd name="T12" fmla="*/ 141 w 388"/>
                <a:gd name="T13" fmla="*/ 189 h 294"/>
                <a:gd name="T14" fmla="*/ 131 w 388"/>
                <a:gd name="T15" fmla="*/ 178 h 294"/>
                <a:gd name="T16" fmla="*/ 122 w 388"/>
                <a:gd name="T17" fmla="*/ 165 h 294"/>
                <a:gd name="T18" fmla="*/ 84 w 388"/>
                <a:gd name="T19" fmla="*/ 139 h 294"/>
                <a:gd name="T20" fmla="*/ 71 w 388"/>
                <a:gd name="T21" fmla="*/ 127 h 294"/>
                <a:gd name="T22" fmla="*/ 52 w 388"/>
                <a:gd name="T23" fmla="*/ 103 h 294"/>
                <a:gd name="T24" fmla="*/ 43 w 388"/>
                <a:gd name="T25" fmla="*/ 90 h 294"/>
                <a:gd name="T26" fmla="*/ 5 w 388"/>
                <a:gd name="T27" fmla="*/ 75 h 294"/>
                <a:gd name="T28" fmla="*/ 7 w 388"/>
                <a:gd name="T29" fmla="*/ 54 h 294"/>
                <a:gd name="T30" fmla="*/ 15 w 388"/>
                <a:gd name="T31" fmla="*/ 43 h 294"/>
                <a:gd name="T32" fmla="*/ 15 w 388"/>
                <a:gd name="T33" fmla="*/ 39 h 294"/>
                <a:gd name="T34" fmla="*/ 45 w 388"/>
                <a:gd name="T35" fmla="*/ 28 h 294"/>
                <a:gd name="T36" fmla="*/ 66 w 388"/>
                <a:gd name="T37" fmla="*/ 13 h 294"/>
                <a:gd name="T38" fmla="*/ 71 w 388"/>
                <a:gd name="T39" fmla="*/ 11 h 294"/>
                <a:gd name="T40" fmla="*/ 172 w 388"/>
                <a:gd name="T41" fmla="*/ 2 h 294"/>
                <a:gd name="T42" fmla="*/ 174 w 388"/>
                <a:gd name="T43" fmla="*/ 9 h 294"/>
                <a:gd name="T44" fmla="*/ 197 w 388"/>
                <a:gd name="T45" fmla="*/ 17 h 294"/>
                <a:gd name="T46" fmla="*/ 285 w 388"/>
                <a:gd name="T47" fmla="*/ 18 h 294"/>
                <a:gd name="T48" fmla="*/ 385 w 388"/>
                <a:gd name="T49" fmla="*/ 92 h 294"/>
                <a:gd name="T50" fmla="*/ 370 w 388"/>
                <a:gd name="T51" fmla="*/ 107 h 294"/>
                <a:gd name="T52" fmla="*/ 353 w 388"/>
                <a:gd name="T53" fmla="*/ 133 h 294"/>
                <a:gd name="T54" fmla="*/ 349 w 388"/>
                <a:gd name="T55" fmla="*/ 154 h 294"/>
                <a:gd name="T56" fmla="*/ 347 w 388"/>
                <a:gd name="T57" fmla="*/ 167 h 294"/>
                <a:gd name="T58" fmla="*/ 338 w 388"/>
                <a:gd name="T59" fmla="*/ 170 h 294"/>
                <a:gd name="T60" fmla="*/ 330 w 388"/>
                <a:gd name="T61" fmla="*/ 182 h 294"/>
                <a:gd name="T62" fmla="*/ 321 w 388"/>
                <a:gd name="T63" fmla="*/ 197 h 294"/>
                <a:gd name="T64" fmla="*/ 300 w 388"/>
                <a:gd name="T65" fmla="*/ 217 h 294"/>
                <a:gd name="T66" fmla="*/ 283 w 388"/>
                <a:gd name="T67" fmla="*/ 231 h 294"/>
                <a:gd name="T68" fmla="*/ 274 w 388"/>
                <a:gd name="T69" fmla="*/ 240 h 294"/>
                <a:gd name="T70" fmla="*/ 261 w 388"/>
                <a:gd name="T71" fmla="*/ 244 h 294"/>
                <a:gd name="T72" fmla="*/ 259 w 388"/>
                <a:gd name="T73" fmla="*/ 251 h 294"/>
                <a:gd name="T74" fmla="*/ 255 w 388"/>
                <a:gd name="T75" fmla="*/ 259 h 294"/>
                <a:gd name="T76" fmla="*/ 242 w 388"/>
                <a:gd name="T77" fmla="*/ 266 h 294"/>
                <a:gd name="T78" fmla="*/ 240 w 388"/>
                <a:gd name="T79" fmla="*/ 268 h 294"/>
                <a:gd name="T80" fmla="*/ 244 w 388"/>
                <a:gd name="T81" fmla="*/ 272 h 294"/>
                <a:gd name="T82" fmla="*/ 246 w 388"/>
                <a:gd name="T83" fmla="*/ 277 h 294"/>
                <a:gd name="T84" fmla="*/ 234 w 388"/>
                <a:gd name="T85" fmla="*/ 287 h 294"/>
                <a:gd name="T86" fmla="*/ 233 w 388"/>
                <a:gd name="T87" fmla="*/ 292 h 2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8" h="294">
                  <a:moveTo>
                    <a:pt x="233" y="292"/>
                  </a:moveTo>
                  <a:lnTo>
                    <a:pt x="229" y="294"/>
                  </a:lnTo>
                  <a:lnTo>
                    <a:pt x="218" y="292"/>
                  </a:lnTo>
                  <a:lnTo>
                    <a:pt x="214" y="291"/>
                  </a:lnTo>
                  <a:lnTo>
                    <a:pt x="212" y="285"/>
                  </a:lnTo>
                  <a:lnTo>
                    <a:pt x="208" y="266"/>
                  </a:lnTo>
                  <a:lnTo>
                    <a:pt x="199" y="253"/>
                  </a:lnTo>
                  <a:lnTo>
                    <a:pt x="186" y="247"/>
                  </a:lnTo>
                  <a:lnTo>
                    <a:pt x="180" y="227"/>
                  </a:lnTo>
                  <a:lnTo>
                    <a:pt x="172" y="219"/>
                  </a:lnTo>
                  <a:lnTo>
                    <a:pt x="169" y="208"/>
                  </a:lnTo>
                  <a:lnTo>
                    <a:pt x="161" y="204"/>
                  </a:lnTo>
                  <a:lnTo>
                    <a:pt x="148" y="200"/>
                  </a:lnTo>
                  <a:lnTo>
                    <a:pt x="141" y="189"/>
                  </a:lnTo>
                  <a:lnTo>
                    <a:pt x="131" y="184"/>
                  </a:lnTo>
                  <a:lnTo>
                    <a:pt x="131" y="178"/>
                  </a:lnTo>
                  <a:lnTo>
                    <a:pt x="126" y="169"/>
                  </a:lnTo>
                  <a:lnTo>
                    <a:pt x="122" y="165"/>
                  </a:lnTo>
                  <a:lnTo>
                    <a:pt x="109" y="161"/>
                  </a:lnTo>
                  <a:lnTo>
                    <a:pt x="84" y="139"/>
                  </a:lnTo>
                  <a:lnTo>
                    <a:pt x="73" y="135"/>
                  </a:lnTo>
                  <a:lnTo>
                    <a:pt x="71" y="127"/>
                  </a:lnTo>
                  <a:lnTo>
                    <a:pt x="60" y="118"/>
                  </a:lnTo>
                  <a:lnTo>
                    <a:pt x="52" y="103"/>
                  </a:lnTo>
                  <a:lnTo>
                    <a:pt x="45" y="94"/>
                  </a:lnTo>
                  <a:lnTo>
                    <a:pt x="43" y="90"/>
                  </a:lnTo>
                  <a:lnTo>
                    <a:pt x="26" y="86"/>
                  </a:lnTo>
                  <a:lnTo>
                    <a:pt x="5" y="75"/>
                  </a:lnTo>
                  <a:lnTo>
                    <a:pt x="0" y="69"/>
                  </a:lnTo>
                  <a:lnTo>
                    <a:pt x="7" y="54"/>
                  </a:lnTo>
                  <a:lnTo>
                    <a:pt x="11" y="48"/>
                  </a:lnTo>
                  <a:lnTo>
                    <a:pt x="15" y="43"/>
                  </a:lnTo>
                  <a:lnTo>
                    <a:pt x="17" y="41"/>
                  </a:lnTo>
                  <a:lnTo>
                    <a:pt x="15" y="39"/>
                  </a:lnTo>
                  <a:lnTo>
                    <a:pt x="37" y="28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66" y="13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172" y="0"/>
                  </a:lnTo>
                  <a:lnTo>
                    <a:pt x="172" y="2"/>
                  </a:lnTo>
                  <a:lnTo>
                    <a:pt x="171" y="5"/>
                  </a:lnTo>
                  <a:lnTo>
                    <a:pt x="174" y="9"/>
                  </a:lnTo>
                  <a:lnTo>
                    <a:pt x="182" y="5"/>
                  </a:lnTo>
                  <a:lnTo>
                    <a:pt x="197" y="17"/>
                  </a:lnTo>
                  <a:lnTo>
                    <a:pt x="199" y="30"/>
                  </a:lnTo>
                  <a:lnTo>
                    <a:pt x="285" y="18"/>
                  </a:lnTo>
                  <a:lnTo>
                    <a:pt x="388" y="90"/>
                  </a:lnTo>
                  <a:lnTo>
                    <a:pt x="385" y="92"/>
                  </a:lnTo>
                  <a:lnTo>
                    <a:pt x="377" y="97"/>
                  </a:lnTo>
                  <a:lnTo>
                    <a:pt x="370" y="107"/>
                  </a:lnTo>
                  <a:lnTo>
                    <a:pt x="356" y="125"/>
                  </a:lnTo>
                  <a:lnTo>
                    <a:pt x="353" y="133"/>
                  </a:lnTo>
                  <a:lnTo>
                    <a:pt x="349" y="144"/>
                  </a:lnTo>
                  <a:lnTo>
                    <a:pt x="349" y="154"/>
                  </a:lnTo>
                  <a:lnTo>
                    <a:pt x="349" y="163"/>
                  </a:lnTo>
                  <a:lnTo>
                    <a:pt x="347" y="167"/>
                  </a:lnTo>
                  <a:lnTo>
                    <a:pt x="345" y="170"/>
                  </a:lnTo>
                  <a:lnTo>
                    <a:pt x="338" y="170"/>
                  </a:lnTo>
                  <a:lnTo>
                    <a:pt x="334" y="176"/>
                  </a:lnTo>
                  <a:lnTo>
                    <a:pt x="330" y="182"/>
                  </a:lnTo>
                  <a:lnTo>
                    <a:pt x="324" y="189"/>
                  </a:lnTo>
                  <a:lnTo>
                    <a:pt x="321" y="197"/>
                  </a:lnTo>
                  <a:lnTo>
                    <a:pt x="308" y="206"/>
                  </a:lnTo>
                  <a:lnTo>
                    <a:pt x="300" y="217"/>
                  </a:lnTo>
                  <a:lnTo>
                    <a:pt x="293" y="223"/>
                  </a:lnTo>
                  <a:lnTo>
                    <a:pt x="283" y="231"/>
                  </a:lnTo>
                  <a:lnTo>
                    <a:pt x="278" y="236"/>
                  </a:lnTo>
                  <a:lnTo>
                    <a:pt x="274" y="240"/>
                  </a:lnTo>
                  <a:lnTo>
                    <a:pt x="266" y="244"/>
                  </a:lnTo>
                  <a:lnTo>
                    <a:pt x="261" y="244"/>
                  </a:lnTo>
                  <a:lnTo>
                    <a:pt x="259" y="247"/>
                  </a:lnTo>
                  <a:lnTo>
                    <a:pt x="259" y="251"/>
                  </a:lnTo>
                  <a:lnTo>
                    <a:pt x="259" y="253"/>
                  </a:lnTo>
                  <a:lnTo>
                    <a:pt x="255" y="259"/>
                  </a:lnTo>
                  <a:lnTo>
                    <a:pt x="249" y="266"/>
                  </a:lnTo>
                  <a:lnTo>
                    <a:pt x="242" y="266"/>
                  </a:lnTo>
                  <a:lnTo>
                    <a:pt x="242" y="268"/>
                  </a:lnTo>
                  <a:lnTo>
                    <a:pt x="240" y="268"/>
                  </a:lnTo>
                  <a:lnTo>
                    <a:pt x="242" y="272"/>
                  </a:lnTo>
                  <a:lnTo>
                    <a:pt x="244" y="272"/>
                  </a:lnTo>
                  <a:lnTo>
                    <a:pt x="246" y="274"/>
                  </a:lnTo>
                  <a:lnTo>
                    <a:pt x="246" y="277"/>
                  </a:lnTo>
                  <a:lnTo>
                    <a:pt x="242" y="279"/>
                  </a:lnTo>
                  <a:lnTo>
                    <a:pt x="234" y="287"/>
                  </a:lnTo>
                  <a:lnTo>
                    <a:pt x="233" y="292"/>
                  </a:lnTo>
                  <a:lnTo>
                    <a:pt x="233" y="292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" name="Freeform 91"/>
            <p:cNvSpPr/>
            <p:nvPr/>
          </p:nvSpPr>
          <p:spPr bwMode="gray">
            <a:xfrm>
              <a:off x="3845" y="2894"/>
              <a:ext cx="416" cy="428"/>
            </a:xfrm>
            <a:custGeom>
              <a:gdLst>
                <a:gd name="T0" fmla="*/ 56 w 416"/>
                <a:gd name="T1" fmla="*/ 227 h 428"/>
                <a:gd name="T2" fmla="*/ 65 w 416"/>
                <a:gd name="T3" fmla="*/ 246 h 428"/>
                <a:gd name="T4" fmla="*/ 76 w 416"/>
                <a:gd name="T5" fmla="*/ 257 h 428"/>
                <a:gd name="T6" fmla="*/ 78 w 416"/>
                <a:gd name="T7" fmla="*/ 272 h 428"/>
                <a:gd name="T8" fmla="*/ 84 w 416"/>
                <a:gd name="T9" fmla="*/ 282 h 428"/>
                <a:gd name="T10" fmla="*/ 76 w 416"/>
                <a:gd name="T11" fmla="*/ 306 h 428"/>
                <a:gd name="T12" fmla="*/ 73 w 416"/>
                <a:gd name="T13" fmla="*/ 334 h 428"/>
                <a:gd name="T14" fmla="*/ 82 w 416"/>
                <a:gd name="T15" fmla="*/ 379 h 428"/>
                <a:gd name="T16" fmla="*/ 92 w 416"/>
                <a:gd name="T17" fmla="*/ 400 h 428"/>
                <a:gd name="T18" fmla="*/ 101 w 416"/>
                <a:gd name="T19" fmla="*/ 413 h 428"/>
                <a:gd name="T20" fmla="*/ 105 w 416"/>
                <a:gd name="T21" fmla="*/ 426 h 428"/>
                <a:gd name="T22" fmla="*/ 328 w 416"/>
                <a:gd name="T23" fmla="*/ 424 h 428"/>
                <a:gd name="T24" fmla="*/ 341 w 416"/>
                <a:gd name="T25" fmla="*/ 428 h 428"/>
                <a:gd name="T26" fmla="*/ 337 w 416"/>
                <a:gd name="T27" fmla="*/ 396 h 428"/>
                <a:gd name="T28" fmla="*/ 339 w 416"/>
                <a:gd name="T29" fmla="*/ 387 h 428"/>
                <a:gd name="T30" fmla="*/ 362 w 416"/>
                <a:gd name="T31" fmla="*/ 389 h 428"/>
                <a:gd name="T32" fmla="*/ 382 w 416"/>
                <a:gd name="T33" fmla="*/ 389 h 428"/>
                <a:gd name="T34" fmla="*/ 379 w 416"/>
                <a:gd name="T35" fmla="*/ 364 h 428"/>
                <a:gd name="T36" fmla="*/ 379 w 416"/>
                <a:gd name="T37" fmla="*/ 345 h 428"/>
                <a:gd name="T38" fmla="*/ 394 w 416"/>
                <a:gd name="T39" fmla="*/ 297 h 428"/>
                <a:gd name="T40" fmla="*/ 405 w 416"/>
                <a:gd name="T41" fmla="*/ 270 h 428"/>
                <a:gd name="T42" fmla="*/ 414 w 416"/>
                <a:gd name="T43" fmla="*/ 261 h 428"/>
                <a:gd name="T44" fmla="*/ 412 w 416"/>
                <a:gd name="T45" fmla="*/ 257 h 428"/>
                <a:gd name="T46" fmla="*/ 407 w 416"/>
                <a:gd name="T47" fmla="*/ 255 h 428"/>
                <a:gd name="T48" fmla="*/ 392 w 416"/>
                <a:gd name="T49" fmla="*/ 252 h 428"/>
                <a:gd name="T50" fmla="*/ 386 w 416"/>
                <a:gd name="T51" fmla="*/ 227 h 428"/>
                <a:gd name="T52" fmla="*/ 364 w 416"/>
                <a:gd name="T53" fmla="*/ 208 h 428"/>
                <a:gd name="T54" fmla="*/ 350 w 416"/>
                <a:gd name="T55" fmla="*/ 180 h 428"/>
                <a:gd name="T56" fmla="*/ 339 w 416"/>
                <a:gd name="T57" fmla="*/ 165 h 428"/>
                <a:gd name="T58" fmla="*/ 319 w 416"/>
                <a:gd name="T59" fmla="*/ 150 h 428"/>
                <a:gd name="T60" fmla="*/ 309 w 416"/>
                <a:gd name="T61" fmla="*/ 139 h 428"/>
                <a:gd name="T62" fmla="*/ 300 w 416"/>
                <a:gd name="T63" fmla="*/ 126 h 428"/>
                <a:gd name="T64" fmla="*/ 262 w 416"/>
                <a:gd name="T65" fmla="*/ 100 h 428"/>
                <a:gd name="T66" fmla="*/ 249 w 416"/>
                <a:gd name="T67" fmla="*/ 88 h 428"/>
                <a:gd name="T68" fmla="*/ 230 w 416"/>
                <a:gd name="T69" fmla="*/ 64 h 428"/>
                <a:gd name="T70" fmla="*/ 221 w 416"/>
                <a:gd name="T71" fmla="*/ 51 h 428"/>
                <a:gd name="T72" fmla="*/ 183 w 416"/>
                <a:gd name="T73" fmla="*/ 36 h 428"/>
                <a:gd name="T74" fmla="*/ 185 w 416"/>
                <a:gd name="T75" fmla="*/ 15 h 428"/>
                <a:gd name="T76" fmla="*/ 193 w 416"/>
                <a:gd name="T77" fmla="*/ 4 h 428"/>
                <a:gd name="T78" fmla="*/ 193 w 416"/>
                <a:gd name="T79" fmla="*/ 0 h 428"/>
                <a:gd name="T80" fmla="*/ 0 w 416"/>
                <a:gd name="T81" fmla="*/ 26 h 4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6" h="428">
                  <a:moveTo>
                    <a:pt x="0" y="26"/>
                  </a:moveTo>
                  <a:lnTo>
                    <a:pt x="56" y="227"/>
                  </a:lnTo>
                  <a:lnTo>
                    <a:pt x="61" y="233"/>
                  </a:lnTo>
                  <a:lnTo>
                    <a:pt x="65" y="246"/>
                  </a:lnTo>
                  <a:lnTo>
                    <a:pt x="69" y="253"/>
                  </a:lnTo>
                  <a:lnTo>
                    <a:pt x="76" y="257"/>
                  </a:lnTo>
                  <a:lnTo>
                    <a:pt x="80" y="263"/>
                  </a:lnTo>
                  <a:lnTo>
                    <a:pt x="78" y="272"/>
                  </a:lnTo>
                  <a:lnTo>
                    <a:pt x="86" y="280"/>
                  </a:lnTo>
                  <a:lnTo>
                    <a:pt x="84" y="282"/>
                  </a:lnTo>
                  <a:lnTo>
                    <a:pt x="76" y="293"/>
                  </a:lnTo>
                  <a:lnTo>
                    <a:pt x="76" y="306"/>
                  </a:lnTo>
                  <a:lnTo>
                    <a:pt x="71" y="317"/>
                  </a:lnTo>
                  <a:lnTo>
                    <a:pt x="73" y="334"/>
                  </a:lnTo>
                  <a:lnTo>
                    <a:pt x="82" y="355"/>
                  </a:lnTo>
                  <a:lnTo>
                    <a:pt x="82" y="379"/>
                  </a:lnTo>
                  <a:lnTo>
                    <a:pt x="92" y="394"/>
                  </a:lnTo>
                  <a:lnTo>
                    <a:pt x="92" y="400"/>
                  </a:lnTo>
                  <a:lnTo>
                    <a:pt x="93" y="405"/>
                  </a:lnTo>
                  <a:lnTo>
                    <a:pt x="101" y="413"/>
                  </a:lnTo>
                  <a:lnTo>
                    <a:pt x="99" y="419"/>
                  </a:lnTo>
                  <a:lnTo>
                    <a:pt x="105" y="426"/>
                  </a:lnTo>
                  <a:lnTo>
                    <a:pt x="324" y="413"/>
                  </a:lnTo>
                  <a:lnTo>
                    <a:pt x="328" y="424"/>
                  </a:lnTo>
                  <a:lnTo>
                    <a:pt x="330" y="428"/>
                  </a:lnTo>
                  <a:lnTo>
                    <a:pt x="341" y="428"/>
                  </a:lnTo>
                  <a:lnTo>
                    <a:pt x="343" y="419"/>
                  </a:lnTo>
                  <a:lnTo>
                    <a:pt x="337" y="396"/>
                  </a:lnTo>
                  <a:lnTo>
                    <a:pt x="337" y="390"/>
                  </a:lnTo>
                  <a:lnTo>
                    <a:pt x="339" y="387"/>
                  </a:lnTo>
                  <a:lnTo>
                    <a:pt x="347" y="381"/>
                  </a:lnTo>
                  <a:lnTo>
                    <a:pt x="362" y="389"/>
                  </a:lnTo>
                  <a:lnTo>
                    <a:pt x="377" y="389"/>
                  </a:lnTo>
                  <a:lnTo>
                    <a:pt x="382" y="389"/>
                  </a:lnTo>
                  <a:lnTo>
                    <a:pt x="380" y="372"/>
                  </a:lnTo>
                  <a:lnTo>
                    <a:pt x="379" y="364"/>
                  </a:lnTo>
                  <a:lnTo>
                    <a:pt x="379" y="353"/>
                  </a:lnTo>
                  <a:lnTo>
                    <a:pt x="379" y="345"/>
                  </a:lnTo>
                  <a:lnTo>
                    <a:pt x="392" y="312"/>
                  </a:lnTo>
                  <a:lnTo>
                    <a:pt x="394" y="297"/>
                  </a:lnTo>
                  <a:lnTo>
                    <a:pt x="397" y="285"/>
                  </a:lnTo>
                  <a:lnTo>
                    <a:pt x="405" y="270"/>
                  </a:lnTo>
                  <a:lnTo>
                    <a:pt x="412" y="263"/>
                  </a:lnTo>
                  <a:lnTo>
                    <a:pt x="414" y="261"/>
                  </a:lnTo>
                  <a:lnTo>
                    <a:pt x="416" y="257"/>
                  </a:lnTo>
                  <a:lnTo>
                    <a:pt x="412" y="257"/>
                  </a:lnTo>
                  <a:lnTo>
                    <a:pt x="411" y="253"/>
                  </a:lnTo>
                  <a:lnTo>
                    <a:pt x="407" y="255"/>
                  </a:lnTo>
                  <a:lnTo>
                    <a:pt x="396" y="253"/>
                  </a:lnTo>
                  <a:lnTo>
                    <a:pt x="392" y="252"/>
                  </a:lnTo>
                  <a:lnTo>
                    <a:pt x="390" y="246"/>
                  </a:lnTo>
                  <a:lnTo>
                    <a:pt x="386" y="227"/>
                  </a:lnTo>
                  <a:lnTo>
                    <a:pt x="377" y="214"/>
                  </a:lnTo>
                  <a:lnTo>
                    <a:pt x="364" y="208"/>
                  </a:lnTo>
                  <a:lnTo>
                    <a:pt x="358" y="188"/>
                  </a:lnTo>
                  <a:lnTo>
                    <a:pt x="350" y="180"/>
                  </a:lnTo>
                  <a:lnTo>
                    <a:pt x="347" y="169"/>
                  </a:lnTo>
                  <a:lnTo>
                    <a:pt x="339" y="165"/>
                  </a:lnTo>
                  <a:lnTo>
                    <a:pt x="326" y="161"/>
                  </a:lnTo>
                  <a:lnTo>
                    <a:pt x="319" y="150"/>
                  </a:lnTo>
                  <a:lnTo>
                    <a:pt x="309" y="145"/>
                  </a:lnTo>
                  <a:lnTo>
                    <a:pt x="309" y="139"/>
                  </a:lnTo>
                  <a:lnTo>
                    <a:pt x="304" y="130"/>
                  </a:lnTo>
                  <a:lnTo>
                    <a:pt x="300" y="126"/>
                  </a:lnTo>
                  <a:lnTo>
                    <a:pt x="287" y="122"/>
                  </a:lnTo>
                  <a:lnTo>
                    <a:pt x="262" y="100"/>
                  </a:lnTo>
                  <a:lnTo>
                    <a:pt x="251" y="96"/>
                  </a:lnTo>
                  <a:lnTo>
                    <a:pt x="249" y="88"/>
                  </a:lnTo>
                  <a:lnTo>
                    <a:pt x="238" y="79"/>
                  </a:lnTo>
                  <a:lnTo>
                    <a:pt x="230" y="64"/>
                  </a:lnTo>
                  <a:lnTo>
                    <a:pt x="223" y="55"/>
                  </a:lnTo>
                  <a:lnTo>
                    <a:pt x="221" y="51"/>
                  </a:lnTo>
                  <a:lnTo>
                    <a:pt x="204" y="47"/>
                  </a:lnTo>
                  <a:lnTo>
                    <a:pt x="183" y="36"/>
                  </a:lnTo>
                  <a:lnTo>
                    <a:pt x="178" y="30"/>
                  </a:lnTo>
                  <a:lnTo>
                    <a:pt x="185" y="15"/>
                  </a:lnTo>
                  <a:lnTo>
                    <a:pt x="189" y="9"/>
                  </a:lnTo>
                  <a:lnTo>
                    <a:pt x="193" y="4"/>
                  </a:lnTo>
                  <a:lnTo>
                    <a:pt x="195" y="2"/>
                  </a:lnTo>
                  <a:lnTo>
                    <a:pt x="193" y="0"/>
                  </a:lnTo>
                  <a:lnTo>
                    <a:pt x="78" y="15"/>
                  </a:lnTo>
                  <a:lnTo>
                    <a:pt x="0" y="26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" name="Freeform 92"/>
            <p:cNvSpPr/>
            <p:nvPr/>
          </p:nvSpPr>
          <p:spPr bwMode="gray">
            <a:xfrm>
              <a:off x="3724" y="3275"/>
              <a:ext cx="693" cy="525"/>
            </a:xfrm>
            <a:custGeom>
              <a:gdLst>
                <a:gd name="T0" fmla="*/ 2 w 693"/>
                <a:gd name="T1" fmla="*/ 45 h 525"/>
                <a:gd name="T2" fmla="*/ 0 w 693"/>
                <a:gd name="T3" fmla="*/ 56 h 525"/>
                <a:gd name="T4" fmla="*/ 14 w 693"/>
                <a:gd name="T5" fmla="*/ 69 h 525"/>
                <a:gd name="T6" fmla="*/ 17 w 693"/>
                <a:gd name="T7" fmla="*/ 86 h 525"/>
                <a:gd name="T8" fmla="*/ 23 w 693"/>
                <a:gd name="T9" fmla="*/ 94 h 525"/>
                <a:gd name="T10" fmla="*/ 19 w 693"/>
                <a:gd name="T11" fmla="*/ 105 h 525"/>
                <a:gd name="T12" fmla="*/ 38 w 693"/>
                <a:gd name="T13" fmla="*/ 99 h 525"/>
                <a:gd name="T14" fmla="*/ 47 w 693"/>
                <a:gd name="T15" fmla="*/ 86 h 525"/>
                <a:gd name="T16" fmla="*/ 59 w 693"/>
                <a:gd name="T17" fmla="*/ 84 h 525"/>
                <a:gd name="T18" fmla="*/ 51 w 693"/>
                <a:gd name="T19" fmla="*/ 96 h 525"/>
                <a:gd name="T20" fmla="*/ 106 w 693"/>
                <a:gd name="T21" fmla="*/ 81 h 525"/>
                <a:gd name="T22" fmla="*/ 104 w 693"/>
                <a:gd name="T23" fmla="*/ 88 h 525"/>
                <a:gd name="T24" fmla="*/ 139 w 693"/>
                <a:gd name="T25" fmla="*/ 98 h 525"/>
                <a:gd name="T26" fmla="*/ 160 w 693"/>
                <a:gd name="T27" fmla="*/ 101 h 525"/>
                <a:gd name="T28" fmla="*/ 177 w 693"/>
                <a:gd name="T29" fmla="*/ 107 h 525"/>
                <a:gd name="T30" fmla="*/ 177 w 693"/>
                <a:gd name="T31" fmla="*/ 113 h 525"/>
                <a:gd name="T32" fmla="*/ 201 w 693"/>
                <a:gd name="T33" fmla="*/ 137 h 525"/>
                <a:gd name="T34" fmla="*/ 196 w 693"/>
                <a:gd name="T35" fmla="*/ 143 h 525"/>
                <a:gd name="T36" fmla="*/ 194 w 693"/>
                <a:gd name="T37" fmla="*/ 146 h 525"/>
                <a:gd name="T38" fmla="*/ 229 w 693"/>
                <a:gd name="T39" fmla="*/ 137 h 525"/>
                <a:gd name="T40" fmla="*/ 278 w 693"/>
                <a:gd name="T41" fmla="*/ 116 h 525"/>
                <a:gd name="T42" fmla="*/ 282 w 693"/>
                <a:gd name="T43" fmla="*/ 99 h 525"/>
                <a:gd name="T44" fmla="*/ 346 w 693"/>
                <a:gd name="T45" fmla="*/ 120 h 525"/>
                <a:gd name="T46" fmla="*/ 387 w 693"/>
                <a:gd name="T47" fmla="*/ 158 h 525"/>
                <a:gd name="T48" fmla="*/ 415 w 693"/>
                <a:gd name="T49" fmla="*/ 171 h 525"/>
                <a:gd name="T50" fmla="*/ 432 w 693"/>
                <a:gd name="T51" fmla="*/ 201 h 525"/>
                <a:gd name="T52" fmla="*/ 430 w 693"/>
                <a:gd name="T53" fmla="*/ 270 h 525"/>
                <a:gd name="T54" fmla="*/ 449 w 693"/>
                <a:gd name="T55" fmla="*/ 306 h 525"/>
                <a:gd name="T56" fmla="*/ 443 w 693"/>
                <a:gd name="T57" fmla="*/ 282 h 525"/>
                <a:gd name="T58" fmla="*/ 458 w 693"/>
                <a:gd name="T59" fmla="*/ 289 h 525"/>
                <a:gd name="T60" fmla="*/ 466 w 693"/>
                <a:gd name="T61" fmla="*/ 282 h 525"/>
                <a:gd name="T62" fmla="*/ 466 w 693"/>
                <a:gd name="T63" fmla="*/ 297 h 525"/>
                <a:gd name="T64" fmla="*/ 453 w 693"/>
                <a:gd name="T65" fmla="*/ 321 h 525"/>
                <a:gd name="T66" fmla="*/ 466 w 693"/>
                <a:gd name="T67" fmla="*/ 342 h 525"/>
                <a:gd name="T68" fmla="*/ 501 w 693"/>
                <a:gd name="T69" fmla="*/ 383 h 525"/>
                <a:gd name="T70" fmla="*/ 513 w 693"/>
                <a:gd name="T71" fmla="*/ 388 h 525"/>
                <a:gd name="T72" fmla="*/ 528 w 693"/>
                <a:gd name="T73" fmla="*/ 415 h 525"/>
                <a:gd name="T74" fmla="*/ 556 w 693"/>
                <a:gd name="T75" fmla="*/ 460 h 525"/>
                <a:gd name="T76" fmla="*/ 607 w 693"/>
                <a:gd name="T77" fmla="*/ 497 h 525"/>
                <a:gd name="T78" fmla="*/ 625 w 693"/>
                <a:gd name="T79" fmla="*/ 509 h 525"/>
                <a:gd name="T80" fmla="*/ 620 w 693"/>
                <a:gd name="T81" fmla="*/ 512 h 525"/>
                <a:gd name="T82" fmla="*/ 614 w 693"/>
                <a:gd name="T83" fmla="*/ 518 h 525"/>
                <a:gd name="T84" fmla="*/ 633 w 693"/>
                <a:gd name="T85" fmla="*/ 522 h 525"/>
                <a:gd name="T86" fmla="*/ 684 w 693"/>
                <a:gd name="T87" fmla="*/ 494 h 525"/>
                <a:gd name="T88" fmla="*/ 680 w 693"/>
                <a:gd name="T89" fmla="*/ 464 h 525"/>
                <a:gd name="T90" fmla="*/ 685 w 693"/>
                <a:gd name="T91" fmla="*/ 417 h 525"/>
                <a:gd name="T92" fmla="*/ 680 w 693"/>
                <a:gd name="T93" fmla="*/ 345 h 525"/>
                <a:gd name="T94" fmla="*/ 638 w 693"/>
                <a:gd name="T95" fmla="*/ 272 h 525"/>
                <a:gd name="T96" fmla="*/ 620 w 693"/>
                <a:gd name="T97" fmla="*/ 238 h 525"/>
                <a:gd name="T98" fmla="*/ 618 w 693"/>
                <a:gd name="T99" fmla="*/ 212 h 525"/>
                <a:gd name="T100" fmla="*/ 582 w 693"/>
                <a:gd name="T101" fmla="*/ 163 h 525"/>
                <a:gd name="T102" fmla="*/ 556 w 693"/>
                <a:gd name="T103" fmla="*/ 133 h 525"/>
                <a:gd name="T104" fmla="*/ 517 w 693"/>
                <a:gd name="T105" fmla="*/ 47 h 525"/>
                <a:gd name="T106" fmla="*/ 509 w 693"/>
                <a:gd name="T107" fmla="*/ 36 h 525"/>
                <a:gd name="T108" fmla="*/ 498 w 693"/>
                <a:gd name="T109" fmla="*/ 8 h 525"/>
                <a:gd name="T110" fmla="*/ 460 w 693"/>
                <a:gd name="T111" fmla="*/ 6 h 525"/>
                <a:gd name="T112" fmla="*/ 464 w 693"/>
                <a:gd name="T113" fmla="*/ 38 h 525"/>
                <a:gd name="T114" fmla="*/ 449 w 693"/>
                <a:gd name="T115" fmla="*/ 43 h 525"/>
                <a:gd name="T116" fmla="*/ 220 w 693"/>
                <a:gd name="T117" fmla="*/ 38 h 525"/>
                <a:gd name="T118" fmla="*/ 213 w 693"/>
                <a:gd name="T119" fmla="*/ 19 h 5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3" h="525">
                  <a:moveTo>
                    <a:pt x="213" y="19"/>
                  </a:moveTo>
                  <a:lnTo>
                    <a:pt x="2" y="39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9" y="73"/>
                  </a:lnTo>
                  <a:lnTo>
                    <a:pt x="21" y="77"/>
                  </a:lnTo>
                  <a:lnTo>
                    <a:pt x="17" y="86"/>
                  </a:lnTo>
                  <a:lnTo>
                    <a:pt x="17" y="88"/>
                  </a:lnTo>
                  <a:lnTo>
                    <a:pt x="21" y="90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19" y="99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32" y="101"/>
                  </a:lnTo>
                  <a:lnTo>
                    <a:pt x="38" y="99"/>
                  </a:lnTo>
                  <a:lnTo>
                    <a:pt x="42" y="88"/>
                  </a:lnTo>
                  <a:lnTo>
                    <a:pt x="44" y="84"/>
                  </a:lnTo>
                  <a:lnTo>
                    <a:pt x="47" y="86"/>
                  </a:lnTo>
                  <a:lnTo>
                    <a:pt x="53" y="86"/>
                  </a:lnTo>
                  <a:lnTo>
                    <a:pt x="55" y="84"/>
                  </a:lnTo>
                  <a:lnTo>
                    <a:pt x="59" y="84"/>
                  </a:lnTo>
                  <a:lnTo>
                    <a:pt x="59" y="88"/>
                  </a:lnTo>
                  <a:lnTo>
                    <a:pt x="49" y="96"/>
                  </a:lnTo>
                  <a:lnTo>
                    <a:pt x="51" y="96"/>
                  </a:lnTo>
                  <a:lnTo>
                    <a:pt x="59" y="94"/>
                  </a:lnTo>
                  <a:lnTo>
                    <a:pt x="68" y="92"/>
                  </a:lnTo>
                  <a:lnTo>
                    <a:pt x="106" y="81"/>
                  </a:lnTo>
                  <a:lnTo>
                    <a:pt x="111" y="81"/>
                  </a:lnTo>
                  <a:lnTo>
                    <a:pt x="111" y="83"/>
                  </a:lnTo>
                  <a:lnTo>
                    <a:pt x="104" y="88"/>
                  </a:lnTo>
                  <a:lnTo>
                    <a:pt x="107" y="90"/>
                  </a:lnTo>
                  <a:lnTo>
                    <a:pt x="124" y="92"/>
                  </a:lnTo>
                  <a:lnTo>
                    <a:pt x="139" y="98"/>
                  </a:lnTo>
                  <a:lnTo>
                    <a:pt x="158" y="107"/>
                  </a:lnTo>
                  <a:lnTo>
                    <a:pt x="162" y="107"/>
                  </a:lnTo>
                  <a:lnTo>
                    <a:pt x="160" y="101"/>
                  </a:lnTo>
                  <a:lnTo>
                    <a:pt x="164" y="99"/>
                  </a:lnTo>
                  <a:lnTo>
                    <a:pt x="167" y="103"/>
                  </a:lnTo>
                  <a:lnTo>
                    <a:pt x="177" y="107"/>
                  </a:lnTo>
                  <a:lnTo>
                    <a:pt x="181" y="109"/>
                  </a:lnTo>
                  <a:lnTo>
                    <a:pt x="181" y="111"/>
                  </a:lnTo>
                  <a:lnTo>
                    <a:pt x="177" y="113"/>
                  </a:lnTo>
                  <a:lnTo>
                    <a:pt x="179" y="115"/>
                  </a:lnTo>
                  <a:lnTo>
                    <a:pt x="199" y="131"/>
                  </a:lnTo>
                  <a:lnTo>
                    <a:pt x="201" y="137"/>
                  </a:lnTo>
                  <a:lnTo>
                    <a:pt x="201" y="143"/>
                  </a:lnTo>
                  <a:lnTo>
                    <a:pt x="199" y="145"/>
                  </a:lnTo>
                  <a:lnTo>
                    <a:pt x="196" y="143"/>
                  </a:lnTo>
                  <a:lnTo>
                    <a:pt x="194" y="139"/>
                  </a:lnTo>
                  <a:lnTo>
                    <a:pt x="192" y="143"/>
                  </a:lnTo>
                  <a:lnTo>
                    <a:pt x="194" y="146"/>
                  </a:lnTo>
                  <a:lnTo>
                    <a:pt x="199" y="150"/>
                  </a:lnTo>
                  <a:lnTo>
                    <a:pt x="228" y="141"/>
                  </a:lnTo>
                  <a:lnTo>
                    <a:pt x="229" y="137"/>
                  </a:lnTo>
                  <a:lnTo>
                    <a:pt x="239" y="135"/>
                  </a:lnTo>
                  <a:lnTo>
                    <a:pt x="263" y="118"/>
                  </a:lnTo>
                  <a:lnTo>
                    <a:pt x="278" y="116"/>
                  </a:lnTo>
                  <a:lnTo>
                    <a:pt x="278" y="113"/>
                  </a:lnTo>
                  <a:lnTo>
                    <a:pt x="276" y="109"/>
                  </a:lnTo>
                  <a:lnTo>
                    <a:pt x="282" y="99"/>
                  </a:lnTo>
                  <a:lnTo>
                    <a:pt x="306" y="96"/>
                  </a:lnTo>
                  <a:lnTo>
                    <a:pt x="344" y="115"/>
                  </a:lnTo>
                  <a:lnTo>
                    <a:pt x="346" y="120"/>
                  </a:lnTo>
                  <a:lnTo>
                    <a:pt x="355" y="128"/>
                  </a:lnTo>
                  <a:lnTo>
                    <a:pt x="365" y="141"/>
                  </a:lnTo>
                  <a:lnTo>
                    <a:pt x="387" y="158"/>
                  </a:lnTo>
                  <a:lnTo>
                    <a:pt x="391" y="165"/>
                  </a:lnTo>
                  <a:lnTo>
                    <a:pt x="398" y="171"/>
                  </a:lnTo>
                  <a:lnTo>
                    <a:pt x="415" y="171"/>
                  </a:lnTo>
                  <a:lnTo>
                    <a:pt x="430" y="190"/>
                  </a:lnTo>
                  <a:lnTo>
                    <a:pt x="434" y="193"/>
                  </a:lnTo>
                  <a:lnTo>
                    <a:pt x="432" y="201"/>
                  </a:lnTo>
                  <a:lnTo>
                    <a:pt x="438" y="221"/>
                  </a:lnTo>
                  <a:lnTo>
                    <a:pt x="436" y="244"/>
                  </a:lnTo>
                  <a:lnTo>
                    <a:pt x="430" y="270"/>
                  </a:lnTo>
                  <a:lnTo>
                    <a:pt x="430" y="289"/>
                  </a:lnTo>
                  <a:lnTo>
                    <a:pt x="434" y="297"/>
                  </a:lnTo>
                  <a:lnTo>
                    <a:pt x="449" y="306"/>
                  </a:lnTo>
                  <a:lnTo>
                    <a:pt x="453" y="298"/>
                  </a:lnTo>
                  <a:lnTo>
                    <a:pt x="449" y="295"/>
                  </a:lnTo>
                  <a:lnTo>
                    <a:pt x="443" y="282"/>
                  </a:lnTo>
                  <a:lnTo>
                    <a:pt x="445" y="278"/>
                  </a:lnTo>
                  <a:lnTo>
                    <a:pt x="453" y="278"/>
                  </a:lnTo>
                  <a:lnTo>
                    <a:pt x="458" y="289"/>
                  </a:lnTo>
                  <a:lnTo>
                    <a:pt x="462" y="289"/>
                  </a:lnTo>
                  <a:lnTo>
                    <a:pt x="464" y="283"/>
                  </a:lnTo>
                  <a:lnTo>
                    <a:pt x="466" y="282"/>
                  </a:lnTo>
                  <a:lnTo>
                    <a:pt x="470" y="285"/>
                  </a:lnTo>
                  <a:lnTo>
                    <a:pt x="470" y="291"/>
                  </a:lnTo>
                  <a:lnTo>
                    <a:pt x="466" y="297"/>
                  </a:lnTo>
                  <a:lnTo>
                    <a:pt x="462" y="304"/>
                  </a:lnTo>
                  <a:lnTo>
                    <a:pt x="456" y="319"/>
                  </a:lnTo>
                  <a:lnTo>
                    <a:pt x="453" y="321"/>
                  </a:lnTo>
                  <a:lnTo>
                    <a:pt x="453" y="328"/>
                  </a:lnTo>
                  <a:lnTo>
                    <a:pt x="458" y="334"/>
                  </a:lnTo>
                  <a:lnTo>
                    <a:pt x="466" y="342"/>
                  </a:lnTo>
                  <a:lnTo>
                    <a:pt x="479" y="372"/>
                  </a:lnTo>
                  <a:lnTo>
                    <a:pt x="498" y="383"/>
                  </a:lnTo>
                  <a:lnTo>
                    <a:pt x="501" y="383"/>
                  </a:lnTo>
                  <a:lnTo>
                    <a:pt x="501" y="377"/>
                  </a:lnTo>
                  <a:lnTo>
                    <a:pt x="509" y="377"/>
                  </a:lnTo>
                  <a:lnTo>
                    <a:pt x="513" y="388"/>
                  </a:lnTo>
                  <a:lnTo>
                    <a:pt x="513" y="394"/>
                  </a:lnTo>
                  <a:lnTo>
                    <a:pt x="520" y="411"/>
                  </a:lnTo>
                  <a:lnTo>
                    <a:pt x="528" y="415"/>
                  </a:lnTo>
                  <a:lnTo>
                    <a:pt x="537" y="419"/>
                  </a:lnTo>
                  <a:lnTo>
                    <a:pt x="552" y="458"/>
                  </a:lnTo>
                  <a:lnTo>
                    <a:pt x="556" y="460"/>
                  </a:lnTo>
                  <a:lnTo>
                    <a:pt x="577" y="464"/>
                  </a:lnTo>
                  <a:lnTo>
                    <a:pt x="584" y="469"/>
                  </a:lnTo>
                  <a:lnTo>
                    <a:pt x="607" y="497"/>
                  </a:lnTo>
                  <a:lnTo>
                    <a:pt x="616" y="505"/>
                  </a:lnTo>
                  <a:lnTo>
                    <a:pt x="620" y="505"/>
                  </a:lnTo>
                  <a:lnTo>
                    <a:pt x="625" y="509"/>
                  </a:lnTo>
                  <a:lnTo>
                    <a:pt x="629" y="514"/>
                  </a:lnTo>
                  <a:lnTo>
                    <a:pt x="623" y="514"/>
                  </a:lnTo>
                  <a:lnTo>
                    <a:pt x="620" y="512"/>
                  </a:lnTo>
                  <a:lnTo>
                    <a:pt x="616" y="512"/>
                  </a:lnTo>
                  <a:lnTo>
                    <a:pt x="614" y="514"/>
                  </a:lnTo>
                  <a:lnTo>
                    <a:pt x="614" y="518"/>
                  </a:lnTo>
                  <a:lnTo>
                    <a:pt x="616" y="522"/>
                  </a:lnTo>
                  <a:lnTo>
                    <a:pt x="629" y="525"/>
                  </a:lnTo>
                  <a:lnTo>
                    <a:pt x="633" y="522"/>
                  </a:lnTo>
                  <a:lnTo>
                    <a:pt x="642" y="520"/>
                  </a:lnTo>
                  <a:lnTo>
                    <a:pt x="676" y="507"/>
                  </a:lnTo>
                  <a:lnTo>
                    <a:pt x="684" y="494"/>
                  </a:lnTo>
                  <a:lnTo>
                    <a:pt x="684" y="492"/>
                  </a:lnTo>
                  <a:lnTo>
                    <a:pt x="680" y="473"/>
                  </a:lnTo>
                  <a:lnTo>
                    <a:pt x="680" y="464"/>
                  </a:lnTo>
                  <a:lnTo>
                    <a:pt x="685" y="449"/>
                  </a:lnTo>
                  <a:lnTo>
                    <a:pt x="693" y="450"/>
                  </a:lnTo>
                  <a:lnTo>
                    <a:pt x="685" y="417"/>
                  </a:lnTo>
                  <a:lnTo>
                    <a:pt x="687" y="400"/>
                  </a:lnTo>
                  <a:lnTo>
                    <a:pt x="685" y="370"/>
                  </a:lnTo>
                  <a:lnTo>
                    <a:pt x="680" y="345"/>
                  </a:lnTo>
                  <a:lnTo>
                    <a:pt x="674" y="336"/>
                  </a:lnTo>
                  <a:lnTo>
                    <a:pt x="652" y="306"/>
                  </a:lnTo>
                  <a:lnTo>
                    <a:pt x="638" y="272"/>
                  </a:lnTo>
                  <a:lnTo>
                    <a:pt x="620" y="248"/>
                  </a:lnTo>
                  <a:lnTo>
                    <a:pt x="620" y="244"/>
                  </a:lnTo>
                  <a:lnTo>
                    <a:pt x="620" y="238"/>
                  </a:lnTo>
                  <a:lnTo>
                    <a:pt x="612" y="225"/>
                  </a:lnTo>
                  <a:lnTo>
                    <a:pt x="612" y="220"/>
                  </a:lnTo>
                  <a:lnTo>
                    <a:pt x="618" y="212"/>
                  </a:lnTo>
                  <a:lnTo>
                    <a:pt x="618" y="208"/>
                  </a:lnTo>
                  <a:lnTo>
                    <a:pt x="595" y="176"/>
                  </a:lnTo>
                  <a:lnTo>
                    <a:pt x="582" y="163"/>
                  </a:lnTo>
                  <a:lnTo>
                    <a:pt x="573" y="158"/>
                  </a:lnTo>
                  <a:lnTo>
                    <a:pt x="571" y="154"/>
                  </a:lnTo>
                  <a:lnTo>
                    <a:pt x="556" y="133"/>
                  </a:lnTo>
                  <a:lnTo>
                    <a:pt x="535" y="98"/>
                  </a:lnTo>
                  <a:lnTo>
                    <a:pt x="530" y="77"/>
                  </a:lnTo>
                  <a:lnTo>
                    <a:pt x="517" y="47"/>
                  </a:lnTo>
                  <a:lnTo>
                    <a:pt x="517" y="43"/>
                  </a:lnTo>
                  <a:lnTo>
                    <a:pt x="513" y="38"/>
                  </a:lnTo>
                  <a:lnTo>
                    <a:pt x="509" y="36"/>
                  </a:lnTo>
                  <a:lnTo>
                    <a:pt x="507" y="13"/>
                  </a:lnTo>
                  <a:lnTo>
                    <a:pt x="503" y="8"/>
                  </a:lnTo>
                  <a:lnTo>
                    <a:pt x="498" y="8"/>
                  </a:lnTo>
                  <a:lnTo>
                    <a:pt x="483" y="8"/>
                  </a:lnTo>
                  <a:lnTo>
                    <a:pt x="468" y="0"/>
                  </a:lnTo>
                  <a:lnTo>
                    <a:pt x="460" y="6"/>
                  </a:lnTo>
                  <a:lnTo>
                    <a:pt x="458" y="9"/>
                  </a:lnTo>
                  <a:lnTo>
                    <a:pt x="458" y="15"/>
                  </a:lnTo>
                  <a:lnTo>
                    <a:pt x="464" y="38"/>
                  </a:lnTo>
                  <a:lnTo>
                    <a:pt x="462" y="47"/>
                  </a:lnTo>
                  <a:lnTo>
                    <a:pt x="451" y="47"/>
                  </a:lnTo>
                  <a:lnTo>
                    <a:pt x="449" y="43"/>
                  </a:lnTo>
                  <a:lnTo>
                    <a:pt x="445" y="32"/>
                  </a:lnTo>
                  <a:lnTo>
                    <a:pt x="226" y="45"/>
                  </a:lnTo>
                  <a:lnTo>
                    <a:pt x="220" y="38"/>
                  </a:lnTo>
                  <a:lnTo>
                    <a:pt x="222" y="32"/>
                  </a:lnTo>
                  <a:lnTo>
                    <a:pt x="214" y="24"/>
                  </a:lnTo>
                  <a:lnTo>
                    <a:pt x="213" y="19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1" name="Freeform 93"/>
            <p:cNvSpPr/>
            <p:nvPr/>
          </p:nvSpPr>
          <p:spPr bwMode="gray">
            <a:xfrm>
              <a:off x="4239" y="2350"/>
              <a:ext cx="349" cy="167"/>
            </a:xfrm>
            <a:custGeom>
              <a:gdLst>
                <a:gd name="T0" fmla="*/ 200 w 349"/>
                <a:gd name="T1" fmla="*/ 11 h 167"/>
                <a:gd name="T2" fmla="*/ 11 w 349"/>
                <a:gd name="T3" fmla="*/ 99 h 167"/>
                <a:gd name="T4" fmla="*/ 18 w 349"/>
                <a:gd name="T5" fmla="*/ 90 h 167"/>
                <a:gd name="T6" fmla="*/ 41 w 349"/>
                <a:gd name="T7" fmla="*/ 71 h 167"/>
                <a:gd name="T8" fmla="*/ 50 w 349"/>
                <a:gd name="T9" fmla="*/ 60 h 167"/>
                <a:gd name="T10" fmla="*/ 60 w 349"/>
                <a:gd name="T11" fmla="*/ 54 h 167"/>
                <a:gd name="T12" fmla="*/ 78 w 349"/>
                <a:gd name="T13" fmla="*/ 54 h 167"/>
                <a:gd name="T14" fmla="*/ 105 w 349"/>
                <a:gd name="T15" fmla="*/ 39 h 167"/>
                <a:gd name="T16" fmla="*/ 116 w 349"/>
                <a:gd name="T17" fmla="*/ 43 h 167"/>
                <a:gd name="T18" fmla="*/ 125 w 349"/>
                <a:gd name="T19" fmla="*/ 49 h 167"/>
                <a:gd name="T20" fmla="*/ 137 w 349"/>
                <a:gd name="T21" fmla="*/ 67 h 167"/>
                <a:gd name="T22" fmla="*/ 150 w 349"/>
                <a:gd name="T23" fmla="*/ 69 h 167"/>
                <a:gd name="T24" fmla="*/ 152 w 349"/>
                <a:gd name="T25" fmla="*/ 79 h 167"/>
                <a:gd name="T26" fmla="*/ 174 w 349"/>
                <a:gd name="T27" fmla="*/ 88 h 167"/>
                <a:gd name="T28" fmla="*/ 189 w 349"/>
                <a:gd name="T29" fmla="*/ 97 h 167"/>
                <a:gd name="T30" fmla="*/ 195 w 349"/>
                <a:gd name="T31" fmla="*/ 111 h 167"/>
                <a:gd name="T32" fmla="*/ 180 w 349"/>
                <a:gd name="T33" fmla="*/ 143 h 167"/>
                <a:gd name="T34" fmla="*/ 193 w 349"/>
                <a:gd name="T35" fmla="*/ 154 h 167"/>
                <a:gd name="T36" fmla="*/ 210 w 349"/>
                <a:gd name="T37" fmla="*/ 156 h 167"/>
                <a:gd name="T38" fmla="*/ 215 w 349"/>
                <a:gd name="T39" fmla="*/ 156 h 167"/>
                <a:gd name="T40" fmla="*/ 236 w 349"/>
                <a:gd name="T41" fmla="*/ 154 h 167"/>
                <a:gd name="T42" fmla="*/ 259 w 349"/>
                <a:gd name="T43" fmla="*/ 163 h 167"/>
                <a:gd name="T44" fmla="*/ 262 w 349"/>
                <a:gd name="T45" fmla="*/ 159 h 167"/>
                <a:gd name="T46" fmla="*/ 253 w 349"/>
                <a:gd name="T47" fmla="*/ 144 h 167"/>
                <a:gd name="T48" fmla="*/ 244 w 349"/>
                <a:gd name="T49" fmla="*/ 141 h 167"/>
                <a:gd name="T50" fmla="*/ 249 w 349"/>
                <a:gd name="T51" fmla="*/ 137 h 167"/>
                <a:gd name="T52" fmla="*/ 244 w 349"/>
                <a:gd name="T53" fmla="*/ 131 h 167"/>
                <a:gd name="T54" fmla="*/ 230 w 349"/>
                <a:gd name="T55" fmla="*/ 105 h 167"/>
                <a:gd name="T56" fmla="*/ 229 w 349"/>
                <a:gd name="T57" fmla="*/ 90 h 167"/>
                <a:gd name="T58" fmla="*/ 230 w 349"/>
                <a:gd name="T59" fmla="*/ 67 h 167"/>
                <a:gd name="T60" fmla="*/ 227 w 349"/>
                <a:gd name="T61" fmla="*/ 60 h 167"/>
                <a:gd name="T62" fmla="*/ 230 w 349"/>
                <a:gd name="T63" fmla="*/ 52 h 167"/>
                <a:gd name="T64" fmla="*/ 245 w 349"/>
                <a:gd name="T65" fmla="*/ 36 h 167"/>
                <a:gd name="T66" fmla="*/ 251 w 349"/>
                <a:gd name="T67" fmla="*/ 21 h 167"/>
                <a:gd name="T68" fmla="*/ 264 w 349"/>
                <a:gd name="T69" fmla="*/ 26 h 167"/>
                <a:gd name="T70" fmla="*/ 253 w 349"/>
                <a:gd name="T71" fmla="*/ 43 h 167"/>
                <a:gd name="T72" fmla="*/ 244 w 349"/>
                <a:gd name="T73" fmla="*/ 58 h 167"/>
                <a:gd name="T74" fmla="*/ 253 w 349"/>
                <a:gd name="T75" fmla="*/ 69 h 167"/>
                <a:gd name="T76" fmla="*/ 257 w 349"/>
                <a:gd name="T77" fmla="*/ 90 h 167"/>
                <a:gd name="T78" fmla="*/ 249 w 349"/>
                <a:gd name="T79" fmla="*/ 99 h 167"/>
                <a:gd name="T80" fmla="*/ 259 w 349"/>
                <a:gd name="T81" fmla="*/ 107 h 167"/>
                <a:gd name="T82" fmla="*/ 259 w 349"/>
                <a:gd name="T83" fmla="*/ 118 h 167"/>
                <a:gd name="T84" fmla="*/ 262 w 349"/>
                <a:gd name="T85" fmla="*/ 133 h 167"/>
                <a:gd name="T86" fmla="*/ 279 w 349"/>
                <a:gd name="T87" fmla="*/ 143 h 167"/>
                <a:gd name="T88" fmla="*/ 289 w 349"/>
                <a:gd name="T89" fmla="*/ 139 h 167"/>
                <a:gd name="T90" fmla="*/ 291 w 349"/>
                <a:gd name="T91" fmla="*/ 144 h 167"/>
                <a:gd name="T92" fmla="*/ 296 w 349"/>
                <a:gd name="T93" fmla="*/ 159 h 167"/>
                <a:gd name="T94" fmla="*/ 307 w 349"/>
                <a:gd name="T95" fmla="*/ 165 h 167"/>
                <a:gd name="T96" fmla="*/ 315 w 349"/>
                <a:gd name="T97" fmla="*/ 159 h 167"/>
                <a:gd name="T98" fmla="*/ 339 w 349"/>
                <a:gd name="T99" fmla="*/ 148 h 167"/>
                <a:gd name="T100" fmla="*/ 349 w 349"/>
                <a:gd name="T101" fmla="*/ 109 h 167"/>
                <a:gd name="T102" fmla="*/ 300 w 349"/>
                <a:gd name="T103" fmla="*/ 116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167">
                  <a:moveTo>
                    <a:pt x="264" y="0"/>
                  </a:moveTo>
                  <a:lnTo>
                    <a:pt x="200" y="11"/>
                  </a:lnTo>
                  <a:lnTo>
                    <a:pt x="0" y="51"/>
                  </a:lnTo>
                  <a:lnTo>
                    <a:pt x="11" y="99"/>
                  </a:lnTo>
                  <a:lnTo>
                    <a:pt x="15" y="92"/>
                  </a:lnTo>
                  <a:lnTo>
                    <a:pt x="18" y="90"/>
                  </a:lnTo>
                  <a:lnTo>
                    <a:pt x="33" y="73"/>
                  </a:lnTo>
                  <a:lnTo>
                    <a:pt x="41" y="71"/>
                  </a:lnTo>
                  <a:lnTo>
                    <a:pt x="47" y="62"/>
                  </a:lnTo>
                  <a:lnTo>
                    <a:pt x="50" y="60"/>
                  </a:lnTo>
                  <a:lnTo>
                    <a:pt x="56" y="51"/>
                  </a:lnTo>
                  <a:lnTo>
                    <a:pt x="60" y="54"/>
                  </a:lnTo>
                  <a:lnTo>
                    <a:pt x="69" y="58"/>
                  </a:lnTo>
                  <a:lnTo>
                    <a:pt x="78" y="54"/>
                  </a:lnTo>
                  <a:lnTo>
                    <a:pt x="80" y="49"/>
                  </a:lnTo>
                  <a:lnTo>
                    <a:pt x="105" y="39"/>
                  </a:lnTo>
                  <a:lnTo>
                    <a:pt x="110" y="41"/>
                  </a:lnTo>
                  <a:lnTo>
                    <a:pt x="116" y="43"/>
                  </a:lnTo>
                  <a:lnTo>
                    <a:pt x="122" y="41"/>
                  </a:lnTo>
                  <a:lnTo>
                    <a:pt x="125" y="49"/>
                  </a:lnTo>
                  <a:lnTo>
                    <a:pt x="129" y="49"/>
                  </a:lnTo>
                  <a:lnTo>
                    <a:pt x="137" y="67"/>
                  </a:lnTo>
                  <a:lnTo>
                    <a:pt x="142" y="66"/>
                  </a:lnTo>
                  <a:lnTo>
                    <a:pt x="150" y="69"/>
                  </a:lnTo>
                  <a:lnTo>
                    <a:pt x="157" y="71"/>
                  </a:lnTo>
                  <a:lnTo>
                    <a:pt x="152" y="79"/>
                  </a:lnTo>
                  <a:lnTo>
                    <a:pt x="159" y="88"/>
                  </a:lnTo>
                  <a:lnTo>
                    <a:pt x="174" y="88"/>
                  </a:lnTo>
                  <a:lnTo>
                    <a:pt x="182" y="94"/>
                  </a:lnTo>
                  <a:lnTo>
                    <a:pt x="189" y="97"/>
                  </a:lnTo>
                  <a:lnTo>
                    <a:pt x="197" y="107"/>
                  </a:lnTo>
                  <a:lnTo>
                    <a:pt x="195" y="111"/>
                  </a:lnTo>
                  <a:lnTo>
                    <a:pt x="185" y="128"/>
                  </a:lnTo>
                  <a:lnTo>
                    <a:pt x="180" y="143"/>
                  </a:lnTo>
                  <a:lnTo>
                    <a:pt x="182" y="152"/>
                  </a:lnTo>
                  <a:lnTo>
                    <a:pt x="193" y="154"/>
                  </a:lnTo>
                  <a:lnTo>
                    <a:pt x="202" y="146"/>
                  </a:lnTo>
                  <a:lnTo>
                    <a:pt x="210" y="156"/>
                  </a:lnTo>
                  <a:lnTo>
                    <a:pt x="215" y="158"/>
                  </a:lnTo>
                  <a:lnTo>
                    <a:pt x="215" y="156"/>
                  </a:lnTo>
                  <a:lnTo>
                    <a:pt x="225" y="154"/>
                  </a:lnTo>
                  <a:lnTo>
                    <a:pt x="236" y="154"/>
                  </a:lnTo>
                  <a:lnTo>
                    <a:pt x="251" y="159"/>
                  </a:lnTo>
                  <a:lnTo>
                    <a:pt x="259" y="163"/>
                  </a:lnTo>
                  <a:lnTo>
                    <a:pt x="262" y="163"/>
                  </a:lnTo>
                  <a:lnTo>
                    <a:pt x="262" y="159"/>
                  </a:lnTo>
                  <a:lnTo>
                    <a:pt x="259" y="156"/>
                  </a:lnTo>
                  <a:lnTo>
                    <a:pt x="253" y="144"/>
                  </a:lnTo>
                  <a:lnTo>
                    <a:pt x="245" y="143"/>
                  </a:lnTo>
                  <a:lnTo>
                    <a:pt x="244" y="141"/>
                  </a:lnTo>
                  <a:lnTo>
                    <a:pt x="245" y="137"/>
                  </a:lnTo>
                  <a:lnTo>
                    <a:pt x="249" y="137"/>
                  </a:lnTo>
                  <a:lnTo>
                    <a:pt x="251" y="135"/>
                  </a:lnTo>
                  <a:lnTo>
                    <a:pt x="244" y="131"/>
                  </a:lnTo>
                  <a:lnTo>
                    <a:pt x="236" y="122"/>
                  </a:lnTo>
                  <a:lnTo>
                    <a:pt x="230" y="105"/>
                  </a:lnTo>
                  <a:lnTo>
                    <a:pt x="229" y="99"/>
                  </a:lnTo>
                  <a:lnTo>
                    <a:pt x="229" y="90"/>
                  </a:lnTo>
                  <a:lnTo>
                    <a:pt x="230" y="71"/>
                  </a:lnTo>
                  <a:lnTo>
                    <a:pt x="230" y="67"/>
                  </a:lnTo>
                  <a:lnTo>
                    <a:pt x="227" y="64"/>
                  </a:lnTo>
                  <a:lnTo>
                    <a:pt x="227" y="60"/>
                  </a:lnTo>
                  <a:lnTo>
                    <a:pt x="229" y="56"/>
                  </a:lnTo>
                  <a:lnTo>
                    <a:pt x="230" y="52"/>
                  </a:lnTo>
                  <a:lnTo>
                    <a:pt x="232" y="45"/>
                  </a:lnTo>
                  <a:lnTo>
                    <a:pt x="245" y="36"/>
                  </a:lnTo>
                  <a:lnTo>
                    <a:pt x="249" y="34"/>
                  </a:lnTo>
                  <a:lnTo>
                    <a:pt x="251" y="21"/>
                  </a:lnTo>
                  <a:lnTo>
                    <a:pt x="259" y="21"/>
                  </a:lnTo>
                  <a:lnTo>
                    <a:pt x="264" y="26"/>
                  </a:lnTo>
                  <a:lnTo>
                    <a:pt x="257" y="37"/>
                  </a:lnTo>
                  <a:lnTo>
                    <a:pt x="253" y="43"/>
                  </a:lnTo>
                  <a:lnTo>
                    <a:pt x="247" y="51"/>
                  </a:lnTo>
                  <a:lnTo>
                    <a:pt x="244" y="58"/>
                  </a:lnTo>
                  <a:lnTo>
                    <a:pt x="247" y="67"/>
                  </a:lnTo>
                  <a:lnTo>
                    <a:pt x="253" y="69"/>
                  </a:lnTo>
                  <a:lnTo>
                    <a:pt x="259" y="86"/>
                  </a:lnTo>
                  <a:lnTo>
                    <a:pt x="257" y="90"/>
                  </a:lnTo>
                  <a:lnTo>
                    <a:pt x="247" y="96"/>
                  </a:lnTo>
                  <a:lnTo>
                    <a:pt x="249" y="99"/>
                  </a:lnTo>
                  <a:lnTo>
                    <a:pt x="257" y="103"/>
                  </a:lnTo>
                  <a:lnTo>
                    <a:pt x="259" y="107"/>
                  </a:lnTo>
                  <a:lnTo>
                    <a:pt x="257" y="114"/>
                  </a:lnTo>
                  <a:lnTo>
                    <a:pt x="259" y="118"/>
                  </a:lnTo>
                  <a:lnTo>
                    <a:pt x="259" y="124"/>
                  </a:lnTo>
                  <a:lnTo>
                    <a:pt x="262" y="133"/>
                  </a:lnTo>
                  <a:lnTo>
                    <a:pt x="274" y="143"/>
                  </a:lnTo>
                  <a:lnTo>
                    <a:pt x="279" y="143"/>
                  </a:lnTo>
                  <a:lnTo>
                    <a:pt x="283" y="137"/>
                  </a:lnTo>
                  <a:lnTo>
                    <a:pt x="289" y="139"/>
                  </a:lnTo>
                  <a:lnTo>
                    <a:pt x="291" y="141"/>
                  </a:lnTo>
                  <a:lnTo>
                    <a:pt x="291" y="144"/>
                  </a:lnTo>
                  <a:lnTo>
                    <a:pt x="296" y="156"/>
                  </a:lnTo>
                  <a:lnTo>
                    <a:pt x="296" y="159"/>
                  </a:lnTo>
                  <a:lnTo>
                    <a:pt x="300" y="165"/>
                  </a:lnTo>
                  <a:lnTo>
                    <a:pt x="307" y="165"/>
                  </a:lnTo>
                  <a:lnTo>
                    <a:pt x="309" y="167"/>
                  </a:lnTo>
                  <a:lnTo>
                    <a:pt x="315" y="159"/>
                  </a:lnTo>
                  <a:lnTo>
                    <a:pt x="339" y="152"/>
                  </a:lnTo>
                  <a:lnTo>
                    <a:pt x="339" y="148"/>
                  </a:lnTo>
                  <a:lnTo>
                    <a:pt x="343" y="141"/>
                  </a:lnTo>
                  <a:lnTo>
                    <a:pt x="349" y="109"/>
                  </a:lnTo>
                  <a:lnTo>
                    <a:pt x="349" y="107"/>
                  </a:lnTo>
                  <a:lnTo>
                    <a:pt x="300" y="116"/>
                  </a:lnTo>
                  <a:lnTo>
                    <a:pt x="264" y="0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" name="Freeform 94"/>
            <p:cNvSpPr/>
            <p:nvPr/>
          </p:nvSpPr>
          <p:spPr bwMode="gray">
            <a:xfrm>
              <a:off x="4503" y="2333"/>
              <a:ext cx="85" cy="133"/>
            </a:xfrm>
            <a:custGeom>
              <a:gdLst>
                <a:gd name="T0" fmla="*/ 85 w 85"/>
                <a:gd name="T1" fmla="*/ 124 h 133"/>
                <a:gd name="T2" fmla="*/ 83 w 85"/>
                <a:gd name="T3" fmla="*/ 114 h 133"/>
                <a:gd name="T4" fmla="*/ 77 w 85"/>
                <a:gd name="T5" fmla="*/ 101 h 133"/>
                <a:gd name="T6" fmla="*/ 68 w 85"/>
                <a:gd name="T7" fmla="*/ 92 h 133"/>
                <a:gd name="T8" fmla="*/ 55 w 85"/>
                <a:gd name="T9" fmla="*/ 83 h 133"/>
                <a:gd name="T10" fmla="*/ 49 w 85"/>
                <a:gd name="T11" fmla="*/ 77 h 133"/>
                <a:gd name="T12" fmla="*/ 47 w 85"/>
                <a:gd name="T13" fmla="*/ 71 h 133"/>
                <a:gd name="T14" fmla="*/ 36 w 85"/>
                <a:gd name="T15" fmla="*/ 54 h 133"/>
                <a:gd name="T16" fmla="*/ 32 w 85"/>
                <a:gd name="T17" fmla="*/ 47 h 133"/>
                <a:gd name="T18" fmla="*/ 25 w 85"/>
                <a:gd name="T19" fmla="*/ 36 h 133"/>
                <a:gd name="T20" fmla="*/ 21 w 85"/>
                <a:gd name="T21" fmla="*/ 30 h 133"/>
                <a:gd name="T22" fmla="*/ 19 w 85"/>
                <a:gd name="T23" fmla="*/ 24 h 133"/>
                <a:gd name="T24" fmla="*/ 21 w 85"/>
                <a:gd name="T25" fmla="*/ 23 h 133"/>
                <a:gd name="T26" fmla="*/ 21 w 85"/>
                <a:gd name="T27" fmla="*/ 19 h 133"/>
                <a:gd name="T28" fmla="*/ 25 w 85"/>
                <a:gd name="T29" fmla="*/ 2 h 133"/>
                <a:gd name="T30" fmla="*/ 19 w 85"/>
                <a:gd name="T31" fmla="*/ 0 h 133"/>
                <a:gd name="T32" fmla="*/ 11 w 85"/>
                <a:gd name="T33" fmla="*/ 2 h 133"/>
                <a:gd name="T34" fmla="*/ 4 w 85"/>
                <a:gd name="T35" fmla="*/ 8 h 133"/>
                <a:gd name="T36" fmla="*/ 2 w 85"/>
                <a:gd name="T37" fmla="*/ 15 h 133"/>
                <a:gd name="T38" fmla="*/ 0 w 85"/>
                <a:gd name="T39" fmla="*/ 15 h 133"/>
                <a:gd name="T40" fmla="*/ 0 w 85"/>
                <a:gd name="T41" fmla="*/ 17 h 133"/>
                <a:gd name="T42" fmla="*/ 36 w 85"/>
                <a:gd name="T43" fmla="*/ 133 h 133"/>
                <a:gd name="T44" fmla="*/ 85 w 85"/>
                <a:gd name="T45" fmla="*/ 124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133">
                  <a:moveTo>
                    <a:pt x="85" y="124"/>
                  </a:moveTo>
                  <a:lnTo>
                    <a:pt x="83" y="114"/>
                  </a:lnTo>
                  <a:lnTo>
                    <a:pt x="77" y="101"/>
                  </a:lnTo>
                  <a:lnTo>
                    <a:pt x="68" y="92"/>
                  </a:lnTo>
                  <a:lnTo>
                    <a:pt x="55" y="83"/>
                  </a:lnTo>
                  <a:lnTo>
                    <a:pt x="49" y="77"/>
                  </a:lnTo>
                  <a:lnTo>
                    <a:pt x="47" y="71"/>
                  </a:lnTo>
                  <a:lnTo>
                    <a:pt x="36" y="54"/>
                  </a:lnTo>
                  <a:lnTo>
                    <a:pt x="32" y="47"/>
                  </a:lnTo>
                  <a:lnTo>
                    <a:pt x="25" y="36"/>
                  </a:lnTo>
                  <a:lnTo>
                    <a:pt x="21" y="30"/>
                  </a:lnTo>
                  <a:lnTo>
                    <a:pt x="19" y="24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6" y="133"/>
                  </a:lnTo>
                  <a:lnTo>
                    <a:pt x="85" y="124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3" name="Freeform 95"/>
            <p:cNvSpPr/>
            <p:nvPr/>
          </p:nvSpPr>
          <p:spPr bwMode="gray">
            <a:xfrm>
              <a:off x="4524" y="2179"/>
              <a:ext cx="103" cy="233"/>
            </a:xfrm>
            <a:custGeom>
              <a:gdLst>
                <a:gd name="T0" fmla="*/ 0 w 103"/>
                <a:gd name="T1" fmla="*/ 173 h 233"/>
                <a:gd name="T2" fmla="*/ 2 w 103"/>
                <a:gd name="T3" fmla="*/ 175 h 233"/>
                <a:gd name="T4" fmla="*/ 13 w 103"/>
                <a:gd name="T5" fmla="*/ 190 h 233"/>
                <a:gd name="T6" fmla="*/ 36 w 103"/>
                <a:gd name="T7" fmla="*/ 205 h 233"/>
                <a:gd name="T8" fmla="*/ 54 w 103"/>
                <a:gd name="T9" fmla="*/ 208 h 233"/>
                <a:gd name="T10" fmla="*/ 58 w 103"/>
                <a:gd name="T11" fmla="*/ 222 h 233"/>
                <a:gd name="T12" fmla="*/ 62 w 103"/>
                <a:gd name="T13" fmla="*/ 233 h 233"/>
                <a:gd name="T14" fmla="*/ 71 w 103"/>
                <a:gd name="T15" fmla="*/ 216 h 233"/>
                <a:gd name="T16" fmla="*/ 79 w 103"/>
                <a:gd name="T17" fmla="*/ 192 h 233"/>
                <a:gd name="T18" fmla="*/ 96 w 103"/>
                <a:gd name="T19" fmla="*/ 167 h 233"/>
                <a:gd name="T20" fmla="*/ 103 w 103"/>
                <a:gd name="T21" fmla="*/ 145 h 233"/>
                <a:gd name="T22" fmla="*/ 101 w 103"/>
                <a:gd name="T23" fmla="*/ 105 h 233"/>
                <a:gd name="T24" fmla="*/ 94 w 103"/>
                <a:gd name="T25" fmla="*/ 73 h 233"/>
                <a:gd name="T26" fmla="*/ 79 w 103"/>
                <a:gd name="T27" fmla="*/ 77 h 233"/>
                <a:gd name="T28" fmla="*/ 73 w 103"/>
                <a:gd name="T29" fmla="*/ 75 h 233"/>
                <a:gd name="T30" fmla="*/ 69 w 103"/>
                <a:gd name="T31" fmla="*/ 75 h 233"/>
                <a:gd name="T32" fmla="*/ 75 w 103"/>
                <a:gd name="T33" fmla="*/ 60 h 233"/>
                <a:gd name="T34" fmla="*/ 81 w 103"/>
                <a:gd name="T35" fmla="*/ 56 h 233"/>
                <a:gd name="T36" fmla="*/ 82 w 103"/>
                <a:gd name="T37" fmla="*/ 40 h 233"/>
                <a:gd name="T38" fmla="*/ 90 w 103"/>
                <a:gd name="T39" fmla="*/ 32 h 233"/>
                <a:gd name="T40" fmla="*/ 22 w 103"/>
                <a:gd name="T41" fmla="*/ 0 h 233"/>
                <a:gd name="T42" fmla="*/ 15 w 103"/>
                <a:gd name="T43" fmla="*/ 10 h 233"/>
                <a:gd name="T44" fmla="*/ 13 w 103"/>
                <a:gd name="T45" fmla="*/ 28 h 233"/>
                <a:gd name="T46" fmla="*/ 0 w 103"/>
                <a:gd name="T47" fmla="*/ 40 h 233"/>
                <a:gd name="T48" fmla="*/ 7 w 103"/>
                <a:gd name="T49" fmla="*/ 49 h 233"/>
                <a:gd name="T50" fmla="*/ 4 w 103"/>
                <a:gd name="T51" fmla="*/ 62 h 233"/>
                <a:gd name="T52" fmla="*/ 6 w 103"/>
                <a:gd name="T53" fmla="*/ 79 h 233"/>
                <a:gd name="T54" fmla="*/ 19 w 103"/>
                <a:gd name="T55" fmla="*/ 92 h 233"/>
                <a:gd name="T56" fmla="*/ 30 w 103"/>
                <a:gd name="T57" fmla="*/ 98 h 233"/>
                <a:gd name="T58" fmla="*/ 39 w 103"/>
                <a:gd name="T59" fmla="*/ 105 h 233"/>
                <a:gd name="T60" fmla="*/ 49 w 103"/>
                <a:gd name="T61" fmla="*/ 115 h 233"/>
                <a:gd name="T62" fmla="*/ 24 w 103"/>
                <a:gd name="T63" fmla="*/ 133 h 233"/>
                <a:gd name="T64" fmla="*/ 4 w 103"/>
                <a:gd name="T65" fmla="*/ 156 h 2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233">
                  <a:moveTo>
                    <a:pt x="4" y="156"/>
                  </a:moveTo>
                  <a:lnTo>
                    <a:pt x="0" y="173"/>
                  </a:lnTo>
                  <a:lnTo>
                    <a:pt x="0" y="177"/>
                  </a:lnTo>
                  <a:lnTo>
                    <a:pt x="2" y="175"/>
                  </a:lnTo>
                  <a:lnTo>
                    <a:pt x="7" y="184"/>
                  </a:lnTo>
                  <a:lnTo>
                    <a:pt x="13" y="190"/>
                  </a:lnTo>
                  <a:lnTo>
                    <a:pt x="19" y="197"/>
                  </a:lnTo>
                  <a:lnTo>
                    <a:pt x="36" y="205"/>
                  </a:lnTo>
                  <a:lnTo>
                    <a:pt x="39" y="208"/>
                  </a:lnTo>
                  <a:lnTo>
                    <a:pt x="54" y="208"/>
                  </a:lnTo>
                  <a:lnTo>
                    <a:pt x="58" y="210"/>
                  </a:lnTo>
                  <a:lnTo>
                    <a:pt x="58" y="222"/>
                  </a:lnTo>
                  <a:lnTo>
                    <a:pt x="58" y="229"/>
                  </a:lnTo>
                  <a:lnTo>
                    <a:pt x="62" y="233"/>
                  </a:lnTo>
                  <a:lnTo>
                    <a:pt x="66" y="227"/>
                  </a:lnTo>
                  <a:lnTo>
                    <a:pt x="71" y="216"/>
                  </a:lnTo>
                  <a:lnTo>
                    <a:pt x="71" y="207"/>
                  </a:lnTo>
                  <a:lnTo>
                    <a:pt x="79" y="192"/>
                  </a:lnTo>
                  <a:lnTo>
                    <a:pt x="84" y="182"/>
                  </a:lnTo>
                  <a:lnTo>
                    <a:pt x="96" y="167"/>
                  </a:lnTo>
                  <a:lnTo>
                    <a:pt x="99" y="154"/>
                  </a:lnTo>
                  <a:lnTo>
                    <a:pt x="103" y="145"/>
                  </a:lnTo>
                  <a:lnTo>
                    <a:pt x="103" y="137"/>
                  </a:lnTo>
                  <a:lnTo>
                    <a:pt x="101" y="105"/>
                  </a:lnTo>
                  <a:lnTo>
                    <a:pt x="99" y="81"/>
                  </a:lnTo>
                  <a:lnTo>
                    <a:pt x="94" y="73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1" y="77"/>
                  </a:lnTo>
                  <a:lnTo>
                    <a:pt x="69" y="75"/>
                  </a:lnTo>
                  <a:lnTo>
                    <a:pt x="69" y="71"/>
                  </a:lnTo>
                  <a:lnTo>
                    <a:pt x="75" y="60"/>
                  </a:lnTo>
                  <a:lnTo>
                    <a:pt x="79" y="56"/>
                  </a:lnTo>
                  <a:lnTo>
                    <a:pt x="81" y="56"/>
                  </a:lnTo>
                  <a:lnTo>
                    <a:pt x="81" y="47"/>
                  </a:lnTo>
                  <a:lnTo>
                    <a:pt x="82" y="40"/>
                  </a:lnTo>
                  <a:lnTo>
                    <a:pt x="86" y="36"/>
                  </a:lnTo>
                  <a:lnTo>
                    <a:pt x="90" y="32"/>
                  </a:lnTo>
                  <a:lnTo>
                    <a:pt x="86" y="21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3" y="28"/>
                  </a:lnTo>
                  <a:lnTo>
                    <a:pt x="4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7" y="49"/>
                  </a:lnTo>
                  <a:lnTo>
                    <a:pt x="7" y="58"/>
                  </a:lnTo>
                  <a:lnTo>
                    <a:pt x="4" y="62"/>
                  </a:lnTo>
                  <a:lnTo>
                    <a:pt x="4" y="79"/>
                  </a:lnTo>
                  <a:lnTo>
                    <a:pt x="6" y="79"/>
                  </a:lnTo>
                  <a:lnTo>
                    <a:pt x="15" y="81"/>
                  </a:lnTo>
                  <a:lnTo>
                    <a:pt x="19" y="92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6" y="100"/>
                  </a:lnTo>
                  <a:lnTo>
                    <a:pt x="39" y="105"/>
                  </a:lnTo>
                  <a:lnTo>
                    <a:pt x="49" y="113"/>
                  </a:lnTo>
                  <a:lnTo>
                    <a:pt x="49" y="115"/>
                  </a:lnTo>
                  <a:lnTo>
                    <a:pt x="37" y="122"/>
                  </a:lnTo>
                  <a:lnTo>
                    <a:pt x="24" y="133"/>
                  </a:lnTo>
                  <a:lnTo>
                    <a:pt x="22" y="143"/>
                  </a:lnTo>
                  <a:lnTo>
                    <a:pt x="4" y="156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4" name="Freeform 96"/>
            <p:cNvSpPr/>
            <p:nvPr/>
          </p:nvSpPr>
          <p:spPr bwMode="gray">
            <a:xfrm>
              <a:off x="4618" y="2067"/>
              <a:ext cx="131" cy="129"/>
            </a:xfrm>
            <a:custGeom>
              <a:gdLst>
                <a:gd name="T0" fmla="*/ 0 w 131"/>
                <a:gd name="T1" fmla="*/ 28 h 129"/>
                <a:gd name="T2" fmla="*/ 45 w 131"/>
                <a:gd name="T3" fmla="*/ 16 h 129"/>
                <a:gd name="T4" fmla="*/ 48 w 131"/>
                <a:gd name="T5" fmla="*/ 20 h 129"/>
                <a:gd name="T6" fmla="*/ 50 w 131"/>
                <a:gd name="T7" fmla="*/ 20 h 129"/>
                <a:gd name="T8" fmla="*/ 50 w 131"/>
                <a:gd name="T9" fmla="*/ 16 h 129"/>
                <a:gd name="T10" fmla="*/ 116 w 131"/>
                <a:gd name="T11" fmla="*/ 0 h 129"/>
                <a:gd name="T12" fmla="*/ 131 w 131"/>
                <a:gd name="T13" fmla="*/ 54 h 129"/>
                <a:gd name="T14" fmla="*/ 129 w 131"/>
                <a:gd name="T15" fmla="*/ 58 h 129"/>
                <a:gd name="T16" fmla="*/ 127 w 131"/>
                <a:gd name="T17" fmla="*/ 61 h 129"/>
                <a:gd name="T18" fmla="*/ 129 w 131"/>
                <a:gd name="T19" fmla="*/ 63 h 129"/>
                <a:gd name="T20" fmla="*/ 129 w 131"/>
                <a:gd name="T21" fmla="*/ 67 h 129"/>
                <a:gd name="T22" fmla="*/ 120 w 131"/>
                <a:gd name="T23" fmla="*/ 67 h 129"/>
                <a:gd name="T24" fmla="*/ 97 w 131"/>
                <a:gd name="T25" fmla="*/ 76 h 129"/>
                <a:gd name="T26" fmla="*/ 92 w 131"/>
                <a:gd name="T27" fmla="*/ 75 h 129"/>
                <a:gd name="T28" fmla="*/ 92 w 131"/>
                <a:gd name="T29" fmla="*/ 78 h 129"/>
                <a:gd name="T30" fmla="*/ 92 w 131"/>
                <a:gd name="T31" fmla="*/ 82 h 129"/>
                <a:gd name="T32" fmla="*/ 88 w 131"/>
                <a:gd name="T33" fmla="*/ 82 h 129"/>
                <a:gd name="T34" fmla="*/ 77 w 131"/>
                <a:gd name="T35" fmla="*/ 86 h 129"/>
                <a:gd name="T36" fmla="*/ 58 w 131"/>
                <a:gd name="T37" fmla="*/ 93 h 129"/>
                <a:gd name="T38" fmla="*/ 56 w 131"/>
                <a:gd name="T39" fmla="*/ 90 h 129"/>
                <a:gd name="T40" fmla="*/ 45 w 131"/>
                <a:gd name="T41" fmla="*/ 103 h 129"/>
                <a:gd name="T42" fmla="*/ 20 w 131"/>
                <a:gd name="T43" fmla="*/ 123 h 129"/>
                <a:gd name="T44" fmla="*/ 11 w 131"/>
                <a:gd name="T45" fmla="*/ 129 h 129"/>
                <a:gd name="T46" fmla="*/ 3 w 131"/>
                <a:gd name="T47" fmla="*/ 120 h 129"/>
                <a:gd name="T48" fmla="*/ 13 w 131"/>
                <a:gd name="T49" fmla="*/ 108 h 129"/>
                <a:gd name="T50" fmla="*/ 15 w 131"/>
                <a:gd name="T51" fmla="*/ 105 h 129"/>
                <a:gd name="T52" fmla="*/ 9 w 131"/>
                <a:gd name="T53" fmla="*/ 99 h 129"/>
                <a:gd name="T54" fmla="*/ 0 w 131"/>
                <a:gd name="T55" fmla="*/ 28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1" h="129">
                  <a:moveTo>
                    <a:pt x="0" y="28"/>
                  </a:moveTo>
                  <a:lnTo>
                    <a:pt x="45" y="16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0" y="16"/>
                  </a:lnTo>
                  <a:lnTo>
                    <a:pt x="116" y="0"/>
                  </a:lnTo>
                  <a:lnTo>
                    <a:pt x="131" y="54"/>
                  </a:lnTo>
                  <a:lnTo>
                    <a:pt x="129" y="58"/>
                  </a:lnTo>
                  <a:lnTo>
                    <a:pt x="127" y="61"/>
                  </a:lnTo>
                  <a:lnTo>
                    <a:pt x="129" y="63"/>
                  </a:lnTo>
                  <a:lnTo>
                    <a:pt x="129" y="67"/>
                  </a:lnTo>
                  <a:lnTo>
                    <a:pt x="120" y="67"/>
                  </a:lnTo>
                  <a:lnTo>
                    <a:pt x="97" y="76"/>
                  </a:lnTo>
                  <a:lnTo>
                    <a:pt x="92" y="75"/>
                  </a:lnTo>
                  <a:lnTo>
                    <a:pt x="92" y="78"/>
                  </a:lnTo>
                  <a:lnTo>
                    <a:pt x="92" y="82"/>
                  </a:lnTo>
                  <a:lnTo>
                    <a:pt x="88" y="82"/>
                  </a:lnTo>
                  <a:lnTo>
                    <a:pt x="77" y="86"/>
                  </a:lnTo>
                  <a:lnTo>
                    <a:pt x="58" y="93"/>
                  </a:lnTo>
                  <a:lnTo>
                    <a:pt x="56" y="90"/>
                  </a:lnTo>
                  <a:lnTo>
                    <a:pt x="45" y="103"/>
                  </a:lnTo>
                  <a:lnTo>
                    <a:pt x="20" y="123"/>
                  </a:lnTo>
                  <a:lnTo>
                    <a:pt x="11" y="129"/>
                  </a:lnTo>
                  <a:lnTo>
                    <a:pt x="3" y="120"/>
                  </a:lnTo>
                  <a:lnTo>
                    <a:pt x="13" y="108"/>
                  </a:lnTo>
                  <a:lnTo>
                    <a:pt x="15" y="105"/>
                  </a:lnTo>
                  <a:lnTo>
                    <a:pt x="9" y="99"/>
                  </a:lnTo>
                  <a:lnTo>
                    <a:pt x="0" y="28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5" name="Freeform 97"/>
            <p:cNvSpPr/>
            <p:nvPr/>
          </p:nvSpPr>
          <p:spPr bwMode="gray">
            <a:xfrm>
              <a:off x="4616" y="1971"/>
              <a:ext cx="253" cy="131"/>
            </a:xfrm>
            <a:custGeom>
              <a:gdLst>
                <a:gd name="T0" fmla="*/ 52 w 253"/>
                <a:gd name="T1" fmla="*/ 43 h 131"/>
                <a:gd name="T2" fmla="*/ 133 w 253"/>
                <a:gd name="T3" fmla="*/ 22 h 131"/>
                <a:gd name="T4" fmla="*/ 139 w 253"/>
                <a:gd name="T5" fmla="*/ 22 h 131"/>
                <a:gd name="T6" fmla="*/ 139 w 253"/>
                <a:gd name="T7" fmla="*/ 13 h 131"/>
                <a:gd name="T8" fmla="*/ 152 w 253"/>
                <a:gd name="T9" fmla="*/ 2 h 131"/>
                <a:gd name="T10" fmla="*/ 161 w 253"/>
                <a:gd name="T11" fmla="*/ 2 h 131"/>
                <a:gd name="T12" fmla="*/ 174 w 253"/>
                <a:gd name="T13" fmla="*/ 20 h 131"/>
                <a:gd name="T14" fmla="*/ 174 w 253"/>
                <a:gd name="T15" fmla="*/ 28 h 131"/>
                <a:gd name="T16" fmla="*/ 167 w 253"/>
                <a:gd name="T17" fmla="*/ 39 h 131"/>
                <a:gd name="T18" fmla="*/ 163 w 253"/>
                <a:gd name="T19" fmla="*/ 56 h 131"/>
                <a:gd name="T20" fmla="*/ 184 w 253"/>
                <a:gd name="T21" fmla="*/ 60 h 131"/>
                <a:gd name="T22" fmla="*/ 202 w 253"/>
                <a:gd name="T23" fmla="*/ 84 h 131"/>
                <a:gd name="T24" fmla="*/ 227 w 253"/>
                <a:gd name="T25" fmla="*/ 96 h 131"/>
                <a:gd name="T26" fmla="*/ 242 w 253"/>
                <a:gd name="T27" fmla="*/ 79 h 131"/>
                <a:gd name="T28" fmla="*/ 233 w 253"/>
                <a:gd name="T29" fmla="*/ 69 h 131"/>
                <a:gd name="T30" fmla="*/ 225 w 253"/>
                <a:gd name="T31" fmla="*/ 62 h 131"/>
                <a:gd name="T32" fmla="*/ 234 w 253"/>
                <a:gd name="T33" fmla="*/ 62 h 131"/>
                <a:gd name="T34" fmla="*/ 253 w 253"/>
                <a:gd name="T35" fmla="*/ 96 h 131"/>
                <a:gd name="T36" fmla="*/ 246 w 253"/>
                <a:gd name="T37" fmla="*/ 97 h 131"/>
                <a:gd name="T38" fmla="*/ 225 w 253"/>
                <a:gd name="T39" fmla="*/ 109 h 131"/>
                <a:gd name="T40" fmla="*/ 208 w 253"/>
                <a:gd name="T41" fmla="*/ 118 h 131"/>
                <a:gd name="T42" fmla="*/ 206 w 253"/>
                <a:gd name="T43" fmla="*/ 112 h 131"/>
                <a:gd name="T44" fmla="*/ 202 w 253"/>
                <a:gd name="T45" fmla="*/ 105 h 131"/>
                <a:gd name="T46" fmla="*/ 187 w 253"/>
                <a:gd name="T47" fmla="*/ 127 h 131"/>
                <a:gd name="T48" fmla="*/ 178 w 253"/>
                <a:gd name="T49" fmla="*/ 124 h 131"/>
                <a:gd name="T50" fmla="*/ 174 w 253"/>
                <a:gd name="T51" fmla="*/ 122 h 131"/>
                <a:gd name="T52" fmla="*/ 169 w 253"/>
                <a:gd name="T53" fmla="*/ 116 h 131"/>
                <a:gd name="T54" fmla="*/ 156 w 253"/>
                <a:gd name="T55" fmla="*/ 111 h 131"/>
                <a:gd name="T56" fmla="*/ 148 w 253"/>
                <a:gd name="T57" fmla="*/ 97 h 131"/>
                <a:gd name="T58" fmla="*/ 118 w 253"/>
                <a:gd name="T59" fmla="*/ 96 h 131"/>
                <a:gd name="T60" fmla="*/ 52 w 253"/>
                <a:gd name="T61" fmla="*/ 116 h 131"/>
                <a:gd name="T62" fmla="*/ 47 w 253"/>
                <a:gd name="T63" fmla="*/ 112 h 131"/>
                <a:gd name="T64" fmla="*/ 0 w 253"/>
                <a:gd name="T65" fmla="*/ 120 h 1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3" h="131">
                  <a:moveTo>
                    <a:pt x="0" y="54"/>
                  </a:moveTo>
                  <a:lnTo>
                    <a:pt x="52" y="43"/>
                  </a:lnTo>
                  <a:lnTo>
                    <a:pt x="133" y="24"/>
                  </a:lnTo>
                  <a:lnTo>
                    <a:pt x="133" y="22"/>
                  </a:lnTo>
                  <a:lnTo>
                    <a:pt x="137" y="19"/>
                  </a:lnTo>
                  <a:lnTo>
                    <a:pt x="139" y="22"/>
                  </a:lnTo>
                  <a:lnTo>
                    <a:pt x="141" y="19"/>
                  </a:lnTo>
                  <a:lnTo>
                    <a:pt x="139" y="13"/>
                  </a:lnTo>
                  <a:lnTo>
                    <a:pt x="146" y="11"/>
                  </a:lnTo>
                  <a:lnTo>
                    <a:pt x="152" y="2"/>
                  </a:lnTo>
                  <a:lnTo>
                    <a:pt x="157" y="0"/>
                  </a:lnTo>
                  <a:lnTo>
                    <a:pt x="161" y="2"/>
                  </a:lnTo>
                  <a:lnTo>
                    <a:pt x="165" y="15"/>
                  </a:lnTo>
                  <a:lnTo>
                    <a:pt x="174" y="20"/>
                  </a:lnTo>
                  <a:lnTo>
                    <a:pt x="176" y="24"/>
                  </a:lnTo>
                  <a:lnTo>
                    <a:pt x="174" y="28"/>
                  </a:lnTo>
                  <a:lnTo>
                    <a:pt x="171" y="32"/>
                  </a:lnTo>
                  <a:lnTo>
                    <a:pt x="167" y="39"/>
                  </a:lnTo>
                  <a:lnTo>
                    <a:pt x="163" y="51"/>
                  </a:lnTo>
                  <a:lnTo>
                    <a:pt x="163" y="56"/>
                  </a:lnTo>
                  <a:lnTo>
                    <a:pt x="174" y="56"/>
                  </a:lnTo>
                  <a:lnTo>
                    <a:pt x="184" y="60"/>
                  </a:lnTo>
                  <a:lnTo>
                    <a:pt x="197" y="75"/>
                  </a:lnTo>
                  <a:lnTo>
                    <a:pt x="202" y="84"/>
                  </a:lnTo>
                  <a:lnTo>
                    <a:pt x="210" y="94"/>
                  </a:lnTo>
                  <a:lnTo>
                    <a:pt x="227" y="96"/>
                  </a:lnTo>
                  <a:lnTo>
                    <a:pt x="236" y="90"/>
                  </a:lnTo>
                  <a:lnTo>
                    <a:pt x="242" y="79"/>
                  </a:lnTo>
                  <a:lnTo>
                    <a:pt x="238" y="77"/>
                  </a:lnTo>
                  <a:lnTo>
                    <a:pt x="233" y="69"/>
                  </a:lnTo>
                  <a:lnTo>
                    <a:pt x="225" y="66"/>
                  </a:lnTo>
                  <a:lnTo>
                    <a:pt x="225" y="62"/>
                  </a:lnTo>
                  <a:lnTo>
                    <a:pt x="231" y="62"/>
                  </a:lnTo>
                  <a:lnTo>
                    <a:pt x="234" y="62"/>
                  </a:lnTo>
                  <a:lnTo>
                    <a:pt x="246" y="79"/>
                  </a:lnTo>
                  <a:lnTo>
                    <a:pt x="253" y="96"/>
                  </a:lnTo>
                  <a:lnTo>
                    <a:pt x="251" y="103"/>
                  </a:lnTo>
                  <a:lnTo>
                    <a:pt x="246" y="97"/>
                  </a:lnTo>
                  <a:lnTo>
                    <a:pt x="236" y="103"/>
                  </a:lnTo>
                  <a:lnTo>
                    <a:pt x="225" y="109"/>
                  </a:lnTo>
                  <a:lnTo>
                    <a:pt x="212" y="118"/>
                  </a:lnTo>
                  <a:lnTo>
                    <a:pt x="208" y="118"/>
                  </a:lnTo>
                  <a:lnTo>
                    <a:pt x="206" y="118"/>
                  </a:lnTo>
                  <a:lnTo>
                    <a:pt x="206" y="112"/>
                  </a:lnTo>
                  <a:lnTo>
                    <a:pt x="204" y="105"/>
                  </a:lnTo>
                  <a:lnTo>
                    <a:pt x="202" y="105"/>
                  </a:lnTo>
                  <a:lnTo>
                    <a:pt x="195" y="116"/>
                  </a:lnTo>
                  <a:lnTo>
                    <a:pt x="187" y="127"/>
                  </a:lnTo>
                  <a:lnTo>
                    <a:pt x="184" y="131"/>
                  </a:lnTo>
                  <a:lnTo>
                    <a:pt x="178" y="124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4" y="118"/>
                  </a:lnTo>
                  <a:lnTo>
                    <a:pt x="169" y="116"/>
                  </a:lnTo>
                  <a:lnTo>
                    <a:pt x="169" y="112"/>
                  </a:lnTo>
                  <a:lnTo>
                    <a:pt x="156" y="111"/>
                  </a:lnTo>
                  <a:lnTo>
                    <a:pt x="152" y="99"/>
                  </a:lnTo>
                  <a:lnTo>
                    <a:pt x="148" y="97"/>
                  </a:lnTo>
                  <a:lnTo>
                    <a:pt x="144" y="90"/>
                  </a:lnTo>
                  <a:lnTo>
                    <a:pt x="118" y="96"/>
                  </a:lnTo>
                  <a:lnTo>
                    <a:pt x="52" y="112"/>
                  </a:lnTo>
                  <a:lnTo>
                    <a:pt x="52" y="116"/>
                  </a:lnTo>
                  <a:lnTo>
                    <a:pt x="50" y="116"/>
                  </a:lnTo>
                  <a:lnTo>
                    <a:pt x="47" y="112"/>
                  </a:lnTo>
                  <a:lnTo>
                    <a:pt x="2" y="124"/>
                  </a:lnTo>
                  <a:lnTo>
                    <a:pt x="0" y="120"/>
                  </a:lnTo>
                  <a:lnTo>
                    <a:pt x="0" y="54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6" name="Freeform 98"/>
            <p:cNvSpPr/>
            <p:nvPr/>
          </p:nvSpPr>
          <p:spPr bwMode="gray">
            <a:xfrm>
              <a:off x="4734" y="2061"/>
              <a:ext cx="66" cy="73"/>
            </a:xfrm>
            <a:custGeom>
              <a:gdLst>
                <a:gd name="T0" fmla="*/ 0 w 66"/>
                <a:gd name="T1" fmla="*/ 6 h 73"/>
                <a:gd name="T2" fmla="*/ 15 w 66"/>
                <a:gd name="T3" fmla="*/ 60 h 73"/>
                <a:gd name="T4" fmla="*/ 13 w 66"/>
                <a:gd name="T5" fmla="*/ 64 h 73"/>
                <a:gd name="T6" fmla="*/ 11 w 66"/>
                <a:gd name="T7" fmla="*/ 67 h 73"/>
                <a:gd name="T8" fmla="*/ 13 w 66"/>
                <a:gd name="T9" fmla="*/ 69 h 73"/>
                <a:gd name="T10" fmla="*/ 13 w 66"/>
                <a:gd name="T11" fmla="*/ 73 h 73"/>
                <a:gd name="T12" fmla="*/ 15 w 66"/>
                <a:gd name="T13" fmla="*/ 73 h 73"/>
                <a:gd name="T14" fmla="*/ 30 w 66"/>
                <a:gd name="T15" fmla="*/ 64 h 73"/>
                <a:gd name="T16" fmla="*/ 38 w 66"/>
                <a:gd name="T17" fmla="*/ 56 h 73"/>
                <a:gd name="T18" fmla="*/ 38 w 66"/>
                <a:gd name="T19" fmla="*/ 51 h 73"/>
                <a:gd name="T20" fmla="*/ 36 w 66"/>
                <a:gd name="T21" fmla="*/ 45 h 73"/>
                <a:gd name="T22" fmla="*/ 36 w 66"/>
                <a:gd name="T23" fmla="*/ 37 h 73"/>
                <a:gd name="T24" fmla="*/ 41 w 66"/>
                <a:gd name="T25" fmla="*/ 32 h 73"/>
                <a:gd name="T26" fmla="*/ 45 w 66"/>
                <a:gd name="T27" fmla="*/ 34 h 73"/>
                <a:gd name="T28" fmla="*/ 45 w 66"/>
                <a:gd name="T29" fmla="*/ 39 h 73"/>
                <a:gd name="T30" fmla="*/ 45 w 66"/>
                <a:gd name="T31" fmla="*/ 51 h 73"/>
                <a:gd name="T32" fmla="*/ 47 w 66"/>
                <a:gd name="T33" fmla="*/ 54 h 73"/>
                <a:gd name="T34" fmla="*/ 51 w 66"/>
                <a:gd name="T35" fmla="*/ 52 h 73"/>
                <a:gd name="T36" fmla="*/ 51 w 66"/>
                <a:gd name="T37" fmla="*/ 47 h 73"/>
                <a:gd name="T38" fmla="*/ 54 w 66"/>
                <a:gd name="T39" fmla="*/ 47 h 73"/>
                <a:gd name="T40" fmla="*/ 58 w 66"/>
                <a:gd name="T41" fmla="*/ 41 h 73"/>
                <a:gd name="T42" fmla="*/ 66 w 66"/>
                <a:gd name="T43" fmla="*/ 41 h 73"/>
                <a:gd name="T44" fmla="*/ 66 w 66"/>
                <a:gd name="T45" fmla="*/ 41 h 73"/>
                <a:gd name="T46" fmla="*/ 60 w 66"/>
                <a:gd name="T47" fmla="*/ 34 h 73"/>
                <a:gd name="T48" fmla="*/ 60 w 66"/>
                <a:gd name="T49" fmla="*/ 32 h 73"/>
                <a:gd name="T50" fmla="*/ 56 w 66"/>
                <a:gd name="T51" fmla="*/ 32 h 73"/>
                <a:gd name="T52" fmla="*/ 56 w 66"/>
                <a:gd name="T53" fmla="*/ 28 h 73"/>
                <a:gd name="T54" fmla="*/ 51 w 66"/>
                <a:gd name="T55" fmla="*/ 26 h 73"/>
                <a:gd name="T56" fmla="*/ 51 w 66"/>
                <a:gd name="T57" fmla="*/ 22 h 73"/>
                <a:gd name="T58" fmla="*/ 38 w 66"/>
                <a:gd name="T59" fmla="*/ 21 h 73"/>
                <a:gd name="T60" fmla="*/ 34 w 66"/>
                <a:gd name="T61" fmla="*/ 9 h 73"/>
                <a:gd name="T62" fmla="*/ 30 w 66"/>
                <a:gd name="T63" fmla="*/ 7 h 73"/>
                <a:gd name="T64" fmla="*/ 26 w 66"/>
                <a:gd name="T65" fmla="*/ 0 h 73"/>
                <a:gd name="T66" fmla="*/ 0 w 66"/>
                <a:gd name="T67" fmla="*/ 6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73">
                  <a:moveTo>
                    <a:pt x="0" y="6"/>
                  </a:moveTo>
                  <a:lnTo>
                    <a:pt x="15" y="60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3" y="73"/>
                  </a:lnTo>
                  <a:lnTo>
                    <a:pt x="15" y="73"/>
                  </a:lnTo>
                  <a:lnTo>
                    <a:pt x="30" y="64"/>
                  </a:lnTo>
                  <a:lnTo>
                    <a:pt x="38" y="56"/>
                  </a:lnTo>
                  <a:lnTo>
                    <a:pt x="38" y="51"/>
                  </a:lnTo>
                  <a:lnTo>
                    <a:pt x="36" y="45"/>
                  </a:lnTo>
                  <a:lnTo>
                    <a:pt x="36" y="37"/>
                  </a:lnTo>
                  <a:lnTo>
                    <a:pt x="41" y="32"/>
                  </a:lnTo>
                  <a:lnTo>
                    <a:pt x="45" y="34"/>
                  </a:lnTo>
                  <a:lnTo>
                    <a:pt x="45" y="39"/>
                  </a:lnTo>
                  <a:lnTo>
                    <a:pt x="45" y="51"/>
                  </a:lnTo>
                  <a:lnTo>
                    <a:pt x="47" y="54"/>
                  </a:lnTo>
                  <a:lnTo>
                    <a:pt x="51" y="52"/>
                  </a:lnTo>
                  <a:lnTo>
                    <a:pt x="51" y="47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56" y="32"/>
                  </a:lnTo>
                  <a:lnTo>
                    <a:pt x="56" y="28"/>
                  </a:lnTo>
                  <a:lnTo>
                    <a:pt x="51" y="26"/>
                  </a:lnTo>
                  <a:lnTo>
                    <a:pt x="51" y="22"/>
                  </a:lnTo>
                  <a:lnTo>
                    <a:pt x="38" y="21"/>
                  </a:lnTo>
                  <a:lnTo>
                    <a:pt x="34" y="9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" name="Freeform 99"/>
            <p:cNvSpPr/>
            <p:nvPr/>
          </p:nvSpPr>
          <p:spPr bwMode="gray">
            <a:xfrm>
              <a:off x="4556" y="1785"/>
              <a:ext cx="133" cy="240"/>
            </a:xfrm>
            <a:custGeom>
              <a:gdLst>
                <a:gd name="T0" fmla="*/ 0 w 133"/>
                <a:gd name="T1" fmla="*/ 30 h 240"/>
                <a:gd name="T2" fmla="*/ 5 w 133"/>
                <a:gd name="T3" fmla="*/ 41 h 240"/>
                <a:gd name="T4" fmla="*/ 4 w 133"/>
                <a:gd name="T5" fmla="*/ 45 h 240"/>
                <a:gd name="T6" fmla="*/ 7 w 133"/>
                <a:gd name="T7" fmla="*/ 49 h 240"/>
                <a:gd name="T8" fmla="*/ 7 w 133"/>
                <a:gd name="T9" fmla="*/ 53 h 240"/>
                <a:gd name="T10" fmla="*/ 19 w 133"/>
                <a:gd name="T11" fmla="*/ 81 h 240"/>
                <a:gd name="T12" fmla="*/ 22 w 133"/>
                <a:gd name="T13" fmla="*/ 100 h 240"/>
                <a:gd name="T14" fmla="*/ 17 w 133"/>
                <a:gd name="T15" fmla="*/ 111 h 240"/>
                <a:gd name="T16" fmla="*/ 19 w 133"/>
                <a:gd name="T17" fmla="*/ 120 h 240"/>
                <a:gd name="T18" fmla="*/ 30 w 133"/>
                <a:gd name="T19" fmla="*/ 148 h 240"/>
                <a:gd name="T20" fmla="*/ 28 w 133"/>
                <a:gd name="T21" fmla="*/ 160 h 240"/>
                <a:gd name="T22" fmla="*/ 32 w 133"/>
                <a:gd name="T23" fmla="*/ 165 h 240"/>
                <a:gd name="T24" fmla="*/ 32 w 133"/>
                <a:gd name="T25" fmla="*/ 163 h 240"/>
                <a:gd name="T26" fmla="*/ 32 w 133"/>
                <a:gd name="T27" fmla="*/ 161 h 240"/>
                <a:gd name="T28" fmla="*/ 35 w 133"/>
                <a:gd name="T29" fmla="*/ 160 h 240"/>
                <a:gd name="T30" fmla="*/ 43 w 133"/>
                <a:gd name="T31" fmla="*/ 171 h 240"/>
                <a:gd name="T32" fmla="*/ 47 w 133"/>
                <a:gd name="T33" fmla="*/ 195 h 240"/>
                <a:gd name="T34" fmla="*/ 47 w 133"/>
                <a:gd name="T35" fmla="*/ 208 h 240"/>
                <a:gd name="T36" fmla="*/ 52 w 133"/>
                <a:gd name="T37" fmla="*/ 225 h 240"/>
                <a:gd name="T38" fmla="*/ 60 w 133"/>
                <a:gd name="T39" fmla="*/ 240 h 240"/>
                <a:gd name="T40" fmla="*/ 112 w 133"/>
                <a:gd name="T41" fmla="*/ 229 h 240"/>
                <a:gd name="T42" fmla="*/ 110 w 133"/>
                <a:gd name="T43" fmla="*/ 225 h 240"/>
                <a:gd name="T44" fmla="*/ 105 w 133"/>
                <a:gd name="T45" fmla="*/ 218 h 240"/>
                <a:gd name="T46" fmla="*/ 105 w 133"/>
                <a:gd name="T47" fmla="*/ 208 h 240"/>
                <a:gd name="T48" fmla="*/ 107 w 133"/>
                <a:gd name="T49" fmla="*/ 205 h 240"/>
                <a:gd name="T50" fmla="*/ 105 w 133"/>
                <a:gd name="T51" fmla="*/ 197 h 240"/>
                <a:gd name="T52" fmla="*/ 101 w 133"/>
                <a:gd name="T53" fmla="*/ 158 h 240"/>
                <a:gd name="T54" fmla="*/ 101 w 133"/>
                <a:gd name="T55" fmla="*/ 145 h 240"/>
                <a:gd name="T56" fmla="*/ 107 w 133"/>
                <a:gd name="T57" fmla="*/ 122 h 240"/>
                <a:gd name="T58" fmla="*/ 109 w 133"/>
                <a:gd name="T59" fmla="*/ 109 h 240"/>
                <a:gd name="T60" fmla="*/ 110 w 133"/>
                <a:gd name="T61" fmla="*/ 96 h 240"/>
                <a:gd name="T62" fmla="*/ 107 w 133"/>
                <a:gd name="T63" fmla="*/ 88 h 240"/>
                <a:gd name="T64" fmla="*/ 107 w 133"/>
                <a:gd name="T65" fmla="*/ 79 h 240"/>
                <a:gd name="T66" fmla="*/ 109 w 133"/>
                <a:gd name="T67" fmla="*/ 73 h 240"/>
                <a:gd name="T68" fmla="*/ 124 w 133"/>
                <a:gd name="T69" fmla="*/ 62 h 240"/>
                <a:gd name="T70" fmla="*/ 133 w 133"/>
                <a:gd name="T71" fmla="*/ 41 h 240"/>
                <a:gd name="T72" fmla="*/ 124 w 133"/>
                <a:gd name="T73" fmla="*/ 28 h 240"/>
                <a:gd name="T74" fmla="*/ 124 w 133"/>
                <a:gd name="T75" fmla="*/ 23 h 240"/>
                <a:gd name="T76" fmla="*/ 126 w 133"/>
                <a:gd name="T77" fmla="*/ 19 h 240"/>
                <a:gd name="T78" fmla="*/ 126 w 133"/>
                <a:gd name="T79" fmla="*/ 15 h 240"/>
                <a:gd name="T80" fmla="*/ 122 w 133"/>
                <a:gd name="T81" fmla="*/ 0 h 240"/>
                <a:gd name="T82" fmla="*/ 0 w 133"/>
                <a:gd name="T83" fmla="*/ 30 h 2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3" h="240">
                  <a:moveTo>
                    <a:pt x="0" y="30"/>
                  </a:moveTo>
                  <a:lnTo>
                    <a:pt x="5" y="41"/>
                  </a:lnTo>
                  <a:lnTo>
                    <a:pt x="4" y="45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19" y="81"/>
                  </a:lnTo>
                  <a:lnTo>
                    <a:pt x="22" y="100"/>
                  </a:lnTo>
                  <a:lnTo>
                    <a:pt x="17" y="111"/>
                  </a:lnTo>
                  <a:lnTo>
                    <a:pt x="19" y="120"/>
                  </a:lnTo>
                  <a:lnTo>
                    <a:pt x="30" y="148"/>
                  </a:lnTo>
                  <a:lnTo>
                    <a:pt x="28" y="160"/>
                  </a:lnTo>
                  <a:lnTo>
                    <a:pt x="32" y="165"/>
                  </a:lnTo>
                  <a:lnTo>
                    <a:pt x="32" y="163"/>
                  </a:lnTo>
                  <a:lnTo>
                    <a:pt x="32" y="161"/>
                  </a:lnTo>
                  <a:lnTo>
                    <a:pt x="35" y="160"/>
                  </a:lnTo>
                  <a:lnTo>
                    <a:pt x="43" y="171"/>
                  </a:lnTo>
                  <a:lnTo>
                    <a:pt x="47" y="195"/>
                  </a:lnTo>
                  <a:lnTo>
                    <a:pt x="47" y="208"/>
                  </a:lnTo>
                  <a:lnTo>
                    <a:pt x="52" y="225"/>
                  </a:lnTo>
                  <a:lnTo>
                    <a:pt x="60" y="240"/>
                  </a:lnTo>
                  <a:lnTo>
                    <a:pt x="112" y="229"/>
                  </a:lnTo>
                  <a:lnTo>
                    <a:pt x="110" y="225"/>
                  </a:lnTo>
                  <a:lnTo>
                    <a:pt x="105" y="218"/>
                  </a:lnTo>
                  <a:lnTo>
                    <a:pt x="105" y="208"/>
                  </a:lnTo>
                  <a:lnTo>
                    <a:pt x="107" y="205"/>
                  </a:lnTo>
                  <a:lnTo>
                    <a:pt x="105" y="197"/>
                  </a:lnTo>
                  <a:lnTo>
                    <a:pt x="101" y="158"/>
                  </a:lnTo>
                  <a:lnTo>
                    <a:pt x="101" y="145"/>
                  </a:lnTo>
                  <a:lnTo>
                    <a:pt x="107" y="122"/>
                  </a:lnTo>
                  <a:lnTo>
                    <a:pt x="109" y="109"/>
                  </a:lnTo>
                  <a:lnTo>
                    <a:pt x="110" y="96"/>
                  </a:lnTo>
                  <a:lnTo>
                    <a:pt x="107" y="88"/>
                  </a:lnTo>
                  <a:lnTo>
                    <a:pt x="107" y="79"/>
                  </a:lnTo>
                  <a:lnTo>
                    <a:pt x="109" y="73"/>
                  </a:lnTo>
                  <a:lnTo>
                    <a:pt x="124" y="62"/>
                  </a:lnTo>
                  <a:lnTo>
                    <a:pt x="133" y="41"/>
                  </a:lnTo>
                  <a:lnTo>
                    <a:pt x="124" y="28"/>
                  </a:lnTo>
                  <a:lnTo>
                    <a:pt x="124" y="23"/>
                  </a:lnTo>
                  <a:lnTo>
                    <a:pt x="126" y="19"/>
                  </a:lnTo>
                  <a:lnTo>
                    <a:pt x="126" y="15"/>
                  </a:lnTo>
                  <a:lnTo>
                    <a:pt x="122" y="0"/>
                  </a:lnTo>
                  <a:lnTo>
                    <a:pt x="0" y="30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" name="Freeform 100"/>
            <p:cNvSpPr/>
            <p:nvPr/>
          </p:nvSpPr>
          <p:spPr bwMode="gray">
            <a:xfrm>
              <a:off x="4657" y="1749"/>
              <a:ext cx="122" cy="265"/>
            </a:xfrm>
            <a:custGeom>
              <a:gdLst>
                <a:gd name="T0" fmla="*/ 120 w 122"/>
                <a:gd name="T1" fmla="*/ 224 h 265"/>
                <a:gd name="T2" fmla="*/ 116 w 122"/>
                <a:gd name="T3" fmla="*/ 222 h 265"/>
                <a:gd name="T4" fmla="*/ 111 w 122"/>
                <a:gd name="T5" fmla="*/ 224 h 265"/>
                <a:gd name="T6" fmla="*/ 105 w 122"/>
                <a:gd name="T7" fmla="*/ 233 h 265"/>
                <a:gd name="T8" fmla="*/ 98 w 122"/>
                <a:gd name="T9" fmla="*/ 235 h 265"/>
                <a:gd name="T10" fmla="*/ 100 w 122"/>
                <a:gd name="T11" fmla="*/ 241 h 265"/>
                <a:gd name="T12" fmla="*/ 98 w 122"/>
                <a:gd name="T13" fmla="*/ 244 h 265"/>
                <a:gd name="T14" fmla="*/ 96 w 122"/>
                <a:gd name="T15" fmla="*/ 241 h 265"/>
                <a:gd name="T16" fmla="*/ 92 w 122"/>
                <a:gd name="T17" fmla="*/ 244 h 265"/>
                <a:gd name="T18" fmla="*/ 92 w 122"/>
                <a:gd name="T19" fmla="*/ 246 h 265"/>
                <a:gd name="T20" fmla="*/ 11 w 122"/>
                <a:gd name="T21" fmla="*/ 265 h 265"/>
                <a:gd name="T22" fmla="*/ 9 w 122"/>
                <a:gd name="T23" fmla="*/ 261 h 265"/>
                <a:gd name="T24" fmla="*/ 4 w 122"/>
                <a:gd name="T25" fmla="*/ 254 h 265"/>
                <a:gd name="T26" fmla="*/ 4 w 122"/>
                <a:gd name="T27" fmla="*/ 244 h 265"/>
                <a:gd name="T28" fmla="*/ 6 w 122"/>
                <a:gd name="T29" fmla="*/ 241 h 265"/>
                <a:gd name="T30" fmla="*/ 4 w 122"/>
                <a:gd name="T31" fmla="*/ 233 h 265"/>
                <a:gd name="T32" fmla="*/ 0 w 122"/>
                <a:gd name="T33" fmla="*/ 194 h 265"/>
                <a:gd name="T34" fmla="*/ 0 w 122"/>
                <a:gd name="T35" fmla="*/ 181 h 265"/>
                <a:gd name="T36" fmla="*/ 6 w 122"/>
                <a:gd name="T37" fmla="*/ 158 h 265"/>
                <a:gd name="T38" fmla="*/ 8 w 122"/>
                <a:gd name="T39" fmla="*/ 145 h 265"/>
                <a:gd name="T40" fmla="*/ 9 w 122"/>
                <a:gd name="T41" fmla="*/ 132 h 265"/>
                <a:gd name="T42" fmla="*/ 6 w 122"/>
                <a:gd name="T43" fmla="*/ 124 h 265"/>
                <a:gd name="T44" fmla="*/ 6 w 122"/>
                <a:gd name="T45" fmla="*/ 115 h 265"/>
                <a:gd name="T46" fmla="*/ 8 w 122"/>
                <a:gd name="T47" fmla="*/ 109 h 265"/>
                <a:gd name="T48" fmla="*/ 23 w 122"/>
                <a:gd name="T49" fmla="*/ 98 h 265"/>
                <a:gd name="T50" fmla="*/ 32 w 122"/>
                <a:gd name="T51" fmla="*/ 77 h 265"/>
                <a:gd name="T52" fmla="*/ 23 w 122"/>
                <a:gd name="T53" fmla="*/ 64 h 265"/>
                <a:gd name="T54" fmla="*/ 23 w 122"/>
                <a:gd name="T55" fmla="*/ 59 h 265"/>
                <a:gd name="T56" fmla="*/ 25 w 122"/>
                <a:gd name="T57" fmla="*/ 55 h 265"/>
                <a:gd name="T58" fmla="*/ 25 w 122"/>
                <a:gd name="T59" fmla="*/ 51 h 265"/>
                <a:gd name="T60" fmla="*/ 21 w 122"/>
                <a:gd name="T61" fmla="*/ 36 h 265"/>
                <a:gd name="T62" fmla="*/ 23 w 122"/>
                <a:gd name="T63" fmla="*/ 19 h 265"/>
                <a:gd name="T64" fmla="*/ 19 w 122"/>
                <a:gd name="T65" fmla="*/ 14 h 265"/>
                <a:gd name="T66" fmla="*/ 21 w 122"/>
                <a:gd name="T67" fmla="*/ 12 h 265"/>
                <a:gd name="T68" fmla="*/ 26 w 122"/>
                <a:gd name="T69" fmla="*/ 12 h 265"/>
                <a:gd name="T70" fmla="*/ 28 w 122"/>
                <a:gd name="T71" fmla="*/ 4 h 265"/>
                <a:gd name="T72" fmla="*/ 34 w 122"/>
                <a:gd name="T73" fmla="*/ 6 h 265"/>
                <a:gd name="T74" fmla="*/ 38 w 122"/>
                <a:gd name="T75" fmla="*/ 6 h 265"/>
                <a:gd name="T76" fmla="*/ 41 w 122"/>
                <a:gd name="T77" fmla="*/ 0 h 265"/>
                <a:gd name="T78" fmla="*/ 96 w 122"/>
                <a:gd name="T79" fmla="*/ 164 h 265"/>
                <a:gd name="T80" fmla="*/ 96 w 122"/>
                <a:gd name="T81" fmla="*/ 166 h 265"/>
                <a:gd name="T82" fmla="*/ 96 w 122"/>
                <a:gd name="T83" fmla="*/ 173 h 265"/>
                <a:gd name="T84" fmla="*/ 96 w 122"/>
                <a:gd name="T85" fmla="*/ 177 h 265"/>
                <a:gd name="T86" fmla="*/ 109 w 122"/>
                <a:gd name="T87" fmla="*/ 186 h 265"/>
                <a:gd name="T88" fmla="*/ 113 w 122"/>
                <a:gd name="T89" fmla="*/ 188 h 265"/>
                <a:gd name="T90" fmla="*/ 115 w 122"/>
                <a:gd name="T91" fmla="*/ 194 h 265"/>
                <a:gd name="T92" fmla="*/ 115 w 122"/>
                <a:gd name="T93" fmla="*/ 196 h 265"/>
                <a:gd name="T94" fmla="*/ 122 w 122"/>
                <a:gd name="T95" fmla="*/ 209 h 265"/>
                <a:gd name="T96" fmla="*/ 120 w 122"/>
                <a:gd name="T97" fmla="*/ 212 h 265"/>
                <a:gd name="T98" fmla="*/ 120 w 122"/>
                <a:gd name="T99" fmla="*/ 218 h 265"/>
                <a:gd name="T100" fmla="*/ 120 w 122"/>
                <a:gd name="T101" fmla="*/ 224 h 2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2" h="265">
                  <a:moveTo>
                    <a:pt x="120" y="224"/>
                  </a:moveTo>
                  <a:lnTo>
                    <a:pt x="116" y="222"/>
                  </a:lnTo>
                  <a:lnTo>
                    <a:pt x="111" y="224"/>
                  </a:lnTo>
                  <a:lnTo>
                    <a:pt x="105" y="233"/>
                  </a:lnTo>
                  <a:lnTo>
                    <a:pt x="98" y="235"/>
                  </a:lnTo>
                  <a:lnTo>
                    <a:pt x="100" y="241"/>
                  </a:lnTo>
                  <a:lnTo>
                    <a:pt x="98" y="244"/>
                  </a:lnTo>
                  <a:lnTo>
                    <a:pt x="96" y="241"/>
                  </a:lnTo>
                  <a:lnTo>
                    <a:pt x="92" y="244"/>
                  </a:lnTo>
                  <a:lnTo>
                    <a:pt x="92" y="246"/>
                  </a:lnTo>
                  <a:lnTo>
                    <a:pt x="11" y="265"/>
                  </a:lnTo>
                  <a:lnTo>
                    <a:pt x="9" y="261"/>
                  </a:lnTo>
                  <a:lnTo>
                    <a:pt x="4" y="254"/>
                  </a:lnTo>
                  <a:lnTo>
                    <a:pt x="4" y="244"/>
                  </a:lnTo>
                  <a:lnTo>
                    <a:pt x="6" y="241"/>
                  </a:lnTo>
                  <a:lnTo>
                    <a:pt x="4" y="233"/>
                  </a:lnTo>
                  <a:lnTo>
                    <a:pt x="0" y="194"/>
                  </a:lnTo>
                  <a:lnTo>
                    <a:pt x="0" y="181"/>
                  </a:lnTo>
                  <a:lnTo>
                    <a:pt x="6" y="158"/>
                  </a:lnTo>
                  <a:lnTo>
                    <a:pt x="8" y="145"/>
                  </a:lnTo>
                  <a:lnTo>
                    <a:pt x="9" y="132"/>
                  </a:lnTo>
                  <a:lnTo>
                    <a:pt x="6" y="124"/>
                  </a:lnTo>
                  <a:lnTo>
                    <a:pt x="6" y="115"/>
                  </a:lnTo>
                  <a:lnTo>
                    <a:pt x="8" y="109"/>
                  </a:lnTo>
                  <a:lnTo>
                    <a:pt x="23" y="98"/>
                  </a:lnTo>
                  <a:lnTo>
                    <a:pt x="32" y="77"/>
                  </a:lnTo>
                  <a:lnTo>
                    <a:pt x="23" y="64"/>
                  </a:lnTo>
                  <a:lnTo>
                    <a:pt x="23" y="59"/>
                  </a:lnTo>
                  <a:lnTo>
                    <a:pt x="25" y="55"/>
                  </a:lnTo>
                  <a:lnTo>
                    <a:pt x="25" y="51"/>
                  </a:lnTo>
                  <a:lnTo>
                    <a:pt x="21" y="36"/>
                  </a:lnTo>
                  <a:lnTo>
                    <a:pt x="23" y="19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28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1" y="0"/>
                  </a:lnTo>
                  <a:lnTo>
                    <a:pt x="96" y="164"/>
                  </a:lnTo>
                  <a:lnTo>
                    <a:pt x="96" y="166"/>
                  </a:lnTo>
                  <a:lnTo>
                    <a:pt x="96" y="173"/>
                  </a:lnTo>
                  <a:lnTo>
                    <a:pt x="96" y="177"/>
                  </a:lnTo>
                  <a:lnTo>
                    <a:pt x="109" y="186"/>
                  </a:lnTo>
                  <a:lnTo>
                    <a:pt x="113" y="188"/>
                  </a:lnTo>
                  <a:lnTo>
                    <a:pt x="115" y="194"/>
                  </a:lnTo>
                  <a:lnTo>
                    <a:pt x="115" y="196"/>
                  </a:lnTo>
                  <a:lnTo>
                    <a:pt x="122" y="209"/>
                  </a:lnTo>
                  <a:lnTo>
                    <a:pt x="120" y="212"/>
                  </a:lnTo>
                  <a:lnTo>
                    <a:pt x="120" y="218"/>
                  </a:lnTo>
                  <a:lnTo>
                    <a:pt x="120" y="224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" name="Freeform 101"/>
            <p:cNvSpPr/>
            <p:nvPr/>
          </p:nvSpPr>
          <p:spPr bwMode="gray">
            <a:xfrm>
              <a:off x="4698" y="1509"/>
              <a:ext cx="278" cy="449"/>
            </a:xfrm>
            <a:custGeom>
              <a:gdLst>
                <a:gd name="T0" fmla="*/ 55 w 278"/>
                <a:gd name="T1" fmla="*/ 404 h 449"/>
                <a:gd name="T2" fmla="*/ 55 w 278"/>
                <a:gd name="T3" fmla="*/ 413 h 449"/>
                <a:gd name="T4" fmla="*/ 68 w 278"/>
                <a:gd name="T5" fmla="*/ 426 h 449"/>
                <a:gd name="T6" fmla="*/ 74 w 278"/>
                <a:gd name="T7" fmla="*/ 434 h 449"/>
                <a:gd name="T8" fmla="*/ 81 w 278"/>
                <a:gd name="T9" fmla="*/ 449 h 449"/>
                <a:gd name="T10" fmla="*/ 83 w 278"/>
                <a:gd name="T11" fmla="*/ 436 h 449"/>
                <a:gd name="T12" fmla="*/ 92 w 278"/>
                <a:gd name="T13" fmla="*/ 413 h 449"/>
                <a:gd name="T14" fmla="*/ 104 w 278"/>
                <a:gd name="T15" fmla="*/ 387 h 449"/>
                <a:gd name="T16" fmla="*/ 100 w 278"/>
                <a:gd name="T17" fmla="*/ 381 h 449"/>
                <a:gd name="T18" fmla="*/ 115 w 278"/>
                <a:gd name="T19" fmla="*/ 355 h 449"/>
                <a:gd name="T20" fmla="*/ 120 w 278"/>
                <a:gd name="T21" fmla="*/ 366 h 449"/>
                <a:gd name="T22" fmla="*/ 124 w 278"/>
                <a:gd name="T23" fmla="*/ 362 h 449"/>
                <a:gd name="T24" fmla="*/ 126 w 278"/>
                <a:gd name="T25" fmla="*/ 351 h 449"/>
                <a:gd name="T26" fmla="*/ 145 w 278"/>
                <a:gd name="T27" fmla="*/ 344 h 449"/>
                <a:gd name="T28" fmla="*/ 147 w 278"/>
                <a:gd name="T29" fmla="*/ 334 h 449"/>
                <a:gd name="T30" fmla="*/ 160 w 278"/>
                <a:gd name="T31" fmla="*/ 331 h 449"/>
                <a:gd name="T32" fmla="*/ 166 w 278"/>
                <a:gd name="T33" fmla="*/ 317 h 449"/>
                <a:gd name="T34" fmla="*/ 173 w 278"/>
                <a:gd name="T35" fmla="*/ 297 h 449"/>
                <a:gd name="T36" fmla="*/ 177 w 278"/>
                <a:gd name="T37" fmla="*/ 293 h 449"/>
                <a:gd name="T38" fmla="*/ 190 w 278"/>
                <a:gd name="T39" fmla="*/ 291 h 449"/>
                <a:gd name="T40" fmla="*/ 197 w 278"/>
                <a:gd name="T41" fmla="*/ 276 h 449"/>
                <a:gd name="T42" fmla="*/ 207 w 278"/>
                <a:gd name="T43" fmla="*/ 265 h 449"/>
                <a:gd name="T44" fmla="*/ 224 w 278"/>
                <a:gd name="T45" fmla="*/ 274 h 449"/>
                <a:gd name="T46" fmla="*/ 244 w 278"/>
                <a:gd name="T47" fmla="*/ 252 h 449"/>
                <a:gd name="T48" fmla="*/ 263 w 278"/>
                <a:gd name="T49" fmla="*/ 231 h 449"/>
                <a:gd name="T50" fmla="*/ 269 w 278"/>
                <a:gd name="T51" fmla="*/ 229 h 449"/>
                <a:gd name="T52" fmla="*/ 278 w 278"/>
                <a:gd name="T53" fmla="*/ 218 h 449"/>
                <a:gd name="T54" fmla="*/ 272 w 278"/>
                <a:gd name="T55" fmla="*/ 209 h 449"/>
                <a:gd name="T56" fmla="*/ 267 w 278"/>
                <a:gd name="T57" fmla="*/ 207 h 449"/>
                <a:gd name="T58" fmla="*/ 272 w 278"/>
                <a:gd name="T59" fmla="*/ 199 h 449"/>
                <a:gd name="T60" fmla="*/ 265 w 278"/>
                <a:gd name="T61" fmla="*/ 182 h 449"/>
                <a:gd name="T62" fmla="*/ 254 w 278"/>
                <a:gd name="T63" fmla="*/ 180 h 449"/>
                <a:gd name="T64" fmla="*/ 244 w 278"/>
                <a:gd name="T65" fmla="*/ 184 h 449"/>
                <a:gd name="T66" fmla="*/ 231 w 278"/>
                <a:gd name="T67" fmla="*/ 158 h 449"/>
                <a:gd name="T68" fmla="*/ 235 w 278"/>
                <a:gd name="T69" fmla="*/ 150 h 449"/>
                <a:gd name="T70" fmla="*/ 227 w 278"/>
                <a:gd name="T71" fmla="*/ 147 h 449"/>
                <a:gd name="T72" fmla="*/ 214 w 278"/>
                <a:gd name="T73" fmla="*/ 147 h 449"/>
                <a:gd name="T74" fmla="*/ 205 w 278"/>
                <a:gd name="T75" fmla="*/ 143 h 449"/>
                <a:gd name="T76" fmla="*/ 199 w 278"/>
                <a:gd name="T77" fmla="*/ 126 h 449"/>
                <a:gd name="T78" fmla="*/ 137 w 278"/>
                <a:gd name="T79" fmla="*/ 2 h 449"/>
                <a:gd name="T80" fmla="*/ 122 w 278"/>
                <a:gd name="T81" fmla="*/ 2 h 449"/>
                <a:gd name="T82" fmla="*/ 119 w 278"/>
                <a:gd name="T83" fmla="*/ 11 h 449"/>
                <a:gd name="T84" fmla="*/ 104 w 278"/>
                <a:gd name="T85" fmla="*/ 17 h 449"/>
                <a:gd name="T86" fmla="*/ 83 w 278"/>
                <a:gd name="T87" fmla="*/ 30 h 449"/>
                <a:gd name="T88" fmla="*/ 79 w 278"/>
                <a:gd name="T89" fmla="*/ 11 h 449"/>
                <a:gd name="T90" fmla="*/ 72 w 278"/>
                <a:gd name="T91" fmla="*/ 8 h 449"/>
                <a:gd name="T92" fmla="*/ 36 w 278"/>
                <a:gd name="T93" fmla="*/ 94 h 449"/>
                <a:gd name="T94" fmla="*/ 40 w 278"/>
                <a:gd name="T95" fmla="*/ 111 h 449"/>
                <a:gd name="T96" fmla="*/ 38 w 278"/>
                <a:gd name="T97" fmla="*/ 128 h 449"/>
                <a:gd name="T98" fmla="*/ 30 w 278"/>
                <a:gd name="T99" fmla="*/ 137 h 449"/>
                <a:gd name="T100" fmla="*/ 36 w 278"/>
                <a:gd name="T101" fmla="*/ 182 h 449"/>
                <a:gd name="T102" fmla="*/ 23 w 278"/>
                <a:gd name="T103" fmla="*/ 207 h 449"/>
                <a:gd name="T104" fmla="*/ 25 w 278"/>
                <a:gd name="T105" fmla="*/ 224 h 449"/>
                <a:gd name="T106" fmla="*/ 17 w 278"/>
                <a:gd name="T107" fmla="*/ 225 h 449"/>
                <a:gd name="T108" fmla="*/ 17 w 278"/>
                <a:gd name="T109" fmla="*/ 239 h 449"/>
                <a:gd name="T110" fmla="*/ 8 w 278"/>
                <a:gd name="T111" fmla="*/ 237 h 4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8" h="449">
                  <a:moveTo>
                    <a:pt x="0" y="240"/>
                  </a:moveTo>
                  <a:lnTo>
                    <a:pt x="55" y="404"/>
                  </a:lnTo>
                  <a:lnTo>
                    <a:pt x="55" y="406"/>
                  </a:lnTo>
                  <a:lnTo>
                    <a:pt x="55" y="413"/>
                  </a:lnTo>
                  <a:lnTo>
                    <a:pt x="55" y="417"/>
                  </a:lnTo>
                  <a:lnTo>
                    <a:pt x="68" y="426"/>
                  </a:lnTo>
                  <a:lnTo>
                    <a:pt x="72" y="428"/>
                  </a:lnTo>
                  <a:lnTo>
                    <a:pt x="74" y="434"/>
                  </a:lnTo>
                  <a:lnTo>
                    <a:pt x="74" y="436"/>
                  </a:lnTo>
                  <a:lnTo>
                    <a:pt x="81" y="449"/>
                  </a:lnTo>
                  <a:lnTo>
                    <a:pt x="83" y="445"/>
                  </a:lnTo>
                  <a:lnTo>
                    <a:pt x="83" y="436"/>
                  </a:lnTo>
                  <a:lnTo>
                    <a:pt x="87" y="424"/>
                  </a:lnTo>
                  <a:lnTo>
                    <a:pt x="92" y="413"/>
                  </a:lnTo>
                  <a:lnTo>
                    <a:pt x="96" y="394"/>
                  </a:lnTo>
                  <a:lnTo>
                    <a:pt x="104" y="387"/>
                  </a:lnTo>
                  <a:lnTo>
                    <a:pt x="104" y="385"/>
                  </a:lnTo>
                  <a:lnTo>
                    <a:pt x="100" y="381"/>
                  </a:lnTo>
                  <a:lnTo>
                    <a:pt x="96" y="372"/>
                  </a:lnTo>
                  <a:lnTo>
                    <a:pt x="115" y="355"/>
                  </a:lnTo>
                  <a:lnTo>
                    <a:pt x="117" y="357"/>
                  </a:lnTo>
                  <a:lnTo>
                    <a:pt x="120" y="366"/>
                  </a:lnTo>
                  <a:lnTo>
                    <a:pt x="122" y="366"/>
                  </a:lnTo>
                  <a:lnTo>
                    <a:pt x="124" y="362"/>
                  </a:lnTo>
                  <a:lnTo>
                    <a:pt x="124" y="355"/>
                  </a:lnTo>
                  <a:lnTo>
                    <a:pt x="126" y="351"/>
                  </a:lnTo>
                  <a:lnTo>
                    <a:pt x="139" y="349"/>
                  </a:lnTo>
                  <a:lnTo>
                    <a:pt x="145" y="344"/>
                  </a:lnTo>
                  <a:lnTo>
                    <a:pt x="145" y="338"/>
                  </a:lnTo>
                  <a:lnTo>
                    <a:pt x="147" y="334"/>
                  </a:lnTo>
                  <a:lnTo>
                    <a:pt x="154" y="334"/>
                  </a:lnTo>
                  <a:lnTo>
                    <a:pt x="160" y="331"/>
                  </a:lnTo>
                  <a:lnTo>
                    <a:pt x="162" y="329"/>
                  </a:lnTo>
                  <a:lnTo>
                    <a:pt x="166" y="317"/>
                  </a:lnTo>
                  <a:lnTo>
                    <a:pt x="164" y="308"/>
                  </a:lnTo>
                  <a:lnTo>
                    <a:pt x="173" y="297"/>
                  </a:lnTo>
                  <a:lnTo>
                    <a:pt x="173" y="293"/>
                  </a:lnTo>
                  <a:lnTo>
                    <a:pt x="177" y="293"/>
                  </a:lnTo>
                  <a:lnTo>
                    <a:pt x="186" y="293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6"/>
                  </a:lnTo>
                  <a:lnTo>
                    <a:pt x="201" y="276"/>
                  </a:lnTo>
                  <a:lnTo>
                    <a:pt x="207" y="265"/>
                  </a:lnTo>
                  <a:lnTo>
                    <a:pt x="218" y="267"/>
                  </a:lnTo>
                  <a:lnTo>
                    <a:pt x="224" y="274"/>
                  </a:lnTo>
                  <a:lnTo>
                    <a:pt x="237" y="255"/>
                  </a:lnTo>
                  <a:lnTo>
                    <a:pt x="244" y="252"/>
                  </a:lnTo>
                  <a:lnTo>
                    <a:pt x="257" y="237"/>
                  </a:lnTo>
                  <a:lnTo>
                    <a:pt x="263" y="231"/>
                  </a:lnTo>
                  <a:lnTo>
                    <a:pt x="265" y="229"/>
                  </a:lnTo>
                  <a:lnTo>
                    <a:pt x="269" y="229"/>
                  </a:lnTo>
                  <a:lnTo>
                    <a:pt x="274" y="225"/>
                  </a:lnTo>
                  <a:lnTo>
                    <a:pt x="278" y="218"/>
                  </a:lnTo>
                  <a:lnTo>
                    <a:pt x="278" y="210"/>
                  </a:lnTo>
                  <a:lnTo>
                    <a:pt x="272" y="209"/>
                  </a:lnTo>
                  <a:lnTo>
                    <a:pt x="271" y="210"/>
                  </a:lnTo>
                  <a:lnTo>
                    <a:pt x="267" y="207"/>
                  </a:lnTo>
                  <a:lnTo>
                    <a:pt x="271" y="201"/>
                  </a:lnTo>
                  <a:lnTo>
                    <a:pt x="272" y="199"/>
                  </a:lnTo>
                  <a:lnTo>
                    <a:pt x="271" y="195"/>
                  </a:lnTo>
                  <a:lnTo>
                    <a:pt x="265" y="182"/>
                  </a:lnTo>
                  <a:lnTo>
                    <a:pt x="257" y="179"/>
                  </a:lnTo>
                  <a:lnTo>
                    <a:pt x="254" y="180"/>
                  </a:lnTo>
                  <a:lnTo>
                    <a:pt x="252" y="182"/>
                  </a:lnTo>
                  <a:lnTo>
                    <a:pt x="244" y="184"/>
                  </a:lnTo>
                  <a:lnTo>
                    <a:pt x="239" y="180"/>
                  </a:lnTo>
                  <a:lnTo>
                    <a:pt x="231" y="158"/>
                  </a:lnTo>
                  <a:lnTo>
                    <a:pt x="235" y="154"/>
                  </a:lnTo>
                  <a:lnTo>
                    <a:pt x="235" y="150"/>
                  </a:lnTo>
                  <a:lnTo>
                    <a:pt x="231" y="147"/>
                  </a:lnTo>
                  <a:lnTo>
                    <a:pt x="227" y="147"/>
                  </a:lnTo>
                  <a:lnTo>
                    <a:pt x="224" y="148"/>
                  </a:lnTo>
                  <a:lnTo>
                    <a:pt x="214" y="147"/>
                  </a:lnTo>
                  <a:lnTo>
                    <a:pt x="207" y="147"/>
                  </a:lnTo>
                  <a:lnTo>
                    <a:pt x="205" y="143"/>
                  </a:lnTo>
                  <a:lnTo>
                    <a:pt x="199" y="130"/>
                  </a:lnTo>
                  <a:lnTo>
                    <a:pt x="199" y="126"/>
                  </a:lnTo>
                  <a:lnTo>
                    <a:pt x="166" y="21"/>
                  </a:lnTo>
                  <a:lnTo>
                    <a:pt x="137" y="2"/>
                  </a:lnTo>
                  <a:lnTo>
                    <a:pt x="130" y="0"/>
                  </a:lnTo>
                  <a:lnTo>
                    <a:pt x="122" y="2"/>
                  </a:lnTo>
                  <a:lnTo>
                    <a:pt x="120" y="6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04" y="17"/>
                  </a:lnTo>
                  <a:lnTo>
                    <a:pt x="89" y="28"/>
                  </a:lnTo>
                  <a:lnTo>
                    <a:pt x="83" y="30"/>
                  </a:lnTo>
                  <a:lnTo>
                    <a:pt x="79" y="23"/>
                  </a:lnTo>
                  <a:lnTo>
                    <a:pt x="79" y="11"/>
                  </a:lnTo>
                  <a:lnTo>
                    <a:pt x="75" y="8"/>
                  </a:lnTo>
                  <a:lnTo>
                    <a:pt x="72" y="8"/>
                  </a:lnTo>
                  <a:lnTo>
                    <a:pt x="60" y="11"/>
                  </a:lnTo>
                  <a:lnTo>
                    <a:pt x="36" y="94"/>
                  </a:lnTo>
                  <a:lnTo>
                    <a:pt x="36" y="105"/>
                  </a:lnTo>
                  <a:lnTo>
                    <a:pt x="40" y="111"/>
                  </a:lnTo>
                  <a:lnTo>
                    <a:pt x="40" y="120"/>
                  </a:lnTo>
                  <a:lnTo>
                    <a:pt x="38" y="128"/>
                  </a:lnTo>
                  <a:lnTo>
                    <a:pt x="34" y="132"/>
                  </a:lnTo>
                  <a:lnTo>
                    <a:pt x="30" y="137"/>
                  </a:lnTo>
                  <a:lnTo>
                    <a:pt x="40" y="171"/>
                  </a:lnTo>
                  <a:lnTo>
                    <a:pt x="36" y="182"/>
                  </a:lnTo>
                  <a:lnTo>
                    <a:pt x="36" y="192"/>
                  </a:lnTo>
                  <a:lnTo>
                    <a:pt x="23" y="207"/>
                  </a:lnTo>
                  <a:lnTo>
                    <a:pt x="21" y="212"/>
                  </a:lnTo>
                  <a:lnTo>
                    <a:pt x="25" y="224"/>
                  </a:lnTo>
                  <a:lnTo>
                    <a:pt x="25" y="225"/>
                  </a:lnTo>
                  <a:lnTo>
                    <a:pt x="17" y="225"/>
                  </a:lnTo>
                  <a:lnTo>
                    <a:pt x="19" y="235"/>
                  </a:lnTo>
                  <a:lnTo>
                    <a:pt x="17" y="239"/>
                  </a:lnTo>
                  <a:lnTo>
                    <a:pt x="12" y="239"/>
                  </a:lnTo>
                  <a:lnTo>
                    <a:pt x="8" y="237"/>
                  </a:lnTo>
                  <a:lnTo>
                    <a:pt x="0" y="240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" name="Freeform 102"/>
            <p:cNvSpPr/>
            <p:nvPr/>
          </p:nvSpPr>
          <p:spPr bwMode="gray">
            <a:xfrm>
              <a:off x="4034" y="2327"/>
              <a:ext cx="342" cy="338"/>
            </a:xfrm>
            <a:custGeom>
              <a:gdLst>
                <a:gd name="T0" fmla="*/ 115 w 342"/>
                <a:gd name="T1" fmla="*/ 0 h 338"/>
                <a:gd name="T2" fmla="*/ 113 w 342"/>
                <a:gd name="T3" fmla="*/ 15 h 338"/>
                <a:gd name="T4" fmla="*/ 116 w 342"/>
                <a:gd name="T5" fmla="*/ 32 h 338"/>
                <a:gd name="T6" fmla="*/ 107 w 342"/>
                <a:gd name="T7" fmla="*/ 75 h 338"/>
                <a:gd name="T8" fmla="*/ 109 w 342"/>
                <a:gd name="T9" fmla="*/ 87 h 338"/>
                <a:gd name="T10" fmla="*/ 101 w 342"/>
                <a:gd name="T11" fmla="*/ 105 h 338"/>
                <a:gd name="T12" fmla="*/ 85 w 342"/>
                <a:gd name="T13" fmla="*/ 124 h 338"/>
                <a:gd name="T14" fmla="*/ 75 w 342"/>
                <a:gd name="T15" fmla="*/ 130 h 338"/>
                <a:gd name="T16" fmla="*/ 62 w 342"/>
                <a:gd name="T17" fmla="*/ 136 h 338"/>
                <a:gd name="T18" fmla="*/ 56 w 342"/>
                <a:gd name="T19" fmla="*/ 145 h 338"/>
                <a:gd name="T20" fmla="*/ 51 w 342"/>
                <a:gd name="T21" fmla="*/ 173 h 338"/>
                <a:gd name="T22" fmla="*/ 36 w 342"/>
                <a:gd name="T23" fmla="*/ 171 h 338"/>
                <a:gd name="T24" fmla="*/ 23 w 342"/>
                <a:gd name="T25" fmla="*/ 194 h 338"/>
                <a:gd name="T26" fmla="*/ 23 w 342"/>
                <a:gd name="T27" fmla="*/ 216 h 338"/>
                <a:gd name="T28" fmla="*/ 9 w 342"/>
                <a:gd name="T29" fmla="*/ 233 h 338"/>
                <a:gd name="T30" fmla="*/ 2 w 342"/>
                <a:gd name="T31" fmla="*/ 246 h 338"/>
                <a:gd name="T32" fmla="*/ 0 w 342"/>
                <a:gd name="T33" fmla="*/ 259 h 338"/>
                <a:gd name="T34" fmla="*/ 19 w 342"/>
                <a:gd name="T35" fmla="*/ 286 h 338"/>
                <a:gd name="T36" fmla="*/ 32 w 342"/>
                <a:gd name="T37" fmla="*/ 303 h 338"/>
                <a:gd name="T38" fmla="*/ 41 w 342"/>
                <a:gd name="T39" fmla="*/ 304 h 338"/>
                <a:gd name="T40" fmla="*/ 47 w 342"/>
                <a:gd name="T41" fmla="*/ 308 h 338"/>
                <a:gd name="T42" fmla="*/ 56 w 342"/>
                <a:gd name="T43" fmla="*/ 312 h 338"/>
                <a:gd name="T44" fmla="*/ 56 w 342"/>
                <a:gd name="T45" fmla="*/ 321 h 338"/>
                <a:gd name="T46" fmla="*/ 85 w 342"/>
                <a:gd name="T47" fmla="*/ 338 h 338"/>
                <a:gd name="T48" fmla="*/ 101 w 342"/>
                <a:gd name="T49" fmla="*/ 333 h 338"/>
                <a:gd name="T50" fmla="*/ 109 w 342"/>
                <a:gd name="T51" fmla="*/ 323 h 338"/>
                <a:gd name="T52" fmla="*/ 118 w 342"/>
                <a:gd name="T53" fmla="*/ 331 h 338"/>
                <a:gd name="T54" fmla="*/ 143 w 342"/>
                <a:gd name="T55" fmla="*/ 323 h 338"/>
                <a:gd name="T56" fmla="*/ 148 w 342"/>
                <a:gd name="T57" fmla="*/ 310 h 338"/>
                <a:gd name="T58" fmla="*/ 167 w 342"/>
                <a:gd name="T59" fmla="*/ 301 h 338"/>
                <a:gd name="T60" fmla="*/ 186 w 342"/>
                <a:gd name="T61" fmla="*/ 288 h 338"/>
                <a:gd name="T62" fmla="*/ 184 w 342"/>
                <a:gd name="T63" fmla="*/ 269 h 338"/>
                <a:gd name="T64" fmla="*/ 212 w 342"/>
                <a:gd name="T65" fmla="*/ 182 h 338"/>
                <a:gd name="T66" fmla="*/ 225 w 342"/>
                <a:gd name="T67" fmla="*/ 188 h 338"/>
                <a:gd name="T68" fmla="*/ 231 w 342"/>
                <a:gd name="T69" fmla="*/ 197 h 338"/>
                <a:gd name="T70" fmla="*/ 246 w 342"/>
                <a:gd name="T71" fmla="*/ 184 h 338"/>
                <a:gd name="T72" fmla="*/ 259 w 342"/>
                <a:gd name="T73" fmla="*/ 151 h 338"/>
                <a:gd name="T74" fmla="*/ 274 w 342"/>
                <a:gd name="T75" fmla="*/ 141 h 338"/>
                <a:gd name="T76" fmla="*/ 283 w 342"/>
                <a:gd name="T77" fmla="*/ 132 h 338"/>
                <a:gd name="T78" fmla="*/ 293 w 342"/>
                <a:gd name="T79" fmla="*/ 117 h 338"/>
                <a:gd name="T80" fmla="*/ 291 w 342"/>
                <a:gd name="T81" fmla="*/ 111 h 338"/>
                <a:gd name="T82" fmla="*/ 295 w 342"/>
                <a:gd name="T83" fmla="*/ 89 h 338"/>
                <a:gd name="T84" fmla="*/ 330 w 342"/>
                <a:gd name="T85" fmla="*/ 107 h 338"/>
                <a:gd name="T86" fmla="*/ 338 w 342"/>
                <a:gd name="T87" fmla="*/ 109 h 338"/>
                <a:gd name="T88" fmla="*/ 334 w 342"/>
                <a:gd name="T89" fmla="*/ 72 h 338"/>
                <a:gd name="T90" fmla="*/ 327 w 342"/>
                <a:gd name="T91" fmla="*/ 64 h 338"/>
                <a:gd name="T92" fmla="*/ 315 w 342"/>
                <a:gd name="T93" fmla="*/ 64 h 338"/>
                <a:gd name="T94" fmla="*/ 285 w 342"/>
                <a:gd name="T95" fmla="*/ 72 h 338"/>
                <a:gd name="T96" fmla="*/ 274 w 342"/>
                <a:gd name="T97" fmla="*/ 81 h 338"/>
                <a:gd name="T98" fmla="*/ 261 w 342"/>
                <a:gd name="T99" fmla="*/ 74 h 338"/>
                <a:gd name="T100" fmla="*/ 252 w 342"/>
                <a:gd name="T101" fmla="*/ 85 h 338"/>
                <a:gd name="T102" fmla="*/ 238 w 342"/>
                <a:gd name="T103" fmla="*/ 96 h 338"/>
                <a:gd name="T104" fmla="*/ 220 w 342"/>
                <a:gd name="T105" fmla="*/ 115 h 338"/>
                <a:gd name="T106" fmla="*/ 205 w 342"/>
                <a:gd name="T107" fmla="*/ 74 h 338"/>
                <a:gd name="T108" fmla="*/ 116 w 342"/>
                <a:gd name="T109" fmla="*/ 2 h 3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" h="338">
                  <a:moveTo>
                    <a:pt x="116" y="2"/>
                  </a:moveTo>
                  <a:lnTo>
                    <a:pt x="115" y="0"/>
                  </a:lnTo>
                  <a:lnTo>
                    <a:pt x="109" y="6"/>
                  </a:lnTo>
                  <a:lnTo>
                    <a:pt x="113" y="15"/>
                  </a:lnTo>
                  <a:lnTo>
                    <a:pt x="101" y="25"/>
                  </a:lnTo>
                  <a:lnTo>
                    <a:pt x="116" y="32"/>
                  </a:lnTo>
                  <a:lnTo>
                    <a:pt x="111" y="66"/>
                  </a:lnTo>
                  <a:lnTo>
                    <a:pt x="107" y="75"/>
                  </a:lnTo>
                  <a:lnTo>
                    <a:pt x="107" y="81"/>
                  </a:lnTo>
                  <a:lnTo>
                    <a:pt x="109" y="87"/>
                  </a:lnTo>
                  <a:lnTo>
                    <a:pt x="111" y="98"/>
                  </a:lnTo>
                  <a:lnTo>
                    <a:pt x="101" y="105"/>
                  </a:lnTo>
                  <a:lnTo>
                    <a:pt x="98" y="107"/>
                  </a:lnTo>
                  <a:lnTo>
                    <a:pt x="85" y="124"/>
                  </a:lnTo>
                  <a:lnTo>
                    <a:pt x="83" y="128"/>
                  </a:lnTo>
                  <a:lnTo>
                    <a:pt x="75" y="130"/>
                  </a:lnTo>
                  <a:lnTo>
                    <a:pt x="68" y="128"/>
                  </a:lnTo>
                  <a:lnTo>
                    <a:pt x="62" y="136"/>
                  </a:lnTo>
                  <a:lnTo>
                    <a:pt x="62" y="139"/>
                  </a:lnTo>
                  <a:lnTo>
                    <a:pt x="56" y="145"/>
                  </a:lnTo>
                  <a:lnTo>
                    <a:pt x="49" y="162"/>
                  </a:lnTo>
                  <a:lnTo>
                    <a:pt x="51" y="173"/>
                  </a:lnTo>
                  <a:lnTo>
                    <a:pt x="41" y="182"/>
                  </a:lnTo>
                  <a:lnTo>
                    <a:pt x="36" y="171"/>
                  </a:lnTo>
                  <a:lnTo>
                    <a:pt x="30" y="171"/>
                  </a:lnTo>
                  <a:lnTo>
                    <a:pt x="23" y="194"/>
                  </a:lnTo>
                  <a:lnTo>
                    <a:pt x="23" y="205"/>
                  </a:lnTo>
                  <a:lnTo>
                    <a:pt x="23" y="216"/>
                  </a:lnTo>
                  <a:lnTo>
                    <a:pt x="17" y="220"/>
                  </a:lnTo>
                  <a:lnTo>
                    <a:pt x="9" y="233"/>
                  </a:lnTo>
                  <a:lnTo>
                    <a:pt x="0" y="233"/>
                  </a:lnTo>
                  <a:lnTo>
                    <a:pt x="2" y="246"/>
                  </a:lnTo>
                  <a:lnTo>
                    <a:pt x="2" y="254"/>
                  </a:lnTo>
                  <a:lnTo>
                    <a:pt x="0" y="259"/>
                  </a:lnTo>
                  <a:lnTo>
                    <a:pt x="2" y="265"/>
                  </a:lnTo>
                  <a:lnTo>
                    <a:pt x="19" y="286"/>
                  </a:lnTo>
                  <a:lnTo>
                    <a:pt x="28" y="301"/>
                  </a:lnTo>
                  <a:lnTo>
                    <a:pt x="32" y="303"/>
                  </a:lnTo>
                  <a:lnTo>
                    <a:pt x="34" y="301"/>
                  </a:lnTo>
                  <a:lnTo>
                    <a:pt x="41" y="304"/>
                  </a:lnTo>
                  <a:lnTo>
                    <a:pt x="43" y="308"/>
                  </a:lnTo>
                  <a:lnTo>
                    <a:pt x="47" y="308"/>
                  </a:lnTo>
                  <a:lnTo>
                    <a:pt x="53" y="312"/>
                  </a:lnTo>
                  <a:lnTo>
                    <a:pt x="56" y="312"/>
                  </a:lnTo>
                  <a:lnTo>
                    <a:pt x="60" y="314"/>
                  </a:lnTo>
                  <a:lnTo>
                    <a:pt x="56" y="321"/>
                  </a:lnTo>
                  <a:lnTo>
                    <a:pt x="68" y="333"/>
                  </a:lnTo>
                  <a:lnTo>
                    <a:pt x="85" y="338"/>
                  </a:lnTo>
                  <a:lnTo>
                    <a:pt x="92" y="338"/>
                  </a:lnTo>
                  <a:lnTo>
                    <a:pt x="101" y="333"/>
                  </a:lnTo>
                  <a:lnTo>
                    <a:pt x="103" y="327"/>
                  </a:lnTo>
                  <a:lnTo>
                    <a:pt x="109" y="323"/>
                  </a:lnTo>
                  <a:lnTo>
                    <a:pt x="115" y="329"/>
                  </a:lnTo>
                  <a:lnTo>
                    <a:pt x="118" y="331"/>
                  </a:lnTo>
                  <a:lnTo>
                    <a:pt x="124" y="331"/>
                  </a:lnTo>
                  <a:lnTo>
                    <a:pt x="143" y="323"/>
                  </a:lnTo>
                  <a:lnTo>
                    <a:pt x="146" y="310"/>
                  </a:lnTo>
                  <a:lnTo>
                    <a:pt x="148" y="310"/>
                  </a:lnTo>
                  <a:lnTo>
                    <a:pt x="152" y="316"/>
                  </a:lnTo>
                  <a:lnTo>
                    <a:pt x="167" y="301"/>
                  </a:lnTo>
                  <a:lnTo>
                    <a:pt x="173" y="303"/>
                  </a:lnTo>
                  <a:lnTo>
                    <a:pt x="186" y="288"/>
                  </a:lnTo>
                  <a:lnTo>
                    <a:pt x="182" y="280"/>
                  </a:lnTo>
                  <a:lnTo>
                    <a:pt x="184" y="269"/>
                  </a:lnTo>
                  <a:lnTo>
                    <a:pt x="197" y="246"/>
                  </a:lnTo>
                  <a:lnTo>
                    <a:pt x="212" y="182"/>
                  </a:lnTo>
                  <a:lnTo>
                    <a:pt x="216" y="182"/>
                  </a:lnTo>
                  <a:lnTo>
                    <a:pt x="225" y="188"/>
                  </a:lnTo>
                  <a:lnTo>
                    <a:pt x="225" y="192"/>
                  </a:lnTo>
                  <a:lnTo>
                    <a:pt x="231" y="197"/>
                  </a:lnTo>
                  <a:lnTo>
                    <a:pt x="240" y="196"/>
                  </a:lnTo>
                  <a:lnTo>
                    <a:pt x="246" y="184"/>
                  </a:lnTo>
                  <a:lnTo>
                    <a:pt x="253" y="160"/>
                  </a:lnTo>
                  <a:lnTo>
                    <a:pt x="259" y="151"/>
                  </a:lnTo>
                  <a:lnTo>
                    <a:pt x="267" y="156"/>
                  </a:lnTo>
                  <a:lnTo>
                    <a:pt x="274" y="141"/>
                  </a:lnTo>
                  <a:lnTo>
                    <a:pt x="280" y="139"/>
                  </a:lnTo>
                  <a:lnTo>
                    <a:pt x="283" y="132"/>
                  </a:lnTo>
                  <a:lnTo>
                    <a:pt x="289" y="119"/>
                  </a:lnTo>
                  <a:lnTo>
                    <a:pt x="293" y="117"/>
                  </a:lnTo>
                  <a:lnTo>
                    <a:pt x="295" y="113"/>
                  </a:lnTo>
                  <a:lnTo>
                    <a:pt x="291" y="111"/>
                  </a:lnTo>
                  <a:lnTo>
                    <a:pt x="293" y="92"/>
                  </a:lnTo>
                  <a:lnTo>
                    <a:pt x="295" y="89"/>
                  </a:lnTo>
                  <a:lnTo>
                    <a:pt x="297" y="87"/>
                  </a:lnTo>
                  <a:lnTo>
                    <a:pt x="330" y="107"/>
                  </a:lnTo>
                  <a:lnTo>
                    <a:pt x="336" y="109"/>
                  </a:lnTo>
                  <a:lnTo>
                    <a:pt x="338" y="109"/>
                  </a:lnTo>
                  <a:lnTo>
                    <a:pt x="342" y="90"/>
                  </a:lnTo>
                  <a:lnTo>
                    <a:pt x="334" y="72"/>
                  </a:lnTo>
                  <a:lnTo>
                    <a:pt x="330" y="72"/>
                  </a:lnTo>
                  <a:lnTo>
                    <a:pt x="327" y="64"/>
                  </a:lnTo>
                  <a:lnTo>
                    <a:pt x="321" y="66"/>
                  </a:lnTo>
                  <a:lnTo>
                    <a:pt x="315" y="64"/>
                  </a:lnTo>
                  <a:lnTo>
                    <a:pt x="310" y="62"/>
                  </a:lnTo>
                  <a:lnTo>
                    <a:pt x="285" y="72"/>
                  </a:lnTo>
                  <a:lnTo>
                    <a:pt x="283" y="77"/>
                  </a:lnTo>
                  <a:lnTo>
                    <a:pt x="274" y="81"/>
                  </a:lnTo>
                  <a:lnTo>
                    <a:pt x="265" y="77"/>
                  </a:lnTo>
                  <a:lnTo>
                    <a:pt x="261" y="74"/>
                  </a:lnTo>
                  <a:lnTo>
                    <a:pt x="255" y="83"/>
                  </a:lnTo>
                  <a:lnTo>
                    <a:pt x="252" y="85"/>
                  </a:lnTo>
                  <a:lnTo>
                    <a:pt x="246" y="94"/>
                  </a:lnTo>
                  <a:lnTo>
                    <a:pt x="238" y="96"/>
                  </a:lnTo>
                  <a:lnTo>
                    <a:pt x="223" y="113"/>
                  </a:lnTo>
                  <a:lnTo>
                    <a:pt x="220" y="115"/>
                  </a:lnTo>
                  <a:lnTo>
                    <a:pt x="216" y="122"/>
                  </a:lnTo>
                  <a:lnTo>
                    <a:pt x="205" y="74"/>
                  </a:lnTo>
                  <a:lnTo>
                    <a:pt x="131" y="87"/>
                  </a:lnTo>
                  <a:lnTo>
                    <a:pt x="116" y="2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" name="Freeform 103"/>
            <p:cNvSpPr/>
            <p:nvPr/>
          </p:nvSpPr>
          <p:spPr bwMode="gray">
            <a:xfrm>
              <a:off x="3141" y="2802"/>
              <a:ext cx="379" cy="349"/>
            </a:xfrm>
            <a:custGeom>
              <a:gdLst>
                <a:gd name="T0" fmla="*/ 0 w 379"/>
                <a:gd name="T1" fmla="*/ 15 h 349"/>
                <a:gd name="T2" fmla="*/ 341 w 379"/>
                <a:gd name="T3" fmla="*/ 0 h 349"/>
                <a:gd name="T4" fmla="*/ 340 w 379"/>
                <a:gd name="T5" fmla="*/ 6 h 349"/>
                <a:gd name="T6" fmla="*/ 347 w 379"/>
                <a:gd name="T7" fmla="*/ 11 h 349"/>
                <a:gd name="T8" fmla="*/ 351 w 379"/>
                <a:gd name="T9" fmla="*/ 19 h 349"/>
                <a:gd name="T10" fmla="*/ 349 w 379"/>
                <a:gd name="T11" fmla="*/ 26 h 349"/>
                <a:gd name="T12" fmla="*/ 338 w 379"/>
                <a:gd name="T13" fmla="*/ 34 h 349"/>
                <a:gd name="T14" fmla="*/ 328 w 379"/>
                <a:gd name="T15" fmla="*/ 45 h 349"/>
                <a:gd name="T16" fmla="*/ 328 w 379"/>
                <a:gd name="T17" fmla="*/ 51 h 349"/>
                <a:gd name="T18" fmla="*/ 379 w 379"/>
                <a:gd name="T19" fmla="*/ 47 h 349"/>
                <a:gd name="T20" fmla="*/ 377 w 379"/>
                <a:gd name="T21" fmla="*/ 53 h 349"/>
                <a:gd name="T22" fmla="*/ 379 w 379"/>
                <a:gd name="T23" fmla="*/ 56 h 349"/>
                <a:gd name="T24" fmla="*/ 375 w 379"/>
                <a:gd name="T25" fmla="*/ 66 h 349"/>
                <a:gd name="T26" fmla="*/ 366 w 379"/>
                <a:gd name="T27" fmla="*/ 75 h 349"/>
                <a:gd name="T28" fmla="*/ 362 w 379"/>
                <a:gd name="T29" fmla="*/ 96 h 349"/>
                <a:gd name="T30" fmla="*/ 353 w 379"/>
                <a:gd name="T31" fmla="*/ 107 h 349"/>
                <a:gd name="T32" fmla="*/ 355 w 379"/>
                <a:gd name="T33" fmla="*/ 120 h 349"/>
                <a:gd name="T34" fmla="*/ 353 w 379"/>
                <a:gd name="T35" fmla="*/ 137 h 349"/>
                <a:gd name="T36" fmla="*/ 351 w 379"/>
                <a:gd name="T37" fmla="*/ 139 h 349"/>
                <a:gd name="T38" fmla="*/ 341 w 379"/>
                <a:gd name="T39" fmla="*/ 147 h 349"/>
                <a:gd name="T40" fmla="*/ 341 w 379"/>
                <a:gd name="T41" fmla="*/ 152 h 349"/>
                <a:gd name="T42" fmla="*/ 326 w 379"/>
                <a:gd name="T43" fmla="*/ 165 h 349"/>
                <a:gd name="T44" fmla="*/ 321 w 379"/>
                <a:gd name="T45" fmla="*/ 180 h 349"/>
                <a:gd name="T46" fmla="*/ 323 w 379"/>
                <a:gd name="T47" fmla="*/ 195 h 349"/>
                <a:gd name="T48" fmla="*/ 321 w 379"/>
                <a:gd name="T49" fmla="*/ 203 h 349"/>
                <a:gd name="T50" fmla="*/ 306 w 379"/>
                <a:gd name="T51" fmla="*/ 212 h 349"/>
                <a:gd name="T52" fmla="*/ 296 w 379"/>
                <a:gd name="T53" fmla="*/ 227 h 349"/>
                <a:gd name="T54" fmla="*/ 293 w 379"/>
                <a:gd name="T55" fmla="*/ 231 h 349"/>
                <a:gd name="T56" fmla="*/ 293 w 379"/>
                <a:gd name="T57" fmla="*/ 242 h 349"/>
                <a:gd name="T58" fmla="*/ 285 w 379"/>
                <a:gd name="T59" fmla="*/ 252 h 349"/>
                <a:gd name="T60" fmla="*/ 285 w 379"/>
                <a:gd name="T61" fmla="*/ 261 h 349"/>
                <a:gd name="T62" fmla="*/ 281 w 379"/>
                <a:gd name="T63" fmla="*/ 274 h 349"/>
                <a:gd name="T64" fmla="*/ 274 w 379"/>
                <a:gd name="T65" fmla="*/ 287 h 349"/>
                <a:gd name="T66" fmla="*/ 276 w 379"/>
                <a:gd name="T67" fmla="*/ 300 h 349"/>
                <a:gd name="T68" fmla="*/ 283 w 379"/>
                <a:gd name="T69" fmla="*/ 310 h 349"/>
                <a:gd name="T70" fmla="*/ 285 w 379"/>
                <a:gd name="T71" fmla="*/ 319 h 349"/>
                <a:gd name="T72" fmla="*/ 287 w 379"/>
                <a:gd name="T73" fmla="*/ 321 h 349"/>
                <a:gd name="T74" fmla="*/ 287 w 379"/>
                <a:gd name="T75" fmla="*/ 327 h 349"/>
                <a:gd name="T76" fmla="*/ 281 w 379"/>
                <a:gd name="T77" fmla="*/ 329 h 349"/>
                <a:gd name="T78" fmla="*/ 281 w 379"/>
                <a:gd name="T79" fmla="*/ 338 h 349"/>
                <a:gd name="T80" fmla="*/ 281 w 379"/>
                <a:gd name="T81" fmla="*/ 342 h 349"/>
                <a:gd name="T82" fmla="*/ 51 w 379"/>
                <a:gd name="T83" fmla="*/ 349 h 349"/>
                <a:gd name="T84" fmla="*/ 51 w 379"/>
                <a:gd name="T85" fmla="*/ 297 h 349"/>
                <a:gd name="T86" fmla="*/ 37 w 379"/>
                <a:gd name="T87" fmla="*/ 295 h 349"/>
                <a:gd name="T88" fmla="*/ 28 w 379"/>
                <a:gd name="T89" fmla="*/ 300 h 349"/>
                <a:gd name="T90" fmla="*/ 24 w 379"/>
                <a:gd name="T91" fmla="*/ 299 h 349"/>
                <a:gd name="T92" fmla="*/ 13 w 379"/>
                <a:gd name="T93" fmla="*/ 289 h 349"/>
                <a:gd name="T94" fmla="*/ 15 w 379"/>
                <a:gd name="T95" fmla="*/ 120 h 349"/>
                <a:gd name="T96" fmla="*/ 0 w 379"/>
                <a:gd name="T97" fmla="*/ 15 h 3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9" h="349">
                  <a:moveTo>
                    <a:pt x="0" y="15"/>
                  </a:moveTo>
                  <a:lnTo>
                    <a:pt x="341" y="0"/>
                  </a:lnTo>
                  <a:lnTo>
                    <a:pt x="340" y="6"/>
                  </a:lnTo>
                  <a:lnTo>
                    <a:pt x="347" y="11"/>
                  </a:lnTo>
                  <a:lnTo>
                    <a:pt x="351" y="19"/>
                  </a:lnTo>
                  <a:lnTo>
                    <a:pt x="349" y="26"/>
                  </a:lnTo>
                  <a:lnTo>
                    <a:pt x="338" y="34"/>
                  </a:lnTo>
                  <a:lnTo>
                    <a:pt x="328" y="45"/>
                  </a:lnTo>
                  <a:lnTo>
                    <a:pt x="328" y="51"/>
                  </a:lnTo>
                  <a:lnTo>
                    <a:pt x="379" y="47"/>
                  </a:lnTo>
                  <a:lnTo>
                    <a:pt x="377" y="53"/>
                  </a:lnTo>
                  <a:lnTo>
                    <a:pt x="379" y="56"/>
                  </a:lnTo>
                  <a:lnTo>
                    <a:pt x="375" y="66"/>
                  </a:lnTo>
                  <a:lnTo>
                    <a:pt x="366" y="75"/>
                  </a:lnTo>
                  <a:lnTo>
                    <a:pt x="362" y="96"/>
                  </a:lnTo>
                  <a:lnTo>
                    <a:pt x="353" y="107"/>
                  </a:lnTo>
                  <a:lnTo>
                    <a:pt x="355" y="120"/>
                  </a:lnTo>
                  <a:lnTo>
                    <a:pt x="353" y="137"/>
                  </a:lnTo>
                  <a:lnTo>
                    <a:pt x="351" y="139"/>
                  </a:lnTo>
                  <a:lnTo>
                    <a:pt x="341" y="147"/>
                  </a:lnTo>
                  <a:lnTo>
                    <a:pt x="341" y="152"/>
                  </a:lnTo>
                  <a:lnTo>
                    <a:pt x="326" y="165"/>
                  </a:lnTo>
                  <a:lnTo>
                    <a:pt x="321" y="180"/>
                  </a:lnTo>
                  <a:lnTo>
                    <a:pt x="323" y="195"/>
                  </a:lnTo>
                  <a:lnTo>
                    <a:pt x="321" y="203"/>
                  </a:lnTo>
                  <a:lnTo>
                    <a:pt x="306" y="212"/>
                  </a:lnTo>
                  <a:lnTo>
                    <a:pt x="296" y="227"/>
                  </a:lnTo>
                  <a:lnTo>
                    <a:pt x="293" y="231"/>
                  </a:lnTo>
                  <a:lnTo>
                    <a:pt x="293" y="242"/>
                  </a:lnTo>
                  <a:lnTo>
                    <a:pt x="285" y="252"/>
                  </a:lnTo>
                  <a:lnTo>
                    <a:pt x="285" y="261"/>
                  </a:lnTo>
                  <a:lnTo>
                    <a:pt x="281" y="274"/>
                  </a:lnTo>
                  <a:lnTo>
                    <a:pt x="274" y="287"/>
                  </a:lnTo>
                  <a:lnTo>
                    <a:pt x="276" y="300"/>
                  </a:lnTo>
                  <a:lnTo>
                    <a:pt x="283" y="310"/>
                  </a:lnTo>
                  <a:lnTo>
                    <a:pt x="285" y="319"/>
                  </a:lnTo>
                  <a:lnTo>
                    <a:pt x="287" y="321"/>
                  </a:lnTo>
                  <a:lnTo>
                    <a:pt x="287" y="327"/>
                  </a:lnTo>
                  <a:lnTo>
                    <a:pt x="281" y="329"/>
                  </a:lnTo>
                  <a:lnTo>
                    <a:pt x="281" y="338"/>
                  </a:lnTo>
                  <a:lnTo>
                    <a:pt x="281" y="342"/>
                  </a:lnTo>
                  <a:lnTo>
                    <a:pt x="51" y="349"/>
                  </a:lnTo>
                  <a:lnTo>
                    <a:pt x="51" y="297"/>
                  </a:lnTo>
                  <a:lnTo>
                    <a:pt x="37" y="295"/>
                  </a:lnTo>
                  <a:lnTo>
                    <a:pt x="28" y="300"/>
                  </a:lnTo>
                  <a:lnTo>
                    <a:pt x="24" y="299"/>
                  </a:lnTo>
                  <a:lnTo>
                    <a:pt x="13" y="289"/>
                  </a:lnTo>
                  <a:lnTo>
                    <a:pt x="15" y="120"/>
                  </a:lnTo>
                  <a:lnTo>
                    <a:pt x="0" y="15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" name="Freeform 104"/>
            <p:cNvSpPr/>
            <p:nvPr/>
          </p:nvSpPr>
          <p:spPr bwMode="gray">
            <a:xfrm>
              <a:off x="1671" y="2170"/>
              <a:ext cx="428" cy="533"/>
            </a:xfrm>
            <a:custGeom>
              <a:gdLst>
                <a:gd name="T0" fmla="*/ 376 w 428"/>
                <a:gd name="T1" fmla="*/ 533 h 533"/>
                <a:gd name="T2" fmla="*/ 428 w 428"/>
                <a:gd name="T3" fmla="*/ 152 h 533"/>
                <a:gd name="T4" fmla="*/ 288 w 428"/>
                <a:gd name="T5" fmla="*/ 129 h 533"/>
                <a:gd name="T6" fmla="*/ 303 w 428"/>
                <a:gd name="T7" fmla="*/ 37 h 533"/>
                <a:gd name="T8" fmla="*/ 92 w 428"/>
                <a:gd name="T9" fmla="*/ 0 h 533"/>
                <a:gd name="T10" fmla="*/ 0 w 428"/>
                <a:gd name="T11" fmla="*/ 473 h 533"/>
                <a:gd name="T12" fmla="*/ 376 w 428"/>
                <a:gd name="T13" fmla="*/ 533 h 5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533">
                  <a:moveTo>
                    <a:pt x="376" y="533"/>
                  </a:moveTo>
                  <a:lnTo>
                    <a:pt x="428" y="152"/>
                  </a:lnTo>
                  <a:lnTo>
                    <a:pt x="288" y="129"/>
                  </a:lnTo>
                  <a:lnTo>
                    <a:pt x="303" y="37"/>
                  </a:lnTo>
                  <a:lnTo>
                    <a:pt x="92" y="0"/>
                  </a:lnTo>
                  <a:lnTo>
                    <a:pt x="0" y="473"/>
                  </a:lnTo>
                  <a:lnTo>
                    <a:pt x="376" y="533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" name="Freeform 105"/>
            <p:cNvSpPr/>
            <p:nvPr/>
          </p:nvSpPr>
          <p:spPr bwMode="gray">
            <a:xfrm>
              <a:off x="1820" y="2196"/>
              <a:ext cx="60" cy="98"/>
            </a:xfrm>
            <a:custGeom>
              <a:gdLst>
                <a:gd name="T0" fmla="*/ 9 w 60"/>
                <a:gd name="T1" fmla="*/ 6 h 98"/>
                <a:gd name="T2" fmla="*/ 7 w 60"/>
                <a:gd name="T3" fmla="*/ 9 h 98"/>
                <a:gd name="T4" fmla="*/ 3 w 60"/>
                <a:gd name="T5" fmla="*/ 13 h 98"/>
                <a:gd name="T6" fmla="*/ 3 w 60"/>
                <a:gd name="T7" fmla="*/ 19 h 98"/>
                <a:gd name="T8" fmla="*/ 2 w 60"/>
                <a:gd name="T9" fmla="*/ 26 h 98"/>
                <a:gd name="T10" fmla="*/ 2 w 60"/>
                <a:gd name="T11" fmla="*/ 28 h 98"/>
                <a:gd name="T12" fmla="*/ 2 w 60"/>
                <a:gd name="T13" fmla="*/ 32 h 98"/>
                <a:gd name="T14" fmla="*/ 2 w 60"/>
                <a:gd name="T15" fmla="*/ 36 h 98"/>
                <a:gd name="T16" fmla="*/ 5 w 60"/>
                <a:gd name="T17" fmla="*/ 34 h 98"/>
                <a:gd name="T18" fmla="*/ 5 w 60"/>
                <a:gd name="T19" fmla="*/ 38 h 98"/>
                <a:gd name="T20" fmla="*/ 7 w 60"/>
                <a:gd name="T21" fmla="*/ 43 h 98"/>
                <a:gd name="T22" fmla="*/ 7 w 60"/>
                <a:gd name="T23" fmla="*/ 51 h 98"/>
                <a:gd name="T24" fmla="*/ 5 w 60"/>
                <a:gd name="T25" fmla="*/ 54 h 98"/>
                <a:gd name="T26" fmla="*/ 5 w 60"/>
                <a:gd name="T27" fmla="*/ 54 h 98"/>
                <a:gd name="T28" fmla="*/ 3 w 60"/>
                <a:gd name="T29" fmla="*/ 58 h 98"/>
                <a:gd name="T30" fmla="*/ 3 w 60"/>
                <a:gd name="T31" fmla="*/ 66 h 98"/>
                <a:gd name="T32" fmla="*/ 2 w 60"/>
                <a:gd name="T33" fmla="*/ 75 h 98"/>
                <a:gd name="T34" fmla="*/ 2 w 60"/>
                <a:gd name="T35" fmla="*/ 83 h 98"/>
                <a:gd name="T36" fmla="*/ 3 w 60"/>
                <a:gd name="T37" fmla="*/ 83 h 98"/>
                <a:gd name="T38" fmla="*/ 5 w 60"/>
                <a:gd name="T39" fmla="*/ 81 h 98"/>
                <a:gd name="T40" fmla="*/ 5 w 60"/>
                <a:gd name="T41" fmla="*/ 77 h 98"/>
                <a:gd name="T42" fmla="*/ 9 w 60"/>
                <a:gd name="T43" fmla="*/ 73 h 98"/>
                <a:gd name="T44" fmla="*/ 11 w 60"/>
                <a:gd name="T45" fmla="*/ 83 h 98"/>
                <a:gd name="T46" fmla="*/ 11 w 60"/>
                <a:gd name="T47" fmla="*/ 96 h 98"/>
                <a:gd name="T48" fmla="*/ 13 w 60"/>
                <a:gd name="T49" fmla="*/ 96 h 98"/>
                <a:gd name="T50" fmla="*/ 17 w 60"/>
                <a:gd name="T51" fmla="*/ 96 h 98"/>
                <a:gd name="T52" fmla="*/ 20 w 60"/>
                <a:gd name="T53" fmla="*/ 96 h 98"/>
                <a:gd name="T54" fmla="*/ 26 w 60"/>
                <a:gd name="T55" fmla="*/ 98 h 98"/>
                <a:gd name="T56" fmla="*/ 32 w 60"/>
                <a:gd name="T57" fmla="*/ 94 h 98"/>
                <a:gd name="T58" fmla="*/ 41 w 60"/>
                <a:gd name="T59" fmla="*/ 90 h 98"/>
                <a:gd name="T60" fmla="*/ 47 w 60"/>
                <a:gd name="T61" fmla="*/ 90 h 98"/>
                <a:gd name="T62" fmla="*/ 50 w 60"/>
                <a:gd name="T63" fmla="*/ 88 h 98"/>
                <a:gd name="T64" fmla="*/ 50 w 60"/>
                <a:gd name="T65" fmla="*/ 86 h 98"/>
                <a:gd name="T66" fmla="*/ 52 w 60"/>
                <a:gd name="T67" fmla="*/ 84 h 98"/>
                <a:gd name="T68" fmla="*/ 54 w 60"/>
                <a:gd name="T69" fmla="*/ 77 h 98"/>
                <a:gd name="T70" fmla="*/ 49 w 60"/>
                <a:gd name="T71" fmla="*/ 73 h 98"/>
                <a:gd name="T72" fmla="*/ 43 w 60"/>
                <a:gd name="T73" fmla="*/ 68 h 98"/>
                <a:gd name="T74" fmla="*/ 41 w 60"/>
                <a:gd name="T75" fmla="*/ 58 h 98"/>
                <a:gd name="T76" fmla="*/ 43 w 60"/>
                <a:gd name="T77" fmla="*/ 58 h 98"/>
                <a:gd name="T78" fmla="*/ 43 w 60"/>
                <a:gd name="T79" fmla="*/ 53 h 98"/>
                <a:gd name="T80" fmla="*/ 47 w 60"/>
                <a:gd name="T81" fmla="*/ 49 h 98"/>
                <a:gd name="T82" fmla="*/ 54 w 60"/>
                <a:gd name="T83" fmla="*/ 47 h 98"/>
                <a:gd name="T84" fmla="*/ 58 w 60"/>
                <a:gd name="T85" fmla="*/ 43 h 98"/>
                <a:gd name="T86" fmla="*/ 60 w 60"/>
                <a:gd name="T87" fmla="*/ 36 h 98"/>
                <a:gd name="T88" fmla="*/ 58 w 60"/>
                <a:gd name="T89" fmla="*/ 34 h 98"/>
                <a:gd name="T90" fmla="*/ 54 w 60"/>
                <a:gd name="T91" fmla="*/ 30 h 98"/>
                <a:gd name="T92" fmla="*/ 47 w 60"/>
                <a:gd name="T93" fmla="*/ 28 h 98"/>
                <a:gd name="T94" fmla="*/ 43 w 60"/>
                <a:gd name="T95" fmla="*/ 28 h 98"/>
                <a:gd name="T96" fmla="*/ 37 w 60"/>
                <a:gd name="T97" fmla="*/ 34 h 98"/>
                <a:gd name="T98" fmla="*/ 32 w 60"/>
                <a:gd name="T99" fmla="*/ 39 h 98"/>
                <a:gd name="T100" fmla="*/ 28 w 60"/>
                <a:gd name="T101" fmla="*/ 39 h 98"/>
                <a:gd name="T102" fmla="*/ 28 w 60"/>
                <a:gd name="T103" fmla="*/ 32 h 98"/>
                <a:gd name="T104" fmla="*/ 28 w 60"/>
                <a:gd name="T105" fmla="*/ 24 h 98"/>
                <a:gd name="T106" fmla="*/ 28 w 60"/>
                <a:gd name="T107" fmla="*/ 24 h 98"/>
                <a:gd name="T108" fmla="*/ 24 w 60"/>
                <a:gd name="T109" fmla="*/ 21 h 98"/>
                <a:gd name="T110" fmla="*/ 24 w 60"/>
                <a:gd name="T111" fmla="*/ 15 h 98"/>
                <a:gd name="T112" fmla="*/ 24 w 60"/>
                <a:gd name="T113" fmla="*/ 13 h 98"/>
                <a:gd name="T114" fmla="*/ 26 w 60"/>
                <a:gd name="T115" fmla="*/ 8 h 98"/>
                <a:gd name="T116" fmla="*/ 24 w 60"/>
                <a:gd name="T117" fmla="*/ 4 h 98"/>
                <a:gd name="T118" fmla="*/ 19 w 60"/>
                <a:gd name="T119" fmla="*/ 0 h 98"/>
                <a:gd name="T120" fmla="*/ 11 w 60"/>
                <a:gd name="T121" fmla="*/ 4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98">
                  <a:moveTo>
                    <a:pt x="11" y="4"/>
                  </a:moveTo>
                  <a:lnTo>
                    <a:pt x="9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3" y="19"/>
                  </a:lnTo>
                  <a:lnTo>
                    <a:pt x="3" y="23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7" y="43"/>
                  </a:lnTo>
                  <a:lnTo>
                    <a:pt x="7" y="47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3" y="56"/>
                  </a:lnTo>
                  <a:lnTo>
                    <a:pt x="3" y="58"/>
                  </a:lnTo>
                  <a:lnTo>
                    <a:pt x="3" y="62"/>
                  </a:lnTo>
                  <a:lnTo>
                    <a:pt x="3" y="66"/>
                  </a:lnTo>
                  <a:lnTo>
                    <a:pt x="3" y="69"/>
                  </a:lnTo>
                  <a:lnTo>
                    <a:pt x="2" y="75"/>
                  </a:lnTo>
                  <a:lnTo>
                    <a:pt x="2" y="79"/>
                  </a:lnTo>
                  <a:lnTo>
                    <a:pt x="2" y="83"/>
                  </a:lnTo>
                  <a:lnTo>
                    <a:pt x="3" y="84"/>
                  </a:lnTo>
                  <a:lnTo>
                    <a:pt x="3" y="83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79"/>
                  </a:lnTo>
                  <a:lnTo>
                    <a:pt x="5" y="77"/>
                  </a:lnTo>
                  <a:lnTo>
                    <a:pt x="7" y="75"/>
                  </a:lnTo>
                  <a:lnTo>
                    <a:pt x="9" y="73"/>
                  </a:lnTo>
                  <a:lnTo>
                    <a:pt x="11" y="77"/>
                  </a:lnTo>
                  <a:lnTo>
                    <a:pt x="11" y="83"/>
                  </a:lnTo>
                  <a:lnTo>
                    <a:pt x="13" y="88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5" y="96"/>
                  </a:lnTo>
                  <a:lnTo>
                    <a:pt x="17" y="96"/>
                  </a:lnTo>
                  <a:lnTo>
                    <a:pt x="19" y="96"/>
                  </a:lnTo>
                  <a:lnTo>
                    <a:pt x="20" y="96"/>
                  </a:lnTo>
                  <a:lnTo>
                    <a:pt x="24" y="98"/>
                  </a:lnTo>
                  <a:lnTo>
                    <a:pt x="26" y="98"/>
                  </a:lnTo>
                  <a:lnTo>
                    <a:pt x="28" y="96"/>
                  </a:lnTo>
                  <a:lnTo>
                    <a:pt x="32" y="94"/>
                  </a:lnTo>
                  <a:lnTo>
                    <a:pt x="37" y="92"/>
                  </a:lnTo>
                  <a:lnTo>
                    <a:pt x="41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9" y="8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4" y="81"/>
                  </a:lnTo>
                  <a:lnTo>
                    <a:pt x="54" y="77"/>
                  </a:lnTo>
                  <a:lnTo>
                    <a:pt x="52" y="75"/>
                  </a:lnTo>
                  <a:lnTo>
                    <a:pt x="49" y="73"/>
                  </a:lnTo>
                  <a:lnTo>
                    <a:pt x="45" y="71"/>
                  </a:lnTo>
                  <a:lnTo>
                    <a:pt x="43" y="68"/>
                  </a:lnTo>
                  <a:lnTo>
                    <a:pt x="41" y="64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8"/>
                  </a:lnTo>
                  <a:lnTo>
                    <a:pt x="43" y="54"/>
                  </a:lnTo>
                  <a:lnTo>
                    <a:pt x="43" y="53"/>
                  </a:lnTo>
                  <a:lnTo>
                    <a:pt x="45" y="51"/>
                  </a:lnTo>
                  <a:lnTo>
                    <a:pt x="47" y="49"/>
                  </a:lnTo>
                  <a:lnTo>
                    <a:pt x="50" y="47"/>
                  </a:lnTo>
                  <a:lnTo>
                    <a:pt x="54" y="47"/>
                  </a:lnTo>
                  <a:lnTo>
                    <a:pt x="56" y="45"/>
                  </a:lnTo>
                  <a:lnTo>
                    <a:pt x="58" y="43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0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39" y="30"/>
                  </a:lnTo>
                  <a:lnTo>
                    <a:pt x="37" y="34"/>
                  </a:lnTo>
                  <a:lnTo>
                    <a:pt x="34" y="36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4" name="Group 28"/>
          <p:cNvGrpSpPr/>
          <p:nvPr/>
        </p:nvGrpSpPr>
        <p:grpSpPr>
          <a:xfrm>
            <a:off x="7149724" y="5113300"/>
            <a:ext cx="1108869" cy="1121122"/>
            <a:chOff x="1442" y="962"/>
            <a:chExt cx="2702" cy="2732"/>
          </a:xfrm>
          <a:solidFill>
            <a:srgbClr val="13A984"/>
          </a:solidFill>
        </p:grpSpPr>
        <p:sp>
          <p:nvSpPr>
            <p:cNvPr id="315" name="Freeform 29"/>
            <p:cNvSpPr/>
            <p:nvPr/>
          </p:nvSpPr>
          <p:spPr bwMode="gray">
            <a:xfrm>
              <a:off x="1583" y="3049"/>
              <a:ext cx="354" cy="514"/>
            </a:xfrm>
            <a:custGeom>
              <a:gdLst>
                <a:gd name="T0" fmla="*/ 4 w 708"/>
                <a:gd name="T1" fmla="*/ 215 h 1027"/>
                <a:gd name="T2" fmla="*/ 17 w 708"/>
                <a:gd name="T3" fmla="*/ 240 h 1027"/>
                <a:gd name="T4" fmla="*/ 46 w 708"/>
                <a:gd name="T5" fmla="*/ 287 h 1027"/>
                <a:gd name="T6" fmla="*/ 110 w 708"/>
                <a:gd name="T7" fmla="*/ 347 h 1027"/>
                <a:gd name="T8" fmla="*/ 95 w 708"/>
                <a:gd name="T9" fmla="*/ 366 h 1027"/>
                <a:gd name="T10" fmla="*/ 71 w 708"/>
                <a:gd name="T11" fmla="*/ 363 h 1027"/>
                <a:gd name="T12" fmla="*/ 57 w 708"/>
                <a:gd name="T13" fmla="*/ 316 h 1027"/>
                <a:gd name="T14" fmla="*/ 20 w 708"/>
                <a:gd name="T15" fmla="*/ 338 h 1027"/>
                <a:gd name="T16" fmla="*/ 60 w 708"/>
                <a:gd name="T17" fmla="*/ 414 h 1027"/>
                <a:gd name="T18" fmla="*/ 68 w 708"/>
                <a:gd name="T19" fmla="*/ 451 h 1027"/>
                <a:gd name="T20" fmla="*/ 154 w 708"/>
                <a:gd name="T21" fmla="*/ 394 h 1027"/>
                <a:gd name="T22" fmla="*/ 154 w 708"/>
                <a:gd name="T23" fmla="*/ 437 h 1027"/>
                <a:gd name="T24" fmla="*/ 228 w 708"/>
                <a:gd name="T25" fmla="*/ 427 h 1027"/>
                <a:gd name="T26" fmla="*/ 172 w 708"/>
                <a:gd name="T27" fmla="*/ 371 h 1027"/>
                <a:gd name="T28" fmla="*/ 182 w 708"/>
                <a:gd name="T29" fmla="*/ 330 h 1027"/>
                <a:gd name="T30" fmla="*/ 188 w 708"/>
                <a:gd name="T31" fmla="*/ 268 h 1027"/>
                <a:gd name="T32" fmla="*/ 241 w 708"/>
                <a:gd name="T33" fmla="*/ 285 h 1027"/>
                <a:gd name="T34" fmla="*/ 276 w 708"/>
                <a:gd name="T35" fmla="*/ 372 h 1027"/>
                <a:gd name="T36" fmla="*/ 269 w 708"/>
                <a:gd name="T37" fmla="*/ 441 h 1027"/>
                <a:gd name="T38" fmla="*/ 250 w 708"/>
                <a:gd name="T39" fmla="*/ 468 h 1027"/>
                <a:gd name="T40" fmla="*/ 289 w 708"/>
                <a:gd name="T41" fmla="*/ 484 h 1027"/>
                <a:gd name="T42" fmla="*/ 233 w 708"/>
                <a:gd name="T43" fmla="*/ 573 h 1027"/>
                <a:gd name="T44" fmla="*/ 161 w 708"/>
                <a:gd name="T45" fmla="*/ 645 h 1027"/>
                <a:gd name="T46" fmla="*/ 172 w 708"/>
                <a:gd name="T47" fmla="*/ 745 h 1027"/>
                <a:gd name="T48" fmla="*/ 172 w 708"/>
                <a:gd name="T49" fmla="*/ 854 h 1027"/>
                <a:gd name="T50" fmla="*/ 143 w 708"/>
                <a:gd name="T51" fmla="*/ 913 h 1027"/>
                <a:gd name="T52" fmla="*/ 208 w 708"/>
                <a:gd name="T53" fmla="*/ 942 h 1027"/>
                <a:gd name="T54" fmla="*/ 261 w 708"/>
                <a:gd name="T55" fmla="*/ 970 h 1027"/>
                <a:gd name="T56" fmla="*/ 248 w 708"/>
                <a:gd name="T57" fmla="*/ 906 h 1027"/>
                <a:gd name="T58" fmla="*/ 261 w 708"/>
                <a:gd name="T59" fmla="*/ 813 h 1027"/>
                <a:gd name="T60" fmla="*/ 332 w 708"/>
                <a:gd name="T61" fmla="*/ 790 h 1027"/>
                <a:gd name="T62" fmla="*/ 300 w 708"/>
                <a:gd name="T63" fmla="*/ 838 h 1027"/>
                <a:gd name="T64" fmla="*/ 317 w 708"/>
                <a:gd name="T65" fmla="*/ 897 h 1027"/>
                <a:gd name="T66" fmla="*/ 284 w 708"/>
                <a:gd name="T67" fmla="*/ 1000 h 1027"/>
                <a:gd name="T68" fmla="*/ 337 w 708"/>
                <a:gd name="T69" fmla="*/ 1009 h 1027"/>
                <a:gd name="T70" fmla="*/ 405 w 708"/>
                <a:gd name="T71" fmla="*/ 950 h 1027"/>
                <a:gd name="T72" fmla="*/ 399 w 708"/>
                <a:gd name="T73" fmla="*/ 889 h 1027"/>
                <a:gd name="T74" fmla="*/ 449 w 708"/>
                <a:gd name="T75" fmla="*/ 886 h 1027"/>
                <a:gd name="T76" fmla="*/ 508 w 708"/>
                <a:gd name="T77" fmla="*/ 850 h 1027"/>
                <a:gd name="T78" fmla="*/ 530 w 708"/>
                <a:gd name="T79" fmla="*/ 745 h 1027"/>
                <a:gd name="T80" fmla="*/ 564 w 708"/>
                <a:gd name="T81" fmla="*/ 627 h 1027"/>
                <a:gd name="T82" fmla="*/ 601 w 708"/>
                <a:gd name="T83" fmla="*/ 543 h 1027"/>
                <a:gd name="T84" fmla="*/ 632 w 708"/>
                <a:gd name="T85" fmla="*/ 478 h 1027"/>
                <a:gd name="T86" fmla="*/ 666 w 708"/>
                <a:gd name="T87" fmla="*/ 436 h 1027"/>
                <a:gd name="T88" fmla="*/ 707 w 708"/>
                <a:gd name="T89" fmla="*/ 403 h 1027"/>
                <a:gd name="T90" fmla="*/ 691 w 708"/>
                <a:gd name="T91" fmla="*/ 361 h 1027"/>
                <a:gd name="T92" fmla="*/ 691 w 708"/>
                <a:gd name="T93" fmla="*/ 330 h 1027"/>
                <a:gd name="T94" fmla="*/ 663 w 708"/>
                <a:gd name="T95" fmla="*/ 291 h 1027"/>
                <a:gd name="T96" fmla="*/ 624 w 708"/>
                <a:gd name="T97" fmla="*/ 254 h 1027"/>
                <a:gd name="T98" fmla="*/ 582 w 708"/>
                <a:gd name="T99" fmla="*/ 226 h 1027"/>
                <a:gd name="T100" fmla="*/ 643 w 708"/>
                <a:gd name="T101" fmla="*/ 153 h 1027"/>
                <a:gd name="T102" fmla="*/ 562 w 708"/>
                <a:gd name="T103" fmla="*/ 130 h 1027"/>
                <a:gd name="T104" fmla="*/ 470 w 708"/>
                <a:gd name="T105" fmla="*/ 127 h 1027"/>
                <a:gd name="T106" fmla="*/ 427 w 708"/>
                <a:gd name="T107" fmla="*/ 40 h 1027"/>
                <a:gd name="T108" fmla="*/ 365 w 708"/>
                <a:gd name="T109" fmla="*/ 1 h 1027"/>
                <a:gd name="T110" fmla="*/ 287 w 708"/>
                <a:gd name="T111" fmla="*/ 32 h 1027"/>
                <a:gd name="T112" fmla="*/ 211 w 708"/>
                <a:gd name="T113" fmla="*/ 96 h 1027"/>
                <a:gd name="T114" fmla="*/ 157 w 708"/>
                <a:gd name="T115" fmla="*/ 153 h 1027"/>
                <a:gd name="T116" fmla="*/ 132 w 708"/>
                <a:gd name="T117" fmla="*/ 152 h 1027"/>
                <a:gd name="T118" fmla="*/ 87 w 708"/>
                <a:gd name="T119" fmla="*/ 144 h 1027"/>
                <a:gd name="T120" fmla="*/ 85 w 708"/>
                <a:gd name="T121" fmla="*/ 200 h 1027"/>
                <a:gd name="T122" fmla="*/ 18 w 708"/>
                <a:gd name="T123" fmla="*/ 180 h 10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" h="1027">
                  <a:moveTo>
                    <a:pt x="9" y="180"/>
                  </a:moveTo>
                  <a:lnTo>
                    <a:pt x="9" y="184"/>
                  </a:lnTo>
                  <a:lnTo>
                    <a:pt x="9" y="194"/>
                  </a:lnTo>
                  <a:lnTo>
                    <a:pt x="8" y="205"/>
                  </a:lnTo>
                  <a:lnTo>
                    <a:pt x="8" y="211"/>
                  </a:lnTo>
                  <a:lnTo>
                    <a:pt x="6" y="212"/>
                  </a:lnTo>
                  <a:lnTo>
                    <a:pt x="4" y="215"/>
                  </a:lnTo>
                  <a:lnTo>
                    <a:pt x="3" y="218"/>
                  </a:lnTo>
                  <a:lnTo>
                    <a:pt x="1" y="222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8" y="236"/>
                  </a:lnTo>
                  <a:lnTo>
                    <a:pt x="17" y="240"/>
                  </a:lnTo>
                  <a:lnTo>
                    <a:pt x="26" y="243"/>
                  </a:lnTo>
                  <a:lnTo>
                    <a:pt x="32" y="250"/>
                  </a:lnTo>
                  <a:lnTo>
                    <a:pt x="34" y="259"/>
                  </a:lnTo>
                  <a:lnTo>
                    <a:pt x="34" y="270"/>
                  </a:lnTo>
                  <a:lnTo>
                    <a:pt x="34" y="281"/>
                  </a:lnTo>
                  <a:lnTo>
                    <a:pt x="39" y="285"/>
                  </a:lnTo>
                  <a:lnTo>
                    <a:pt x="46" y="287"/>
                  </a:lnTo>
                  <a:lnTo>
                    <a:pt x="57" y="288"/>
                  </a:lnTo>
                  <a:lnTo>
                    <a:pt x="71" y="291"/>
                  </a:lnTo>
                  <a:lnTo>
                    <a:pt x="82" y="298"/>
                  </a:lnTo>
                  <a:lnTo>
                    <a:pt x="91" y="310"/>
                  </a:lnTo>
                  <a:lnTo>
                    <a:pt x="99" y="323"/>
                  </a:lnTo>
                  <a:lnTo>
                    <a:pt x="105" y="336"/>
                  </a:lnTo>
                  <a:lnTo>
                    <a:pt x="110" y="347"/>
                  </a:lnTo>
                  <a:lnTo>
                    <a:pt x="110" y="352"/>
                  </a:lnTo>
                  <a:lnTo>
                    <a:pt x="110" y="355"/>
                  </a:lnTo>
                  <a:lnTo>
                    <a:pt x="109" y="358"/>
                  </a:lnTo>
                  <a:lnTo>
                    <a:pt x="105" y="360"/>
                  </a:lnTo>
                  <a:lnTo>
                    <a:pt x="102" y="361"/>
                  </a:lnTo>
                  <a:lnTo>
                    <a:pt x="98" y="364"/>
                  </a:lnTo>
                  <a:lnTo>
                    <a:pt x="95" y="366"/>
                  </a:lnTo>
                  <a:lnTo>
                    <a:pt x="90" y="368"/>
                  </a:lnTo>
                  <a:lnTo>
                    <a:pt x="88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77" y="369"/>
                  </a:lnTo>
                  <a:lnTo>
                    <a:pt x="74" y="366"/>
                  </a:lnTo>
                  <a:lnTo>
                    <a:pt x="71" y="363"/>
                  </a:lnTo>
                  <a:lnTo>
                    <a:pt x="70" y="360"/>
                  </a:lnTo>
                  <a:lnTo>
                    <a:pt x="67" y="355"/>
                  </a:lnTo>
                  <a:lnTo>
                    <a:pt x="65" y="350"/>
                  </a:lnTo>
                  <a:lnTo>
                    <a:pt x="65" y="347"/>
                  </a:lnTo>
                  <a:lnTo>
                    <a:pt x="64" y="340"/>
                  </a:lnTo>
                  <a:lnTo>
                    <a:pt x="60" y="329"/>
                  </a:lnTo>
                  <a:lnTo>
                    <a:pt x="57" y="316"/>
                  </a:lnTo>
                  <a:lnTo>
                    <a:pt x="51" y="304"/>
                  </a:lnTo>
                  <a:lnTo>
                    <a:pt x="45" y="296"/>
                  </a:lnTo>
                  <a:lnTo>
                    <a:pt x="39" y="295"/>
                  </a:lnTo>
                  <a:lnTo>
                    <a:pt x="32" y="299"/>
                  </a:lnTo>
                  <a:lnTo>
                    <a:pt x="28" y="310"/>
                  </a:lnTo>
                  <a:lnTo>
                    <a:pt x="23" y="324"/>
                  </a:lnTo>
                  <a:lnTo>
                    <a:pt x="20" y="338"/>
                  </a:lnTo>
                  <a:lnTo>
                    <a:pt x="22" y="354"/>
                  </a:lnTo>
                  <a:lnTo>
                    <a:pt x="26" y="364"/>
                  </a:lnTo>
                  <a:lnTo>
                    <a:pt x="36" y="375"/>
                  </a:lnTo>
                  <a:lnTo>
                    <a:pt x="46" y="385"/>
                  </a:lnTo>
                  <a:lnTo>
                    <a:pt x="56" y="394"/>
                  </a:lnTo>
                  <a:lnTo>
                    <a:pt x="62" y="403"/>
                  </a:lnTo>
                  <a:lnTo>
                    <a:pt x="60" y="414"/>
                  </a:lnTo>
                  <a:lnTo>
                    <a:pt x="57" y="425"/>
                  </a:lnTo>
                  <a:lnTo>
                    <a:pt x="54" y="437"/>
                  </a:lnTo>
                  <a:lnTo>
                    <a:pt x="53" y="448"/>
                  </a:lnTo>
                  <a:lnTo>
                    <a:pt x="53" y="456"/>
                  </a:lnTo>
                  <a:lnTo>
                    <a:pt x="54" y="461"/>
                  </a:lnTo>
                  <a:lnTo>
                    <a:pt x="59" y="459"/>
                  </a:lnTo>
                  <a:lnTo>
                    <a:pt x="68" y="451"/>
                  </a:lnTo>
                  <a:lnTo>
                    <a:pt x="79" y="437"/>
                  </a:lnTo>
                  <a:lnTo>
                    <a:pt x="93" y="423"/>
                  </a:lnTo>
                  <a:lnTo>
                    <a:pt x="105" y="413"/>
                  </a:lnTo>
                  <a:lnTo>
                    <a:pt x="121" y="406"/>
                  </a:lnTo>
                  <a:lnTo>
                    <a:pt x="132" y="403"/>
                  </a:lnTo>
                  <a:lnTo>
                    <a:pt x="144" y="399"/>
                  </a:lnTo>
                  <a:lnTo>
                    <a:pt x="154" y="394"/>
                  </a:lnTo>
                  <a:lnTo>
                    <a:pt x="163" y="391"/>
                  </a:lnTo>
                  <a:lnTo>
                    <a:pt x="169" y="392"/>
                  </a:lnTo>
                  <a:lnTo>
                    <a:pt x="172" y="397"/>
                  </a:lnTo>
                  <a:lnTo>
                    <a:pt x="172" y="408"/>
                  </a:lnTo>
                  <a:lnTo>
                    <a:pt x="166" y="419"/>
                  </a:lnTo>
                  <a:lnTo>
                    <a:pt x="158" y="428"/>
                  </a:lnTo>
                  <a:lnTo>
                    <a:pt x="154" y="437"/>
                  </a:lnTo>
                  <a:lnTo>
                    <a:pt x="157" y="447"/>
                  </a:lnTo>
                  <a:lnTo>
                    <a:pt x="166" y="454"/>
                  </a:lnTo>
                  <a:lnTo>
                    <a:pt x="180" y="458"/>
                  </a:lnTo>
                  <a:lnTo>
                    <a:pt x="194" y="456"/>
                  </a:lnTo>
                  <a:lnTo>
                    <a:pt x="208" y="450"/>
                  </a:lnTo>
                  <a:lnTo>
                    <a:pt x="219" y="439"/>
                  </a:lnTo>
                  <a:lnTo>
                    <a:pt x="228" y="427"/>
                  </a:lnTo>
                  <a:lnTo>
                    <a:pt x="233" y="414"/>
                  </a:lnTo>
                  <a:lnTo>
                    <a:pt x="231" y="399"/>
                  </a:lnTo>
                  <a:lnTo>
                    <a:pt x="227" y="391"/>
                  </a:lnTo>
                  <a:lnTo>
                    <a:pt x="214" y="383"/>
                  </a:lnTo>
                  <a:lnTo>
                    <a:pt x="200" y="378"/>
                  </a:lnTo>
                  <a:lnTo>
                    <a:pt x="186" y="374"/>
                  </a:lnTo>
                  <a:lnTo>
                    <a:pt x="172" y="371"/>
                  </a:lnTo>
                  <a:lnTo>
                    <a:pt x="164" y="369"/>
                  </a:lnTo>
                  <a:lnTo>
                    <a:pt x="160" y="364"/>
                  </a:lnTo>
                  <a:lnTo>
                    <a:pt x="161" y="360"/>
                  </a:lnTo>
                  <a:lnTo>
                    <a:pt x="168" y="354"/>
                  </a:lnTo>
                  <a:lnTo>
                    <a:pt x="174" y="346"/>
                  </a:lnTo>
                  <a:lnTo>
                    <a:pt x="180" y="340"/>
                  </a:lnTo>
                  <a:lnTo>
                    <a:pt x="182" y="330"/>
                  </a:lnTo>
                  <a:lnTo>
                    <a:pt x="180" y="319"/>
                  </a:lnTo>
                  <a:lnTo>
                    <a:pt x="175" y="309"/>
                  </a:lnTo>
                  <a:lnTo>
                    <a:pt x="172" y="296"/>
                  </a:lnTo>
                  <a:lnTo>
                    <a:pt x="172" y="287"/>
                  </a:lnTo>
                  <a:lnTo>
                    <a:pt x="174" y="281"/>
                  </a:lnTo>
                  <a:lnTo>
                    <a:pt x="180" y="274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9"/>
                  </a:lnTo>
                  <a:lnTo>
                    <a:pt x="208" y="260"/>
                  </a:lnTo>
                  <a:lnTo>
                    <a:pt x="214" y="265"/>
                  </a:lnTo>
                  <a:lnTo>
                    <a:pt x="224" y="271"/>
                  </a:lnTo>
                  <a:lnTo>
                    <a:pt x="233" y="277"/>
                  </a:lnTo>
                  <a:lnTo>
                    <a:pt x="241" y="285"/>
                  </a:lnTo>
                  <a:lnTo>
                    <a:pt x="244" y="293"/>
                  </a:lnTo>
                  <a:lnTo>
                    <a:pt x="245" y="307"/>
                  </a:lnTo>
                  <a:lnTo>
                    <a:pt x="247" y="326"/>
                  </a:lnTo>
                  <a:lnTo>
                    <a:pt x="251" y="344"/>
                  </a:lnTo>
                  <a:lnTo>
                    <a:pt x="258" y="357"/>
                  </a:lnTo>
                  <a:lnTo>
                    <a:pt x="265" y="364"/>
                  </a:lnTo>
                  <a:lnTo>
                    <a:pt x="276" y="372"/>
                  </a:lnTo>
                  <a:lnTo>
                    <a:pt x="286" y="382"/>
                  </a:lnTo>
                  <a:lnTo>
                    <a:pt x="293" y="391"/>
                  </a:lnTo>
                  <a:lnTo>
                    <a:pt x="295" y="400"/>
                  </a:lnTo>
                  <a:lnTo>
                    <a:pt x="289" y="416"/>
                  </a:lnTo>
                  <a:lnTo>
                    <a:pt x="281" y="430"/>
                  </a:lnTo>
                  <a:lnTo>
                    <a:pt x="275" y="437"/>
                  </a:lnTo>
                  <a:lnTo>
                    <a:pt x="269" y="441"/>
                  </a:lnTo>
                  <a:lnTo>
                    <a:pt x="261" y="445"/>
                  </a:lnTo>
                  <a:lnTo>
                    <a:pt x="251" y="451"/>
                  </a:lnTo>
                  <a:lnTo>
                    <a:pt x="244" y="458"/>
                  </a:lnTo>
                  <a:lnTo>
                    <a:pt x="237" y="464"/>
                  </a:lnTo>
                  <a:lnTo>
                    <a:pt x="236" y="468"/>
                  </a:lnTo>
                  <a:lnTo>
                    <a:pt x="239" y="470"/>
                  </a:lnTo>
                  <a:lnTo>
                    <a:pt x="250" y="468"/>
                  </a:lnTo>
                  <a:lnTo>
                    <a:pt x="259" y="465"/>
                  </a:lnTo>
                  <a:lnTo>
                    <a:pt x="270" y="461"/>
                  </a:lnTo>
                  <a:lnTo>
                    <a:pt x="278" y="458"/>
                  </a:lnTo>
                  <a:lnTo>
                    <a:pt x="286" y="458"/>
                  </a:lnTo>
                  <a:lnTo>
                    <a:pt x="292" y="462"/>
                  </a:lnTo>
                  <a:lnTo>
                    <a:pt x="292" y="472"/>
                  </a:lnTo>
                  <a:lnTo>
                    <a:pt x="289" y="484"/>
                  </a:lnTo>
                  <a:lnTo>
                    <a:pt x="281" y="496"/>
                  </a:lnTo>
                  <a:lnTo>
                    <a:pt x="273" y="507"/>
                  </a:lnTo>
                  <a:lnTo>
                    <a:pt x="267" y="517"/>
                  </a:lnTo>
                  <a:lnTo>
                    <a:pt x="261" y="529"/>
                  </a:lnTo>
                  <a:lnTo>
                    <a:pt x="251" y="545"/>
                  </a:lnTo>
                  <a:lnTo>
                    <a:pt x="242" y="560"/>
                  </a:lnTo>
                  <a:lnTo>
                    <a:pt x="233" y="573"/>
                  </a:lnTo>
                  <a:lnTo>
                    <a:pt x="222" y="591"/>
                  </a:lnTo>
                  <a:lnTo>
                    <a:pt x="210" y="610"/>
                  </a:lnTo>
                  <a:lnTo>
                    <a:pt x="196" y="627"/>
                  </a:lnTo>
                  <a:lnTo>
                    <a:pt x="186" y="635"/>
                  </a:lnTo>
                  <a:lnTo>
                    <a:pt x="177" y="638"/>
                  </a:lnTo>
                  <a:lnTo>
                    <a:pt x="168" y="641"/>
                  </a:lnTo>
                  <a:lnTo>
                    <a:pt x="161" y="645"/>
                  </a:lnTo>
                  <a:lnTo>
                    <a:pt x="157" y="653"/>
                  </a:lnTo>
                  <a:lnTo>
                    <a:pt x="152" y="673"/>
                  </a:lnTo>
                  <a:lnTo>
                    <a:pt x="152" y="695"/>
                  </a:lnTo>
                  <a:lnTo>
                    <a:pt x="157" y="720"/>
                  </a:lnTo>
                  <a:lnTo>
                    <a:pt x="161" y="731"/>
                  </a:lnTo>
                  <a:lnTo>
                    <a:pt x="168" y="739"/>
                  </a:lnTo>
                  <a:lnTo>
                    <a:pt x="172" y="745"/>
                  </a:lnTo>
                  <a:lnTo>
                    <a:pt x="177" y="754"/>
                  </a:lnTo>
                  <a:lnTo>
                    <a:pt x="182" y="768"/>
                  </a:lnTo>
                  <a:lnTo>
                    <a:pt x="185" y="788"/>
                  </a:lnTo>
                  <a:lnTo>
                    <a:pt x="186" y="807"/>
                  </a:lnTo>
                  <a:lnTo>
                    <a:pt x="186" y="824"/>
                  </a:lnTo>
                  <a:lnTo>
                    <a:pt x="180" y="843"/>
                  </a:lnTo>
                  <a:lnTo>
                    <a:pt x="172" y="854"/>
                  </a:lnTo>
                  <a:lnTo>
                    <a:pt x="161" y="860"/>
                  </a:lnTo>
                  <a:lnTo>
                    <a:pt x="152" y="866"/>
                  </a:lnTo>
                  <a:lnTo>
                    <a:pt x="144" y="871"/>
                  </a:lnTo>
                  <a:lnTo>
                    <a:pt x="138" y="875"/>
                  </a:lnTo>
                  <a:lnTo>
                    <a:pt x="137" y="885"/>
                  </a:lnTo>
                  <a:lnTo>
                    <a:pt x="138" y="899"/>
                  </a:lnTo>
                  <a:lnTo>
                    <a:pt x="143" y="913"/>
                  </a:lnTo>
                  <a:lnTo>
                    <a:pt x="149" y="923"/>
                  </a:lnTo>
                  <a:lnTo>
                    <a:pt x="160" y="930"/>
                  </a:lnTo>
                  <a:lnTo>
                    <a:pt x="171" y="933"/>
                  </a:lnTo>
                  <a:lnTo>
                    <a:pt x="178" y="933"/>
                  </a:lnTo>
                  <a:lnTo>
                    <a:pt x="188" y="933"/>
                  </a:lnTo>
                  <a:lnTo>
                    <a:pt x="197" y="934"/>
                  </a:lnTo>
                  <a:lnTo>
                    <a:pt x="208" y="942"/>
                  </a:lnTo>
                  <a:lnTo>
                    <a:pt x="217" y="950"/>
                  </a:lnTo>
                  <a:lnTo>
                    <a:pt x="222" y="956"/>
                  </a:lnTo>
                  <a:lnTo>
                    <a:pt x="225" y="959"/>
                  </a:lnTo>
                  <a:lnTo>
                    <a:pt x="230" y="962"/>
                  </a:lnTo>
                  <a:lnTo>
                    <a:pt x="239" y="965"/>
                  </a:lnTo>
                  <a:lnTo>
                    <a:pt x="251" y="968"/>
                  </a:lnTo>
                  <a:lnTo>
                    <a:pt x="261" y="970"/>
                  </a:lnTo>
                  <a:lnTo>
                    <a:pt x="270" y="968"/>
                  </a:lnTo>
                  <a:lnTo>
                    <a:pt x="276" y="964"/>
                  </a:lnTo>
                  <a:lnTo>
                    <a:pt x="278" y="954"/>
                  </a:lnTo>
                  <a:lnTo>
                    <a:pt x="275" y="942"/>
                  </a:lnTo>
                  <a:lnTo>
                    <a:pt x="267" y="930"/>
                  </a:lnTo>
                  <a:lnTo>
                    <a:pt x="256" y="919"/>
                  </a:lnTo>
                  <a:lnTo>
                    <a:pt x="248" y="906"/>
                  </a:lnTo>
                  <a:lnTo>
                    <a:pt x="247" y="892"/>
                  </a:lnTo>
                  <a:lnTo>
                    <a:pt x="245" y="877"/>
                  </a:lnTo>
                  <a:lnTo>
                    <a:pt x="244" y="864"/>
                  </a:lnTo>
                  <a:lnTo>
                    <a:pt x="241" y="852"/>
                  </a:lnTo>
                  <a:lnTo>
                    <a:pt x="242" y="841"/>
                  </a:lnTo>
                  <a:lnTo>
                    <a:pt x="250" y="829"/>
                  </a:lnTo>
                  <a:lnTo>
                    <a:pt x="261" y="813"/>
                  </a:lnTo>
                  <a:lnTo>
                    <a:pt x="270" y="798"/>
                  </a:lnTo>
                  <a:lnTo>
                    <a:pt x="279" y="787"/>
                  </a:lnTo>
                  <a:lnTo>
                    <a:pt x="289" y="781"/>
                  </a:lnTo>
                  <a:lnTo>
                    <a:pt x="301" y="776"/>
                  </a:lnTo>
                  <a:lnTo>
                    <a:pt x="314" y="776"/>
                  </a:lnTo>
                  <a:lnTo>
                    <a:pt x="326" y="781"/>
                  </a:lnTo>
                  <a:lnTo>
                    <a:pt x="332" y="790"/>
                  </a:lnTo>
                  <a:lnTo>
                    <a:pt x="334" y="799"/>
                  </a:lnTo>
                  <a:lnTo>
                    <a:pt x="331" y="810"/>
                  </a:lnTo>
                  <a:lnTo>
                    <a:pt x="324" y="823"/>
                  </a:lnTo>
                  <a:lnTo>
                    <a:pt x="320" y="829"/>
                  </a:lnTo>
                  <a:lnTo>
                    <a:pt x="312" y="832"/>
                  </a:lnTo>
                  <a:lnTo>
                    <a:pt x="306" y="835"/>
                  </a:lnTo>
                  <a:lnTo>
                    <a:pt x="300" y="838"/>
                  </a:lnTo>
                  <a:lnTo>
                    <a:pt x="295" y="843"/>
                  </a:lnTo>
                  <a:lnTo>
                    <a:pt x="295" y="850"/>
                  </a:lnTo>
                  <a:lnTo>
                    <a:pt x="300" y="861"/>
                  </a:lnTo>
                  <a:lnTo>
                    <a:pt x="304" y="869"/>
                  </a:lnTo>
                  <a:lnTo>
                    <a:pt x="311" y="877"/>
                  </a:lnTo>
                  <a:lnTo>
                    <a:pt x="315" y="886"/>
                  </a:lnTo>
                  <a:lnTo>
                    <a:pt x="317" y="897"/>
                  </a:lnTo>
                  <a:lnTo>
                    <a:pt x="318" y="913"/>
                  </a:lnTo>
                  <a:lnTo>
                    <a:pt x="321" y="927"/>
                  </a:lnTo>
                  <a:lnTo>
                    <a:pt x="321" y="941"/>
                  </a:lnTo>
                  <a:lnTo>
                    <a:pt x="317" y="954"/>
                  </a:lnTo>
                  <a:lnTo>
                    <a:pt x="306" y="970"/>
                  </a:lnTo>
                  <a:lnTo>
                    <a:pt x="295" y="986"/>
                  </a:lnTo>
                  <a:lnTo>
                    <a:pt x="284" y="1000"/>
                  </a:lnTo>
                  <a:lnTo>
                    <a:pt x="279" y="1010"/>
                  </a:lnTo>
                  <a:lnTo>
                    <a:pt x="281" y="1020"/>
                  </a:lnTo>
                  <a:lnTo>
                    <a:pt x="284" y="1026"/>
                  </a:lnTo>
                  <a:lnTo>
                    <a:pt x="290" y="1027"/>
                  </a:lnTo>
                  <a:lnTo>
                    <a:pt x="301" y="1026"/>
                  </a:lnTo>
                  <a:lnTo>
                    <a:pt x="317" y="1020"/>
                  </a:lnTo>
                  <a:lnTo>
                    <a:pt x="337" y="1009"/>
                  </a:lnTo>
                  <a:lnTo>
                    <a:pt x="352" y="998"/>
                  </a:lnTo>
                  <a:lnTo>
                    <a:pt x="365" y="989"/>
                  </a:lnTo>
                  <a:lnTo>
                    <a:pt x="376" y="976"/>
                  </a:lnTo>
                  <a:lnTo>
                    <a:pt x="384" y="967"/>
                  </a:lnTo>
                  <a:lnTo>
                    <a:pt x="390" y="961"/>
                  </a:lnTo>
                  <a:lnTo>
                    <a:pt x="396" y="956"/>
                  </a:lnTo>
                  <a:lnTo>
                    <a:pt x="405" y="950"/>
                  </a:lnTo>
                  <a:lnTo>
                    <a:pt x="413" y="944"/>
                  </a:lnTo>
                  <a:lnTo>
                    <a:pt x="416" y="933"/>
                  </a:lnTo>
                  <a:lnTo>
                    <a:pt x="415" y="923"/>
                  </a:lnTo>
                  <a:lnTo>
                    <a:pt x="408" y="916"/>
                  </a:lnTo>
                  <a:lnTo>
                    <a:pt x="402" y="908"/>
                  </a:lnTo>
                  <a:lnTo>
                    <a:pt x="399" y="899"/>
                  </a:lnTo>
                  <a:lnTo>
                    <a:pt x="399" y="889"/>
                  </a:lnTo>
                  <a:lnTo>
                    <a:pt x="402" y="880"/>
                  </a:lnTo>
                  <a:lnTo>
                    <a:pt x="410" y="874"/>
                  </a:lnTo>
                  <a:lnTo>
                    <a:pt x="419" y="871"/>
                  </a:lnTo>
                  <a:lnTo>
                    <a:pt x="427" y="868"/>
                  </a:lnTo>
                  <a:lnTo>
                    <a:pt x="435" y="869"/>
                  </a:lnTo>
                  <a:lnTo>
                    <a:pt x="443" y="877"/>
                  </a:lnTo>
                  <a:lnTo>
                    <a:pt x="449" y="886"/>
                  </a:lnTo>
                  <a:lnTo>
                    <a:pt x="453" y="895"/>
                  </a:lnTo>
                  <a:lnTo>
                    <a:pt x="460" y="902"/>
                  </a:lnTo>
                  <a:lnTo>
                    <a:pt x="466" y="905"/>
                  </a:lnTo>
                  <a:lnTo>
                    <a:pt x="475" y="902"/>
                  </a:lnTo>
                  <a:lnTo>
                    <a:pt x="488" y="889"/>
                  </a:lnTo>
                  <a:lnTo>
                    <a:pt x="498" y="871"/>
                  </a:lnTo>
                  <a:lnTo>
                    <a:pt x="508" y="850"/>
                  </a:lnTo>
                  <a:lnTo>
                    <a:pt x="516" y="832"/>
                  </a:lnTo>
                  <a:lnTo>
                    <a:pt x="523" y="815"/>
                  </a:lnTo>
                  <a:lnTo>
                    <a:pt x="531" y="798"/>
                  </a:lnTo>
                  <a:lnTo>
                    <a:pt x="537" y="782"/>
                  </a:lnTo>
                  <a:lnTo>
                    <a:pt x="539" y="770"/>
                  </a:lnTo>
                  <a:lnTo>
                    <a:pt x="534" y="757"/>
                  </a:lnTo>
                  <a:lnTo>
                    <a:pt x="530" y="745"/>
                  </a:lnTo>
                  <a:lnTo>
                    <a:pt x="526" y="732"/>
                  </a:lnTo>
                  <a:lnTo>
                    <a:pt x="530" y="718"/>
                  </a:lnTo>
                  <a:lnTo>
                    <a:pt x="533" y="709"/>
                  </a:lnTo>
                  <a:lnTo>
                    <a:pt x="539" y="694"/>
                  </a:lnTo>
                  <a:lnTo>
                    <a:pt x="547" y="673"/>
                  </a:lnTo>
                  <a:lnTo>
                    <a:pt x="556" y="650"/>
                  </a:lnTo>
                  <a:lnTo>
                    <a:pt x="564" y="627"/>
                  </a:lnTo>
                  <a:lnTo>
                    <a:pt x="571" y="607"/>
                  </a:lnTo>
                  <a:lnTo>
                    <a:pt x="578" y="590"/>
                  </a:lnTo>
                  <a:lnTo>
                    <a:pt x="582" y="579"/>
                  </a:lnTo>
                  <a:lnTo>
                    <a:pt x="587" y="568"/>
                  </a:lnTo>
                  <a:lnTo>
                    <a:pt x="590" y="559"/>
                  </a:lnTo>
                  <a:lnTo>
                    <a:pt x="595" y="551"/>
                  </a:lnTo>
                  <a:lnTo>
                    <a:pt x="601" y="543"/>
                  </a:lnTo>
                  <a:lnTo>
                    <a:pt x="610" y="532"/>
                  </a:lnTo>
                  <a:lnTo>
                    <a:pt x="618" y="520"/>
                  </a:lnTo>
                  <a:lnTo>
                    <a:pt x="620" y="510"/>
                  </a:lnTo>
                  <a:lnTo>
                    <a:pt x="620" y="503"/>
                  </a:lnTo>
                  <a:lnTo>
                    <a:pt x="621" y="495"/>
                  </a:lnTo>
                  <a:lnTo>
                    <a:pt x="626" y="486"/>
                  </a:lnTo>
                  <a:lnTo>
                    <a:pt x="632" y="478"/>
                  </a:lnTo>
                  <a:lnTo>
                    <a:pt x="638" y="473"/>
                  </a:lnTo>
                  <a:lnTo>
                    <a:pt x="644" y="470"/>
                  </a:lnTo>
                  <a:lnTo>
                    <a:pt x="651" y="464"/>
                  </a:lnTo>
                  <a:lnTo>
                    <a:pt x="658" y="456"/>
                  </a:lnTo>
                  <a:lnTo>
                    <a:pt x="665" y="448"/>
                  </a:lnTo>
                  <a:lnTo>
                    <a:pt x="666" y="442"/>
                  </a:lnTo>
                  <a:lnTo>
                    <a:pt x="666" y="436"/>
                  </a:lnTo>
                  <a:lnTo>
                    <a:pt x="666" y="431"/>
                  </a:lnTo>
                  <a:lnTo>
                    <a:pt x="671" y="428"/>
                  </a:lnTo>
                  <a:lnTo>
                    <a:pt x="680" y="427"/>
                  </a:lnTo>
                  <a:lnTo>
                    <a:pt x="693" y="423"/>
                  </a:lnTo>
                  <a:lnTo>
                    <a:pt x="700" y="419"/>
                  </a:lnTo>
                  <a:lnTo>
                    <a:pt x="705" y="413"/>
                  </a:lnTo>
                  <a:lnTo>
                    <a:pt x="707" y="403"/>
                  </a:lnTo>
                  <a:lnTo>
                    <a:pt x="708" y="392"/>
                  </a:lnTo>
                  <a:lnTo>
                    <a:pt x="708" y="382"/>
                  </a:lnTo>
                  <a:lnTo>
                    <a:pt x="707" y="375"/>
                  </a:lnTo>
                  <a:lnTo>
                    <a:pt x="702" y="371"/>
                  </a:lnTo>
                  <a:lnTo>
                    <a:pt x="697" y="366"/>
                  </a:lnTo>
                  <a:lnTo>
                    <a:pt x="694" y="364"/>
                  </a:lnTo>
                  <a:lnTo>
                    <a:pt x="691" y="361"/>
                  </a:lnTo>
                  <a:lnTo>
                    <a:pt x="688" y="360"/>
                  </a:lnTo>
                  <a:lnTo>
                    <a:pt x="686" y="358"/>
                  </a:lnTo>
                  <a:lnTo>
                    <a:pt x="685" y="355"/>
                  </a:lnTo>
                  <a:lnTo>
                    <a:pt x="685" y="352"/>
                  </a:lnTo>
                  <a:lnTo>
                    <a:pt x="686" y="347"/>
                  </a:lnTo>
                  <a:lnTo>
                    <a:pt x="688" y="341"/>
                  </a:lnTo>
                  <a:lnTo>
                    <a:pt x="691" y="330"/>
                  </a:lnTo>
                  <a:lnTo>
                    <a:pt x="691" y="323"/>
                  </a:lnTo>
                  <a:lnTo>
                    <a:pt x="688" y="318"/>
                  </a:lnTo>
                  <a:lnTo>
                    <a:pt x="682" y="313"/>
                  </a:lnTo>
                  <a:lnTo>
                    <a:pt x="674" y="310"/>
                  </a:lnTo>
                  <a:lnTo>
                    <a:pt x="668" y="305"/>
                  </a:lnTo>
                  <a:lnTo>
                    <a:pt x="663" y="299"/>
                  </a:lnTo>
                  <a:lnTo>
                    <a:pt x="663" y="291"/>
                  </a:lnTo>
                  <a:lnTo>
                    <a:pt x="668" y="284"/>
                  </a:lnTo>
                  <a:lnTo>
                    <a:pt x="672" y="274"/>
                  </a:lnTo>
                  <a:lnTo>
                    <a:pt x="674" y="268"/>
                  </a:lnTo>
                  <a:lnTo>
                    <a:pt x="671" y="264"/>
                  </a:lnTo>
                  <a:lnTo>
                    <a:pt x="660" y="259"/>
                  </a:lnTo>
                  <a:lnTo>
                    <a:pt x="643" y="256"/>
                  </a:lnTo>
                  <a:lnTo>
                    <a:pt x="624" y="254"/>
                  </a:lnTo>
                  <a:lnTo>
                    <a:pt x="607" y="254"/>
                  </a:lnTo>
                  <a:lnTo>
                    <a:pt x="593" y="254"/>
                  </a:lnTo>
                  <a:lnTo>
                    <a:pt x="581" y="253"/>
                  </a:lnTo>
                  <a:lnTo>
                    <a:pt x="575" y="250"/>
                  </a:lnTo>
                  <a:lnTo>
                    <a:pt x="573" y="243"/>
                  </a:lnTo>
                  <a:lnTo>
                    <a:pt x="578" y="232"/>
                  </a:lnTo>
                  <a:lnTo>
                    <a:pt x="582" y="226"/>
                  </a:lnTo>
                  <a:lnTo>
                    <a:pt x="590" y="220"/>
                  </a:lnTo>
                  <a:lnTo>
                    <a:pt x="603" y="214"/>
                  </a:lnTo>
                  <a:lnTo>
                    <a:pt x="615" y="205"/>
                  </a:lnTo>
                  <a:lnTo>
                    <a:pt x="629" y="194"/>
                  </a:lnTo>
                  <a:lnTo>
                    <a:pt x="640" y="180"/>
                  </a:lnTo>
                  <a:lnTo>
                    <a:pt x="644" y="166"/>
                  </a:lnTo>
                  <a:lnTo>
                    <a:pt x="643" y="153"/>
                  </a:lnTo>
                  <a:lnTo>
                    <a:pt x="634" y="138"/>
                  </a:lnTo>
                  <a:lnTo>
                    <a:pt x="623" y="124"/>
                  </a:lnTo>
                  <a:lnTo>
                    <a:pt x="612" y="113"/>
                  </a:lnTo>
                  <a:lnTo>
                    <a:pt x="598" y="108"/>
                  </a:lnTo>
                  <a:lnTo>
                    <a:pt x="587" y="113"/>
                  </a:lnTo>
                  <a:lnTo>
                    <a:pt x="575" y="121"/>
                  </a:lnTo>
                  <a:lnTo>
                    <a:pt x="562" y="130"/>
                  </a:lnTo>
                  <a:lnTo>
                    <a:pt x="551" y="139"/>
                  </a:lnTo>
                  <a:lnTo>
                    <a:pt x="540" y="144"/>
                  </a:lnTo>
                  <a:lnTo>
                    <a:pt x="530" y="144"/>
                  </a:lnTo>
                  <a:lnTo>
                    <a:pt x="514" y="144"/>
                  </a:lnTo>
                  <a:lnTo>
                    <a:pt x="497" y="141"/>
                  </a:lnTo>
                  <a:lnTo>
                    <a:pt x="483" y="136"/>
                  </a:lnTo>
                  <a:lnTo>
                    <a:pt x="470" y="127"/>
                  </a:lnTo>
                  <a:lnTo>
                    <a:pt x="461" y="113"/>
                  </a:lnTo>
                  <a:lnTo>
                    <a:pt x="453" y="104"/>
                  </a:lnTo>
                  <a:lnTo>
                    <a:pt x="447" y="91"/>
                  </a:lnTo>
                  <a:lnTo>
                    <a:pt x="438" y="79"/>
                  </a:lnTo>
                  <a:lnTo>
                    <a:pt x="433" y="68"/>
                  </a:lnTo>
                  <a:lnTo>
                    <a:pt x="430" y="54"/>
                  </a:lnTo>
                  <a:lnTo>
                    <a:pt x="427" y="40"/>
                  </a:lnTo>
                  <a:lnTo>
                    <a:pt x="424" y="27"/>
                  </a:lnTo>
                  <a:lnTo>
                    <a:pt x="419" y="17"/>
                  </a:lnTo>
                  <a:lnTo>
                    <a:pt x="411" y="12"/>
                  </a:lnTo>
                  <a:lnTo>
                    <a:pt x="396" y="10"/>
                  </a:lnTo>
                  <a:lnTo>
                    <a:pt x="382" y="9"/>
                  </a:lnTo>
                  <a:lnTo>
                    <a:pt x="371" y="4"/>
                  </a:lnTo>
                  <a:lnTo>
                    <a:pt x="365" y="1"/>
                  </a:lnTo>
                  <a:lnTo>
                    <a:pt x="359" y="0"/>
                  </a:lnTo>
                  <a:lnTo>
                    <a:pt x="348" y="1"/>
                  </a:lnTo>
                  <a:lnTo>
                    <a:pt x="335" y="6"/>
                  </a:lnTo>
                  <a:lnTo>
                    <a:pt x="321" y="12"/>
                  </a:lnTo>
                  <a:lnTo>
                    <a:pt x="309" y="18"/>
                  </a:lnTo>
                  <a:lnTo>
                    <a:pt x="300" y="23"/>
                  </a:lnTo>
                  <a:lnTo>
                    <a:pt x="287" y="32"/>
                  </a:lnTo>
                  <a:lnTo>
                    <a:pt x="281" y="46"/>
                  </a:lnTo>
                  <a:lnTo>
                    <a:pt x="273" y="65"/>
                  </a:lnTo>
                  <a:lnTo>
                    <a:pt x="265" y="79"/>
                  </a:lnTo>
                  <a:lnTo>
                    <a:pt x="253" y="88"/>
                  </a:lnTo>
                  <a:lnTo>
                    <a:pt x="237" y="94"/>
                  </a:lnTo>
                  <a:lnTo>
                    <a:pt x="224" y="96"/>
                  </a:lnTo>
                  <a:lnTo>
                    <a:pt x="211" y="96"/>
                  </a:lnTo>
                  <a:lnTo>
                    <a:pt x="199" y="97"/>
                  </a:lnTo>
                  <a:lnTo>
                    <a:pt x="188" y="100"/>
                  </a:lnTo>
                  <a:lnTo>
                    <a:pt x="180" y="107"/>
                  </a:lnTo>
                  <a:lnTo>
                    <a:pt x="177" y="114"/>
                  </a:lnTo>
                  <a:lnTo>
                    <a:pt x="174" y="128"/>
                  </a:lnTo>
                  <a:lnTo>
                    <a:pt x="166" y="142"/>
                  </a:lnTo>
                  <a:lnTo>
                    <a:pt x="157" y="153"/>
                  </a:lnTo>
                  <a:lnTo>
                    <a:pt x="152" y="158"/>
                  </a:lnTo>
                  <a:lnTo>
                    <a:pt x="147" y="161"/>
                  </a:lnTo>
                  <a:lnTo>
                    <a:pt x="144" y="163"/>
                  </a:lnTo>
                  <a:lnTo>
                    <a:pt x="141" y="163"/>
                  </a:lnTo>
                  <a:lnTo>
                    <a:pt x="138" y="161"/>
                  </a:lnTo>
                  <a:lnTo>
                    <a:pt x="135" y="158"/>
                  </a:lnTo>
                  <a:lnTo>
                    <a:pt x="132" y="152"/>
                  </a:lnTo>
                  <a:lnTo>
                    <a:pt x="129" y="142"/>
                  </a:lnTo>
                  <a:lnTo>
                    <a:pt x="126" y="133"/>
                  </a:lnTo>
                  <a:lnTo>
                    <a:pt x="121" y="127"/>
                  </a:lnTo>
                  <a:lnTo>
                    <a:pt x="116" y="122"/>
                  </a:lnTo>
                  <a:lnTo>
                    <a:pt x="109" y="125"/>
                  </a:lnTo>
                  <a:lnTo>
                    <a:pt x="96" y="135"/>
                  </a:lnTo>
                  <a:lnTo>
                    <a:pt x="87" y="144"/>
                  </a:lnTo>
                  <a:lnTo>
                    <a:pt x="82" y="152"/>
                  </a:lnTo>
                  <a:lnTo>
                    <a:pt x="84" y="163"/>
                  </a:lnTo>
                  <a:lnTo>
                    <a:pt x="91" y="175"/>
                  </a:lnTo>
                  <a:lnTo>
                    <a:pt x="96" y="186"/>
                  </a:lnTo>
                  <a:lnTo>
                    <a:pt x="95" y="197"/>
                  </a:lnTo>
                  <a:lnTo>
                    <a:pt x="91" y="201"/>
                  </a:lnTo>
                  <a:lnTo>
                    <a:pt x="85" y="200"/>
                  </a:lnTo>
                  <a:lnTo>
                    <a:pt x="77" y="197"/>
                  </a:lnTo>
                  <a:lnTo>
                    <a:pt x="65" y="191"/>
                  </a:lnTo>
                  <a:lnTo>
                    <a:pt x="50" y="186"/>
                  </a:lnTo>
                  <a:lnTo>
                    <a:pt x="36" y="183"/>
                  </a:lnTo>
                  <a:lnTo>
                    <a:pt x="26" y="181"/>
                  </a:lnTo>
                  <a:lnTo>
                    <a:pt x="20" y="181"/>
                  </a:lnTo>
                  <a:lnTo>
                    <a:pt x="18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1" y="180"/>
                  </a:lnTo>
                  <a:lnTo>
                    <a:pt x="9" y="180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" name="Freeform 30"/>
            <p:cNvSpPr/>
            <p:nvPr/>
          </p:nvSpPr>
          <p:spPr bwMode="gray">
            <a:xfrm>
              <a:off x="1632" y="3292"/>
              <a:ext cx="36" cy="53"/>
            </a:xfrm>
            <a:custGeom>
              <a:gdLst>
                <a:gd name="T0" fmla="*/ 23 w 73"/>
                <a:gd name="T1" fmla="*/ 8 h 107"/>
                <a:gd name="T2" fmla="*/ 17 w 73"/>
                <a:gd name="T3" fmla="*/ 17 h 107"/>
                <a:gd name="T4" fmla="*/ 11 w 73"/>
                <a:gd name="T5" fmla="*/ 31 h 107"/>
                <a:gd name="T6" fmla="*/ 6 w 73"/>
                <a:gd name="T7" fmla="*/ 45 h 107"/>
                <a:gd name="T8" fmla="*/ 4 w 73"/>
                <a:gd name="T9" fmla="*/ 57 h 107"/>
                <a:gd name="T10" fmla="*/ 6 w 73"/>
                <a:gd name="T11" fmla="*/ 67 h 107"/>
                <a:gd name="T12" fmla="*/ 7 w 73"/>
                <a:gd name="T13" fmla="*/ 75 h 107"/>
                <a:gd name="T14" fmla="*/ 4 w 73"/>
                <a:gd name="T15" fmla="*/ 81 h 107"/>
                <a:gd name="T16" fmla="*/ 3 w 73"/>
                <a:gd name="T17" fmla="*/ 89 h 107"/>
                <a:gd name="T18" fmla="*/ 0 w 73"/>
                <a:gd name="T19" fmla="*/ 95 h 107"/>
                <a:gd name="T20" fmla="*/ 1 w 73"/>
                <a:gd name="T21" fmla="*/ 101 h 107"/>
                <a:gd name="T22" fmla="*/ 6 w 73"/>
                <a:gd name="T23" fmla="*/ 104 h 107"/>
                <a:gd name="T24" fmla="*/ 23 w 73"/>
                <a:gd name="T25" fmla="*/ 107 h 107"/>
                <a:gd name="T26" fmla="*/ 42 w 73"/>
                <a:gd name="T27" fmla="*/ 102 h 107"/>
                <a:gd name="T28" fmla="*/ 56 w 73"/>
                <a:gd name="T29" fmla="*/ 92 h 107"/>
                <a:gd name="T30" fmla="*/ 66 w 73"/>
                <a:gd name="T31" fmla="*/ 79 h 107"/>
                <a:gd name="T32" fmla="*/ 71 w 73"/>
                <a:gd name="T33" fmla="*/ 67 h 107"/>
                <a:gd name="T34" fmla="*/ 71 w 73"/>
                <a:gd name="T35" fmla="*/ 50 h 107"/>
                <a:gd name="T36" fmla="*/ 71 w 73"/>
                <a:gd name="T37" fmla="*/ 40 h 107"/>
                <a:gd name="T38" fmla="*/ 73 w 73"/>
                <a:gd name="T39" fmla="*/ 30 h 107"/>
                <a:gd name="T40" fmla="*/ 73 w 73"/>
                <a:gd name="T41" fmla="*/ 19 h 107"/>
                <a:gd name="T42" fmla="*/ 71 w 73"/>
                <a:gd name="T43" fmla="*/ 9 h 107"/>
                <a:gd name="T44" fmla="*/ 66 w 73"/>
                <a:gd name="T45" fmla="*/ 3 h 107"/>
                <a:gd name="T46" fmla="*/ 60 w 73"/>
                <a:gd name="T47" fmla="*/ 0 h 107"/>
                <a:gd name="T48" fmla="*/ 46 w 73"/>
                <a:gd name="T49" fmla="*/ 0 h 107"/>
                <a:gd name="T50" fmla="*/ 34 w 73"/>
                <a:gd name="T51" fmla="*/ 3 h 107"/>
                <a:gd name="T52" fmla="*/ 26 w 73"/>
                <a:gd name="T53" fmla="*/ 6 h 107"/>
                <a:gd name="T54" fmla="*/ 23 w 73"/>
                <a:gd name="T55" fmla="*/ 8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3" h="107">
                  <a:moveTo>
                    <a:pt x="23" y="8"/>
                  </a:moveTo>
                  <a:lnTo>
                    <a:pt x="17" y="17"/>
                  </a:lnTo>
                  <a:lnTo>
                    <a:pt x="11" y="31"/>
                  </a:lnTo>
                  <a:lnTo>
                    <a:pt x="6" y="45"/>
                  </a:lnTo>
                  <a:lnTo>
                    <a:pt x="4" y="57"/>
                  </a:lnTo>
                  <a:lnTo>
                    <a:pt x="6" y="67"/>
                  </a:lnTo>
                  <a:lnTo>
                    <a:pt x="7" y="75"/>
                  </a:lnTo>
                  <a:lnTo>
                    <a:pt x="4" y="81"/>
                  </a:lnTo>
                  <a:lnTo>
                    <a:pt x="3" y="89"/>
                  </a:lnTo>
                  <a:lnTo>
                    <a:pt x="0" y="95"/>
                  </a:lnTo>
                  <a:lnTo>
                    <a:pt x="1" y="101"/>
                  </a:lnTo>
                  <a:lnTo>
                    <a:pt x="6" y="104"/>
                  </a:lnTo>
                  <a:lnTo>
                    <a:pt x="23" y="107"/>
                  </a:lnTo>
                  <a:lnTo>
                    <a:pt x="42" y="102"/>
                  </a:lnTo>
                  <a:lnTo>
                    <a:pt x="56" y="92"/>
                  </a:lnTo>
                  <a:lnTo>
                    <a:pt x="66" y="79"/>
                  </a:lnTo>
                  <a:lnTo>
                    <a:pt x="71" y="67"/>
                  </a:lnTo>
                  <a:lnTo>
                    <a:pt x="71" y="50"/>
                  </a:lnTo>
                  <a:lnTo>
                    <a:pt x="71" y="40"/>
                  </a:lnTo>
                  <a:lnTo>
                    <a:pt x="73" y="30"/>
                  </a:lnTo>
                  <a:lnTo>
                    <a:pt x="73" y="19"/>
                  </a:lnTo>
                  <a:lnTo>
                    <a:pt x="71" y="9"/>
                  </a:lnTo>
                  <a:lnTo>
                    <a:pt x="66" y="3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3"/>
                  </a:lnTo>
                  <a:lnTo>
                    <a:pt x="26" y="6"/>
                  </a:lnTo>
                  <a:lnTo>
                    <a:pt x="23" y="8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" name="Freeform 31"/>
            <p:cNvSpPr/>
            <p:nvPr/>
          </p:nvSpPr>
          <p:spPr bwMode="gray">
            <a:xfrm>
              <a:off x="1673" y="3293"/>
              <a:ext cx="33" cy="27"/>
            </a:xfrm>
            <a:custGeom>
              <a:gdLst>
                <a:gd name="T0" fmla="*/ 0 w 65"/>
                <a:gd name="T1" fmla="*/ 36 h 54"/>
                <a:gd name="T2" fmla="*/ 2 w 65"/>
                <a:gd name="T3" fmla="*/ 25 h 54"/>
                <a:gd name="T4" fmla="*/ 6 w 65"/>
                <a:gd name="T5" fmla="*/ 17 h 54"/>
                <a:gd name="T6" fmla="*/ 14 w 65"/>
                <a:gd name="T7" fmla="*/ 11 h 54"/>
                <a:gd name="T8" fmla="*/ 25 w 65"/>
                <a:gd name="T9" fmla="*/ 8 h 54"/>
                <a:gd name="T10" fmla="*/ 34 w 65"/>
                <a:gd name="T11" fmla="*/ 6 h 54"/>
                <a:gd name="T12" fmla="*/ 44 w 65"/>
                <a:gd name="T13" fmla="*/ 3 h 54"/>
                <a:gd name="T14" fmla="*/ 53 w 65"/>
                <a:gd name="T15" fmla="*/ 0 h 54"/>
                <a:gd name="T16" fmla="*/ 61 w 65"/>
                <a:gd name="T17" fmla="*/ 0 h 54"/>
                <a:gd name="T18" fmla="*/ 64 w 65"/>
                <a:gd name="T19" fmla="*/ 2 h 54"/>
                <a:gd name="T20" fmla="*/ 65 w 65"/>
                <a:gd name="T21" fmla="*/ 8 h 54"/>
                <a:gd name="T22" fmla="*/ 64 w 65"/>
                <a:gd name="T23" fmla="*/ 20 h 54"/>
                <a:gd name="T24" fmla="*/ 61 w 65"/>
                <a:gd name="T25" fmla="*/ 33 h 54"/>
                <a:gd name="T26" fmla="*/ 57 w 65"/>
                <a:gd name="T27" fmla="*/ 44 h 54"/>
                <a:gd name="T28" fmla="*/ 51 w 65"/>
                <a:gd name="T29" fmla="*/ 51 h 54"/>
                <a:gd name="T30" fmla="*/ 44 w 65"/>
                <a:gd name="T31" fmla="*/ 54 h 54"/>
                <a:gd name="T32" fmla="*/ 34 w 65"/>
                <a:gd name="T33" fmla="*/ 51 h 54"/>
                <a:gd name="T34" fmla="*/ 26 w 65"/>
                <a:gd name="T35" fmla="*/ 47 h 54"/>
                <a:gd name="T36" fmla="*/ 20 w 65"/>
                <a:gd name="T37" fmla="*/ 42 h 54"/>
                <a:gd name="T38" fmla="*/ 12 w 65"/>
                <a:gd name="T39" fmla="*/ 40 h 54"/>
                <a:gd name="T40" fmla="*/ 9 w 65"/>
                <a:gd name="T41" fmla="*/ 40 h 54"/>
                <a:gd name="T42" fmla="*/ 5 w 65"/>
                <a:gd name="T43" fmla="*/ 40 h 54"/>
                <a:gd name="T44" fmla="*/ 3 w 65"/>
                <a:gd name="T45" fmla="*/ 39 h 54"/>
                <a:gd name="T46" fmla="*/ 2 w 65"/>
                <a:gd name="T47" fmla="*/ 37 h 54"/>
                <a:gd name="T48" fmla="*/ 0 w 65"/>
                <a:gd name="T49" fmla="*/ 36 h 54"/>
                <a:gd name="T50" fmla="*/ 0 w 65"/>
                <a:gd name="T51" fmla="*/ 36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4">
                  <a:moveTo>
                    <a:pt x="0" y="36"/>
                  </a:moveTo>
                  <a:lnTo>
                    <a:pt x="2" y="25"/>
                  </a:lnTo>
                  <a:lnTo>
                    <a:pt x="6" y="17"/>
                  </a:lnTo>
                  <a:lnTo>
                    <a:pt x="14" y="11"/>
                  </a:lnTo>
                  <a:lnTo>
                    <a:pt x="25" y="8"/>
                  </a:lnTo>
                  <a:lnTo>
                    <a:pt x="34" y="6"/>
                  </a:lnTo>
                  <a:lnTo>
                    <a:pt x="44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4" y="2"/>
                  </a:lnTo>
                  <a:lnTo>
                    <a:pt x="65" y="8"/>
                  </a:lnTo>
                  <a:lnTo>
                    <a:pt x="64" y="20"/>
                  </a:lnTo>
                  <a:lnTo>
                    <a:pt x="61" y="33"/>
                  </a:lnTo>
                  <a:lnTo>
                    <a:pt x="57" y="44"/>
                  </a:lnTo>
                  <a:lnTo>
                    <a:pt x="51" y="51"/>
                  </a:lnTo>
                  <a:lnTo>
                    <a:pt x="44" y="54"/>
                  </a:lnTo>
                  <a:lnTo>
                    <a:pt x="34" y="51"/>
                  </a:lnTo>
                  <a:lnTo>
                    <a:pt x="26" y="47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36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" name="Freeform 32"/>
            <p:cNvSpPr/>
            <p:nvPr/>
          </p:nvSpPr>
          <p:spPr bwMode="gray">
            <a:xfrm>
              <a:off x="1442" y="3229"/>
              <a:ext cx="44" cy="35"/>
            </a:xfrm>
            <a:custGeom>
              <a:gdLst>
                <a:gd name="T0" fmla="*/ 0 w 89"/>
                <a:gd name="T1" fmla="*/ 60 h 70"/>
                <a:gd name="T2" fmla="*/ 3 w 89"/>
                <a:gd name="T3" fmla="*/ 51 h 70"/>
                <a:gd name="T4" fmla="*/ 3 w 89"/>
                <a:gd name="T5" fmla="*/ 39 h 70"/>
                <a:gd name="T6" fmla="*/ 3 w 89"/>
                <a:gd name="T7" fmla="*/ 26 h 70"/>
                <a:gd name="T8" fmla="*/ 5 w 89"/>
                <a:gd name="T9" fmla="*/ 15 h 70"/>
                <a:gd name="T10" fmla="*/ 9 w 89"/>
                <a:gd name="T11" fmla="*/ 8 h 70"/>
                <a:gd name="T12" fmla="*/ 17 w 89"/>
                <a:gd name="T13" fmla="*/ 6 h 70"/>
                <a:gd name="T14" fmla="*/ 23 w 89"/>
                <a:gd name="T15" fmla="*/ 9 h 70"/>
                <a:gd name="T16" fmla="*/ 31 w 89"/>
                <a:gd name="T17" fmla="*/ 14 h 70"/>
                <a:gd name="T18" fmla="*/ 37 w 89"/>
                <a:gd name="T19" fmla="*/ 17 h 70"/>
                <a:gd name="T20" fmla="*/ 45 w 89"/>
                <a:gd name="T21" fmla="*/ 17 h 70"/>
                <a:gd name="T22" fmla="*/ 48 w 89"/>
                <a:gd name="T23" fmla="*/ 15 h 70"/>
                <a:gd name="T24" fmla="*/ 50 w 89"/>
                <a:gd name="T25" fmla="*/ 12 h 70"/>
                <a:gd name="T26" fmla="*/ 51 w 89"/>
                <a:gd name="T27" fmla="*/ 9 h 70"/>
                <a:gd name="T28" fmla="*/ 53 w 89"/>
                <a:gd name="T29" fmla="*/ 8 h 70"/>
                <a:gd name="T30" fmla="*/ 54 w 89"/>
                <a:gd name="T31" fmla="*/ 4 h 70"/>
                <a:gd name="T32" fmla="*/ 56 w 89"/>
                <a:gd name="T33" fmla="*/ 1 h 70"/>
                <a:gd name="T34" fmla="*/ 58 w 89"/>
                <a:gd name="T35" fmla="*/ 0 h 70"/>
                <a:gd name="T36" fmla="*/ 59 w 89"/>
                <a:gd name="T37" fmla="*/ 0 h 70"/>
                <a:gd name="T38" fmla="*/ 61 w 89"/>
                <a:gd name="T39" fmla="*/ 0 h 70"/>
                <a:gd name="T40" fmla="*/ 62 w 89"/>
                <a:gd name="T41" fmla="*/ 1 h 70"/>
                <a:gd name="T42" fmla="*/ 65 w 89"/>
                <a:gd name="T43" fmla="*/ 4 h 70"/>
                <a:gd name="T44" fmla="*/ 73 w 89"/>
                <a:gd name="T45" fmla="*/ 15 h 70"/>
                <a:gd name="T46" fmla="*/ 81 w 89"/>
                <a:gd name="T47" fmla="*/ 26 h 70"/>
                <a:gd name="T48" fmla="*/ 87 w 89"/>
                <a:gd name="T49" fmla="*/ 37 h 70"/>
                <a:gd name="T50" fmla="*/ 89 w 89"/>
                <a:gd name="T51" fmla="*/ 46 h 70"/>
                <a:gd name="T52" fmla="*/ 89 w 89"/>
                <a:gd name="T53" fmla="*/ 54 h 70"/>
                <a:gd name="T54" fmla="*/ 82 w 89"/>
                <a:gd name="T55" fmla="*/ 57 h 70"/>
                <a:gd name="T56" fmla="*/ 72 w 89"/>
                <a:gd name="T57" fmla="*/ 57 h 70"/>
                <a:gd name="T58" fmla="*/ 59 w 89"/>
                <a:gd name="T59" fmla="*/ 59 h 70"/>
                <a:gd name="T60" fmla="*/ 47 w 89"/>
                <a:gd name="T61" fmla="*/ 60 h 70"/>
                <a:gd name="T62" fmla="*/ 37 w 89"/>
                <a:gd name="T63" fmla="*/ 65 h 70"/>
                <a:gd name="T64" fmla="*/ 30 w 89"/>
                <a:gd name="T65" fmla="*/ 70 h 70"/>
                <a:gd name="T66" fmla="*/ 20 w 89"/>
                <a:gd name="T67" fmla="*/ 70 h 70"/>
                <a:gd name="T68" fmla="*/ 11 w 89"/>
                <a:gd name="T69" fmla="*/ 67 h 70"/>
                <a:gd name="T70" fmla="*/ 3 w 89"/>
                <a:gd name="T71" fmla="*/ 62 h 70"/>
                <a:gd name="T72" fmla="*/ 0 w 89"/>
                <a:gd name="T73" fmla="*/ 6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70">
                  <a:moveTo>
                    <a:pt x="0" y="60"/>
                  </a:moveTo>
                  <a:lnTo>
                    <a:pt x="3" y="51"/>
                  </a:lnTo>
                  <a:lnTo>
                    <a:pt x="3" y="39"/>
                  </a:lnTo>
                  <a:lnTo>
                    <a:pt x="3" y="26"/>
                  </a:lnTo>
                  <a:lnTo>
                    <a:pt x="5" y="15"/>
                  </a:lnTo>
                  <a:lnTo>
                    <a:pt x="9" y="8"/>
                  </a:lnTo>
                  <a:lnTo>
                    <a:pt x="17" y="6"/>
                  </a:lnTo>
                  <a:lnTo>
                    <a:pt x="23" y="9"/>
                  </a:lnTo>
                  <a:lnTo>
                    <a:pt x="31" y="14"/>
                  </a:lnTo>
                  <a:lnTo>
                    <a:pt x="37" y="17"/>
                  </a:lnTo>
                  <a:lnTo>
                    <a:pt x="45" y="17"/>
                  </a:lnTo>
                  <a:lnTo>
                    <a:pt x="48" y="15"/>
                  </a:lnTo>
                  <a:lnTo>
                    <a:pt x="50" y="12"/>
                  </a:lnTo>
                  <a:lnTo>
                    <a:pt x="51" y="9"/>
                  </a:lnTo>
                  <a:lnTo>
                    <a:pt x="53" y="8"/>
                  </a:lnTo>
                  <a:lnTo>
                    <a:pt x="54" y="4"/>
                  </a:lnTo>
                  <a:lnTo>
                    <a:pt x="56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2" y="1"/>
                  </a:lnTo>
                  <a:lnTo>
                    <a:pt x="65" y="4"/>
                  </a:lnTo>
                  <a:lnTo>
                    <a:pt x="73" y="15"/>
                  </a:lnTo>
                  <a:lnTo>
                    <a:pt x="81" y="26"/>
                  </a:lnTo>
                  <a:lnTo>
                    <a:pt x="87" y="37"/>
                  </a:lnTo>
                  <a:lnTo>
                    <a:pt x="89" y="46"/>
                  </a:lnTo>
                  <a:lnTo>
                    <a:pt x="89" y="54"/>
                  </a:lnTo>
                  <a:lnTo>
                    <a:pt x="82" y="57"/>
                  </a:lnTo>
                  <a:lnTo>
                    <a:pt x="72" y="57"/>
                  </a:lnTo>
                  <a:lnTo>
                    <a:pt x="59" y="59"/>
                  </a:lnTo>
                  <a:lnTo>
                    <a:pt x="47" y="60"/>
                  </a:lnTo>
                  <a:lnTo>
                    <a:pt x="37" y="65"/>
                  </a:lnTo>
                  <a:lnTo>
                    <a:pt x="30" y="70"/>
                  </a:lnTo>
                  <a:lnTo>
                    <a:pt x="20" y="70"/>
                  </a:lnTo>
                  <a:lnTo>
                    <a:pt x="11" y="67"/>
                  </a:lnTo>
                  <a:lnTo>
                    <a:pt x="3" y="62"/>
                  </a:lnTo>
                  <a:lnTo>
                    <a:pt x="0" y="60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" name="Freeform 33"/>
            <p:cNvSpPr/>
            <p:nvPr/>
          </p:nvSpPr>
          <p:spPr bwMode="gray">
            <a:xfrm>
              <a:off x="1744" y="3594"/>
              <a:ext cx="39" cy="83"/>
            </a:xfrm>
            <a:custGeom>
              <a:gdLst>
                <a:gd name="T0" fmla="*/ 5 w 78"/>
                <a:gd name="T1" fmla="*/ 166 h 166"/>
                <a:gd name="T2" fmla="*/ 0 w 78"/>
                <a:gd name="T3" fmla="*/ 152 h 166"/>
                <a:gd name="T4" fmla="*/ 3 w 78"/>
                <a:gd name="T5" fmla="*/ 140 h 166"/>
                <a:gd name="T6" fmla="*/ 8 w 78"/>
                <a:gd name="T7" fmla="*/ 127 h 166"/>
                <a:gd name="T8" fmla="*/ 15 w 78"/>
                <a:gd name="T9" fmla="*/ 115 h 166"/>
                <a:gd name="T10" fmla="*/ 20 w 78"/>
                <a:gd name="T11" fmla="*/ 103 h 166"/>
                <a:gd name="T12" fmla="*/ 23 w 78"/>
                <a:gd name="T13" fmla="*/ 92 h 166"/>
                <a:gd name="T14" fmla="*/ 25 w 78"/>
                <a:gd name="T15" fmla="*/ 79 h 166"/>
                <a:gd name="T16" fmla="*/ 29 w 78"/>
                <a:gd name="T17" fmla="*/ 64 h 166"/>
                <a:gd name="T18" fmla="*/ 33 w 78"/>
                <a:gd name="T19" fmla="*/ 48 h 166"/>
                <a:gd name="T20" fmla="*/ 37 w 78"/>
                <a:gd name="T21" fmla="*/ 36 h 166"/>
                <a:gd name="T22" fmla="*/ 43 w 78"/>
                <a:gd name="T23" fmla="*/ 26 h 166"/>
                <a:gd name="T24" fmla="*/ 53 w 78"/>
                <a:gd name="T25" fmla="*/ 17 h 166"/>
                <a:gd name="T26" fmla="*/ 59 w 78"/>
                <a:gd name="T27" fmla="*/ 11 h 166"/>
                <a:gd name="T28" fmla="*/ 64 w 78"/>
                <a:gd name="T29" fmla="*/ 6 h 166"/>
                <a:gd name="T30" fmla="*/ 67 w 78"/>
                <a:gd name="T31" fmla="*/ 3 h 166"/>
                <a:gd name="T32" fmla="*/ 70 w 78"/>
                <a:gd name="T33" fmla="*/ 0 h 166"/>
                <a:gd name="T34" fmla="*/ 71 w 78"/>
                <a:gd name="T35" fmla="*/ 0 h 166"/>
                <a:gd name="T36" fmla="*/ 71 w 78"/>
                <a:gd name="T37" fmla="*/ 2 h 166"/>
                <a:gd name="T38" fmla="*/ 73 w 78"/>
                <a:gd name="T39" fmla="*/ 6 h 166"/>
                <a:gd name="T40" fmla="*/ 74 w 78"/>
                <a:gd name="T41" fmla="*/ 17 h 166"/>
                <a:gd name="T42" fmla="*/ 78 w 78"/>
                <a:gd name="T43" fmla="*/ 30 h 166"/>
                <a:gd name="T44" fmla="*/ 78 w 78"/>
                <a:gd name="T45" fmla="*/ 44 h 166"/>
                <a:gd name="T46" fmla="*/ 73 w 78"/>
                <a:gd name="T47" fmla="*/ 59 h 166"/>
                <a:gd name="T48" fmla="*/ 56 w 78"/>
                <a:gd name="T49" fmla="*/ 87 h 166"/>
                <a:gd name="T50" fmla="*/ 42 w 78"/>
                <a:gd name="T51" fmla="*/ 116 h 166"/>
                <a:gd name="T52" fmla="*/ 39 w 78"/>
                <a:gd name="T53" fmla="*/ 127 h 166"/>
                <a:gd name="T54" fmla="*/ 39 w 78"/>
                <a:gd name="T55" fmla="*/ 137 h 166"/>
                <a:gd name="T56" fmla="*/ 39 w 78"/>
                <a:gd name="T57" fmla="*/ 146 h 166"/>
                <a:gd name="T58" fmla="*/ 37 w 78"/>
                <a:gd name="T59" fmla="*/ 152 h 166"/>
                <a:gd name="T60" fmla="*/ 33 w 78"/>
                <a:gd name="T61" fmla="*/ 157 h 166"/>
                <a:gd name="T62" fmla="*/ 19 w 78"/>
                <a:gd name="T63" fmla="*/ 162 h 166"/>
                <a:gd name="T64" fmla="*/ 9 w 78"/>
                <a:gd name="T65" fmla="*/ 165 h 166"/>
                <a:gd name="T66" fmla="*/ 5 w 78"/>
                <a:gd name="T67" fmla="*/ 166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166">
                  <a:moveTo>
                    <a:pt x="5" y="166"/>
                  </a:moveTo>
                  <a:lnTo>
                    <a:pt x="0" y="152"/>
                  </a:lnTo>
                  <a:lnTo>
                    <a:pt x="3" y="140"/>
                  </a:lnTo>
                  <a:lnTo>
                    <a:pt x="8" y="127"/>
                  </a:lnTo>
                  <a:lnTo>
                    <a:pt x="15" y="115"/>
                  </a:lnTo>
                  <a:lnTo>
                    <a:pt x="20" y="103"/>
                  </a:lnTo>
                  <a:lnTo>
                    <a:pt x="23" y="92"/>
                  </a:lnTo>
                  <a:lnTo>
                    <a:pt x="25" y="79"/>
                  </a:lnTo>
                  <a:lnTo>
                    <a:pt x="29" y="64"/>
                  </a:lnTo>
                  <a:lnTo>
                    <a:pt x="33" y="48"/>
                  </a:lnTo>
                  <a:lnTo>
                    <a:pt x="37" y="36"/>
                  </a:lnTo>
                  <a:lnTo>
                    <a:pt x="43" y="26"/>
                  </a:lnTo>
                  <a:lnTo>
                    <a:pt x="53" y="17"/>
                  </a:lnTo>
                  <a:lnTo>
                    <a:pt x="59" y="11"/>
                  </a:lnTo>
                  <a:lnTo>
                    <a:pt x="64" y="6"/>
                  </a:lnTo>
                  <a:lnTo>
                    <a:pt x="67" y="3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2"/>
                  </a:lnTo>
                  <a:lnTo>
                    <a:pt x="73" y="6"/>
                  </a:lnTo>
                  <a:lnTo>
                    <a:pt x="74" y="17"/>
                  </a:lnTo>
                  <a:lnTo>
                    <a:pt x="78" y="30"/>
                  </a:lnTo>
                  <a:lnTo>
                    <a:pt x="78" y="44"/>
                  </a:lnTo>
                  <a:lnTo>
                    <a:pt x="73" y="59"/>
                  </a:lnTo>
                  <a:lnTo>
                    <a:pt x="56" y="87"/>
                  </a:lnTo>
                  <a:lnTo>
                    <a:pt x="42" y="116"/>
                  </a:lnTo>
                  <a:lnTo>
                    <a:pt x="39" y="127"/>
                  </a:lnTo>
                  <a:lnTo>
                    <a:pt x="39" y="137"/>
                  </a:lnTo>
                  <a:lnTo>
                    <a:pt x="39" y="146"/>
                  </a:lnTo>
                  <a:lnTo>
                    <a:pt x="37" y="152"/>
                  </a:lnTo>
                  <a:lnTo>
                    <a:pt x="33" y="157"/>
                  </a:lnTo>
                  <a:lnTo>
                    <a:pt x="19" y="162"/>
                  </a:lnTo>
                  <a:lnTo>
                    <a:pt x="9" y="165"/>
                  </a:lnTo>
                  <a:lnTo>
                    <a:pt x="5" y="166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" name="Freeform 34"/>
            <p:cNvSpPr/>
            <p:nvPr/>
          </p:nvSpPr>
          <p:spPr bwMode="gray">
            <a:xfrm>
              <a:off x="1671" y="3653"/>
              <a:ext cx="46" cy="41"/>
            </a:xfrm>
            <a:custGeom>
              <a:gdLst>
                <a:gd name="T0" fmla="*/ 0 w 94"/>
                <a:gd name="T1" fmla="*/ 33 h 84"/>
                <a:gd name="T2" fmla="*/ 3 w 94"/>
                <a:gd name="T3" fmla="*/ 44 h 84"/>
                <a:gd name="T4" fmla="*/ 10 w 94"/>
                <a:gd name="T5" fmla="*/ 56 h 84"/>
                <a:gd name="T6" fmla="*/ 16 w 94"/>
                <a:gd name="T7" fmla="*/ 67 h 84"/>
                <a:gd name="T8" fmla="*/ 25 w 94"/>
                <a:gd name="T9" fmla="*/ 73 h 84"/>
                <a:gd name="T10" fmla="*/ 33 w 94"/>
                <a:gd name="T11" fmla="*/ 78 h 84"/>
                <a:gd name="T12" fmla="*/ 44 w 94"/>
                <a:gd name="T13" fmla="*/ 82 h 84"/>
                <a:gd name="T14" fmla="*/ 55 w 94"/>
                <a:gd name="T15" fmla="*/ 84 h 84"/>
                <a:gd name="T16" fmla="*/ 64 w 94"/>
                <a:gd name="T17" fmla="*/ 84 h 84"/>
                <a:gd name="T18" fmla="*/ 72 w 94"/>
                <a:gd name="T19" fmla="*/ 78 h 84"/>
                <a:gd name="T20" fmla="*/ 78 w 94"/>
                <a:gd name="T21" fmla="*/ 70 h 84"/>
                <a:gd name="T22" fmla="*/ 86 w 94"/>
                <a:gd name="T23" fmla="*/ 64 h 84"/>
                <a:gd name="T24" fmla="*/ 90 w 94"/>
                <a:gd name="T25" fmla="*/ 56 h 84"/>
                <a:gd name="T26" fmla="*/ 94 w 94"/>
                <a:gd name="T27" fmla="*/ 48 h 84"/>
                <a:gd name="T28" fmla="*/ 92 w 94"/>
                <a:gd name="T29" fmla="*/ 39 h 84"/>
                <a:gd name="T30" fmla="*/ 83 w 94"/>
                <a:gd name="T31" fmla="*/ 26 h 84"/>
                <a:gd name="T32" fmla="*/ 69 w 94"/>
                <a:gd name="T33" fmla="*/ 17 h 84"/>
                <a:gd name="T34" fmla="*/ 53 w 94"/>
                <a:gd name="T35" fmla="*/ 8 h 84"/>
                <a:gd name="T36" fmla="*/ 41 w 94"/>
                <a:gd name="T37" fmla="*/ 2 h 84"/>
                <a:gd name="T38" fmla="*/ 33 w 94"/>
                <a:gd name="T39" fmla="*/ 0 h 84"/>
                <a:gd name="T40" fmla="*/ 24 w 94"/>
                <a:gd name="T41" fmla="*/ 5 h 84"/>
                <a:gd name="T42" fmla="*/ 14 w 94"/>
                <a:gd name="T43" fmla="*/ 14 h 84"/>
                <a:gd name="T44" fmla="*/ 8 w 94"/>
                <a:gd name="T45" fmla="*/ 22 h 84"/>
                <a:gd name="T46" fmla="*/ 2 w 94"/>
                <a:gd name="T47" fmla="*/ 30 h 84"/>
                <a:gd name="T48" fmla="*/ 0 w 94"/>
                <a:gd name="T49" fmla="*/ 33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84">
                  <a:moveTo>
                    <a:pt x="0" y="33"/>
                  </a:moveTo>
                  <a:lnTo>
                    <a:pt x="3" y="44"/>
                  </a:lnTo>
                  <a:lnTo>
                    <a:pt x="10" y="56"/>
                  </a:lnTo>
                  <a:lnTo>
                    <a:pt x="16" y="67"/>
                  </a:lnTo>
                  <a:lnTo>
                    <a:pt x="25" y="73"/>
                  </a:lnTo>
                  <a:lnTo>
                    <a:pt x="33" y="78"/>
                  </a:lnTo>
                  <a:lnTo>
                    <a:pt x="44" y="82"/>
                  </a:lnTo>
                  <a:lnTo>
                    <a:pt x="55" y="84"/>
                  </a:lnTo>
                  <a:lnTo>
                    <a:pt x="64" y="84"/>
                  </a:lnTo>
                  <a:lnTo>
                    <a:pt x="72" y="78"/>
                  </a:lnTo>
                  <a:lnTo>
                    <a:pt x="78" y="70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4" y="48"/>
                  </a:lnTo>
                  <a:lnTo>
                    <a:pt x="92" y="39"/>
                  </a:lnTo>
                  <a:lnTo>
                    <a:pt x="83" y="26"/>
                  </a:lnTo>
                  <a:lnTo>
                    <a:pt x="69" y="17"/>
                  </a:lnTo>
                  <a:lnTo>
                    <a:pt x="53" y="8"/>
                  </a:lnTo>
                  <a:lnTo>
                    <a:pt x="41" y="2"/>
                  </a:lnTo>
                  <a:lnTo>
                    <a:pt x="33" y="0"/>
                  </a:lnTo>
                  <a:lnTo>
                    <a:pt x="24" y="5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2" y="30"/>
                  </a:lnTo>
                  <a:lnTo>
                    <a:pt x="0" y="33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" name="Freeform 35"/>
            <p:cNvSpPr/>
            <p:nvPr/>
          </p:nvSpPr>
          <p:spPr bwMode="gray">
            <a:xfrm>
              <a:off x="1949" y="2993"/>
              <a:ext cx="387" cy="289"/>
            </a:xfrm>
            <a:custGeom>
              <a:gdLst>
                <a:gd name="T0" fmla="*/ 207 w 774"/>
                <a:gd name="T1" fmla="*/ 565 h 577"/>
                <a:gd name="T2" fmla="*/ 165 w 774"/>
                <a:gd name="T3" fmla="*/ 534 h 577"/>
                <a:gd name="T4" fmla="*/ 150 w 774"/>
                <a:gd name="T5" fmla="*/ 498 h 577"/>
                <a:gd name="T6" fmla="*/ 114 w 774"/>
                <a:gd name="T7" fmla="*/ 498 h 577"/>
                <a:gd name="T8" fmla="*/ 119 w 774"/>
                <a:gd name="T9" fmla="*/ 456 h 577"/>
                <a:gd name="T10" fmla="*/ 106 w 774"/>
                <a:gd name="T11" fmla="*/ 448 h 577"/>
                <a:gd name="T12" fmla="*/ 105 w 774"/>
                <a:gd name="T13" fmla="*/ 441 h 577"/>
                <a:gd name="T14" fmla="*/ 112 w 774"/>
                <a:gd name="T15" fmla="*/ 421 h 577"/>
                <a:gd name="T16" fmla="*/ 95 w 774"/>
                <a:gd name="T17" fmla="*/ 410 h 577"/>
                <a:gd name="T18" fmla="*/ 97 w 774"/>
                <a:gd name="T19" fmla="*/ 407 h 577"/>
                <a:gd name="T20" fmla="*/ 112 w 774"/>
                <a:gd name="T21" fmla="*/ 389 h 577"/>
                <a:gd name="T22" fmla="*/ 100 w 774"/>
                <a:gd name="T23" fmla="*/ 358 h 577"/>
                <a:gd name="T24" fmla="*/ 75 w 774"/>
                <a:gd name="T25" fmla="*/ 315 h 577"/>
                <a:gd name="T26" fmla="*/ 22 w 774"/>
                <a:gd name="T27" fmla="*/ 337 h 577"/>
                <a:gd name="T28" fmla="*/ 10 w 774"/>
                <a:gd name="T29" fmla="*/ 326 h 577"/>
                <a:gd name="T30" fmla="*/ 55 w 774"/>
                <a:gd name="T31" fmla="*/ 295 h 577"/>
                <a:gd name="T32" fmla="*/ 100 w 774"/>
                <a:gd name="T33" fmla="*/ 279 h 577"/>
                <a:gd name="T34" fmla="*/ 145 w 774"/>
                <a:gd name="T35" fmla="*/ 245 h 577"/>
                <a:gd name="T36" fmla="*/ 181 w 774"/>
                <a:gd name="T37" fmla="*/ 219 h 577"/>
                <a:gd name="T38" fmla="*/ 201 w 774"/>
                <a:gd name="T39" fmla="*/ 149 h 577"/>
                <a:gd name="T40" fmla="*/ 251 w 774"/>
                <a:gd name="T41" fmla="*/ 102 h 577"/>
                <a:gd name="T42" fmla="*/ 277 w 774"/>
                <a:gd name="T43" fmla="*/ 93 h 577"/>
                <a:gd name="T44" fmla="*/ 305 w 774"/>
                <a:gd name="T45" fmla="*/ 149 h 577"/>
                <a:gd name="T46" fmla="*/ 347 w 774"/>
                <a:gd name="T47" fmla="*/ 146 h 577"/>
                <a:gd name="T48" fmla="*/ 418 w 774"/>
                <a:gd name="T49" fmla="*/ 138 h 577"/>
                <a:gd name="T50" fmla="*/ 459 w 774"/>
                <a:gd name="T51" fmla="*/ 91 h 577"/>
                <a:gd name="T52" fmla="*/ 484 w 774"/>
                <a:gd name="T53" fmla="*/ 49 h 577"/>
                <a:gd name="T54" fmla="*/ 543 w 774"/>
                <a:gd name="T55" fmla="*/ 15 h 577"/>
                <a:gd name="T56" fmla="*/ 549 w 774"/>
                <a:gd name="T57" fmla="*/ 1 h 577"/>
                <a:gd name="T58" fmla="*/ 569 w 774"/>
                <a:gd name="T59" fmla="*/ 6 h 577"/>
                <a:gd name="T60" fmla="*/ 616 w 774"/>
                <a:gd name="T61" fmla="*/ 4 h 577"/>
                <a:gd name="T62" fmla="*/ 625 w 774"/>
                <a:gd name="T63" fmla="*/ 11 h 577"/>
                <a:gd name="T64" fmla="*/ 656 w 774"/>
                <a:gd name="T65" fmla="*/ 32 h 577"/>
                <a:gd name="T66" fmla="*/ 710 w 774"/>
                <a:gd name="T67" fmla="*/ 57 h 577"/>
                <a:gd name="T68" fmla="*/ 751 w 774"/>
                <a:gd name="T69" fmla="*/ 90 h 577"/>
                <a:gd name="T70" fmla="*/ 752 w 774"/>
                <a:gd name="T71" fmla="*/ 146 h 577"/>
                <a:gd name="T72" fmla="*/ 768 w 774"/>
                <a:gd name="T73" fmla="*/ 200 h 577"/>
                <a:gd name="T74" fmla="*/ 768 w 774"/>
                <a:gd name="T75" fmla="*/ 220 h 577"/>
                <a:gd name="T76" fmla="*/ 703 w 774"/>
                <a:gd name="T77" fmla="*/ 257 h 577"/>
                <a:gd name="T78" fmla="*/ 653 w 774"/>
                <a:gd name="T79" fmla="*/ 313 h 577"/>
                <a:gd name="T80" fmla="*/ 625 w 774"/>
                <a:gd name="T81" fmla="*/ 385 h 577"/>
                <a:gd name="T82" fmla="*/ 591 w 774"/>
                <a:gd name="T83" fmla="*/ 397 h 577"/>
                <a:gd name="T84" fmla="*/ 539 w 774"/>
                <a:gd name="T85" fmla="*/ 334 h 577"/>
                <a:gd name="T86" fmla="*/ 460 w 774"/>
                <a:gd name="T87" fmla="*/ 304 h 577"/>
                <a:gd name="T88" fmla="*/ 389 w 774"/>
                <a:gd name="T89" fmla="*/ 346 h 577"/>
                <a:gd name="T90" fmla="*/ 364 w 774"/>
                <a:gd name="T91" fmla="*/ 360 h 577"/>
                <a:gd name="T92" fmla="*/ 327 w 774"/>
                <a:gd name="T93" fmla="*/ 431 h 577"/>
                <a:gd name="T94" fmla="*/ 289 w 774"/>
                <a:gd name="T95" fmla="*/ 470 h 577"/>
                <a:gd name="T96" fmla="*/ 277 w 774"/>
                <a:gd name="T97" fmla="*/ 483 h 577"/>
                <a:gd name="T98" fmla="*/ 265 w 774"/>
                <a:gd name="T99" fmla="*/ 529 h 577"/>
                <a:gd name="T100" fmla="*/ 252 w 774"/>
                <a:gd name="T101" fmla="*/ 545 h 577"/>
                <a:gd name="T102" fmla="*/ 282 w 774"/>
                <a:gd name="T103" fmla="*/ 568 h 577"/>
                <a:gd name="T104" fmla="*/ 252 w 774"/>
                <a:gd name="T105" fmla="*/ 568 h 5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4" h="577">
                  <a:moveTo>
                    <a:pt x="237" y="556"/>
                  </a:moveTo>
                  <a:lnTo>
                    <a:pt x="233" y="557"/>
                  </a:lnTo>
                  <a:lnTo>
                    <a:pt x="227" y="560"/>
                  </a:lnTo>
                  <a:lnTo>
                    <a:pt x="218" y="563"/>
                  </a:lnTo>
                  <a:lnTo>
                    <a:pt x="207" y="565"/>
                  </a:lnTo>
                  <a:lnTo>
                    <a:pt x="193" y="563"/>
                  </a:lnTo>
                  <a:lnTo>
                    <a:pt x="176" y="557"/>
                  </a:lnTo>
                  <a:lnTo>
                    <a:pt x="164" y="549"/>
                  </a:lnTo>
                  <a:lnTo>
                    <a:pt x="160" y="542"/>
                  </a:lnTo>
                  <a:lnTo>
                    <a:pt x="165" y="534"/>
                  </a:lnTo>
                  <a:lnTo>
                    <a:pt x="171" y="525"/>
                  </a:lnTo>
                  <a:lnTo>
                    <a:pt x="176" y="517"/>
                  </a:lnTo>
                  <a:lnTo>
                    <a:pt x="174" y="507"/>
                  </a:lnTo>
                  <a:lnTo>
                    <a:pt x="167" y="501"/>
                  </a:lnTo>
                  <a:lnTo>
                    <a:pt x="150" y="498"/>
                  </a:lnTo>
                  <a:lnTo>
                    <a:pt x="137" y="500"/>
                  </a:lnTo>
                  <a:lnTo>
                    <a:pt x="128" y="503"/>
                  </a:lnTo>
                  <a:lnTo>
                    <a:pt x="122" y="506"/>
                  </a:lnTo>
                  <a:lnTo>
                    <a:pt x="117" y="506"/>
                  </a:lnTo>
                  <a:lnTo>
                    <a:pt x="114" y="498"/>
                  </a:lnTo>
                  <a:lnTo>
                    <a:pt x="114" y="487"/>
                  </a:lnTo>
                  <a:lnTo>
                    <a:pt x="115" y="478"/>
                  </a:lnTo>
                  <a:lnTo>
                    <a:pt x="117" y="470"/>
                  </a:lnTo>
                  <a:lnTo>
                    <a:pt x="119" y="459"/>
                  </a:lnTo>
                  <a:lnTo>
                    <a:pt x="119" y="456"/>
                  </a:lnTo>
                  <a:lnTo>
                    <a:pt x="117" y="453"/>
                  </a:lnTo>
                  <a:lnTo>
                    <a:pt x="115" y="452"/>
                  </a:lnTo>
                  <a:lnTo>
                    <a:pt x="112" y="450"/>
                  </a:lnTo>
                  <a:lnTo>
                    <a:pt x="109" y="448"/>
                  </a:lnTo>
                  <a:lnTo>
                    <a:pt x="106" y="448"/>
                  </a:lnTo>
                  <a:lnTo>
                    <a:pt x="103" y="448"/>
                  </a:lnTo>
                  <a:lnTo>
                    <a:pt x="101" y="448"/>
                  </a:lnTo>
                  <a:lnTo>
                    <a:pt x="100" y="448"/>
                  </a:lnTo>
                  <a:lnTo>
                    <a:pt x="101" y="447"/>
                  </a:lnTo>
                  <a:lnTo>
                    <a:pt x="105" y="441"/>
                  </a:lnTo>
                  <a:lnTo>
                    <a:pt x="109" y="435"/>
                  </a:lnTo>
                  <a:lnTo>
                    <a:pt x="112" y="427"/>
                  </a:lnTo>
                  <a:lnTo>
                    <a:pt x="114" y="424"/>
                  </a:lnTo>
                  <a:lnTo>
                    <a:pt x="114" y="422"/>
                  </a:lnTo>
                  <a:lnTo>
                    <a:pt x="112" y="421"/>
                  </a:lnTo>
                  <a:lnTo>
                    <a:pt x="109" y="419"/>
                  </a:lnTo>
                  <a:lnTo>
                    <a:pt x="106" y="416"/>
                  </a:lnTo>
                  <a:lnTo>
                    <a:pt x="103" y="413"/>
                  </a:lnTo>
                  <a:lnTo>
                    <a:pt x="98" y="411"/>
                  </a:lnTo>
                  <a:lnTo>
                    <a:pt x="95" y="410"/>
                  </a:lnTo>
                  <a:lnTo>
                    <a:pt x="94" y="408"/>
                  </a:lnTo>
                  <a:lnTo>
                    <a:pt x="92" y="408"/>
                  </a:lnTo>
                  <a:lnTo>
                    <a:pt x="94" y="408"/>
                  </a:lnTo>
                  <a:lnTo>
                    <a:pt x="95" y="408"/>
                  </a:lnTo>
                  <a:lnTo>
                    <a:pt x="97" y="407"/>
                  </a:lnTo>
                  <a:lnTo>
                    <a:pt x="100" y="407"/>
                  </a:lnTo>
                  <a:lnTo>
                    <a:pt x="103" y="405"/>
                  </a:lnTo>
                  <a:lnTo>
                    <a:pt x="106" y="402"/>
                  </a:lnTo>
                  <a:lnTo>
                    <a:pt x="109" y="397"/>
                  </a:lnTo>
                  <a:lnTo>
                    <a:pt x="112" y="389"/>
                  </a:lnTo>
                  <a:lnTo>
                    <a:pt x="115" y="385"/>
                  </a:lnTo>
                  <a:lnTo>
                    <a:pt x="119" y="379"/>
                  </a:lnTo>
                  <a:lnTo>
                    <a:pt x="117" y="374"/>
                  </a:lnTo>
                  <a:lnTo>
                    <a:pt x="111" y="368"/>
                  </a:lnTo>
                  <a:lnTo>
                    <a:pt x="100" y="358"/>
                  </a:lnTo>
                  <a:lnTo>
                    <a:pt x="94" y="349"/>
                  </a:lnTo>
                  <a:lnTo>
                    <a:pt x="92" y="334"/>
                  </a:lnTo>
                  <a:lnTo>
                    <a:pt x="89" y="323"/>
                  </a:lnTo>
                  <a:lnTo>
                    <a:pt x="83" y="317"/>
                  </a:lnTo>
                  <a:lnTo>
                    <a:pt x="75" y="315"/>
                  </a:lnTo>
                  <a:lnTo>
                    <a:pt x="66" y="317"/>
                  </a:lnTo>
                  <a:lnTo>
                    <a:pt x="59" y="321"/>
                  </a:lnTo>
                  <a:lnTo>
                    <a:pt x="49" y="326"/>
                  </a:lnTo>
                  <a:lnTo>
                    <a:pt x="36" y="332"/>
                  </a:lnTo>
                  <a:lnTo>
                    <a:pt x="22" y="337"/>
                  </a:lnTo>
                  <a:lnTo>
                    <a:pt x="11" y="341"/>
                  </a:lnTo>
                  <a:lnTo>
                    <a:pt x="4" y="343"/>
                  </a:lnTo>
                  <a:lnTo>
                    <a:pt x="0" y="341"/>
                  </a:lnTo>
                  <a:lnTo>
                    <a:pt x="4" y="335"/>
                  </a:lnTo>
                  <a:lnTo>
                    <a:pt x="10" y="326"/>
                  </a:lnTo>
                  <a:lnTo>
                    <a:pt x="18" y="317"/>
                  </a:lnTo>
                  <a:lnTo>
                    <a:pt x="28" y="307"/>
                  </a:lnTo>
                  <a:lnTo>
                    <a:pt x="39" y="299"/>
                  </a:lnTo>
                  <a:lnTo>
                    <a:pt x="47" y="296"/>
                  </a:lnTo>
                  <a:lnTo>
                    <a:pt x="55" y="295"/>
                  </a:lnTo>
                  <a:lnTo>
                    <a:pt x="63" y="295"/>
                  </a:lnTo>
                  <a:lnTo>
                    <a:pt x="69" y="295"/>
                  </a:lnTo>
                  <a:lnTo>
                    <a:pt x="77" y="293"/>
                  </a:lnTo>
                  <a:lnTo>
                    <a:pt x="89" y="287"/>
                  </a:lnTo>
                  <a:lnTo>
                    <a:pt x="100" y="279"/>
                  </a:lnTo>
                  <a:lnTo>
                    <a:pt x="106" y="270"/>
                  </a:lnTo>
                  <a:lnTo>
                    <a:pt x="112" y="261"/>
                  </a:lnTo>
                  <a:lnTo>
                    <a:pt x="120" y="253"/>
                  </a:lnTo>
                  <a:lnTo>
                    <a:pt x="131" y="247"/>
                  </a:lnTo>
                  <a:lnTo>
                    <a:pt x="145" y="245"/>
                  </a:lnTo>
                  <a:lnTo>
                    <a:pt x="154" y="247"/>
                  </a:lnTo>
                  <a:lnTo>
                    <a:pt x="162" y="247"/>
                  </a:lnTo>
                  <a:lnTo>
                    <a:pt x="170" y="244"/>
                  </a:lnTo>
                  <a:lnTo>
                    <a:pt x="176" y="234"/>
                  </a:lnTo>
                  <a:lnTo>
                    <a:pt x="181" y="219"/>
                  </a:lnTo>
                  <a:lnTo>
                    <a:pt x="182" y="203"/>
                  </a:lnTo>
                  <a:lnTo>
                    <a:pt x="184" y="189"/>
                  </a:lnTo>
                  <a:lnTo>
                    <a:pt x="187" y="178"/>
                  </a:lnTo>
                  <a:lnTo>
                    <a:pt x="193" y="163"/>
                  </a:lnTo>
                  <a:lnTo>
                    <a:pt x="201" y="149"/>
                  </a:lnTo>
                  <a:lnTo>
                    <a:pt x="209" y="136"/>
                  </a:lnTo>
                  <a:lnTo>
                    <a:pt x="219" y="129"/>
                  </a:lnTo>
                  <a:lnTo>
                    <a:pt x="232" y="121"/>
                  </a:lnTo>
                  <a:lnTo>
                    <a:pt x="244" y="112"/>
                  </a:lnTo>
                  <a:lnTo>
                    <a:pt x="251" y="102"/>
                  </a:lnTo>
                  <a:lnTo>
                    <a:pt x="255" y="94"/>
                  </a:lnTo>
                  <a:lnTo>
                    <a:pt x="258" y="88"/>
                  </a:lnTo>
                  <a:lnTo>
                    <a:pt x="263" y="84"/>
                  </a:lnTo>
                  <a:lnTo>
                    <a:pt x="268" y="85"/>
                  </a:lnTo>
                  <a:lnTo>
                    <a:pt x="277" y="93"/>
                  </a:lnTo>
                  <a:lnTo>
                    <a:pt x="285" y="105"/>
                  </a:lnTo>
                  <a:lnTo>
                    <a:pt x="291" y="118"/>
                  </a:lnTo>
                  <a:lnTo>
                    <a:pt x="296" y="129"/>
                  </a:lnTo>
                  <a:lnTo>
                    <a:pt x="300" y="139"/>
                  </a:lnTo>
                  <a:lnTo>
                    <a:pt x="305" y="149"/>
                  </a:lnTo>
                  <a:lnTo>
                    <a:pt x="311" y="158"/>
                  </a:lnTo>
                  <a:lnTo>
                    <a:pt x="319" y="161"/>
                  </a:lnTo>
                  <a:lnTo>
                    <a:pt x="328" y="160"/>
                  </a:lnTo>
                  <a:lnTo>
                    <a:pt x="338" y="153"/>
                  </a:lnTo>
                  <a:lnTo>
                    <a:pt x="347" y="146"/>
                  </a:lnTo>
                  <a:lnTo>
                    <a:pt x="358" y="141"/>
                  </a:lnTo>
                  <a:lnTo>
                    <a:pt x="372" y="138"/>
                  </a:lnTo>
                  <a:lnTo>
                    <a:pt x="387" y="138"/>
                  </a:lnTo>
                  <a:lnTo>
                    <a:pt x="404" y="138"/>
                  </a:lnTo>
                  <a:lnTo>
                    <a:pt x="418" y="138"/>
                  </a:lnTo>
                  <a:lnTo>
                    <a:pt x="431" y="136"/>
                  </a:lnTo>
                  <a:lnTo>
                    <a:pt x="440" y="132"/>
                  </a:lnTo>
                  <a:lnTo>
                    <a:pt x="448" y="119"/>
                  </a:lnTo>
                  <a:lnTo>
                    <a:pt x="454" y="107"/>
                  </a:lnTo>
                  <a:lnTo>
                    <a:pt x="459" y="91"/>
                  </a:lnTo>
                  <a:lnTo>
                    <a:pt x="463" y="77"/>
                  </a:lnTo>
                  <a:lnTo>
                    <a:pt x="466" y="67"/>
                  </a:lnTo>
                  <a:lnTo>
                    <a:pt x="470" y="60"/>
                  </a:lnTo>
                  <a:lnTo>
                    <a:pt x="474" y="56"/>
                  </a:lnTo>
                  <a:lnTo>
                    <a:pt x="484" y="49"/>
                  </a:lnTo>
                  <a:lnTo>
                    <a:pt x="494" y="40"/>
                  </a:lnTo>
                  <a:lnTo>
                    <a:pt x="510" y="32"/>
                  </a:lnTo>
                  <a:lnTo>
                    <a:pt x="524" y="26"/>
                  </a:lnTo>
                  <a:lnTo>
                    <a:pt x="535" y="21"/>
                  </a:lnTo>
                  <a:lnTo>
                    <a:pt x="543" y="15"/>
                  </a:lnTo>
                  <a:lnTo>
                    <a:pt x="546" y="11"/>
                  </a:lnTo>
                  <a:lnTo>
                    <a:pt x="547" y="7"/>
                  </a:lnTo>
                  <a:lnTo>
                    <a:pt x="547" y="4"/>
                  </a:lnTo>
                  <a:lnTo>
                    <a:pt x="549" y="3"/>
                  </a:lnTo>
                  <a:lnTo>
                    <a:pt x="549" y="1"/>
                  </a:lnTo>
                  <a:lnTo>
                    <a:pt x="550" y="0"/>
                  </a:lnTo>
                  <a:lnTo>
                    <a:pt x="552" y="0"/>
                  </a:lnTo>
                  <a:lnTo>
                    <a:pt x="553" y="0"/>
                  </a:lnTo>
                  <a:lnTo>
                    <a:pt x="558" y="1"/>
                  </a:lnTo>
                  <a:lnTo>
                    <a:pt x="569" y="6"/>
                  </a:lnTo>
                  <a:lnTo>
                    <a:pt x="583" y="11"/>
                  </a:lnTo>
                  <a:lnTo>
                    <a:pt x="597" y="12"/>
                  </a:lnTo>
                  <a:lnTo>
                    <a:pt x="609" y="9"/>
                  </a:lnTo>
                  <a:lnTo>
                    <a:pt x="613" y="7"/>
                  </a:lnTo>
                  <a:lnTo>
                    <a:pt x="616" y="4"/>
                  </a:lnTo>
                  <a:lnTo>
                    <a:pt x="617" y="4"/>
                  </a:lnTo>
                  <a:lnTo>
                    <a:pt x="619" y="4"/>
                  </a:lnTo>
                  <a:lnTo>
                    <a:pt x="620" y="6"/>
                  </a:lnTo>
                  <a:lnTo>
                    <a:pt x="622" y="7"/>
                  </a:lnTo>
                  <a:lnTo>
                    <a:pt x="625" y="11"/>
                  </a:lnTo>
                  <a:lnTo>
                    <a:pt x="630" y="15"/>
                  </a:lnTo>
                  <a:lnTo>
                    <a:pt x="637" y="21"/>
                  </a:lnTo>
                  <a:lnTo>
                    <a:pt x="644" y="25"/>
                  </a:lnTo>
                  <a:lnTo>
                    <a:pt x="648" y="28"/>
                  </a:lnTo>
                  <a:lnTo>
                    <a:pt x="656" y="32"/>
                  </a:lnTo>
                  <a:lnTo>
                    <a:pt x="665" y="40"/>
                  </a:lnTo>
                  <a:lnTo>
                    <a:pt x="682" y="53"/>
                  </a:lnTo>
                  <a:lnTo>
                    <a:pt x="695" y="59"/>
                  </a:lnTo>
                  <a:lnTo>
                    <a:pt x="704" y="60"/>
                  </a:lnTo>
                  <a:lnTo>
                    <a:pt x="710" y="57"/>
                  </a:lnTo>
                  <a:lnTo>
                    <a:pt x="720" y="56"/>
                  </a:lnTo>
                  <a:lnTo>
                    <a:pt x="731" y="56"/>
                  </a:lnTo>
                  <a:lnTo>
                    <a:pt x="740" y="62"/>
                  </a:lnTo>
                  <a:lnTo>
                    <a:pt x="748" y="74"/>
                  </a:lnTo>
                  <a:lnTo>
                    <a:pt x="751" y="90"/>
                  </a:lnTo>
                  <a:lnTo>
                    <a:pt x="748" y="108"/>
                  </a:lnTo>
                  <a:lnTo>
                    <a:pt x="745" y="121"/>
                  </a:lnTo>
                  <a:lnTo>
                    <a:pt x="743" y="129"/>
                  </a:lnTo>
                  <a:lnTo>
                    <a:pt x="746" y="136"/>
                  </a:lnTo>
                  <a:lnTo>
                    <a:pt x="752" y="146"/>
                  </a:lnTo>
                  <a:lnTo>
                    <a:pt x="757" y="155"/>
                  </a:lnTo>
                  <a:lnTo>
                    <a:pt x="759" y="167"/>
                  </a:lnTo>
                  <a:lnTo>
                    <a:pt x="760" y="180"/>
                  </a:lnTo>
                  <a:lnTo>
                    <a:pt x="763" y="192"/>
                  </a:lnTo>
                  <a:lnTo>
                    <a:pt x="768" y="200"/>
                  </a:lnTo>
                  <a:lnTo>
                    <a:pt x="773" y="205"/>
                  </a:lnTo>
                  <a:lnTo>
                    <a:pt x="774" y="209"/>
                  </a:lnTo>
                  <a:lnTo>
                    <a:pt x="773" y="212"/>
                  </a:lnTo>
                  <a:lnTo>
                    <a:pt x="771" y="217"/>
                  </a:lnTo>
                  <a:lnTo>
                    <a:pt x="768" y="220"/>
                  </a:lnTo>
                  <a:lnTo>
                    <a:pt x="762" y="223"/>
                  </a:lnTo>
                  <a:lnTo>
                    <a:pt x="757" y="225"/>
                  </a:lnTo>
                  <a:lnTo>
                    <a:pt x="740" y="233"/>
                  </a:lnTo>
                  <a:lnTo>
                    <a:pt x="721" y="244"/>
                  </a:lnTo>
                  <a:lnTo>
                    <a:pt x="703" y="257"/>
                  </a:lnTo>
                  <a:lnTo>
                    <a:pt x="690" y="267"/>
                  </a:lnTo>
                  <a:lnTo>
                    <a:pt x="682" y="275"/>
                  </a:lnTo>
                  <a:lnTo>
                    <a:pt x="673" y="282"/>
                  </a:lnTo>
                  <a:lnTo>
                    <a:pt x="665" y="296"/>
                  </a:lnTo>
                  <a:lnTo>
                    <a:pt x="653" y="313"/>
                  </a:lnTo>
                  <a:lnTo>
                    <a:pt x="642" y="330"/>
                  </a:lnTo>
                  <a:lnTo>
                    <a:pt x="633" y="349"/>
                  </a:lnTo>
                  <a:lnTo>
                    <a:pt x="628" y="363"/>
                  </a:lnTo>
                  <a:lnTo>
                    <a:pt x="626" y="376"/>
                  </a:lnTo>
                  <a:lnTo>
                    <a:pt x="625" y="385"/>
                  </a:lnTo>
                  <a:lnTo>
                    <a:pt x="625" y="393"/>
                  </a:lnTo>
                  <a:lnTo>
                    <a:pt x="620" y="397"/>
                  </a:lnTo>
                  <a:lnTo>
                    <a:pt x="611" y="400"/>
                  </a:lnTo>
                  <a:lnTo>
                    <a:pt x="602" y="402"/>
                  </a:lnTo>
                  <a:lnTo>
                    <a:pt x="591" y="397"/>
                  </a:lnTo>
                  <a:lnTo>
                    <a:pt x="580" y="385"/>
                  </a:lnTo>
                  <a:lnTo>
                    <a:pt x="572" y="369"/>
                  </a:lnTo>
                  <a:lnTo>
                    <a:pt x="564" y="355"/>
                  </a:lnTo>
                  <a:lnTo>
                    <a:pt x="555" y="343"/>
                  </a:lnTo>
                  <a:lnTo>
                    <a:pt x="539" y="334"/>
                  </a:lnTo>
                  <a:lnTo>
                    <a:pt x="518" y="323"/>
                  </a:lnTo>
                  <a:lnTo>
                    <a:pt x="499" y="313"/>
                  </a:lnTo>
                  <a:lnTo>
                    <a:pt x="482" y="307"/>
                  </a:lnTo>
                  <a:lnTo>
                    <a:pt x="471" y="304"/>
                  </a:lnTo>
                  <a:lnTo>
                    <a:pt x="460" y="304"/>
                  </a:lnTo>
                  <a:lnTo>
                    <a:pt x="449" y="307"/>
                  </a:lnTo>
                  <a:lnTo>
                    <a:pt x="437" y="315"/>
                  </a:lnTo>
                  <a:lnTo>
                    <a:pt x="420" y="329"/>
                  </a:lnTo>
                  <a:lnTo>
                    <a:pt x="404" y="341"/>
                  </a:lnTo>
                  <a:lnTo>
                    <a:pt x="389" y="346"/>
                  </a:lnTo>
                  <a:lnTo>
                    <a:pt x="383" y="346"/>
                  </a:lnTo>
                  <a:lnTo>
                    <a:pt x="378" y="346"/>
                  </a:lnTo>
                  <a:lnTo>
                    <a:pt x="375" y="346"/>
                  </a:lnTo>
                  <a:lnTo>
                    <a:pt x="370" y="351"/>
                  </a:lnTo>
                  <a:lnTo>
                    <a:pt x="364" y="360"/>
                  </a:lnTo>
                  <a:lnTo>
                    <a:pt x="358" y="374"/>
                  </a:lnTo>
                  <a:lnTo>
                    <a:pt x="355" y="386"/>
                  </a:lnTo>
                  <a:lnTo>
                    <a:pt x="352" y="399"/>
                  </a:lnTo>
                  <a:lnTo>
                    <a:pt x="342" y="413"/>
                  </a:lnTo>
                  <a:lnTo>
                    <a:pt x="327" y="431"/>
                  </a:lnTo>
                  <a:lnTo>
                    <a:pt x="314" y="448"/>
                  </a:lnTo>
                  <a:lnTo>
                    <a:pt x="302" y="462"/>
                  </a:lnTo>
                  <a:lnTo>
                    <a:pt x="297" y="467"/>
                  </a:lnTo>
                  <a:lnTo>
                    <a:pt x="293" y="469"/>
                  </a:lnTo>
                  <a:lnTo>
                    <a:pt x="289" y="470"/>
                  </a:lnTo>
                  <a:lnTo>
                    <a:pt x="286" y="472"/>
                  </a:lnTo>
                  <a:lnTo>
                    <a:pt x="283" y="473"/>
                  </a:lnTo>
                  <a:lnTo>
                    <a:pt x="280" y="475"/>
                  </a:lnTo>
                  <a:lnTo>
                    <a:pt x="279" y="478"/>
                  </a:lnTo>
                  <a:lnTo>
                    <a:pt x="277" y="483"/>
                  </a:lnTo>
                  <a:lnTo>
                    <a:pt x="275" y="492"/>
                  </a:lnTo>
                  <a:lnTo>
                    <a:pt x="275" y="503"/>
                  </a:lnTo>
                  <a:lnTo>
                    <a:pt x="274" y="514"/>
                  </a:lnTo>
                  <a:lnTo>
                    <a:pt x="269" y="523"/>
                  </a:lnTo>
                  <a:lnTo>
                    <a:pt x="265" y="529"/>
                  </a:lnTo>
                  <a:lnTo>
                    <a:pt x="260" y="531"/>
                  </a:lnTo>
                  <a:lnTo>
                    <a:pt x="255" y="534"/>
                  </a:lnTo>
                  <a:lnTo>
                    <a:pt x="254" y="539"/>
                  </a:lnTo>
                  <a:lnTo>
                    <a:pt x="252" y="542"/>
                  </a:lnTo>
                  <a:lnTo>
                    <a:pt x="252" y="545"/>
                  </a:lnTo>
                  <a:lnTo>
                    <a:pt x="254" y="549"/>
                  </a:lnTo>
                  <a:lnTo>
                    <a:pt x="258" y="553"/>
                  </a:lnTo>
                  <a:lnTo>
                    <a:pt x="266" y="557"/>
                  </a:lnTo>
                  <a:lnTo>
                    <a:pt x="275" y="562"/>
                  </a:lnTo>
                  <a:lnTo>
                    <a:pt x="282" y="568"/>
                  </a:lnTo>
                  <a:lnTo>
                    <a:pt x="285" y="574"/>
                  </a:lnTo>
                  <a:lnTo>
                    <a:pt x="280" y="577"/>
                  </a:lnTo>
                  <a:lnTo>
                    <a:pt x="271" y="577"/>
                  </a:lnTo>
                  <a:lnTo>
                    <a:pt x="261" y="574"/>
                  </a:lnTo>
                  <a:lnTo>
                    <a:pt x="252" y="568"/>
                  </a:lnTo>
                  <a:lnTo>
                    <a:pt x="244" y="563"/>
                  </a:lnTo>
                  <a:lnTo>
                    <a:pt x="238" y="559"/>
                  </a:lnTo>
                  <a:lnTo>
                    <a:pt x="237" y="556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" name="Freeform 36"/>
            <p:cNvSpPr/>
            <p:nvPr/>
          </p:nvSpPr>
          <p:spPr bwMode="gray">
            <a:xfrm>
              <a:off x="1782" y="1745"/>
              <a:ext cx="1564" cy="1415"/>
            </a:xfrm>
            <a:custGeom>
              <a:gdLst>
                <a:gd name="T0" fmla="*/ 24 w 3129"/>
                <a:gd name="T1" fmla="*/ 2472 h 2831"/>
                <a:gd name="T2" fmla="*/ 279 w 3129"/>
                <a:gd name="T3" fmla="*/ 2373 h 2831"/>
                <a:gd name="T4" fmla="*/ 488 w 3129"/>
                <a:gd name="T5" fmla="*/ 2194 h 2831"/>
                <a:gd name="T6" fmla="*/ 571 w 3129"/>
                <a:gd name="T7" fmla="*/ 2109 h 2831"/>
                <a:gd name="T8" fmla="*/ 737 w 3129"/>
                <a:gd name="T9" fmla="*/ 2121 h 2831"/>
                <a:gd name="T10" fmla="*/ 1002 w 3129"/>
                <a:gd name="T11" fmla="*/ 2090 h 2831"/>
                <a:gd name="T12" fmla="*/ 1218 w 3129"/>
                <a:gd name="T13" fmla="*/ 2048 h 2831"/>
                <a:gd name="T14" fmla="*/ 1304 w 3129"/>
                <a:gd name="T15" fmla="*/ 2129 h 2831"/>
                <a:gd name="T16" fmla="*/ 1431 w 3129"/>
                <a:gd name="T17" fmla="*/ 2105 h 2831"/>
                <a:gd name="T18" fmla="*/ 1518 w 3129"/>
                <a:gd name="T19" fmla="*/ 2036 h 2831"/>
                <a:gd name="T20" fmla="*/ 1583 w 3129"/>
                <a:gd name="T21" fmla="*/ 1827 h 2831"/>
                <a:gd name="T22" fmla="*/ 1691 w 3129"/>
                <a:gd name="T23" fmla="*/ 1486 h 2831"/>
                <a:gd name="T24" fmla="*/ 1857 w 3129"/>
                <a:gd name="T25" fmla="*/ 1466 h 2831"/>
                <a:gd name="T26" fmla="*/ 1790 w 3129"/>
                <a:gd name="T27" fmla="*/ 1528 h 2831"/>
                <a:gd name="T28" fmla="*/ 1781 w 3129"/>
                <a:gd name="T29" fmla="*/ 1618 h 2831"/>
                <a:gd name="T30" fmla="*/ 1893 w 3129"/>
                <a:gd name="T31" fmla="*/ 1632 h 2831"/>
                <a:gd name="T32" fmla="*/ 2158 w 3129"/>
                <a:gd name="T33" fmla="*/ 1497 h 2831"/>
                <a:gd name="T34" fmla="*/ 2264 w 3129"/>
                <a:gd name="T35" fmla="*/ 1321 h 2831"/>
                <a:gd name="T36" fmla="*/ 2436 w 3129"/>
                <a:gd name="T37" fmla="*/ 1143 h 2831"/>
                <a:gd name="T38" fmla="*/ 2514 w 3129"/>
                <a:gd name="T39" fmla="*/ 983 h 2831"/>
                <a:gd name="T40" fmla="*/ 2585 w 3129"/>
                <a:gd name="T41" fmla="*/ 748 h 2831"/>
                <a:gd name="T42" fmla="*/ 2492 w 3129"/>
                <a:gd name="T43" fmla="*/ 559 h 2831"/>
                <a:gd name="T44" fmla="*/ 2576 w 3129"/>
                <a:gd name="T45" fmla="*/ 427 h 2831"/>
                <a:gd name="T46" fmla="*/ 2615 w 3129"/>
                <a:gd name="T47" fmla="*/ 278 h 2831"/>
                <a:gd name="T48" fmla="*/ 2641 w 3129"/>
                <a:gd name="T49" fmla="*/ 107 h 2831"/>
                <a:gd name="T50" fmla="*/ 2753 w 3129"/>
                <a:gd name="T51" fmla="*/ 236 h 2831"/>
                <a:gd name="T52" fmla="*/ 2871 w 3129"/>
                <a:gd name="T53" fmla="*/ 230 h 2831"/>
                <a:gd name="T54" fmla="*/ 2790 w 3129"/>
                <a:gd name="T55" fmla="*/ 133 h 2831"/>
                <a:gd name="T56" fmla="*/ 2879 w 3129"/>
                <a:gd name="T57" fmla="*/ 36 h 2831"/>
                <a:gd name="T58" fmla="*/ 2936 w 3129"/>
                <a:gd name="T59" fmla="*/ 152 h 2831"/>
                <a:gd name="T60" fmla="*/ 3044 w 3129"/>
                <a:gd name="T61" fmla="*/ 394 h 2831"/>
                <a:gd name="T62" fmla="*/ 3126 w 3129"/>
                <a:gd name="T63" fmla="*/ 731 h 2831"/>
                <a:gd name="T64" fmla="*/ 3003 w 3129"/>
                <a:gd name="T65" fmla="*/ 1051 h 2831"/>
                <a:gd name="T66" fmla="*/ 2873 w 3129"/>
                <a:gd name="T67" fmla="*/ 1135 h 2831"/>
                <a:gd name="T68" fmla="*/ 2893 w 3129"/>
                <a:gd name="T69" fmla="*/ 1491 h 2831"/>
                <a:gd name="T70" fmla="*/ 2786 w 3129"/>
                <a:gd name="T71" fmla="*/ 1815 h 2831"/>
                <a:gd name="T72" fmla="*/ 2828 w 3129"/>
                <a:gd name="T73" fmla="*/ 2042 h 2831"/>
                <a:gd name="T74" fmla="*/ 2616 w 3129"/>
                <a:gd name="T75" fmla="*/ 2310 h 2831"/>
                <a:gd name="T76" fmla="*/ 2587 w 3129"/>
                <a:gd name="T77" fmla="*/ 2186 h 2831"/>
                <a:gd name="T78" fmla="*/ 2585 w 3129"/>
                <a:gd name="T79" fmla="*/ 2070 h 2831"/>
                <a:gd name="T80" fmla="*/ 2525 w 3129"/>
                <a:gd name="T81" fmla="*/ 2241 h 2831"/>
                <a:gd name="T82" fmla="*/ 2374 w 3129"/>
                <a:gd name="T83" fmla="*/ 2301 h 2831"/>
                <a:gd name="T84" fmla="*/ 2287 w 3129"/>
                <a:gd name="T85" fmla="*/ 2425 h 2831"/>
                <a:gd name="T86" fmla="*/ 2309 w 3129"/>
                <a:gd name="T87" fmla="*/ 2289 h 2831"/>
                <a:gd name="T88" fmla="*/ 2149 w 3129"/>
                <a:gd name="T89" fmla="*/ 2337 h 2831"/>
                <a:gd name="T90" fmla="*/ 1980 w 3129"/>
                <a:gd name="T91" fmla="*/ 2424 h 2831"/>
                <a:gd name="T92" fmla="*/ 1841 w 3129"/>
                <a:gd name="T93" fmla="*/ 2405 h 2831"/>
                <a:gd name="T94" fmla="*/ 1742 w 3129"/>
                <a:gd name="T95" fmla="*/ 2373 h 2831"/>
                <a:gd name="T96" fmla="*/ 1660 w 3129"/>
                <a:gd name="T97" fmla="*/ 2355 h 2831"/>
                <a:gd name="T98" fmla="*/ 1740 w 3129"/>
                <a:gd name="T99" fmla="*/ 2542 h 2831"/>
                <a:gd name="T100" fmla="*/ 1566 w 3129"/>
                <a:gd name="T101" fmla="*/ 2646 h 2831"/>
                <a:gd name="T102" fmla="*/ 1402 w 3129"/>
                <a:gd name="T103" fmla="*/ 2831 h 2831"/>
                <a:gd name="T104" fmla="*/ 1256 w 3129"/>
                <a:gd name="T105" fmla="*/ 2714 h 2831"/>
                <a:gd name="T106" fmla="*/ 1207 w 3129"/>
                <a:gd name="T107" fmla="*/ 2539 h 2831"/>
                <a:gd name="T108" fmla="*/ 1262 w 3129"/>
                <a:gd name="T109" fmla="*/ 2407 h 2831"/>
                <a:gd name="T110" fmla="*/ 985 w 3129"/>
                <a:gd name="T111" fmla="*/ 2397 h 2831"/>
                <a:gd name="T112" fmla="*/ 846 w 3129"/>
                <a:gd name="T113" fmla="*/ 2477 h 2831"/>
                <a:gd name="T114" fmla="*/ 724 w 3129"/>
                <a:gd name="T115" fmla="*/ 2506 h 2831"/>
                <a:gd name="T116" fmla="*/ 622 w 3129"/>
                <a:gd name="T117" fmla="*/ 2517 h 2831"/>
                <a:gd name="T118" fmla="*/ 467 w 3129"/>
                <a:gd name="T119" fmla="*/ 2501 h 2831"/>
                <a:gd name="T120" fmla="*/ 331 w 3129"/>
                <a:gd name="T121" fmla="*/ 2650 h 2831"/>
                <a:gd name="T122" fmla="*/ 210 w 3129"/>
                <a:gd name="T123" fmla="*/ 2619 h 2831"/>
                <a:gd name="T124" fmla="*/ 103 w 3129"/>
                <a:gd name="T125" fmla="*/ 2624 h 28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9" h="2831">
                  <a:moveTo>
                    <a:pt x="18" y="2610"/>
                  </a:moveTo>
                  <a:lnTo>
                    <a:pt x="18" y="2612"/>
                  </a:lnTo>
                  <a:lnTo>
                    <a:pt x="16" y="2612"/>
                  </a:lnTo>
                  <a:lnTo>
                    <a:pt x="16" y="2612"/>
                  </a:lnTo>
                  <a:lnTo>
                    <a:pt x="14" y="2610"/>
                  </a:lnTo>
                  <a:lnTo>
                    <a:pt x="13" y="2609"/>
                  </a:lnTo>
                  <a:lnTo>
                    <a:pt x="11" y="2605"/>
                  </a:lnTo>
                  <a:lnTo>
                    <a:pt x="8" y="2601"/>
                  </a:lnTo>
                  <a:lnTo>
                    <a:pt x="7" y="2593"/>
                  </a:lnTo>
                  <a:lnTo>
                    <a:pt x="4" y="2577"/>
                  </a:lnTo>
                  <a:lnTo>
                    <a:pt x="0" y="2567"/>
                  </a:lnTo>
                  <a:lnTo>
                    <a:pt x="0" y="2557"/>
                  </a:lnTo>
                  <a:lnTo>
                    <a:pt x="7" y="2548"/>
                  </a:lnTo>
                  <a:lnTo>
                    <a:pt x="14" y="2539"/>
                  </a:lnTo>
                  <a:lnTo>
                    <a:pt x="18" y="2532"/>
                  </a:lnTo>
                  <a:lnTo>
                    <a:pt x="18" y="2525"/>
                  </a:lnTo>
                  <a:lnTo>
                    <a:pt x="16" y="2515"/>
                  </a:lnTo>
                  <a:lnTo>
                    <a:pt x="14" y="2500"/>
                  </a:lnTo>
                  <a:lnTo>
                    <a:pt x="16" y="2486"/>
                  </a:lnTo>
                  <a:lnTo>
                    <a:pt x="24" y="2472"/>
                  </a:lnTo>
                  <a:lnTo>
                    <a:pt x="32" y="2463"/>
                  </a:lnTo>
                  <a:lnTo>
                    <a:pt x="41" y="2458"/>
                  </a:lnTo>
                  <a:lnTo>
                    <a:pt x="50" y="2456"/>
                  </a:lnTo>
                  <a:lnTo>
                    <a:pt x="63" y="2459"/>
                  </a:lnTo>
                  <a:lnTo>
                    <a:pt x="81" y="2467"/>
                  </a:lnTo>
                  <a:lnTo>
                    <a:pt x="98" y="2473"/>
                  </a:lnTo>
                  <a:lnTo>
                    <a:pt x="114" y="2472"/>
                  </a:lnTo>
                  <a:lnTo>
                    <a:pt x="128" y="2470"/>
                  </a:lnTo>
                  <a:lnTo>
                    <a:pt x="139" y="2469"/>
                  </a:lnTo>
                  <a:lnTo>
                    <a:pt x="151" y="2461"/>
                  </a:lnTo>
                  <a:lnTo>
                    <a:pt x="162" y="2450"/>
                  </a:lnTo>
                  <a:lnTo>
                    <a:pt x="174" y="2436"/>
                  </a:lnTo>
                  <a:lnTo>
                    <a:pt x="190" y="2418"/>
                  </a:lnTo>
                  <a:lnTo>
                    <a:pt x="206" y="2399"/>
                  </a:lnTo>
                  <a:lnTo>
                    <a:pt x="221" y="2385"/>
                  </a:lnTo>
                  <a:lnTo>
                    <a:pt x="237" y="2379"/>
                  </a:lnTo>
                  <a:lnTo>
                    <a:pt x="247" y="2377"/>
                  </a:lnTo>
                  <a:lnTo>
                    <a:pt x="257" y="2377"/>
                  </a:lnTo>
                  <a:lnTo>
                    <a:pt x="266" y="2377"/>
                  </a:lnTo>
                  <a:lnTo>
                    <a:pt x="279" y="2373"/>
                  </a:lnTo>
                  <a:lnTo>
                    <a:pt x="289" y="2366"/>
                  </a:lnTo>
                  <a:lnTo>
                    <a:pt x="297" y="2360"/>
                  </a:lnTo>
                  <a:lnTo>
                    <a:pt x="305" y="2352"/>
                  </a:lnTo>
                  <a:lnTo>
                    <a:pt x="314" y="2341"/>
                  </a:lnTo>
                  <a:lnTo>
                    <a:pt x="328" y="2326"/>
                  </a:lnTo>
                  <a:lnTo>
                    <a:pt x="342" y="2314"/>
                  </a:lnTo>
                  <a:lnTo>
                    <a:pt x="359" y="2298"/>
                  </a:lnTo>
                  <a:lnTo>
                    <a:pt x="378" y="2282"/>
                  </a:lnTo>
                  <a:lnTo>
                    <a:pt x="397" y="2270"/>
                  </a:lnTo>
                  <a:lnTo>
                    <a:pt x="412" y="2259"/>
                  </a:lnTo>
                  <a:lnTo>
                    <a:pt x="420" y="2256"/>
                  </a:lnTo>
                  <a:lnTo>
                    <a:pt x="426" y="2254"/>
                  </a:lnTo>
                  <a:lnTo>
                    <a:pt x="429" y="2253"/>
                  </a:lnTo>
                  <a:lnTo>
                    <a:pt x="434" y="2250"/>
                  </a:lnTo>
                  <a:lnTo>
                    <a:pt x="442" y="2242"/>
                  </a:lnTo>
                  <a:lnTo>
                    <a:pt x="449" y="2230"/>
                  </a:lnTo>
                  <a:lnTo>
                    <a:pt x="454" y="2220"/>
                  </a:lnTo>
                  <a:lnTo>
                    <a:pt x="462" y="2211"/>
                  </a:lnTo>
                  <a:lnTo>
                    <a:pt x="474" y="2202"/>
                  </a:lnTo>
                  <a:lnTo>
                    <a:pt x="488" y="2194"/>
                  </a:lnTo>
                  <a:lnTo>
                    <a:pt x="501" y="2189"/>
                  </a:lnTo>
                  <a:lnTo>
                    <a:pt x="512" y="2183"/>
                  </a:lnTo>
                  <a:lnTo>
                    <a:pt x="521" y="2175"/>
                  </a:lnTo>
                  <a:lnTo>
                    <a:pt x="532" y="2164"/>
                  </a:lnTo>
                  <a:lnTo>
                    <a:pt x="536" y="2154"/>
                  </a:lnTo>
                  <a:lnTo>
                    <a:pt x="538" y="2144"/>
                  </a:lnTo>
                  <a:lnTo>
                    <a:pt x="538" y="2141"/>
                  </a:lnTo>
                  <a:lnTo>
                    <a:pt x="536" y="2138"/>
                  </a:lnTo>
                  <a:lnTo>
                    <a:pt x="535" y="2135"/>
                  </a:lnTo>
                  <a:lnTo>
                    <a:pt x="533" y="2133"/>
                  </a:lnTo>
                  <a:lnTo>
                    <a:pt x="532" y="2132"/>
                  </a:lnTo>
                  <a:lnTo>
                    <a:pt x="532" y="2129"/>
                  </a:lnTo>
                  <a:lnTo>
                    <a:pt x="532" y="2127"/>
                  </a:lnTo>
                  <a:lnTo>
                    <a:pt x="533" y="2126"/>
                  </a:lnTo>
                  <a:lnTo>
                    <a:pt x="538" y="2123"/>
                  </a:lnTo>
                  <a:lnTo>
                    <a:pt x="546" y="2119"/>
                  </a:lnTo>
                  <a:lnTo>
                    <a:pt x="550" y="2118"/>
                  </a:lnTo>
                  <a:lnTo>
                    <a:pt x="555" y="2116"/>
                  </a:lnTo>
                  <a:lnTo>
                    <a:pt x="560" y="2113"/>
                  </a:lnTo>
                  <a:lnTo>
                    <a:pt x="571" y="2109"/>
                  </a:lnTo>
                  <a:lnTo>
                    <a:pt x="581" y="2102"/>
                  </a:lnTo>
                  <a:lnTo>
                    <a:pt x="591" y="2099"/>
                  </a:lnTo>
                  <a:lnTo>
                    <a:pt x="600" y="2098"/>
                  </a:lnTo>
                  <a:lnTo>
                    <a:pt x="614" y="2096"/>
                  </a:lnTo>
                  <a:lnTo>
                    <a:pt x="630" y="2093"/>
                  </a:lnTo>
                  <a:lnTo>
                    <a:pt x="639" y="2090"/>
                  </a:lnTo>
                  <a:lnTo>
                    <a:pt x="650" y="2085"/>
                  </a:lnTo>
                  <a:lnTo>
                    <a:pt x="664" y="2079"/>
                  </a:lnTo>
                  <a:lnTo>
                    <a:pt x="675" y="2077"/>
                  </a:lnTo>
                  <a:lnTo>
                    <a:pt x="682" y="2077"/>
                  </a:lnTo>
                  <a:lnTo>
                    <a:pt x="687" y="2081"/>
                  </a:lnTo>
                  <a:lnTo>
                    <a:pt x="693" y="2084"/>
                  </a:lnTo>
                  <a:lnTo>
                    <a:pt x="701" y="2087"/>
                  </a:lnTo>
                  <a:lnTo>
                    <a:pt x="707" y="2090"/>
                  </a:lnTo>
                  <a:lnTo>
                    <a:pt x="709" y="2096"/>
                  </a:lnTo>
                  <a:lnTo>
                    <a:pt x="709" y="2101"/>
                  </a:lnTo>
                  <a:lnTo>
                    <a:pt x="709" y="2107"/>
                  </a:lnTo>
                  <a:lnTo>
                    <a:pt x="712" y="2113"/>
                  </a:lnTo>
                  <a:lnTo>
                    <a:pt x="720" y="2118"/>
                  </a:lnTo>
                  <a:lnTo>
                    <a:pt x="737" y="2121"/>
                  </a:lnTo>
                  <a:lnTo>
                    <a:pt x="754" y="2119"/>
                  </a:lnTo>
                  <a:lnTo>
                    <a:pt x="769" y="2115"/>
                  </a:lnTo>
                  <a:lnTo>
                    <a:pt x="787" y="2110"/>
                  </a:lnTo>
                  <a:lnTo>
                    <a:pt x="800" y="2107"/>
                  </a:lnTo>
                  <a:lnTo>
                    <a:pt x="811" y="2107"/>
                  </a:lnTo>
                  <a:lnTo>
                    <a:pt x="824" y="2107"/>
                  </a:lnTo>
                  <a:lnTo>
                    <a:pt x="842" y="2109"/>
                  </a:lnTo>
                  <a:lnTo>
                    <a:pt x="864" y="2112"/>
                  </a:lnTo>
                  <a:lnTo>
                    <a:pt x="880" y="2115"/>
                  </a:lnTo>
                  <a:lnTo>
                    <a:pt x="895" y="2118"/>
                  </a:lnTo>
                  <a:lnTo>
                    <a:pt x="914" y="2116"/>
                  </a:lnTo>
                  <a:lnTo>
                    <a:pt x="926" y="2115"/>
                  </a:lnTo>
                  <a:lnTo>
                    <a:pt x="934" y="2115"/>
                  </a:lnTo>
                  <a:lnTo>
                    <a:pt x="942" y="2115"/>
                  </a:lnTo>
                  <a:lnTo>
                    <a:pt x="948" y="2115"/>
                  </a:lnTo>
                  <a:lnTo>
                    <a:pt x="957" y="2113"/>
                  </a:lnTo>
                  <a:lnTo>
                    <a:pt x="970" y="2109"/>
                  </a:lnTo>
                  <a:lnTo>
                    <a:pt x="984" y="2101"/>
                  </a:lnTo>
                  <a:lnTo>
                    <a:pt x="993" y="2095"/>
                  </a:lnTo>
                  <a:lnTo>
                    <a:pt x="1002" y="2090"/>
                  </a:lnTo>
                  <a:lnTo>
                    <a:pt x="1013" y="2084"/>
                  </a:lnTo>
                  <a:lnTo>
                    <a:pt x="1029" y="2079"/>
                  </a:lnTo>
                  <a:lnTo>
                    <a:pt x="1046" y="2073"/>
                  </a:lnTo>
                  <a:lnTo>
                    <a:pt x="1057" y="2068"/>
                  </a:lnTo>
                  <a:lnTo>
                    <a:pt x="1068" y="2065"/>
                  </a:lnTo>
                  <a:lnTo>
                    <a:pt x="1080" y="2064"/>
                  </a:lnTo>
                  <a:lnTo>
                    <a:pt x="1097" y="2064"/>
                  </a:lnTo>
                  <a:lnTo>
                    <a:pt x="1111" y="2064"/>
                  </a:lnTo>
                  <a:lnTo>
                    <a:pt x="1120" y="2064"/>
                  </a:lnTo>
                  <a:lnTo>
                    <a:pt x="1127" y="2062"/>
                  </a:lnTo>
                  <a:lnTo>
                    <a:pt x="1133" y="2062"/>
                  </a:lnTo>
                  <a:lnTo>
                    <a:pt x="1139" y="2062"/>
                  </a:lnTo>
                  <a:lnTo>
                    <a:pt x="1152" y="2065"/>
                  </a:lnTo>
                  <a:lnTo>
                    <a:pt x="1166" y="2068"/>
                  </a:lnTo>
                  <a:lnTo>
                    <a:pt x="1173" y="2071"/>
                  </a:lnTo>
                  <a:lnTo>
                    <a:pt x="1180" y="2073"/>
                  </a:lnTo>
                  <a:lnTo>
                    <a:pt x="1187" y="2070"/>
                  </a:lnTo>
                  <a:lnTo>
                    <a:pt x="1198" y="2064"/>
                  </a:lnTo>
                  <a:lnTo>
                    <a:pt x="1211" y="2056"/>
                  </a:lnTo>
                  <a:lnTo>
                    <a:pt x="1218" y="2048"/>
                  </a:lnTo>
                  <a:lnTo>
                    <a:pt x="1226" y="2042"/>
                  </a:lnTo>
                  <a:lnTo>
                    <a:pt x="1235" y="2037"/>
                  </a:lnTo>
                  <a:lnTo>
                    <a:pt x="1249" y="2034"/>
                  </a:lnTo>
                  <a:lnTo>
                    <a:pt x="1267" y="2032"/>
                  </a:lnTo>
                  <a:lnTo>
                    <a:pt x="1276" y="2031"/>
                  </a:lnTo>
                  <a:lnTo>
                    <a:pt x="1282" y="2034"/>
                  </a:lnTo>
                  <a:lnTo>
                    <a:pt x="1287" y="2042"/>
                  </a:lnTo>
                  <a:lnTo>
                    <a:pt x="1287" y="2053"/>
                  </a:lnTo>
                  <a:lnTo>
                    <a:pt x="1282" y="2064"/>
                  </a:lnTo>
                  <a:lnTo>
                    <a:pt x="1276" y="2074"/>
                  </a:lnTo>
                  <a:lnTo>
                    <a:pt x="1270" y="2087"/>
                  </a:lnTo>
                  <a:lnTo>
                    <a:pt x="1268" y="2096"/>
                  </a:lnTo>
                  <a:lnTo>
                    <a:pt x="1270" y="2102"/>
                  </a:lnTo>
                  <a:lnTo>
                    <a:pt x="1274" y="2107"/>
                  </a:lnTo>
                  <a:lnTo>
                    <a:pt x="1282" y="2115"/>
                  </a:lnTo>
                  <a:lnTo>
                    <a:pt x="1287" y="2121"/>
                  </a:lnTo>
                  <a:lnTo>
                    <a:pt x="1293" y="2126"/>
                  </a:lnTo>
                  <a:lnTo>
                    <a:pt x="1296" y="2129"/>
                  </a:lnTo>
                  <a:lnTo>
                    <a:pt x="1301" y="2130"/>
                  </a:lnTo>
                  <a:lnTo>
                    <a:pt x="1304" y="2129"/>
                  </a:lnTo>
                  <a:lnTo>
                    <a:pt x="1305" y="2126"/>
                  </a:lnTo>
                  <a:lnTo>
                    <a:pt x="1304" y="2121"/>
                  </a:lnTo>
                  <a:lnTo>
                    <a:pt x="1302" y="2116"/>
                  </a:lnTo>
                  <a:lnTo>
                    <a:pt x="1305" y="2110"/>
                  </a:lnTo>
                  <a:lnTo>
                    <a:pt x="1313" y="2102"/>
                  </a:lnTo>
                  <a:lnTo>
                    <a:pt x="1326" y="2095"/>
                  </a:lnTo>
                  <a:lnTo>
                    <a:pt x="1335" y="2088"/>
                  </a:lnTo>
                  <a:lnTo>
                    <a:pt x="1340" y="2087"/>
                  </a:lnTo>
                  <a:lnTo>
                    <a:pt x="1343" y="2093"/>
                  </a:lnTo>
                  <a:lnTo>
                    <a:pt x="1344" y="2104"/>
                  </a:lnTo>
                  <a:lnTo>
                    <a:pt x="1347" y="2113"/>
                  </a:lnTo>
                  <a:lnTo>
                    <a:pt x="1357" y="2121"/>
                  </a:lnTo>
                  <a:lnTo>
                    <a:pt x="1364" y="2124"/>
                  </a:lnTo>
                  <a:lnTo>
                    <a:pt x="1372" y="2124"/>
                  </a:lnTo>
                  <a:lnTo>
                    <a:pt x="1380" y="2124"/>
                  </a:lnTo>
                  <a:lnTo>
                    <a:pt x="1391" y="2121"/>
                  </a:lnTo>
                  <a:lnTo>
                    <a:pt x="1403" y="2118"/>
                  </a:lnTo>
                  <a:lnTo>
                    <a:pt x="1413" y="2115"/>
                  </a:lnTo>
                  <a:lnTo>
                    <a:pt x="1422" y="2112"/>
                  </a:lnTo>
                  <a:lnTo>
                    <a:pt x="1431" y="2105"/>
                  </a:lnTo>
                  <a:lnTo>
                    <a:pt x="1437" y="2102"/>
                  </a:lnTo>
                  <a:lnTo>
                    <a:pt x="1442" y="2099"/>
                  </a:lnTo>
                  <a:lnTo>
                    <a:pt x="1445" y="2098"/>
                  </a:lnTo>
                  <a:lnTo>
                    <a:pt x="1450" y="2095"/>
                  </a:lnTo>
                  <a:lnTo>
                    <a:pt x="1456" y="2090"/>
                  </a:lnTo>
                  <a:lnTo>
                    <a:pt x="1465" y="2081"/>
                  </a:lnTo>
                  <a:lnTo>
                    <a:pt x="1475" y="2068"/>
                  </a:lnTo>
                  <a:lnTo>
                    <a:pt x="1481" y="2059"/>
                  </a:lnTo>
                  <a:lnTo>
                    <a:pt x="1484" y="2053"/>
                  </a:lnTo>
                  <a:lnTo>
                    <a:pt x="1487" y="2046"/>
                  </a:lnTo>
                  <a:lnTo>
                    <a:pt x="1495" y="2042"/>
                  </a:lnTo>
                  <a:lnTo>
                    <a:pt x="1498" y="2039"/>
                  </a:lnTo>
                  <a:lnTo>
                    <a:pt x="1503" y="2039"/>
                  </a:lnTo>
                  <a:lnTo>
                    <a:pt x="1506" y="2039"/>
                  </a:lnTo>
                  <a:lnTo>
                    <a:pt x="1509" y="2039"/>
                  </a:lnTo>
                  <a:lnTo>
                    <a:pt x="1512" y="2039"/>
                  </a:lnTo>
                  <a:lnTo>
                    <a:pt x="1515" y="2039"/>
                  </a:lnTo>
                  <a:lnTo>
                    <a:pt x="1517" y="2039"/>
                  </a:lnTo>
                  <a:lnTo>
                    <a:pt x="1518" y="2037"/>
                  </a:lnTo>
                  <a:lnTo>
                    <a:pt x="1518" y="2036"/>
                  </a:lnTo>
                  <a:lnTo>
                    <a:pt x="1518" y="2034"/>
                  </a:lnTo>
                  <a:lnTo>
                    <a:pt x="1517" y="2029"/>
                  </a:lnTo>
                  <a:lnTo>
                    <a:pt x="1513" y="2025"/>
                  </a:lnTo>
                  <a:lnTo>
                    <a:pt x="1506" y="2014"/>
                  </a:lnTo>
                  <a:lnTo>
                    <a:pt x="1495" y="2005"/>
                  </a:lnTo>
                  <a:lnTo>
                    <a:pt x="1484" y="1995"/>
                  </a:lnTo>
                  <a:lnTo>
                    <a:pt x="1475" y="1987"/>
                  </a:lnTo>
                  <a:lnTo>
                    <a:pt x="1470" y="1980"/>
                  </a:lnTo>
                  <a:lnTo>
                    <a:pt x="1472" y="1970"/>
                  </a:lnTo>
                  <a:lnTo>
                    <a:pt x="1478" y="1953"/>
                  </a:lnTo>
                  <a:lnTo>
                    <a:pt x="1482" y="1938"/>
                  </a:lnTo>
                  <a:lnTo>
                    <a:pt x="1490" y="1921"/>
                  </a:lnTo>
                  <a:lnTo>
                    <a:pt x="1503" y="1907"/>
                  </a:lnTo>
                  <a:lnTo>
                    <a:pt x="1512" y="1897"/>
                  </a:lnTo>
                  <a:lnTo>
                    <a:pt x="1520" y="1890"/>
                  </a:lnTo>
                  <a:lnTo>
                    <a:pt x="1526" y="1882"/>
                  </a:lnTo>
                  <a:lnTo>
                    <a:pt x="1534" y="1874"/>
                  </a:lnTo>
                  <a:lnTo>
                    <a:pt x="1545" y="1863"/>
                  </a:lnTo>
                  <a:lnTo>
                    <a:pt x="1563" y="1846"/>
                  </a:lnTo>
                  <a:lnTo>
                    <a:pt x="1583" y="1827"/>
                  </a:lnTo>
                  <a:lnTo>
                    <a:pt x="1604" y="1807"/>
                  </a:lnTo>
                  <a:lnTo>
                    <a:pt x="1622" y="1789"/>
                  </a:lnTo>
                  <a:lnTo>
                    <a:pt x="1642" y="1767"/>
                  </a:lnTo>
                  <a:lnTo>
                    <a:pt x="1658" y="1745"/>
                  </a:lnTo>
                  <a:lnTo>
                    <a:pt x="1670" y="1720"/>
                  </a:lnTo>
                  <a:lnTo>
                    <a:pt x="1683" y="1695"/>
                  </a:lnTo>
                  <a:lnTo>
                    <a:pt x="1695" y="1669"/>
                  </a:lnTo>
                  <a:lnTo>
                    <a:pt x="1703" y="1646"/>
                  </a:lnTo>
                  <a:lnTo>
                    <a:pt x="1705" y="1630"/>
                  </a:lnTo>
                  <a:lnTo>
                    <a:pt x="1701" y="1618"/>
                  </a:lnTo>
                  <a:lnTo>
                    <a:pt x="1698" y="1602"/>
                  </a:lnTo>
                  <a:lnTo>
                    <a:pt x="1692" y="1585"/>
                  </a:lnTo>
                  <a:lnTo>
                    <a:pt x="1686" y="1568"/>
                  </a:lnTo>
                  <a:lnTo>
                    <a:pt x="1680" y="1554"/>
                  </a:lnTo>
                  <a:lnTo>
                    <a:pt x="1678" y="1542"/>
                  </a:lnTo>
                  <a:lnTo>
                    <a:pt x="1681" y="1526"/>
                  </a:lnTo>
                  <a:lnTo>
                    <a:pt x="1684" y="1515"/>
                  </a:lnTo>
                  <a:lnTo>
                    <a:pt x="1684" y="1505"/>
                  </a:lnTo>
                  <a:lnTo>
                    <a:pt x="1686" y="1495"/>
                  </a:lnTo>
                  <a:lnTo>
                    <a:pt x="1691" y="1486"/>
                  </a:lnTo>
                  <a:lnTo>
                    <a:pt x="1701" y="1478"/>
                  </a:lnTo>
                  <a:lnTo>
                    <a:pt x="1715" y="1473"/>
                  </a:lnTo>
                  <a:lnTo>
                    <a:pt x="1728" y="1472"/>
                  </a:lnTo>
                  <a:lnTo>
                    <a:pt x="1739" y="1470"/>
                  </a:lnTo>
                  <a:lnTo>
                    <a:pt x="1753" y="1467"/>
                  </a:lnTo>
                  <a:lnTo>
                    <a:pt x="1767" y="1461"/>
                  </a:lnTo>
                  <a:lnTo>
                    <a:pt x="1784" y="1450"/>
                  </a:lnTo>
                  <a:lnTo>
                    <a:pt x="1799" y="1442"/>
                  </a:lnTo>
                  <a:lnTo>
                    <a:pt x="1812" y="1435"/>
                  </a:lnTo>
                  <a:lnTo>
                    <a:pt x="1829" y="1428"/>
                  </a:lnTo>
                  <a:lnTo>
                    <a:pt x="1841" y="1424"/>
                  </a:lnTo>
                  <a:lnTo>
                    <a:pt x="1852" y="1418"/>
                  </a:lnTo>
                  <a:lnTo>
                    <a:pt x="1860" y="1414"/>
                  </a:lnTo>
                  <a:lnTo>
                    <a:pt x="1866" y="1414"/>
                  </a:lnTo>
                  <a:lnTo>
                    <a:pt x="1869" y="1421"/>
                  </a:lnTo>
                  <a:lnTo>
                    <a:pt x="1872" y="1430"/>
                  </a:lnTo>
                  <a:lnTo>
                    <a:pt x="1874" y="1441"/>
                  </a:lnTo>
                  <a:lnTo>
                    <a:pt x="1872" y="1450"/>
                  </a:lnTo>
                  <a:lnTo>
                    <a:pt x="1868" y="1459"/>
                  </a:lnTo>
                  <a:lnTo>
                    <a:pt x="1857" y="1466"/>
                  </a:lnTo>
                  <a:lnTo>
                    <a:pt x="1849" y="1469"/>
                  </a:lnTo>
                  <a:lnTo>
                    <a:pt x="1844" y="1470"/>
                  </a:lnTo>
                  <a:lnTo>
                    <a:pt x="1840" y="1472"/>
                  </a:lnTo>
                  <a:lnTo>
                    <a:pt x="1837" y="1473"/>
                  </a:lnTo>
                  <a:lnTo>
                    <a:pt x="1833" y="1475"/>
                  </a:lnTo>
                  <a:lnTo>
                    <a:pt x="1833" y="1475"/>
                  </a:lnTo>
                  <a:lnTo>
                    <a:pt x="1833" y="1478"/>
                  </a:lnTo>
                  <a:lnTo>
                    <a:pt x="1835" y="1480"/>
                  </a:lnTo>
                  <a:lnTo>
                    <a:pt x="1837" y="1483"/>
                  </a:lnTo>
                  <a:lnTo>
                    <a:pt x="1843" y="1491"/>
                  </a:lnTo>
                  <a:lnTo>
                    <a:pt x="1846" y="1497"/>
                  </a:lnTo>
                  <a:lnTo>
                    <a:pt x="1847" y="1501"/>
                  </a:lnTo>
                  <a:lnTo>
                    <a:pt x="1844" y="1506"/>
                  </a:lnTo>
                  <a:lnTo>
                    <a:pt x="1835" y="1509"/>
                  </a:lnTo>
                  <a:lnTo>
                    <a:pt x="1824" y="1509"/>
                  </a:lnTo>
                  <a:lnTo>
                    <a:pt x="1816" y="1508"/>
                  </a:lnTo>
                  <a:lnTo>
                    <a:pt x="1810" y="1508"/>
                  </a:lnTo>
                  <a:lnTo>
                    <a:pt x="1804" y="1509"/>
                  </a:lnTo>
                  <a:lnTo>
                    <a:pt x="1798" y="1517"/>
                  </a:lnTo>
                  <a:lnTo>
                    <a:pt x="1790" y="1528"/>
                  </a:lnTo>
                  <a:lnTo>
                    <a:pt x="1784" y="1536"/>
                  </a:lnTo>
                  <a:lnTo>
                    <a:pt x="1778" y="1539"/>
                  </a:lnTo>
                  <a:lnTo>
                    <a:pt x="1767" y="1539"/>
                  </a:lnTo>
                  <a:lnTo>
                    <a:pt x="1759" y="1536"/>
                  </a:lnTo>
                  <a:lnTo>
                    <a:pt x="1754" y="1532"/>
                  </a:lnTo>
                  <a:lnTo>
                    <a:pt x="1750" y="1532"/>
                  </a:lnTo>
                  <a:lnTo>
                    <a:pt x="1746" y="1536"/>
                  </a:lnTo>
                  <a:lnTo>
                    <a:pt x="1742" y="1543"/>
                  </a:lnTo>
                  <a:lnTo>
                    <a:pt x="1736" y="1556"/>
                  </a:lnTo>
                  <a:lnTo>
                    <a:pt x="1731" y="1564"/>
                  </a:lnTo>
                  <a:lnTo>
                    <a:pt x="1731" y="1570"/>
                  </a:lnTo>
                  <a:lnTo>
                    <a:pt x="1740" y="1576"/>
                  </a:lnTo>
                  <a:lnTo>
                    <a:pt x="1750" y="1577"/>
                  </a:lnTo>
                  <a:lnTo>
                    <a:pt x="1759" y="1576"/>
                  </a:lnTo>
                  <a:lnTo>
                    <a:pt x="1768" y="1573"/>
                  </a:lnTo>
                  <a:lnTo>
                    <a:pt x="1774" y="1571"/>
                  </a:lnTo>
                  <a:lnTo>
                    <a:pt x="1781" y="1573"/>
                  </a:lnTo>
                  <a:lnTo>
                    <a:pt x="1784" y="1579"/>
                  </a:lnTo>
                  <a:lnTo>
                    <a:pt x="1785" y="1599"/>
                  </a:lnTo>
                  <a:lnTo>
                    <a:pt x="1781" y="1618"/>
                  </a:lnTo>
                  <a:lnTo>
                    <a:pt x="1774" y="1635"/>
                  </a:lnTo>
                  <a:lnTo>
                    <a:pt x="1770" y="1646"/>
                  </a:lnTo>
                  <a:lnTo>
                    <a:pt x="1768" y="1655"/>
                  </a:lnTo>
                  <a:lnTo>
                    <a:pt x="1771" y="1663"/>
                  </a:lnTo>
                  <a:lnTo>
                    <a:pt x="1781" y="1671"/>
                  </a:lnTo>
                  <a:lnTo>
                    <a:pt x="1792" y="1677"/>
                  </a:lnTo>
                  <a:lnTo>
                    <a:pt x="1802" y="1682"/>
                  </a:lnTo>
                  <a:lnTo>
                    <a:pt x="1813" y="1688"/>
                  </a:lnTo>
                  <a:lnTo>
                    <a:pt x="1827" y="1689"/>
                  </a:lnTo>
                  <a:lnTo>
                    <a:pt x="1840" y="1691"/>
                  </a:lnTo>
                  <a:lnTo>
                    <a:pt x="1847" y="1691"/>
                  </a:lnTo>
                  <a:lnTo>
                    <a:pt x="1855" y="1689"/>
                  </a:lnTo>
                  <a:lnTo>
                    <a:pt x="1860" y="1683"/>
                  </a:lnTo>
                  <a:lnTo>
                    <a:pt x="1868" y="1674"/>
                  </a:lnTo>
                  <a:lnTo>
                    <a:pt x="1871" y="1664"/>
                  </a:lnTo>
                  <a:lnTo>
                    <a:pt x="1872" y="1657"/>
                  </a:lnTo>
                  <a:lnTo>
                    <a:pt x="1874" y="1650"/>
                  </a:lnTo>
                  <a:lnTo>
                    <a:pt x="1875" y="1644"/>
                  </a:lnTo>
                  <a:lnTo>
                    <a:pt x="1882" y="1638"/>
                  </a:lnTo>
                  <a:lnTo>
                    <a:pt x="1893" y="1632"/>
                  </a:lnTo>
                  <a:lnTo>
                    <a:pt x="1905" y="1627"/>
                  </a:lnTo>
                  <a:lnTo>
                    <a:pt x="1916" y="1624"/>
                  </a:lnTo>
                  <a:lnTo>
                    <a:pt x="1928" y="1621"/>
                  </a:lnTo>
                  <a:lnTo>
                    <a:pt x="1941" y="1619"/>
                  </a:lnTo>
                  <a:lnTo>
                    <a:pt x="1955" y="1613"/>
                  </a:lnTo>
                  <a:lnTo>
                    <a:pt x="1973" y="1605"/>
                  </a:lnTo>
                  <a:lnTo>
                    <a:pt x="2001" y="1590"/>
                  </a:lnTo>
                  <a:lnTo>
                    <a:pt x="2025" y="1579"/>
                  </a:lnTo>
                  <a:lnTo>
                    <a:pt x="2043" y="1568"/>
                  </a:lnTo>
                  <a:lnTo>
                    <a:pt x="2056" y="1560"/>
                  </a:lnTo>
                  <a:lnTo>
                    <a:pt x="2062" y="1556"/>
                  </a:lnTo>
                  <a:lnTo>
                    <a:pt x="2065" y="1551"/>
                  </a:lnTo>
                  <a:lnTo>
                    <a:pt x="2070" y="1546"/>
                  </a:lnTo>
                  <a:lnTo>
                    <a:pt x="2077" y="1543"/>
                  </a:lnTo>
                  <a:lnTo>
                    <a:pt x="2091" y="1542"/>
                  </a:lnTo>
                  <a:lnTo>
                    <a:pt x="2110" y="1537"/>
                  </a:lnTo>
                  <a:lnTo>
                    <a:pt x="2126" y="1529"/>
                  </a:lnTo>
                  <a:lnTo>
                    <a:pt x="2138" y="1518"/>
                  </a:lnTo>
                  <a:lnTo>
                    <a:pt x="2149" y="1508"/>
                  </a:lnTo>
                  <a:lnTo>
                    <a:pt x="2158" y="1497"/>
                  </a:lnTo>
                  <a:lnTo>
                    <a:pt x="2166" y="1489"/>
                  </a:lnTo>
                  <a:lnTo>
                    <a:pt x="2174" y="1486"/>
                  </a:lnTo>
                  <a:lnTo>
                    <a:pt x="2181" y="1481"/>
                  </a:lnTo>
                  <a:lnTo>
                    <a:pt x="2191" y="1475"/>
                  </a:lnTo>
                  <a:lnTo>
                    <a:pt x="2200" y="1463"/>
                  </a:lnTo>
                  <a:lnTo>
                    <a:pt x="2209" y="1449"/>
                  </a:lnTo>
                  <a:lnTo>
                    <a:pt x="2216" y="1438"/>
                  </a:lnTo>
                  <a:lnTo>
                    <a:pt x="2220" y="1430"/>
                  </a:lnTo>
                  <a:lnTo>
                    <a:pt x="2226" y="1421"/>
                  </a:lnTo>
                  <a:lnTo>
                    <a:pt x="2237" y="1410"/>
                  </a:lnTo>
                  <a:lnTo>
                    <a:pt x="2245" y="1402"/>
                  </a:lnTo>
                  <a:lnTo>
                    <a:pt x="2250" y="1396"/>
                  </a:lnTo>
                  <a:lnTo>
                    <a:pt x="2253" y="1391"/>
                  </a:lnTo>
                  <a:lnTo>
                    <a:pt x="2256" y="1385"/>
                  </a:lnTo>
                  <a:lnTo>
                    <a:pt x="2259" y="1374"/>
                  </a:lnTo>
                  <a:lnTo>
                    <a:pt x="2264" y="1359"/>
                  </a:lnTo>
                  <a:lnTo>
                    <a:pt x="2267" y="1346"/>
                  </a:lnTo>
                  <a:lnTo>
                    <a:pt x="2267" y="1335"/>
                  </a:lnTo>
                  <a:lnTo>
                    <a:pt x="2265" y="1327"/>
                  </a:lnTo>
                  <a:lnTo>
                    <a:pt x="2264" y="1321"/>
                  </a:lnTo>
                  <a:lnTo>
                    <a:pt x="2265" y="1317"/>
                  </a:lnTo>
                  <a:lnTo>
                    <a:pt x="2272" y="1309"/>
                  </a:lnTo>
                  <a:lnTo>
                    <a:pt x="2286" y="1301"/>
                  </a:lnTo>
                  <a:lnTo>
                    <a:pt x="2306" y="1289"/>
                  </a:lnTo>
                  <a:lnTo>
                    <a:pt x="2324" y="1279"/>
                  </a:lnTo>
                  <a:lnTo>
                    <a:pt x="2340" y="1273"/>
                  </a:lnTo>
                  <a:lnTo>
                    <a:pt x="2359" y="1265"/>
                  </a:lnTo>
                  <a:lnTo>
                    <a:pt x="2382" y="1255"/>
                  </a:lnTo>
                  <a:lnTo>
                    <a:pt x="2397" y="1247"/>
                  </a:lnTo>
                  <a:lnTo>
                    <a:pt x="2408" y="1241"/>
                  </a:lnTo>
                  <a:lnTo>
                    <a:pt x="2413" y="1234"/>
                  </a:lnTo>
                  <a:lnTo>
                    <a:pt x="2416" y="1230"/>
                  </a:lnTo>
                  <a:lnTo>
                    <a:pt x="2418" y="1223"/>
                  </a:lnTo>
                  <a:lnTo>
                    <a:pt x="2421" y="1216"/>
                  </a:lnTo>
                  <a:lnTo>
                    <a:pt x="2424" y="1206"/>
                  </a:lnTo>
                  <a:lnTo>
                    <a:pt x="2430" y="1194"/>
                  </a:lnTo>
                  <a:lnTo>
                    <a:pt x="2432" y="1185"/>
                  </a:lnTo>
                  <a:lnTo>
                    <a:pt x="2433" y="1174"/>
                  </a:lnTo>
                  <a:lnTo>
                    <a:pt x="2433" y="1161"/>
                  </a:lnTo>
                  <a:lnTo>
                    <a:pt x="2436" y="1143"/>
                  </a:lnTo>
                  <a:lnTo>
                    <a:pt x="2438" y="1124"/>
                  </a:lnTo>
                  <a:lnTo>
                    <a:pt x="2439" y="1107"/>
                  </a:lnTo>
                  <a:lnTo>
                    <a:pt x="2439" y="1090"/>
                  </a:lnTo>
                  <a:lnTo>
                    <a:pt x="2444" y="1074"/>
                  </a:lnTo>
                  <a:lnTo>
                    <a:pt x="2455" y="1057"/>
                  </a:lnTo>
                  <a:lnTo>
                    <a:pt x="2466" y="1042"/>
                  </a:lnTo>
                  <a:lnTo>
                    <a:pt x="2475" y="1028"/>
                  </a:lnTo>
                  <a:lnTo>
                    <a:pt x="2481" y="1017"/>
                  </a:lnTo>
                  <a:lnTo>
                    <a:pt x="2487" y="1006"/>
                  </a:lnTo>
                  <a:lnTo>
                    <a:pt x="2495" y="997"/>
                  </a:lnTo>
                  <a:lnTo>
                    <a:pt x="2500" y="992"/>
                  </a:lnTo>
                  <a:lnTo>
                    <a:pt x="2503" y="991"/>
                  </a:lnTo>
                  <a:lnTo>
                    <a:pt x="2505" y="989"/>
                  </a:lnTo>
                  <a:lnTo>
                    <a:pt x="2506" y="987"/>
                  </a:lnTo>
                  <a:lnTo>
                    <a:pt x="2508" y="987"/>
                  </a:lnTo>
                  <a:lnTo>
                    <a:pt x="2509" y="987"/>
                  </a:lnTo>
                  <a:lnTo>
                    <a:pt x="2509" y="987"/>
                  </a:lnTo>
                  <a:lnTo>
                    <a:pt x="2511" y="987"/>
                  </a:lnTo>
                  <a:lnTo>
                    <a:pt x="2512" y="986"/>
                  </a:lnTo>
                  <a:lnTo>
                    <a:pt x="2514" y="983"/>
                  </a:lnTo>
                  <a:lnTo>
                    <a:pt x="2517" y="980"/>
                  </a:lnTo>
                  <a:lnTo>
                    <a:pt x="2522" y="972"/>
                  </a:lnTo>
                  <a:lnTo>
                    <a:pt x="2523" y="966"/>
                  </a:lnTo>
                  <a:lnTo>
                    <a:pt x="2523" y="958"/>
                  </a:lnTo>
                  <a:lnTo>
                    <a:pt x="2523" y="950"/>
                  </a:lnTo>
                  <a:lnTo>
                    <a:pt x="2526" y="938"/>
                  </a:lnTo>
                  <a:lnTo>
                    <a:pt x="2531" y="919"/>
                  </a:lnTo>
                  <a:lnTo>
                    <a:pt x="2537" y="890"/>
                  </a:lnTo>
                  <a:lnTo>
                    <a:pt x="2542" y="865"/>
                  </a:lnTo>
                  <a:lnTo>
                    <a:pt x="2545" y="843"/>
                  </a:lnTo>
                  <a:lnTo>
                    <a:pt x="2548" y="826"/>
                  </a:lnTo>
                  <a:lnTo>
                    <a:pt x="2551" y="817"/>
                  </a:lnTo>
                  <a:lnTo>
                    <a:pt x="2551" y="810"/>
                  </a:lnTo>
                  <a:lnTo>
                    <a:pt x="2553" y="804"/>
                  </a:lnTo>
                  <a:lnTo>
                    <a:pt x="2554" y="798"/>
                  </a:lnTo>
                  <a:lnTo>
                    <a:pt x="2559" y="792"/>
                  </a:lnTo>
                  <a:lnTo>
                    <a:pt x="2567" y="781"/>
                  </a:lnTo>
                  <a:lnTo>
                    <a:pt x="2576" y="768"/>
                  </a:lnTo>
                  <a:lnTo>
                    <a:pt x="2582" y="758"/>
                  </a:lnTo>
                  <a:lnTo>
                    <a:pt x="2585" y="748"/>
                  </a:lnTo>
                  <a:lnTo>
                    <a:pt x="2587" y="737"/>
                  </a:lnTo>
                  <a:lnTo>
                    <a:pt x="2587" y="722"/>
                  </a:lnTo>
                  <a:lnTo>
                    <a:pt x="2587" y="703"/>
                  </a:lnTo>
                  <a:lnTo>
                    <a:pt x="2590" y="686"/>
                  </a:lnTo>
                  <a:lnTo>
                    <a:pt x="2593" y="669"/>
                  </a:lnTo>
                  <a:lnTo>
                    <a:pt x="2593" y="650"/>
                  </a:lnTo>
                  <a:lnTo>
                    <a:pt x="2590" y="632"/>
                  </a:lnTo>
                  <a:lnTo>
                    <a:pt x="2587" y="618"/>
                  </a:lnTo>
                  <a:lnTo>
                    <a:pt x="2581" y="609"/>
                  </a:lnTo>
                  <a:lnTo>
                    <a:pt x="2571" y="598"/>
                  </a:lnTo>
                  <a:lnTo>
                    <a:pt x="2560" y="590"/>
                  </a:lnTo>
                  <a:lnTo>
                    <a:pt x="2551" y="588"/>
                  </a:lnTo>
                  <a:lnTo>
                    <a:pt x="2540" y="588"/>
                  </a:lnTo>
                  <a:lnTo>
                    <a:pt x="2528" y="588"/>
                  </a:lnTo>
                  <a:lnTo>
                    <a:pt x="2517" y="588"/>
                  </a:lnTo>
                  <a:lnTo>
                    <a:pt x="2508" y="588"/>
                  </a:lnTo>
                  <a:lnTo>
                    <a:pt x="2500" y="587"/>
                  </a:lnTo>
                  <a:lnTo>
                    <a:pt x="2495" y="581"/>
                  </a:lnTo>
                  <a:lnTo>
                    <a:pt x="2494" y="570"/>
                  </a:lnTo>
                  <a:lnTo>
                    <a:pt x="2492" y="559"/>
                  </a:lnTo>
                  <a:lnTo>
                    <a:pt x="2492" y="550"/>
                  </a:lnTo>
                  <a:lnTo>
                    <a:pt x="2492" y="542"/>
                  </a:lnTo>
                  <a:lnTo>
                    <a:pt x="2494" y="537"/>
                  </a:lnTo>
                  <a:lnTo>
                    <a:pt x="2500" y="534"/>
                  </a:lnTo>
                  <a:lnTo>
                    <a:pt x="2511" y="536"/>
                  </a:lnTo>
                  <a:lnTo>
                    <a:pt x="2526" y="540"/>
                  </a:lnTo>
                  <a:lnTo>
                    <a:pt x="2536" y="546"/>
                  </a:lnTo>
                  <a:lnTo>
                    <a:pt x="2543" y="550"/>
                  </a:lnTo>
                  <a:lnTo>
                    <a:pt x="2548" y="548"/>
                  </a:lnTo>
                  <a:lnTo>
                    <a:pt x="2553" y="536"/>
                  </a:lnTo>
                  <a:lnTo>
                    <a:pt x="2557" y="523"/>
                  </a:lnTo>
                  <a:lnTo>
                    <a:pt x="2560" y="514"/>
                  </a:lnTo>
                  <a:lnTo>
                    <a:pt x="2565" y="508"/>
                  </a:lnTo>
                  <a:lnTo>
                    <a:pt x="2568" y="498"/>
                  </a:lnTo>
                  <a:lnTo>
                    <a:pt x="2571" y="486"/>
                  </a:lnTo>
                  <a:lnTo>
                    <a:pt x="2574" y="470"/>
                  </a:lnTo>
                  <a:lnTo>
                    <a:pt x="2579" y="459"/>
                  </a:lnTo>
                  <a:lnTo>
                    <a:pt x="2581" y="450"/>
                  </a:lnTo>
                  <a:lnTo>
                    <a:pt x="2581" y="439"/>
                  </a:lnTo>
                  <a:lnTo>
                    <a:pt x="2576" y="427"/>
                  </a:lnTo>
                  <a:lnTo>
                    <a:pt x="2567" y="411"/>
                  </a:lnTo>
                  <a:lnTo>
                    <a:pt x="2560" y="402"/>
                  </a:lnTo>
                  <a:lnTo>
                    <a:pt x="2554" y="391"/>
                  </a:lnTo>
                  <a:lnTo>
                    <a:pt x="2551" y="380"/>
                  </a:lnTo>
                  <a:lnTo>
                    <a:pt x="2546" y="369"/>
                  </a:lnTo>
                  <a:lnTo>
                    <a:pt x="2542" y="362"/>
                  </a:lnTo>
                  <a:lnTo>
                    <a:pt x="2534" y="354"/>
                  </a:lnTo>
                  <a:lnTo>
                    <a:pt x="2531" y="345"/>
                  </a:lnTo>
                  <a:lnTo>
                    <a:pt x="2531" y="334"/>
                  </a:lnTo>
                  <a:lnTo>
                    <a:pt x="2536" y="321"/>
                  </a:lnTo>
                  <a:lnTo>
                    <a:pt x="2543" y="310"/>
                  </a:lnTo>
                  <a:lnTo>
                    <a:pt x="2553" y="301"/>
                  </a:lnTo>
                  <a:lnTo>
                    <a:pt x="2560" y="290"/>
                  </a:lnTo>
                  <a:lnTo>
                    <a:pt x="2564" y="282"/>
                  </a:lnTo>
                  <a:lnTo>
                    <a:pt x="2565" y="276"/>
                  </a:lnTo>
                  <a:lnTo>
                    <a:pt x="2568" y="275"/>
                  </a:lnTo>
                  <a:lnTo>
                    <a:pt x="2574" y="273"/>
                  </a:lnTo>
                  <a:lnTo>
                    <a:pt x="2587" y="275"/>
                  </a:lnTo>
                  <a:lnTo>
                    <a:pt x="2604" y="276"/>
                  </a:lnTo>
                  <a:lnTo>
                    <a:pt x="2615" y="278"/>
                  </a:lnTo>
                  <a:lnTo>
                    <a:pt x="2623" y="273"/>
                  </a:lnTo>
                  <a:lnTo>
                    <a:pt x="2630" y="261"/>
                  </a:lnTo>
                  <a:lnTo>
                    <a:pt x="2640" y="242"/>
                  </a:lnTo>
                  <a:lnTo>
                    <a:pt x="2644" y="225"/>
                  </a:lnTo>
                  <a:lnTo>
                    <a:pt x="2646" y="205"/>
                  </a:lnTo>
                  <a:lnTo>
                    <a:pt x="2649" y="196"/>
                  </a:lnTo>
                  <a:lnTo>
                    <a:pt x="2651" y="192"/>
                  </a:lnTo>
                  <a:lnTo>
                    <a:pt x="2655" y="189"/>
                  </a:lnTo>
                  <a:lnTo>
                    <a:pt x="2657" y="188"/>
                  </a:lnTo>
                  <a:lnTo>
                    <a:pt x="2658" y="183"/>
                  </a:lnTo>
                  <a:lnTo>
                    <a:pt x="2655" y="177"/>
                  </a:lnTo>
                  <a:lnTo>
                    <a:pt x="2651" y="166"/>
                  </a:lnTo>
                  <a:lnTo>
                    <a:pt x="2646" y="158"/>
                  </a:lnTo>
                  <a:lnTo>
                    <a:pt x="2641" y="152"/>
                  </a:lnTo>
                  <a:lnTo>
                    <a:pt x="2641" y="146"/>
                  </a:lnTo>
                  <a:lnTo>
                    <a:pt x="2644" y="138"/>
                  </a:lnTo>
                  <a:lnTo>
                    <a:pt x="2646" y="130"/>
                  </a:lnTo>
                  <a:lnTo>
                    <a:pt x="2644" y="121"/>
                  </a:lnTo>
                  <a:lnTo>
                    <a:pt x="2643" y="113"/>
                  </a:lnTo>
                  <a:lnTo>
                    <a:pt x="2641" y="107"/>
                  </a:lnTo>
                  <a:lnTo>
                    <a:pt x="2641" y="101"/>
                  </a:lnTo>
                  <a:lnTo>
                    <a:pt x="2646" y="99"/>
                  </a:lnTo>
                  <a:lnTo>
                    <a:pt x="2654" y="99"/>
                  </a:lnTo>
                  <a:lnTo>
                    <a:pt x="2668" y="105"/>
                  </a:lnTo>
                  <a:lnTo>
                    <a:pt x="2677" y="112"/>
                  </a:lnTo>
                  <a:lnTo>
                    <a:pt x="2685" y="118"/>
                  </a:lnTo>
                  <a:lnTo>
                    <a:pt x="2691" y="121"/>
                  </a:lnTo>
                  <a:lnTo>
                    <a:pt x="2699" y="119"/>
                  </a:lnTo>
                  <a:lnTo>
                    <a:pt x="2706" y="112"/>
                  </a:lnTo>
                  <a:lnTo>
                    <a:pt x="2714" y="109"/>
                  </a:lnTo>
                  <a:lnTo>
                    <a:pt x="2719" y="109"/>
                  </a:lnTo>
                  <a:lnTo>
                    <a:pt x="2727" y="116"/>
                  </a:lnTo>
                  <a:lnTo>
                    <a:pt x="2731" y="132"/>
                  </a:lnTo>
                  <a:lnTo>
                    <a:pt x="2733" y="150"/>
                  </a:lnTo>
                  <a:lnTo>
                    <a:pt x="2733" y="174"/>
                  </a:lnTo>
                  <a:lnTo>
                    <a:pt x="2734" y="188"/>
                  </a:lnTo>
                  <a:lnTo>
                    <a:pt x="2734" y="203"/>
                  </a:lnTo>
                  <a:lnTo>
                    <a:pt x="2738" y="217"/>
                  </a:lnTo>
                  <a:lnTo>
                    <a:pt x="2744" y="228"/>
                  </a:lnTo>
                  <a:lnTo>
                    <a:pt x="2753" y="236"/>
                  </a:lnTo>
                  <a:lnTo>
                    <a:pt x="2766" y="242"/>
                  </a:lnTo>
                  <a:lnTo>
                    <a:pt x="2775" y="248"/>
                  </a:lnTo>
                  <a:lnTo>
                    <a:pt x="2783" y="251"/>
                  </a:lnTo>
                  <a:lnTo>
                    <a:pt x="2787" y="250"/>
                  </a:lnTo>
                  <a:lnTo>
                    <a:pt x="2793" y="239"/>
                  </a:lnTo>
                  <a:lnTo>
                    <a:pt x="2793" y="228"/>
                  </a:lnTo>
                  <a:lnTo>
                    <a:pt x="2792" y="216"/>
                  </a:lnTo>
                  <a:lnTo>
                    <a:pt x="2787" y="203"/>
                  </a:lnTo>
                  <a:lnTo>
                    <a:pt x="2783" y="192"/>
                  </a:lnTo>
                  <a:lnTo>
                    <a:pt x="2781" y="185"/>
                  </a:lnTo>
                  <a:lnTo>
                    <a:pt x="2783" y="178"/>
                  </a:lnTo>
                  <a:lnTo>
                    <a:pt x="2789" y="177"/>
                  </a:lnTo>
                  <a:lnTo>
                    <a:pt x="2803" y="182"/>
                  </a:lnTo>
                  <a:lnTo>
                    <a:pt x="2815" y="189"/>
                  </a:lnTo>
                  <a:lnTo>
                    <a:pt x="2828" y="199"/>
                  </a:lnTo>
                  <a:lnTo>
                    <a:pt x="2840" y="209"/>
                  </a:lnTo>
                  <a:lnTo>
                    <a:pt x="2851" y="217"/>
                  </a:lnTo>
                  <a:lnTo>
                    <a:pt x="2859" y="225"/>
                  </a:lnTo>
                  <a:lnTo>
                    <a:pt x="2865" y="230"/>
                  </a:lnTo>
                  <a:lnTo>
                    <a:pt x="2871" y="230"/>
                  </a:lnTo>
                  <a:lnTo>
                    <a:pt x="2877" y="222"/>
                  </a:lnTo>
                  <a:lnTo>
                    <a:pt x="2890" y="188"/>
                  </a:lnTo>
                  <a:lnTo>
                    <a:pt x="2894" y="154"/>
                  </a:lnTo>
                  <a:lnTo>
                    <a:pt x="2896" y="141"/>
                  </a:lnTo>
                  <a:lnTo>
                    <a:pt x="2899" y="130"/>
                  </a:lnTo>
                  <a:lnTo>
                    <a:pt x="2901" y="121"/>
                  </a:lnTo>
                  <a:lnTo>
                    <a:pt x="2898" y="112"/>
                  </a:lnTo>
                  <a:lnTo>
                    <a:pt x="2890" y="104"/>
                  </a:lnTo>
                  <a:lnTo>
                    <a:pt x="2879" y="98"/>
                  </a:lnTo>
                  <a:lnTo>
                    <a:pt x="2870" y="96"/>
                  </a:lnTo>
                  <a:lnTo>
                    <a:pt x="2863" y="98"/>
                  </a:lnTo>
                  <a:lnTo>
                    <a:pt x="2857" y="102"/>
                  </a:lnTo>
                  <a:lnTo>
                    <a:pt x="2851" y="109"/>
                  </a:lnTo>
                  <a:lnTo>
                    <a:pt x="2843" y="116"/>
                  </a:lnTo>
                  <a:lnTo>
                    <a:pt x="2835" y="119"/>
                  </a:lnTo>
                  <a:lnTo>
                    <a:pt x="2826" y="119"/>
                  </a:lnTo>
                  <a:lnTo>
                    <a:pt x="2811" y="119"/>
                  </a:lnTo>
                  <a:lnTo>
                    <a:pt x="2803" y="123"/>
                  </a:lnTo>
                  <a:lnTo>
                    <a:pt x="2797" y="127"/>
                  </a:lnTo>
                  <a:lnTo>
                    <a:pt x="2790" y="133"/>
                  </a:lnTo>
                  <a:lnTo>
                    <a:pt x="2787" y="140"/>
                  </a:lnTo>
                  <a:lnTo>
                    <a:pt x="2783" y="143"/>
                  </a:lnTo>
                  <a:lnTo>
                    <a:pt x="2779" y="143"/>
                  </a:lnTo>
                  <a:lnTo>
                    <a:pt x="2773" y="135"/>
                  </a:lnTo>
                  <a:lnTo>
                    <a:pt x="2766" y="119"/>
                  </a:lnTo>
                  <a:lnTo>
                    <a:pt x="2762" y="107"/>
                  </a:lnTo>
                  <a:lnTo>
                    <a:pt x="2764" y="93"/>
                  </a:lnTo>
                  <a:lnTo>
                    <a:pt x="2769" y="76"/>
                  </a:lnTo>
                  <a:lnTo>
                    <a:pt x="2773" y="62"/>
                  </a:lnTo>
                  <a:lnTo>
                    <a:pt x="2775" y="46"/>
                  </a:lnTo>
                  <a:lnTo>
                    <a:pt x="2778" y="31"/>
                  </a:lnTo>
                  <a:lnTo>
                    <a:pt x="2783" y="18"/>
                  </a:lnTo>
                  <a:lnTo>
                    <a:pt x="2789" y="8"/>
                  </a:lnTo>
                  <a:lnTo>
                    <a:pt x="2800" y="1"/>
                  </a:lnTo>
                  <a:lnTo>
                    <a:pt x="2815" y="0"/>
                  </a:lnTo>
                  <a:lnTo>
                    <a:pt x="2832" y="5"/>
                  </a:lnTo>
                  <a:lnTo>
                    <a:pt x="2849" y="11"/>
                  </a:lnTo>
                  <a:lnTo>
                    <a:pt x="2863" y="20"/>
                  </a:lnTo>
                  <a:lnTo>
                    <a:pt x="2874" y="28"/>
                  </a:lnTo>
                  <a:lnTo>
                    <a:pt x="2879" y="36"/>
                  </a:lnTo>
                  <a:lnTo>
                    <a:pt x="2882" y="45"/>
                  </a:lnTo>
                  <a:lnTo>
                    <a:pt x="2885" y="53"/>
                  </a:lnTo>
                  <a:lnTo>
                    <a:pt x="2887" y="59"/>
                  </a:lnTo>
                  <a:lnTo>
                    <a:pt x="2891" y="60"/>
                  </a:lnTo>
                  <a:lnTo>
                    <a:pt x="2898" y="60"/>
                  </a:lnTo>
                  <a:lnTo>
                    <a:pt x="2907" y="54"/>
                  </a:lnTo>
                  <a:lnTo>
                    <a:pt x="2916" y="46"/>
                  </a:lnTo>
                  <a:lnTo>
                    <a:pt x="2924" y="39"/>
                  </a:lnTo>
                  <a:lnTo>
                    <a:pt x="2932" y="34"/>
                  </a:lnTo>
                  <a:lnTo>
                    <a:pt x="2943" y="32"/>
                  </a:lnTo>
                  <a:lnTo>
                    <a:pt x="2949" y="36"/>
                  </a:lnTo>
                  <a:lnTo>
                    <a:pt x="2952" y="43"/>
                  </a:lnTo>
                  <a:lnTo>
                    <a:pt x="2952" y="54"/>
                  </a:lnTo>
                  <a:lnTo>
                    <a:pt x="2950" y="67"/>
                  </a:lnTo>
                  <a:lnTo>
                    <a:pt x="2946" y="79"/>
                  </a:lnTo>
                  <a:lnTo>
                    <a:pt x="2943" y="90"/>
                  </a:lnTo>
                  <a:lnTo>
                    <a:pt x="2939" y="99"/>
                  </a:lnTo>
                  <a:lnTo>
                    <a:pt x="2936" y="113"/>
                  </a:lnTo>
                  <a:lnTo>
                    <a:pt x="2936" y="132"/>
                  </a:lnTo>
                  <a:lnTo>
                    <a:pt x="2936" y="152"/>
                  </a:lnTo>
                  <a:lnTo>
                    <a:pt x="2938" y="171"/>
                  </a:lnTo>
                  <a:lnTo>
                    <a:pt x="2939" y="185"/>
                  </a:lnTo>
                  <a:lnTo>
                    <a:pt x="2941" y="199"/>
                  </a:lnTo>
                  <a:lnTo>
                    <a:pt x="2943" y="219"/>
                  </a:lnTo>
                  <a:lnTo>
                    <a:pt x="2944" y="241"/>
                  </a:lnTo>
                  <a:lnTo>
                    <a:pt x="2946" y="262"/>
                  </a:lnTo>
                  <a:lnTo>
                    <a:pt x="2949" y="282"/>
                  </a:lnTo>
                  <a:lnTo>
                    <a:pt x="2950" y="296"/>
                  </a:lnTo>
                  <a:lnTo>
                    <a:pt x="2955" y="309"/>
                  </a:lnTo>
                  <a:lnTo>
                    <a:pt x="2958" y="320"/>
                  </a:lnTo>
                  <a:lnTo>
                    <a:pt x="2964" y="329"/>
                  </a:lnTo>
                  <a:lnTo>
                    <a:pt x="2971" y="335"/>
                  </a:lnTo>
                  <a:lnTo>
                    <a:pt x="2980" y="337"/>
                  </a:lnTo>
                  <a:lnTo>
                    <a:pt x="2992" y="338"/>
                  </a:lnTo>
                  <a:lnTo>
                    <a:pt x="3002" y="343"/>
                  </a:lnTo>
                  <a:lnTo>
                    <a:pt x="3009" y="352"/>
                  </a:lnTo>
                  <a:lnTo>
                    <a:pt x="3017" y="363"/>
                  </a:lnTo>
                  <a:lnTo>
                    <a:pt x="3023" y="373"/>
                  </a:lnTo>
                  <a:lnTo>
                    <a:pt x="3033" y="383"/>
                  </a:lnTo>
                  <a:lnTo>
                    <a:pt x="3044" y="394"/>
                  </a:lnTo>
                  <a:lnTo>
                    <a:pt x="3054" y="408"/>
                  </a:lnTo>
                  <a:lnTo>
                    <a:pt x="3062" y="424"/>
                  </a:lnTo>
                  <a:lnTo>
                    <a:pt x="3067" y="442"/>
                  </a:lnTo>
                  <a:lnTo>
                    <a:pt x="3070" y="477"/>
                  </a:lnTo>
                  <a:lnTo>
                    <a:pt x="3076" y="503"/>
                  </a:lnTo>
                  <a:lnTo>
                    <a:pt x="3089" y="528"/>
                  </a:lnTo>
                  <a:lnTo>
                    <a:pt x="3098" y="539"/>
                  </a:lnTo>
                  <a:lnTo>
                    <a:pt x="3106" y="546"/>
                  </a:lnTo>
                  <a:lnTo>
                    <a:pt x="3112" y="553"/>
                  </a:lnTo>
                  <a:lnTo>
                    <a:pt x="3115" y="562"/>
                  </a:lnTo>
                  <a:lnTo>
                    <a:pt x="3117" y="577"/>
                  </a:lnTo>
                  <a:lnTo>
                    <a:pt x="3118" y="598"/>
                  </a:lnTo>
                  <a:lnTo>
                    <a:pt x="3121" y="616"/>
                  </a:lnTo>
                  <a:lnTo>
                    <a:pt x="3124" y="632"/>
                  </a:lnTo>
                  <a:lnTo>
                    <a:pt x="3123" y="650"/>
                  </a:lnTo>
                  <a:lnTo>
                    <a:pt x="3123" y="669"/>
                  </a:lnTo>
                  <a:lnTo>
                    <a:pt x="3126" y="688"/>
                  </a:lnTo>
                  <a:lnTo>
                    <a:pt x="3129" y="703"/>
                  </a:lnTo>
                  <a:lnTo>
                    <a:pt x="3129" y="716"/>
                  </a:lnTo>
                  <a:lnTo>
                    <a:pt x="3126" y="731"/>
                  </a:lnTo>
                  <a:lnTo>
                    <a:pt x="3121" y="753"/>
                  </a:lnTo>
                  <a:lnTo>
                    <a:pt x="3115" y="776"/>
                  </a:lnTo>
                  <a:lnTo>
                    <a:pt x="3107" y="800"/>
                  </a:lnTo>
                  <a:lnTo>
                    <a:pt x="3096" y="818"/>
                  </a:lnTo>
                  <a:lnTo>
                    <a:pt x="3087" y="829"/>
                  </a:lnTo>
                  <a:lnTo>
                    <a:pt x="3078" y="838"/>
                  </a:lnTo>
                  <a:lnTo>
                    <a:pt x="3070" y="849"/>
                  </a:lnTo>
                  <a:lnTo>
                    <a:pt x="3064" y="860"/>
                  </a:lnTo>
                  <a:lnTo>
                    <a:pt x="3056" y="871"/>
                  </a:lnTo>
                  <a:lnTo>
                    <a:pt x="3047" y="883"/>
                  </a:lnTo>
                  <a:lnTo>
                    <a:pt x="3036" y="900"/>
                  </a:lnTo>
                  <a:lnTo>
                    <a:pt x="3025" y="918"/>
                  </a:lnTo>
                  <a:lnTo>
                    <a:pt x="3016" y="932"/>
                  </a:lnTo>
                  <a:lnTo>
                    <a:pt x="3009" y="944"/>
                  </a:lnTo>
                  <a:lnTo>
                    <a:pt x="3009" y="959"/>
                  </a:lnTo>
                  <a:lnTo>
                    <a:pt x="3009" y="977"/>
                  </a:lnTo>
                  <a:lnTo>
                    <a:pt x="3008" y="995"/>
                  </a:lnTo>
                  <a:lnTo>
                    <a:pt x="3006" y="1017"/>
                  </a:lnTo>
                  <a:lnTo>
                    <a:pt x="3003" y="1036"/>
                  </a:lnTo>
                  <a:lnTo>
                    <a:pt x="3003" y="1051"/>
                  </a:lnTo>
                  <a:lnTo>
                    <a:pt x="3006" y="1067"/>
                  </a:lnTo>
                  <a:lnTo>
                    <a:pt x="3011" y="1082"/>
                  </a:lnTo>
                  <a:lnTo>
                    <a:pt x="3017" y="1098"/>
                  </a:lnTo>
                  <a:lnTo>
                    <a:pt x="3020" y="1112"/>
                  </a:lnTo>
                  <a:lnTo>
                    <a:pt x="3019" y="1121"/>
                  </a:lnTo>
                  <a:lnTo>
                    <a:pt x="3014" y="1129"/>
                  </a:lnTo>
                  <a:lnTo>
                    <a:pt x="3008" y="1133"/>
                  </a:lnTo>
                  <a:lnTo>
                    <a:pt x="3000" y="1135"/>
                  </a:lnTo>
                  <a:lnTo>
                    <a:pt x="2991" y="1130"/>
                  </a:lnTo>
                  <a:lnTo>
                    <a:pt x="2981" y="1118"/>
                  </a:lnTo>
                  <a:lnTo>
                    <a:pt x="2969" y="1101"/>
                  </a:lnTo>
                  <a:lnTo>
                    <a:pt x="2957" y="1091"/>
                  </a:lnTo>
                  <a:lnTo>
                    <a:pt x="2944" y="1087"/>
                  </a:lnTo>
                  <a:lnTo>
                    <a:pt x="2930" y="1091"/>
                  </a:lnTo>
                  <a:lnTo>
                    <a:pt x="2912" y="1101"/>
                  </a:lnTo>
                  <a:lnTo>
                    <a:pt x="2894" y="1107"/>
                  </a:lnTo>
                  <a:lnTo>
                    <a:pt x="2887" y="1110"/>
                  </a:lnTo>
                  <a:lnTo>
                    <a:pt x="2882" y="1113"/>
                  </a:lnTo>
                  <a:lnTo>
                    <a:pt x="2879" y="1121"/>
                  </a:lnTo>
                  <a:lnTo>
                    <a:pt x="2873" y="1135"/>
                  </a:lnTo>
                  <a:lnTo>
                    <a:pt x="2866" y="1155"/>
                  </a:lnTo>
                  <a:lnTo>
                    <a:pt x="2862" y="1174"/>
                  </a:lnTo>
                  <a:lnTo>
                    <a:pt x="2857" y="1191"/>
                  </a:lnTo>
                  <a:lnTo>
                    <a:pt x="2854" y="1208"/>
                  </a:lnTo>
                  <a:lnTo>
                    <a:pt x="2853" y="1228"/>
                  </a:lnTo>
                  <a:lnTo>
                    <a:pt x="2851" y="1253"/>
                  </a:lnTo>
                  <a:lnTo>
                    <a:pt x="2853" y="1273"/>
                  </a:lnTo>
                  <a:lnTo>
                    <a:pt x="2854" y="1287"/>
                  </a:lnTo>
                  <a:lnTo>
                    <a:pt x="2859" y="1298"/>
                  </a:lnTo>
                  <a:lnTo>
                    <a:pt x="2865" y="1304"/>
                  </a:lnTo>
                  <a:lnTo>
                    <a:pt x="2870" y="1310"/>
                  </a:lnTo>
                  <a:lnTo>
                    <a:pt x="2876" y="1318"/>
                  </a:lnTo>
                  <a:lnTo>
                    <a:pt x="2882" y="1329"/>
                  </a:lnTo>
                  <a:lnTo>
                    <a:pt x="2887" y="1345"/>
                  </a:lnTo>
                  <a:lnTo>
                    <a:pt x="2890" y="1366"/>
                  </a:lnTo>
                  <a:lnTo>
                    <a:pt x="2891" y="1393"/>
                  </a:lnTo>
                  <a:lnTo>
                    <a:pt x="2890" y="1425"/>
                  </a:lnTo>
                  <a:lnTo>
                    <a:pt x="2888" y="1452"/>
                  </a:lnTo>
                  <a:lnTo>
                    <a:pt x="2890" y="1473"/>
                  </a:lnTo>
                  <a:lnTo>
                    <a:pt x="2893" y="1491"/>
                  </a:lnTo>
                  <a:lnTo>
                    <a:pt x="2894" y="1506"/>
                  </a:lnTo>
                  <a:lnTo>
                    <a:pt x="2893" y="1522"/>
                  </a:lnTo>
                  <a:lnTo>
                    <a:pt x="2888" y="1539"/>
                  </a:lnTo>
                  <a:lnTo>
                    <a:pt x="2882" y="1560"/>
                  </a:lnTo>
                  <a:lnTo>
                    <a:pt x="2879" y="1577"/>
                  </a:lnTo>
                  <a:lnTo>
                    <a:pt x="2876" y="1590"/>
                  </a:lnTo>
                  <a:lnTo>
                    <a:pt x="2873" y="1599"/>
                  </a:lnTo>
                  <a:lnTo>
                    <a:pt x="2866" y="1605"/>
                  </a:lnTo>
                  <a:lnTo>
                    <a:pt x="2857" y="1612"/>
                  </a:lnTo>
                  <a:lnTo>
                    <a:pt x="2846" y="1624"/>
                  </a:lnTo>
                  <a:lnTo>
                    <a:pt x="2834" y="1640"/>
                  </a:lnTo>
                  <a:lnTo>
                    <a:pt x="2823" y="1661"/>
                  </a:lnTo>
                  <a:lnTo>
                    <a:pt x="2812" y="1688"/>
                  </a:lnTo>
                  <a:lnTo>
                    <a:pt x="2804" y="1714"/>
                  </a:lnTo>
                  <a:lnTo>
                    <a:pt x="2797" y="1737"/>
                  </a:lnTo>
                  <a:lnTo>
                    <a:pt x="2790" y="1758"/>
                  </a:lnTo>
                  <a:lnTo>
                    <a:pt x="2786" y="1775"/>
                  </a:lnTo>
                  <a:lnTo>
                    <a:pt x="2787" y="1789"/>
                  </a:lnTo>
                  <a:lnTo>
                    <a:pt x="2789" y="1803"/>
                  </a:lnTo>
                  <a:lnTo>
                    <a:pt x="2786" y="1815"/>
                  </a:lnTo>
                  <a:lnTo>
                    <a:pt x="2783" y="1827"/>
                  </a:lnTo>
                  <a:lnTo>
                    <a:pt x="2781" y="1843"/>
                  </a:lnTo>
                  <a:lnTo>
                    <a:pt x="2781" y="1859"/>
                  </a:lnTo>
                  <a:lnTo>
                    <a:pt x="2786" y="1877"/>
                  </a:lnTo>
                  <a:lnTo>
                    <a:pt x="2790" y="1897"/>
                  </a:lnTo>
                  <a:lnTo>
                    <a:pt x="2797" y="1919"/>
                  </a:lnTo>
                  <a:lnTo>
                    <a:pt x="2804" y="1936"/>
                  </a:lnTo>
                  <a:lnTo>
                    <a:pt x="2811" y="1949"/>
                  </a:lnTo>
                  <a:lnTo>
                    <a:pt x="2818" y="1958"/>
                  </a:lnTo>
                  <a:lnTo>
                    <a:pt x="2828" y="1969"/>
                  </a:lnTo>
                  <a:lnTo>
                    <a:pt x="2839" y="1983"/>
                  </a:lnTo>
                  <a:lnTo>
                    <a:pt x="2849" y="1997"/>
                  </a:lnTo>
                  <a:lnTo>
                    <a:pt x="2860" y="2011"/>
                  </a:lnTo>
                  <a:lnTo>
                    <a:pt x="2868" y="2022"/>
                  </a:lnTo>
                  <a:lnTo>
                    <a:pt x="2873" y="2031"/>
                  </a:lnTo>
                  <a:lnTo>
                    <a:pt x="2873" y="2037"/>
                  </a:lnTo>
                  <a:lnTo>
                    <a:pt x="2865" y="2040"/>
                  </a:lnTo>
                  <a:lnTo>
                    <a:pt x="2854" y="2042"/>
                  </a:lnTo>
                  <a:lnTo>
                    <a:pt x="2842" y="2040"/>
                  </a:lnTo>
                  <a:lnTo>
                    <a:pt x="2828" y="2042"/>
                  </a:lnTo>
                  <a:lnTo>
                    <a:pt x="2815" y="2046"/>
                  </a:lnTo>
                  <a:lnTo>
                    <a:pt x="2793" y="2060"/>
                  </a:lnTo>
                  <a:lnTo>
                    <a:pt x="2772" y="2079"/>
                  </a:lnTo>
                  <a:lnTo>
                    <a:pt x="2753" y="2101"/>
                  </a:lnTo>
                  <a:lnTo>
                    <a:pt x="2745" y="2116"/>
                  </a:lnTo>
                  <a:lnTo>
                    <a:pt x="2739" y="2130"/>
                  </a:lnTo>
                  <a:lnTo>
                    <a:pt x="2738" y="2144"/>
                  </a:lnTo>
                  <a:lnTo>
                    <a:pt x="2739" y="2160"/>
                  </a:lnTo>
                  <a:lnTo>
                    <a:pt x="2739" y="2177"/>
                  </a:lnTo>
                  <a:lnTo>
                    <a:pt x="2741" y="2194"/>
                  </a:lnTo>
                  <a:lnTo>
                    <a:pt x="2738" y="2211"/>
                  </a:lnTo>
                  <a:lnTo>
                    <a:pt x="2730" y="2225"/>
                  </a:lnTo>
                  <a:lnTo>
                    <a:pt x="2717" y="2234"/>
                  </a:lnTo>
                  <a:lnTo>
                    <a:pt x="2700" y="2239"/>
                  </a:lnTo>
                  <a:lnTo>
                    <a:pt x="2685" y="2244"/>
                  </a:lnTo>
                  <a:lnTo>
                    <a:pt x="2668" y="2250"/>
                  </a:lnTo>
                  <a:lnTo>
                    <a:pt x="2649" y="2265"/>
                  </a:lnTo>
                  <a:lnTo>
                    <a:pt x="2632" y="2281"/>
                  </a:lnTo>
                  <a:lnTo>
                    <a:pt x="2623" y="2298"/>
                  </a:lnTo>
                  <a:lnTo>
                    <a:pt x="2616" y="2310"/>
                  </a:lnTo>
                  <a:lnTo>
                    <a:pt x="2612" y="2320"/>
                  </a:lnTo>
                  <a:lnTo>
                    <a:pt x="2604" y="2323"/>
                  </a:lnTo>
                  <a:lnTo>
                    <a:pt x="2595" y="2321"/>
                  </a:lnTo>
                  <a:lnTo>
                    <a:pt x="2587" y="2318"/>
                  </a:lnTo>
                  <a:lnTo>
                    <a:pt x="2579" y="2317"/>
                  </a:lnTo>
                  <a:lnTo>
                    <a:pt x="2573" y="2314"/>
                  </a:lnTo>
                  <a:lnTo>
                    <a:pt x="2568" y="2310"/>
                  </a:lnTo>
                  <a:lnTo>
                    <a:pt x="2567" y="2306"/>
                  </a:lnTo>
                  <a:lnTo>
                    <a:pt x="2567" y="2296"/>
                  </a:lnTo>
                  <a:lnTo>
                    <a:pt x="2571" y="2284"/>
                  </a:lnTo>
                  <a:lnTo>
                    <a:pt x="2576" y="2275"/>
                  </a:lnTo>
                  <a:lnTo>
                    <a:pt x="2579" y="2267"/>
                  </a:lnTo>
                  <a:lnTo>
                    <a:pt x="2582" y="2258"/>
                  </a:lnTo>
                  <a:lnTo>
                    <a:pt x="2582" y="2244"/>
                  </a:lnTo>
                  <a:lnTo>
                    <a:pt x="2582" y="2231"/>
                  </a:lnTo>
                  <a:lnTo>
                    <a:pt x="2582" y="2223"/>
                  </a:lnTo>
                  <a:lnTo>
                    <a:pt x="2584" y="2217"/>
                  </a:lnTo>
                  <a:lnTo>
                    <a:pt x="2585" y="2209"/>
                  </a:lnTo>
                  <a:lnTo>
                    <a:pt x="2587" y="2197"/>
                  </a:lnTo>
                  <a:lnTo>
                    <a:pt x="2587" y="2186"/>
                  </a:lnTo>
                  <a:lnTo>
                    <a:pt x="2585" y="2178"/>
                  </a:lnTo>
                  <a:lnTo>
                    <a:pt x="2584" y="2172"/>
                  </a:lnTo>
                  <a:lnTo>
                    <a:pt x="2584" y="2166"/>
                  </a:lnTo>
                  <a:lnTo>
                    <a:pt x="2587" y="2158"/>
                  </a:lnTo>
                  <a:lnTo>
                    <a:pt x="2595" y="2150"/>
                  </a:lnTo>
                  <a:lnTo>
                    <a:pt x="2602" y="2143"/>
                  </a:lnTo>
                  <a:lnTo>
                    <a:pt x="2607" y="2136"/>
                  </a:lnTo>
                  <a:lnTo>
                    <a:pt x="2610" y="2133"/>
                  </a:lnTo>
                  <a:lnTo>
                    <a:pt x="2613" y="2129"/>
                  </a:lnTo>
                  <a:lnTo>
                    <a:pt x="2618" y="2123"/>
                  </a:lnTo>
                  <a:lnTo>
                    <a:pt x="2626" y="2112"/>
                  </a:lnTo>
                  <a:lnTo>
                    <a:pt x="2637" y="2101"/>
                  </a:lnTo>
                  <a:lnTo>
                    <a:pt x="2643" y="2091"/>
                  </a:lnTo>
                  <a:lnTo>
                    <a:pt x="2646" y="2085"/>
                  </a:lnTo>
                  <a:lnTo>
                    <a:pt x="2643" y="2077"/>
                  </a:lnTo>
                  <a:lnTo>
                    <a:pt x="2635" y="2068"/>
                  </a:lnTo>
                  <a:lnTo>
                    <a:pt x="2623" y="2060"/>
                  </a:lnTo>
                  <a:lnTo>
                    <a:pt x="2609" y="2060"/>
                  </a:lnTo>
                  <a:lnTo>
                    <a:pt x="2596" y="2064"/>
                  </a:lnTo>
                  <a:lnTo>
                    <a:pt x="2585" y="2070"/>
                  </a:lnTo>
                  <a:lnTo>
                    <a:pt x="2576" y="2073"/>
                  </a:lnTo>
                  <a:lnTo>
                    <a:pt x="2567" y="2079"/>
                  </a:lnTo>
                  <a:lnTo>
                    <a:pt x="2559" y="2087"/>
                  </a:lnTo>
                  <a:lnTo>
                    <a:pt x="2553" y="2099"/>
                  </a:lnTo>
                  <a:lnTo>
                    <a:pt x="2545" y="2110"/>
                  </a:lnTo>
                  <a:lnTo>
                    <a:pt x="2539" y="2116"/>
                  </a:lnTo>
                  <a:lnTo>
                    <a:pt x="2533" y="2119"/>
                  </a:lnTo>
                  <a:lnTo>
                    <a:pt x="2526" y="2121"/>
                  </a:lnTo>
                  <a:lnTo>
                    <a:pt x="2522" y="2126"/>
                  </a:lnTo>
                  <a:lnTo>
                    <a:pt x="2519" y="2132"/>
                  </a:lnTo>
                  <a:lnTo>
                    <a:pt x="2519" y="2144"/>
                  </a:lnTo>
                  <a:lnTo>
                    <a:pt x="2525" y="2161"/>
                  </a:lnTo>
                  <a:lnTo>
                    <a:pt x="2529" y="2174"/>
                  </a:lnTo>
                  <a:lnTo>
                    <a:pt x="2534" y="2186"/>
                  </a:lnTo>
                  <a:lnTo>
                    <a:pt x="2537" y="2200"/>
                  </a:lnTo>
                  <a:lnTo>
                    <a:pt x="2539" y="2213"/>
                  </a:lnTo>
                  <a:lnTo>
                    <a:pt x="2539" y="2223"/>
                  </a:lnTo>
                  <a:lnTo>
                    <a:pt x="2539" y="2231"/>
                  </a:lnTo>
                  <a:lnTo>
                    <a:pt x="2534" y="2237"/>
                  </a:lnTo>
                  <a:lnTo>
                    <a:pt x="2525" y="2241"/>
                  </a:lnTo>
                  <a:lnTo>
                    <a:pt x="2519" y="2241"/>
                  </a:lnTo>
                  <a:lnTo>
                    <a:pt x="2514" y="2236"/>
                  </a:lnTo>
                  <a:lnTo>
                    <a:pt x="2512" y="2228"/>
                  </a:lnTo>
                  <a:lnTo>
                    <a:pt x="2511" y="2219"/>
                  </a:lnTo>
                  <a:lnTo>
                    <a:pt x="2508" y="2209"/>
                  </a:lnTo>
                  <a:lnTo>
                    <a:pt x="2503" y="2200"/>
                  </a:lnTo>
                  <a:lnTo>
                    <a:pt x="2495" y="2194"/>
                  </a:lnTo>
                  <a:lnTo>
                    <a:pt x="2478" y="2186"/>
                  </a:lnTo>
                  <a:lnTo>
                    <a:pt x="2463" y="2182"/>
                  </a:lnTo>
                  <a:lnTo>
                    <a:pt x="2449" y="2182"/>
                  </a:lnTo>
                  <a:lnTo>
                    <a:pt x="2438" y="2186"/>
                  </a:lnTo>
                  <a:lnTo>
                    <a:pt x="2425" y="2192"/>
                  </a:lnTo>
                  <a:lnTo>
                    <a:pt x="2411" y="2199"/>
                  </a:lnTo>
                  <a:lnTo>
                    <a:pt x="2396" y="2206"/>
                  </a:lnTo>
                  <a:lnTo>
                    <a:pt x="2382" y="2216"/>
                  </a:lnTo>
                  <a:lnTo>
                    <a:pt x="2374" y="2227"/>
                  </a:lnTo>
                  <a:lnTo>
                    <a:pt x="2368" y="2248"/>
                  </a:lnTo>
                  <a:lnTo>
                    <a:pt x="2368" y="2272"/>
                  </a:lnTo>
                  <a:lnTo>
                    <a:pt x="2369" y="2290"/>
                  </a:lnTo>
                  <a:lnTo>
                    <a:pt x="2374" y="2301"/>
                  </a:lnTo>
                  <a:lnTo>
                    <a:pt x="2380" y="2314"/>
                  </a:lnTo>
                  <a:lnTo>
                    <a:pt x="2385" y="2326"/>
                  </a:lnTo>
                  <a:lnTo>
                    <a:pt x="2386" y="2337"/>
                  </a:lnTo>
                  <a:lnTo>
                    <a:pt x="2383" y="2345"/>
                  </a:lnTo>
                  <a:lnTo>
                    <a:pt x="2374" y="2352"/>
                  </a:lnTo>
                  <a:lnTo>
                    <a:pt x="2365" y="2360"/>
                  </a:lnTo>
                  <a:lnTo>
                    <a:pt x="2357" y="2369"/>
                  </a:lnTo>
                  <a:lnTo>
                    <a:pt x="2351" y="2379"/>
                  </a:lnTo>
                  <a:lnTo>
                    <a:pt x="2348" y="2390"/>
                  </a:lnTo>
                  <a:lnTo>
                    <a:pt x="2346" y="2400"/>
                  </a:lnTo>
                  <a:lnTo>
                    <a:pt x="2341" y="2408"/>
                  </a:lnTo>
                  <a:lnTo>
                    <a:pt x="2334" y="2413"/>
                  </a:lnTo>
                  <a:lnTo>
                    <a:pt x="2324" y="2418"/>
                  </a:lnTo>
                  <a:lnTo>
                    <a:pt x="2313" y="2425"/>
                  </a:lnTo>
                  <a:lnTo>
                    <a:pt x="2306" y="2430"/>
                  </a:lnTo>
                  <a:lnTo>
                    <a:pt x="2298" y="2432"/>
                  </a:lnTo>
                  <a:lnTo>
                    <a:pt x="2296" y="2430"/>
                  </a:lnTo>
                  <a:lnTo>
                    <a:pt x="2293" y="2428"/>
                  </a:lnTo>
                  <a:lnTo>
                    <a:pt x="2290" y="2427"/>
                  </a:lnTo>
                  <a:lnTo>
                    <a:pt x="2287" y="2425"/>
                  </a:lnTo>
                  <a:lnTo>
                    <a:pt x="2284" y="2422"/>
                  </a:lnTo>
                  <a:lnTo>
                    <a:pt x="2281" y="2419"/>
                  </a:lnTo>
                  <a:lnTo>
                    <a:pt x="2278" y="2414"/>
                  </a:lnTo>
                  <a:lnTo>
                    <a:pt x="2276" y="2408"/>
                  </a:lnTo>
                  <a:lnTo>
                    <a:pt x="2270" y="2390"/>
                  </a:lnTo>
                  <a:lnTo>
                    <a:pt x="2265" y="2376"/>
                  </a:lnTo>
                  <a:lnTo>
                    <a:pt x="2267" y="2362"/>
                  </a:lnTo>
                  <a:lnTo>
                    <a:pt x="2270" y="2351"/>
                  </a:lnTo>
                  <a:lnTo>
                    <a:pt x="2273" y="2341"/>
                  </a:lnTo>
                  <a:lnTo>
                    <a:pt x="2275" y="2327"/>
                  </a:lnTo>
                  <a:lnTo>
                    <a:pt x="2275" y="2317"/>
                  </a:lnTo>
                  <a:lnTo>
                    <a:pt x="2273" y="2307"/>
                  </a:lnTo>
                  <a:lnTo>
                    <a:pt x="2273" y="2300"/>
                  </a:lnTo>
                  <a:lnTo>
                    <a:pt x="2273" y="2293"/>
                  </a:lnTo>
                  <a:lnTo>
                    <a:pt x="2278" y="2292"/>
                  </a:lnTo>
                  <a:lnTo>
                    <a:pt x="2284" y="2292"/>
                  </a:lnTo>
                  <a:lnTo>
                    <a:pt x="2292" y="2293"/>
                  </a:lnTo>
                  <a:lnTo>
                    <a:pt x="2300" y="2295"/>
                  </a:lnTo>
                  <a:lnTo>
                    <a:pt x="2306" y="2295"/>
                  </a:lnTo>
                  <a:lnTo>
                    <a:pt x="2309" y="2289"/>
                  </a:lnTo>
                  <a:lnTo>
                    <a:pt x="2307" y="2276"/>
                  </a:lnTo>
                  <a:lnTo>
                    <a:pt x="2300" y="2265"/>
                  </a:lnTo>
                  <a:lnTo>
                    <a:pt x="2292" y="2259"/>
                  </a:lnTo>
                  <a:lnTo>
                    <a:pt x="2284" y="2254"/>
                  </a:lnTo>
                  <a:lnTo>
                    <a:pt x="2273" y="2251"/>
                  </a:lnTo>
                  <a:lnTo>
                    <a:pt x="2259" y="2247"/>
                  </a:lnTo>
                  <a:lnTo>
                    <a:pt x="2248" y="2244"/>
                  </a:lnTo>
                  <a:lnTo>
                    <a:pt x="2240" y="2245"/>
                  </a:lnTo>
                  <a:lnTo>
                    <a:pt x="2236" y="2250"/>
                  </a:lnTo>
                  <a:lnTo>
                    <a:pt x="2228" y="2259"/>
                  </a:lnTo>
                  <a:lnTo>
                    <a:pt x="2220" y="2270"/>
                  </a:lnTo>
                  <a:lnTo>
                    <a:pt x="2211" y="2281"/>
                  </a:lnTo>
                  <a:lnTo>
                    <a:pt x="2205" y="2290"/>
                  </a:lnTo>
                  <a:lnTo>
                    <a:pt x="2200" y="2301"/>
                  </a:lnTo>
                  <a:lnTo>
                    <a:pt x="2195" y="2310"/>
                  </a:lnTo>
                  <a:lnTo>
                    <a:pt x="2189" y="2318"/>
                  </a:lnTo>
                  <a:lnTo>
                    <a:pt x="2181" y="2323"/>
                  </a:lnTo>
                  <a:lnTo>
                    <a:pt x="2167" y="2326"/>
                  </a:lnTo>
                  <a:lnTo>
                    <a:pt x="2157" y="2331"/>
                  </a:lnTo>
                  <a:lnTo>
                    <a:pt x="2149" y="2337"/>
                  </a:lnTo>
                  <a:lnTo>
                    <a:pt x="2147" y="2343"/>
                  </a:lnTo>
                  <a:lnTo>
                    <a:pt x="2147" y="2351"/>
                  </a:lnTo>
                  <a:lnTo>
                    <a:pt x="2149" y="2362"/>
                  </a:lnTo>
                  <a:lnTo>
                    <a:pt x="2146" y="2374"/>
                  </a:lnTo>
                  <a:lnTo>
                    <a:pt x="2140" y="2385"/>
                  </a:lnTo>
                  <a:lnTo>
                    <a:pt x="2133" y="2394"/>
                  </a:lnTo>
                  <a:lnTo>
                    <a:pt x="2127" y="2407"/>
                  </a:lnTo>
                  <a:lnTo>
                    <a:pt x="2122" y="2421"/>
                  </a:lnTo>
                  <a:lnTo>
                    <a:pt x="2118" y="2432"/>
                  </a:lnTo>
                  <a:lnTo>
                    <a:pt x="2115" y="2436"/>
                  </a:lnTo>
                  <a:lnTo>
                    <a:pt x="2110" y="2439"/>
                  </a:lnTo>
                  <a:lnTo>
                    <a:pt x="2101" y="2438"/>
                  </a:lnTo>
                  <a:lnTo>
                    <a:pt x="2087" y="2436"/>
                  </a:lnTo>
                  <a:lnTo>
                    <a:pt x="2066" y="2433"/>
                  </a:lnTo>
                  <a:lnTo>
                    <a:pt x="2046" y="2427"/>
                  </a:lnTo>
                  <a:lnTo>
                    <a:pt x="2029" y="2421"/>
                  </a:lnTo>
                  <a:lnTo>
                    <a:pt x="2015" y="2418"/>
                  </a:lnTo>
                  <a:lnTo>
                    <a:pt x="2006" y="2419"/>
                  </a:lnTo>
                  <a:lnTo>
                    <a:pt x="1997" y="2421"/>
                  </a:lnTo>
                  <a:lnTo>
                    <a:pt x="1980" y="2424"/>
                  </a:lnTo>
                  <a:lnTo>
                    <a:pt x="1959" y="2425"/>
                  </a:lnTo>
                  <a:lnTo>
                    <a:pt x="1936" y="2425"/>
                  </a:lnTo>
                  <a:lnTo>
                    <a:pt x="1914" y="2427"/>
                  </a:lnTo>
                  <a:lnTo>
                    <a:pt x="1896" y="2428"/>
                  </a:lnTo>
                  <a:lnTo>
                    <a:pt x="1883" y="2432"/>
                  </a:lnTo>
                  <a:lnTo>
                    <a:pt x="1865" y="2435"/>
                  </a:lnTo>
                  <a:lnTo>
                    <a:pt x="1851" y="2436"/>
                  </a:lnTo>
                  <a:lnTo>
                    <a:pt x="1837" y="2436"/>
                  </a:lnTo>
                  <a:lnTo>
                    <a:pt x="1827" y="2438"/>
                  </a:lnTo>
                  <a:lnTo>
                    <a:pt x="1816" y="2439"/>
                  </a:lnTo>
                  <a:lnTo>
                    <a:pt x="1804" y="2442"/>
                  </a:lnTo>
                  <a:lnTo>
                    <a:pt x="1793" y="2444"/>
                  </a:lnTo>
                  <a:lnTo>
                    <a:pt x="1785" y="2442"/>
                  </a:lnTo>
                  <a:lnTo>
                    <a:pt x="1784" y="2438"/>
                  </a:lnTo>
                  <a:lnTo>
                    <a:pt x="1788" y="2427"/>
                  </a:lnTo>
                  <a:lnTo>
                    <a:pt x="1798" y="2418"/>
                  </a:lnTo>
                  <a:lnTo>
                    <a:pt x="1812" y="2410"/>
                  </a:lnTo>
                  <a:lnTo>
                    <a:pt x="1824" y="2407"/>
                  </a:lnTo>
                  <a:lnTo>
                    <a:pt x="1833" y="2405"/>
                  </a:lnTo>
                  <a:lnTo>
                    <a:pt x="1841" y="2405"/>
                  </a:lnTo>
                  <a:lnTo>
                    <a:pt x="1847" y="2402"/>
                  </a:lnTo>
                  <a:lnTo>
                    <a:pt x="1851" y="2394"/>
                  </a:lnTo>
                  <a:lnTo>
                    <a:pt x="1851" y="2388"/>
                  </a:lnTo>
                  <a:lnTo>
                    <a:pt x="1851" y="2382"/>
                  </a:lnTo>
                  <a:lnTo>
                    <a:pt x="1847" y="2377"/>
                  </a:lnTo>
                  <a:lnTo>
                    <a:pt x="1844" y="2373"/>
                  </a:lnTo>
                  <a:lnTo>
                    <a:pt x="1841" y="2369"/>
                  </a:lnTo>
                  <a:lnTo>
                    <a:pt x="1837" y="2368"/>
                  </a:lnTo>
                  <a:lnTo>
                    <a:pt x="1833" y="2368"/>
                  </a:lnTo>
                  <a:lnTo>
                    <a:pt x="1829" y="2369"/>
                  </a:lnTo>
                  <a:lnTo>
                    <a:pt x="1820" y="2376"/>
                  </a:lnTo>
                  <a:lnTo>
                    <a:pt x="1807" y="2382"/>
                  </a:lnTo>
                  <a:lnTo>
                    <a:pt x="1795" y="2388"/>
                  </a:lnTo>
                  <a:lnTo>
                    <a:pt x="1784" y="2390"/>
                  </a:lnTo>
                  <a:lnTo>
                    <a:pt x="1776" y="2391"/>
                  </a:lnTo>
                  <a:lnTo>
                    <a:pt x="1770" y="2396"/>
                  </a:lnTo>
                  <a:lnTo>
                    <a:pt x="1764" y="2399"/>
                  </a:lnTo>
                  <a:lnTo>
                    <a:pt x="1757" y="2399"/>
                  </a:lnTo>
                  <a:lnTo>
                    <a:pt x="1751" y="2391"/>
                  </a:lnTo>
                  <a:lnTo>
                    <a:pt x="1742" y="2373"/>
                  </a:lnTo>
                  <a:lnTo>
                    <a:pt x="1737" y="2354"/>
                  </a:lnTo>
                  <a:lnTo>
                    <a:pt x="1731" y="2337"/>
                  </a:lnTo>
                  <a:lnTo>
                    <a:pt x="1728" y="2329"/>
                  </a:lnTo>
                  <a:lnTo>
                    <a:pt x="1723" y="2324"/>
                  </a:lnTo>
                  <a:lnTo>
                    <a:pt x="1720" y="2320"/>
                  </a:lnTo>
                  <a:lnTo>
                    <a:pt x="1722" y="2315"/>
                  </a:lnTo>
                  <a:lnTo>
                    <a:pt x="1725" y="2307"/>
                  </a:lnTo>
                  <a:lnTo>
                    <a:pt x="1731" y="2298"/>
                  </a:lnTo>
                  <a:lnTo>
                    <a:pt x="1734" y="2289"/>
                  </a:lnTo>
                  <a:lnTo>
                    <a:pt x="1734" y="2281"/>
                  </a:lnTo>
                  <a:lnTo>
                    <a:pt x="1733" y="2276"/>
                  </a:lnTo>
                  <a:lnTo>
                    <a:pt x="1725" y="2275"/>
                  </a:lnTo>
                  <a:lnTo>
                    <a:pt x="1711" y="2281"/>
                  </a:lnTo>
                  <a:lnTo>
                    <a:pt x="1695" y="2289"/>
                  </a:lnTo>
                  <a:lnTo>
                    <a:pt x="1684" y="2298"/>
                  </a:lnTo>
                  <a:lnTo>
                    <a:pt x="1678" y="2310"/>
                  </a:lnTo>
                  <a:lnTo>
                    <a:pt x="1673" y="2324"/>
                  </a:lnTo>
                  <a:lnTo>
                    <a:pt x="1670" y="2338"/>
                  </a:lnTo>
                  <a:lnTo>
                    <a:pt x="1667" y="2346"/>
                  </a:lnTo>
                  <a:lnTo>
                    <a:pt x="1660" y="2355"/>
                  </a:lnTo>
                  <a:lnTo>
                    <a:pt x="1650" y="2368"/>
                  </a:lnTo>
                  <a:lnTo>
                    <a:pt x="1641" y="2380"/>
                  </a:lnTo>
                  <a:lnTo>
                    <a:pt x="1633" y="2391"/>
                  </a:lnTo>
                  <a:lnTo>
                    <a:pt x="1630" y="2404"/>
                  </a:lnTo>
                  <a:lnTo>
                    <a:pt x="1632" y="2413"/>
                  </a:lnTo>
                  <a:lnTo>
                    <a:pt x="1641" y="2428"/>
                  </a:lnTo>
                  <a:lnTo>
                    <a:pt x="1650" y="2439"/>
                  </a:lnTo>
                  <a:lnTo>
                    <a:pt x="1666" y="2449"/>
                  </a:lnTo>
                  <a:lnTo>
                    <a:pt x="1681" y="2456"/>
                  </a:lnTo>
                  <a:lnTo>
                    <a:pt x="1694" y="2466"/>
                  </a:lnTo>
                  <a:lnTo>
                    <a:pt x="1708" y="2475"/>
                  </a:lnTo>
                  <a:lnTo>
                    <a:pt x="1717" y="2478"/>
                  </a:lnTo>
                  <a:lnTo>
                    <a:pt x="1726" y="2481"/>
                  </a:lnTo>
                  <a:lnTo>
                    <a:pt x="1734" y="2483"/>
                  </a:lnTo>
                  <a:lnTo>
                    <a:pt x="1739" y="2487"/>
                  </a:lnTo>
                  <a:lnTo>
                    <a:pt x="1740" y="2494"/>
                  </a:lnTo>
                  <a:lnTo>
                    <a:pt x="1739" y="2506"/>
                  </a:lnTo>
                  <a:lnTo>
                    <a:pt x="1739" y="2517"/>
                  </a:lnTo>
                  <a:lnTo>
                    <a:pt x="1740" y="2531"/>
                  </a:lnTo>
                  <a:lnTo>
                    <a:pt x="1740" y="2542"/>
                  </a:lnTo>
                  <a:lnTo>
                    <a:pt x="1740" y="2551"/>
                  </a:lnTo>
                  <a:lnTo>
                    <a:pt x="1739" y="2557"/>
                  </a:lnTo>
                  <a:lnTo>
                    <a:pt x="1736" y="2562"/>
                  </a:lnTo>
                  <a:lnTo>
                    <a:pt x="1728" y="2562"/>
                  </a:lnTo>
                  <a:lnTo>
                    <a:pt x="1717" y="2557"/>
                  </a:lnTo>
                  <a:lnTo>
                    <a:pt x="1706" y="2551"/>
                  </a:lnTo>
                  <a:lnTo>
                    <a:pt x="1695" y="2545"/>
                  </a:lnTo>
                  <a:lnTo>
                    <a:pt x="1684" y="2545"/>
                  </a:lnTo>
                  <a:lnTo>
                    <a:pt x="1667" y="2548"/>
                  </a:lnTo>
                  <a:lnTo>
                    <a:pt x="1652" y="2551"/>
                  </a:lnTo>
                  <a:lnTo>
                    <a:pt x="1638" y="2556"/>
                  </a:lnTo>
                  <a:lnTo>
                    <a:pt x="1622" y="2564"/>
                  </a:lnTo>
                  <a:lnTo>
                    <a:pt x="1607" y="2570"/>
                  </a:lnTo>
                  <a:lnTo>
                    <a:pt x="1593" y="2577"/>
                  </a:lnTo>
                  <a:lnTo>
                    <a:pt x="1580" y="2588"/>
                  </a:lnTo>
                  <a:lnTo>
                    <a:pt x="1571" y="2601"/>
                  </a:lnTo>
                  <a:lnTo>
                    <a:pt x="1566" y="2612"/>
                  </a:lnTo>
                  <a:lnTo>
                    <a:pt x="1568" y="2624"/>
                  </a:lnTo>
                  <a:lnTo>
                    <a:pt x="1568" y="2635"/>
                  </a:lnTo>
                  <a:lnTo>
                    <a:pt x="1566" y="2646"/>
                  </a:lnTo>
                  <a:lnTo>
                    <a:pt x="1560" y="2654"/>
                  </a:lnTo>
                  <a:lnTo>
                    <a:pt x="1551" y="2658"/>
                  </a:lnTo>
                  <a:lnTo>
                    <a:pt x="1540" y="2666"/>
                  </a:lnTo>
                  <a:lnTo>
                    <a:pt x="1529" y="2677"/>
                  </a:lnTo>
                  <a:lnTo>
                    <a:pt x="1517" y="2694"/>
                  </a:lnTo>
                  <a:lnTo>
                    <a:pt x="1507" y="2708"/>
                  </a:lnTo>
                  <a:lnTo>
                    <a:pt x="1498" y="2723"/>
                  </a:lnTo>
                  <a:lnTo>
                    <a:pt x="1492" y="2734"/>
                  </a:lnTo>
                  <a:lnTo>
                    <a:pt x="1484" y="2747"/>
                  </a:lnTo>
                  <a:lnTo>
                    <a:pt x="1476" y="2758"/>
                  </a:lnTo>
                  <a:lnTo>
                    <a:pt x="1472" y="2767"/>
                  </a:lnTo>
                  <a:lnTo>
                    <a:pt x="1467" y="2773"/>
                  </a:lnTo>
                  <a:lnTo>
                    <a:pt x="1465" y="2782"/>
                  </a:lnTo>
                  <a:lnTo>
                    <a:pt x="1462" y="2793"/>
                  </a:lnTo>
                  <a:lnTo>
                    <a:pt x="1453" y="2806"/>
                  </a:lnTo>
                  <a:lnTo>
                    <a:pt x="1442" y="2817"/>
                  </a:lnTo>
                  <a:lnTo>
                    <a:pt x="1433" y="2824"/>
                  </a:lnTo>
                  <a:lnTo>
                    <a:pt x="1420" y="2829"/>
                  </a:lnTo>
                  <a:lnTo>
                    <a:pt x="1411" y="2831"/>
                  </a:lnTo>
                  <a:lnTo>
                    <a:pt x="1402" y="2831"/>
                  </a:lnTo>
                  <a:lnTo>
                    <a:pt x="1391" y="2827"/>
                  </a:lnTo>
                  <a:lnTo>
                    <a:pt x="1377" y="2823"/>
                  </a:lnTo>
                  <a:lnTo>
                    <a:pt x="1366" y="2820"/>
                  </a:lnTo>
                  <a:lnTo>
                    <a:pt x="1358" y="2820"/>
                  </a:lnTo>
                  <a:lnTo>
                    <a:pt x="1350" y="2823"/>
                  </a:lnTo>
                  <a:lnTo>
                    <a:pt x="1344" y="2823"/>
                  </a:lnTo>
                  <a:lnTo>
                    <a:pt x="1338" y="2820"/>
                  </a:lnTo>
                  <a:lnTo>
                    <a:pt x="1332" y="2812"/>
                  </a:lnTo>
                  <a:lnTo>
                    <a:pt x="1318" y="2798"/>
                  </a:lnTo>
                  <a:lnTo>
                    <a:pt x="1305" y="2787"/>
                  </a:lnTo>
                  <a:lnTo>
                    <a:pt x="1296" y="2778"/>
                  </a:lnTo>
                  <a:lnTo>
                    <a:pt x="1291" y="2768"/>
                  </a:lnTo>
                  <a:lnTo>
                    <a:pt x="1293" y="2761"/>
                  </a:lnTo>
                  <a:lnTo>
                    <a:pt x="1294" y="2756"/>
                  </a:lnTo>
                  <a:lnTo>
                    <a:pt x="1294" y="2750"/>
                  </a:lnTo>
                  <a:lnTo>
                    <a:pt x="1294" y="2744"/>
                  </a:lnTo>
                  <a:lnTo>
                    <a:pt x="1288" y="2736"/>
                  </a:lnTo>
                  <a:lnTo>
                    <a:pt x="1277" y="2728"/>
                  </a:lnTo>
                  <a:lnTo>
                    <a:pt x="1267" y="2720"/>
                  </a:lnTo>
                  <a:lnTo>
                    <a:pt x="1256" y="2714"/>
                  </a:lnTo>
                  <a:lnTo>
                    <a:pt x="1246" y="2703"/>
                  </a:lnTo>
                  <a:lnTo>
                    <a:pt x="1239" y="2694"/>
                  </a:lnTo>
                  <a:lnTo>
                    <a:pt x="1234" y="2685"/>
                  </a:lnTo>
                  <a:lnTo>
                    <a:pt x="1229" y="2675"/>
                  </a:lnTo>
                  <a:lnTo>
                    <a:pt x="1229" y="2663"/>
                  </a:lnTo>
                  <a:lnTo>
                    <a:pt x="1229" y="2647"/>
                  </a:lnTo>
                  <a:lnTo>
                    <a:pt x="1226" y="2633"/>
                  </a:lnTo>
                  <a:lnTo>
                    <a:pt x="1225" y="2618"/>
                  </a:lnTo>
                  <a:lnTo>
                    <a:pt x="1228" y="2602"/>
                  </a:lnTo>
                  <a:lnTo>
                    <a:pt x="1231" y="2587"/>
                  </a:lnTo>
                  <a:lnTo>
                    <a:pt x="1229" y="2574"/>
                  </a:lnTo>
                  <a:lnTo>
                    <a:pt x="1225" y="2564"/>
                  </a:lnTo>
                  <a:lnTo>
                    <a:pt x="1218" y="2556"/>
                  </a:lnTo>
                  <a:lnTo>
                    <a:pt x="1215" y="2554"/>
                  </a:lnTo>
                  <a:lnTo>
                    <a:pt x="1212" y="2551"/>
                  </a:lnTo>
                  <a:lnTo>
                    <a:pt x="1209" y="2548"/>
                  </a:lnTo>
                  <a:lnTo>
                    <a:pt x="1206" y="2546"/>
                  </a:lnTo>
                  <a:lnTo>
                    <a:pt x="1206" y="2543"/>
                  </a:lnTo>
                  <a:lnTo>
                    <a:pt x="1206" y="2542"/>
                  </a:lnTo>
                  <a:lnTo>
                    <a:pt x="1207" y="2539"/>
                  </a:lnTo>
                  <a:lnTo>
                    <a:pt x="1211" y="2536"/>
                  </a:lnTo>
                  <a:lnTo>
                    <a:pt x="1217" y="2534"/>
                  </a:lnTo>
                  <a:lnTo>
                    <a:pt x="1234" y="2528"/>
                  </a:lnTo>
                  <a:lnTo>
                    <a:pt x="1248" y="2523"/>
                  </a:lnTo>
                  <a:lnTo>
                    <a:pt x="1262" y="2517"/>
                  </a:lnTo>
                  <a:lnTo>
                    <a:pt x="1273" y="2511"/>
                  </a:lnTo>
                  <a:lnTo>
                    <a:pt x="1285" y="2504"/>
                  </a:lnTo>
                  <a:lnTo>
                    <a:pt x="1296" y="2497"/>
                  </a:lnTo>
                  <a:lnTo>
                    <a:pt x="1302" y="2484"/>
                  </a:lnTo>
                  <a:lnTo>
                    <a:pt x="1307" y="2473"/>
                  </a:lnTo>
                  <a:lnTo>
                    <a:pt x="1313" y="2463"/>
                  </a:lnTo>
                  <a:lnTo>
                    <a:pt x="1318" y="2452"/>
                  </a:lnTo>
                  <a:lnTo>
                    <a:pt x="1319" y="2438"/>
                  </a:lnTo>
                  <a:lnTo>
                    <a:pt x="1319" y="2424"/>
                  </a:lnTo>
                  <a:lnTo>
                    <a:pt x="1319" y="2413"/>
                  </a:lnTo>
                  <a:lnTo>
                    <a:pt x="1316" y="2405"/>
                  </a:lnTo>
                  <a:lnTo>
                    <a:pt x="1307" y="2400"/>
                  </a:lnTo>
                  <a:lnTo>
                    <a:pt x="1293" y="2400"/>
                  </a:lnTo>
                  <a:lnTo>
                    <a:pt x="1277" y="2402"/>
                  </a:lnTo>
                  <a:lnTo>
                    <a:pt x="1262" y="2407"/>
                  </a:lnTo>
                  <a:lnTo>
                    <a:pt x="1248" y="2413"/>
                  </a:lnTo>
                  <a:lnTo>
                    <a:pt x="1237" y="2418"/>
                  </a:lnTo>
                  <a:lnTo>
                    <a:pt x="1225" y="2422"/>
                  </a:lnTo>
                  <a:lnTo>
                    <a:pt x="1212" y="2425"/>
                  </a:lnTo>
                  <a:lnTo>
                    <a:pt x="1201" y="2424"/>
                  </a:lnTo>
                  <a:lnTo>
                    <a:pt x="1192" y="2418"/>
                  </a:lnTo>
                  <a:lnTo>
                    <a:pt x="1178" y="2404"/>
                  </a:lnTo>
                  <a:lnTo>
                    <a:pt x="1162" y="2393"/>
                  </a:lnTo>
                  <a:lnTo>
                    <a:pt x="1150" y="2385"/>
                  </a:lnTo>
                  <a:lnTo>
                    <a:pt x="1141" y="2379"/>
                  </a:lnTo>
                  <a:lnTo>
                    <a:pt x="1130" y="2371"/>
                  </a:lnTo>
                  <a:lnTo>
                    <a:pt x="1117" y="2363"/>
                  </a:lnTo>
                  <a:lnTo>
                    <a:pt x="1105" y="2360"/>
                  </a:lnTo>
                  <a:lnTo>
                    <a:pt x="1091" y="2363"/>
                  </a:lnTo>
                  <a:lnTo>
                    <a:pt x="1075" y="2369"/>
                  </a:lnTo>
                  <a:lnTo>
                    <a:pt x="1057" y="2377"/>
                  </a:lnTo>
                  <a:lnTo>
                    <a:pt x="1038" y="2382"/>
                  </a:lnTo>
                  <a:lnTo>
                    <a:pt x="1018" y="2385"/>
                  </a:lnTo>
                  <a:lnTo>
                    <a:pt x="999" y="2391"/>
                  </a:lnTo>
                  <a:lnTo>
                    <a:pt x="985" y="2397"/>
                  </a:lnTo>
                  <a:lnTo>
                    <a:pt x="978" y="2405"/>
                  </a:lnTo>
                  <a:lnTo>
                    <a:pt x="970" y="2414"/>
                  </a:lnTo>
                  <a:lnTo>
                    <a:pt x="962" y="2421"/>
                  </a:lnTo>
                  <a:lnTo>
                    <a:pt x="951" y="2424"/>
                  </a:lnTo>
                  <a:lnTo>
                    <a:pt x="940" y="2424"/>
                  </a:lnTo>
                  <a:lnTo>
                    <a:pt x="928" y="2422"/>
                  </a:lnTo>
                  <a:lnTo>
                    <a:pt x="919" y="2421"/>
                  </a:lnTo>
                  <a:lnTo>
                    <a:pt x="909" y="2422"/>
                  </a:lnTo>
                  <a:lnTo>
                    <a:pt x="905" y="2427"/>
                  </a:lnTo>
                  <a:lnTo>
                    <a:pt x="905" y="2435"/>
                  </a:lnTo>
                  <a:lnTo>
                    <a:pt x="906" y="2441"/>
                  </a:lnTo>
                  <a:lnTo>
                    <a:pt x="908" y="2449"/>
                  </a:lnTo>
                  <a:lnTo>
                    <a:pt x="909" y="2455"/>
                  </a:lnTo>
                  <a:lnTo>
                    <a:pt x="906" y="2461"/>
                  </a:lnTo>
                  <a:lnTo>
                    <a:pt x="897" y="2466"/>
                  </a:lnTo>
                  <a:lnTo>
                    <a:pt x="883" y="2472"/>
                  </a:lnTo>
                  <a:lnTo>
                    <a:pt x="870" y="2477"/>
                  </a:lnTo>
                  <a:lnTo>
                    <a:pt x="860" y="2480"/>
                  </a:lnTo>
                  <a:lnTo>
                    <a:pt x="852" y="2480"/>
                  </a:lnTo>
                  <a:lnTo>
                    <a:pt x="846" y="2477"/>
                  </a:lnTo>
                  <a:lnTo>
                    <a:pt x="844" y="2472"/>
                  </a:lnTo>
                  <a:lnTo>
                    <a:pt x="842" y="2467"/>
                  </a:lnTo>
                  <a:lnTo>
                    <a:pt x="841" y="2464"/>
                  </a:lnTo>
                  <a:lnTo>
                    <a:pt x="838" y="2461"/>
                  </a:lnTo>
                  <a:lnTo>
                    <a:pt x="836" y="2458"/>
                  </a:lnTo>
                  <a:lnTo>
                    <a:pt x="833" y="2456"/>
                  </a:lnTo>
                  <a:lnTo>
                    <a:pt x="830" y="2455"/>
                  </a:lnTo>
                  <a:lnTo>
                    <a:pt x="827" y="2455"/>
                  </a:lnTo>
                  <a:lnTo>
                    <a:pt x="811" y="2458"/>
                  </a:lnTo>
                  <a:lnTo>
                    <a:pt x="796" y="2464"/>
                  </a:lnTo>
                  <a:lnTo>
                    <a:pt x="783" y="2472"/>
                  </a:lnTo>
                  <a:lnTo>
                    <a:pt x="780" y="2475"/>
                  </a:lnTo>
                  <a:lnTo>
                    <a:pt x="777" y="2475"/>
                  </a:lnTo>
                  <a:lnTo>
                    <a:pt x="776" y="2475"/>
                  </a:lnTo>
                  <a:lnTo>
                    <a:pt x="771" y="2475"/>
                  </a:lnTo>
                  <a:lnTo>
                    <a:pt x="765" y="2475"/>
                  </a:lnTo>
                  <a:lnTo>
                    <a:pt x="754" y="2480"/>
                  </a:lnTo>
                  <a:lnTo>
                    <a:pt x="740" y="2487"/>
                  </a:lnTo>
                  <a:lnTo>
                    <a:pt x="731" y="2497"/>
                  </a:lnTo>
                  <a:lnTo>
                    <a:pt x="724" y="2506"/>
                  </a:lnTo>
                  <a:lnTo>
                    <a:pt x="718" y="2512"/>
                  </a:lnTo>
                  <a:lnTo>
                    <a:pt x="713" y="2515"/>
                  </a:lnTo>
                  <a:lnTo>
                    <a:pt x="707" y="2512"/>
                  </a:lnTo>
                  <a:lnTo>
                    <a:pt x="700" y="2508"/>
                  </a:lnTo>
                  <a:lnTo>
                    <a:pt x="692" y="2503"/>
                  </a:lnTo>
                  <a:lnTo>
                    <a:pt x="686" y="2501"/>
                  </a:lnTo>
                  <a:lnTo>
                    <a:pt x="681" y="2504"/>
                  </a:lnTo>
                  <a:lnTo>
                    <a:pt x="678" y="2514"/>
                  </a:lnTo>
                  <a:lnTo>
                    <a:pt x="675" y="2525"/>
                  </a:lnTo>
                  <a:lnTo>
                    <a:pt x="672" y="2532"/>
                  </a:lnTo>
                  <a:lnTo>
                    <a:pt x="665" y="2536"/>
                  </a:lnTo>
                  <a:lnTo>
                    <a:pt x="658" y="2539"/>
                  </a:lnTo>
                  <a:lnTo>
                    <a:pt x="648" y="2545"/>
                  </a:lnTo>
                  <a:lnTo>
                    <a:pt x="639" y="2553"/>
                  </a:lnTo>
                  <a:lnTo>
                    <a:pt x="628" y="2559"/>
                  </a:lnTo>
                  <a:lnTo>
                    <a:pt x="620" y="2560"/>
                  </a:lnTo>
                  <a:lnTo>
                    <a:pt x="616" y="2557"/>
                  </a:lnTo>
                  <a:lnTo>
                    <a:pt x="613" y="2542"/>
                  </a:lnTo>
                  <a:lnTo>
                    <a:pt x="616" y="2528"/>
                  </a:lnTo>
                  <a:lnTo>
                    <a:pt x="622" y="2517"/>
                  </a:lnTo>
                  <a:lnTo>
                    <a:pt x="622" y="2514"/>
                  </a:lnTo>
                  <a:lnTo>
                    <a:pt x="616" y="2512"/>
                  </a:lnTo>
                  <a:lnTo>
                    <a:pt x="606" y="2514"/>
                  </a:lnTo>
                  <a:lnTo>
                    <a:pt x="595" y="2515"/>
                  </a:lnTo>
                  <a:lnTo>
                    <a:pt x="586" y="2517"/>
                  </a:lnTo>
                  <a:lnTo>
                    <a:pt x="577" y="2522"/>
                  </a:lnTo>
                  <a:lnTo>
                    <a:pt x="569" y="2529"/>
                  </a:lnTo>
                  <a:lnTo>
                    <a:pt x="560" y="2537"/>
                  </a:lnTo>
                  <a:lnTo>
                    <a:pt x="549" y="2545"/>
                  </a:lnTo>
                  <a:lnTo>
                    <a:pt x="536" y="2548"/>
                  </a:lnTo>
                  <a:lnTo>
                    <a:pt x="524" y="2550"/>
                  </a:lnTo>
                  <a:lnTo>
                    <a:pt x="513" y="2551"/>
                  </a:lnTo>
                  <a:lnTo>
                    <a:pt x="505" y="2551"/>
                  </a:lnTo>
                  <a:lnTo>
                    <a:pt x="499" y="2550"/>
                  </a:lnTo>
                  <a:lnTo>
                    <a:pt x="494" y="2543"/>
                  </a:lnTo>
                  <a:lnTo>
                    <a:pt x="490" y="2531"/>
                  </a:lnTo>
                  <a:lnTo>
                    <a:pt x="487" y="2518"/>
                  </a:lnTo>
                  <a:lnTo>
                    <a:pt x="480" y="2509"/>
                  </a:lnTo>
                  <a:lnTo>
                    <a:pt x="476" y="2504"/>
                  </a:lnTo>
                  <a:lnTo>
                    <a:pt x="467" y="2501"/>
                  </a:lnTo>
                  <a:lnTo>
                    <a:pt x="457" y="2500"/>
                  </a:lnTo>
                  <a:lnTo>
                    <a:pt x="446" y="2503"/>
                  </a:lnTo>
                  <a:lnTo>
                    <a:pt x="435" y="2511"/>
                  </a:lnTo>
                  <a:lnTo>
                    <a:pt x="425" y="2523"/>
                  </a:lnTo>
                  <a:lnTo>
                    <a:pt x="412" y="2534"/>
                  </a:lnTo>
                  <a:lnTo>
                    <a:pt x="404" y="2545"/>
                  </a:lnTo>
                  <a:lnTo>
                    <a:pt x="400" y="2554"/>
                  </a:lnTo>
                  <a:lnTo>
                    <a:pt x="398" y="2562"/>
                  </a:lnTo>
                  <a:lnTo>
                    <a:pt x="397" y="2570"/>
                  </a:lnTo>
                  <a:lnTo>
                    <a:pt x="392" y="2581"/>
                  </a:lnTo>
                  <a:lnTo>
                    <a:pt x="386" y="2598"/>
                  </a:lnTo>
                  <a:lnTo>
                    <a:pt x="381" y="2616"/>
                  </a:lnTo>
                  <a:lnTo>
                    <a:pt x="378" y="2630"/>
                  </a:lnTo>
                  <a:lnTo>
                    <a:pt x="376" y="2641"/>
                  </a:lnTo>
                  <a:lnTo>
                    <a:pt x="373" y="2644"/>
                  </a:lnTo>
                  <a:lnTo>
                    <a:pt x="369" y="2647"/>
                  </a:lnTo>
                  <a:lnTo>
                    <a:pt x="361" y="2652"/>
                  </a:lnTo>
                  <a:lnTo>
                    <a:pt x="352" y="2655"/>
                  </a:lnTo>
                  <a:lnTo>
                    <a:pt x="341" y="2655"/>
                  </a:lnTo>
                  <a:lnTo>
                    <a:pt x="331" y="2650"/>
                  </a:lnTo>
                  <a:lnTo>
                    <a:pt x="310" y="2632"/>
                  </a:lnTo>
                  <a:lnTo>
                    <a:pt x="293" y="2616"/>
                  </a:lnTo>
                  <a:lnTo>
                    <a:pt x="285" y="2607"/>
                  </a:lnTo>
                  <a:lnTo>
                    <a:pt x="280" y="2601"/>
                  </a:lnTo>
                  <a:lnTo>
                    <a:pt x="272" y="2595"/>
                  </a:lnTo>
                  <a:lnTo>
                    <a:pt x="263" y="2595"/>
                  </a:lnTo>
                  <a:lnTo>
                    <a:pt x="254" y="2596"/>
                  </a:lnTo>
                  <a:lnTo>
                    <a:pt x="241" y="2595"/>
                  </a:lnTo>
                  <a:lnTo>
                    <a:pt x="229" y="2593"/>
                  </a:lnTo>
                  <a:lnTo>
                    <a:pt x="218" y="2593"/>
                  </a:lnTo>
                  <a:lnTo>
                    <a:pt x="212" y="2598"/>
                  </a:lnTo>
                  <a:lnTo>
                    <a:pt x="210" y="2599"/>
                  </a:lnTo>
                  <a:lnTo>
                    <a:pt x="209" y="2602"/>
                  </a:lnTo>
                  <a:lnTo>
                    <a:pt x="209" y="2605"/>
                  </a:lnTo>
                  <a:lnTo>
                    <a:pt x="209" y="2609"/>
                  </a:lnTo>
                  <a:lnTo>
                    <a:pt x="210" y="2612"/>
                  </a:lnTo>
                  <a:lnTo>
                    <a:pt x="210" y="2613"/>
                  </a:lnTo>
                  <a:lnTo>
                    <a:pt x="210" y="2616"/>
                  </a:lnTo>
                  <a:lnTo>
                    <a:pt x="210" y="2618"/>
                  </a:lnTo>
                  <a:lnTo>
                    <a:pt x="210" y="2619"/>
                  </a:lnTo>
                  <a:lnTo>
                    <a:pt x="209" y="2619"/>
                  </a:lnTo>
                  <a:lnTo>
                    <a:pt x="206" y="2619"/>
                  </a:lnTo>
                  <a:lnTo>
                    <a:pt x="202" y="2618"/>
                  </a:lnTo>
                  <a:lnTo>
                    <a:pt x="193" y="2612"/>
                  </a:lnTo>
                  <a:lnTo>
                    <a:pt x="188" y="2607"/>
                  </a:lnTo>
                  <a:lnTo>
                    <a:pt x="184" y="2602"/>
                  </a:lnTo>
                  <a:lnTo>
                    <a:pt x="179" y="2601"/>
                  </a:lnTo>
                  <a:lnTo>
                    <a:pt x="171" y="2602"/>
                  </a:lnTo>
                  <a:lnTo>
                    <a:pt x="164" y="2607"/>
                  </a:lnTo>
                  <a:lnTo>
                    <a:pt x="159" y="2612"/>
                  </a:lnTo>
                  <a:lnTo>
                    <a:pt x="156" y="2618"/>
                  </a:lnTo>
                  <a:lnTo>
                    <a:pt x="151" y="2623"/>
                  </a:lnTo>
                  <a:lnTo>
                    <a:pt x="143" y="2623"/>
                  </a:lnTo>
                  <a:lnTo>
                    <a:pt x="137" y="2623"/>
                  </a:lnTo>
                  <a:lnTo>
                    <a:pt x="133" y="2626"/>
                  </a:lnTo>
                  <a:lnTo>
                    <a:pt x="129" y="2630"/>
                  </a:lnTo>
                  <a:lnTo>
                    <a:pt x="126" y="2635"/>
                  </a:lnTo>
                  <a:lnTo>
                    <a:pt x="123" y="2635"/>
                  </a:lnTo>
                  <a:lnTo>
                    <a:pt x="117" y="2632"/>
                  </a:lnTo>
                  <a:lnTo>
                    <a:pt x="103" y="2624"/>
                  </a:lnTo>
                  <a:lnTo>
                    <a:pt x="91" y="2618"/>
                  </a:lnTo>
                  <a:lnTo>
                    <a:pt x="78" y="2610"/>
                  </a:lnTo>
                  <a:lnTo>
                    <a:pt x="67" y="2601"/>
                  </a:lnTo>
                  <a:lnTo>
                    <a:pt x="64" y="2596"/>
                  </a:lnTo>
                  <a:lnTo>
                    <a:pt x="60" y="2591"/>
                  </a:lnTo>
                  <a:lnTo>
                    <a:pt x="56" y="2587"/>
                  </a:lnTo>
                  <a:lnTo>
                    <a:pt x="53" y="2584"/>
                  </a:lnTo>
                  <a:lnTo>
                    <a:pt x="50" y="2582"/>
                  </a:lnTo>
                  <a:lnTo>
                    <a:pt x="49" y="2581"/>
                  </a:lnTo>
                  <a:lnTo>
                    <a:pt x="46" y="2582"/>
                  </a:lnTo>
                  <a:lnTo>
                    <a:pt x="44" y="2584"/>
                  </a:lnTo>
                  <a:lnTo>
                    <a:pt x="41" y="2591"/>
                  </a:lnTo>
                  <a:lnTo>
                    <a:pt x="38" y="2601"/>
                  </a:lnTo>
                  <a:lnTo>
                    <a:pt x="33" y="2609"/>
                  </a:lnTo>
                  <a:lnTo>
                    <a:pt x="30" y="2610"/>
                  </a:lnTo>
                  <a:lnTo>
                    <a:pt x="25" y="2610"/>
                  </a:lnTo>
                  <a:lnTo>
                    <a:pt x="22" y="2610"/>
                  </a:lnTo>
                  <a:lnTo>
                    <a:pt x="19" y="2610"/>
                  </a:lnTo>
                  <a:lnTo>
                    <a:pt x="18" y="2610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" name="Freeform 37"/>
            <p:cNvSpPr/>
            <p:nvPr/>
          </p:nvSpPr>
          <p:spPr bwMode="gray">
            <a:xfrm>
              <a:off x="2330" y="2963"/>
              <a:ext cx="56" cy="74"/>
            </a:xfrm>
            <a:custGeom>
              <a:gdLst>
                <a:gd name="T0" fmla="*/ 0 w 112"/>
                <a:gd name="T1" fmla="*/ 114 h 148"/>
                <a:gd name="T2" fmla="*/ 0 w 112"/>
                <a:gd name="T3" fmla="*/ 106 h 148"/>
                <a:gd name="T4" fmla="*/ 2 w 112"/>
                <a:gd name="T5" fmla="*/ 98 h 148"/>
                <a:gd name="T6" fmla="*/ 8 w 112"/>
                <a:gd name="T7" fmla="*/ 89 h 148"/>
                <a:gd name="T8" fmla="*/ 25 w 112"/>
                <a:gd name="T9" fmla="*/ 72 h 148"/>
                <a:gd name="T10" fmla="*/ 37 w 112"/>
                <a:gd name="T11" fmla="*/ 55 h 148"/>
                <a:gd name="T12" fmla="*/ 39 w 112"/>
                <a:gd name="T13" fmla="*/ 50 h 148"/>
                <a:gd name="T14" fmla="*/ 39 w 112"/>
                <a:gd name="T15" fmla="*/ 47 h 148"/>
                <a:gd name="T16" fmla="*/ 39 w 112"/>
                <a:gd name="T17" fmla="*/ 44 h 148"/>
                <a:gd name="T18" fmla="*/ 41 w 112"/>
                <a:gd name="T19" fmla="*/ 42 h 148"/>
                <a:gd name="T20" fmla="*/ 41 w 112"/>
                <a:gd name="T21" fmla="*/ 39 h 148"/>
                <a:gd name="T22" fmla="*/ 42 w 112"/>
                <a:gd name="T23" fmla="*/ 37 h 148"/>
                <a:gd name="T24" fmla="*/ 45 w 112"/>
                <a:gd name="T25" fmla="*/ 36 h 148"/>
                <a:gd name="T26" fmla="*/ 51 w 112"/>
                <a:gd name="T27" fmla="*/ 34 h 148"/>
                <a:gd name="T28" fmla="*/ 65 w 112"/>
                <a:gd name="T29" fmla="*/ 27 h 148"/>
                <a:gd name="T30" fmla="*/ 78 w 112"/>
                <a:gd name="T31" fmla="*/ 17 h 148"/>
                <a:gd name="T32" fmla="*/ 89 w 112"/>
                <a:gd name="T33" fmla="*/ 9 h 148"/>
                <a:gd name="T34" fmla="*/ 92 w 112"/>
                <a:gd name="T35" fmla="*/ 6 h 148"/>
                <a:gd name="T36" fmla="*/ 96 w 112"/>
                <a:gd name="T37" fmla="*/ 3 h 148"/>
                <a:gd name="T38" fmla="*/ 100 w 112"/>
                <a:gd name="T39" fmla="*/ 2 h 148"/>
                <a:gd name="T40" fmla="*/ 103 w 112"/>
                <a:gd name="T41" fmla="*/ 0 h 148"/>
                <a:gd name="T42" fmla="*/ 104 w 112"/>
                <a:gd name="T43" fmla="*/ 0 h 148"/>
                <a:gd name="T44" fmla="*/ 107 w 112"/>
                <a:gd name="T45" fmla="*/ 2 h 148"/>
                <a:gd name="T46" fmla="*/ 109 w 112"/>
                <a:gd name="T47" fmla="*/ 5 h 148"/>
                <a:gd name="T48" fmla="*/ 110 w 112"/>
                <a:gd name="T49" fmla="*/ 9 h 148"/>
                <a:gd name="T50" fmla="*/ 112 w 112"/>
                <a:gd name="T51" fmla="*/ 23 h 148"/>
                <a:gd name="T52" fmla="*/ 109 w 112"/>
                <a:gd name="T53" fmla="*/ 36 h 148"/>
                <a:gd name="T54" fmla="*/ 101 w 112"/>
                <a:gd name="T55" fmla="*/ 50 h 148"/>
                <a:gd name="T56" fmla="*/ 92 w 112"/>
                <a:gd name="T57" fmla="*/ 56 h 148"/>
                <a:gd name="T58" fmla="*/ 83 w 112"/>
                <a:gd name="T59" fmla="*/ 61 h 148"/>
                <a:gd name="T60" fmla="*/ 73 w 112"/>
                <a:gd name="T61" fmla="*/ 64 h 148"/>
                <a:gd name="T62" fmla="*/ 67 w 112"/>
                <a:gd name="T63" fmla="*/ 68 h 148"/>
                <a:gd name="T64" fmla="*/ 67 w 112"/>
                <a:gd name="T65" fmla="*/ 76 h 148"/>
                <a:gd name="T66" fmla="*/ 73 w 112"/>
                <a:gd name="T67" fmla="*/ 86 h 148"/>
                <a:gd name="T68" fmla="*/ 79 w 112"/>
                <a:gd name="T69" fmla="*/ 93 h 148"/>
                <a:gd name="T70" fmla="*/ 83 w 112"/>
                <a:gd name="T71" fmla="*/ 100 h 148"/>
                <a:gd name="T72" fmla="*/ 84 w 112"/>
                <a:gd name="T73" fmla="*/ 109 h 148"/>
                <a:gd name="T74" fmla="*/ 81 w 112"/>
                <a:gd name="T75" fmla="*/ 120 h 148"/>
                <a:gd name="T76" fmla="*/ 73 w 112"/>
                <a:gd name="T77" fmla="*/ 128 h 148"/>
                <a:gd name="T78" fmla="*/ 62 w 112"/>
                <a:gd name="T79" fmla="*/ 134 h 148"/>
                <a:gd name="T80" fmla="*/ 48 w 112"/>
                <a:gd name="T81" fmla="*/ 137 h 148"/>
                <a:gd name="T82" fmla="*/ 39 w 112"/>
                <a:gd name="T83" fmla="*/ 138 h 148"/>
                <a:gd name="T84" fmla="*/ 33 w 112"/>
                <a:gd name="T85" fmla="*/ 143 h 148"/>
                <a:gd name="T86" fmla="*/ 27 w 112"/>
                <a:gd name="T87" fmla="*/ 148 h 148"/>
                <a:gd name="T88" fmla="*/ 20 w 112"/>
                <a:gd name="T89" fmla="*/ 148 h 148"/>
                <a:gd name="T90" fmla="*/ 14 w 112"/>
                <a:gd name="T91" fmla="*/ 145 h 148"/>
                <a:gd name="T92" fmla="*/ 6 w 112"/>
                <a:gd name="T93" fmla="*/ 135 h 148"/>
                <a:gd name="T94" fmla="*/ 3 w 112"/>
                <a:gd name="T95" fmla="*/ 126 h 148"/>
                <a:gd name="T96" fmla="*/ 0 w 112"/>
                <a:gd name="T97" fmla="*/ 117 h 148"/>
                <a:gd name="T98" fmla="*/ 0 w 112"/>
                <a:gd name="T99" fmla="*/ 114 h 1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8">
                  <a:moveTo>
                    <a:pt x="0" y="114"/>
                  </a:moveTo>
                  <a:lnTo>
                    <a:pt x="0" y="106"/>
                  </a:lnTo>
                  <a:lnTo>
                    <a:pt x="2" y="98"/>
                  </a:lnTo>
                  <a:lnTo>
                    <a:pt x="8" y="89"/>
                  </a:lnTo>
                  <a:lnTo>
                    <a:pt x="25" y="72"/>
                  </a:lnTo>
                  <a:lnTo>
                    <a:pt x="37" y="55"/>
                  </a:lnTo>
                  <a:lnTo>
                    <a:pt x="39" y="50"/>
                  </a:lnTo>
                  <a:lnTo>
                    <a:pt x="39" y="47"/>
                  </a:lnTo>
                  <a:lnTo>
                    <a:pt x="39" y="44"/>
                  </a:lnTo>
                  <a:lnTo>
                    <a:pt x="41" y="42"/>
                  </a:lnTo>
                  <a:lnTo>
                    <a:pt x="41" y="39"/>
                  </a:lnTo>
                  <a:lnTo>
                    <a:pt x="42" y="37"/>
                  </a:lnTo>
                  <a:lnTo>
                    <a:pt x="45" y="36"/>
                  </a:lnTo>
                  <a:lnTo>
                    <a:pt x="51" y="34"/>
                  </a:lnTo>
                  <a:lnTo>
                    <a:pt x="65" y="27"/>
                  </a:lnTo>
                  <a:lnTo>
                    <a:pt x="78" y="17"/>
                  </a:lnTo>
                  <a:lnTo>
                    <a:pt x="89" y="9"/>
                  </a:lnTo>
                  <a:lnTo>
                    <a:pt x="92" y="6"/>
                  </a:lnTo>
                  <a:lnTo>
                    <a:pt x="96" y="3"/>
                  </a:lnTo>
                  <a:lnTo>
                    <a:pt x="100" y="2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7" y="2"/>
                  </a:lnTo>
                  <a:lnTo>
                    <a:pt x="109" y="5"/>
                  </a:lnTo>
                  <a:lnTo>
                    <a:pt x="110" y="9"/>
                  </a:lnTo>
                  <a:lnTo>
                    <a:pt x="112" y="23"/>
                  </a:lnTo>
                  <a:lnTo>
                    <a:pt x="109" y="36"/>
                  </a:lnTo>
                  <a:lnTo>
                    <a:pt x="101" y="50"/>
                  </a:lnTo>
                  <a:lnTo>
                    <a:pt x="92" y="56"/>
                  </a:lnTo>
                  <a:lnTo>
                    <a:pt x="83" y="61"/>
                  </a:lnTo>
                  <a:lnTo>
                    <a:pt x="73" y="64"/>
                  </a:lnTo>
                  <a:lnTo>
                    <a:pt x="67" y="68"/>
                  </a:lnTo>
                  <a:lnTo>
                    <a:pt x="67" y="76"/>
                  </a:lnTo>
                  <a:lnTo>
                    <a:pt x="73" y="86"/>
                  </a:lnTo>
                  <a:lnTo>
                    <a:pt x="79" y="93"/>
                  </a:lnTo>
                  <a:lnTo>
                    <a:pt x="83" y="100"/>
                  </a:lnTo>
                  <a:lnTo>
                    <a:pt x="84" y="109"/>
                  </a:lnTo>
                  <a:lnTo>
                    <a:pt x="81" y="120"/>
                  </a:lnTo>
                  <a:lnTo>
                    <a:pt x="73" y="128"/>
                  </a:lnTo>
                  <a:lnTo>
                    <a:pt x="62" y="134"/>
                  </a:lnTo>
                  <a:lnTo>
                    <a:pt x="48" y="137"/>
                  </a:lnTo>
                  <a:lnTo>
                    <a:pt x="39" y="138"/>
                  </a:lnTo>
                  <a:lnTo>
                    <a:pt x="33" y="143"/>
                  </a:lnTo>
                  <a:lnTo>
                    <a:pt x="27" y="148"/>
                  </a:lnTo>
                  <a:lnTo>
                    <a:pt x="20" y="148"/>
                  </a:lnTo>
                  <a:lnTo>
                    <a:pt x="14" y="145"/>
                  </a:lnTo>
                  <a:lnTo>
                    <a:pt x="6" y="135"/>
                  </a:lnTo>
                  <a:lnTo>
                    <a:pt x="3" y="126"/>
                  </a:lnTo>
                  <a:lnTo>
                    <a:pt x="0" y="117"/>
                  </a:lnTo>
                  <a:lnTo>
                    <a:pt x="0" y="114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" name="Freeform 38"/>
            <p:cNvSpPr/>
            <p:nvPr/>
          </p:nvSpPr>
          <p:spPr bwMode="gray">
            <a:xfrm>
              <a:off x="1543" y="2971"/>
              <a:ext cx="28" cy="39"/>
            </a:xfrm>
            <a:custGeom>
              <a:gdLst>
                <a:gd name="T0" fmla="*/ 3 w 56"/>
                <a:gd name="T1" fmla="*/ 77 h 77"/>
                <a:gd name="T2" fmla="*/ 0 w 56"/>
                <a:gd name="T3" fmla="*/ 65 h 77"/>
                <a:gd name="T4" fmla="*/ 1 w 56"/>
                <a:gd name="T5" fmla="*/ 48 h 77"/>
                <a:gd name="T6" fmla="*/ 4 w 56"/>
                <a:gd name="T7" fmla="*/ 34 h 77"/>
                <a:gd name="T8" fmla="*/ 6 w 56"/>
                <a:gd name="T9" fmla="*/ 26 h 77"/>
                <a:gd name="T10" fmla="*/ 6 w 56"/>
                <a:gd name="T11" fmla="*/ 17 h 77"/>
                <a:gd name="T12" fmla="*/ 6 w 56"/>
                <a:gd name="T13" fmla="*/ 9 h 77"/>
                <a:gd name="T14" fmla="*/ 7 w 56"/>
                <a:gd name="T15" fmla="*/ 3 h 77"/>
                <a:gd name="T16" fmla="*/ 12 w 56"/>
                <a:gd name="T17" fmla="*/ 0 h 77"/>
                <a:gd name="T18" fmla="*/ 20 w 56"/>
                <a:gd name="T19" fmla="*/ 1 h 77"/>
                <a:gd name="T20" fmla="*/ 32 w 56"/>
                <a:gd name="T21" fmla="*/ 4 h 77"/>
                <a:gd name="T22" fmla="*/ 45 w 56"/>
                <a:gd name="T23" fmla="*/ 7 h 77"/>
                <a:gd name="T24" fmla="*/ 52 w 56"/>
                <a:gd name="T25" fmla="*/ 12 h 77"/>
                <a:gd name="T26" fmla="*/ 56 w 56"/>
                <a:gd name="T27" fmla="*/ 18 h 77"/>
                <a:gd name="T28" fmla="*/ 52 w 56"/>
                <a:gd name="T29" fmla="*/ 28 h 77"/>
                <a:gd name="T30" fmla="*/ 45 w 56"/>
                <a:gd name="T31" fmla="*/ 40 h 77"/>
                <a:gd name="T32" fmla="*/ 35 w 56"/>
                <a:gd name="T33" fmla="*/ 52 h 77"/>
                <a:gd name="T34" fmla="*/ 28 w 56"/>
                <a:gd name="T35" fmla="*/ 62 h 77"/>
                <a:gd name="T36" fmla="*/ 21 w 56"/>
                <a:gd name="T37" fmla="*/ 70 h 77"/>
                <a:gd name="T38" fmla="*/ 12 w 56"/>
                <a:gd name="T39" fmla="*/ 74 h 77"/>
                <a:gd name="T40" fmla="*/ 6 w 56"/>
                <a:gd name="T41" fmla="*/ 77 h 77"/>
                <a:gd name="T42" fmla="*/ 3 w 56"/>
                <a:gd name="T43" fmla="*/ 77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77">
                  <a:moveTo>
                    <a:pt x="3" y="77"/>
                  </a:moveTo>
                  <a:lnTo>
                    <a:pt x="0" y="65"/>
                  </a:lnTo>
                  <a:lnTo>
                    <a:pt x="1" y="48"/>
                  </a:lnTo>
                  <a:lnTo>
                    <a:pt x="4" y="34"/>
                  </a:lnTo>
                  <a:lnTo>
                    <a:pt x="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7" y="3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32" y="4"/>
                  </a:lnTo>
                  <a:lnTo>
                    <a:pt x="45" y="7"/>
                  </a:lnTo>
                  <a:lnTo>
                    <a:pt x="52" y="12"/>
                  </a:lnTo>
                  <a:lnTo>
                    <a:pt x="56" y="18"/>
                  </a:lnTo>
                  <a:lnTo>
                    <a:pt x="52" y="28"/>
                  </a:lnTo>
                  <a:lnTo>
                    <a:pt x="45" y="40"/>
                  </a:lnTo>
                  <a:lnTo>
                    <a:pt x="35" y="52"/>
                  </a:lnTo>
                  <a:lnTo>
                    <a:pt x="28" y="62"/>
                  </a:lnTo>
                  <a:lnTo>
                    <a:pt x="21" y="70"/>
                  </a:lnTo>
                  <a:lnTo>
                    <a:pt x="12" y="74"/>
                  </a:lnTo>
                  <a:lnTo>
                    <a:pt x="6" y="77"/>
                  </a:lnTo>
                  <a:lnTo>
                    <a:pt x="3" y="77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" name="Freeform 39"/>
            <p:cNvSpPr/>
            <p:nvPr/>
          </p:nvSpPr>
          <p:spPr bwMode="gray">
            <a:xfrm>
              <a:off x="1557" y="2907"/>
              <a:ext cx="40" cy="64"/>
            </a:xfrm>
            <a:custGeom>
              <a:gdLst>
                <a:gd name="T0" fmla="*/ 0 w 79"/>
                <a:gd name="T1" fmla="*/ 109 h 128"/>
                <a:gd name="T2" fmla="*/ 3 w 79"/>
                <a:gd name="T3" fmla="*/ 97 h 128"/>
                <a:gd name="T4" fmla="*/ 7 w 79"/>
                <a:gd name="T5" fmla="*/ 84 h 128"/>
                <a:gd name="T6" fmla="*/ 12 w 79"/>
                <a:gd name="T7" fmla="*/ 70 h 128"/>
                <a:gd name="T8" fmla="*/ 14 w 79"/>
                <a:gd name="T9" fmla="*/ 59 h 128"/>
                <a:gd name="T10" fmla="*/ 14 w 79"/>
                <a:gd name="T11" fmla="*/ 49 h 128"/>
                <a:gd name="T12" fmla="*/ 14 w 79"/>
                <a:gd name="T13" fmla="*/ 39 h 128"/>
                <a:gd name="T14" fmla="*/ 15 w 79"/>
                <a:gd name="T15" fmla="*/ 30 h 128"/>
                <a:gd name="T16" fmla="*/ 21 w 79"/>
                <a:gd name="T17" fmla="*/ 24 h 128"/>
                <a:gd name="T18" fmla="*/ 35 w 79"/>
                <a:gd name="T19" fmla="*/ 16 h 128"/>
                <a:gd name="T20" fmla="*/ 46 w 79"/>
                <a:gd name="T21" fmla="*/ 11 h 128"/>
                <a:gd name="T22" fmla="*/ 55 w 79"/>
                <a:gd name="T23" fmla="*/ 5 h 128"/>
                <a:gd name="T24" fmla="*/ 59 w 79"/>
                <a:gd name="T25" fmla="*/ 3 h 128"/>
                <a:gd name="T26" fmla="*/ 63 w 79"/>
                <a:gd name="T27" fmla="*/ 2 h 128"/>
                <a:gd name="T28" fmla="*/ 66 w 79"/>
                <a:gd name="T29" fmla="*/ 0 h 128"/>
                <a:gd name="T30" fmla="*/ 69 w 79"/>
                <a:gd name="T31" fmla="*/ 0 h 128"/>
                <a:gd name="T32" fmla="*/ 73 w 79"/>
                <a:gd name="T33" fmla="*/ 0 h 128"/>
                <a:gd name="T34" fmla="*/ 76 w 79"/>
                <a:gd name="T35" fmla="*/ 2 h 128"/>
                <a:gd name="T36" fmla="*/ 77 w 79"/>
                <a:gd name="T37" fmla="*/ 3 h 128"/>
                <a:gd name="T38" fmla="*/ 79 w 79"/>
                <a:gd name="T39" fmla="*/ 8 h 128"/>
                <a:gd name="T40" fmla="*/ 79 w 79"/>
                <a:gd name="T41" fmla="*/ 13 h 128"/>
                <a:gd name="T42" fmla="*/ 77 w 79"/>
                <a:gd name="T43" fmla="*/ 33 h 128"/>
                <a:gd name="T44" fmla="*/ 73 w 79"/>
                <a:gd name="T45" fmla="*/ 53 h 128"/>
                <a:gd name="T46" fmla="*/ 63 w 79"/>
                <a:gd name="T47" fmla="*/ 73 h 128"/>
                <a:gd name="T48" fmla="*/ 54 w 79"/>
                <a:gd name="T49" fmla="*/ 84 h 128"/>
                <a:gd name="T50" fmla="*/ 45 w 79"/>
                <a:gd name="T51" fmla="*/ 92 h 128"/>
                <a:gd name="T52" fmla="*/ 38 w 79"/>
                <a:gd name="T53" fmla="*/ 98 h 128"/>
                <a:gd name="T54" fmla="*/ 37 w 79"/>
                <a:gd name="T55" fmla="*/ 106 h 128"/>
                <a:gd name="T56" fmla="*/ 37 w 79"/>
                <a:gd name="T57" fmla="*/ 111 h 128"/>
                <a:gd name="T58" fmla="*/ 37 w 79"/>
                <a:gd name="T59" fmla="*/ 115 h 128"/>
                <a:gd name="T60" fmla="*/ 37 w 79"/>
                <a:gd name="T61" fmla="*/ 120 h 128"/>
                <a:gd name="T62" fmla="*/ 37 w 79"/>
                <a:gd name="T63" fmla="*/ 123 h 128"/>
                <a:gd name="T64" fmla="*/ 37 w 79"/>
                <a:gd name="T65" fmla="*/ 126 h 128"/>
                <a:gd name="T66" fmla="*/ 34 w 79"/>
                <a:gd name="T67" fmla="*/ 128 h 128"/>
                <a:gd name="T68" fmla="*/ 32 w 79"/>
                <a:gd name="T69" fmla="*/ 128 h 128"/>
                <a:gd name="T70" fmla="*/ 28 w 79"/>
                <a:gd name="T71" fmla="*/ 128 h 128"/>
                <a:gd name="T72" fmla="*/ 18 w 79"/>
                <a:gd name="T73" fmla="*/ 125 h 128"/>
                <a:gd name="T74" fmla="*/ 9 w 79"/>
                <a:gd name="T75" fmla="*/ 118 h 128"/>
                <a:gd name="T76" fmla="*/ 3 w 79"/>
                <a:gd name="T77" fmla="*/ 112 h 128"/>
                <a:gd name="T78" fmla="*/ 0 w 79"/>
                <a:gd name="T79" fmla="*/ 109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128">
                  <a:moveTo>
                    <a:pt x="0" y="109"/>
                  </a:moveTo>
                  <a:lnTo>
                    <a:pt x="3" y="97"/>
                  </a:lnTo>
                  <a:lnTo>
                    <a:pt x="7" y="84"/>
                  </a:lnTo>
                  <a:lnTo>
                    <a:pt x="12" y="70"/>
                  </a:lnTo>
                  <a:lnTo>
                    <a:pt x="14" y="59"/>
                  </a:lnTo>
                  <a:lnTo>
                    <a:pt x="14" y="49"/>
                  </a:lnTo>
                  <a:lnTo>
                    <a:pt x="14" y="39"/>
                  </a:lnTo>
                  <a:lnTo>
                    <a:pt x="15" y="30"/>
                  </a:lnTo>
                  <a:lnTo>
                    <a:pt x="21" y="24"/>
                  </a:lnTo>
                  <a:lnTo>
                    <a:pt x="35" y="16"/>
                  </a:lnTo>
                  <a:lnTo>
                    <a:pt x="46" y="11"/>
                  </a:lnTo>
                  <a:lnTo>
                    <a:pt x="55" y="5"/>
                  </a:lnTo>
                  <a:lnTo>
                    <a:pt x="59" y="3"/>
                  </a:lnTo>
                  <a:lnTo>
                    <a:pt x="63" y="2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7" y="3"/>
                  </a:lnTo>
                  <a:lnTo>
                    <a:pt x="79" y="8"/>
                  </a:lnTo>
                  <a:lnTo>
                    <a:pt x="79" y="13"/>
                  </a:lnTo>
                  <a:lnTo>
                    <a:pt x="77" y="33"/>
                  </a:lnTo>
                  <a:lnTo>
                    <a:pt x="73" y="53"/>
                  </a:lnTo>
                  <a:lnTo>
                    <a:pt x="63" y="73"/>
                  </a:lnTo>
                  <a:lnTo>
                    <a:pt x="54" y="84"/>
                  </a:lnTo>
                  <a:lnTo>
                    <a:pt x="45" y="92"/>
                  </a:lnTo>
                  <a:lnTo>
                    <a:pt x="38" y="98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7" y="115"/>
                  </a:lnTo>
                  <a:lnTo>
                    <a:pt x="37" y="120"/>
                  </a:lnTo>
                  <a:lnTo>
                    <a:pt x="37" y="123"/>
                  </a:lnTo>
                  <a:lnTo>
                    <a:pt x="37" y="126"/>
                  </a:lnTo>
                  <a:lnTo>
                    <a:pt x="34" y="128"/>
                  </a:lnTo>
                  <a:lnTo>
                    <a:pt x="32" y="128"/>
                  </a:lnTo>
                  <a:lnTo>
                    <a:pt x="28" y="128"/>
                  </a:lnTo>
                  <a:lnTo>
                    <a:pt x="18" y="125"/>
                  </a:lnTo>
                  <a:lnTo>
                    <a:pt x="9" y="118"/>
                  </a:lnTo>
                  <a:lnTo>
                    <a:pt x="3" y="112"/>
                  </a:lnTo>
                  <a:lnTo>
                    <a:pt x="0" y="109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" name="Freeform 40"/>
            <p:cNvSpPr/>
            <p:nvPr/>
          </p:nvSpPr>
          <p:spPr bwMode="gray">
            <a:xfrm>
              <a:off x="2131" y="2649"/>
              <a:ext cx="33" cy="38"/>
            </a:xfrm>
            <a:custGeom>
              <a:gdLst>
                <a:gd name="T0" fmla="*/ 0 w 65"/>
                <a:gd name="T1" fmla="*/ 42 h 74"/>
                <a:gd name="T2" fmla="*/ 3 w 65"/>
                <a:gd name="T3" fmla="*/ 50 h 74"/>
                <a:gd name="T4" fmla="*/ 7 w 65"/>
                <a:gd name="T5" fmla="*/ 60 h 74"/>
                <a:gd name="T6" fmla="*/ 12 w 65"/>
                <a:gd name="T7" fmla="*/ 68 h 74"/>
                <a:gd name="T8" fmla="*/ 20 w 65"/>
                <a:gd name="T9" fmla="*/ 74 h 74"/>
                <a:gd name="T10" fmla="*/ 29 w 65"/>
                <a:gd name="T11" fmla="*/ 73 h 74"/>
                <a:gd name="T12" fmla="*/ 40 w 65"/>
                <a:gd name="T13" fmla="*/ 67 h 74"/>
                <a:gd name="T14" fmla="*/ 52 w 65"/>
                <a:gd name="T15" fmla="*/ 59 h 74"/>
                <a:gd name="T16" fmla="*/ 60 w 65"/>
                <a:gd name="T17" fmla="*/ 50 h 74"/>
                <a:gd name="T18" fmla="*/ 65 w 65"/>
                <a:gd name="T19" fmla="*/ 39 h 74"/>
                <a:gd name="T20" fmla="*/ 62 w 65"/>
                <a:gd name="T21" fmla="*/ 29 h 74"/>
                <a:gd name="T22" fmla="*/ 55 w 65"/>
                <a:gd name="T23" fmla="*/ 20 h 74"/>
                <a:gd name="T24" fmla="*/ 49 w 65"/>
                <a:gd name="T25" fmla="*/ 11 h 74"/>
                <a:gd name="T26" fmla="*/ 43 w 65"/>
                <a:gd name="T27" fmla="*/ 3 h 74"/>
                <a:gd name="T28" fmla="*/ 35 w 65"/>
                <a:gd name="T29" fmla="*/ 0 h 74"/>
                <a:gd name="T30" fmla="*/ 24 w 65"/>
                <a:gd name="T31" fmla="*/ 3 h 74"/>
                <a:gd name="T32" fmla="*/ 15 w 65"/>
                <a:gd name="T33" fmla="*/ 11 h 74"/>
                <a:gd name="T34" fmla="*/ 9 w 65"/>
                <a:gd name="T35" fmla="*/ 22 h 74"/>
                <a:gd name="T36" fmla="*/ 4 w 65"/>
                <a:gd name="T37" fmla="*/ 31 h 74"/>
                <a:gd name="T38" fmla="*/ 1 w 65"/>
                <a:gd name="T39" fmla="*/ 39 h 74"/>
                <a:gd name="T40" fmla="*/ 0 w 65"/>
                <a:gd name="T41" fmla="*/ 42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74">
                  <a:moveTo>
                    <a:pt x="0" y="42"/>
                  </a:moveTo>
                  <a:lnTo>
                    <a:pt x="3" y="50"/>
                  </a:lnTo>
                  <a:lnTo>
                    <a:pt x="7" y="60"/>
                  </a:lnTo>
                  <a:lnTo>
                    <a:pt x="12" y="68"/>
                  </a:lnTo>
                  <a:lnTo>
                    <a:pt x="20" y="74"/>
                  </a:lnTo>
                  <a:lnTo>
                    <a:pt x="29" y="73"/>
                  </a:lnTo>
                  <a:lnTo>
                    <a:pt x="40" y="67"/>
                  </a:lnTo>
                  <a:lnTo>
                    <a:pt x="52" y="59"/>
                  </a:lnTo>
                  <a:lnTo>
                    <a:pt x="60" y="50"/>
                  </a:lnTo>
                  <a:lnTo>
                    <a:pt x="65" y="39"/>
                  </a:lnTo>
                  <a:lnTo>
                    <a:pt x="62" y="29"/>
                  </a:lnTo>
                  <a:lnTo>
                    <a:pt x="55" y="20"/>
                  </a:lnTo>
                  <a:lnTo>
                    <a:pt x="49" y="11"/>
                  </a:lnTo>
                  <a:lnTo>
                    <a:pt x="43" y="3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5" y="11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39"/>
                  </a:lnTo>
                  <a:lnTo>
                    <a:pt x="0" y="42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" name="Freeform 41"/>
            <p:cNvSpPr/>
            <p:nvPr/>
          </p:nvSpPr>
          <p:spPr bwMode="gray">
            <a:xfrm>
              <a:off x="2830" y="2307"/>
              <a:ext cx="60" cy="100"/>
            </a:xfrm>
            <a:custGeom>
              <a:gdLst>
                <a:gd name="T0" fmla="*/ 7 w 119"/>
                <a:gd name="T1" fmla="*/ 199 h 200"/>
                <a:gd name="T2" fmla="*/ 7 w 119"/>
                <a:gd name="T3" fmla="*/ 197 h 200"/>
                <a:gd name="T4" fmla="*/ 7 w 119"/>
                <a:gd name="T5" fmla="*/ 196 h 200"/>
                <a:gd name="T6" fmla="*/ 12 w 119"/>
                <a:gd name="T7" fmla="*/ 185 h 200"/>
                <a:gd name="T8" fmla="*/ 21 w 119"/>
                <a:gd name="T9" fmla="*/ 172 h 200"/>
                <a:gd name="T10" fmla="*/ 29 w 119"/>
                <a:gd name="T11" fmla="*/ 155 h 200"/>
                <a:gd name="T12" fmla="*/ 34 w 119"/>
                <a:gd name="T13" fmla="*/ 146 h 200"/>
                <a:gd name="T14" fmla="*/ 38 w 119"/>
                <a:gd name="T15" fmla="*/ 138 h 200"/>
                <a:gd name="T16" fmla="*/ 40 w 119"/>
                <a:gd name="T17" fmla="*/ 134 h 200"/>
                <a:gd name="T18" fmla="*/ 37 w 119"/>
                <a:gd name="T19" fmla="*/ 131 h 200"/>
                <a:gd name="T20" fmla="*/ 29 w 119"/>
                <a:gd name="T21" fmla="*/ 126 h 200"/>
                <a:gd name="T22" fmla="*/ 18 w 119"/>
                <a:gd name="T23" fmla="*/ 123 h 200"/>
                <a:gd name="T24" fmla="*/ 9 w 119"/>
                <a:gd name="T25" fmla="*/ 121 h 200"/>
                <a:gd name="T26" fmla="*/ 3 w 119"/>
                <a:gd name="T27" fmla="*/ 118 h 200"/>
                <a:gd name="T28" fmla="*/ 0 w 119"/>
                <a:gd name="T29" fmla="*/ 113 h 200"/>
                <a:gd name="T30" fmla="*/ 1 w 119"/>
                <a:gd name="T31" fmla="*/ 106 h 200"/>
                <a:gd name="T32" fmla="*/ 7 w 119"/>
                <a:gd name="T33" fmla="*/ 93 h 200"/>
                <a:gd name="T34" fmla="*/ 26 w 119"/>
                <a:gd name="T35" fmla="*/ 65 h 200"/>
                <a:gd name="T36" fmla="*/ 43 w 119"/>
                <a:gd name="T37" fmla="*/ 40 h 200"/>
                <a:gd name="T38" fmla="*/ 62 w 119"/>
                <a:gd name="T39" fmla="*/ 23 h 200"/>
                <a:gd name="T40" fmla="*/ 66 w 119"/>
                <a:gd name="T41" fmla="*/ 20 h 200"/>
                <a:gd name="T42" fmla="*/ 69 w 119"/>
                <a:gd name="T43" fmla="*/ 16 h 200"/>
                <a:gd name="T44" fmla="*/ 73 w 119"/>
                <a:gd name="T45" fmla="*/ 11 h 200"/>
                <a:gd name="T46" fmla="*/ 76 w 119"/>
                <a:gd name="T47" fmla="*/ 8 h 200"/>
                <a:gd name="T48" fmla="*/ 77 w 119"/>
                <a:gd name="T49" fmla="*/ 3 h 200"/>
                <a:gd name="T50" fmla="*/ 79 w 119"/>
                <a:gd name="T51" fmla="*/ 2 h 200"/>
                <a:gd name="T52" fmla="*/ 80 w 119"/>
                <a:gd name="T53" fmla="*/ 0 h 200"/>
                <a:gd name="T54" fmla="*/ 80 w 119"/>
                <a:gd name="T55" fmla="*/ 0 h 200"/>
                <a:gd name="T56" fmla="*/ 82 w 119"/>
                <a:gd name="T57" fmla="*/ 0 h 200"/>
                <a:gd name="T58" fmla="*/ 82 w 119"/>
                <a:gd name="T59" fmla="*/ 5 h 200"/>
                <a:gd name="T60" fmla="*/ 83 w 119"/>
                <a:gd name="T61" fmla="*/ 9 h 200"/>
                <a:gd name="T62" fmla="*/ 83 w 119"/>
                <a:gd name="T63" fmla="*/ 28 h 200"/>
                <a:gd name="T64" fmla="*/ 82 w 119"/>
                <a:gd name="T65" fmla="*/ 47 h 200"/>
                <a:gd name="T66" fmla="*/ 80 w 119"/>
                <a:gd name="T67" fmla="*/ 65 h 200"/>
                <a:gd name="T68" fmla="*/ 79 w 119"/>
                <a:gd name="T69" fmla="*/ 81 h 200"/>
                <a:gd name="T70" fmla="*/ 79 w 119"/>
                <a:gd name="T71" fmla="*/ 93 h 200"/>
                <a:gd name="T72" fmla="*/ 83 w 119"/>
                <a:gd name="T73" fmla="*/ 98 h 200"/>
                <a:gd name="T74" fmla="*/ 91 w 119"/>
                <a:gd name="T75" fmla="*/ 101 h 200"/>
                <a:gd name="T76" fmla="*/ 99 w 119"/>
                <a:gd name="T77" fmla="*/ 103 h 200"/>
                <a:gd name="T78" fmla="*/ 108 w 119"/>
                <a:gd name="T79" fmla="*/ 106 h 200"/>
                <a:gd name="T80" fmla="*/ 116 w 119"/>
                <a:gd name="T81" fmla="*/ 109 h 200"/>
                <a:gd name="T82" fmla="*/ 119 w 119"/>
                <a:gd name="T83" fmla="*/ 113 h 200"/>
                <a:gd name="T84" fmla="*/ 119 w 119"/>
                <a:gd name="T85" fmla="*/ 121 h 200"/>
                <a:gd name="T86" fmla="*/ 111 w 119"/>
                <a:gd name="T87" fmla="*/ 134 h 200"/>
                <a:gd name="T88" fmla="*/ 101 w 119"/>
                <a:gd name="T89" fmla="*/ 149 h 200"/>
                <a:gd name="T90" fmla="*/ 87 w 119"/>
                <a:gd name="T91" fmla="*/ 165 h 200"/>
                <a:gd name="T92" fmla="*/ 73 w 119"/>
                <a:gd name="T93" fmla="*/ 179 h 200"/>
                <a:gd name="T94" fmla="*/ 59 w 119"/>
                <a:gd name="T95" fmla="*/ 190 h 200"/>
                <a:gd name="T96" fmla="*/ 46 w 119"/>
                <a:gd name="T97" fmla="*/ 197 h 200"/>
                <a:gd name="T98" fmla="*/ 31 w 119"/>
                <a:gd name="T99" fmla="*/ 200 h 200"/>
                <a:gd name="T100" fmla="*/ 18 w 119"/>
                <a:gd name="T101" fmla="*/ 200 h 200"/>
                <a:gd name="T102" fmla="*/ 10 w 119"/>
                <a:gd name="T103" fmla="*/ 199 h 200"/>
                <a:gd name="T104" fmla="*/ 7 w 119"/>
                <a:gd name="T105" fmla="*/ 199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9" h="200">
                  <a:moveTo>
                    <a:pt x="7" y="199"/>
                  </a:moveTo>
                  <a:lnTo>
                    <a:pt x="7" y="197"/>
                  </a:lnTo>
                  <a:lnTo>
                    <a:pt x="7" y="196"/>
                  </a:lnTo>
                  <a:lnTo>
                    <a:pt x="12" y="185"/>
                  </a:lnTo>
                  <a:lnTo>
                    <a:pt x="21" y="172"/>
                  </a:lnTo>
                  <a:lnTo>
                    <a:pt x="29" y="155"/>
                  </a:lnTo>
                  <a:lnTo>
                    <a:pt x="34" y="146"/>
                  </a:lnTo>
                  <a:lnTo>
                    <a:pt x="38" y="138"/>
                  </a:lnTo>
                  <a:lnTo>
                    <a:pt x="40" y="134"/>
                  </a:lnTo>
                  <a:lnTo>
                    <a:pt x="37" y="131"/>
                  </a:lnTo>
                  <a:lnTo>
                    <a:pt x="29" y="126"/>
                  </a:lnTo>
                  <a:lnTo>
                    <a:pt x="18" y="123"/>
                  </a:lnTo>
                  <a:lnTo>
                    <a:pt x="9" y="121"/>
                  </a:lnTo>
                  <a:lnTo>
                    <a:pt x="3" y="118"/>
                  </a:lnTo>
                  <a:lnTo>
                    <a:pt x="0" y="113"/>
                  </a:lnTo>
                  <a:lnTo>
                    <a:pt x="1" y="106"/>
                  </a:lnTo>
                  <a:lnTo>
                    <a:pt x="7" y="93"/>
                  </a:lnTo>
                  <a:lnTo>
                    <a:pt x="26" y="65"/>
                  </a:lnTo>
                  <a:lnTo>
                    <a:pt x="43" y="40"/>
                  </a:lnTo>
                  <a:lnTo>
                    <a:pt x="62" y="23"/>
                  </a:lnTo>
                  <a:lnTo>
                    <a:pt x="66" y="20"/>
                  </a:lnTo>
                  <a:lnTo>
                    <a:pt x="69" y="16"/>
                  </a:lnTo>
                  <a:lnTo>
                    <a:pt x="73" y="11"/>
                  </a:lnTo>
                  <a:lnTo>
                    <a:pt x="76" y="8"/>
                  </a:lnTo>
                  <a:lnTo>
                    <a:pt x="77" y="3"/>
                  </a:lnTo>
                  <a:lnTo>
                    <a:pt x="79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28"/>
                  </a:lnTo>
                  <a:lnTo>
                    <a:pt x="82" y="47"/>
                  </a:lnTo>
                  <a:lnTo>
                    <a:pt x="80" y="65"/>
                  </a:lnTo>
                  <a:lnTo>
                    <a:pt x="79" y="81"/>
                  </a:lnTo>
                  <a:lnTo>
                    <a:pt x="79" y="93"/>
                  </a:lnTo>
                  <a:lnTo>
                    <a:pt x="83" y="98"/>
                  </a:lnTo>
                  <a:lnTo>
                    <a:pt x="91" y="101"/>
                  </a:lnTo>
                  <a:lnTo>
                    <a:pt x="99" y="103"/>
                  </a:lnTo>
                  <a:lnTo>
                    <a:pt x="108" y="106"/>
                  </a:lnTo>
                  <a:lnTo>
                    <a:pt x="116" y="109"/>
                  </a:lnTo>
                  <a:lnTo>
                    <a:pt x="119" y="113"/>
                  </a:lnTo>
                  <a:lnTo>
                    <a:pt x="119" y="121"/>
                  </a:lnTo>
                  <a:lnTo>
                    <a:pt x="111" y="134"/>
                  </a:lnTo>
                  <a:lnTo>
                    <a:pt x="101" y="149"/>
                  </a:lnTo>
                  <a:lnTo>
                    <a:pt x="87" y="165"/>
                  </a:lnTo>
                  <a:lnTo>
                    <a:pt x="73" y="179"/>
                  </a:lnTo>
                  <a:lnTo>
                    <a:pt x="59" y="190"/>
                  </a:lnTo>
                  <a:lnTo>
                    <a:pt x="46" y="197"/>
                  </a:lnTo>
                  <a:lnTo>
                    <a:pt x="31" y="200"/>
                  </a:lnTo>
                  <a:lnTo>
                    <a:pt x="18" y="200"/>
                  </a:lnTo>
                  <a:lnTo>
                    <a:pt x="10" y="199"/>
                  </a:lnTo>
                  <a:lnTo>
                    <a:pt x="7" y="199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" name="Freeform 42"/>
            <p:cNvSpPr/>
            <p:nvPr/>
          </p:nvSpPr>
          <p:spPr bwMode="gray">
            <a:xfrm>
              <a:off x="3024" y="1032"/>
              <a:ext cx="767" cy="740"/>
            </a:xfrm>
            <a:custGeom>
              <a:gdLst>
                <a:gd name="T0" fmla="*/ 67 w 1535"/>
                <a:gd name="T1" fmla="*/ 1424 h 1480"/>
                <a:gd name="T2" fmla="*/ 106 w 1535"/>
                <a:gd name="T3" fmla="*/ 1297 h 1480"/>
                <a:gd name="T4" fmla="*/ 45 w 1535"/>
                <a:gd name="T5" fmla="*/ 1222 h 1480"/>
                <a:gd name="T6" fmla="*/ 8 w 1535"/>
                <a:gd name="T7" fmla="*/ 1131 h 1480"/>
                <a:gd name="T8" fmla="*/ 33 w 1535"/>
                <a:gd name="T9" fmla="*/ 1025 h 1480"/>
                <a:gd name="T10" fmla="*/ 100 w 1535"/>
                <a:gd name="T11" fmla="*/ 976 h 1480"/>
                <a:gd name="T12" fmla="*/ 139 w 1535"/>
                <a:gd name="T13" fmla="*/ 980 h 1480"/>
                <a:gd name="T14" fmla="*/ 191 w 1535"/>
                <a:gd name="T15" fmla="*/ 904 h 1480"/>
                <a:gd name="T16" fmla="*/ 151 w 1535"/>
                <a:gd name="T17" fmla="*/ 794 h 1480"/>
                <a:gd name="T18" fmla="*/ 241 w 1535"/>
                <a:gd name="T19" fmla="*/ 823 h 1480"/>
                <a:gd name="T20" fmla="*/ 372 w 1535"/>
                <a:gd name="T21" fmla="*/ 847 h 1480"/>
                <a:gd name="T22" fmla="*/ 415 w 1535"/>
                <a:gd name="T23" fmla="*/ 752 h 1480"/>
                <a:gd name="T24" fmla="*/ 398 w 1535"/>
                <a:gd name="T25" fmla="*/ 628 h 1480"/>
                <a:gd name="T26" fmla="*/ 468 w 1535"/>
                <a:gd name="T27" fmla="*/ 516 h 1480"/>
                <a:gd name="T28" fmla="*/ 491 w 1535"/>
                <a:gd name="T29" fmla="*/ 353 h 1480"/>
                <a:gd name="T30" fmla="*/ 438 w 1535"/>
                <a:gd name="T31" fmla="*/ 154 h 1480"/>
                <a:gd name="T32" fmla="*/ 445 w 1535"/>
                <a:gd name="T33" fmla="*/ 41 h 1480"/>
                <a:gd name="T34" fmla="*/ 501 w 1535"/>
                <a:gd name="T35" fmla="*/ 17 h 1480"/>
                <a:gd name="T36" fmla="*/ 508 w 1535"/>
                <a:gd name="T37" fmla="*/ 0 h 1480"/>
                <a:gd name="T38" fmla="*/ 614 w 1535"/>
                <a:gd name="T39" fmla="*/ 101 h 1480"/>
                <a:gd name="T40" fmla="*/ 698 w 1535"/>
                <a:gd name="T41" fmla="*/ 216 h 1480"/>
                <a:gd name="T42" fmla="*/ 827 w 1535"/>
                <a:gd name="T43" fmla="*/ 347 h 1480"/>
                <a:gd name="T44" fmla="*/ 940 w 1535"/>
                <a:gd name="T45" fmla="*/ 424 h 1480"/>
                <a:gd name="T46" fmla="*/ 984 w 1535"/>
                <a:gd name="T47" fmla="*/ 468 h 1480"/>
                <a:gd name="T48" fmla="*/ 1099 w 1535"/>
                <a:gd name="T49" fmla="*/ 465 h 1480"/>
                <a:gd name="T50" fmla="*/ 1111 w 1535"/>
                <a:gd name="T51" fmla="*/ 476 h 1480"/>
                <a:gd name="T52" fmla="*/ 1178 w 1535"/>
                <a:gd name="T53" fmla="*/ 519 h 1480"/>
                <a:gd name="T54" fmla="*/ 1290 w 1535"/>
                <a:gd name="T55" fmla="*/ 500 h 1480"/>
                <a:gd name="T56" fmla="*/ 1381 w 1535"/>
                <a:gd name="T57" fmla="*/ 381 h 1480"/>
                <a:gd name="T58" fmla="*/ 1398 w 1535"/>
                <a:gd name="T59" fmla="*/ 361 h 1480"/>
                <a:gd name="T60" fmla="*/ 1381 w 1535"/>
                <a:gd name="T61" fmla="*/ 466 h 1480"/>
                <a:gd name="T62" fmla="*/ 1342 w 1535"/>
                <a:gd name="T63" fmla="*/ 575 h 1480"/>
                <a:gd name="T64" fmla="*/ 1403 w 1535"/>
                <a:gd name="T65" fmla="*/ 629 h 1480"/>
                <a:gd name="T66" fmla="*/ 1419 w 1535"/>
                <a:gd name="T67" fmla="*/ 637 h 1480"/>
                <a:gd name="T68" fmla="*/ 1411 w 1535"/>
                <a:gd name="T69" fmla="*/ 729 h 1480"/>
                <a:gd name="T70" fmla="*/ 1467 w 1535"/>
                <a:gd name="T71" fmla="*/ 736 h 1480"/>
                <a:gd name="T72" fmla="*/ 1526 w 1535"/>
                <a:gd name="T73" fmla="*/ 681 h 1480"/>
                <a:gd name="T74" fmla="*/ 1482 w 1535"/>
                <a:gd name="T75" fmla="*/ 755 h 1480"/>
                <a:gd name="T76" fmla="*/ 1402 w 1535"/>
                <a:gd name="T77" fmla="*/ 780 h 1480"/>
                <a:gd name="T78" fmla="*/ 1311 w 1535"/>
                <a:gd name="T79" fmla="*/ 837 h 1480"/>
                <a:gd name="T80" fmla="*/ 1254 w 1535"/>
                <a:gd name="T81" fmla="*/ 875 h 1480"/>
                <a:gd name="T82" fmla="*/ 1108 w 1535"/>
                <a:gd name="T83" fmla="*/ 885 h 1480"/>
                <a:gd name="T84" fmla="*/ 973 w 1535"/>
                <a:gd name="T85" fmla="*/ 1038 h 1480"/>
                <a:gd name="T86" fmla="*/ 945 w 1535"/>
                <a:gd name="T87" fmla="*/ 1168 h 1480"/>
                <a:gd name="T88" fmla="*/ 887 w 1535"/>
                <a:gd name="T89" fmla="*/ 1230 h 1480"/>
                <a:gd name="T90" fmla="*/ 693 w 1535"/>
                <a:gd name="T91" fmla="*/ 1125 h 1480"/>
                <a:gd name="T92" fmla="*/ 592 w 1535"/>
                <a:gd name="T93" fmla="*/ 1073 h 1480"/>
                <a:gd name="T94" fmla="*/ 448 w 1535"/>
                <a:gd name="T95" fmla="*/ 1045 h 1480"/>
                <a:gd name="T96" fmla="*/ 319 w 1535"/>
                <a:gd name="T97" fmla="*/ 1143 h 1480"/>
                <a:gd name="T98" fmla="*/ 241 w 1535"/>
                <a:gd name="T99" fmla="*/ 1053 h 1480"/>
                <a:gd name="T100" fmla="*/ 153 w 1535"/>
                <a:gd name="T101" fmla="*/ 1109 h 1480"/>
                <a:gd name="T102" fmla="*/ 185 w 1535"/>
                <a:gd name="T103" fmla="*/ 1185 h 1480"/>
                <a:gd name="T104" fmla="*/ 250 w 1535"/>
                <a:gd name="T105" fmla="*/ 1219 h 1480"/>
                <a:gd name="T106" fmla="*/ 356 w 1535"/>
                <a:gd name="T107" fmla="*/ 1278 h 1480"/>
                <a:gd name="T108" fmla="*/ 367 w 1535"/>
                <a:gd name="T109" fmla="*/ 1348 h 1480"/>
                <a:gd name="T110" fmla="*/ 250 w 1535"/>
                <a:gd name="T111" fmla="*/ 1325 h 1480"/>
                <a:gd name="T112" fmla="*/ 190 w 1535"/>
                <a:gd name="T113" fmla="*/ 1370 h 1480"/>
                <a:gd name="T114" fmla="*/ 159 w 1535"/>
                <a:gd name="T115" fmla="*/ 1437 h 14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5" h="1480">
                  <a:moveTo>
                    <a:pt x="129" y="1477"/>
                  </a:moveTo>
                  <a:lnTo>
                    <a:pt x="117" y="1477"/>
                  </a:lnTo>
                  <a:lnTo>
                    <a:pt x="106" y="1479"/>
                  </a:lnTo>
                  <a:lnTo>
                    <a:pt x="97" y="1480"/>
                  </a:lnTo>
                  <a:lnTo>
                    <a:pt x="87" y="1479"/>
                  </a:lnTo>
                  <a:lnTo>
                    <a:pt x="81" y="1471"/>
                  </a:lnTo>
                  <a:lnTo>
                    <a:pt x="76" y="1458"/>
                  </a:lnTo>
                  <a:lnTo>
                    <a:pt x="72" y="1440"/>
                  </a:lnTo>
                  <a:lnTo>
                    <a:pt x="67" y="1424"/>
                  </a:lnTo>
                  <a:lnTo>
                    <a:pt x="62" y="1410"/>
                  </a:lnTo>
                  <a:lnTo>
                    <a:pt x="62" y="1396"/>
                  </a:lnTo>
                  <a:lnTo>
                    <a:pt x="67" y="1381"/>
                  </a:lnTo>
                  <a:lnTo>
                    <a:pt x="76" y="1365"/>
                  </a:lnTo>
                  <a:lnTo>
                    <a:pt x="84" y="1354"/>
                  </a:lnTo>
                  <a:lnTo>
                    <a:pt x="92" y="1345"/>
                  </a:lnTo>
                  <a:lnTo>
                    <a:pt x="98" y="1333"/>
                  </a:lnTo>
                  <a:lnTo>
                    <a:pt x="101" y="1316"/>
                  </a:lnTo>
                  <a:lnTo>
                    <a:pt x="106" y="1297"/>
                  </a:lnTo>
                  <a:lnTo>
                    <a:pt x="108" y="1283"/>
                  </a:lnTo>
                  <a:lnTo>
                    <a:pt x="108" y="1271"/>
                  </a:lnTo>
                  <a:lnTo>
                    <a:pt x="104" y="1260"/>
                  </a:lnTo>
                  <a:lnTo>
                    <a:pt x="94" y="1247"/>
                  </a:lnTo>
                  <a:lnTo>
                    <a:pt x="80" y="1240"/>
                  </a:lnTo>
                  <a:lnTo>
                    <a:pt x="69" y="1235"/>
                  </a:lnTo>
                  <a:lnTo>
                    <a:pt x="59" y="1233"/>
                  </a:lnTo>
                  <a:lnTo>
                    <a:pt x="52" y="1230"/>
                  </a:lnTo>
                  <a:lnTo>
                    <a:pt x="45" y="1222"/>
                  </a:lnTo>
                  <a:lnTo>
                    <a:pt x="38" y="1210"/>
                  </a:lnTo>
                  <a:lnTo>
                    <a:pt x="27" y="1199"/>
                  </a:lnTo>
                  <a:lnTo>
                    <a:pt x="17" y="1188"/>
                  </a:lnTo>
                  <a:lnTo>
                    <a:pt x="8" y="1173"/>
                  </a:lnTo>
                  <a:lnTo>
                    <a:pt x="2" y="1160"/>
                  </a:lnTo>
                  <a:lnTo>
                    <a:pt x="0" y="1153"/>
                  </a:lnTo>
                  <a:lnTo>
                    <a:pt x="0" y="1146"/>
                  </a:lnTo>
                  <a:lnTo>
                    <a:pt x="2" y="1139"/>
                  </a:lnTo>
                  <a:lnTo>
                    <a:pt x="8" y="1131"/>
                  </a:lnTo>
                  <a:lnTo>
                    <a:pt x="14" y="1115"/>
                  </a:lnTo>
                  <a:lnTo>
                    <a:pt x="21" y="1098"/>
                  </a:lnTo>
                  <a:lnTo>
                    <a:pt x="22" y="1078"/>
                  </a:lnTo>
                  <a:lnTo>
                    <a:pt x="24" y="1063"/>
                  </a:lnTo>
                  <a:lnTo>
                    <a:pt x="22" y="1050"/>
                  </a:lnTo>
                  <a:lnTo>
                    <a:pt x="21" y="1042"/>
                  </a:lnTo>
                  <a:lnTo>
                    <a:pt x="21" y="1035"/>
                  </a:lnTo>
                  <a:lnTo>
                    <a:pt x="25" y="1028"/>
                  </a:lnTo>
                  <a:lnTo>
                    <a:pt x="33" y="1025"/>
                  </a:lnTo>
                  <a:lnTo>
                    <a:pt x="45" y="1024"/>
                  </a:lnTo>
                  <a:lnTo>
                    <a:pt x="58" y="1024"/>
                  </a:lnTo>
                  <a:lnTo>
                    <a:pt x="69" y="1024"/>
                  </a:lnTo>
                  <a:lnTo>
                    <a:pt x="78" y="1021"/>
                  </a:lnTo>
                  <a:lnTo>
                    <a:pt x="87" y="1013"/>
                  </a:lnTo>
                  <a:lnTo>
                    <a:pt x="94" y="1002"/>
                  </a:lnTo>
                  <a:lnTo>
                    <a:pt x="95" y="991"/>
                  </a:lnTo>
                  <a:lnTo>
                    <a:pt x="98" y="982"/>
                  </a:lnTo>
                  <a:lnTo>
                    <a:pt x="100" y="976"/>
                  </a:lnTo>
                  <a:lnTo>
                    <a:pt x="104" y="972"/>
                  </a:lnTo>
                  <a:lnTo>
                    <a:pt x="111" y="976"/>
                  </a:lnTo>
                  <a:lnTo>
                    <a:pt x="120" y="983"/>
                  </a:lnTo>
                  <a:lnTo>
                    <a:pt x="126" y="991"/>
                  </a:lnTo>
                  <a:lnTo>
                    <a:pt x="131" y="996"/>
                  </a:lnTo>
                  <a:lnTo>
                    <a:pt x="134" y="997"/>
                  </a:lnTo>
                  <a:lnTo>
                    <a:pt x="137" y="993"/>
                  </a:lnTo>
                  <a:lnTo>
                    <a:pt x="139" y="986"/>
                  </a:lnTo>
                  <a:lnTo>
                    <a:pt x="139" y="980"/>
                  </a:lnTo>
                  <a:lnTo>
                    <a:pt x="139" y="974"/>
                  </a:lnTo>
                  <a:lnTo>
                    <a:pt x="139" y="966"/>
                  </a:lnTo>
                  <a:lnTo>
                    <a:pt x="143" y="957"/>
                  </a:lnTo>
                  <a:lnTo>
                    <a:pt x="153" y="946"/>
                  </a:lnTo>
                  <a:lnTo>
                    <a:pt x="167" y="934"/>
                  </a:lnTo>
                  <a:lnTo>
                    <a:pt x="177" y="927"/>
                  </a:lnTo>
                  <a:lnTo>
                    <a:pt x="185" y="921"/>
                  </a:lnTo>
                  <a:lnTo>
                    <a:pt x="190" y="915"/>
                  </a:lnTo>
                  <a:lnTo>
                    <a:pt x="191" y="904"/>
                  </a:lnTo>
                  <a:lnTo>
                    <a:pt x="185" y="889"/>
                  </a:lnTo>
                  <a:lnTo>
                    <a:pt x="174" y="875"/>
                  </a:lnTo>
                  <a:lnTo>
                    <a:pt x="162" y="862"/>
                  </a:lnTo>
                  <a:lnTo>
                    <a:pt x="149" y="850"/>
                  </a:lnTo>
                  <a:lnTo>
                    <a:pt x="143" y="839"/>
                  </a:lnTo>
                  <a:lnTo>
                    <a:pt x="142" y="826"/>
                  </a:lnTo>
                  <a:lnTo>
                    <a:pt x="142" y="816"/>
                  </a:lnTo>
                  <a:lnTo>
                    <a:pt x="143" y="803"/>
                  </a:lnTo>
                  <a:lnTo>
                    <a:pt x="151" y="794"/>
                  </a:lnTo>
                  <a:lnTo>
                    <a:pt x="162" y="786"/>
                  </a:lnTo>
                  <a:lnTo>
                    <a:pt x="173" y="780"/>
                  </a:lnTo>
                  <a:lnTo>
                    <a:pt x="181" y="778"/>
                  </a:lnTo>
                  <a:lnTo>
                    <a:pt x="187" y="780"/>
                  </a:lnTo>
                  <a:lnTo>
                    <a:pt x="195" y="785"/>
                  </a:lnTo>
                  <a:lnTo>
                    <a:pt x="204" y="792"/>
                  </a:lnTo>
                  <a:lnTo>
                    <a:pt x="218" y="803"/>
                  </a:lnTo>
                  <a:lnTo>
                    <a:pt x="230" y="814"/>
                  </a:lnTo>
                  <a:lnTo>
                    <a:pt x="241" y="823"/>
                  </a:lnTo>
                  <a:lnTo>
                    <a:pt x="257" y="830"/>
                  </a:lnTo>
                  <a:lnTo>
                    <a:pt x="277" y="831"/>
                  </a:lnTo>
                  <a:lnTo>
                    <a:pt x="294" y="830"/>
                  </a:lnTo>
                  <a:lnTo>
                    <a:pt x="309" y="828"/>
                  </a:lnTo>
                  <a:lnTo>
                    <a:pt x="323" y="833"/>
                  </a:lnTo>
                  <a:lnTo>
                    <a:pt x="337" y="842"/>
                  </a:lnTo>
                  <a:lnTo>
                    <a:pt x="348" y="850"/>
                  </a:lnTo>
                  <a:lnTo>
                    <a:pt x="361" y="851"/>
                  </a:lnTo>
                  <a:lnTo>
                    <a:pt x="372" y="847"/>
                  </a:lnTo>
                  <a:lnTo>
                    <a:pt x="382" y="833"/>
                  </a:lnTo>
                  <a:lnTo>
                    <a:pt x="392" y="823"/>
                  </a:lnTo>
                  <a:lnTo>
                    <a:pt x="403" y="816"/>
                  </a:lnTo>
                  <a:lnTo>
                    <a:pt x="410" y="808"/>
                  </a:lnTo>
                  <a:lnTo>
                    <a:pt x="417" y="797"/>
                  </a:lnTo>
                  <a:lnTo>
                    <a:pt x="420" y="783"/>
                  </a:lnTo>
                  <a:lnTo>
                    <a:pt x="418" y="771"/>
                  </a:lnTo>
                  <a:lnTo>
                    <a:pt x="417" y="760"/>
                  </a:lnTo>
                  <a:lnTo>
                    <a:pt x="415" y="752"/>
                  </a:lnTo>
                  <a:lnTo>
                    <a:pt x="412" y="741"/>
                  </a:lnTo>
                  <a:lnTo>
                    <a:pt x="409" y="724"/>
                  </a:lnTo>
                  <a:lnTo>
                    <a:pt x="404" y="702"/>
                  </a:lnTo>
                  <a:lnTo>
                    <a:pt x="398" y="685"/>
                  </a:lnTo>
                  <a:lnTo>
                    <a:pt x="395" y="671"/>
                  </a:lnTo>
                  <a:lnTo>
                    <a:pt x="395" y="656"/>
                  </a:lnTo>
                  <a:lnTo>
                    <a:pt x="395" y="643"/>
                  </a:lnTo>
                  <a:lnTo>
                    <a:pt x="395" y="635"/>
                  </a:lnTo>
                  <a:lnTo>
                    <a:pt x="398" y="628"/>
                  </a:lnTo>
                  <a:lnTo>
                    <a:pt x="407" y="620"/>
                  </a:lnTo>
                  <a:lnTo>
                    <a:pt x="421" y="614"/>
                  </a:lnTo>
                  <a:lnTo>
                    <a:pt x="434" y="609"/>
                  </a:lnTo>
                  <a:lnTo>
                    <a:pt x="443" y="604"/>
                  </a:lnTo>
                  <a:lnTo>
                    <a:pt x="451" y="595"/>
                  </a:lnTo>
                  <a:lnTo>
                    <a:pt x="460" y="576"/>
                  </a:lnTo>
                  <a:lnTo>
                    <a:pt x="468" y="558"/>
                  </a:lnTo>
                  <a:lnTo>
                    <a:pt x="469" y="539"/>
                  </a:lnTo>
                  <a:lnTo>
                    <a:pt x="468" y="516"/>
                  </a:lnTo>
                  <a:lnTo>
                    <a:pt x="465" y="491"/>
                  </a:lnTo>
                  <a:lnTo>
                    <a:pt x="465" y="466"/>
                  </a:lnTo>
                  <a:lnTo>
                    <a:pt x="466" y="451"/>
                  </a:lnTo>
                  <a:lnTo>
                    <a:pt x="466" y="440"/>
                  </a:lnTo>
                  <a:lnTo>
                    <a:pt x="469" y="427"/>
                  </a:lnTo>
                  <a:lnTo>
                    <a:pt x="476" y="415"/>
                  </a:lnTo>
                  <a:lnTo>
                    <a:pt x="485" y="395"/>
                  </a:lnTo>
                  <a:lnTo>
                    <a:pt x="490" y="375"/>
                  </a:lnTo>
                  <a:lnTo>
                    <a:pt x="491" y="353"/>
                  </a:lnTo>
                  <a:lnTo>
                    <a:pt x="493" y="334"/>
                  </a:lnTo>
                  <a:lnTo>
                    <a:pt x="494" y="309"/>
                  </a:lnTo>
                  <a:lnTo>
                    <a:pt x="496" y="286"/>
                  </a:lnTo>
                  <a:lnTo>
                    <a:pt x="491" y="264"/>
                  </a:lnTo>
                  <a:lnTo>
                    <a:pt x="483" y="241"/>
                  </a:lnTo>
                  <a:lnTo>
                    <a:pt x="474" y="219"/>
                  </a:lnTo>
                  <a:lnTo>
                    <a:pt x="460" y="193"/>
                  </a:lnTo>
                  <a:lnTo>
                    <a:pt x="449" y="173"/>
                  </a:lnTo>
                  <a:lnTo>
                    <a:pt x="438" y="154"/>
                  </a:lnTo>
                  <a:lnTo>
                    <a:pt x="431" y="139"/>
                  </a:lnTo>
                  <a:lnTo>
                    <a:pt x="428" y="126"/>
                  </a:lnTo>
                  <a:lnTo>
                    <a:pt x="426" y="111"/>
                  </a:lnTo>
                  <a:lnTo>
                    <a:pt x="428" y="95"/>
                  </a:lnTo>
                  <a:lnTo>
                    <a:pt x="435" y="78"/>
                  </a:lnTo>
                  <a:lnTo>
                    <a:pt x="438" y="69"/>
                  </a:lnTo>
                  <a:lnTo>
                    <a:pt x="440" y="59"/>
                  </a:lnTo>
                  <a:lnTo>
                    <a:pt x="442" y="50"/>
                  </a:lnTo>
                  <a:lnTo>
                    <a:pt x="445" y="41"/>
                  </a:lnTo>
                  <a:lnTo>
                    <a:pt x="449" y="35"/>
                  </a:lnTo>
                  <a:lnTo>
                    <a:pt x="460" y="31"/>
                  </a:lnTo>
                  <a:lnTo>
                    <a:pt x="473" y="31"/>
                  </a:lnTo>
                  <a:lnTo>
                    <a:pt x="483" y="33"/>
                  </a:lnTo>
                  <a:lnTo>
                    <a:pt x="490" y="33"/>
                  </a:lnTo>
                  <a:lnTo>
                    <a:pt x="494" y="31"/>
                  </a:lnTo>
                  <a:lnTo>
                    <a:pt x="497" y="25"/>
                  </a:lnTo>
                  <a:lnTo>
                    <a:pt x="499" y="22"/>
                  </a:lnTo>
                  <a:lnTo>
                    <a:pt x="501" y="17"/>
                  </a:lnTo>
                  <a:lnTo>
                    <a:pt x="499" y="14"/>
                  </a:lnTo>
                  <a:lnTo>
                    <a:pt x="499" y="11"/>
                  </a:lnTo>
                  <a:lnTo>
                    <a:pt x="499" y="8"/>
                  </a:lnTo>
                  <a:lnTo>
                    <a:pt x="497" y="5"/>
                  </a:lnTo>
                  <a:lnTo>
                    <a:pt x="497" y="4"/>
                  </a:lnTo>
                  <a:lnTo>
                    <a:pt x="499" y="2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8" y="0"/>
                  </a:lnTo>
                  <a:lnTo>
                    <a:pt x="522" y="5"/>
                  </a:lnTo>
                  <a:lnTo>
                    <a:pt x="532" y="11"/>
                  </a:lnTo>
                  <a:lnTo>
                    <a:pt x="541" y="21"/>
                  </a:lnTo>
                  <a:lnTo>
                    <a:pt x="552" y="35"/>
                  </a:lnTo>
                  <a:lnTo>
                    <a:pt x="561" y="45"/>
                  </a:lnTo>
                  <a:lnTo>
                    <a:pt x="574" y="59"/>
                  </a:lnTo>
                  <a:lnTo>
                    <a:pt x="588" y="73"/>
                  </a:lnTo>
                  <a:lnTo>
                    <a:pt x="602" y="87"/>
                  </a:lnTo>
                  <a:lnTo>
                    <a:pt x="614" y="101"/>
                  </a:lnTo>
                  <a:lnTo>
                    <a:pt x="625" y="112"/>
                  </a:lnTo>
                  <a:lnTo>
                    <a:pt x="631" y="120"/>
                  </a:lnTo>
                  <a:lnTo>
                    <a:pt x="640" y="134"/>
                  </a:lnTo>
                  <a:lnTo>
                    <a:pt x="653" y="148"/>
                  </a:lnTo>
                  <a:lnTo>
                    <a:pt x="665" y="163"/>
                  </a:lnTo>
                  <a:lnTo>
                    <a:pt x="671" y="173"/>
                  </a:lnTo>
                  <a:lnTo>
                    <a:pt x="678" y="185"/>
                  </a:lnTo>
                  <a:lnTo>
                    <a:pt x="685" y="199"/>
                  </a:lnTo>
                  <a:lnTo>
                    <a:pt x="698" y="216"/>
                  </a:lnTo>
                  <a:lnTo>
                    <a:pt x="712" y="233"/>
                  </a:lnTo>
                  <a:lnTo>
                    <a:pt x="729" y="249"/>
                  </a:lnTo>
                  <a:lnTo>
                    <a:pt x="748" y="263"/>
                  </a:lnTo>
                  <a:lnTo>
                    <a:pt x="765" y="275"/>
                  </a:lnTo>
                  <a:lnTo>
                    <a:pt x="777" y="285"/>
                  </a:lnTo>
                  <a:lnTo>
                    <a:pt x="791" y="300"/>
                  </a:lnTo>
                  <a:lnTo>
                    <a:pt x="805" y="320"/>
                  </a:lnTo>
                  <a:lnTo>
                    <a:pt x="816" y="337"/>
                  </a:lnTo>
                  <a:lnTo>
                    <a:pt x="827" y="347"/>
                  </a:lnTo>
                  <a:lnTo>
                    <a:pt x="842" y="353"/>
                  </a:lnTo>
                  <a:lnTo>
                    <a:pt x="861" y="362"/>
                  </a:lnTo>
                  <a:lnTo>
                    <a:pt x="880" y="372"/>
                  </a:lnTo>
                  <a:lnTo>
                    <a:pt x="894" y="385"/>
                  </a:lnTo>
                  <a:lnTo>
                    <a:pt x="904" y="398"/>
                  </a:lnTo>
                  <a:lnTo>
                    <a:pt x="912" y="407"/>
                  </a:lnTo>
                  <a:lnTo>
                    <a:pt x="918" y="413"/>
                  </a:lnTo>
                  <a:lnTo>
                    <a:pt x="928" y="420"/>
                  </a:lnTo>
                  <a:lnTo>
                    <a:pt x="940" y="424"/>
                  </a:lnTo>
                  <a:lnTo>
                    <a:pt x="954" y="429"/>
                  </a:lnTo>
                  <a:lnTo>
                    <a:pt x="967" y="429"/>
                  </a:lnTo>
                  <a:lnTo>
                    <a:pt x="976" y="431"/>
                  </a:lnTo>
                  <a:lnTo>
                    <a:pt x="984" y="431"/>
                  </a:lnTo>
                  <a:lnTo>
                    <a:pt x="988" y="434"/>
                  </a:lnTo>
                  <a:lnTo>
                    <a:pt x="990" y="441"/>
                  </a:lnTo>
                  <a:lnTo>
                    <a:pt x="988" y="452"/>
                  </a:lnTo>
                  <a:lnTo>
                    <a:pt x="985" y="460"/>
                  </a:lnTo>
                  <a:lnTo>
                    <a:pt x="984" y="468"/>
                  </a:lnTo>
                  <a:lnTo>
                    <a:pt x="985" y="474"/>
                  </a:lnTo>
                  <a:lnTo>
                    <a:pt x="995" y="479"/>
                  </a:lnTo>
                  <a:lnTo>
                    <a:pt x="1018" y="482"/>
                  </a:lnTo>
                  <a:lnTo>
                    <a:pt x="1038" y="479"/>
                  </a:lnTo>
                  <a:lnTo>
                    <a:pt x="1058" y="471"/>
                  </a:lnTo>
                  <a:lnTo>
                    <a:pt x="1071" y="463"/>
                  </a:lnTo>
                  <a:lnTo>
                    <a:pt x="1082" y="460"/>
                  </a:lnTo>
                  <a:lnTo>
                    <a:pt x="1091" y="460"/>
                  </a:lnTo>
                  <a:lnTo>
                    <a:pt x="1099" y="465"/>
                  </a:lnTo>
                  <a:lnTo>
                    <a:pt x="1099" y="471"/>
                  </a:lnTo>
                  <a:lnTo>
                    <a:pt x="1097" y="480"/>
                  </a:lnTo>
                  <a:lnTo>
                    <a:pt x="1092" y="488"/>
                  </a:lnTo>
                  <a:lnTo>
                    <a:pt x="1089" y="494"/>
                  </a:lnTo>
                  <a:lnTo>
                    <a:pt x="1089" y="499"/>
                  </a:lnTo>
                  <a:lnTo>
                    <a:pt x="1094" y="500"/>
                  </a:lnTo>
                  <a:lnTo>
                    <a:pt x="1102" y="496"/>
                  </a:lnTo>
                  <a:lnTo>
                    <a:pt x="1106" y="486"/>
                  </a:lnTo>
                  <a:lnTo>
                    <a:pt x="1111" y="476"/>
                  </a:lnTo>
                  <a:lnTo>
                    <a:pt x="1117" y="468"/>
                  </a:lnTo>
                  <a:lnTo>
                    <a:pt x="1123" y="465"/>
                  </a:lnTo>
                  <a:lnTo>
                    <a:pt x="1130" y="468"/>
                  </a:lnTo>
                  <a:lnTo>
                    <a:pt x="1133" y="472"/>
                  </a:lnTo>
                  <a:lnTo>
                    <a:pt x="1134" y="480"/>
                  </a:lnTo>
                  <a:lnTo>
                    <a:pt x="1137" y="488"/>
                  </a:lnTo>
                  <a:lnTo>
                    <a:pt x="1145" y="499"/>
                  </a:lnTo>
                  <a:lnTo>
                    <a:pt x="1159" y="513"/>
                  </a:lnTo>
                  <a:lnTo>
                    <a:pt x="1178" y="519"/>
                  </a:lnTo>
                  <a:lnTo>
                    <a:pt x="1200" y="521"/>
                  </a:lnTo>
                  <a:lnTo>
                    <a:pt x="1218" y="524"/>
                  </a:lnTo>
                  <a:lnTo>
                    <a:pt x="1235" y="527"/>
                  </a:lnTo>
                  <a:lnTo>
                    <a:pt x="1251" y="528"/>
                  </a:lnTo>
                  <a:lnTo>
                    <a:pt x="1263" y="524"/>
                  </a:lnTo>
                  <a:lnTo>
                    <a:pt x="1271" y="519"/>
                  </a:lnTo>
                  <a:lnTo>
                    <a:pt x="1277" y="514"/>
                  </a:lnTo>
                  <a:lnTo>
                    <a:pt x="1283" y="508"/>
                  </a:lnTo>
                  <a:lnTo>
                    <a:pt x="1290" y="500"/>
                  </a:lnTo>
                  <a:lnTo>
                    <a:pt x="1299" y="488"/>
                  </a:lnTo>
                  <a:lnTo>
                    <a:pt x="1313" y="472"/>
                  </a:lnTo>
                  <a:lnTo>
                    <a:pt x="1322" y="458"/>
                  </a:lnTo>
                  <a:lnTo>
                    <a:pt x="1332" y="448"/>
                  </a:lnTo>
                  <a:lnTo>
                    <a:pt x="1339" y="437"/>
                  </a:lnTo>
                  <a:lnTo>
                    <a:pt x="1350" y="423"/>
                  </a:lnTo>
                  <a:lnTo>
                    <a:pt x="1363" y="409"/>
                  </a:lnTo>
                  <a:lnTo>
                    <a:pt x="1374" y="393"/>
                  </a:lnTo>
                  <a:lnTo>
                    <a:pt x="1381" y="381"/>
                  </a:lnTo>
                  <a:lnTo>
                    <a:pt x="1384" y="376"/>
                  </a:lnTo>
                  <a:lnTo>
                    <a:pt x="1386" y="372"/>
                  </a:lnTo>
                  <a:lnTo>
                    <a:pt x="1388" y="368"/>
                  </a:lnTo>
                  <a:lnTo>
                    <a:pt x="1389" y="364"/>
                  </a:lnTo>
                  <a:lnTo>
                    <a:pt x="1391" y="361"/>
                  </a:lnTo>
                  <a:lnTo>
                    <a:pt x="1392" y="359"/>
                  </a:lnTo>
                  <a:lnTo>
                    <a:pt x="1394" y="359"/>
                  </a:lnTo>
                  <a:lnTo>
                    <a:pt x="1397" y="359"/>
                  </a:lnTo>
                  <a:lnTo>
                    <a:pt x="1398" y="361"/>
                  </a:lnTo>
                  <a:lnTo>
                    <a:pt x="1402" y="365"/>
                  </a:lnTo>
                  <a:lnTo>
                    <a:pt x="1411" y="379"/>
                  </a:lnTo>
                  <a:lnTo>
                    <a:pt x="1414" y="395"/>
                  </a:lnTo>
                  <a:lnTo>
                    <a:pt x="1411" y="409"/>
                  </a:lnTo>
                  <a:lnTo>
                    <a:pt x="1403" y="418"/>
                  </a:lnTo>
                  <a:lnTo>
                    <a:pt x="1395" y="429"/>
                  </a:lnTo>
                  <a:lnTo>
                    <a:pt x="1388" y="441"/>
                  </a:lnTo>
                  <a:lnTo>
                    <a:pt x="1383" y="455"/>
                  </a:lnTo>
                  <a:lnTo>
                    <a:pt x="1381" y="466"/>
                  </a:lnTo>
                  <a:lnTo>
                    <a:pt x="1375" y="476"/>
                  </a:lnTo>
                  <a:lnTo>
                    <a:pt x="1369" y="485"/>
                  </a:lnTo>
                  <a:lnTo>
                    <a:pt x="1364" y="499"/>
                  </a:lnTo>
                  <a:lnTo>
                    <a:pt x="1361" y="517"/>
                  </a:lnTo>
                  <a:lnTo>
                    <a:pt x="1358" y="536"/>
                  </a:lnTo>
                  <a:lnTo>
                    <a:pt x="1355" y="553"/>
                  </a:lnTo>
                  <a:lnTo>
                    <a:pt x="1350" y="564"/>
                  </a:lnTo>
                  <a:lnTo>
                    <a:pt x="1347" y="570"/>
                  </a:lnTo>
                  <a:lnTo>
                    <a:pt x="1342" y="575"/>
                  </a:lnTo>
                  <a:lnTo>
                    <a:pt x="1341" y="581"/>
                  </a:lnTo>
                  <a:lnTo>
                    <a:pt x="1344" y="587"/>
                  </a:lnTo>
                  <a:lnTo>
                    <a:pt x="1352" y="595"/>
                  </a:lnTo>
                  <a:lnTo>
                    <a:pt x="1363" y="608"/>
                  </a:lnTo>
                  <a:lnTo>
                    <a:pt x="1374" y="618"/>
                  </a:lnTo>
                  <a:lnTo>
                    <a:pt x="1383" y="628"/>
                  </a:lnTo>
                  <a:lnTo>
                    <a:pt x="1395" y="631"/>
                  </a:lnTo>
                  <a:lnTo>
                    <a:pt x="1398" y="631"/>
                  </a:lnTo>
                  <a:lnTo>
                    <a:pt x="1403" y="629"/>
                  </a:lnTo>
                  <a:lnTo>
                    <a:pt x="1406" y="629"/>
                  </a:lnTo>
                  <a:lnTo>
                    <a:pt x="1409" y="628"/>
                  </a:lnTo>
                  <a:lnTo>
                    <a:pt x="1412" y="628"/>
                  </a:lnTo>
                  <a:lnTo>
                    <a:pt x="1415" y="628"/>
                  </a:lnTo>
                  <a:lnTo>
                    <a:pt x="1417" y="628"/>
                  </a:lnTo>
                  <a:lnTo>
                    <a:pt x="1419" y="628"/>
                  </a:lnTo>
                  <a:lnTo>
                    <a:pt x="1420" y="631"/>
                  </a:lnTo>
                  <a:lnTo>
                    <a:pt x="1419" y="632"/>
                  </a:lnTo>
                  <a:lnTo>
                    <a:pt x="1419" y="637"/>
                  </a:lnTo>
                  <a:lnTo>
                    <a:pt x="1417" y="643"/>
                  </a:lnTo>
                  <a:lnTo>
                    <a:pt x="1414" y="660"/>
                  </a:lnTo>
                  <a:lnTo>
                    <a:pt x="1412" y="679"/>
                  </a:lnTo>
                  <a:lnTo>
                    <a:pt x="1414" y="696"/>
                  </a:lnTo>
                  <a:lnTo>
                    <a:pt x="1415" y="712"/>
                  </a:lnTo>
                  <a:lnTo>
                    <a:pt x="1415" y="719"/>
                  </a:lnTo>
                  <a:lnTo>
                    <a:pt x="1414" y="722"/>
                  </a:lnTo>
                  <a:lnTo>
                    <a:pt x="1412" y="726"/>
                  </a:lnTo>
                  <a:lnTo>
                    <a:pt x="1411" y="729"/>
                  </a:lnTo>
                  <a:lnTo>
                    <a:pt x="1411" y="730"/>
                  </a:lnTo>
                  <a:lnTo>
                    <a:pt x="1409" y="733"/>
                  </a:lnTo>
                  <a:lnTo>
                    <a:pt x="1411" y="736"/>
                  </a:lnTo>
                  <a:lnTo>
                    <a:pt x="1412" y="738"/>
                  </a:lnTo>
                  <a:lnTo>
                    <a:pt x="1415" y="740"/>
                  </a:lnTo>
                  <a:lnTo>
                    <a:pt x="1422" y="741"/>
                  </a:lnTo>
                  <a:lnTo>
                    <a:pt x="1440" y="744"/>
                  </a:lnTo>
                  <a:lnTo>
                    <a:pt x="1456" y="743"/>
                  </a:lnTo>
                  <a:lnTo>
                    <a:pt x="1467" y="736"/>
                  </a:lnTo>
                  <a:lnTo>
                    <a:pt x="1470" y="730"/>
                  </a:lnTo>
                  <a:lnTo>
                    <a:pt x="1473" y="722"/>
                  </a:lnTo>
                  <a:lnTo>
                    <a:pt x="1476" y="713"/>
                  </a:lnTo>
                  <a:lnTo>
                    <a:pt x="1481" y="704"/>
                  </a:lnTo>
                  <a:lnTo>
                    <a:pt x="1490" y="698"/>
                  </a:lnTo>
                  <a:lnTo>
                    <a:pt x="1499" y="693"/>
                  </a:lnTo>
                  <a:lnTo>
                    <a:pt x="1510" y="687"/>
                  </a:lnTo>
                  <a:lnTo>
                    <a:pt x="1518" y="684"/>
                  </a:lnTo>
                  <a:lnTo>
                    <a:pt x="1526" y="681"/>
                  </a:lnTo>
                  <a:lnTo>
                    <a:pt x="1532" y="682"/>
                  </a:lnTo>
                  <a:lnTo>
                    <a:pt x="1535" y="688"/>
                  </a:lnTo>
                  <a:lnTo>
                    <a:pt x="1534" y="698"/>
                  </a:lnTo>
                  <a:lnTo>
                    <a:pt x="1526" y="707"/>
                  </a:lnTo>
                  <a:lnTo>
                    <a:pt x="1515" y="716"/>
                  </a:lnTo>
                  <a:lnTo>
                    <a:pt x="1502" y="724"/>
                  </a:lnTo>
                  <a:lnTo>
                    <a:pt x="1493" y="735"/>
                  </a:lnTo>
                  <a:lnTo>
                    <a:pt x="1487" y="746"/>
                  </a:lnTo>
                  <a:lnTo>
                    <a:pt x="1482" y="755"/>
                  </a:lnTo>
                  <a:lnTo>
                    <a:pt x="1479" y="766"/>
                  </a:lnTo>
                  <a:lnTo>
                    <a:pt x="1473" y="774"/>
                  </a:lnTo>
                  <a:lnTo>
                    <a:pt x="1467" y="778"/>
                  </a:lnTo>
                  <a:lnTo>
                    <a:pt x="1459" y="777"/>
                  </a:lnTo>
                  <a:lnTo>
                    <a:pt x="1447" y="774"/>
                  </a:lnTo>
                  <a:lnTo>
                    <a:pt x="1433" y="771"/>
                  </a:lnTo>
                  <a:lnTo>
                    <a:pt x="1420" y="771"/>
                  </a:lnTo>
                  <a:lnTo>
                    <a:pt x="1409" y="774"/>
                  </a:lnTo>
                  <a:lnTo>
                    <a:pt x="1402" y="780"/>
                  </a:lnTo>
                  <a:lnTo>
                    <a:pt x="1388" y="802"/>
                  </a:lnTo>
                  <a:lnTo>
                    <a:pt x="1377" y="820"/>
                  </a:lnTo>
                  <a:lnTo>
                    <a:pt x="1369" y="828"/>
                  </a:lnTo>
                  <a:lnTo>
                    <a:pt x="1361" y="839"/>
                  </a:lnTo>
                  <a:lnTo>
                    <a:pt x="1352" y="848"/>
                  </a:lnTo>
                  <a:lnTo>
                    <a:pt x="1342" y="854"/>
                  </a:lnTo>
                  <a:lnTo>
                    <a:pt x="1332" y="854"/>
                  </a:lnTo>
                  <a:lnTo>
                    <a:pt x="1321" y="847"/>
                  </a:lnTo>
                  <a:lnTo>
                    <a:pt x="1311" y="837"/>
                  </a:lnTo>
                  <a:lnTo>
                    <a:pt x="1304" y="833"/>
                  </a:lnTo>
                  <a:lnTo>
                    <a:pt x="1296" y="834"/>
                  </a:lnTo>
                  <a:lnTo>
                    <a:pt x="1293" y="842"/>
                  </a:lnTo>
                  <a:lnTo>
                    <a:pt x="1293" y="850"/>
                  </a:lnTo>
                  <a:lnTo>
                    <a:pt x="1293" y="859"/>
                  </a:lnTo>
                  <a:lnTo>
                    <a:pt x="1293" y="867"/>
                  </a:lnTo>
                  <a:lnTo>
                    <a:pt x="1287" y="872"/>
                  </a:lnTo>
                  <a:lnTo>
                    <a:pt x="1273" y="875"/>
                  </a:lnTo>
                  <a:lnTo>
                    <a:pt x="1254" y="875"/>
                  </a:lnTo>
                  <a:lnTo>
                    <a:pt x="1229" y="873"/>
                  </a:lnTo>
                  <a:lnTo>
                    <a:pt x="1214" y="870"/>
                  </a:lnTo>
                  <a:lnTo>
                    <a:pt x="1198" y="865"/>
                  </a:lnTo>
                  <a:lnTo>
                    <a:pt x="1182" y="861"/>
                  </a:lnTo>
                  <a:lnTo>
                    <a:pt x="1169" y="858"/>
                  </a:lnTo>
                  <a:lnTo>
                    <a:pt x="1158" y="861"/>
                  </a:lnTo>
                  <a:lnTo>
                    <a:pt x="1144" y="867"/>
                  </a:lnTo>
                  <a:lnTo>
                    <a:pt x="1127" y="876"/>
                  </a:lnTo>
                  <a:lnTo>
                    <a:pt x="1108" y="885"/>
                  </a:lnTo>
                  <a:lnTo>
                    <a:pt x="1089" y="896"/>
                  </a:lnTo>
                  <a:lnTo>
                    <a:pt x="1077" y="909"/>
                  </a:lnTo>
                  <a:lnTo>
                    <a:pt x="1063" y="924"/>
                  </a:lnTo>
                  <a:lnTo>
                    <a:pt x="1050" y="940"/>
                  </a:lnTo>
                  <a:lnTo>
                    <a:pt x="1036" y="958"/>
                  </a:lnTo>
                  <a:lnTo>
                    <a:pt x="1019" y="982"/>
                  </a:lnTo>
                  <a:lnTo>
                    <a:pt x="1002" y="1002"/>
                  </a:lnTo>
                  <a:lnTo>
                    <a:pt x="987" y="1021"/>
                  </a:lnTo>
                  <a:lnTo>
                    <a:pt x="973" y="1038"/>
                  </a:lnTo>
                  <a:lnTo>
                    <a:pt x="959" y="1063"/>
                  </a:lnTo>
                  <a:lnTo>
                    <a:pt x="948" y="1080"/>
                  </a:lnTo>
                  <a:lnTo>
                    <a:pt x="940" y="1092"/>
                  </a:lnTo>
                  <a:lnTo>
                    <a:pt x="935" y="1101"/>
                  </a:lnTo>
                  <a:lnTo>
                    <a:pt x="932" y="1111"/>
                  </a:lnTo>
                  <a:lnTo>
                    <a:pt x="934" y="1126"/>
                  </a:lnTo>
                  <a:lnTo>
                    <a:pt x="937" y="1142"/>
                  </a:lnTo>
                  <a:lnTo>
                    <a:pt x="942" y="1156"/>
                  </a:lnTo>
                  <a:lnTo>
                    <a:pt x="945" y="1168"/>
                  </a:lnTo>
                  <a:lnTo>
                    <a:pt x="945" y="1182"/>
                  </a:lnTo>
                  <a:lnTo>
                    <a:pt x="939" y="1198"/>
                  </a:lnTo>
                  <a:lnTo>
                    <a:pt x="929" y="1218"/>
                  </a:lnTo>
                  <a:lnTo>
                    <a:pt x="925" y="1233"/>
                  </a:lnTo>
                  <a:lnTo>
                    <a:pt x="920" y="1244"/>
                  </a:lnTo>
                  <a:lnTo>
                    <a:pt x="915" y="1249"/>
                  </a:lnTo>
                  <a:lnTo>
                    <a:pt x="909" y="1247"/>
                  </a:lnTo>
                  <a:lnTo>
                    <a:pt x="898" y="1241"/>
                  </a:lnTo>
                  <a:lnTo>
                    <a:pt x="887" y="1230"/>
                  </a:lnTo>
                  <a:lnTo>
                    <a:pt x="873" y="1218"/>
                  </a:lnTo>
                  <a:lnTo>
                    <a:pt x="859" y="1207"/>
                  </a:lnTo>
                  <a:lnTo>
                    <a:pt x="847" y="1198"/>
                  </a:lnTo>
                  <a:lnTo>
                    <a:pt x="824" y="1188"/>
                  </a:lnTo>
                  <a:lnTo>
                    <a:pt x="796" y="1177"/>
                  </a:lnTo>
                  <a:lnTo>
                    <a:pt x="768" y="1165"/>
                  </a:lnTo>
                  <a:lnTo>
                    <a:pt x="743" y="1153"/>
                  </a:lnTo>
                  <a:lnTo>
                    <a:pt x="716" y="1137"/>
                  </a:lnTo>
                  <a:lnTo>
                    <a:pt x="693" y="1125"/>
                  </a:lnTo>
                  <a:lnTo>
                    <a:pt x="671" y="1114"/>
                  </a:lnTo>
                  <a:lnTo>
                    <a:pt x="657" y="1104"/>
                  </a:lnTo>
                  <a:lnTo>
                    <a:pt x="645" y="1094"/>
                  </a:lnTo>
                  <a:lnTo>
                    <a:pt x="633" y="1084"/>
                  </a:lnTo>
                  <a:lnTo>
                    <a:pt x="622" y="1080"/>
                  </a:lnTo>
                  <a:lnTo>
                    <a:pt x="615" y="1080"/>
                  </a:lnTo>
                  <a:lnTo>
                    <a:pt x="608" y="1080"/>
                  </a:lnTo>
                  <a:lnTo>
                    <a:pt x="602" y="1080"/>
                  </a:lnTo>
                  <a:lnTo>
                    <a:pt x="592" y="1073"/>
                  </a:lnTo>
                  <a:lnTo>
                    <a:pt x="578" y="1064"/>
                  </a:lnTo>
                  <a:lnTo>
                    <a:pt x="556" y="1045"/>
                  </a:lnTo>
                  <a:lnTo>
                    <a:pt x="538" y="1033"/>
                  </a:lnTo>
                  <a:lnTo>
                    <a:pt x="524" y="1028"/>
                  </a:lnTo>
                  <a:lnTo>
                    <a:pt x="511" y="1028"/>
                  </a:lnTo>
                  <a:lnTo>
                    <a:pt x="494" y="1028"/>
                  </a:lnTo>
                  <a:lnTo>
                    <a:pt x="477" y="1030"/>
                  </a:lnTo>
                  <a:lnTo>
                    <a:pt x="463" y="1035"/>
                  </a:lnTo>
                  <a:lnTo>
                    <a:pt x="448" y="1045"/>
                  </a:lnTo>
                  <a:lnTo>
                    <a:pt x="431" y="1059"/>
                  </a:lnTo>
                  <a:lnTo>
                    <a:pt x="414" y="1073"/>
                  </a:lnTo>
                  <a:lnTo>
                    <a:pt x="393" y="1090"/>
                  </a:lnTo>
                  <a:lnTo>
                    <a:pt x="370" y="1108"/>
                  </a:lnTo>
                  <a:lnTo>
                    <a:pt x="358" y="1118"/>
                  </a:lnTo>
                  <a:lnTo>
                    <a:pt x="347" y="1131"/>
                  </a:lnTo>
                  <a:lnTo>
                    <a:pt x="336" y="1140"/>
                  </a:lnTo>
                  <a:lnTo>
                    <a:pt x="327" y="1145"/>
                  </a:lnTo>
                  <a:lnTo>
                    <a:pt x="319" y="1143"/>
                  </a:lnTo>
                  <a:lnTo>
                    <a:pt x="311" y="1135"/>
                  </a:lnTo>
                  <a:lnTo>
                    <a:pt x="302" y="1125"/>
                  </a:lnTo>
                  <a:lnTo>
                    <a:pt x="294" y="1111"/>
                  </a:lnTo>
                  <a:lnTo>
                    <a:pt x="286" y="1098"/>
                  </a:lnTo>
                  <a:lnTo>
                    <a:pt x="282" y="1089"/>
                  </a:lnTo>
                  <a:lnTo>
                    <a:pt x="277" y="1080"/>
                  </a:lnTo>
                  <a:lnTo>
                    <a:pt x="266" y="1072"/>
                  </a:lnTo>
                  <a:lnTo>
                    <a:pt x="252" y="1063"/>
                  </a:lnTo>
                  <a:lnTo>
                    <a:pt x="241" y="1053"/>
                  </a:lnTo>
                  <a:lnTo>
                    <a:pt x="230" y="1047"/>
                  </a:lnTo>
                  <a:lnTo>
                    <a:pt x="216" y="1047"/>
                  </a:lnTo>
                  <a:lnTo>
                    <a:pt x="202" y="1050"/>
                  </a:lnTo>
                  <a:lnTo>
                    <a:pt x="190" y="1055"/>
                  </a:lnTo>
                  <a:lnTo>
                    <a:pt x="179" y="1063"/>
                  </a:lnTo>
                  <a:lnTo>
                    <a:pt x="173" y="1076"/>
                  </a:lnTo>
                  <a:lnTo>
                    <a:pt x="165" y="1090"/>
                  </a:lnTo>
                  <a:lnTo>
                    <a:pt x="159" y="1100"/>
                  </a:lnTo>
                  <a:lnTo>
                    <a:pt x="153" y="1109"/>
                  </a:lnTo>
                  <a:lnTo>
                    <a:pt x="151" y="1120"/>
                  </a:lnTo>
                  <a:lnTo>
                    <a:pt x="149" y="1132"/>
                  </a:lnTo>
                  <a:lnTo>
                    <a:pt x="146" y="1143"/>
                  </a:lnTo>
                  <a:lnTo>
                    <a:pt x="146" y="1154"/>
                  </a:lnTo>
                  <a:lnTo>
                    <a:pt x="151" y="1163"/>
                  </a:lnTo>
                  <a:lnTo>
                    <a:pt x="160" y="1170"/>
                  </a:lnTo>
                  <a:lnTo>
                    <a:pt x="168" y="1174"/>
                  </a:lnTo>
                  <a:lnTo>
                    <a:pt x="176" y="1177"/>
                  </a:lnTo>
                  <a:lnTo>
                    <a:pt x="185" y="1185"/>
                  </a:lnTo>
                  <a:lnTo>
                    <a:pt x="193" y="1198"/>
                  </a:lnTo>
                  <a:lnTo>
                    <a:pt x="201" y="1208"/>
                  </a:lnTo>
                  <a:lnTo>
                    <a:pt x="210" y="1216"/>
                  </a:lnTo>
                  <a:lnTo>
                    <a:pt x="219" y="1219"/>
                  </a:lnTo>
                  <a:lnTo>
                    <a:pt x="227" y="1219"/>
                  </a:lnTo>
                  <a:lnTo>
                    <a:pt x="230" y="1218"/>
                  </a:lnTo>
                  <a:lnTo>
                    <a:pt x="235" y="1215"/>
                  </a:lnTo>
                  <a:lnTo>
                    <a:pt x="241" y="1215"/>
                  </a:lnTo>
                  <a:lnTo>
                    <a:pt x="250" y="1219"/>
                  </a:lnTo>
                  <a:lnTo>
                    <a:pt x="264" y="1226"/>
                  </a:lnTo>
                  <a:lnTo>
                    <a:pt x="280" y="1232"/>
                  </a:lnTo>
                  <a:lnTo>
                    <a:pt x="294" y="1238"/>
                  </a:lnTo>
                  <a:lnTo>
                    <a:pt x="303" y="1246"/>
                  </a:lnTo>
                  <a:lnTo>
                    <a:pt x="311" y="1252"/>
                  </a:lnTo>
                  <a:lnTo>
                    <a:pt x="322" y="1257"/>
                  </a:lnTo>
                  <a:lnTo>
                    <a:pt x="334" y="1263"/>
                  </a:lnTo>
                  <a:lnTo>
                    <a:pt x="347" y="1271"/>
                  </a:lnTo>
                  <a:lnTo>
                    <a:pt x="356" y="1278"/>
                  </a:lnTo>
                  <a:lnTo>
                    <a:pt x="361" y="1289"/>
                  </a:lnTo>
                  <a:lnTo>
                    <a:pt x="367" y="1302"/>
                  </a:lnTo>
                  <a:lnTo>
                    <a:pt x="375" y="1311"/>
                  </a:lnTo>
                  <a:lnTo>
                    <a:pt x="382" y="1317"/>
                  </a:lnTo>
                  <a:lnTo>
                    <a:pt x="389" y="1322"/>
                  </a:lnTo>
                  <a:lnTo>
                    <a:pt x="390" y="1326"/>
                  </a:lnTo>
                  <a:lnTo>
                    <a:pt x="387" y="1333"/>
                  </a:lnTo>
                  <a:lnTo>
                    <a:pt x="378" y="1340"/>
                  </a:lnTo>
                  <a:lnTo>
                    <a:pt x="367" y="1348"/>
                  </a:lnTo>
                  <a:lnTo>
                    <a:pt x="353" y="1353"/>
                  </a:lnTo>
                  <a:lnTo>
                    <a:pt x="341" y="1356"/>
                  </a:lnTo>
                  <a:lnTo>
                    <a:pt x="319" y="1351"/>
                  </a:lnTo>
                  <a:lnTo>
                    <a:pt x="300" y="1345"/>
                  </a:lnTo>
                  <a:lnTo>
                    <a:pt x="282" y="1342"/>
                  </a:lnTo>
                  <a:lnTo>
                    <a:pt x="271" y="1339"/>
                  </a:lnTo>
                  <a:lnTo>
                    <a:pt x="263" y="1333"/>
                  </a:lnTo>
                  <a:lnTo>
                    <a:pt x="257" y="1326"/>
                  </a:lnTo>
                  <a:lnTo>
                    <a:pt x="250" y="1325"/>
                  </a:lnTo>
                  <a:lnTo>
                    <a:pt x="244" y="1328"/>
                  </a:lnTo>
                  <a:lnTo>
                    <a:pt x="236" y="1340"/>
                  </a:lnTo>
                  <a:lnTo>
                    <a:pt x="232" y="1351"/>
                  </a:lnTo>
                  <a:lnTo>
                    <a:pt x="224" y="1361"/>
                  </a:lnTo>
                  <a:lnTo>
                    <a:pt x="218" y="1364"/>
                  </a:lnTo>
                  <a:lnTo>
                    <a:pt x="210" y="1364"/>
                  </a:lnTo>
                  <a:lnTo>
                    <a:pt x="201" y="1364"/>
                  </a:lnTo>
                  <a:lnTo>
                    <a:pt x="195" y="1365"/>
                  </a:lnTo>
                  <a:lnTo>
                    <a:pt x="190" y="1370"/>
                  </a:lnTo>
                  <a:lnTo>
                    <a:pt x="188" y="1379"/>
                  </a:lnTo>
                  <a:lnTo>
                    <a:pt x="191" y="1396"/>
                  </a:lnTo>
                  <a:lnTo>
                    <a:pt x="195" y="1412"/>
                  </a:lnTo>
                  <a:lnTo>
                    <a:pt x="196" y="1424"/>
                  </a:lnTo>
                  <a:lnTo>
                    <a:pt x="195" y="1431"/>
                  </a:lnTo>
                  <a:lnTo>
                    <a:pt x="190" y="1432"/>
                  </a:lnTo>
                  <a:lnTo>
                    <a:pt x="182" y="1432"/>
                  </a:lnTo>
                  <a:lnTo>
                    <a:pt x="170" y="1434"/>
                  </a:lnTo>
                  <a:lnTo>
                    <a:pt x="159" y="1437"/>
                  </a:lnTo>
                  <a:lnTo>
                    <a:pt x="149" y="1444"/>
                  </a:lnTo>
                  <a:lnTo>
                    <a:pt x="140" y="1455"/>
                  </a:lnTo>
                  <a:lnTo>
                    <a:pt x="134" y="1466"/>
                  </a:lnTo>
                  <a:lnTo>
                    <a:pt x="131" y="1474"/>
                  </a:lnTo>
                  <a:lnTo>
                    <a:pt x="129" y="1477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" name="Freeform 43"/>
            <p:cNvSpPr/>
            <p:nvPr/>
          </p:nvSpPr>
          <p:spPr bwMode="gray">
            <a:xfrm>
              <a:off x="3737" y="1173"/>
              <a:ext cx="138" cy="153"/>
            </a:xfrm>
            <a:custGeom>
              <a:gdLst>
                <a:gd name="T0" fmla="*/ 7 w 277"/>
                <a:gd name="T1" fmla="*/ 283 h 306"/>
                <a:gd name="T2" fmla="*/ 0 w 277"/>
                <a:gd name="T3" fmla="*/ 268 h 306"/>
                <a:gd name="T4" fmla="*/ 13 w 277"/>
                <a:gd name="T5" fmla="*/ 246 h 306"/>
                <a:gd name="T6" fmla="*/ 39 w 277"/>
                <a:gd name="T7" fmla="*/ 218 h 306"/>
                <a:gd name="T8" fmla="*/ 66 w 277"/>
                <a:gd name="T9" fmla="*/ 188 h 306"/>
                <a:gd name="T10" fmla="*/ 84 w 277"/>
                <a:gd name="T11" fmla="*/ 159 h 306"/>
                <a:gd name="T12" fmla="*/ 86 w 277"/>
                <a:gd name="T13" fmla="*/ 140 h 306"/>
                <a:gd name="T14" fmla="*/ 92 w 277"/>
                <a:gd name="T15" fmla="*/ 125 h 306"/>
                <a:gd name="T16" fmla="*/ 128 w 277"/>
                <a:gd name="T17" fmla="*/ 83 h 306"/>
                <a:gd name="T18" fmla="*/ 145 w 277"/>
                <a:gd name="T19" fmla="*/ 52 h 306"/>
                <a:gd name="T20" fmla="*/ 153 w 277"/>
                <a:gd name="T21" fmla="*/ 27 h 306"/>
                <a:gd name="T22" fmla="*/ 165 w 277"/>
                <a:gd name="T23" fmla="*/ 5 h 306"/>
                <a:gd name="T24" fmla="*/ 177 w 277"/>
                <a:gd name="T25" fmla="*/ 2 h 306"/>
                <a:gd name="T26" fmla="*/ 196 w 277"/>
                <a:gd name="T27" fmla="*/ 14 h 306"/>
                <a:gd name="T28" fmla="*/ 219 w 277"/>
                <a:gd name="T29" fmla="*/ 22 h 306"/>
                <a:gd name="T30" fmla="*/ 249 w 277"/>
                <a:gd name="T31" fmla="*/ 21 h 306"/>
                <a:gd name="T32" fmla="*/ 264 w 277"/>
                <a:gd name="T33" fmla="*/ 14 h 306"/>
                <a:gd name="T34" fmla="*/ 275 w 277"/>
                <a:gd name="T35" fmla="*/ 13 h 306"/>
                <a:gd name="T36" fmla="*/ 275 w 277"/>
                <a:gd name="T37" fmla="*/ 33 h 306"/>
                <a:gd name="T38" fmla="*/ 264 w 277"/>
                <a:gd name="T39" fmla="*/ 55 h 306"/>
                <a:gd name="T40" fmla="*/ 235 w 277"/>
                <a:gd name="T41" fmla="*/ 69 h 306"/>
                <a:gd name="T42" fmla="*/ 216 w 277"/>
                <a:gd name="T43" fmla="*/ 84 h 306"/>
                <a:gd name="T44" fmla="*/ 196 w 277"/>
                <a:gd name="T45" fmla="*/ 92 h 306"/>
                <a:gd name="T46" fmla="*/ 184 w 277"/>
                <a:gd name="T47" fmla="*/ 91 h 306"/>
                <a:gd name="T48" fmla="*/ 167 w 277"/>
                <a:gd name="T49" fmla="*/ 101 h 306"/>
                <a:gd name="T50" fmla="*/ 146 w 277"/>
                <a:gd name="T51" fmla="*/ 128 h 306"/>
                <a:gd name="T52" fmla="*/ 136 w 277"/>
                <a:gd name="T53" fmla="*/ 148 h 306"/>
                <a:gd name="T54" fmla="*/ 125 w 277"/>
                <a:gd name="T55" fmla="*/ 167 h 306"/>
                <a:gd name="T56" fmla="*/ 117 w 277"/>
                <a:gd name="T57" fmla="*/ 181 h 306"/>
                <a:gd name="T58" fmla="*/ 114 w 277"/>
                <a:gd name="T59" fmla="*/ 190 h 306"/>
                <a:gd name="T60" fmla="*/ 98 w 277"/>
                <a:gd name="T61" fmla="*/ 205 h 306"/>
                <a:gd name="T62" fmla="*/ 87 w 277"/>
                <a:gd name="T63" fmla="*/ 221 h 306"/>
                <a:gd name="T64" fmla="*/ 84 w 277"/>
                <a:gd name="T65" fmla="*/ 226 h 306"/>
                <a:gd name="T66" fmla="*/ 78 w 277"/>
                <a:gd name="T67" fmla="*/ 227 h 306"/>
                <a:gd name="T68" fmla="*/ 70 w 277"/>
                <a:gd name="T69" fmla="*/ 229 h 306"/>
                <a:gd name="T70" fmla="*/ 63 w 277"/>
                <a:gd name="T71" fmla="*/ 235 h 306"/>
                <a:gd name="T72" fmla="*/ 50 w 277"/>
                <a:gd name="T73" fmla="*/ 246 h 306"/>
                <a:gd name="T74" fmla="*/ 41 w 277"/>
                <a:gd name="T75" fmla="*/ 260 h 306"/>
                <a:gd name="T76" fmla="*/ 44 w 277"/>
                <a:gd name="T77" fmla="*/ 285 h 306"/>
                <a:gd name="T78" fmla="*/ 45 w 277"/>
                <a:gd name="T79" fmla="*/ 299 h 306"/>
                <a:gd name="T80" fmla="*/ 35 w 277"/>
                <a:gd name="T81" fmla="*/ 306 h 306"/>
                <a:gd name="T82" fmla="*/ 19 w 277"/>
                <a:gd name="T83" fmla="*/ 300 h 306"/>
                <a:gd name="T84" fmla="*/ 13 w 277"/>
                <a:gd name="T85" fmla="*/ 295 h 3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7" h="306">
                  <a:moveTo>
                    <a:pt x="13" y="295"/>
                  </a:moveTo>
                  <a:lnTo>
                    <a:pt x="7" y="283"/>
                  </a:lnTo>
                  <a:lnTo>
                    <a:pt x="2" y="275"/>
                  </a:lnTo>
                  <a:lnTo>
                    <a:pt x="0" y="268"/>
                  </a:lnTo>
                  <a:lnTo>
                    <a:pt x="3" y="258"/>
                  </a:lnTo>
                  <a:lnTo>
                    <a:pt x="13" y="246"/>
                  </a:lnTo>
                  <a:lnTo>
                    <a:pt x="25" y="232"/>
                  </a:lnTo>
                  <a:lnTo>
                    <a:pt x="39" y="218"/>
                  </a:lnTo>
                  <a:lnTo>
                    <a:pt x="50" y="204"/>
                  </a:lnTo>
                  <a:lnTo>
                    <a:pt x="66" y="188"/>
                  </a:lnTo>
                  <a:lnTo>
                    <a:pt x="78" y="173"/>
                  </a:lnTo>
                  <a:lnTo>
                    <a:pt x="84" y="159"/>
                  </a:lnTo>
                  <a:lnTo>
                    <a:pt x="86" y="148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92" y="125"/>
                  </a:lnTo>
                  <a:lnTo>
                    <a:pt x="109" y="103"/>
                  </a:lnTo>
                  <a:lnTo>
                    <a:pt x="128" y="83"/>
                  </a:lnTo>
                  <a:lnTo>
                    <a:pt x="139" y="69"/>
                  </a:lnTo>
                  <a:lnTo>
                    <a:pt x="145" y="52"/>
                  </a:lnTo>
                  <a:lnTo>
                    <a:pt x="149" y="38"/>
                  </a:lnTo>
                  <a:lnTo>
                    <a:pt x="153" y="27"/>
                  </a:lnTo>
                  <a:lnTo>
                    <a:pt x="159" y="14"/>
                  </a:lnTo>
                  <a:lnTo>
                    <a:pt x="165" y="5"/>
                  </a:lnTo>
                  <a:lnTo>
                    <a:pt x="171" y="0"/>
                  </a:lnTo>
                  <a:lnTo>
                    <a:pt x="177" y="2"/>
                  </a:lnTo>
                  <a:lnTo>
                    <a:pt x="185" y="8"/>
                  </a:lnTo>
                  <a:lnTo>
                    <a:pt x="196" y="14"/>
                  </a:lnTo>
                  <a:lnTo>
                    <a:pt x="205" y="19"/>
                  </a:lnTo>
                  <a:lnTo>
                    <a:pt x="219" y="22"/>
                  </a:lnTo>
                  <a:lnTo>
                    <a:pt x="233" y="24"/>
                  </a:lnTo>
                  <a:lnTo>
                    <a:pt x="249" y="21"/>
                  </a:lnTo>
                  <a:lnTo>
                    <a:pt x="257" y="18"/>
                  </a:lnTo>
                  <a:lnTo>
                    <a:pt x="264" y="14"/>
                  </a:lnTo>
                  <a:lnTo>
                    <a:pt x="271" y="11"/>
                  </a:lnTo>
                  <a:lnTo>
                    <a:pt x="275" y="13"/>
                  </a:lnTo>
                  <a:lnTo>
                    <a:pt x="277" y="21"/>
                  </a:lnTo>
                  <a:lnTo>
                    <a:pt x="275" y="33"/>
                  </a:lnTo>
                  <a:lnTo>
                    <a:pt x="272" y="45"/>
                  </a:lnTo>
                  <a:lnTo>
                    <a:pt x="264" y="55"/>
                  </a:lnTo>
                  <a:lnTo>
                    <a:pt x="249" y="63"/>
                  </a:lnTo>
                  <a:lnTo>
                    <a:pt x="235" y="69"/>
                  </a:lnTo>
                  <a:lnTo>
                    <a:pt x="226" y="77"/>
                  </a:lnTo>
                  <a:lnTo>
                    <a:pt x="216" y="84"/>
                  </a:lnTo>
                  <a:lnTo>
                    <a:pt x="207" y="91"/>
                  </a:lnTo>
                  <a:lnTo>
                    <a:pt x="196" y="92"/>
                  </a:lnTo>
                  <a:lnTo>
                    <a:pt x="190" y="92"/>
                  </a:lnTo>
                  <a:lnTo>
                    <a:pt x="184" y="91"/>
                  </a:lnTo>
                  <a:lnTo>
                    <a:pt x="177" y="94"/>
                  </a:lnTo>
                  <a:lnTo>
                    <a:pt x="167" y="101"/>
                  </a:lnTo>
                  <a:lnTo>
                    <a:pt x="157" y="112"/>
                  </a:lnTo>
                  <a:lnTo>
                    <a:pt x="146" y="128"/>
                  </a:lnTo>
                  <a:lnTo>
                    <a:pt x="140" y="139"/>
                  </a:lnTo>
                  <a:lnTo>
                    <a:pt x="136" y="148"/>
                  </a:lnTo>
                  <a:lnTo>
                    <a:pt x="131" y="156"/>
                  </a:lnTo>
                  <a:lnTo>
                    <a:pt x="125" y="167"/>
                  </a:lnTo>
                  <a:lnTo>
                    <a:pt x="120" y="176"/>
                  </a:lnTo>
                  <a:lnTo>
                    <a:pt x="117" y="181"/>
                  </a:lnTo>
                  <a:lnTo>
                    <a:pt x="117" y="185"/>
                  </a:lnTo>
                  <a:lnTo>
                    <a:pt x="114" y="190"/>
                  </a:lnTo>
                  <a:lnTo>
                    <a:pt x="109" y="196"/>
                  </a:lnTo>
                  <a:lnTo>
                    <a:pt x="98" y="205"/>
                  </a:lnTo>
                  <a:lnTo>
                    <a:pt x="90" y="212"/>
                  </a:lnTo>
                  <a:lnTo>
                    <a:pt x="87" y="221"/>
                  </a:lnTo>
                  <a:lnTo>
                    <a:pt x="86" y="224"/>
                  </a:lnTo>
                  <a:lnTo>
                    <a:pt x="84" y="226"/>
                  </a:lnTo>
                  <a:lnTo>
                    <a:pt x="81" y="227"/>
                  </a:lnTo>
                  <a:lnTo>
                    <a:pt x="78" y="227"/>
                  </a:lnTo>
                  <a:lnTo>
                    <a:pt x="73" y="227"/>
                  </a:lnTo>
                  <a:lnTo>
                    <a:pt x="70" y="229"/>
                  </a:lnTo>
                  <a:lnTo>
                    <a:pt x="67" y="230"/>
                  </a:lnTo>
                  <a:lnTo>
                    <a:pt x="63" y="235"/>
                  </a:lnTo>
                  <a:lnTo>
                    <a:pt x="56" y="241"/>
                  </a:lnTo>
                  <a:lnTo>
                    <a:pt x="50" y="246"/>
                  </a:lnTo>
                  <a:lnTo>
                    <a:pt x="44" y="252"/>
                  </a:lnTo>
                  <a:lnTo>
                    <a:pt x="41" y="260"/>
                  </a:lnTo>
                  <a:lnTo>
                    <a:pt x="41" y="271"/>
                  </a:lnTo>
                  <a:lnTo>
                    <a:pt x="44" y="285"/>
                  </a:lnTo>
                  <a:lnTo>
                    <a:pt x="45" y="294"/>
                  </a:lnTo>
                  <a:lnTo>
                    <a:pt x="45" y="299"/>
                  </a:lnTo>
                  <a:lnTo>
                    <a:pt x="41" y="305"/>
                  </a:lnTo>
                  <a:lnTo>
                    <a:pt x="35" y="306"/>
                  </a:lnTo>
                  <a:lnTo>
                    <a:pt x="27" y="305"/>
                  </a:lnTo>
                  <a:lnTo>
                    <a:pt x="19" y="300"/>
                  </a:lnTo>
                  <a:lnTo>
                    <a:pt x="14" y="297"/>
                  </a:lnTo>
                  <a:lnTo>
                    <a:pt x="13" y="295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" name="Freeform 44"/>
            <p:cNvSpPr/>
            <p:nvPr/>
          </p:nvSpPr>
          <p:spPr bwMode="gray">
            <a:xfrm>
              <a:off x="3888" y="1273"/>
              <a:ext cx="39" cy="40"/>
            </a:xfrm>
            <a:custGeom>
              <a:gdLst>
                <a:gd name="T0" fmla="*/ 16 w 78"/>
                <a:gd name="T1" fmla="*/ 81 h 81"/>
                <a:gd name="T2" fmla="*/ 5 w 78"/>
                <a:gd name="T3" fmla="*/ 71 h 81"/>
                <a:gd name="T4" fmla="*/ 0 w 78"/>
                <a:gd name="T5" fmla="*/ 59 h 81"/>
                <a:gd name="T6" fmla="*/ 2 w 78"/>
                <a:gd name="T7" fmla="*/ 48 h 81"/>
                <a:gd name="T8" fmla="*/ 8 w 78"/>
                <a:gd name="T9" fmla="*/ 35 h 81"/>
                <a:gd name="T10" fmla="*/ 20 w 78"/>
                <a:gd name="T11" fmla="*/ 25 h 81"/>
                <a:gd name="T12" fmla="*/ 38 w 78"/>
                <a:gd name="T13" fmla="*/ 15 h 81"/>
                <a:gd name="T14" fmla="*/ 47 w 78"/>
                <a:gd name="T15" fmla="*/ 9 h 81"/>
                <a:gd name="T16" fmla="*/ 53 w 78"/>
                <a:gd name="T17" fmla="*/ 3 h 81"/>
                <a:gd name="T18" fmla="*/ 58 w 78"/>
                <a:gd name="T19" fmla="*/ 0 h 81"/>
                <a:gd name="T20" fmla="*/ 62 w 78"/>
                <a:gd name="T21" fmla="*/ 0 h 81"/>
                <a:gd name="T22" fmla="*/ 67 w 78"/>
                <a:gd name="T23" fmla="*/ 6 h 81"/>
                <a:gd name="T24" fmla="*/ 73 w 78"/>
                <a:gd name="T25" fmla="*/ 15 h 81"/>
                <a:gd name="T26" fmla="*/ 76 w 78"/>
                <a:gd name="T27" fmla="*/ 26 h 81"/>
                <a:gd name="T28" fmla="*/ 78 w 78"/>
                <a:gd name="T29" fmla="*/ 35 h 81"/>
                <a:gd name="T30" fmla="*/ 76 w 78"/>
                <a:gd name="T31" fmla="*/ 45 h 81"/>
                <a:gd name="T32" fmla="*/ 67 w 78"/>
                <a:gd name="T33" fmla="*/ 53 h 81"/>
                <a:gd name="T34" fmla="*/ 55 w 78"/>
                <a:gd name="T35" fmla="*/ 60 h 81"/>
                <a:gd name="T36" fmla="*/ 41 w 78"/>
                <a:gd name="T37" fmla="*/ 67 h 81"/>
                <a:gd name="T38" fmla="*/ 28 w 78"/>
                <a:gd name="T39" fmla="*/ 74 h 81"/>
                <a:gd name="T40" fmla="*/ 19 w 78"/>
                <a:gd name="T41" fmla="*/ 79 h 81"/>
                <a:gd name="T42" fmla="*/ 16 w 78"/>
                <a:gd name="T43" fmla="*/ 81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81">
                  <a:moveTo>
                    <a:pt x="16" y="81"/>
                  </a:moveTo>
                  <a:lnTo>
                    <a:pt x="5" y="71"/>
                  </a:lnTo>
                  <a:lnTo>
                    <a:pt x="0" y="59"/>
                  </a:lnTo>
                  <a:lnTo>
                    <a:pt x="2" y="48"/>
                  </a:lnTo>
                  <a:lnTo>
                    <a:pt x="8" y="35"/>
                  </a:lnTo>
                  <a:lnTo>
                    <a:pt x="20" y="25"/>
                  </a:lnTo>
                  <a:lnTo>
                    <a:pt x="38" y="15"/>
                  </a:lnTo>
                  <a:lnTo>
                    <a:pt x="47" y="9"/>
                  </a:lnTo>
                  <a:lnTo>
                    <a:pt x="53" y="3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7" y="6"/>
                  </a:lnTo>
                  <a:lnTo>
                    <a:pt x="73" y="15"/>
                  </a:lnTo>
                  <a:lnTo>
                    <a:pt x="76" y="26"/>
                  </a:lnTo>
                  <a:lnTo>
                    <a:pt x="78" y="35"/>
                  </a:lnTo>
                  <a:lnTo>
                    <a:pt x="76" y="45"/>
                  </a:lnTo>
                  <a:lnTo>
                    <a:pt x="67" y="53"/>
                  </a:lnTo>
                  <a:lnTo>
                    <a:pt x="55" y="60"/>
                  </a:lnTo>
                  <a:lnTo>
                    <a:pt x="41" y="67"/>
                  </a:lnTo>
                  <a:lnTo>
                    <a:pt x="28" y="74"/>
                  </a:lnTo>
                  <a:lnTo>
                    <a:pt x="19" y="79"/>
                  </a:lnTo>
                  <a:lnTo>
                    <a:pt x="16" y="81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" name="Freeform 45"/>
            <p:cNvSpPr/>
            <p:nvPr/>
          </p:nvSpPr>
          <p:spPr bwMode="gray">
            <a:xfrm>
              <a:off x="3910" y="962"/>
              <a:ext cx="234" cy="223"/>
            </a:xfrm>
            <a:custGeom>
              <a:gdLst>
                <a:gd name="T0" fmla="*/ 0 w 467"/>
                <a:gd name="T1" fmla="*/ 418 h 447"/>
                <a:gd name="T2" fmla="*/ 20 w 467"/>
                <a:gd name="T3" fmla="*/ 387 h 447"/>
                <a:gd name="T4" fmla="*/ 28 w 467"/>
                <a:gd name="T5" fmla="*/ 374 h 447"/>
                <a:gd name="T6" fmla="*/ 49 w 467"/>
                <a:gd name="T7" fmla="*/ 362 h 447"/>
                <a:gd name="T8" fmla="*/ 65 w 467"/>
                <a:gd name="T9" fmla="*/ 348 h 447"/>
                <a:gd name="T10" fmla="*/ 62 w 467"/>
                <a:gd name="T11" fmla="*/ 332 h 447"/>
                <a:gd name="T12" fmla="*/ 54 w 467"/>
                <a:gd name="T13" fmla="*/ 317 h 447"/>
                <a:gd name="T14" fmla="*/ 67 w 467"/>
                <a:gd name="T15" fmla="*/ 294 h 447"/>
                <a:gd name="T16" fmla="*/ 90 w 467"/>
                <a:gd name="T17" fmla="*/ 277 h 447"/>
                <a:gd name="T18" fmla="*/ 116 w 467"/>
                <a:gd name="T19" fmla="*/ 250 h 447"/>
                <a:gd name="T20" fmla="*/ 132 w 467"/>
                <a:gd name="T21" fmla="*/ 211 h 447"/>
                <a:gd name="T22" fmla="*/ 149 w 467"/>
                <a:gd name="T23" fmla="*/ 188 h 447"/>
                <a:gd name="T24" fmla="*/ 160 w 467"/>
                <a:gd name="T25" fmla="*/ 196 h 447"/>
                <a:gd name="T26" fmla="*/ 178 w 467"/>
                <a:gd name="T27" fmla="*/ 182 h 447"/>
                <a:gd name="T28" fmla="*/ 182 w 467"/>
                <a:gd name="T29" fmla="*/ 166 h 447"/>
                <a:gd name="T30" fmla="*/ 206 w 467"/>
                <a:gd name="T31" fmla="*/ 145 h 447"/>
                <a:gd name="T32" fmla="*/ 228 w 467"/>
                <a:gd name="T33" fmla="*/ 137 h 447"/>
                <a:gd name="T34" fmla="*/ 225 w 467"/>
                <a:gd name="T35" fmla="*/ 107 h 447"/>
                <a:gd name="T36" fmla="*/ 225 w 467"/>
                <a:gd name="T37" fmla="*/ 68 h 447"/>
                <a:gd name="T38" fmla="*/ 245 w 467"/>
                <a:gd name="T39" fmla="*/ 65 h 447"/>
                <a:gd name="T40" fmla="*/ 261 w 467"/>
                <a:gd name="T41" fmla="*/ 98 h 447"/>
                <a:gd name="T42" fmla="*/ 292 w 467"/>
                <a:gd name="T43" fmla="*/ 110 h 447"/>
                <a:gd name="T44" fmla="*/ 321 w 467"/>
                <a:gd name="T45" fmla="*/ 98 h 447"/>
                <a:gd name="T46" fmla="*/ 338 w 467"/>
                <a:gd name="T47" fmla="*/ 92 h 447"/>
                <a:gd name="T48" fmla="*/ 360 w 467"/>
                <a:gd name="T49" fmla="*/ 70 h 447"/>
                <a:gd name="T50" fmla="*/ 401 w 467"/>
                <a:gd name="T51" fmla="*/ 20 h 447"/>
                <a:gd name="T52" fmla="*/ 439 w 467"/>
                <a:gd name="T53" fmla="*/ 2 h 447"/>
                <a:gd name="T54" fmla="*/ 466 w 467"/>
                <a:gd name="T55" fmla="*/ 5 h 447"/>
                <a:gd name="T56" fmla="*/ 461 w 467"/>
                <a:gd name="T57" fmla="*/ 28 h 447"/>
                <a:gd name="T58" fmla="*/ 453 w 467"/>
                <a:gd name="T59" fmla="*/ 45 h 447"/>
                <a:gd name="T60" fmla="*/ 467 w 467"/>
                <a:gd name="T61" fmla="*/ 67 h 447"/>
                <a:gd name="T62" fmla="*/ 449 w 467"/>
                <a:gd name="T63" fmla="*/ 87 h 447"/>
                <a:gd name="T64" fmla="*/ 411 w 467"/>
                <a:gd name="T65" fmla="*/ 90 h 447"/>
                <a:gd name="T66" fmla="*/ 373 w 467"/>
                <a:gd name="T67" fmla="*/ 110 h 447"/>
                <a:gd name="T68" fmla="*/ 351 w 467"/>
                <a:gd name="T69" fmla="*/ 123 h 447"/>
                <a:gd name="T70" fmla="*/ 309 w 467"/>
                <a:gd name="T71" fmla="*/ 140 h 447"/>
                <a:gd name="T72" fmla="*/ 293 w 467"/>
                <a:gd name="T73" fmla="*/ 155 h 447"/>
                <a:gd name="T74" fmla="*/ 272 w 467"/>
                <a:gd name="T75" fmla="*/ 193 h 447"/>
                <a:gd name="T76" fmla="*/ 245 w 467"/>
                <a:gd name="T77" fmla="*/ 219 h 447"/>
                <a:gd name="T78" fmla="*/ 208 w 467"/>
                <a:gd name="T79" fmla="*/ 227 h 447"/>
                <a:gd name="T80" fmla="*/ 183 w 467"/>
                <a:gd name="T81" fmla="*/ 225 h 447"/>
                <a:gd name="T82" fmla="*/ 169 w 467"/>
                <a:gd name="T83" fmla="*/ 231 h 447"/>
                <a:gd name="T84" fmla="*/ 163 w 467"/>
                <a:gd name="T85" fmla="*/ 241 h 447"/>
                <a:gd name="T86" fmla="*/ 171 w 467"/>
                <a:gd name="T87" fmla="*/ 266 h 447"/>
                <a:gd name="T88" fmla="*/ 149 w 467"/>
                <a:gd name="T89" fmla="*/ 297 h 447"/>
                <a:gd name="T90" fmla="*/ 110 w 467"/>
                <a:gd name="T91" fmla="*/ 337 h 447"/>
                <a:gd name="T92" fmla="*/ 91 w 467"/>
                <a:gd name="T93" fmla="*/ 379 h 447"/>
                <a:gd name="T94" fmla="*/ 62 w 467"/>
                <a:gd name="T95" fmla="*/ 393 h 447"/>
                <a:gd name="T96" fmla="*/ 40 w 467"/>
                <a:gd name="T97" fmla="*/ 410 h 447"/>
                <a:gd name="T98" fmla="*/ 31 w 467"/>
                <a:gd name="T99" fmla="*/ 440 h 447"/>
                <a:gd name="T100" fmla="*/ 14 w 467"/>
                <a:gd name="T101" fmla="*/ 446 h 447"/>
                <a:gd name="T102" fmla="*/ 4 w 467"/>
                <a:gd name="T103" fmla="*/ 438 h 4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7" h="447">
                  <a:moveTo>
                    <a:pt x="3" y="436"/>
                  </a:moveTo>
                  <a:lnTo>
                    <a:pt x="0" y="426"/>
                  </a:lnTo>
                  <a:lnTo>
                    <a:pt x="0" y="418"/>
                  </a:lnTo>
                  <a:lnTo>
                    <a:pt x="4" y="408"/>
                  </a:lnTo>
                  <a:lnTo>
                    <a:pt x="14" y="396"/>
                  </a:lnTo>
                  <a:lnTo>
                    <a:pt x="20" y="387"/>
                  </a:lnTo>
                  <a:lnTo>
                    <a:pt x="23" y="382"/>
                  </a:lnTo>
                  <a:lnTo>
                    <a:pt x="25" y="379"/>
                  </a:lnTo>
                  <a:lnTo>
                    <a:pt x="28" y="374"/>
                  </a:lnTo>
                  <a:lnTo>
                    <a:pt x="34" y="368"/>
                  </a:lnTo>
                  <a:lnTo>
                    <a:pt x="42" y="363"/>
                  </a:lnTo>
                  <a:lnTo>
                    <a:pt x="49" y="362"/>
                  </a:lnTo>
                  <a:lnTo>
                    <a:pt x="56" y="360"/>
                  </a:lnTo>
                  <a:lnTo>
                    <a:pt x="60" y="357"/>
                  </a:lnTo>
                  <a:lnTo>
                    <a:pt x="65" y="348"/>
                  </a:lnTo>
                  <a:lnTo>
                    <a:pt x="67" y="340"/>
                  </a:lnTo>
                  <a:lnTo>
                    <a:pt x="65" y="336"/>
                  </a:lnTo>
                  <a:lnTo>
                    <a:pt x="62" y="332"/>
                  </a:lnTo>
                  <a:lnTo>
                    <a:pt x="57" y="329"/>
                  </a:lnTo>
                  <a:lnTo>
                    <a:pt x="54" y="325"/>
                  </a:lnTo>
                  <a:lnTo>
                    <a:pt x="54" y="317"/>
                  </a:lnTo>
                  <a:lnTo>
                    <a:pt x="57" y="304"/>
                  </a:lnTo>
                  <a:lnTo>
                    <a:pt x="62" y="298"/>
                  </a:lnTo>
                  <a:lnTo>
                    <a:pt x="67" y="294"/>
                  </a:lnTo>
                  <a:lnTo>
                    <a:pt x="74" y="287"/>
                  </a:lnTo>
                  <a:lnTo>
                    <a:pt x="82" y="281"/>
                  </a:lnTo>
                  <a:lnTo>
                    <a:pt x="90" y="277"/>
                  </a:lnTo>
                  <a:lnTo>
                    <a:pt x="98" y="270"/>
                  </a:lnTo>
                  <a:lnTo>
                    <a:pt x="107" y="263"/>
                  </a:lnTo>
                  <a:lnTo>
                    <a:pt x="116" y="250"/>
                  </a:lnTo>
                  <a:lnTo>
                    <a:pt x="124" y="235"/>
                  </a:lnTo>
                  <a:lnTo>
                    <a:pt x="129" y="222"/>
                  </a:lnTo>
                  <a:lnTo>
                    <a:pt x="132" y="211"/>
                  </a:lnTo>
                  <a:lnTo>
                    <a:pt x="136" y="202"/>
                  </a:lnTo>
                  <a:lnTo>
                    <a:pt x="143" y="193"/>
                  </a:lnTo>
                  <a:lnTo>
                    <a:pt x="149" y="188"/>
                  </a:lnTo>
                  <a:lnTo>
                    <a:pt x="154" y="190"/>
                  </a:lnTo>
                  <a:lnTo>
                    <a:pt x="157" y="193"/>
                  </a:lnTo>
                  <a:lnTo>
                    <a:pt x="160" y="196"/>
                  </a:lnTo>
                  <a:lnTo>
                    <a:pt x="164" y="196"/>
                  </a:lnTo>
                  <a:lnTo>
                    <a:pt x="172" y="191"/>
                  </a:lnTo>
                  <a:lnTo>
                    <a:pt x="178" y="182"/>
                  </a:lnTo>
                  <a:lnTo>
                    <a:pt x="180" y="176"/>
                  </a:lnTo>
                  <a:lnTo>
                    <a:pt x="182" y="171"/>
                  </a:lnTo>
                  <a:lnTo>
                    <a:pt x="182" y="166"/>
                  </a:lnTo>
                  <a:lnTo>
                    <a:pt x="186" y="160"/>
                  </a:lnTo>
                  <a:lnTo>
                    <a:pt x="194" y="152"/>
                  </a:lnTo>
                  <a:lnTo>
                    <a:pt x="206" y="145"/>
                  </a:lnTo>
                  <a:lnTo>
                    <a:pt x="216" y="141"/>
                  </a:lnTo>
                  <a:lnTo>
                    <a:pt x="223" y="140"/>
                  </a:lnTo>
                  <a:lnTo>
                    <a:pt x="228" y="137"/>
                  </a:lnTo>
                  <a:lnTo>
                    <a:pt x="230" y="131"/>
                  </a:lnTo>
                  <a:lnTo>
                    <a:pt x="228" y="121"/>
                  </a:lnTo>
                  <a:lnTo>
                    <a:pt x="225" y="107"/>
                  </a:lnTo>
                  <a:lnTo>
                    <a:pt x="223" y="93"/>
                  </a:lnTo>
                  <a:lnTo>
                    <a:pt x="222" y="79"/>
                  </a:lnTo>
                  <a:lnTo>
                    <a:pt x="225" y="68"/>
                  </a:lnTo>
                  <a:lnTo>
                    <a:pt x="233" y="61"/>
                  </a:lnTo>
                  <a:lnTo>
                    <a:pt x="239" y="59"/>
                  </a:lnTo>
                  <a:lnTo>
                    <a:pt x="245" y="65"/>
                  </a:lnTo>
                  <a:lnTo>
                    <a:pt x="250" y="75"/>
                  </a:lnTo>
                  <a:lnTo>
                    <a:pt x="255" y="87"/>
                  </a:lnTo>
                  <a:lnTo>
                    <a:pt x="261" y="98"/>
                  </a:lnTo>
                  <a:lnTo>
                    <a:pt x="267" y="106"/>
                  </a:lnTo>
                  <a:lnTo>
                    <a:pt x="276" y="110"/>
                  </a:lnTo>
                  <a:lnTo>
                    <a:pt x="292" y="110"/>
                  </a:lnTo>
                  <a:lnTo>
                    <a:pt x="303" y="107"/>
                  </a:lnTo>
                  <a:lnTo>
                    <a:pt x="310" y="104"/>
                  </a:lnTo>
                  <a:lnTo>
                    <a:pt x="321" y="98"/>
                  </a:lnTo>
                  <a:lnTo>
                    <a:pt x="329" y="95"/>
                  </a:lnTo>
                  <a:lnTo>
                    <a:pt x="334" y="93"/>
                  </a:lnTo>
                  <a:lnTo>
                    <a:pt x="338" y="92"/>
                  </a:lnTo>
                  <a:lnTo>
                    <a:pt x="345" y="89"/>
                  </a:lnTo>
                  <a:lnTo>
                    <a:pt x="351" y="81"/>
                  </a:lnTo>
                  <a:lnTo>
                    <a:pt x="360" y="70"/>
                  </a:lnTo>
                  <a:lnTo>
                    <a:pt x="373" y="51"/>
                  </a:lnTo>
                  <a:lnTo>
                    <a:pt x="387" y="34"/>
                  </a:lnTo>
                  <a:lnTo>
                    <a:pt x="401" y="20"/>
                  </a:lnTo>
                  <a:lnTo>
                    <a:pt x="416" y="9"/>
                  </a:lnTo>
                  <a:lnTo>
                    <a:pt x="427" y="5"/>
                  </a:lnTo>
                  <a:lnTo>
                    <a:pt x="439" y="2"/>
                  </a:lnTo>
                  <a:lnTo>
                    <a:pt x="450" y="0"/>
                  </a:lnTo>
                  <a:lnTo>
                    <a:pt x="460" y="2"/>
                  </a:lnTo>
                  <a:lnTo>
                    <a:pt x="466" y="5"/>
                  </a:lnTo>
                  <a:lnTo>
                    <a:pt x="467" y="13"/>
                  </a:lnTo>
                  <a:lnTo>
                    <a:pt x="466" y="22"/>
                  </a:lnTo>
                  <a:lnTo>
                    <a:pt x="461" y="28"/>
                  </a:lnTo>
                  <a:lnTo>
                    <a:pt x="456" y="34"/>
                  </a:lnTo>
                  <a:lnTo>
                    <a:pt x="453" y="39"/>
                  </a:lnTo>
                  <a:lnTo>
                    <a:pt x="453" y="45"/>
                  </a:lnTo>
                  <a:lnTo>
                    <a:pt x="458" y="53"/>
                  </a:lnTo>
                  <a:lnTo>
                    <a:pt x="464" y="61"/>
                  </a:lnTo>
                  <a:lnTo>
                    <a:pt x="467" y="67"/>
                  </a:lnTo>
                  <a:lnTo>
                    <a:pt x="467" y="75"/>
                  </a:lnTo>
                  <a:lnTo>
                    <a:pt x="460" y="82"/>
                  </a:lnTo>
                  <a:lnTo>
                    <a:pt x="449" y="87"/>
                  </a:lnTo>
                  <a:lnTo>
                    <a:pt x="438" y="87"/>
                  </a:lnTo>
                  <a:lnTo>
                    <a:pt x="425" y="89"/>
                  </a:lnTo>
                  <a:lnTo>
                    <a:pt x="411" y="90"/>
                  </a:lnTo>
                  <a:lnTo>
                    <a:pt x="394" y="98"/>
                  </a:lnTo>
                  <a:lnTo>
                    <a:pt x="382" y="104"/>
                  </a:lnTo>
                  <a:lnTo>
                    <a:pt x="373" y="110"/>
                  </a:lnTo>
                  <a:lnTo>
                    <a:pt x="366" y="113"/>
                  </a:lnTo>
                  <a:lnTo>
                    <a:pt x="360" y="118"/>
                  </a:lnTo>
                  <a:lnTo>
                    <a:pt x="351" y="123"/>
                  </a:lnTo>
                  <a:lnTo>
                    <a:pt x="335" y="129"/>
                  </a:lnTo>
                  <a:lnTo>
                    <a:pt x="318" y="137"/>
                  </a:lnTo>
                  <a:lnTo>
                    <a:pt x="309" y="140"/>
                  </a:lnTo>
                  <a:lnTo>
                    <a:pt x="303" y="145"/>
                  </a:lnTo>
                  <a:lnTo>
                    <a:pt x="298" y="148"/>
                  </a:lnTo>
                  <a:lnTo>
                    <a:pt x="293" y="155"/>
                  </a:lnTo>
                  <a:lnTo>
                    <a:pt x="286" y="166"/>
                  </a:lnTo>
                  <a:lnTo>
                    <a:pt x="278" y="182"/>
                  </a:lnTo>
                  <a:lnTo>
                    <a:pt x="272" y="193"/>
                  </a:lnTo>
                  <a:lnTo>
                    <a:pt x="265" y="202"/>
                  </a:lnTo>
                  <a:lnTo>
                    <a:pt x="258" y="210"/>
                  </a:lnTo>
                  <a:lnTo>
                    <a:pt x="245" y="219"/>
                  </a:lnTo>
                  <a:lnTo>
                    <a:pt x="231" y="227"/>
                  </a:lnTo>
                  <a:lnTo>
                    <a:pt x="219" y="228"/>
                  </a:lnTo>
                  <a:lnTo>
                    <a:pt x="208" y="227"/>
                  </a:lnTo>
                  <a:lnTo>
                    <a:pt x="197" y="225"/>
                  </a:lnTo>
                  <a:lnTo>
                    <a:pt x="188" y="225"/>
                  </a:lnTo>
                  <a:lnTo>
                    <a:pt x="183" y="225"/>
                  </a:lnTo>
                  <a:lnTo>
                    <a:pt x="177" y="227"/>
                  </a:lnTo>
                  <a:lnTo>
                    <a:pt x="172" y="228"/>
                  </a:lnTo>
                  <a:lnTo>
                    <a:pt x="169" y="231"/>
                  </a:lnTo>
                  <a:lnTo>
                    <a:pt x="166" y="233"/>
                  </a:lnTo>
                  <a:lnTo>
                    <a:pt x="164" y="236"/>
                  </a:lnTo>
                  <a:lnTo>
                    <a:pt x="163" y="241"/>
                  </a:lnTo>
                  <a:lnTo>
                    <a:pt x="164" y="245"/>
                  </a:lnTo>
                  <a:lnTo>
                    <a:pt x="169" y="255"/>
                  </a:lnTo>
                  <a:lnTo>
                    <a:pt x="171" y="266"/>
                  </a:lnTo>
                  <a:lnTo>
                    <a:pt x="169" y="275"/>
                  </a:lnTo>
                  <a:lnTo>
                    <a:pt x="161" y="286"/>
                  </a:lnTo>
                  <a:lnTo>
                    <a:pt x="149" y="297"/>
                  </a:lnTo>
                  <a:lnTo>
                    <a:pt x="135" y="308"/>
                  </a:lnTo>
                  <a:lnTo>
                    <a:pt x="122" y="320"/>
                  </a:lnTo>
                  <a:lnTo>
                    <a:pt x="110" y="337"/>
                  </a:lnTo>
                  <a:lnTo>
                    <a:pt x="102" y="354"/>
                  </a:lnTo>
                  <a:lnTo>
                    <a:pt x="96" y="370"/>
                  </a:lnTo>
                  <a:lnTo>
                    <a:pt x="91" y="379"/>
                  </a:lnTo>
                  <a:lnTo>
                    <a:pt x="82" y="385"/>
                  </a:lnTo>
                  <a:lnTo>
                    <a:pt x="73" y="390"/>
                  </a:lnTo>
                  <a:lnTo>
                    <a:pt x="62" y="393"/>
                  </a:lnTo>
                  <a:lnTo>
                    <a:pt x="53" y="396"/>
                  </a:lnTo>
                  <a:lnTo>
                    <a:pt x="45" y="402"/>
                  </a:lnTo>
                  <a:lnTo>
                    <a:pt x="40" y="410"/>
                  </a:lnTo>
                  <a:lnTo>
                    <a:pt x="37" y="421"/>
                  </a:lnTo>
                  <a:lnTo>
                    <a:pt x="34" y="432"/>
                  </a:lnTo>
                  <a:lnTo>
                    <a:pt x="31" y="440"/>
                  </a:lnTo>
                  <a:lnTo>
                    <a:pt x="26" y="446"/>
                  </a:lnTo>
                  <a:lnTo>
                    <a:pt x="18" y="447"/>
                  </a:lnTo>
                  <a:lnTo>
                    <a:pt x="14" y="446"/>
                  </a:lnTo>
                  <a:lnTo>
                    <a:pt x="9" y="443"/>
                  </a:lnTo>
                  <a:lnTo>
                    <a:pt x="6" y="441"/>
                  </a:lnTo>
                  <a:lnTo>
                    <a:pt x="4" y="438"/>
                  </a:lnTo>
                  <a:lnTo>
                    <a:pt x="3" y="436"/>
                  </a:lnTo>
                  <a:lnTo>
                    <a:pt x="3" y="436"/>
                  </a:lnTo>
                </a:path>
              </a:pathLst>
            </a:custGeom>
            <a:grpFill/>
            <a:ln w="4826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2" name="文本框 331"/>
          <p:cNvSpPr txBox="1"/>
          <p:nvPr/>
        </p:nvSpPr>
        <p:spPr>
          <a:xfrm>
            <a:off x="8446627" y="1605590"/>
            <a:ext cx="297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contents analysis documents analysis were used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endParaRPr lang="zh-CN" altLang="en-US"/>
          </a:p>
        </p:txBody>
      </p:sp>
      <p:sp>
        <p:nvSpPr>
          <p:cNvPr id="333" name="文本框 332"/>
          <p:cNvSpPr txBox="1"/>
          <p:nvPr/>
        </p:nvSpPr>
        <p:spPr>
          <a:xfrm>
            <a:off x="8446627" y="3354872"/>
            <a:ext cx="297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contents analysis documents analysis were used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endParaRPr lang="zh-CN" altLang="en-US"/>
          </a:p>
        </p:txBody>
      </p:sp>
      <p:sp>
        <p:nvSpPr>
          <p:cNvPr id="334" name="文本框 333"/>
          <p:cNvSpPr txBox="1"/>
          <p:nvPr/>
        </p:nvSpPr>
        <p:spPr>
          <a:xfrm>
            <a:off x="8446627" y="5043482"/>
            <a:ext cx="297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contents analysis documents analysis were used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43" y="1062"/>
            <a:ext cx="9685229" cy="684242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43542" y="4442186"/>
            <a:ext cx="12235542" cy="2677418"/>
            <a:chOff x="-12684" y="4442185"/>
            <a:chExt cx="10851062" cy="2677418"/>
          </a:xfrm>
          <a:solidFill>
            <a:srgbClr val="E44D44"/>
          </a:solidFill>
        </p:grpSpPr>
        <p:sp>
          <p:nvSpPr>
            <p:cNvPr id="14" name="矩形 13"/>
            <p:cNvSpPr/>
            <p:nvPr/>
          </p:nvSpPr>
          <p:spPr>
            <a:xfrm>
              <a:off x="-1" y="5167086"/>
              <a:ext cx="10838379" cy="1690914"/>
            </a:xfrm>
            <a:prstGeom prst="rect">
              <a:avLst/>
            </a:prstGeom>
            <a:solidFill>
              <a:srgbClr val="C53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965262" y="5365277"/>
              <a:ext cx="8847129" cy="1754326"/>
            </a:xfrm>
            <a:prstGeom prst="rect">
              <a:avLst/>
            </a:prstGeom>
            <a:solidFill>
              <a:srgbClr val="C53B28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000">
                  <a:solidFill>
                    <a:schemeClr val="bg1"/>
                  </a:solidFill>
                </a:rPr>
                <a:t>TEXT HERE</a:t>
              </a:r>
              <a:endParaRPr lang="en-US" altLang="zh-CN" sz="3000">
                <a:solidFill>
                  <a:schemeClr val="bg1"/>
                </a:solidFill>
              </a:endParaRPr>
            </a:p>
            <a:p>
              <a:r>
                <a:rPr lang="en-US" altLang="zh-CN" sz="200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participant observation, contents analysis documents analysis were used for date collection .participant observation, contents analysis</a:t>
              </a:r>
              <a:endParaRPr lang="en-US" altLang="zh-CN" sz="20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endParaRPr lang="zh-CN" altLang="en-US" sz="20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-12684" y="4442185"/>
              <a:ext cx="1965263" cy="1965263"/>
            </a:xfrm>
            <a:prstGeom prst="ellipse">
              <a:avLst/>
            </a:prstGeom>
            <a:solidFill>
              <a:srgbClr val="C53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89747" y="4693865"/>
              <a:ext cx="1211199" cy="954107"/>
            </a:xfrm>
            <a:prstGeom prst="rect">
              <a:avLst/>
            </a:prstGeom>
            <a:solidFill>
              <a:srgbClr val="C53B28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201X</a:t>
              </a:r>
              <a:endPara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800">
                  <a:latin typeface="Broadway" panose="04040905080b02020502" pitchFamily="82" charset="0"/>
                  <a:ea typeface="Batang" panose="02030600000101010101" pitchFamily="18" charset="-127"/>
                </a:rPr>
                <a:t>CASE</a:t>
              </a:r>
              <a:endParaRPr lang="zh-CN" altLang="en-US" sz="2800">
                <a:latin typeface="Broadway" panose="04040905080b02020502" pitchFamily="82" charset="0"/>
                <a:ea typeface="Batang" panose="02030600000101010101" pitchFamily="18" charset="-127"/>
              </a:endParaRPr>
            </a:p>
          </p:txBody>
        </p:sp>
      </p:grp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1C1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8" name="椭圆 607"/>
          <p:cNvSpPr/>
          <p:nvPr/>
        </p:nvSpPr>
        <p:spPr>
          <a:xfrm>
            <a:off x="1189748" y="1777403"/>
            <a:ext cx="118371" cy="118371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3" name="组合 282"/>
          <p:cNvGrpSpPr/>
          <p:nvPr/>
        </p:nvGrpSpPr>
        <p:grpSpPr>
          <a:xfrm>
            <a:off x="7804648" y="764644"/>
            <a:ext cx="438452" cy="445313"/>
            <a:chOff x="2879586" y="1500642"/>
            <a:chExt cx="3088202" cy="3136530"/>
          </a:xfrm>
        </p:grpSpPr>
        <p:sp>
          <p:nvSpPr>
            <p:cNvPr id="248" name="椭圆 247"/>
            <p:cNvSpPr/>
            <p:nvPr/>
          </p:nvSpPr>
          <p:spPr>
            <a:xfrm>
              <a:off x="2879586" y="1551072"/>
              <a:ext cx="3086100" cy="3086100"/>
            </a:xfrm>
            <a:prstGeom prst="ellipse">
              <a:avLst/>
            </a:prstGeom>
            <a:solidFill>
              <a:srgbClr val="E93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任意多边形 262"/>
            <p:cNvSpPr/>
            <p:nvPr/>
          </p:nvSpPr>
          <p:spPr>
            <a:xfrm>
              <a:off x="4500382" y="2725705"/>
              <a:ext cx="1467406" cy="1041713"/>
            </a:xfrm>
            <a:custGeom>
              <a:gdLst>
                <a:gd name="connsiteX0" fmla="*/ 891540 w 1467406"/>
                <a:gd name="connsiteY0" fmla="*/ 0 h 1041713"/>
                <a:gd name="connsiteX1" fmla="*/ 1154430 w 1467406"/>
                <a:gd name="connsiteY1" fmla="*/ 274320 h 1041713"/>
                <a:gd name="connsiteX2" fmla="*/ 1467406 w 1467406"/>
                <a:gd name="connsiteY2" fmla="*/ 420819 h 1041713"/>
                <a:gd name="connsiteX3" fmla="*/ 1463886 w 1467406"/>
                <a:gd name="connsiteY3" fmla="*/ 490537 h 1041713"/>
                <a:gd name="connsiteX4" fmla="*/ 1330528 w 1467406"/>
                <a:gd name="connsiteY4" fmla="*/ 1011822 h 1041713"/>
                <a:gd name="connsiteX5" fmla="*/ 1316128 w 1467406"/>
                <a:gd name="connsiteY5" fmla="*/ 1041713 h 1041713"/>
                <a:gd name="connsiteX6" fmla="*/ 342900 w 1467406"/>
                <a:gd name="connsiteY6" fmla="*/ 617220 h 1041713"/>
                <a:gd name="connsiteX7" fmla="*/ 0 w 1467406"/>
                <a:gd name="connsiteY7" fmla="*/ 468630 h 1041713"/>
                <a:gd name="connsiteX8" fmla="*/ 182880 w 1467406"/>
                <a:gd name="connsiteY8" fmla="*/ 160020 h 1041713"/>
                <a:gd name="connsiteX9" fmla="*/ 674370 w 1467406"/>
                <a:gd name="connsiteY9" fmla="*/ 262890 h 10417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7406" h="1041713">
                  <a:moveTo>
                    <a:pt x="891540" y="0"/>
                  </a:moveTo>
                  <a:lnTo>
                    <a:pt x="1154430" y="274320"/>
                  </a:lnTo>
                  <a:lnTo>
                    <a:pt x="1467406" y="420819"/>
                  </a:lnTo>
                  <a:lnTo>
                    <a:pt x="1463886" y="490537"/>
                  </a:lnTo>
                  <a:cubicBezTo>
                    <a:pt x="1445283" y="673715"/>
                    <a:pt x="1399461" y="848846"/>
                    <a:pt x="1330528" y="1011822"/>
                  </a:cubicBezTo>
                  <a:lnTo>
                    <a:pt x="1316128" y="1041713"/>
                  </a:lnTo>
                  <a:lnTo>
                    <a:pt x="342900" y="617220"/>
                  </a:lnTo>
                  <a:lnTo>
                    <a:pt x="0" y="468630"/>
                  </a:lnTo>
                  <a:lnTo>
                    <a:pt x="182880" y="160020"/>
                  </a:lnTo>
                  <a:lnTo>
                    <a:pt x="674370" y="262890"/>
                  </a:lnTo>
                  <a:close/>
                </a:path>
              </a:pathLst>
            </a:custGeom>
            <a:solidFill>
              <a:srgbClr val="9F2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任意多边形 279"/>
            <p:cNvSpPr/>
            <p:nvPr/>
          </p:nvSpPr>
          <p:spPr>
            <a:xfrm rot="21193452">
              <a:off x="4369637" y="1500642"/>
              <a:ext cx="782125" cy="1119857"/>
            </a:xfrm>
            <a:custGeom>
              <a:gdLst>
                <a:gd name="connsiteX0" fmla="*/ 171272 w 782125"/>
                <a:gd name="connsiteY0" fmla="*/ 10574 h 1119857"/>
                <a:gd name="connsiteX1" fmla="*/ 640570 w 782125"/>
                <a:gd name="connsiteY1" fmla="*/ 178784 h 1119857"/>
                <a:gd name="connsiteX2" fmla="*/ 782125 w 782125"/>
                <a:gd name="connsiteY2" fmla="*/ 274324 h 1119857"/>
                <a:gd name="connsiteX3" fmla="*/ 445770 w 782125"/>
                <a:gd name="connsiteY3" fmla="*/ 456917 h 1119857"/>
                <a:gd name="connsiteX4" fmla="*/ 548640 w 782125"/>
                <a:gd name="connsiteY4" fmla="*/ 754097 h 1119857"/>
                <a:gd name="connsiteX5" fmla="*/ 445770 w 782125"/>
                <a:gd name="connsiteY5" fmla="*/ 1119857 h 1119857"/>
                <a:gd name="connsiteX6" fmla="*/ 0 w 782125"/>
                <a:gd name="connsiteY6" fmla="*/ 719807 h 1119857"/>
                <a:gd name="connsiteX7" fmla="*/ 21812 w 782125"/>
                <a:gd name="connsiteY7" fmla="*/ 0 h 11198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2125" h="1119857">
                  <a:moveTo>
                    <a:pt x="171272" y="10574"/>
                  </a:moveTo>
                  <a:cubicBezTo>
                    <a:pt x="336182" y="34039"/>
                    <a:pt x="493847" y="91836"/>
                    <a:pt x="640570" y="178784"/>
                  </a:cubicBezTo>
                  <a:lnTo>
                    <a:pt x="782125" y="274324"/>
                  </a:lnTo>
                  <a:lnTo>
                    <a:pt x="445770" y="456917"/>
                  </a:lnTo>
                  <a:lnTo>
                    <a:pt x="548640" y="754097"/>
                  </a:lnTo>
                  <a:lnTo>
                    <a:pt x="445770" y="1119857"/>
                  </a:lnTo>
                  <a:lnTo>
                    <a:pt x="0" y="719807"/>
                  </a:lnTo>
                  <a:lnTo>
                    <a:pt x="21812" y="0"/>
                  </a:lnTo>
                  <a:close/>
                </a:path>
              </a:pathLst>
            </a:custGeom>
            <a:solidFill>
              <a:srgbClr val="9F2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任意多边形 272"/>
            <p:cNvSpPr/>
            <p:nvPr/>
          </p:nvSpPr>
          <p:spPr>
            <a:xfrm>
              <a:off x="2972223" y="2039833"/>
              <a:ext cx="1065748" cy="1116117"/>
            </a:xfrm>
            <a:custGeom>
              <a:gdLst>
                <a:gd name="connsiteX0" fmla="*/ 317938 w 1065748"/>
                <a:gd name="connsiteY0" fmla="*/ 0 h 1116117"/>
                <a:gd name="connsiteX1" fmla="*/ 951448 w 1065748"/>
                <a:gd name="connsiteY1" fmla="*/ 270297 h 1116117"/>
                <a:gd name="connsiteX2" fmla="*/ 1065748 w 1065748"/>
                <a:gd name="connsiteY2" fmla="*/ 658917 h 1116117"/>
                <a:gd name="connsiteX3" fmla="*/ 985738 w 1065748"/>
                <a:gd name="connsiteY3" fmla="*/ 921807 h 1116117"/>
                <a:gd name="connsiteX4" fmla="*/ 665698 w 1065748"/>
                <a:gd name="connsiteY4" fmla="*/ 1116117 h 1116117"/>
                <a:gd name="connsiteX5" fmla="*/ 0 w 1065748"/>
                <a:gd name="connsiteY5" fmla="*/ 520492 h 1116117"/>
                <a:gd name="connsiteX6" fmla="*/ 18985 w 1065748"/>
                <a:gd name="connsiteY6" fmla="*/ 468620 h 1116117"/>
                <a:gd name="connsiteX7" fmla="*/ 273920 w 1065748"/>
                <a:gd name="connsiteY7" fmla="*/ 48431 h 11161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5748" h="1116117">
                  <a:moveTo>
                    <a:pt x="317938" y="0"/>
                  </a:moveTo>
                  <a:lnTo>
                    <a:pt x="951448" y="270297"/>
                  </a:lnTo>
                  <a:lnTo>
                    <a:pt x="1065748" y="658917"/>
                  </a:lnTo>
                  <a:lnTo>
                    <a:pt x="985738" y="921807"/>
                  </a:lnTo>
                  <a:lnTo>
                    <a:pt x="665698" y="1116117"/>
                  </a:lnTo>
                  <a:lnTo>
                    <a:pt x="0" y="520492"/>
                  </a:lnTo>
                  <a:lnTo>
                    <a:pt x="18985" y="468620"/>
                  </a:lnTo>
                  <a:cubicBezTo>
                    <a:pt x="83588" y="315882"/>
                    <a:pt x="169849" y="174536"/>
                    <a:pt x="273920" y="48431"/>
                  </a:cubicBezTo>
                  <a:close/>
                </a:path>
              </a:pathLst>
            </a:custGeom>
            <a:solidFill>
              <a:srgbClr val="9F2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任意多边形 281"/>
            <p:cNvSpPr/>
            <p:nvPr/>
          </p:nvSpPr>
          <p:spPr>
            <a:xfrm>
              <a:off x="3091252" y="3146549"/>
              <a:ext cx="1705852" cy="1487644"/>
            </a:xfrm>
            <a:custGeom>
              <a:gdLst>
                <a:gd name="connsiteX0" fmla="*/ 1105078 w 1705852"/>
                <a:gd name="connsiteY0" fmla="*/ 0 h 1487644"/>
                <a:gd name="connsiteX1" fmla="*/ 1688008 w 1705852"/>
                <a:gd name="connsiteY1" fmla="*/ 720090 h 1487644"/>
                <a:gd name="connsiteX2" fmla="*/ 1207948 w 1705852"/>
                <a:gd name="connsiteY2" fmla="*/ 1017270 h 1487644"/>
                <a:gd name="connsiteX3" fmla="*/ 1705852 w 1705852"/>
                <a:gd name="connsiteY3" fmla="*/ 1456597 h 1487644"/>
                <a:gd name="connsiteX4" fmla="*/ 1704310 w 1705852"/>
                <a:gd name="connsiteY4" fmla="*/ 1457031 h 1487644"/>
                <a:gd name="connsiteX5" fmla="*/ 1690990 w 1705852"/>
                <a:gd name="connsiteY5" fmla="*/ 1443878 h 1487644"/>
                <a:gd name="connsiteX6" fmla="*/ 1671587 w 1705852"/>
                <a:gd name="connsiteY6" fmla="*/ 1449461 h 1487644"/>
                <a:gd name="connsiteX7" fmla="*/ 1333142 w 1705852"/>
                <a:gd name="connsiteY7" fmla="*/ 1487644 h 1487644"/>
                <a:gd name="connsiteX8" fmla="*/ 63315 w 1705852"/>
                <a:gd name="connsiteY8" fmla="*/ 838166 h 1487644"/>
                <a:gd name="connsiteX9" fmla="*/ 0 w 1705852"/>
                <a:gd name="connsiteY9" fmla="*/ 745733 h 1487644"/>
                <a:gd name="connsiteX10" fmla="*/ 602158 w 1705852"/>
                <a:gd name="connsiteY10" fmla="*/ 354330 h 1487644"/>
                <a:gd name="connsiteX11" fmla="*/ 876478 w 1705852"/>
                <a:gd name="connsiteY11" fmla="*/ 640080 h 1487644"/>
                <a:gd name="connsiteX12" fmla="*/ 1002208 w 1705852"/>
                <a:gd name="connsiteY12" fmla="*/ 480060 h 1487644"/>
                <a:gd name="connsiteX13" fmla="*/ 842188 w 1705852"/>
                <a:gd name="connsiteY13" fmla="*/ 251460 h 14876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5852" h="1487644">
                  <a:moveTo>
                    <a:pt x="1105078" y="0"/>
                  </a:moveTo>
                  <a:lnTo>
                    <a:pt x="1688008" y="720090"/>
                  </a:lnTo>
                  <a:lnTo>
                    <a:pt x="1207948" y="1017270"/>
                  </a:lnTo>
                  <a:lnTo>
                    <a:pt x="1705852" y="1456597"/>
                  </a:lnTo>
                  <a:lnTo>
                    <a:pt x="1704310" y="1457031"/>
                  </a:lnTo>
                  <a:lnTo>
                    <a:pt x="1690990" y="1443878"/>
                  </a:lnTo>
                  <a:lnTo>
                    <a:pt x="1671587" y="1449461"/>
                  </a:lnTo>
                  <a:cubicBezTo>
                    <a:pt x="1562267" y="1474497"/>
                    <a:pt x="1449076" y="1487644"/>
                    <a:pt x="1333142" y="1487644"/>
                  </a:cubicBezTo>
                  <a:cubicBezTo>
                    <a:pt x="825930" y="1487644"/>
                    <a:pt x="371238" y="1235992"/>
                    <a:pt x="63315" y="838166"/>
                  </a:cubicBezTo>
                  <a:lnTo>
                    <a:pt x="0" y="745733"/>
                  </a:lnTo>
                  <a:lnTo>
                    <a:pt x="602158" y="354330"/>
                  </a:lnTo>
                  <a:lnTo>
                    <a:pt x="876478" y="640080"/>
                  </a:lnTo>
                  <a:lnTo>
                    <a:pt x="1002208" y="480060"/>
                  </a:lnTo>
                  <a:lnTo>
                    <a:pt x="842188" y="251460"/>
                  </a:lnTo>
                  <a:close/>
                </a:path>
              </a:pathLst>
            </a:custGeom>
            <a:solidFill>
              <a:srgbClr val="9F2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04048" y="3620551"/>
            <a:ext cx="1564640" cy="1174011"/>
            <a:chOff x="211584" y="2410144"/>
            <a:chExt cx="773382" cy="580299"/>
          </a:xfrm>
        </p:grpSpPr>
        <p:sp>
          <p:nvSpPr>
            <p:cNvPr id="348" name="椭圆 347"/>
            <p:cNvSpPr/>
            <p:nvPr/>
          </p:nvSpPr>
          <p:spPr>
            <a:xfrm rot="1385688">
              <a:off x="298137" y="2410144"/>
              <a:ext cx="580299" cy="580299"/>
            </a:xfrm>
            <a:prstGeom prst="ellipse">
              <a:avLst/>
            </a:prstGeom>
            <a:solidFill>
              <a:srgbClr val="EF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任意多边形 345"/>
            <p:cNvSpPr/>
            <p:nvPr/>
          </p:nvSpPr>
          <p:spPr>
            <a:xfrm rot="1385688">
              <a:off x="450707" y="2504731"/>
              <a:ext cx="534259" cy="56941"/>
            </a:xfrm>
            <a:custGeom>
              <a:gdLst>
                <a:gd name="connsiteX0" fmla="*/ 1709431 w 2315094"/>
                <a:gd name="connsiteY0" fmla="*/ 9366 h 246743"/>
                <a:gd name="connsiteX1" fmla="*/ 1710303 w 2315094"/>
                <a:gd name="connsiteY1" fmla="*/ 9916 h 246743"/>
                <a:gd name="connsiteX2" fmla="*/ 1708294 w 2315094"/>
                <a:gd name="connsiteY2" fmla="*/ 9949 h 246743"/>
                <a:gd name="connsiteX3" fmla="*/ 1737605 w 2315094"/>
                <a:gd name="connsiteY3" fmla="*/ 33187 h 246743"/>
                <a:gd name="connsiteX4" fmla="*/ 1826922 w 2315094"/>
                <a:gd name="connsiteY4" fmla="*/ 119252 h 246743"/>
                <a:gd name="connsiteX5" fmla="*/ 1833735 w 2315094"/>
                <a:gd name="connsiteY5" fmla="*/ 127199 h 246743"/>
                <a:gd name="connsiteX6" fmla="*/ 1444236 w 2315094"/>
                <a:gd name="connsiteY6" fmla="*/ 159657 h 246743"/>
                <a:gd name="connsiteX7" fmla="*/ 1226522 w 2315094"/>
                <a:gd name="connsiteY7" fmla="*/ 159657 h 246743"/>
                <a:gd name="connsiteX8" fmla="*/ 907208 w 2315094"/>
                <a:gd name="connsiteY8" fmla="*/ 246743 h 246743"/>
                <a:gd name="connsiteX9" fmla="*/ 413722 w 2315094"/>
                <a:gd name="connsiteY9" fmla="*/ 217714 h 246743"/>
                <a:gd name="connsiteX10" fmla="*/ 152465 w 2315094"/>
                <a:gd name="connsiteY10" fmla="*/ 188685 h 246743"/>
                <a:gd name="connsiteX11" fmla="*/ 0 w 2315094"/>
                <a:gd name="connsiteY11" fmla="*/ 180867 h 246743"/>
                <a:gd name="connsiteX12" fmla="*/ 111374 w 2315094"/>
                <a:gd name="connsiteY12" fmla="*/ 58392 h 246743"/>
                <a:gd name="connsiteX13" fmla="*/ 134876 w 2315094"/>
                <a:gd name="connsiteY13" fmla="*/ 35745 h 246743"/>
                <a:gd name="connsiteX14" fmla="*/ 131924 w 2315094"/>
                <a:gd name="connsiteY14" fmla="*/ 35794 h 246743"/>
                <a:gd name="connsiteX15" fmla="*/ 133799 w 2315094"/>
                <a:gd name="connsiteY15" fmla="*/ 33732 h 246743"/>
                <a:gd name="connsiteX16" fmla="*/ 2315094 w 2315094"/>
                <a:gd name="connsiteY16" fmla="*/ 0 h 246743"/>
                <a:gd name="connsiteX17" fmla="*/ 2160167 w 2315094"/>
                <a:gd name="connsiteY17" fmla="*/ 2540 h 246743"/>
                <a:gd name="connsiteX18" fmla="*/ 2160183 w 2315094"/>
                <a:gd name="connsiteY18" fmla="*/ 2396 h 2467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15094" h="246743">
                  <a:moveTo>
                    <a:pt x="1709431" y="9366"/>
                  </a:moveTo>
                  <a:lnTo>
                    <a:pt x="1710303" y="9916"/>
                  </a:lnTo>
                  <a:lnTo>
                    <a:pt x="1708294" y="9949"/>
                  </a:lnTo>
                  <a:lnTo>
                    <a:pt x="1737605" y="33187"/>
                  </a:lnTo>
                  <a:cubicBezTo>
                    <a:pt x="1768664" y="60362"/>
                    <a:pt x="1798471" y="89088"/>
                    <a:pt x="1826922" y="119252"/>
                  </a:cubicBezTo>
                  <a:lnTo>
                    <a:pt x="1833735" y="127199"/>
                  </a:lnTo>
                  <a:lnTo>
                    <a:pt x="1444236" y="159657"/>
                  </a:lnTo>
                  <a:lnTo>
                    <a:pt x="1226522" y="159657"/>
                  </a:lnTo>
                  <a:lnTo>
                    <a:pt x="907208" y="246743"/>
                  </a:lnTo>
                  <a:lnTo>
                    <a:pt x="413722" y="217714"/>
                  </a:lnTo>
                  <a:lnTo>
                    <a:pt x="152465" y="188685"/>
                  </a:lnTo>
                  <a:lnTo>
                    <a:pt x="0" y="180867"/>
                  </a:lnTo>
                  <a:lnTo>
                    <a:pt x="111374" y="58392"/>
                  </a:lnTo>
                  <a:lnTo>
                    <a:pt x="134876" y="35745"/>
                  </a:lnTo>
                  <a:lnTo>
                    <a:pt x="131924" y="35794"/>
                  </a:lnTo>
                  <a:lnTo>
                    <a:pt x="133799" y="33732"/>
                  </a:lnTo>
                  <a:close/>
                  <a:moveTo>
                    <a:pt x="2315094" y="0"/>
                  </a:moveTo>
                  <a:lnTo>
                    <a:pt x="2160167" y="2540"/>
                  </a:lnTo>
                  <a:lnTo>
                    <a:pt x="2160183" y="2396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7" name="任意多边形 356"/>
            <p:cNvSpPr/>
            <p:nvPr/>
          </p:nvSpPr>
          <p:spPr>
            <a:xfrm rot="1385688">
              <a:off x="327986" y="2597920"/>
              <a:ext cx="573858" cy="66990"/>
            </a:xfrm>
            <a:custGeom>
              <a:gdLst>
                <a:gd name="connsiteX0" fmla="*/ 1525199 w 2486689"/>
                <a:gd name="connsiteY0" fmla="*/ 0 h 290286"/>
                <a:gd name="connsiteX1" fmla="*/ 1873542 w 2486689"/>
                <a:gd name="connsiteY1" fmla="*/ 43543 h 290286"/>
                <a:gd name="connsiteX2" fmla="*/ 2192856 w 2486689"/>
                <a:gd name="connsiteY2" fmla="*/ 43543 h 290286"/>
                <a:gd name="connsiteX3" fmla="*/ 2455358 w 2486689"/>
                <a:gd name="connsiteY3" fmla="*/ 43543 h 290286"/>
                <a:gd name="connsiteX4" fmla="*/ 2482945 w 2486689"/>
                <a:gd name="connsiteY4" fmla="*/ 150742 h 290286"/>
                <a:gd name="connsiteX5" fmla="*/ 2485325 w 2486689"/>
                <a:gd name="connsiteY5" fmla="*/ 166323 h 290286"/>
                <a:gd name="connsiteX6" fmla="*/ 2486249 w 2486689"/>
                <a:gd name="connsiteY6" fmla="*/ 166175 h 290286"/>
                <a:gd name="connsiteX7" fmla="*/ 2486689 w 2486689"/>
                <a:gd name="connsiteY7" fmla="*/ 168380 h 290286"/>
                <a:gd name="connsiteX8" fmla="*/ 2178342 w 2486689"/>
                <a:gd name="connsiteY8" fmla="*/ 217715 h 290286"/>
                <a:gd name="connsiteX9" fmla="*/ 1612285 w 2486689"/>
                <a:gd name="connsiteY9" fmla="*/ 203200 h 290286"/>
                <a:gd name="connsiteX10" fmla="*/ 1510685 w 2486689"/>
                <a:gd name="connsiteY10" fmla="*/ 232229 h 290286"/>
                <a:gd name="connsiteX11" fmla="*/ 1409085 w 2486689"/>
                <a:gd name="connsiteY11" fmla="*/ 261258 h 290286"/>
                <a:gd name="connsiteX12" fmla="*/ 1292970 w 2486689"/>
                <a:gd name="connsiteY12" fmla="*/ 290286 h 290286"/>
                <a:gd name="connsiteX13" fmla="*/ 1118799 w 2486689"/>
                <a:gd name="connsiteY13" fmla="*/ 275772 h 290286"/>
                <a:gd name="connsiteX14" fmla="*/ 988170 w 2486689"/>
                <a:gd name="connsiteY14" fmla="*/ 217715 h 290286"/>
                <a:gd name="connsiteX15" fmla="*/ 509 w 2486689"/>
                <a:gd name="connsiteY15" fmla="*/ 230061 h 290286"/>
                <a:gd name="connsiteX16" fmla="*/ 0 w 2486689"/>
                <a:gd name="connsiteY16" fmla="*/ 227773 h 290286"/>
                <a:gd name="connsiteX17" fmla="*/ 5668 w 2486689"/>
                <a:gd name="connsiteY17" fmla="*/ 227702 h 290286"/>
                <a:gd name="connsiteX18" fmla="*/ 17422 w 2486689"/>
                <a:gd name="connsiteY18" fmla="*/ 150742 h 290286"/>
                <a:gd name="connsiteX19" fmla="*/ 41274 w 2486689"/>
                <a:gd name="connsiteY19" fmla="*/ 58058 h 290286"/>
                <a:gd name="connsiteX20" fmla="*/ 349542 w 2486689"/>
                <a:gd name="connsiteY20" fmla="*/ 58058 h 290286"/>
                <a:gd name="connsiteX21" fmla="*/ 654342 w 2486689"/>
                <a:gd name="connsiteY21" fmla="*/ 29029 h 290286"/>
                <a:gd name="connsiteX22" fmla="*/ 813999 w 2486689"/>
                <a:gd name="connsiteY22" fmla="*/ 29029 h 290286"/>
                <a:gd name="connsiteX23" fmla="*/ 1162342 w 2486689"/>
                <a:gd name="connsiteY23" fmla="*/ 29029 h 2902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6689" h="290286">
                  <a:moveTo>
                    <a:pt x="1525199" y="0"/>
                  </a:moveTo>
                  <a:lnTo>
                    <a:pt x="1873542" y="43543"/>
                  </a:lnTo>
                  <a:lnTo>
                    <a:pt x="2192856" y="43543"/>
                  </a:lnTo>
                  <a:lnTo>
                    <a:pt x="2455358" y="43543"/>
                  </a:lnTo>
                  <a:lnTo>
                    <a:pt x="2482945" y="150742"/>
                  </a:lnTo>
                  <a:lnTo>
                    <a:pt x="2485325" y="166323"/>
                  </a:lnTo>
                  <a:lnTo>
                    <a:pt x="2486249" y="166175"/>
                  </a:lnTo>
                  <a:lnTo>
                    <a:pt x="2486689" y="168380"/>
                  </a:lnTo>
                  <a:lnTo>
                    <a:pt x="2178342" y="217715"/>
                  </a:lnTo>
                  <a:lnTo>
                    <a:pt x="1612285" y="203200"/>
                  </a:lnTo>
                  <a:lnTo>
                    <a:pt x="1510685" y="232229"/>
                  </a:lnTo>
                  <a:lnTo>
                    <a:pt x="1409085" y="261258"/>
                  </a:lnTo>
                  <a:lnTo>
                    <a:pt x="1292970" y="290286"/>
                  </a:lnTo>
                  <a:lnTo>
                    <a:pt x="1118799" y="275772"/>
                  </a:lnTo>
                  <a:lnTo>
                    <a:pt x="988170" y="217715"/>
                  </a:lnTo>
                  <a:lnTo>
                    <a:pt x="509" y="230061"/>
                  </a:lnTo>
                  <a:lnTo>
                    <a:pt x="0" y="227773"/>
                  </a:lnTo>
                  <a:lnTo>
                    <a:pt x="5668" y="227702"/>
                  </a:lnTo>
                  <a:lnTo>
                    <a:pt x="17422" y="150742"/>
                  </a:lnTo>
                  <a:lnTo>
                    <a:pt x="41274" y="58058"/>
                  </a:lnTo>
                  <a:lnTo>
                    <a:pt x="349542" y="58058"/>
                  </a:lnTo>
                  <a:lnTo>
                    <a:pt x="654342" y="29029"/>
                  </a:lnTo>
                  <a:lnTo>
                    <a:pt x="813999" y="29029"/>
                  </a:lnTo>
                  <a:lnTo>
                    <a:pt x="1162342" y="2902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6" name="任意多边形 365"/>
            <p:cNvSpPr/>
            <p:nvPr/>
          </p:nvSpPr>
          <p:spPr>
            <a:xfrm rot="1385688">
              <a:off x="274806" y="2738933"/>
              <a:ext cx="568364" cy="56941"/>
            </a:xfrm>
            <a:custGeom>
              <a:gdLst>
                <a:gd name="connsiteX0" fmla="*/ 924406 w 2462881"/>
                <a:gd name="connsiteY0" fmla="*/ 0 h 246743"/>
                <a:gd name="connsiteX1" fmla="*/ 1069549 w 2462881"/>
                <a:gd name="connsiteY1" fmla="*/ 0 h 246743"/>
                <a:gd name="connsiteX2" fmla="*/ 1359835 w 2462881"/>
                <a:gd name="connsiteY2" fmla="*/ 0 h 246743"/>
                <a:gd name="connsiteX3" fmla="*/ 1693664 w 2462881"/>
                <a:gd name="connsiteY3" fmla="*/ 0 h 246743"/>
                <a:gd name="connsiteX4" fmla="*/ 2100064 w 2462881"/>
                <a:gd name="connsiteY4" fmla="*/ 29029 h 246743"/>
                <a:gd name="connsiteX5" fmla="*/ 2462881 w 2462881"/>
                <a:gd name="connsiteY5" fmla="*/ 62013 h 246743"/>
                <a:gd name="connsiteX6" fmla="*/ 2462771 w 2462881"/>
                <a:gd name="connsiteY6" fmla="*/ 62730 h 246743"/>
                <a:gd name="connsiteX7" fmla="*/ 2431789 w 2462881"/>
                <a:gd name="connsiteY7" fmla="*/ 183223 h 246743"/>
                <a:gd name="connsiteX8" fmla="*/ 2419001 w 2462881"/>
                <a:gd name="connsiteY8" fmla="*/ 218165 h 246743"/>
                <a:gd name="connsiteX9" fmla="*/ 2424015 w 2462881"/>
                <a:gd name="connsiteY9" fmla="*/ 218096 h 246743"/>
                <a:gd name="connsiteX10" fmla="*/ 2423575 w 2462881"/>
                <a:gd name="connsiteY10" fmla="*/ 220075 h 246743"/>
                <a:gd name="connsiteX11" fmla="*/ 1548521 w 2462881"/>
                <a:gd name="connsiteY11" fmla="*/ 232229 h 246743"/>
                <a:gd name="connsiteX12" fmla="*/ 706692 w 2462881"/>
                <a:gd name="connsiteY12" fmla="*/ 246743 h 246743"/>
                <a:gd name="connsiteX13" fmla="*/ 9993 w 2462881"/>
                <a:gd name="connsiteY13" fmla="*/ 118122 h 246743"/>
                <a:gd name="connsiteX14" fmla="*/ 9292 w 2462881"/>
                <a:gd name="connsiteY14" fmla="*/ 116019 h 246743"/>
                <a:gd name="connsiteX15" fmla="*/ 13144 w 2462881"/>
                <a:gd name="connsiteY15" fmla="*/ 116730 h 246743"/>
                <a:gd name="connsiteX16" fmla="*/ 0 w 2462881"/>
                <a:gd name="connsiteY16" fmla="*/ 65609 h 246743"/>
                <a:gd name="connsiteX17" fmla="*/ 750235 w 2462881"/>
                <a:gd name="connsiteY17" fmla="*/ 43543 h 2467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2881" h="246743">
                  <a:moveTo>
                    <a:pt x="924406" y="0"/>
                  </a:moveTo>
                  <a:lnTo>
                    <a:pt x="1069549" y="0"/>
                  </a:lnTo>
                  <a:lnTo>
                    <a:pt x="1359835" y="0"/>
                  </a:lnTo>
                  <a:lnTo>
                    <a:pt x="1693664" y="0"/>
                  </a:lnTo>
                  <a:lnTo>
                    <a:pt x="2100064" y="29029"/>
                  </a:lnTo>
                  <a:lnTo>
                    <a:pt x="2462881" y="62013"/>
                  </a:lnTo>
                  <a:lnTo>
                    <a:pt x="2462771" y="62730"/>
                  </a:lnTo>
                  <a:cubicBezTo>
                    <a:pt x="2454397" y="103654"/>
                    <a:pt x="2444035" y="143853"/>
                    <a:pt x="2431789" y="183223"/>
                  </a:cubicBezTo>
                  <a:lnTo>
                    <a:pt x="2419001" y="218165"/>
                  </a:lnTo>
                  <a:lnTo>
                    <a:pt x="2424015" y="218096"/>
                  </a:lnTo>
                  <a:lnTo>
                    <a:pt x="2423575" y="220075"/>
                  </a:lnTo>
                  <a:lnTo>
                    <a:pt x="1548521" y="232229"/>
                  </a:lnTo>
                  <a:lnTo>
                    <a:pt x="706692" y="246743"/>
                  </a:lnTo>
                  <a:lnTo>
                    <a:pt x="9993" y="118122"/>
                  </a:lnTo>
                  <a:lnTo>
                    <a:pt x="9292" y="116019"/>
                  </a:lnTo>
                  <a:lnTo>
                    <a:pt x="13144" y="116730"/>
                  </a:lnTo>
                  <a:lnTo>
                    <a:pt x="0" y="65609"/>
                  </a:lnTo>
                  <a:lnTo>
                    <a:pt x="750235" y="43543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5" name="任意多边形 374"/>
            <p:cNvSpPr/>
            <p:nvPr/>
          </p:nvSpPr>
          <p:spPr>
            <a:xfrm rot="1385688">
              <a:off x="244233" y="2868157"/>
              <a:ext cx="469631" cy="50242"/>
            </a:xfrm>
            <a:custGeom>
              <a:gdLst>
                <a:gd name="connsiteX0" fmla="*/ 1436914 w 2035046"/>
                <a:gd name="connsiteY0" fmla="*/ 0 h 217714"/>
                <a:gd name="connsiteX1" fmla="*/ 1698172 w 2035046"/>
                <a:gd name="connsiteY1" fmla="*/ 0 h 217714"/>
                <a:gd name="connsiteX2" fmla="*/ 1930400 w 2035046"/>
                <a:gd name="connsiteY2" fmla="*/ 0 h 217714"/>
                <a:gd name="connsiteX3" fmla="*/ 2035046 w 2035046"/>
                <a:gd name="connsiteY3" fmla="*/ 0 h 217714"/>
                <a:gd name="connsiteX4" fmla="*/ 1904918 w 2035046"/>
                <a:gd name="connsiteY4" fmla="*/ 145143 h 217714"/>
                <a:gd name="connsiteX5" fmla="*/ 1756229 w 2035046"/>
                <a:gd name="connsiteY5" fmla="*/ 145143 h 217714"/>
                <a:gd name="connsiteX6" fmla="*/ 1161143 w 2035046"/>
                <a:gd name="connsiteY6" fmla="*/ 174171 h 217714"/>
                <a:gd name="connsiteX7" fmla="*/ 914400 w 2035046"/>
                <a:gd name="connsiteY7" fmla="*/ 217714 h 217714"/>
                <a:gd name="connsiteX8" fmla="*/ 580572 w 2035046"/>
                <a:gd name="connsiteY8" fmla="*/ 217714 h 217714"/>
                <a:gd name="connsiteX9" fmla="*/ 413255 w 2035046"/>
                <a:gd name="connsiteY9" fmla="*/ 193812 h 217714"/>
                <a:gd name="connsiteX10" fmla="*/ 412103 w 2035046"/>
                <a:gd name="connsiteY10" fmla="*/ 192381 h 217714"/>
                <a:gd name="connsiteX11" fmla="*/ 422768 w 2035046"/>
                <a:gd name="connsiteY11" fmla="*/ 193904 h 217714"/>
                <a:gd name="connsiteX12" fmla="*/ 399060 w 2035046"/>
                <a:gd name="connsiteY12" fmla="*/ 176176 h 217714"/>
                <a:gd name="connsiteX13" fmla="*/ 392750 w 2035046"/>
                <a:gd name="connsiteY13" fmla="*/ 168336 h 217714"/>
                <a:gd name="connsiteX14" fmla="*/ 385564 w 2035046"/>
                <a:gd name="connsiteY14" fmla="*/ 166084 h 217714"/>
                <a:gd name="connsiteX15" fmla="*/ 333256 w 2035046"/>
                <a:gd name="connsiteY15" fmla="*/ 126969 h 217714"/>
                <a:gd name="connsiteX16" fmla="*/ 243971 w 2035046"/>
                <a:gd name="connsiteY16" fmla="*/ 45821 h 217714"/>
                <a:gd name="connsiteX17" fmla="*/ 205664 w 2035046"/>
                <a:gd name="connsiteY17" fmla="*/ 3673 h 217714"/>
                <a:gd name="connsiteX18" fmla="*/ 812800 w 2035046"/>
                <a:gd name="connsiteY18" fmla="*/ 14514 h 217714"/>
                <a:gd name="connsiteX19" fmla="*/ 1117600 w 2035046"/>
                <a:gd name="connsiteY19" fmla="*/ 58057 h 217714"/>
                <a:gd name="connsiteX20" fmla="*/ 1248229 w 2035046"/>
                <a:gd name="connsiteY20" fmla="*/ 43543 h 217714"/>
                <a:gd name="connsiteX21" fmla="*/ 0 w 2035046"/>
                <a:gd name="connsiteY21" fmla="*/ 0 h 217714"/>
                <a:gd name="connsiteX22" fmla="*/ 628 w 2035046"/>
                <a:gd name="connsiteY22" fmla="*/ 11 h 217714"/>
                <a:gd name="connsiteX23" fmla="*/ 75925 w 2035046"/>
                <a:gd name="connsiteY23" fmla="*/ 69033 h 217714"/>
                <a:gd name="connsiteX24" fmla="*/ 74989 w 2035046"/>
                <a:gd name="connsiteY24" fmla="*/ 68739 h 2177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5045" h="217714">
                  <a:moveTo>
                    <a:pt x="1436914" y="0"/>
                  </a:moveTo>
                  <a:lnTo>
                    <a:pt x="1698172" y="0"/>
                  </a:lnTo>
                  <a:lnTo>
                    <a:pt x="1930400" y="0"/>
                  </a:lnTo>
                  <a:lnTo>
                    <a:pt x="2035046" y="0"/>
                  </a:lnTo>
                  <a:lnTo>
                    <a:pt x="1904918" y="145143"/>
                  </a:lnTo>
                  <a:lnTo>
                    <a:pt x="1756229" y="145143"/>
                  </a:lnTo>
                  <a:lnTo>
                    <a:pt x="1161143" y="174171"/>
                  </a:lnTo>
                  <a:lnTo>
                    <a:pt x="914400" y="217714"/>
                  </a:lnTo>
                  <a:lnTo>
                    <a:pt x="580572" y="217714"/>
                  </a:lnTo>
                  <a:lnTo>
                    <a:pt x="413255" y="193812"/>
                  </a:lnTo>
                  <a:lnTo>
                    <a:pt x="412103" y="192381"/>
                  </a:lnTo>
                  <a:lnTo>
                    <a:pt x="422768" y="193904"/>
                  </a:lnTo>
                  <a:lnTo>
                    <a:pt x="399060" y="176176"/>
                  </a:lnTo>
                  <a:lnTo>
                    <a:pt x="392750" y="168336"/>
                  </a:lnTo>
                  <a:lnTo>
                    <a:pt x="385564" y="166084"/>
                  </a:lnTo>
                  <a:lnTo>
                    <a:pt x="333256" y="126969"/>
                  </a:lnTo>
                  <a:cubicBezTo>
                    <a:pt x="302209" y="101346"/>
                    <a:pt x="272411" y="74262"/>
                    <a:pt x="243971" y="45821"/>
                  </a:cubicBezTo>
                  <a:lnTo>
                    <a:pt x="205664" y="3673"/>
                  </a:lnTo>
                  <a:lnTo>
                    <a:pt x="812800" y="14514"/>
                  </a:lnTo>
                  <a:lnTo>
                    <a:pt x="1117600" y="58057"/>
                  </a:lnTo>
                  <a:lnTo>
                    <a:pt x="1248229" y="43543"/>
                  </a:lnTo>
                  <a:close/>
                  <a:moveTo>
                    <a:pt x="0" y="0"/>
                  </a:moveTo>
                  <a:lnTo>
                    <a:pt x="628" y="11"/>
                  </a:lnTo>
                  <a:lnTo>
                    <a:pt x="75925" y="69033"/>
                  </a:lnTo>
                  <a:lnTo>
                    <a:pt x="74989" y="6873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6" name="直接连接符 375"/>
            <p:cNvCxnSpPr/>
            <p:nvPr/>
          </p:nvCxnSpPr>
          <p:spPr>
            <a:xfrm rot="1385688" flipV="1">
              <a:off x="483774" y="2454024"/>
              <a:ext cx="417299" cy="11173"/>
            </a:xfrm>
            <a:prstGeom prst="line">
              <a:avLst/>
            </a:prstGeom>
            <a:ln w="1587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接连接符 378"/>
            <p:cNvCxnSpPr/>
            <p:nvPr/>
          </p:nvCxnSpPr>
          <p:spPr>
            <a:xfrm rot="1385688" flipV="1">
              <a:off x="350003" y="2554040"/>
              <a:ext cx="618441" cy="18610"/>
            </a:xfrm>
            <a:prstGeom prst="line">
              <a:avLst/>
            </a:prstGeom>
            <a:ln w="15875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接连接符 380"/>
            <p:cNvCxnSpPr/>
            <p:nvPr/>
          </p:nvCxnSpPr>
          <p:spPr>
            <a:xfrm rot="1385688" flipV="1">
              <a:off x="266646" y="2682102"/>
              <a:ext cx="667007" cy="24307"/>
            </a:xfrm>
            <a:prstGeom prst="line">
              <a:avLst/>
            </a:prstGeom>
            <a:ln w="15875">
              <a:solidFill>
                <a:schemeClr val="bg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直接连接符 382"/>
            <p:cNvCxnSpPr/>
            <p:nvPr/>
          </p:nvCxnSpPr>
          <p:spPr>
            <a:xfrm rot="1385688" flipV="1">
              <a:off x="211584" y="2811225"/>
              <a:ext cx="667007" cy="24307"/>
            </a:xfrm>
            <a:prstGeom prst="line">
              <a:avLst/>
            </a:prstGeom>
            <a:ln w="15875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直接连接符 383"/>
            <p:cNvCxnSpPr/>
            <p:nvPr/>
          </p:nvCxnSpPr>
          <p:spPr>
            <a:xfrm rot="1385688" flipV="1">
              <a:off x="312885" y="2935251"/>
              <a:ext cx="361895" cy="18864"/>
            </a:xfrm>
            <a:prstGeom prst="line">
              <a:avLst/>
            </a:prstGeom>
            <a:ln w="1587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5458513" y="269236"/>
            <a:ext cx="1361474" cy="1243977"/>
            <a:chOff x="3075882" y="2842193"/>
            <a:chExt cx="739349" cy="675542"/>
          </a:xfrm>
        </p:grpSpPr>
        <p:sp>
          <p:nvSpPr>
            <p:cNvPr id="69" name="椭圆 68"/>
            <p:cNvSpPr/>
            <p:nvPr/>
          </p:nvSpPr>
          <p:spPr>
            <a:xfrm>
              <a:off x="3075882" y="2842193"/>
              <a:ext cx="675542" cy="675542"/>
            </a:xfrm>
            <a:prstGeom prst="ellipse">
              <a:avLst/>
            </a:pr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3088661" y="2913816"/>
              <a:ext cx="404743" cy="211177"/>
            </a:xfrm>
            <a:custGeom>
              <a:gdLst>
                <a:gd name="connsiteX0" fmla="*/ 404743 w 404743"/>
                <a:gd name="connsiteY0" fmla="*/ 0 h 211177"/>
                <a:gd name="connsiteX1" fmla="*/ 403228 w 404743"/>
                <a:gd name="connsiteY1" fmla="*/ 4882 h 211177"/>
                <a:gd name="connsiteX2" fmla="*/ 92000 w 404743"/>
                <a:gd name="connsiteY2" fmla="*/ 211177 h 211177"/>
                <a:gd name="connsiteX3" fmla="*/ 40561 w 404743"/>
                <a:gd name="connsiteY3" fmla="*/ 207285 h 211177"/>
                <a:gd name="connsiteX4" fmla="*/ 0 w 404743"/>
                <a:gd name="connsiteY4" fmla="*/ 197937 h 211177"/>
                <a:gd name="connsiteX5" fmla="*/ 2657 w 404743"/>
                <a:gd name="connsiteY5" fmla="*/ 193043 h 211177"/>
                <a:gd name="connsiteX6" fmla="*/ 21647 w 404743"/>
                <a:gd name="connsiteY6" fmla="*/ 131867 h 211177"/>
                <a:gd name="connsiteX7" fmla="*/ 92000 w 404743"/>
                <a:gd name="connsiteY7" fmla="*/ 138959 h 211177"/>
                <a:gd name="connsiteX8" fmla="*/ 392939 w 404743"/>
                <a:gd name="connsiteY8" fmla="*/ 14306 h 2111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743" h="211177">
                  <a:moveTo>
                    <a:pt x="404743" y="0"/>
                  </a:moveTo>
                  <a:lnTo>
                    <a:pt x="403228" y="4882"/>
                  </a:lnTo>
                  <a:cubicBezTo>
                    <a:pt x="351951" y="126113"/>
                    <a:pt x="231910" y="211177"/>
                    <a:pt x="92000" y="211177"/>
                  </a:cubicBezTo>
                  <a:cubicBezTo>
                    <a:pt x="74512" y="211177"/>
                    <a:pt x="57333" y="209848"/>
                    <a:pt x="40561" y="207285"/>
                  </a:cubicBezTo>
                  <a:lnTo>
                    <a:pt x="0" y="197937"/>
                  </a:lnTo>
                  <a:lnTo>
                    <a:pt x="2657" y="193043"/>
                  </a:lnTo>
                  <a:lnTo>
                    <a:pt x="21647" y="131867"/>
                  </a:lnTo>
                  <a:lnTo>
                    <a:pt x="92000" y="138959"/>
                  </a:lnTo>
                  <a:cubicBezTo>
                    <a:pt x="209524" y="138959"/>
                    <a:pt x="315922" y="91323"/>
                    <a:pt x="392939" y="14306"/>
                  </a:cubicBez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79"/>
            <p:cNvSpPr/>
            <p:nvPr/>
          </p:nvSpPr>
          <p:spPr>
            <a:xfrm rot="20183244">
              <a:off x="3083500" y="3122249"/>
              <a:ext cx="681714" cy="156713"/>
            </a:xfrm>
            <a:custGeom>
              <a:gdLst>
                <a:gd name="connsiteX0" fmla="*/ 19051 w 675542"/>
                <a:gd name="connsiteY0" fmla="*/ 0 h 276412"/>
                <a:gd name="connsiteX1" fmla="*/ 24338 w 675542"/>
                <a:gd name="connsiteY1" fmla="*/ 1444 h 276412"/>
                <a:gd name="connsiteX2" fmla="*/ 557306 w 675542"/>
                <a:gd name="connsiteY2" fmla="*/ 55341 h 276412"/>
                <a:gd name="connsiteX3" fmla="*/ 669922 w 675542"/>
                <a:gd name="connsiteY3" fmla="*/ 51583 h 276412"/>
                <a:gd name="connsiteX4" fmla="*/ 675542 w 675542"/>
                <a:gd name="connsiteY4" fmla="*/ 107338 h 276412"/>
                <a:gd name="connsiteX5" fmla="*/ 655406 w 675542"/>
                <a:gd name="connsiteY5" fmla="*/ 207077 h 276412"/>
                <a:gd name="connsiteX6" fmla="*/ 634687 w 675542"/>
                <a:gd name="connsiteY6" fmla="*/ 218726 h 276412"/>
                <a:gd name="connsiteX7" fmla="*/ 357556 w 675542"/>
                <a:gd name="connsiteY7" fmla="*/ 276412 h 276412"/>
                <a:gd name="connsiteX8" fmla="*/ 80426 w 675542"/>
                <a:gd name="connsiteY8" fmla="*/ 218726 h 276412"/>
                <a:gd name="connsiteX9" fmla="*/ 15070 w 675542"/>
                <a:gd name="connsiteY9" fmla="*/ 181980 h 276412"/>
                <a:gd name="connsiteX10" fmla="*/ 0 w 675542"/>
                <a:gd name="connsiteY10" fmla="*/ 107338 h 276412"/>
                <a:gd name="connsiteX11" fmla="*/ 6863 w 675542"/>
                <a:gd name="connsiteY11" fmla="*/ 39265 h 276412"/>
                <a:gd name="connsiteX0-1" fmla="*/ 19051 w 675542"/>
                <a:gd name="connsiteY0-2" fmla="*/ 0 h 276412"/>
                <a:gd name="connsiteX1-3" fmla="*/ 24338 w 675542"/>
                <a:gd name="connsiteY1-4" fmla="*/ 1444 h 276412"/>
                <a:gd name="connsiteX2-5" fmla="*/ 557306 w 675542"/>
                <a:gd name="connsiteY2-6" fmla="*/ 55341 h 276412"/>
                <a:gd name="connsiteX3-7" fmla="*/ 669922 w 675542"/>
                <a:gd name="connsiteY3-8" fmla="*/ 51583 h 276412"/>
                <a:gd name="connsiteX4-9" fmla="*/ 675542 w 675542"/>
                <a:gd name="connsiteY4-10" fmla="*/ 107338 h 276412"/>
                <a:gd name="connsiteX5-11" fmla="*/ 655406 w 675542"/>
                <a:gd name="connsiteY5-12" fmla="*/ 207077 h 276412"/>
                <a:gd name="connsiteX6-13" fmla="*/ 634687 w 675542"/>
                <a:gd name="connsiteY6-14" fmla="*/ 218726 h 276412"/>
                <a:gd name="connsiteX7-15" fmla="*/ 357556 w 675542"/>
                <a:gd name="connsiteY7-16" fmla="*/ 276412 h 276412"/>
                <a:gd name="connsiteX8-17" fmla="*/ 80426 w 675542"/>
                <a:gd name="connsiteY8-18" fmla="*/ 218726 h 276412"/>
                <a:gd name="connsiteX9-19" fmla="*/ 5749 w 675542"/>
                <a:gd name="connsiteY9-20" fmla="*/ 188477 h 276412"/>
                <a:gd name="connsiteX10-21" fmla="*/ 0 w 675542"/>
                <a:gd name="connsiteY10-22" fmla="*/ 107338 h 276412"/>
                <a:gd name="connsiteX11-23" fmla="*/ 6863 w 675542"/>
                <a:gd name="connsiteY11-24" fmla="*/ 39265 h 276412"/>
                <a:gd name="connsiteX12" fmla="*/ 19051 w 675542"/>
                <a:gd name="connsiteY12" fmla="*/ 0 h 27641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" y="connsiteY12"/>
                </a:cxn>
              </a:cxnLst>
              <a:rect l="l" t="t" r="r" b="b"/>
              <a:pathLst>
                <a:path w="675542" h="276412">
                  <a:moveTo>
                    <a:pt x="19051" y="0"/>
                  </a:moveTo>
                  <a:lnTo>
                    <a:pt x="24338" y="1444"/>
                  </a:lnTo>
                  <a:cubicBezTo>
                    <a:pt x="176477" y="35472"/>
                    <a:pt x="359883" y="55341"/>
                    <a:pt x="557306" y="55341"/>
                  </a:cubicBezTo>
                  <a:lnTo>
                    <a:pt x="669922" y="51583"/>
                  </a:lnTo>
                  <a:lnTo>
                    <a:pt x="675542" y="107338"/>
                  </a:lnTo>
                  <a:lnTo>
                    <a:pt x="655406" y="207077"/>
                  </a:lnTo>
                  <a:lnTo>
                    <a:pt x="634687" y="218726"/>
                  </a:lnTo>
                  <a:cubicBezTo>
                    <a:pt x="555578" y="255146"/>
                    <a:pt x="460212" y="276412"/>
                    <a:pt x="357556" y="276412"/>
                  </a:cubicBezTo>
                  <a:cubicBezTo>
                    <a:pt x="254900" y="276412"/>
                    <a:pt x="159534" y="255146"/>
                    <a:pt x="80426" y="218726"/>
                  </a:cubicBezTo>
                  <a:lnTo>
                    <a:pt x="5749" y="188477"/>
                  </a:lnTo>
                  <a:cubicBezTo>
                    <a:pt x="726" y="163596"/>
                    <a:pt x="5023" y="132219"/>
                    <a:pt x="0" y="107338"/>
                  </a:cubicBezTo>
                  <a:cubicBezTo>
                    <a:pt x="0" y="84020"/>
                    <a:pt x="2363" y="61254"/>
                    <a:pt x="6863" y="39265"/>
                  </a:cubicBezTo>
                  <a:lnTo>
                    <a:pt x="19051" y="0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 84"/>
            <p:cNvSpPr/>
            <p:nvPr/>
          </p:nvSpPr>
          <p:spPr>
            <a:xfrm rot="19521840">
              <a:off x="3226530" y="3287350"/>
              <a:ext cx="588701" cy="138815"/>
            </a:xfrm>
            <a:custGeom>
              <a:gdLst>
                <a:gd name="connsiteX0" fmla="*/ 12850 w 924086"/>
                <a:gd name="connsiteY0" fmla="*/ 0 h 410383"/>
                <a:gd name="connsiteX1" fmla="*/ 0 w 924086"/>
                <a:gd name="connsiteY1" fmla="*/ 38310 h 410383"/>
                <a:gd name="connsiteX2" fmla="*/ 54964 w 924086"/>
                <a:gd name="connsiteY2" fmla="*/ 100049 h 410383"/>
                <a:gd name="connsiteX3" fmla="*/ 450340 w 924086"/>
                <a:gd name="connsiteY3" fmla="*/ 338242 h 410383"/>
                <a:gd name="connsiteX4" fmla="*/ 792663 w 924086"/>
                <a:gd name="connsiteY4" fmla="*/ 410076 h 410383"/>
                <a:gd name="connsiteX5" fmla="*/ 821086 w 924086"/>
                <a:gd name="connsiteY5" fmla="*/ 410383 h 410383"/>
                <a:gd name="connsiteX6" fmla="*/ 843904 w 924086"/>
                <a:gd name="connsiteY6" fmla="*/ 384791 h 410383"/>
                <a:gd name="connsiteX7" fmla="*/ 924086 w 924086"/>
                <a:gd name="connsiteY7" fmla="*/ 141875 h 410383"/>
                <a:gd name="connsiteX8" fmla="*/ 922174 w 924086"/>
                <a:gd name="connsiteY8" fmla="*/ 124318 h 410383"/>
                <a:gd name="connsiteX9" fmla="*/ 811146 w 924086"/>
                <a:gd name="connsiteY9" fmla="*/ 128641 h 410383"/>
                <a:gd name="connsiteX10" fmla="*/ 15814 w 924086"/>
                <a:gd name="connsiteY10" fmla="*/ 1388 h 410383"/>
                <a:gd name="connsiteX0-1" fmla="*/ 12850 w 961603"/>
                <a:gd name="connsiteY0-2" fmla="*/ 0 h 410383"/>
                <a:gd name="connsiteX1-3" fmla="*/ 0 w 961603"/>
                <a:gd name="connsiteY1-4" fmla="*/ 38310 h 410383"/>
                <a:gd name="connsiteX2-5" fmla="*/ 54964 w 961603"/>
                <a:gd name="connsiteY2-6" fmla="*/ 100049 h 410383"/>
                <a:gd name="connsiteX3-7" fmla="*/ 450340 w 961603"/>
                <a:gd name="connsiteY3-8" fmla="*/ 338242 h 410383"/>
                <a:gd name="connsiteX4-9" fmla="*/ 792663 w 961603"/>
                <a:gd name="connsiteY4-10" fmla="*/ 410076 h 410383"/>
                <a:gd name="connsiteX5-11" fmla="*/ 821086 w 961603"/>
                <a:gd name="connsiteY5-12" fmla="*/ 410383 h 410383"/>
                <a:gd name="connsiteX6-13" fmla="*/ 843904 w 961603"/>
                <a:gd name="connsiteY6-14" fmla="*/ 384791 h 410383"/>
                <a:gd name="connsiteX7-15" fmla="*/ 924086 w 961603"/>
                <a:gd name="connsiteY7-16" fmla="*/ 141875 h 410383"/>
                <a:gd name="connsiteX8-17" fmla="*/ 961603 w 961603"/>
                <a:gd name="connsiteY8-18" fmla="*/ 106050 h 410383"/>
                <a:gd name="connsiteX9-19" fmla="*/ 811146 w 961603"/>
                <a:gd name="connsiteY9-20" fmla="*/ 128641 h 410383"/>
                <a:gd name="connsiteX10-21" fmla="*/ 15814 w 961603"/>
                <a:gd name="connsiteY10-22" fmla="*/ 1388 h 410383"/>
                <a:gd name="connsiteX11" fmla="*/ 12850 w 961603"/>
                <a:gd name="connsiteY11" fmla="*/ 0 h 410383"/>
                <a:gd name="connsiteX0-23" fmla="*/ 12850 w 961603"/>
                <a:gd name="connsiteY0-24" fmla="*/ 0 h 410383"/>
                <a:gd name="connsiteX1-25" fmla="*/ 0 w 961603"/>
                <a:gd name="connsiteY1-26" fmla="*/ 38310 h 410383"/>
                <a:gd name="connsiteX2-27" fmla="*/ 54964 w 961603"/>
                <a:gd name="connsiteY2-28" fmla="*/ 100049 h 410383"/>
                <a:gd name="connsiteX3-29" fmla="*/ 450340 w 961603"/>
                <a:gd name="connsiteY3-30" fmla="*/ 338242 h 410383"/>
                <a:gd name="connsiteX4-31" fmla="*/ 792663 w 961603"/>
                <a:gd name="connsiteY4-32" fmla="*/ 410076 h 410383"/>
                <a:gd name="connsiteX5-33" fmla="*/ 821086 w 961603"/>
                <a:gd name="connsiteY5-34" fmla="*/ 410383 h 410383"/>
                <a:gd name="connsiteX6-35" fmla="*/ 843904 w 961603"/>
                <a:gd name="connsiteY6-36" fmla="*/ 384791 h 410383"/>
                <a:gd name="connsiteX7-37" fmla="*/ 940797 w 961603"/>
                <a:gd name="connsiteY7-38" fmla="*/ 171573 h 410383"/>
                <a:gd name="connsiteX8-39" fmla="*/ 961603 w 961603"/>
                <a:gd name="connsiteY8-40" fmla="*/ 106050 h 410383"/>
                <a:gd name="connsiteX9-41" fmla="*/ 811146 w 961603"/>
                <a:gd name="connsiteY9-42" fmla="*/ 128641 h 410383"/>
                <a:gd name="connsiteX10-43" fmla="*/ 15814 w 961603"/>
                <a:gd name="connsiteY10-44" fmla="*/ 1388 h 410383"/>
                <a:gd name="connsiteX11-45" fmla="*/ 12850 w 961603"/>
                <a:gd name="connsiteY11-46" fmla="*/ 0 h 410383"/>
                <a:gd name="connsiteX0-47" fmla="*/ 12850 w 961603"/>
                <a:gd name="connsiteY0-48" fmla="*/ 0 h 410383"/>
                <a:gd name="connsiteX1-49" fmla="*/ 0 w 961603"/>
                <a:gd name="connsiteY1-50" fmla="*/ 38310 h 410383"/>
                <a:gd name="connsiteX2-51" fmla="*/ 54964 w 961603"/>
                <a:gd name="connsiteY2-52" fmla="*/ 100049 h 410383"/>
                <a:gd name="connsiteX3-53" fmla="*/ 450340 w 961603"/>
                <a:gd name="connsiteY3-54" fmla="*/ 338242 h 410383"/>
                <a:gd name="connsiteX4-55" fmla="*/ 792663 w 961603"/>
                <a:gd name="connsiteY4-56" fmla="*/ 410076 h 410383"/>
                <a:gd name="connsiteX5-57" fmla="*/ 821086 w 961603"/>
                <a:gd name="connsiteY5-58" fmla="*/ 410383 h 410383"/>
                <a:gd name="connsiteX6-59" fmla="*/ 843904 w 961603"/>
                <a:gd name="connsiteY6-60" fmla="*/ 384791 h 410383"/>
                <a:gd name="connsiteX7-61" fmla="*/ 947090 w 961603"/>
                <a:gd name="connsiteY7-62" fmla="*/ 179550 h 410383"/>
                <a:gd name="connsiteX8-63" fmla="*/ 961603 w 961603"/>
                <a:gd name="connsiteY8-64" fmla="*/ 106050 h 410383"/>
                <a:gd name="connsiteX9-65" fmla="*/ 811146 w 961603"/>
                <a:gd name="connsiteY9-66" fmla="*/ 128641 h 410383"/>
                <a:gd name="connsiteX10-67" fmla="*/ 15814 w 961603"/>
                <a:gd name="connsiteY10-68" fmla="*/ 1388 h 410383"/>
                <a:gd name="connsiteX11-69" fmla="*/ 12850 w 961603"/>
                <a:gd name="connsiteY11-70" fmla="*/ 0 h 410383"/>
                <a:gd name="connsiteX0-71" fmla="*/ 12850 w 961603"/>
                <a:gd name="connsiteY0-72" fmla="*/ 0 h 410383"/>
                <a:gd name="connsiteX1-73" fmla="*/ 0 w 961603"/>
                <a:gd name="connsiteY1-74" fmla="*/ 38310 h 410383"/>
                <a:gd name="connsiteX2-75" fmla="*/ 54964 w 961603"/>
                <a:gd name="connsiteY2-76" fmla="*/ 100049 h 410383"/>
                <a:gd name="connsiteX3-77" fmla="*/ 450340 w 961603"/>
                <a:gd name="connsiteY3-78" fmla="*/ 338242 h 410383"/>
                <a:gd name="connsiteX4-79" fmla="*/ 792663 w 961603"/>
                <a:gd name="connsiteY4-80" fmla="*/ 410076 h 410383"/>
                <a:gd name="connsiteX5-81" fmla="*/ 821086 w 961603"/>
                <a:gd name="connsiteY5-82" fmla="*/ 410383 h 410383"/>
                <a:gd name="connsiteX6-83" fmla="*/ 843904 w 961603"/>
                <a:gd name="connsiteY6-84" fmla="*/ 384791 h 410383"/>
                <a:gd name="connsiteX7-85" fmla="*/ 947090 w 961603"/>
                <a:gd name="connsiteY7-86" fmla="*/ 179550 h 410383"/>
                <a:gd name="connsiteX8-87" fmla="*/ 961603 w 961603"/>
                <a:gd name="connsiteY8-88" fmla="*/ 106050 h 410383"/>
                <a:gd name="connsiteX9-89" fmla="*/ 811146 w 961603"/>
                <a:gd name="connsiteY9-90" fmla="*/ 128641 h 410383"/>
                <a:gd name="connsiteX10-91" fmla="*/ 15814 w 961603"/>
                <a:gd name="connsiteY10-92" fmla="*/ 1388 h 410383"/>
                <a:gd name="connsiteX11-93" fmla="*/ 12850 w 961603"/>
                <a:gd name="connsiteY11-94" fmla="*/ 0 h 410383"/>
                <a:gd name="connsiteX0-95" fmla="*/ 38030 w 961603"/>
                <a:gd name="connsiteY0-96" fmla="*/ 30512 h 408995"/>
                <a:gd name="connsiteX1-97" fmla="*/ 0 w 961603"/>
                <a:gd name="connsiteY1-98" fmla="*/ 36922 h 408995"/>
                <a:gd name="connsiteX2-99" fmla="*/ 54964 w 961603"/>
                <a:gd name="connsiteY2-100" fmla="*/ 98661 h 408995"/>
                <a:gd name="connsiteX3-101" fmla="*/ 450340 w 961603"/>
                <a:gd name="connsiteY3-102" fmla="*/ 336854 h 408995"/>
                <a:gd name="connsiteX4-103" fmla="*/ 792663 w 961603"/>
                <a:gd name="connsiteY4-104" fmla="*/ 408688 h 408995"/>
                <a:gd name="connsiteX5-105" fmla="*/ 821086 w 961603"/>
                <a:gd name="connsiteY5-106" fmla="*/ 408995 h 408995"/>
                <a:gd name="connsiteX6-107" fmla="*/ 843904 w 961603"/>
                <a:gd name="connsiteY6-108" fmla="*/ 383403 h 408995"/>
                <a:gd name="connsiteX7-109" fmla="*/ 947090 w 961603"/>
                <a:gd name="connsiteY7-110" fmla="*/ 178162 h 408995"/>
                <a:gd name="connsiteX8-111" fmla="*/ 961603 w 961603"/>
                <a:gd name="connsiteY8-112" fmla="*/ 104662 h 408995"/>
                <a:gd name="connsiteX9-113" fmla="*/ 811146 w 961603"/>
                <a:gd name="connsiteY9-114" fmla="*/ 127253 h 408995"/>
                <a:gd name="connsiteX10-115" fmla="*/ 15814 w 961603"/>
                <a:gd name="connsiteY10-116" fmla="*/ 0 h 408995"/>
                <a:gd name="connsiteX11-117" fmla="*/ 38030 w 961603"/>
                <a:gd name="connsiteY11-118" fmla="*/ 30512 h 408995"/>
                <a:gd name="connsiteX0-119" fmla="*/ 38030 w 961603"/>
                <a:gd name="connsiteY0-120" fmla="*/ 30512 h 408995"/>
                <a:gd name="connsiteX1-121" fmla="*/ 0 w 961603"/>
                <a:gd name="connsiteY1-122" fmla="*/ 36922 h 408995"/>
                <a:gd name="connsiteX2-123" fmla="*/ 57883 w 961603"/>
                <a:gd name="connsiteY2-124" fmla="*/ 127945 h 408995"/>
                <a:gd name="connsiteX3-125" fmla="*/ 450340 w 961603"/>
                <a:gd name="connsiteY3-126" fmla="*/ 336854 h 408995"/>
                <a:gd name="connsiteX4-127" fmla="*/ 792663 w 961603"/>
                <a:gd name="connsiteY4-128" fmla="*/ 408688 h 408995"/>
                <a:gd name="connsiteX5-129" fmla="*/ 821086 w 961603"/>
                <a:gd name="connsiteY5-130" fmla="*/ 408995 h 408995"/>
                <a:gd name="connsiteX6-131" fmla="*/ 843904 w 961603"/>
                <a:gd name="connsiteY6-132" fmla="*/ 383403 h 408995"/>
                <a:gd name="connsiteX7-133" fmla="*/ 947090 w 961603"/>
                <a:gd name="connsiteY7-134" fmla="*/ 178162 h 408995"/>
                <a:gd name="connsiteX8-135" fmla="*/ 961603 w 961603"/>
                <a:gd name="connsiteY8-136" fmla="*/ 104662 h 408995"/>
                <a:gd name="connsiteX9-137" fmla="*/ 811146 w 961603"/>
                <a:gd name="connsiteY9-138" fmla="*/ 127253 h 408995"/>
                <a:gd name="connsiteX10-139" fmla="*/ 15814 w 961603"/>
                <a:gd name="connsiteY10-140" fmla="*/ 0 h 408995"/>
                <a:gd name="connsiteX11-141" fmla="*/ 38030 w 961603"/>
                <a:gd name="connsiteY11-142" fmla="*/ 30512 h 408995"/>
                <a:gd name="connsiteX0-143" fmla="*/ 22217 w 945790"/>
                <a:gd name="connsiteY0-144" fmla="*/ 30512 h 408995"/>
                <a:gd name="connsiteX1-145" fmla="*/ 8396 w 945790"/>
                <a:gd name="connsiteY1-146" fmla="*/ 59066 h 408995"/>
                <a:gd name="connsiteX2-147" fmla="*/ 42070 w 945790"/>
                <a:gd name="connsiteY2-148" fmla="*/ 127945 h 408995"/>
                <a:gd name="connsiteX3-149" fmla="*/ 434527 w 945790"/>
                <a:gd name="connsiteY3-150" fmla="*/ 336854 h 408995"/>
                <a:gd name="connsiteX4-151" fmla="*/ 776850 w 945790"/>
                <a:gd name="connsiteY4-152" fmla="*/ 408688 h 408995"/>
                <a:gd name="connsiteX5-153" fmla="*/ 805273 w 945790"/>
                <a:gd name="connsiteY5-154" fmla="*/ 408995 h 408995"/>
                <a:gd name="connsiteX6-155" fmla="*/ 828091 w 945790"/>
                <a:gd name="connsiteY6-156" fmla="*/ 383403 h 408995"/>
                <a:gd name="connsiteX7-157" fmla="*/ 931277 w 945790"/>
                <a:gd name="connsiteY7-158" fmla="*/ 178162 h 408995"/>
                <a:gd name="connsiteX8-159" fmla="*/ 945790 w 945790"/>
                <a:gd name="connsiteY8-160" fmla="*/ 104662 h 408995"/>
                <a:gd name="connsiteX9-161" fmla="*/ 795333 w 945790"/>
                <a:gd name="connsiteY9-162" fmla="*/ 127253 h 408995"/>
                <a:gd name="connsiteX10-163" fmla="*/ 1 w 945790"/>
                <a:gd name="connsiteY10-164" fmla="*/ 0 h 408995"/>
                <a:gd name="connsiteX11-165" fmla="*/ 22217 w 945790"/>
                <a:gd name="connsiteY11-166" fmla="*/ 30512 h 408995"/>
                <a:gd name="connsiteX0-167" fmla="*/ 22215 w 945788"/>
                <a:gd name="connsiteY0-168" fmla="*/ 30512 h 408995"/>
                <a:gd name="connsiteX1-169" fmla="*/ 8394 w 945788"/>
                <a:gd name="connsiteY1-170" fmla="*/ 59066 h 408995"/>
                <a:gd name="connsiteX2-171" fmla="*/ 42068 w 945788"/>
                <a:gd name="connsiteY2-172" fmla="*/ 127945 h 408995"/>
                <a:gd name="connsiteX3-173" fmla="*/ 434525 w 945788"/>
                <a:gd name="connsiteY3-174" fmla="*/ 336854 h 408995"/>
                <a:gd name="connsiteX4-175" fmla="*/ 776848 w 945788"/>
                <a:gd name="connsiteY4-176" fmla="*/ 408688 h 408995"/>
                <a:gd name="connsiteX5-177" fmla="*/ 805271 w 945788"/>
                <a:gd name="connsiteY5-178" fmla="*/ 408995 h 408995"/>
                <a:gd name="connsiteX6-179" fmla="*/ 828089 w 945788"/>
                <a:gd name="connsiteY6-180" fmla="*/ 383403 h 408995"/>
                <a:gd name="connsiteX7-181" fmla="*/ 931275 w 945788"/>
                <a:gd name="connsiteY7-182" fmla="*/ 178162 h 408995"/>
                <a:gd name="connsiteX8-183" fmla="*/ 945788 w 945788"/>
                <a:gd name="connsiteY8-184" fmla="*/ 104662 h 408995"/>
                <a:gd name="connsiteX9-185" fmla="*/ 795331 w 945788"/>
                <a:gd name="connsiteY9-186" fmla="*/ 127253 h 408995"/>
                <a:gd name="connsiteX10-187" fmla="*/ -1 w 945788"/>
                <a:gd name="connsiteY10-188" fmla="*/ -1 h 408995"/>
                <a:gd name="connsiteX11-189" fmla="*/ 22215 w 945788"/>
                <a:gd name="connsiteY11-190" fmla="*/ 30512 h 40899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45" y="connsiteY11-46"/>
                </a:cxn>
              </a:cxnLst>
              <a:rect l="l" t="t" r="r" b="b"/>
              <a:pathLst>
                <a:path w="945788" h="408995">
                  <a:moveTo>
                    <a:pt x="22215" y="30512"/>
                  </a:moveTo>
                  <a:lnTo>
                    <a:pt x="8394" y="59066"/>
                  </a:lnTo>
                  <a:lnTo>
                    <a:pt x="42068" y="127945"/>
                  </a:lnTo>
                  <a:cubicBezTo>
                    <a:pt x="152886" y="229228"/>
                    <a:pt x="312062" y="290064"/>
                    <a:pt x="434525" y="336854"/>
                  </a:cubicBezTo>
                  <a:cubicBezTo>
                    <a:pt x="556988" y="383644"/>
                    <a:pt x="662670" y="401806"/>
                    <a:pt x="776848" y="408688"/>
                  </a:cubicBezTo>
                  <a:lnTo>
                    <a:pt x="805271" y="408995"/>
                  </a:lnTo>
                  <a:lnTo>
                    <a:pt x="828089" y="383403"/>
                  </a:lnTo>
                  <a:cubicBezTo>
                    <a:pt x="878712" y="314062"/>
                    <a:pt x="901746" y="247788"/>
                    <a:pt x="931275" y="178162"/>
                  </a:cubicBezTo>
                  <a:lnTo>
                    <a:pt x="945788" y="104662"/>
                  </a:lnTo>
                  <a:cubicBezTo>
                    <a:pt x="908779" y="106103"/>
                    <a:pt x="832340" y="125812"/>
                    <a:pt x="795331" y="127253"/>
                  </a:cubicBezTo>
                  <a:cubicBezTo>
                    <a:pt x="484735" y="127253"/>
                    <a:pt x="203542" y="78622"/>
                    <a:pt x="-1" y="-1"/>
                  </a:cubicBezTo>
                  <a:lnTo>
                    <a:pt x="22215" y="30512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任意多边形 96"/>
          <p:cNvSpPr/>
          <p:nvPr/>
        </p:nvSpPr>
        <p:spPr>
          <a:xfrm rot="19595596">
            <a:off x="4963549" y="515608"/>
            <a:ext cx="2185366" cy="693888"/>
          </a:xfrm>
          <a:custGeom>
            <a:gdLst>
              <a:gd name="connsiteX0" fmla="*/ 1329115 w 1398046"/>
              <a:gd name="connsiteY0" fmla="*/ 99317 h 418957"/>
              <a:gd name="connsiteX1" fmla="*/ 1398046 w 1398046"/>
              <a:gd name="connsiteY1" fmla="*/ 195984 h 418957"/>
              <a:gd name="connsiteX2" fmla="*/ 699023 w 1398046"/>
              <a:gd name="connsiteY2" fmla="*/ 418957 h 418957"/>
              <a:gd name="connsiteX3" fmla="*/ 0 w 1398046"/>
              <a:gd name="connsiteY3" fmla="*/ 195984 h 418957"/>
              <a:gd name="connsiteX4" fmla="*/ 308192 w 1398046"/>
              <a:gd name="connsiteY4" fmla="*/ 11092 h 418957"/>
              <a:gd name="connsiteX5" fmla="*/ 362716 w 1398046"/>
              <a:gd name="connsiteY5" fmla="*/ 1652 h 418957"/>
              <a:gd name="connsiteX6" fmla="*/ 359914 w 1398046"/>
              <a:gd name="connsiteY6" fmla="*/ 34235 h 418957"/>
              <a:gd name="connsiteX7" fmla="*/ 360944 w 1398046"/>
              <a:gd name="connsiteY7" fmla="*/ 43845 h 418957"/>
              <a:gd name="connsiteX8" fmla="*/ 316180 w 1398046"/>
              <a:gd name="connsiteY8" fmla="*/ 56721 h 418957"/>
              <a:gd name="connsiteX9" fmla="*/ 157256 w 1398046"/>
              <a:gd name="connsiteY9" fmla="*/ 190477 h 418957"/>
              <a:gd name="connsiteX10" fmla="*/ 699856 w 1398046"/>
              <a:gd name="connsiteY10" fmla="*/ 379637 h 418957"/>
              <a:gd name="connsiteX11" fmla="*/ 1242456 w 1398046"/>
              <a:gd name="connsiteY11" fmla="*/ 190477 h 418957"/>
              <a:gd name="connsiteX12" fmla="*/ 1149788 w 1398046"/>
              <a:gd name="connsiteY12" fmla="*/ 84716 h 418957"/>
              <a:gd name="connsiteX13" fmla="*/ 1064688 w 1398046"/>
              <a:gd name="connsiteY13" fmla="*/ 50457 h 418957"/>
              <a:gd name="connsiteX14" fmla="*/ 1034154 w 1398046"/>
              <a:gd name="connsiteY14" fmla="*/ 42893 h 418957"/>
              <a:gd name="connsiteX15" fmla="*/ 1035489 w 1398046"/>
              <a:gd name="connsiteY15" fmla="*/ 27354 h 418957"/>
              <a:gd name="connsiteX16" fmla="*/ 1032557 w 1398046"/>
              <a:gd name="connsiteY16" fmla="*/ 0 h 418957"/>
              <a:gd name="connsiteX17" fmla="*/ 1169031 w 1398046"/>
              <a:gd name="connsiteY17" fmla="*/ 30936 h 418957"/>
              <a:gd name="connsiteX18" fmla="*/ 1278664 w 1398046"/>
              <a:gd name="connsiteY18" fmla="*/ 71318 h 418957"/>
              <a:gd name="connsiteX19" fmla="*/ 1329115 w 1398046"/>
              <a:gd name="connsiteY19" fmla="*/ 99317 h 4189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8046" h="418957">
                <a:moveTo>
                  <a:pt x="1329115" y="99317"/>
                </a:moveTo>
                <a:cubicBezTo>
                  <a:pt x="1373291" y="128560"/>
                  <a:pt x="1398046" y="161350"/>
                  <a:pt x="1398046" y="195984"/>
                </a:cubicBezTo>
                <a:cubicBezTo>
                  <a:pt x="1398046" y="319129"/>
                  <a:pt x="1085083" y="418957"/>
                  <a:pt x="699023" y="418957"/>
                </a:cubicBezTo>
                <a:cubicBezTo>
                  <a:pt x="312963" y="418957"/>
                  <a:pt x="0" y="319129"/>
                  <a:pt x="0" y="195984"/>
                </a:cubicBezTo>
                <a:cubicBezTo>
                  <a:pt x="0" y="119019"/>
                  <a:pt x="122251" y="51162"/>
                  <a:pt x="308192" y="11092"/>
                </a:cubicBezTo>
                <a:lnTo>
                  <a:pt x="362716" y="1652"/>
                </a:lnTo>
                <a:lnTo>
                  <a:pt x="359914" y="34235"/>
                </a:lnTo>
                <a:lnTo>
                  <a:pt x="360944" y="43845"/>
                </a:lnTo>
                <a:lnTo>
                  <a:pt x="316180" y="56721"/>
                </a:lnTo>
                <a:cubicBezTo>
                  <a:pt x="217988" y="90952"/>
                  <a:pt x="157256" y="138242"/>
                  <a:pt x="157256" y="190477"/>
                </a:cubicBezTo>
                <a:cubicBezTo>
                  <a:pt x="157256" y="294947"/>
                  <a:pt x="400186" y="379637"/>
                  <a:pt x="699856" y="379637"/>
                </a:cubicBezTo>
                <a:cubicBezTo>
                  <a:pt x="999526" y="379637"/>
                  <a:pt x="1242456" y="294947"/>
                  <a:pt x="1242456" y="190477"/>
                </a:cubicBezTo>
                <a:cubicBezTo>
                  <a:pt x="1242456" y="151301"/>
                  <a:pt x="1208294" y="114906"/>
                  <a:pt x="1149788" y="84716"/>
                </a:cubicBezTo>
                <a:cubicBezTo>
                  <a:pt x="1125411" y="72137"/>
                  <a:pt x="1096807" y="60635"/>
                  <a:pt x="1064688" y="50457"/>
                </a:cubicBezTo>
                <a:lnTo>
                  <a:pt x="1034154" y="42893"/>
                </a:lnTo>
                <a:lnTo>
                  <a:pt x="1035489" y="27354"/>
                </a:lnTo>
                <a:lnTo>
                  <a:pt x="1032557" y="0"/>
                </a:lnTo>
                <a:lnTo>
                  <a:pt x="1169031" y="30936"/>
                </a:lnTo>
                <a:cubicBezTo>
                  <a:pt x="1210410" y="42933"/>
                  <a:pt x="1247259" y="56491"/>
                  <a:pt x="1278664" y="71318"/>
                </a:cubicBezTo>
                <a:cubicBezTo>
                  <a:pt x="1297507" y="80215"/>
                  <a:pt x="1314390" y="89569"/>
                  <a:pt x="1329115" y="99317"/>
                </a:cubicBezTo>
                <a:close/>
              </a:path>
            </a:pathLst>
          </a:custGeom>
          <a:solidFill>
            <a:srgbClr val="6226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1" name="组合 180"/>
          <p:cNvGrpSpPr/>
          <p:nvPr/>
        </p:nvGrpSpPr>
        <p:grpSpPr>
          <a:xfrm>
            <a:off x="634033" y="629270"/>
            <a:ext cx="1568502" cy="992302"/>
            <a:chOff x="4937469" y="2602268"/>
            <a:chExt cx="1943997" cy="1208443"/>
          </a:xfrm>
        </p:grpSpPr>
        <p:grpSp>
          <p:nvGrpSpPr>
            <p:cNvPr id="171" name="组合 170"/>
            <p:cNvGrpSpPr/>
            <p:nvPr/>
          </p:nvGrpSpPr>
          <p:grpSpPr>
            <a:xfrm>
              <a:off x="5428066" y="2602268"/>
              <a:ext cx="1208443" cy="1208443"/>
              <a:chOff x="2733111" y="3302594"/>
              <a:chExt cx="748987" cy="748987"/>
            </a:xfrm>
          </p:grpSpPr>
          <p:sp>
            <p:nvSpPr>
              <p:cNvPr id="168" name="椭圆 167"/>
              <p:cNvSpPr/>
              <p:nvPr/>
            </p:nvSpPr>
            <p:spPr>
              <a:xfrm>
                <a:off x="2733111" y="3302594"/>
                <a:ext cx="748987" cy="74898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9" name="组合 168"/>
              <p:cNvGrpSpPr/>
              <p:nvPr/>
            </p:nvGrpSpPr>
            <p:grpSpPr>
              <a:xfrm>
                <a:off x="2778776" y="3385494"/>
                <a:ext cx="551747" cy="666087"/>
                <a:chOff x="3103425" y="3016397"/>
                <a:chExt cx="280889" cy="567580"/>
              </a:xfrm>
            </p:grpSpPr>
            <p:sp>
              <p:nvSpPr>
                <p:cNvPr id="102" name="Freeform 22"/>
                <p:cNvSpPr/>
                <p:nvPr/>
              </p:nvSpPr>
              <p:spPr bwMode="auto">
                <a:xfrm>
                  <a:off x="3103425" y="3076446"/>
                  <a:ext cx="211149" cy="507531"/>
                </a:xfrm>
                <a:custGeom>
                  <a:gdLst>
                    <a:gd name="T0" fmla="*/ 18 w 45"/>
                    <a:gd name="T1" fmla="*/ 6 h 109"/>
                    <a:gd name="T2" fmla="*/ 18 w 45"/>
                    <a:gd name="T3" fmla="*/ 3 h 109"/>
                    <a:gd name="T4" fmla="*/ 22 w 45"/>
                    <a:gd name="T5" fmla="*/ 8 h 109"/>
                    <a:gd name="T6" fmla="*/ 23 w 45"/>
                    <a:gd name="T7" fmla="*/ 0 h 109"/>
                    <a:gd name="T8" fmla="*/ 28 w 45"/>
                    <a:gd name="T9" fmla="*/ 2 h 109"/>
                    <a:gd name="T10" fmla="*/ 32 w 45"/>
                    <a:gd name="T11" fmla="*/ 5 h 109"/>
                    <a:gd name="T12" fmla="*/ 34 w 45"/>
                    <a:gd name="T13" fmla="*/ 8 h 109"/>
                    <a:gd name="T14" fmla="*/ 32 w 45"/>
                    <a:gd name="T15" fmla="*/ 9 h 109"/>
                    <a:gd name="T16" fmla="*/ 28 w 45"/>
                    <a:gd name="T17" fmla="*/ 11 h 109"/>
                    <a:gd name="T18" fmla="*/ 28 w 45"/>
                    <a:gd name="T19" fmla="*/ 6 h 109"/>
                    <a:gd name="T20" fmla="*/ 25 w 45"/>
                    <a:gd name="T21" fmla="*/ 6 h 109"/>
                    <a:gd name="T22" fmla="*/ 21 w 45"/>
                    <a:gd name="T23" fmla="*/ 11 h 109"/>
                    <a:gd name="T24" fmla="*/ 17 w 45"/>
                    <a:gd name="T25" fmla="*/ 16 h 109"/>
                    <a:gd name="T26" fmla="*/ 21 w 45"/>
                    <a:gd name="T27" fmla="*/ 20 h 109"/>
                    <a:gd name="T28" fmla="*/ 24 w 45"/>
                    <a:gd name="T29" fmla="*/ 20 h 109"/>
                    <a:gd name="T30" fmla="*/ 25 w 45"/>
                    <a:gd name="T31" fmla="*/ 13 h 109"/>
                    <a:gd name="T32" fmla="*/ 29 w 45"/>
                    <a:gd name="T33" fmla="*/ 14 h 109"/>
                    <a:gd name="T34" fmla="*/ 31 w 45"/>
                    <a:gd name="T35" fmla="*/ 15 h 109"/>
                    <a:gd name="T36" fmla="*/ 34 w 45"/>
                    <a:gd name="T37" fmla="*/ 22 h 109"/>
                    <a:gd name="T38" fmla="*/ 37 w 45"/>
                    <a:gd name="T39" fmla="*/ 27 h 109"/>
                    <a:gd name="T40" fmla="*/ 35 w 45"/>
                    <a:gd name="T41" fmla="*/ 28 h 109"/>
                    <a:gd name="T42" fmla="*/ 32 w 45"/>
                    <a:gd name="T43" fmla="*/ 25 h 109"/>
                    <a:gd name="T44" fmla="*/ 32 w 45"/>
                    <a:gd name="T45" fmla="*/ 29 h 109"/>
                    <a:gd name="T46" fmla="*/ 27 w 45"/>
                    <a:gd name="T47" fmla="*/ 31 h 109"/>
                    <a:gd name="T48" fmla="*/ 24 w 45"/>
                    <a:gd name="T49" fmla="*/ 37 h 109"/>
                    <a:gd name="T50" fmla="*/ 20 w 45"/>
                    <a:gd name="T51" fmla="*/ 42 h 109"/>
                    <a:gd name="T52" fmla="*/ 19 w 45"/>
                    <a:gd name="T53" fmla="*/ 43 h 109"/>
                    <a:gd name="T54" fmla="*/ 13 w 45"/>
                    <a:gd name="T55" fmla="*/ 43 h 109"/>
                    <a:gd name="T56" fmla="*/ 14 w 45"/>
                    <a:gd name="T57" fmla="*/ 48 h 109"/>
                    <a:gd name="T58" fmla="*/ 19 w 45"/>
                    <a:gd name="T59" fmla="*/ 53 h 109"/>
                    <a:gd name="T60" fmla="*/ 21 w 45"/>
                    <a:gd name="T61" fmla="*/ 58 h 109"/>
                    <a:gd name="T62" fmla="*/ 25 w 45"/>
                    <a:gd name="T63" fmla="*/ 55 h 109"/>
                    <a:gd name="T64" fmla="*/ 29 w 45"/>
                    <a:gd name="T65" fmla="*/ 56 h 109"/>
                    <a:gd name="T66" fmla="*/ 36 w 45"/>
                    <a:gd name="T67" fmla="*/ 64 h 109"/>
                    <a:gd name="T68" fmla="*/ 41 w 45"/>
                    <a:gd name="T69" fmla="*/ 66 h 109"/>
                    <a:gd name="T70" fmla="*/ 45 w 45"/>
                    <a:gd name="T71" fmla="*/ 70 h 109"/>
                    <a:gd name="T72" fmla="*/ 43 w 45"/>
                    <a:gd name="T73" fmla="*/ 75 h 109"/>
                    <a:gd name="T74" fmla="*/ 42 w 45"/>
                    <a:gd name="T75" fmla="*/ 82 h 109"/>
                    <a:gd name="T76" fmla="*/ 38 w 45"/>
                    <a:gd name="T77" fmla="*/ 86 h 109"/>
                    <a:gd name="T78" fmla="*/ 35 w 45"/>
                    <a:gd name="T79" fmla="*/ 90 h 109"/>
                    <a:gd name="T80" fmla="*/ 32 w 45"/>
                    <a:gd name="T81" fmla="*/ 94 h 109"/>
                    <a:gd name="T82" fmla="*/ 30 w 45"/>
                    <a:gd name="T83" fmla="*/ 102 h 109"/>
                    <a:gd name="T84" fmla="*/ 29 w 45"/>
                    <a:gd name="T85" fmla="*/ 107 h 109"/>
                    <a:gd name="T86" fmla="*/ 27 w 45"/>
                    <a:gd name="T87" fmla="*/ 107 h 109"/>
                    <a:gd name="T88" fmla="*/ 25 w 45"/>
                    <a:gd name="T89" fmla="*/ 104 h 109"/>
                    <a:gd name="T90" fmla="*/ 24 w 45"/>
                    <a:gd name="T91" fmla="*/ 96 h 109"/>
                    <a:gd name="T92" fmla="*/ 26 w 45"/>
                    <a:gd name="T93" fmla="*/ 88 h 109"/>
                    <a:gd name="T94" fmla="*/ 26 w 45"/>
                    <a:gd name="T95" fmla="*/ 81 h 109"/>
                    <a:gd name="T96" fmla="*/ 22 w 45"/>
                    <a:gd name="T97" fmla="*/ 74 h 109"/>
                    <a:gd name="T98" fmla="*/ 20 w 45"/>
                    <a:gd name="T99" fmla="*/ 68 h 109"/>
                    <a:gd name="T100" fmla="*/ 21 w 45"/>
                    <a:gd name="T101" fmla="*/ 61 h 109"/>
                    <a:gd name="T102" fmla="*/ 17 w 45"/>
                    <a:gd name="T103" fmla="*/ 57 h 109"/>
                    <a:gd name="T104" fmla="*/ 14 w 45"/>
                    <a:gd name="T105" fmla="*/ 55 h 109"/>
                    <a:gd name="T106" fmla="*/ 6 w 45"/>
                    <a:gd name="T107" fmla="*/ 48 h 109"/>
                    <a:gd name="T108" fmla="*/ 5 w 45"/>
                    <a:gd name="T109" fmla="*/ 47 h 109"/>
                    <a:gd name="T110" fmla="*/ 2 w 45"/>
                    <a:gd name="T111" fmla="*/ 43 h 109"/>
                    <a:gd name="T112" fmla="*/ 15 w 45"/>
                    <a:gd name="T113" fmla="*/ 7 h 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5" h="109">
                      <a:moveTo>
                        <a:pt x="15" y="7"/>
                      </a:move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7" y="7"/>
                        <a:pt x="17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5"/>
                        <a:pt x="18" y="4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20" y="2"/>
                        <a:pt x="19" y="4"/>
                        <a:pt x="20" y="3"/>
                      </a:cubicBezTo>
                      <a:cubicBezTo>
                        <a:pt x="21" y="5"/>
                        <a:pt x="21" y="5"/>
                        <a:pt x="22" y="6"/>
                      </a:cubicBezTo>
                      <a:cubicBezTo>
                        <a:pt x="22" y="7"/>
                        <a:pt x="21" y="7"/>
                        <a:pt x="22" y="8"/>
                      </a:cubicBezTo>
                      <a:cubicBezTo>
                        <a:pt x="22" y="7"/>
                        <a:pt x="23" y="6"/>
                        <a:pt x="23" y="6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0" y="4"/>
                        <a:pt x="22" y="1"/>
                        <a:pt x="23" y="0"/>
                      </a:cubicBezTo>
                      <a:cubicBezTo>
                        <a:pt x="24" y="0"/>
                        <a:pt x="24" y="1"/>
                        <a:pt x="24" y="2"/>
                      </a:cubicBezTo>
                      <a:cubicBezTo>
                        <a:pt x="24" y="1"/>
                        <a:pt x="26" y="0"/>
                        <a:pt x="26" y="2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3"/>
                        <a:pt x="31" y="3"/>
                        <a:pt x="31" y="3"/>
                      </a:cubicBezTo>
                      <a:cubicBezTo>
                        <a:pt x="31" y="4"/>
                        <a:pt x="32" y="4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3" y="7"/>
                        <a:pt x="34" y="7"/>
                      </a:cubicBezTo>
                      <a:cubicBezTo>
                        <a:pt x="34" y="7"/>
                        <a:pt x="34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3" y="9"/>
                        <a:pt x="33" y="10"/>
                        <a:pt x="33" y="11"/>
                      </a:cubicBezTo>
                      <a:cubicBezTo>
                        <a:pt x="33" y="10"/>
                        <a:pt x="32" y="10"/>
                        <a:pt x="32" y="9"/>
                      </a:cubicBezTo>
                      <a:cubicBezTo>
                        <a:pt x="32" y="10"/>
                        <a:pt x="32" y="10"/>
                        <a:pt x="32" y="11"/>
                      </a:cubicBezTo>
                      <a:cubicBezTo>
                        <a:pt x="32" y="13"/>
                        <a:pt x="31" y="13"/>
                        <a:pt x="32" y="14"/>
                      </a:cubicBezTo>
                      <a:cubicBezTo>
                        <a:pt x="30" y="14"/>
                        <a:pt x="29" y="12"/>
                        <a:pt x="28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9"/>
                        <a:pt x="28" y="10"/>
                        <a:pt x="29" y="8"/>
                      </a:cubicBezTo>
                      <a:cubicBezTo>
                        <a:pt x="29" y="6"/>
                        <a:pt x="27" y="7"/>
                        <a:pt x="28" y="6"/>
                      </a:cubicBezTo>
                      <a:cubicBezTo>
                        <a:pt x="27" y="6"/>
                        <a:pt x="26" y="5"/>
                        <a:pt x="26" y="6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4" y="9"/>
                        <a:pt x="23" y="9"/>
                        <a:pt x="21" y="10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0" y="11"/>
                        <a:pt x="20" y="12"/>
                        <a:pt x="19" y="13"/>
                      </a:cubicBezTo>
                      <a:cubicBezTo>
                        <a:pt x="19" y="13"/>
                        <a:pt x="18" y="14"/>
                        <a:pt x="17" y="15"/>
                      </a:cubicBezTo>
                      <a:cubicBezTo>
                        <a:pt x="17" y="15"/>
                        <a:pt x="18" y="16"/>
                        <a:pt x="17" y="16"/>
                      </a:cubicBezTo>
                      <a:cubicBezTo>
                        <a:pt x="17" y="17"/>
                        <a:pt x="18" y="16"/>
                        <a:pt x="18" y="18"/>
                      </a:cubicBezTo>
                      <a:cubicBezTo>
                        <a:pt x="19" y="18"/>
                        <a:pt x="20" y="19"/>
                        <a:pt x="20" y="20"/>
                      </a:cubicBezTo>
                      <a:cubicBezTo>
                        <a:pt x="21" y="20"/>
                        <a:pt x="21" y="19"/>
                        <a:pt x="21" y="20"/>
                      </a:cubicBezTo>
                      <a:cubicBezTo>
                        <a:pt x="22" y="20"/>
                        <a:pt x="22" y="19"/>
                        <a:pt x="22" y="20"/>
                      </a:cubicBezTo>
                      <a:cubicBezTo>
                        <a:pt x="22" y="21"/>
                        <a:pt x="23" y="22"/>
                        <a:pt x="23" y="23"/>
                      </a:cubicBezTo>
                      <a:cubicBezTo>
                        <a:pt x="23" y="22"/>
                        <a:pt x="23" y="20"/>
                        <a:pt x="24" y="20"/>
                      </a:cubicBezTo>
                      <a:cubicBezTo>
                        <a:pt x="24" y="19"/>
                        <a:pt x="24" y="20"/>
                        <a:pt x="23" y="19"/>
                      </a:cubicBezTo>
                      <a:cubicBezTo>
                        <a:pt x="24" y="18"/>
                        <a:pt x="24" y="19"/>
                        <a:pt x="25" y="19"/>
                      </a:cubicBezTo>
                      <a:cubicBezTo>
                        <a:pt x="24" y="17"/>
                        <a:pt x="25" y="15"/>
                        <a:pt x="25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8" y="13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6"/>
                      </a:cubicBezTo>
                      <a:cubicBezTo>
                        <a:pt x="29" y="17"/>
                        <a:pt x="31" y="16"/>
                        <a:pt x="31" y="17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3" y="15"/>
                        <a:pt x="32" y="17"/>
                        <a:pt x="33" y="18"/>
                      </a:cubicBezTo>
                      <a:cubicBezTo>
                        <a:pt x="33" y="18"/>
                        <a:pt x="33" y="19"/>
                        <a:pt x="33" y="19"/>
                      </a:cubicBezTo>
                      <a:cubicBezTo>
                        <a:pt x="33" y="20"/>
                        <a:pt x="34" y="20"/>
                        <a:pt x="34" y="22"/>
                      </a:cubicBez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3"/>
                        <a:pt x="35" y="23"/>
                        <a:pt x="35" y="25"/>
                      </a:cubicBezTo>
                      <a:cubicBezTo>
                        <a:pt x="36" y="26"/>
                        <a:pt x="36" y="27"/>
                        <a:pt x="37" y="27"/>
                      </a:cubicBezTo>
                      <a:cubicBezTo>
                        <a:pt x="36" y="27"/>
                        <a:pt x="37" y="28"/>
                        <a:pt x="37" y="29"/>
                      </a:cubicBezTo>
                      <a:cubicBezTo>
                        <a:pt x="36" y="29"/>
                        <a:pt x="35" y="28"/>
                        <a:pt x="35" y="29"/>
                      </a:cubicBezTo>
                      <a:cubicBezTo>
                        <a:pt x="35" y="29"/>
                        <a:pt x="35" y="28"/>
                        <a:pt x="35" y="28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33" y="26"/>
                        <a:pt x="34" y="25"/>
                        <a:pt x="35" y="24"/>
                      </a:cubicBezTo>
                      <a:cubicBezTo>
                        <a:pt x="34" y="23"/>
                        <a:pt x="33" y="26"/>
                        <a:pt x="32" y="25"/>
                      </a:cubicBezTo>
                      <a:cubicBezTo>
                        <a:pt x="32" y="26"/>
                        <a:pt x="32" y="25"/>
                        <a:pt x="32" y="26"/>
                      </a:cubicBezTo>
                      <a:cubicBezTo>
                        <a:pt x="31" y="26"/>
                        <a:pt x="31" y="26"/>
                        <a:pt x="31" y="27"/>
                      </a:cubicBezTo>
                      <a:cubicBezTo>
                        <a:pt x="30" y="28"/>
                        <a:pt x="32" y="28"/>
                        <a:pt x="32" y="29"/>
                      </a:cubicBezTo>
                      <a:cubicBezTo>
                        <a:pt x="32" y="29"/>
                        <a:pt x="31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29" y="30"/>
                        <a:pt x="28" y="30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5" y="34"/>
                      </a:cubicBezTo>
                      <a:cubicBezTo>
                        <a:pt x="25" y="35"/>
                        <a:pt x="24" y="35"/>
                        <a:pt x="24" y="37"/>
                      </a:cubicBezTo>
                      <a:cubicBezTo>
                        <a:pt x="24" y="37"/>
                        <a:pt x="24" y="37"/>
                        <a:pt x="23" y="37"/>
                      </a:cubicBezTo>
                      <a:cubicBezTo>
                        <a:pt x="24" y="38"/>
                        <a:pt x="24" y="38"/>
                        <a:pt x="23" y="38"/>
                      </a:cubicBezTo>
                      <a:cubicBezTo>
                        <a:pt x="22" y="39"/>
                        <a:pt x="21" y="40"/>
                        <a:pt x="20" y="42"/>
                      </a:cubicBezTo>
                      <a:cubicBezTo>
                        <a:pt x="20" y="42"/>
                        <a:pt x="21" y="43"/>
                        <a:pt x="21" y="43"/>
                      </a:cubicBezTo>
                      <a:cubicBezTo>
                        <a:pt x="21" y="44"/>
                        <a:pt x="21" y="44"/>
                        <a:pt x="21" y="46"/>
                      </a:cubicBezTo>
                      <a:cubicBezTo>
                        <a:pt x="20" y="46"/>
                        <a:pt x="19" y="45"/>
                        <a:pt x="19" y="43"/>
                      </a:cubicBezTo>
                      <a:cubicBezTo>
                        <a:pt x="19" y="42"/>
                        <a:pt x="18" y="43"/>
                        <a:pt x="17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2"/>
                        <a:pt x="13" y="43"/>
                      </a:cubicBezTo>
                      <a:cubicBezTo>
                        <a:pt x="13" y="43"/>
                        <a:pt x="12" y="43"/>
                        <a:pt x="11" y="44"/>
                      </a:cubicBezTo>
                      <a:cubicBezTo>
                        <a:pt x="12" y="46"/>
                        <a:pt x="10" y="51"/>
                        <a:pt x="13" y="51"/>
                      </a:cubicBezTo>
                      <a:cubicBezTo>
                        <a:pt x="14" y="50"/>
                        <a:pt x="14" y="49"/>
                        <a:pt x="14" y="48"/>
                      </a:cubicBezTo>
                      <a:cubicBezTo>
                        <a:pt x="15" y="48"/>
                        <a:pt x="15" y="48"/>
                        <a:pt x="17" y="48"/>
                      </a:cubicBezTo>
                      <a:cubicBezTo>
                        <a:pt x="17" y="50"/>
                        <a:pt x="16" y="51"/>
                        <a:pt x="16" y="52"/>
                      </a:cubicBezTo>
                      <a:cubicBezTo>
                        <a:pt x="17" y="52"/>
                        <a:pt x="18" y="52"/>
                        <a:pt x="19" y="53"/>
                      </a:cubicBezTo>
                      <a:cubicBezTo>
                        <a:pt x="19" y="55"/>
                        <a:pt x="18" y="56"/>
                        <a:pt x="19" y="57"/>
                      </a:cubicBezTo>
                      <a:cubicBezTo>
                        <a:pt x="19" y="57"/>
                        <a:pt x="20" y="57"/>
                        <a:pt x="20" y="56"/>
                      </a:cubicBezTo>
                      <a:cubicBezTo>
                        <a:pt x="21" y="56"/>
                        <a:pt x="21" y="57"/>
                        <a:pt x="21" y="58"/>
                      </a:cubicBezTo>
                      <a:cubicBezTo>
                        <a:pt x="22" y="57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4"/>
                        <a:pt x="26" y="55"/>
                      </a:cubicBezTo>
                      <a:cubicBezTo>
                        <a:pt x="27" y="56"/>
                        <a:pt x="28" y="56"/>
                        <a:pt x="28" y="57"/>
                      </a:cubicBezTo>
                      <a:cubicBezTo>
                        <a:pt x="28" y="57"/>
                        <a:pt x="28" y="56"/>
                        <a:pt x="29" y="56"/>
                      </a:cubicBezTo>
                      <a:cubicBezTo>
                        <a:pt x="30" y="57"/>
                        <a:pt x="31" y="57"/>
                        <a:pt x="32" y="58"/>
                      </a:cubicBezTo>
                      <a:cubicBezTo>
                        <a:pt x="32" y="59"/>
                        <a:pt x="33" y="60"/>
                        <a:pt x="33" y="60"/>
                      </a:cubicBezTo>
                      <a:cubicBezTo>
                        <a:pt x="36" y="59"/>
                        <a:pt x="37" y="63"/>
                        <a:pt x="36" y="64"/>
                      </a:cubicBezTo>
                      <a:cubicBezTo>
                        <a:pt x="36" y="65"/>
                        <a:pt x="37" y="64"/>
                        <a:pt x="38" y="64"/>
                      </a:cubicBezTo>
                      <a:cubicBezTo>
                        <a:pt x="38" y="66"/>
                        <a:pt x="39" y="65"/>
                        <a:pt x="40" y="66"/>
                      </a:cubicBezTo>
                      <a:cubicBezTo>
                        <a:pt x="40" y="66"/>
                        <a:pt x="41" y="66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4" y="67"/>
                        <a:pt x="44" y="67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1"/>
                      </a:cubicBezTo>
                      <a:cubicBezTo>
                        <a:pt x="44" y="72"/>
                        <a:pt x="45" y="72"/>
                        <a:pt x="44" y="73"/>
                      </a:cubicBezTo>
                      <a:cubicBezTo>
                        <a:pt x="44" y="74"/>
                        <a:pt x="43" y="74"/>
                        <a:pt x="43" y="7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76"/>
                        <a:pt x="42" y="76"/>
                        <a:pt x="42" y="77"/>
                      </a:cubicBezTo>
                      <a:cubicBezTo>
                        <a:pt x="43" y="78"/>
                        <a:pt x="42" y="80"/>
                        <a:pt x="42" y="82"/>
                      </a:cubicBezTo>
                      <a:cubicBezTo>
                        <a:pt x="41" y="82"/>
                        <a:pt x="41" y="82"/>
                        <a:pt x="39" y="83"/>
                      </a:cubicBezTo>
                      <a:cubicBezTo>
                        <a:pt x="39" y="83"/>
                        <a:pt x="39" y="84"/>
                        <a:pt x="38" y="84"/>
                      </a:cubicBezTo>
                      <a:cubicBezTo>
                        <a:pt x="38" y="85"/>
                        <a:pt x="38" y="85"/>
                        <a:pt x="38" y="86"/>
                      </a:cubicBezTo>
                      <a:cubicBezTo>
                        <a:pt x="38" y="87"/>
                        <a:pt x="37" y="87"/>
                        <a:pt x="37" y="89"/>
                      </a:cubicBezTo>
                      <a:cubicBezTo>
                        <a:pt x="36" y="89"/>
                        <a:pt x="36" y="90"/>
                        <a:pt x="36" y="90"/>
                      </a:cubicBezTo>
                      <a:cubicBezTo>
                        <a:pt x="36" y="90"/>
                        <a:pt x="35" y="90"/>
                        <a:pt x="35" y="90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1" y="95"/>
                        <a:pt x="31" y="97"/>
                        <a:pt x="30" y="96"/>
                      </a:cubicBezTo>
                      <a:cubicBezTo>
                        <a:pt x="31" y="96"/>
                        <a:pt x="30" y="99"/>
                        <a:pt x="30" y="100"/>
                      </a:cubicBezTo>
                      <a:cubicBezTo>
                        <a:pt x="30" y="101"/>
                        <a:pt x="30" y="101"/>
                        <a:pt x="30" y="102"/>
                      </a:cubicBezTo>
                      <a:cubicBezTo>
                        <a:pt x="30" y="102"/>
                        <a:pt x="30" y="103"/>
                        <a:pt x="29" y="103"/>
                      </a:cubicBezTo>
                      <a:cubicBezTo>
                        <a:pt x="29" y="104"/>
                        <a:pt x="29" y="104"/>
                        <a:pt x="29" y="105"/>
                      </a:cubicBezTo>
                      <a:cubicBezTo>
                        <a:pt x="28" y="106"/>
                        <a:pt x="30" y="106"/>
                        <a:pt x="29" y="107"/>
                      </a:cubicBezTo>
                      <a:cubicBezTo>
                        <a:pt x="30" y="107"/>
                        <a:pt x="30" y="108"/>
                        <a:pt x="31" y="108"/>
                      </a:cubicBezTo>
                      <a:cubicBezTo>
                        <a:pt x="31" y="109"/>
                        <a:pt x="29" y="108"/>
                        <a:pt x="28" y="108"/>
                      </a:cubicBezTo>
                      <a:cubicBezTo>
                        <a:pt x="28" y="108"/>
                        <a:pt x="27" y="108"/>
                        <a:pt x="27" y="107"/>
                      </a:cubicBezTo>
                      <a:cubicBezTo>
                        <a:pt x="27" y="107"/>
                        <a:pt x="27" y="107"/>
                        <a:pt x="27" y="107"/>
                      </a:cubicBezTo>
                      <a:cubicBezTo>
                        <a:pt x="27" y="107"/>
                        <a:pt x="27" y="107"/>
                        <a:pt x="27" y="106"/>
                      </a:cubicBezTo>
                      <a:cubicBezTo>
                        <a:pt x="26" y="106"/>
                        <a:pt x="26" y="104"/>
                        <a:pt x="25" y="104"/>
                      </a:cubicBezTo>
                      <a:cubicBezTo>
                        <a:pt x="26" y="102"/>
                        <a:pt x="25" y="101"/>
                        <a:pt x="25" y="99"/>
                      </a:cubicBezTo>
                      <a:cubicBezTo>
                        <a:pt x="25" y="98"/>
                        <a:pt x="25" y="98"/>
                        <a:pt x="25" y="97"/>
                      </a:cubicBezTo>
                      <a:cubicBezTo>
                        <a:pt x="25" y="96"/>
                        <a:pt x="24" y="97"/>
                        <a:pt x="24" y="96"/>
                      </a:cubicBezTo>
                      <a:cubicBezTo>
                        <a:pt x="25" y="95"/>
                        <a:pt x="26" y="95"/>
                        <a:pt x="26" y="94"/>
                      </a:cubicBezTo>
                      <a:cubicBezTo>
                        <a:pt x="25" y="93"/>
                        <a:pt x="25" y="95"/>
                        <a:pt x="24" y="94"/>
                      </a:cubicBezTo>
                      <a:cubicBezTo>
                        <a:pt x="25" y="92"/>
                        <a:pt x="24" y="89"/>
                        <a:pt x="26" y="88"/>
                      </a:cubicBezTo>
                      <a:cubicBezTo>
                        <a:pt x="26" y="86"/>
                        <a:pt x="25" y="85"/>
                        <a:pt x="26" y="84"/>
                      </a:cubicBezTo>
                      <a:cubicBezTo>
                        <a:pt x="26" y="83"/>
                        <a:pt x="26" y="83"/>
                        <a:pt x="25" y="83"/>
                      </a:cubicBezTo>
                      <a:cubicBezTo>
                        <a:pt x="25" y="82"/>
                        <a:pt x="25" y="82"/>
                        <a:pt x="26" y="81"/>
                      </a:cubicBezTo>
                      <a:cubicBezTo>
                        <a:pt x="26" y="79"/>
                        <a:pt x="25" y="79"/>
                        <a:pt x="24" y="77"/>
                      </a:cubicBezTo>
                      <a:cubicBezTo>
                        <a:pt x="23" y="77"/>
                        <a:pt x="23" y="76"/>
                        <a:pt x="22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1" y="73"/>
                        <a:pt x="20" y="72"/>
                        <a:pt x="20" y="70"/>
                      </a:cubicBezTo>
                      <a:cubicBezTo>
                        <a:pt x="20" y="70"/>
                        <a:pt x="21" y="70"/>
                        <a:pt x="21" y="69"/>
                      </a:cubicBezTo>
                      <a:cubicBezTo>
                        <a:pt x="21" y="69"/>
                        <a:pt x="20" y="69"/>
                        <a:pt x="20" y="68"/>
                      </a:cubicBezTo>
                      <a:cubicBezTo>
                        <a:pt x="21" y="67"/>
                        <a:pt x="19" y="66"/>
                        <a:pt x="20" y="64"/>
                      </a:cubicBezTo>
                      <a:cubicBezTo>
                        <a:pt x="20" y="63"/>
                        <a:pt x="21" y="63"/>
                        <a:pt x="21" y="62"/>
                      </a:cubicBezTo>
                      <a:cubicBezTo>
                        <a:pt x="20" y="61"/>
                        <a:pt x="21" y="61"/>
                        <a:pt x="21" y="61"/>
                      </a:cubicBezTo>
                      <a:cubicBezTo>
                        <a:pt x="21" y="60"/>
                        <a:pt x="20" y="59"/>
                        <a:pt x="20" y="58"/>
                      </a:cubicBezTo>
                      <a:cubicBezTo>
                        <a:pt x="20" y="58"/>
                        <a:pt x="20" y="59"/>
                        <a:pt x="20" y="59"/>
                      </a:cubicBezTo>
                      <a:cubicBezTo>
                        <a:pt x="18" y="59"/>
                        <a:pt x="18" y="58"/>
                        <a:pt x="17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6"/>
                        <a:pt x="16" y="56"/>
                        <a:pt x="16" y="55"/>
                      </a:cubicBezTo>
                      <a:cubicBezTo>
                        <a:pt x="15" y="55"/>
                        <a:pt x="15" y="55"/>
                        <a:pt x="14" y="55"/>
                      </a:cubicBezTo>
                      <a:cubicBezTo>
                        <a:pt x="13" y="54"/>
                        <a:pt x="13" y="54"/>
                        <a:pt x="13" y="53"/>
                      </a:cubicBezTo>
                      <a:cubicBezTo>
                        <a:pt x="10" y="54"/>
                        <a:pt x="9" y="52"/>
                        <a:pt x="7" y="52"/>
                      </a:cubicBezTo>
                      <a:cubicBezTo>
                        <a:pt x="7" y="50"/>
                        <a:pt x="6" y="49"/>
                        <a:pt x="6" y="48"/>
                      </a:cubicBezTo>
                      <a:cubicBezTo>
                        <a:pt x="6" y="47"/>
                        <a:pt x="5" y="46"/>
                        <a:pt x="5" y="45"/>
                      </a:cubicBezTo>
                      <a:cubicBezTo>
                        <a:pt x="5" y="45"/>
                        <a:pt x="5" y="44"/>
                        <a:pt x="4" y="44"/>
                      </a:cubicBezTo>
                      <a:cubicBezTo>
                        <a:pt x="4" y="46"/>
                        <a:pt x="5" y="46"/>
                        <a:pt x="5" y="47"/>
                      </a:cubicBezTo>
                      <a:cubicBezTo>
                        <a:pt x="4" y="47"/>
                        <a:pt x="4" y="46"/>
                        <a:pt x="3" y="47"/>
                      </a:cubicBezTo>
                      <a:cubicBezTo>
                        <a:pt x="3" y="46"/>
                        <a:pt x="3" y="44"/>
                        <a:pt x="2" y="44"/>
                      </a:cubicBezTo>
                      <a:cubicBezTo>
                        <a:pt x="2" y="44"/>
                        <a:pt x="2" y="43"/>
                        <a:pt x="2" y="43"/>
                      </a:cubicBezTo>
                      <a:cubicBezTo>
                        <a:pt x="1" y="42"/>
                        <a:pt x="1" y="40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" y="27"/>
                        <a:pt x="7" y="16"/>
                        <a:pt x="15" y="7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Freeform 23"/>
                <p:cNvSpPr/>
                <p:nvPr/>
              </p:nvSpPr>
              <p:spPr bwMode="auto">
                <a:xfrm>
                  <a:off x="3206097" y="3026083"/>
                  <a:ext cx="69737" cy="56178"/>
                </a:xfrm>
                <a:custGeom>
                  <a:gdLst>
                    <a:gd name="T0" fmla="*/ 1 w 15"/>
                    <a:gd name="T1" fmla="*/ 9 h 12"/>
                    <a:gd name="T2" fmla="*/ 14 w 15"/>
                    <a:gd name="T3" fmla="*/ 0 h 12"/>
                    <a:gd name="T4" fmla="*/ 15 w 15"/>
                    <a:gd name="T5" fmla="*/ 1 h 12"/>
                    <a:gd name="T6" fmla="*/ 12 w 15"/>
                    <a:gd name="T7" fmla="*/ 2 h 12"/>
                    <a:gd name="T8" fmla="*/ 12 w 15"/>
                    <a:gd name="T9" fmla="*/ 3 h 12"/>
                    <a:gd name="T10" fmla="*/ 10 w 15"/>
                    <a:gd name="T11" fmla="*/ 5 h 12"/>
                    <a:gd name="T12" fmla="*/ 8 w 15"/>
                    <a:gd name="T13" fmla="*/ 6 h 12"/>
                    <a:gd name="T14" fmla="*/ 6 w 15"/>
                    <a:gd name="T15" fmla="*/ 9 h 12"/>
                    <a:gd name="T16" fmla="*/ 5 w 15"/>
                    <a:gd name="T17" fmla="*/ 9 h 12"/>
                    <a:gd name="T18" fmla="*/ 6 w 15"/>
                    <a:gd name="T19" fmla="*/ 9 h 12"/>
                    <a:gd name="T20" fmla="*/ 5 w 15"/>
                    <a:gd name="T21" fmla="*/ 10 h 12"/>
                    <a:gd name="T22" fmla="*/ 0 w 15"/>
                    <a:gd name="T23" fmla="*/ 11 h 12"/>
                    <a:gd name="T24" fmla="*/ 0 w 15"/>
                    <a:gd name="T25" fmla="*/ 10 h 12"/>
                    <a:gd name="T26" fmla="*/ 1 w 15"/>
                    <a:gd name="T27" fmla="*/ 10 h 12"/>
                    <a:gd name="T28" fmla="*/ 3 w 15"/>
                    <a:gd name="T29" fmla="*/ 10 h 12"/>
                    <a:gd name="T30" fmla="*/ 1 w 15"/>
                    <a:gd name="T31" fmla="*/ 9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" y="9"/>
                      </a:moveTo>
                      <a:cubicBezTo>
                        <a:pt x="5" y="6"/>
                        <a:pt x="10" y="3"/>
                        <a:pt x="14" y="0"/>
                      </a:cubicBezTo>
                      <a:cubicBezTo>
                        <a:pt x="14" y="1"/>
                        <a:pt x="15" y="0"/>
                        <a:pt x="15" y="1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9" y="4"/>
                        <a:pt x="9" y="6"/>
                        <a:pt x="8" y="6"/>
                      </a:cubicBezTo>
                      <a:cubicBezTo>
                        <a:pt x="8" y="7"/>
                        <a:pt x="6" y="7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2"/>
                        <a:pt x="2" y="11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9"/>
                        <a:pt x="2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Freeform 38"/>
                <p:cNvSpPr/>
                <p:nvPr/>
              </p:nvSpPr>
              <p:spPr bwMode="auto">
                <a:xfrm>
                  <a:off x="3262274" y="3556860"/>
                  <a:ext cx="5812" cy="3874"/>
                </a:xfrm>
                <a:custGeom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39"/>
                <p:cNvSpPr/>
                <p:nvPr/>
              </p:nvSpPr>
              <p:spPr bwMode="auto">
                <a:xfrm>
                  <a:off x="3248714" y="3016397"/>
                  <a:ext cx="135600" cy="135600"/>
                </a:xfrm>
                <a:custGeom>
                  <a:gdLst>
                    <a:gd name="T0" fmla="*/ 12 w 29"/>
                    <a:gd name="T1" fmla="*/ 28 h 29"/>
                    <a:gd name="T2" fmla="*/ 11 w 29"/>
                    <a:gd name="T3" fmla="*/ 29 h 29"/>
                    <a:gd name="T4" fmla="*/ 10 w 29"/>
                    <a:gd name="T5" fmla="*/ 28 h 29"/>
                    <a:gd name="T6" fmla="*/ 8 w 29"/>
                    <a:gd name="T7" fmla="*/ 28 h 29"/>
                    <a:gd name="T8" fmla="*/ 7 w 29"/>
                    <a:gd name="T9" fmla="*/ 22 h 29"/>
                    <a:gd name="T10" fmla="*/ 7 w 29"/>
                    <a:gd name="T11" fmla="*/ 20 h 29"/>
                    <a:gd name="T12" fmla="*/ 9 w 29"/>
                    <a:gd name="T13" fmla="*/ 19 h 29"/>
                    <a:gd name="T14" fmla="*/ 7 w 29"/>
                    <a:gd name="T15" fmla="*/ 17 h 29"/>
                    <a:gd name="T16" fmla="*/ 8 w 29"/>
                    <a:gd name="T17" fmla="*/ 16 h 29"/>
                    <a:gd name="T18" fmla="*/ 7 w 29"/>
                    <a:gd name="T19" fmla="*/ 16 h 29"/>
                    <a:gd name="T20" fmla="*/ 7 w 29"/>
                    <a:gd name="T21" fmla="*/ 15 h 29"/>
                    <a:gd name="T22" fmla="*/ 6 w 29"/>
                    <a:gd name="T23" fmla="*/ 12 h 29"/>
                    <a:gd name="T24" fmla="*/ 4 w 29"/>
                    <a:gd name="T25" fmla="*/ 11 h 29"/>
                    <a:gd name="T26" fmla="*/ 2 w 29"/>
                    <a:gd name="T27" fmla="*/ 12 h 29"/>
                    <a:gd name="T28" fmla="*/ 1 w 29"/>
                    <a:gd name="T29" fmla="*/ 10 h 29"/>
                    <a:gd name="T30" fmla="*/ 4 w 29"/>
                    <a:gd name="T31" fmla="*/ 10 h 29"/>
                    <a:gd name="T32" fmla="*/ 2 w 29"/>
                    <a:gd name="T33" fmla="*/ 10 h 29"/>
                    <a:gd name="T34" fmla="*/ 1 w 29"/>
                    <a:gd name="T35" fmla="*/ 10 h 29"/>
                    <a:gd name="T36" fmla="*/ 0 w 29"/>
                    <a:gd name="T37" fmla="*/ 9 h 29"/>
                    <a:gd name="T38" fmla="*/ 1 w 29"/>
                    <a:gd name="T39" fmla="*/ 8 h 29"/>
                    <a:gd name="T40" fmla="*/ 4 w 29"/>
                    <a:gd name="T41" fmla="*/ 7 h 29"/>
                    <a:gd name="T42" fmla="*/ 3 w 29"/>
                    <a:gd name="T43" fmla="*/ 6 h 29"/>
                    <a:gd name="T44" fmla="*/ 9 w 29"/>
                    <a:gd name="T45" fmla="*/ 3 h 29"/>
                    <a:gd name="T46" fmla="*/ 13 w 29"/>
                    <a:gd name="T47" fmla="*/ 4 h 29"/>
                    <a:gd name="T48" fmla="*/ 13 w 29"/>
                    <a:gd name="T49" fmla="*/ 2 h 29"/>
                    <a:gd name="T50" fmla="*/ 15 w 29"/>
                    <a:gd name="T51" fmla="*/ 1 h 29"/>
                    <a:gd name="T52" fmla="*/ 20 w 29"/>
                    <a:gd name="T53" fmla="*/ 1 h 29"/>
                    <a:gd name="T54" fmla="*/ 21 w 29"/>
                    <a:gd name="T55" fmla="*/ 1 h 29"/>
                    <a:gd name="T56" fmla="*/ 23 w 29"/>
                    <a:gd name="T57" fmla="*/ 1 h 29"/>
                    <a:gd name="T58" fmla="*/ 26 w 29"/>
                    <a:gd name="T59" fmla="*/ 2 h 29"/>
                    <a:gd name="T60" fmla="*/ 23 w 29"/>
                    <a:gd name="T61" fmla="*/ 4 h 29"/>
                    <a:gd name="T62" fmla="*/ 26 w 29"/>
                    <a:gd name="T63" fmla="*/ 3 h 29"/>
                    <a:gd name="T64" fmla="*/ 27 w 29"/>
                    <a:gd name="T65" fmla="*/ 4 h 29"/>
                    <a:gd name="T66" fmla="*/ 28 w 29"/>
                    <a:gd name="T67" fmla="*/ 5 h 29"/>
                    <a:gd name="T68" fmla="*/ 26 w 29"/>
                    <a:gd name="T69" fmla="*/ 5 h 29"/>
                    <a:gd name="T70" fmla="*/ 25 w 29"/>
                    <a:gd name="T71" fmla="*/ 6 h 29"/>
                    <a:gd name="T72" fmla="*/ 25 w 29"/>
                    <a:gd name="T73" fmla="*/ 8 h 29"/>
                    <a:gd name="T74" fmla="*/ 24 w 29"/>
                    <a:gd name="T75" fmla="*/ 8 h 29"/>
                    <a:gd name="T76" fmla="*/ 26 w 29"/>
                    <a:gd name="T77" fmla="*/ 10 h 29"/>
                    <a:gd name="T78" fmla="*/ 24 w 29"/>
                    <a:gd name="T79" fmla="*/ 10 h 29"/>
                    <a:gd name="T80" fmla="*/ 23 w 29"/>
                    <a:gd name="T81" fmla="*/ 15 h 29"/>
                    <a:gd name="T82" fmla="*/ 23 w 29"/>
                    <a:gd name="T83" fmla="*/ 16 h 29"/>
                    <a:gd name="T84" fmla="*/ 22 w 29"/>
                    <a:gd name="T85" fmla="*/ 16 h 29"/>
                    <a:gd name="T86" fmla="*/ 23 w 29"/>
                    <a:gd name="T87" fmla="*/ 18 h 29"/>
                    <a:gd name="T88" fmla="*/ 20 w 29"/>
                    <a:gd name="T89" fmla="*/ 16 h 29"/>
                    <a:gd name="T90" fmla="*/ 19 w 29"/>
                    <a:gd name="T91" fmla="*/ 17 h 29"/>
                    <a:gd name="T92" fmla="*/ 21 w 29"/>
                    <a:gd name="T93" fmla="*/ 18 h 29"/>
                    <a:gd name="T94" fmla="*/ 20 w 29"/>
                    <a:gd name="T95" fmla="*/ 20 h 29"/>
                    <a:gd name="T96" fmla="*/ 17 w 29"/>
                    <a:gd name="T97" fmla="*/ 21 h 29"/>
                    <a:gd name="T98" fmla="*/ 16 w 29"/>
                    <a:gd name="T99" fmla="*/ 22 h 29"/>
                    <a:gd name="T100" fmla="*/ 14 w 29"/>
                    <a:gd name="T101" fmla="*/ 22 h 29"/>
                    <a:gd name="T102" fmla="*/ 13 w 29"/>
                    <a:gd name="T103" fmla="*/ 24 h 29"/>
                    <a:gd name="T104" fmla="*/ 12 w 29"/>
                    <a:gd name="T105" fmla="*/ 28 h 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" h="28">
                      <a:moveTo>
                        <a:pt x="12" y="28"/>
                      </a:moveTo>
                      <a:cubicBezTo>
                        <a:pt x="12" y="28"/>
                        <a:pt x="12" y="28"/>
                        <a:pt x="11" y="29"/>
                      </a:cubicBezTo>
                      <a:cubicBezTo>
                        <a:pt x="10" y="29"/>
                        <a:pt x="11" y="28"/>
                        <a:pt x="10" y="28"/>
                      </a:cubicBezTo>
                      <a:cubicBezTo>
                        <a:pt x="10" y="28"/>
                        <a:pt x="9" y="28"/>
                        <a:pt x="8" y="28"/>
                      </a:cubicBezTo>
                      <a:cubicBezTo>
                        <a:pt x="7" y="26"/>
                        <a:pt x="8" y="23"/>
                        <a:pt x="7" y="22"/>
                      </a:cubicBezTo>
                      <a:cubicBezTo>
                        <a:pt x="7" y="21"/>
                        <a:pt x="8" y="21"/>
                        <a:pt x="7" y="20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9" y="18"/>
                        <a:pt x="7" y="18"/>
                        <a:pt x="7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5"/>
                        <a:pt x="8" y="17"/>
                        <a:pt x="7" y="16"/>
                      </a:cubicBezTo>
                      <a:cubicBezTo>
                        <a:pt x="6" y="16"/>
                        <a:pt x="7" y="15"/>
                        <a:pt x="7" y="15"/>
                      </a:cubicBezTo>
                      <a:cubicBezTo>
                        <a:pt x="7" y="14"/>
                        <a:pt x="6" y="13"/>
                        <a:pt x="6" y="12"/>
                      </a:cubicBezTo>
                      <a:cubicBezTo>
                        <a:pt x="5" y="12"/>
                        <a:pt x="4" y="12"/>
                        <a:pt x="4" y="11"/>
                      </a:cubicBezTo>
                      <a:cubicBezTo>
                        <a:pt x="3" y="11"/>
                        <a:pt x="3" y="12"/>
                        <a:pt x="2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3" y="10"/>
                        <a:pt x="4" y="10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2" y="9"/>
                        <a:pt x="1" y="9"/>
                        <a:pt x="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3" y="7"/>
                        <a:pt x="3" y="6"/>
                      </a:cubicBezTo>
                      <a:cubicBezTo>
                        <a:pt x="5" y="5"/>
                        <a:pt x="6" y="4"/>
                        <a:pt x="9" y="3"/>
                      </a:cubicBezTo>
                      <a:cubicBezTo>
                        <a:pt x="10" y="4"/>
                        <a:pt x="11" y="3"/>
                        <a:pt x="13" y="4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2"/>
                      </a:cubicBezTo>
                      <a:cubicBezTo>
                        <a:pt x="26" y="3"/>
                        <a:pt x="24" y="2"/>
                        <a:pt x="23" y="4"/>
                      </a:cubicBez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9" y="4"/>
                        <a:pt x="28" y="5"/>
                      </a:cubicBezTo>
                      <a:cubicBezTo>
                        <a:pt x="29" y="6"/>
                        <a:pt x="27" y="5"/>
                        <a:pt x="26" y="5"/>
                      </a:cubicBezTo>
                      <a:cubicBezTo>
                        <a:pt x="26" y="5"/>
                        <a:pt x="26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4" y="8"/>
                        <a:pt x="25" y="9"/>
                        <a:pt x="24" y="8"/>
                      </a:cubicBezTo>
                      <a:cubicBezTo>
                        <a:pt x="25" y="9"/>
                        <a:pt x="26" y="9"/>
                        <a:pt x="26" y="10"/>
                      </a:cubicBezTo>
                      <a:cubicBezTo>
                        <a:pt x="25" y="10"/>
                        <a:pt x="24" y="10"/>
                        <a:pt x="24" y="10"/>
                      </a:cubicBezTo>
                      <a:cubicBezTo>
                        <a:pt x="24" y="12"/>
                        <a:pt x="25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3" y="16"/>
                        <a:pt x="23" y="16"/>
                        <a:pt x="22" y="16"/>
                      </a:cubicBezTo>
                      <a:cubicBezTo>
                        <a:pt x="22" y="16"/>
                        <a:pt x="24" y="17"/>
                        <a:pt x="23" y="18"/>
                      </a:cubicBezTo>
                      <a:cubicBezTo>
                        <a:pt x="22" y="18"/>
                        <a:pt x="21" y="17"/>
                        <a:pt x="20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2" y="18"/>
                        <a:pt x="20" y="19"/>
                        <a:pt x="20" y="20"/>
                      </a:cubicBezTo>
                      <a:cubicBezTo>
                        <a:pt x="19" y="20"/>
                        <a:pt x="18" y="21"/>
                        <a:pt x="17" y="21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2"/>
                        <a:pt x="15" y="23"/>
                        <a:pt x="14" y="22"/>
                      </a:cubicBezTo>
                      <a:cubicBezTo>
                        <a:pt x="13" y="22"/>
                        <a:pt x="14" y="24"/>
                        <a:pt x="13" y="24"/>
                      </a:cubicBezTo>
                      <a:cubicBezTo>
                        <a:pt x="13" y="26"/>
                        <a:pt x="12" y="26"/>
                        <a:pt x="12" y="28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43"/>
                <p:cNvSpPr/>
                <p:nvPr/>
              </p:nvSpPr>
              <p:spPr bwMode="auto">
                <a:xfrm>
                  <a:off x="3351382" y="3109380"/>
                  <a:ext cx="23246" cy="23246"/>
                </a:xfrm>
                <a:custGeom>
                  <a:gdLst>
                    <a:gd name="T0" fmla="*/ 2 w 5"/>
                    <a:gd name="T1" fmla="*/ 5 h 5"/>
                    <a:gd name="T2" fmla="*/ 0 w 5"/>
                    <a:gd name="T3" fmla="*/ 4 h 5"/>
                    <a:gd name="T4" fmla="*/ 1 w 5"/>
                    <a:gd name="T5" fmla="*/ 2 h 5"/>
                    <a:gd name="T6" fmla="*/ 0 w 5"/>
                    <a:gd name="T7" fmla="*/ 2 h 5"/>
                    <a:gd name="T8" fmla="*/ 1 w 5"/>
                    <a:gd name="T9" fmla="*/ 1 h 5"/>
                    <a:gd name="T10" fmla="*/ 2 w 5"/>
                    <a:gd name="T11" fmla="*/ 2 h 5"/>
                    <a:gd name="T12" fmla="*/ 4 w 5"/>
                    <a:gd name="T13" fmla="*/ 1 h 5"/>
                    <a:gd name="T14" fmla="*/ 5 w 5"/>
                    <a:gd name="T15" fmla="*/ 4 h 5"/>
                    <a:gd name="T16" fmla="*/ 4 w 5"/>
                    <a:gd name="T17" fmla="*/ 5 h 5"/>
                    <a:gd name="T18" fmla="*/ 2 w 5"/>
                    <a:gd name="T1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1" y="5"/>
                        <a:pt x="1" y="3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3" y="1"/>
                        <a:pt x="3" y="2"/>
                        <a:pt x="4" y="1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Freeform 47"/>
                <p:cNvSpPr/>
                <p:nvPr/>
              </p:nvSpPr>
              <p:spPr bwMode="auto">
                <a:xfrm>
                  <a:off x="3202223" y="3122940"/>
                  <a:ext cx="19371" cy="19371"/>
                </a:xfrm>
                <a:custGeom>
                  <a:gdLst>
                    <a:gd name="T0" fmla="*/ 4 w 4"/>
                    <a:gd name="T1" fmla="*/ 2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0 h 4"/>
                    <a:gd name="T8" fmla="*/ 3 w 4"/>
                    <a:gd name="T9" fmla="*/ 1 h 4"/>
                    <a:gd name="T10" fmla="*/ 4 w 4"/>
                    <a:gd name="T11" fmla="*/ 2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4"/>
                        <a:pt x="2" y="1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Freeform 48"/>
                <p:cNvSpPr/>
                <p:nvPr/>
              </p:nvSpPr>
              <p:spPr bwMode="auto">
                <a:xfrm>
                  <a:off x="3229343" y="3314717"/>
                  <a:ext cx="9686" cy="3874"/>
                </a:xfrm>
                <a:custGeom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0 h 1"/>
                    <a:gd name="T6" fmla="*/ 2 w 2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Freeform 49"/>
                <p:cNvSpPr/>
                <p:nvPr/>
              </p:nvSpPr>
              <p:spPr bwMode="auto">
                <a:xfrm>
                  <a:off x="3188662" y="3295345"/>
                  <a:ext cx="40681" cy="23246"/>
                </a:xfrm>
                <a:custGeom>
                  <a:gdLst>
                    <a:gd name="T0" fmla="*/ 4 w 9"/>
                    <a:gd name="T1" fmla="*/ 3 h 5"/>
                    <a:gd name="T2" fmla="*/ 2 w 9"/>
                    <a:gd name="T3" fmla="*/ 1 h 5"/>
                    <a:gd name="T4" fmla="*/ 0 w 9"/>
                    <a:gd name="T5" fmla="*/ 2 h 5"/>
                    <a:gd name="T6" fmla="*/ 0 w 9"/>
                    <a:gd name="T7" fmla="*/ 0 h 5"/>
                    <a:gd name="T8" fmla="*/ 4 w 9"/>
                    <a:gd name="T9" fmla="*/ 0 h 5"/>
                    <a:gd name="T10" fmla="*/ 5 w 9"/>
                    <a:gd name="T11" fmla="*/ 1 h 5"/>
                    <a:gd name="T12" fmla="*/ 6 w 9"/>
                    <a:gd name="T13" fmla="*/ 2 h 5"/>
                    <a:gd name="T14" fmla="*/ 9 w 9"/>
                    <a:gd name="T15" fmla="*/ 4 h 5"/>
                    <a:gd name="T16" fmla="*/ 7 w 9"/>
                    <a:gd name="T17" fmla="*/ 5 h 5"/>
                    <a:gd name="T18" fmla="*/ 6 w 9"/>
                    <a:gd name="T19" fmla="*/ 4 h 5"/>
                    <a:gd name="T20" fmla="*/ 6 w 9"/>
                    <a:gd name="T21" fmla="*/ 3 h 5"/>
                    <a:gd name="T22" fmla="*/ 4 w 9"/>
                    <a:gd name="T23" fmla="*/ 3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3" y="3"/>
                        <a:pt x="3" y="1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2"/>
                        <a:pt x="8" y="2"/>
                        <a:pt x="9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2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Freeform 50"/>
                <p:cNvSpPr/>
                <p:nvPr/>
              </p:nvSpPr>
              <p:spPr bwMode="auto">
                <a:xfrm>
                  <a:off x="3202223" y="3310842"/>
                  <a:ext cx="9686" cy="7749"/>
                </a:xfrm>
                <a:custGeom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51"/>
                <p:cNvSpPr/>
                <p:nvPr/>
              </p:nvSpPr>
              <p:spPr bwMode="auto">
                <a:xfrm>
                  <a:off x="3202223" y="3291471"/>
                  <a:ext cx="3874" cy="3874"/>
                </a:xfrm>
                <a:custGeom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52"/>
                <p:cNvSpPr/>
                <p:nvPr/>
              </p:nvSpPr>
              <p:spPr bwMode="auto">
                <a:xfrm>
                  <a:off x="3211908" y="3291471"/>
                  <a:ext cx="3874" cy="3874"/>
                </a:xfrm>
                <a:custGeom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53"/>
                <p:cNvSpPr/>
                <p:nvPr/>
              </p:nvSpPr>
              <p:spPr bwMode="auto">
                <a:xfrm>
                  <a:off x="3215782" y="3295345"/>
                  <a:ext cx="9686" cy="9686"/>
                </a:xfrm>
                <a:custGeom>
                  <a:gdLst>
                    <a:gd name="T0" fmla="*/ 0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Freeform 55"/>
                <p:cNvSpPr/>
                <p:nvPr/>
              </p:nvSpPr>
              <p:spPr bwMode="auto">
                <a:xfrm flipH="1">
                  <a:off x="3225469" y="307257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60"/>
                <p:cNvSpPr/>
                <p:nvPr/>
              </p:nvSpPr>
              <p:spPr bwMode="auto">
                <a:xfrm flipH="1">
                  <a:off x="3122799" y="3281786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63"/>
                <p:cNvSpPr/>
                <p:nvPr/>
              </p:nvSpPr>
              <p:spPr bwMode="auto">
                <a:xfrm>
                  <a:off x="3258399" y="3179117"/>
                  <a:ext cx="3874" cy="0"/>
                </a:xfrm>
                <a:custGeom>
                  <a:gdLst>
                    <a:gd name="T0" fmla="*/ 1 w 1"/>
                    <a:gd name="T1" fmla="*/ 1 w 1"/>
                    <a:gd name="T2" fmla="*/ 1 w 1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72"/>
                <p:cNvSpPr/>
                <p:nvPr/>
              </p:nvSpPr>
              <p:spPr bwMode="auto">
                <a:xfrm>
                  <a:off x="3337823" y="3026083"/>
                  <a:ext cx="17435" cy="9686"/>
                </a:xfrm>
                <a:custGeom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Freeform 73"/>
                <p:cNvSpPr/>
                <p:nvPr/>
              </p:nvSpPr>
              <p:spPr bwMode="auto">
                <a:xfrm>
                  <a:off x="3345571" y="3082260"/>
                  <a:ext cx="5812" cy="9686"/>
                </a:xfrm>
                <a:custGeom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Freeform 74"/>
                <p:cNvSpPr/>
                <p:nvPr/>
              </p:nvSpPr>
              <p:spPr bwMode="auto">
                <a:xfrm>
                  <a:off x="3118925" y="3272100"/>
                  <a:ext cx="3874" cy="9686"/>
                </a:xfrm>
                <a:custGeom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75"/>
                <p:cNvSpPr/>
                <p:nvPr/>
              </p:nvSpPr>
              <p:spPr bwMode="auto">
                <a:xfrm flipH="1">
                  <a:off x="3118925" y="3268225"/>
                  <a:ext cx="0" cy="3874"/>
                </a:xfrm>
                <a:custGeom>
                  <a:gdLst>
                    <a:gd name="T0" fmla="*/ 1 h 1"/>
                    <a:gd name="T1" fmla="*/ 1 h 1"/>
                    <a:gd name="T2" fmla="*/ 1 h 1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79" name="任意多边形 178"/>
            <p:cNvSpPr/>
            <p:nvPr/>
          </p:nvSpPr>
          <p:spPr>
            <a:xfrm>
              <a:off x="4937469" y="2674918"/>
              <a:ext cx="966406" cy="326890"/>
            </a:xfrm>
            <a:custGeom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0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任意多边形 179"/>
            <p:cNvSpPr/>
            <p:nvPr/>
          </p:nvSpPr>
          <p:spPr>
            <a:xfrm>
              <a:off x="6115018" y="3435499"/>
              <a:ext cx="766448" cy="259254"/>
            </a:xfrm>
            <a:custGeom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0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10773899" y="5604892"/>
            <a:ext cx="462655" cy="470853"/>
            <a:chOff x="5907508" y="3543300"/>
            <a:chExt cx="1701738" cy="1701738"/>
          </a:xfrm>
        </p:grpSpPr>
        <p:sp>
          <p:nvSpPr>
            <p:cNvPr id="182" name="椭圆 181"/>
            <p:cNvSpPr/>
            <p:nvPr/>
          </p:nvSpPr>
          <p:spPr>
            <a:xfrm>
              <a:off x="5907508" y="3543300"/>
              <a:ext cx="1701738" cy="1701738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任意多边形 183"/>
            <p:cNvSpPr/>
            <p:nvPr/>
          </p:nvSpPr>
          <p:spPr>
            <a:xfrm flipV="1">
              <a:off x="6207488" y="4235876"/>
              <a:ext cx="1120301" cy="597694"/>
            </a:xfrm>
            <a:custGeom>
              <a:gdLst>
                <a:gd name="connsiteX0" fmla="*/ 1425 w 682942"/>
                <a:gd name="connsiteY0" fmla="*/ 0 h 355600"/>
                <a:gd name="connsiteX1" fmla="*/ 6938 w 682942"/>
                <a:gd name="connsiteY1" fmla="*/ 54690 h 355600"/>
                <a:gd name="connsiteX2" fmla="*/ 341471 w 682942"/>
                <a:gd name="connsiteY2" fmla="*/ 327342 h 355600"/>
                <a:gd name="connsiteX3" fmla="*/ 676005 w 682942"/>
                <a:gd name="connsiteY3" fmla="*/ 54690 h 355600"/>
                <a:gd name="connsiteX4" fmla="*/ 681518 w 682942"/>
                <a:gd name="connsiteY4" fmla="*/ 0 h 355600"/>
                <a:gd name="connsiteX5" fmla="*/ 682942 w 682942"/>
                <a:gd name="connsiteY5" fmla="*/ 14129 h 355600"/>
                <a:gd name="connsiteX6" fmla="*/ 341471 w 682942"/>
                <a:gd name="connsiteY6" fmla="*/ 355600 h 355600"/>
                <a:gd name="connsiteX7" fmla="*/ 0 w 682942"/>
                <a:gd name="connsiteY7" fmla="*/ 14129 h 355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2942" h="355600">
                  <a:moveTo>
                    <a:pt x="1425" y="0"/>
                  </a:moveTo>
                  <a:lnTo>
                    <a:pt x="6938" y="54690"/>
                  </a:lnTo>
                  <a:cubicBezTo>
                    <a:pt x="38779" y="210292"/>
                    <a:pt x="176456" y="327342"/>
                    <a:pt x="341471" y="327342"/>
                  </a:cubicBezTo>
                  <a:cubicBezTo>
                    <a:pt x="506487" y="327342"/>
                    <a:pt x="644164" y="210292"/>
                    <a:pt x="676005" y="54690"/>
                  </a:cubicBezTo>
                  <a:lnTo>
                    <a:pt x="681518" y="0"/>
                  </a:lnTo>
                  <a:lnTo>
                    <a:pt x="682942" y="14129"/>
                  </a:lnTo>
                  <a:cubicBezTo>
                    <a:pt x="682942" y="202718"/>
                    <a:pt x="530060" y="355600"/>
                    <a:pt x="341471" y="355600"/>
                  </a:cubicBezTo>
                  <a:cubicBezTo>
                    <a:pt x="152882" y="355600"/>
                    <a:pt x="0" y="202718"/>
                    <a:pt x="0" y="14129"/>
                  </a:cubicBezTo>
                  <a:close/>
                </a:path>
              </a:pathLst>
            </a:custGeom>
            <a:solidFill>
              <a:srgbClr val="081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任意多边形 184"/>
            <p:cNvSpPr/>
            <p:nvPr/>
          </p:nvSpPr>
          <p:spPr>
            <a:xfrm>
              <a:off x="6324882" y="4083171"/>
              <a:ext cx="177244" cy="74387"/>
            </a:xfrm>
            <a:custGeom>
              <a:gdLst>
                <a:gd name="connsiteX0" fmla="*/ 0 w 202388"/>
                <a:gd name="connsiteY0" fmla="*/ 0 h 60325"/>
                <a:gd name="connsiteX1" fmla="*/ 8105 w 202388"/>
                <a:gd name="connsiteY1" fmla="*/ 0 h 60325"/>
                <a:gd name="connsiteX2" fmla="*/ 19703 w 202388"/>
                <a:gd name="connsiteY2" fmla="*/ 15176 h 60325"/>
                <a:gd name="connsiteX3" fmla="*/ 101194 w 202388"/>
                <a:gd name="connsiteY3" fmla="*/ 48315 h 60325"/>
                <a:gd name="connsiteX4" fmla="*/ 182685 w 202388"/>
                <a:gd name="connsiteY4" fmla="*/ 15176 h 60325"/>
                <a:gd name="connsiteX5" fmla="*/ 194284 w 202388"/>
                <a:gd name="connsiteY5" fmla="*/ 0 h 60325"/>
                <a:gd name="connsiteX6" fmla="*/ 202388 w 202388"/>
                <a:gd name="connsiteY6" fmla="*/ 0 h 60325"/>
                <a:gd name="connsiteX7" fmla="*/ 191783 w 202388"/>
                <a:gd name="connsiteY7" fmla="*/ 17819 h 60325"/>
                <a:gd name="connsiteX8" fmla="*/ 101194 w 202388"/>
                <a:gd name="connsiteY8" fmla="*/ 60325 h 60325"/>
                <a:gd name="connsiteX9" fmla="*/ 10606 w 202388"/>
                <a:gd name="connsiteY9" fmla="*/ 17819 h 603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388" h="60325">
                  <a:moveTo>
                    <a:pt x="0" y="0"/>
                  </a:moveTo>
                  <a:lnTo>
                    <a:pt x="8105" y="0"/>
                  </a:lnTo>
                  <a:lnTo>
                    <a:pt x="19703" y="15176"/>
                  </a:lnTo>
                  <a:cubicBezTo>
                    <a:pt x="41849" y="35879"/>
                    <a:pt x="70239" y="48315"/>
                    <a:pt x="101194" y="48315"/>
                  </a:cubicBezTo>
                  <a:cubicBezTo>
                    <a:pt x="132149" y="48315"/>
                    <a:pt x="160540" y="35879"/>
                    <a:pt x="182685" y="15176"/>
                  </a:cubicBezTo>
                  <a:lnTo>
                    <a:pt x="194284" y="0"/>
                  </a:lnTo>
                  <a:lnTo>
                    <a:pt x="202388" y="0"/>
                  </a:lnTo>
                  <a:lnTo>
                    <a:pt x="191783" y="17819"/>
                  </a:lnTo>
                  <a:cubicBezTo>
                    <a:pt x="168599" y="44081"/>
                    <a:pt x="136571" y="60325"/>
                    <a:pt x="101194" y="60325"/>
                  </a:cubicBezTo>
                  <a:cubicBezTo>
                    <a:pt x="65817" y="60325"/>
                    <a:pt x="33789" y="44081"/>
                    <a:pt x="10606" y="17819"/>
                  </a:cubicBezTo>
                  <a:close/>
                </a:path>
              </a:pathLst>
            </a:custGeom>
            <a:solidFill>
              <a:srgbClr val="081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任意多边形 185"/>
            <p:cNvSpPr/>
            <p:nvPr/>
          </p:nvSpPr>
          <p:spPr>
            <a:xfrm>
              <a:off x="6967064" y="4083171"/>
              <a:ext cx="177244" cy="74387"/>
            </a:xfrm>
            <a:custGeom>
              <a:gdLst>
                <a:gd name="connsiteX0" fmla="*/ 0 w 202388"/>
                <a:gd name="connsiteY0" fmla="*/ 0 h 60325"/>
                <a:gd name="connsiteX1" fmla="*/ 8105 w 202388"/>
                <a:gd name="connsiteY1" fmla="*/ 0 h 60325"/>
                <a:gd name="connsiteX2" fmla="*/ 19703 w 202388"/>
                <a:gd name="connsiteY2" fmla="*/ 15176 h 60325"/>
                <a:gd name="connsiteX3" fmla="*/ 101194 w 202388"/>
                <a:gd name="connsiteY3" fmla="*/ 48315 h 60325"/>
                <a:gd name="connsiteX4" fmla="*/ 182685 w 202388"/>
                <a:gd name="connsiteY4" fmla="*/ 15176 h 60325"/>
                <a:gd name="connsiteX5" fmla="*/ 194284 w 202388"/>
                <a:gd name="connsiteY5" fmla="*/ 0 h 60325"/>
                <a:gd name="connsiteX6" fmla="*/ 202388 w 202388"/>
                <a:gd name="connsiteY6" fmla="*/ 0 h 60325"/>
                <a:gd name="connsiteX7" fmla="*/ 191783 w 202388"/>
                <a:gd name="connsiteY7" fmla="*/ 17819 h 60325"/>
                <a:gd name="connsiteX8" fmla="*/ 101194 w 202388"/>
                <a:gd name="connsiteY8" fmla="*/ 60325 h 60325"/>
                <a:gd name="connsiteX9" fmla="*/ 10606 w 202388"/>
                <a:gd name="connsiteY9" fmla="*/ 17819 h 603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388" h="60325">
                  <a:moveTo>
                    <a:pt x="0" y="0"/>
                  </a:moveTo>
                  <a:lnTo>
                    <a:pt x="8105" y="0"/>
                  </a:lnTo>
                  <a:lnTo>
                    <a:pt x="19703" y="15176"/>
                  </a:lnTo>
                  <a:cubicBezTo>
                    <a:pt x="41849" y="35879"/>
                    <a:pt x="70239" y="48315"/>
                    <a:pt x="101194" y="48315"/>
                  </a:cubicBezTo>
                  <a:cubicBezTo>
                    <a:pt x="132149" y="48315"/>
                    <a:pt x="160540" y="35879"/>
                    <a:pt x="182685" y="15176"/>
                  </a:cubicBezTo>
                  <a:lnTo>
                    <a:pt x="194284" y="0"/>
                  </a:lnTo>
                  <a:lnTo>
                    <a:pt x="202388" y="0"/>
                  </a:lnTo>
                  <a:lnTo>
                    <a:pt x="191783" y="17819"/>
                  </a:lnTo>
                  <a:cubicBezTo>
                    <a:pt x="168599" y="44081"/>
                    <a:pt x="136571" y="60325"/>
                    <a:pt x="101194" y="60325"/>
                  </a:cubicBezTo>
                  <a:cubicBezTo>
                    <a:pt x="65817" y="60325"/>
                    <a:pt x="33789" y="44081"/>
                    <a:pt x="10606" y="17819"/>
                  </a:cubicBezTo>
                  <a:close/>
                </a:path>
              </a:pathLst>
            </a:custGeom>
            <a:solidFill>
              <a:srgbClr val="081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6110187" y="4603562"/>
              <a:ext cx="261528" cy="261527"/>
            </a:xfrm>
            <a:prstGeom prst="ellipse">
              <a:avLst/>
            </a:prstGeom>
            <a:solidFill>
              <a:srgbClr val="E10F2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7144308" y="4603562"/>
              <a:ext cx="261528" cy="261527"/>
            </a:xfrm>
            <a:prstGeom prst="ellipse">
              <a:avLst/>
            </a:prstGeom>
            <a:solidFill>
              <a:srgbClr val="E10F2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7029967" y="1978312"/>
            <a:ext cx="954517" cy="214305"/>
            <a:chOff x="1177317" y="1790317"/>
            <a:chExt cx="3723747" cy="821485"/>
          </a:xfrm>
        </p:grpSpPr>
        <p:sp>
          <p:nvSpPr>
            <p:cNvPr id="195" name="梯形 194"/>
            <p:cNvSpPr/>
            <p:nvPr/>
          </p:nvSpPr>
          <p:spPr>
            <a:xfrm rot="17118200">
              <a:off x="2637800" y="352041"/>
              <a:ext cx="175034" cy="3096000"/>
            </a:xfrm>
            <a:custGeom>
              <a:gdLst>
                <a:gd name="connsiteX0" fmla="*/ 0 w 476463"/>
                <a:gd name="connsiteY0" fmla="*/ 5819879 h 5819879"/>
                <a:gd name="connsiteX1" fmla="*/ 205965 w 476463"/>
                <a:gd name="connsiteY1" fmla="*/ 0 h 5819879"/>
                <a:gd name="connsiteX2" fmla="*/ 270498 w 476463"/>
                <a:gd name="connsiteY2" fmla="*/ 0 h 5819879"/>
                <a:gd name="connsiteX3" fmla="*/ 476463 w 476463"/>
                <a:gd name="connsiteY3" fmla="*/ 5819879 h 5819879"/>
                <a:gd name="connsiteX4" fmla="*/ 0 w 476463"/>
                <a:gd name="connsiteY4" fmla="*/ 5819879 h 5819879"/>
                <a:gd name="connsiteX0-1" fmla="*/ 0 w 453603"/>
                <a:gd name="connsiteY0-2" fmla="*/ 5987519 h 5987519"/>
                <a:gd name="connsiteX1-3" fmla="*/ 183105 w 453603"/>
                <a:gd name="connsiteY1-4" fmla="*/ 0 h 5987519"/>
                <a:gd name="connsiteX2-5" fmla="*/ 247638 w 453603"/>
                <a:gd name="connsiteY2-6" fmla="*/ 0 h 5987519"/>
                <a:gd name="connsiteX3-7" fmla="*/ 453603 w 453603"/>
                <a:gd name="connsiteY3-8" fmla="*/ 5819879 h 5987519"/>
                <a:gd name="connsiteX4-9" fmla="*/ 0 w 453603"/>
                <a:gd name="connsiteY4-10" fmla="*/ 5987519 h 598751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3602" h="5987519">
                  <a:moveTo>
                    <a:pt x="0" y="5987519"/>
                  </a:moveTo>
                  <a:lnTo>
                    <a:pt x="183105" y="0"/>
                  </a:lnTo>
                  <a:lnTo>
                    <a:pt x="247638" y="0"/>
                  </a:lnTo>
                  <a:lnTo>
                    <a:pt x="453603" y="5819879"/>
                  </a:lnTo>
                  <a:lnTo>
                    <a:pt x="0" y="5987519"/>
                  </a:lnTo>
                  <a:close/>
                </a:path>
              </a:pathLst>
            </a:custGeom>
            <a:gradFill>
              <a:gsLst>
                <a:gs pos="0">
                  <a:srgbClr val="EED301">
                    <a:alpha val="0"/>
                  </a:srgbClr>
                </a:gs>
                <a:gs pos="100000">
                  <a:srgbClr val="EED30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9" name="组合 198"/>
            <p:cNvGrpSpPr/>
            <p:nvPr/>
          </p:nvGrpSpPr>
          <p:grpSpPr>
            <a:xfrm>
              <a:off x="2261202" y="1790317"/>
              <a:ext cx="2639862" cy="821485"/>
              <a:chOff x="2261202" y="1790317"/>
              <a:chExt cx="2639862" cy="821485"/>
            </a:xfrm>
          </p:grpSpPr>
          <p:sp>
            <p:nvSpPr>
              <p:cNvPr id="192" name="任意多边形 191"/>
              <p:cNvSpPr/>
              <p:nvPr/>
            </p:nvSpPr>
            <p:spPr>
              <a:xfrm rot="918200">
                <a:off x="4057100" y="2045782"/>
                <a:ext cx="843964" cy="566020"/>
              </a:xfrm>
              <a:custGeom>
                <a:gdLst>
                  <a:gd name="connsiteX0" fmla="*/ 343818 w 687636"/>
                  <a:gd name="connsiteY0" fmla="*/ 64288 h 438150"/>
                  <a:gd name="connsiteX1" fmla="*/ 100893 w 687636"/>
                  <a:gd name="connsiteY1" fmla="*/ 219076 h 438150"/>
                  <a:gd name="connsiteX2" fmla="*/ 343818 w 687636"/>
                  <a:gd name="connsiteY2" fmla="*/ 373864 h 438150"/>
                  <a:gd name="connsiteX3" fmla="*/ 586743 w 687636"/>
                  <a:gd name="connsiteY3" fmla="*/ 219076 h 438150"/>
                  <a:gd name="connsiteX4" fmla="*/ 343818 w 687636"/>
                  <a:gd name="connsiteY4" fmla="*/ 64288 h 438150"/>
                  <a:gd name="connsiteX5" fmla="*/ 343818 w 687636"/>
                  <a:gd name="connsiteY5" fmla="*/ 0 h 438150"/>
                  <a:gd name="connsiteX6" fmla="*/ 687636 w 687636"/>
                  <a:gd name="connsiteY6" fmla="*/ 219075 h 438150"/>
                  <a:gd name="connsiteX7" fmla="*/ 343818 w 687636"/>
                  <a:gd name="connsiteY7" fmla="*/ 438150 h 438150"/>
                  <a:gd name="connsiteX8" fmla="*/ 0 w 687636"/>
                  <a:gd name="connsiteY8" fmla="*/ 219075 h 438150"/>
                  <a:gd name="connsiteX9" fmla="*/ 343818 w 687636"/>
                  <a:gd name="connsiteY9" fmla="*/ 0 h 438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7636" h="438150">
                    <a:moveTo>
                      <a:pt x="343818" y="64288"/>
                    </a:moveTo>
                    <a:cubicBezTo>
                      <a:pt x="209654" y="64288"/>
                      <a:pt x="100893" y="133589"/>
                      <a:pt x="100893" y="219076"/>
                    </a:cubicBezTo>
                    <a:cubicBezTo>
                      <a:pt x="100893" y="304563"/>
                      <a:pt x="209654" y="373864"/>
                      <a:pt x="343818" y="373864"/>
                    </a:cubicBezTo>
                    <a:cubicBezTo>
                      <a:pt x="477982" y="373864"/>
                      <a:pt x="586743" y="304563"/>
                      <a:pt x="586743" y="219076"/>
                    </a:cubicBezTo>
                    <a:cubicBezTo>
                      <a:pt x="586743" y="133589"/>
                      <a:pt x="477982" y="64288"/>
                      <a:pt x="343818" y="64288"/>
                    </a:cubicBezTo>
                    <a:close/>
                    <a:moveTo>
                      <a:pt x="343818" y="0"/>
                    </a:moveTo>
                    <a:cubicBezTo>
                      <a:pt x="533703" y="0"/>
                      <a:pt x="687636" y="98083"/>
                      <a:pt x="687636" y="219075"/>
                    </a:cubicBezTo>
                    <a:cubicBezTo>
                      <a:pt x="687636" y="340067"/>
                      <a:pt x="533703" y="438150"/>
                      <a:pt x="343818" y="438150"/>
                    </a:cubicBezTo>
                    <a:cubicBezTo>
                      <a:pt x="153933" y="438150"/>
                      <a:pt x="0" y="340067"/>
                      <a:pt x="0" y="219075"/>
                    </a:cubicBezTo>
                    <a:cubicBezTo>
                      <a:pt x="0" y="98083"/>
                      <a:pt x="153933" y="0"/>
                      <a:pt x="343818" y="0"/>
                    </a:cubicBezTo>
                    <a:close/>
                  </a:path>
                </a:pathLst>
              </a:cu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梯形 192"/>
              <p:cNvSpPr/>
              <p:nvPr/>
            </p:nvSpPr>
            <p:spPr>
              <a:xfrm rot="17118200">
                <a:off x="3182338" y="869181"/>
                <a:ext cx="173727" cy="2016000"/>
              </a:xfrm>
              <a:custGeom>
                <a:gdLst>
                  <a:gd name="connsiteX0" fmla="*/ 0 w 442597"/>
                  <a:gd name="connsiteY0" fmla="*/ 3706977 h 3706977"/>
                  <a:gd name="connsiteX1" fmla="*/ 191326 w 442597"/>
                  <a:gd name="connsiteY1" fmla="*/ 0 h 3706977"/>
                  <a:gd name="connsiteX2" fmla="*/ 251271 w 442597"/>
                  <a:gd name="connsiteY2" fmla="*/ 0 h 3706977"/>
                  <a:gd name="connsiteX3" fmla="*/ 442597 w 442597"/>
                  <a:gd name="connsiteY3" fmla="*/ 3706977 h 3706977"/>
                  <a:gd name="connsiteX4" fmla="*/ 0 w 442597"/>
                  <a:gd name="connsiteY4" fmla="*/ 3706977 h 3706977"/>
                  <a:gd name="connsiteX0-1" fmla="*/ 0 w 450217"/>
                  <a:gd name="connsiteY0-2" fmla="*/ 3706977 h 3943197"/>
                  <a:gd name="connsiteX1-3" fmla="*/ 191326 w 450217"/>
                  <a:gd name="connsiteY1-4" fmla="*/ 0 h 3943197"/>
                  <a:gd name="connsiteX2-5" fmla="*/ 251271 w 450217"/>
                  <a:gd name="connsiteY2-6" fmla="*/ 0 h 3943197"/>
                  <a:gd name="connsiteX3-7" fmla="*/ 450217 w 450217"/>
                  <a:gd name="connsiteY3-8" fmla="*/ 3943197 h 3943197"/>
                  <a:gd name="connsiteX4-9" fmla="*/ 0 w 450217"/>
                  <a:gd name="connsiteY4-10" fmla="*/ 3706977 h 3943197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50217" h="3943197">
                    <a:moveTo>
                      <a:pt x="0" y="3706977"/>
                    </a:moveTo>
                    <a:lnTo>
                      <a:pt x="191326" y="0"/>
                    </a:lnTo>
                    <a:lnTo>
                      <a:pt x="251271" y="0"/>
                    </a:lnTo>
                    <a:lnTo>
                      <a:pt x="450217" y="3943197"/>
                    </a:lnTo>
                    <a:lnTo>
                      <a:pt x="0" y="3706977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梯形 195"/>
              <p:cNvSpPr/>
              <p:nvPr/>
            </p:nvSpPr>
            <p:spPr>
              <a:xfrm rot="17061090">
                <a:off x="3492396" y="1520751"/>
                <a:ext cx="141904" cy="1516255"/>
              </a:xfrm>
              <a:custGeom>
                <a:gdLst>
                  <a:gd name="connsiteX0" fmla="*/ 0 w 374097"/>
                  <a:gd name="connsiteY0" fmla="*/ 2644731 h 2644731"/>
                  <a:gd name="connsiteX1" fmla="*/ 161715 w 374097"/>
                  <a:gd name="connsiteY1" fmla="*/ 0 h 2644731"/>
                  <a:gd name="connsiteX2" fmla="*/ 212382 w 374097"/>
                  <a:gd name="connsiteY2" fmla="*/ 0 h 2644731"/>
                  <a:gd name="connsiteX3" fmla="*/ 374097 w 374097"/>
                  <a:gd name="connsiteY3" fmla="*/ 2644731 h 2644731"/>
                  <a:gd name="connsiteX4" fmla="*/ 0 w 374097"/>
                  <a:gd name="connsiteY4" fmla="*/ 2644731 h 2644731"/>
                  <a:gd name="connsiteX0-1" fmla="*/ 0 w 358857"/>
                  <a:gd name="connsiteY0-2" fmla="*/ 2980011 h 2980011"/>
                  <a:gd name="connsiteX1-3" fmla="*/ 146475 w 358857"/>
                  <a:gd name="connsiteY1-4" fmla="*/ 0 h 2980011"/>
                  <a:gd name="connsiteX2-5" fmla="*/ 197142 w 358857"/>
                  <a:gd name="connsiteY2-6" fmla="*/ 0 h 2980011"/>
                  <a:gd name="connsiteX3-7" fmla="*/ 358857 w 358857"/>
                  <a:gd name="connsiteY3-8" fmla="*/ 2644731 h 2980011"/>
                  <a:gd name="connsiteX4-9" fmla="*/ 0 w 358857"/>
                  <a:gd name="connsiteY4-10" fmla="*/ 2980011 h 2980011"/>
                  <a:gd name="connsiteX0-11" fmla="*/ 0 w 367746"/>
                  <a:gd name="connsiteY0-12" fmla="*/ 3137818 h 3137817"/>
                  <a:gd name="connsiteX1-13" fmla="*/ 155364 w 367746"/>
                  <a:gd name="connsiteY1-14" fmla="*/ 0 h 3137817"/>
                  <a:gd name="connsiteX2-15" fmla="*/ 206031 w 367746"/>
                  <a:gd name="connsiteY2-16" fmla="*/ 0 h 3137817"/>
                  <a:gd name="connsiteX3-17" fmla="*/ 367746 w 367746"/>
                  <a:gd name="connsiteY3-18" fmla="*/ 2644731 h 3137817"/>
                  <a:gd name="connsiteX4-19" fmla="*/ 0 w 367746"/>
                  <a:gd name="connsiteY4-20" fmla="*/ 3137818 h 3137817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67746" h="3137817">
                    <a:moveTo>
                      <a:pt x="0" y="3137818"/>
                    </a:moveTo>
                    <a:lnTo>
                      <a:pt x="155364" y="0"/>
                    </a:lnTo>
                    <a:lnTo>
                      <a:pt x="206031" y="0"/>
                    </a:lnTo>
                    <a:lnTo>
                      <a:pt x="367746" y="2644731"/>
                    </a:lnTo>
                    <a:lnTo>
                      <a:pt x="0" y="3137818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2" name="组合 221"/>
          <p:cNvGrpSpPr/>
          <p:nvPr/>
        </p:nvGrpSpPr>
        <p:grpSpPr>
          <a:xfrm>
            <a:off x="4897706" y="5539497"/>
            <a:ext cx="748806" cy="731593"/>
            <a:chOff x="4112297" y="2200275"/>
            <a:chExt cx="2600325" cy="2600325"/>
          </a:xfrm>
        </p:grpSpPr>
        <p:sp>
          <p:nvSpPr>
            <p:cNvPr id="211" name="椭圆 210"/>
            <p:cNvSpPr/>
            <p:nvPr/>
          </p:nvSpPr>
          <p:spPr>
            <a:xfrm>
              <a:off x="4112297" y="2200275"/>
              <a:ext cx="2600325" cy="2600325"/>
            </a:xfrm>
            <a:prstGeom prst="ellipse">
              <a:avLst/>
            </a:prstGeom>
            <a:solidFill>
              <a:srgbClr val="E94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5659447" y="2762206"/>
              <a:ext cx="875448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椭圆 211"/>
            <p:cNvSpPr/>
            <p:nvPr/>
          </p:nvSpPr>
          <p:spPr>
            <a:xfrm>
              <a:off x="4654930" y="3117547"/>
              <a:ext cx="1175305" cy="325776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椭圆 213"/>
            <p:cNvSpPr/>
            <p:nvPr/>
          </p:nvSpPr>
          <p:spPr>
            <a:xfrm>
              <a:off x="5379100" y="3740608"/>
              <a:ext cx="701203" cy="27059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椭圆 211"/>
            <p:cNvSpPr/>
            <p:nvPr/>
          </p:nvSpPr>
          <p:spPr>
            <a:xfrm>
              <a:off x="4148607" y="3555430"/>
              <a:ext cx="875448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椭圆 215"/>
            <p:cNvSpPr/>
            <p:nvPr/>
          </p:nvSpPr>
          <p:spPr>
            <a:xfrm>
              <a:off x="4770329" y="2719922"/>
              <a:ext cx="350601" cy="17542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椭圆 216"/>
            <p:cNvSpPr/>
            <p:nvPr/>
          </p:nvSpPr>
          <p:spPr>
            <a:xfrm>
              <a:off x="5288875" y="2403753"/>
              <a:ext cx="440827" cy="17542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椭圆 211"/>
            <p:cNvSpPr/>
            <p:nvPr/>
          </p:nvSpPr>
          <p:spPr>
            <a:xfrm>
              <a:off x="5834644" y="3358420"/>
              <a:ext cx="875448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4731509" y="4031946"/>
              <a:ext cx="701203" cy="27059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椭圆 211"/>
            <p:cNvSpPr/>
            <p:nvPr/>
          </p:nvSpPr>
          <p:spPr>
            <a:xfrm>
              <a:off x="5648584" y="4112844"/>
              <a:ext cx="623784" cy="288559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椭圆 211"/>
            <p:cNvSpPr/>
            <p:nvPr/>
          </p:nvSpPr>
          <p:spPr>
            <a:xfrm>
              <a:off x="4834628" y="4542703"/>
              <a:ext cx="520025" cy="193122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8636583" y="1985499"/>
            <a:ext cx="1155032" cy="1132573"/>
            <a:chOff x="3624574" y="930011"/>
            <a:chExt cx="2865126" cy="2864305"/>
          </a:xfrm>
        </p:grpSpPr>
        <p:sp>
          <p:nvSpPr>
            <p:cNvPr id="241" name="椭圆 240"/>
            <p:cNvSpPr/>
            <p:nvPr/>
          </p:nvSpPr>
          <p:spPr>
            <a:xfrm>
              <a:off x="3624574" y="930011"/>
              <a:ext cx="2864305" cy="2864305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同侧圆角矩形 241"/>
            <p:cNvSpPr/>
            <p:nvPr/>
          </p:nvSpPr>
          <p:spPr>
            <a:xfrm rot="5400000">
              <a:off x="4526902" y="595342"/>
              <a:ext cx="357189" cy="1500131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任意多边形 242"/>
            <p:cNvSpPr/>
            <p:nvPr/>
          </p:nvSpPr>
          <p:spPr>
            <a:xfrm>
              <a:off x="3625850" y="1717778"/>
              <a:ext cx="2863850" cy="1444522"/>
            </a:xfrm>
            <a:custGeom>
              <a:gdLst>
                <a:gd name="connsiteX0" fmla="*/ 190500 w 2781300"/>
                <a:gd name="connsiteY0" fmla="*/ 381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90500 w 2781300"/>
                <a:gd name="connsiteY19" fmla="*/ 38100 h 1409700"/>
                <a:gd name="connsiteX0-1" fmla="*/ 101600 w 2781300"/>
                <a:gd name="connsiteY0-2" fmla="*/ 25400 h 1409700"/>
                <a:gd name="connsiteX1-3" fmla="*/ 1562100 w 2781300"/>
                <a:gd name="connsiteY1-4" fmla="*/ 76200 h 1409700"/>
                <a:gd name="connsiteX2-5" fmla="*/ 1562100 w 2781300"/>
                <a:gd name="connsiteY2-6" fmla="*/ 76200 h 1409700"/>
                <a:gd name="connsiteX3-7" fmla="*/ 1447800 w 2781300"/>
                <a:gd name="connsiteY3-8" fmla="*/ 266700 h 1409700"/>
                <a:gd name="connsiteX4-9" fmla="*/ 647700 w 2781300"/>
                <a:gd name="connsiteY4-10" fmla="*/ 266700 h 1409700"/>
                <a:gd name="connsiteX5-11" fmla="*/ 647700 w 2781300"/>
                <a:gd name="connsiteY5-12" fmla="*/ 457200 h 1409700"/>
                <a:gd name="connsiteX6-13" fmla="*/ 2324100 w 2781300"/>
                <a:gd name="connsiteY6-14" fmla="*/ 419100 h 1409700"/>
                <a:gd name="connsiteX7-15" fmla="*/ 2171700 w 2781300"/>
                <a:gd name="connsiteY7-16" fmla="*/ 38100 h 1409700"/>
                <a:gd name="connsiteX8-17" fmla="*/ 2705100 w 2781300"/>
                <a:gd name="connsiteY8-18" fmla="*/ 0 h 1409700"/>
                <a:gd name="connsiteX9-19" fmla="*/ 2781300 w 2781300"/>
                <a:gd name="connsiteY9-20" fmla="*/ 342900 h 1409700"/>
                <a:gd name="connsiteX10-21" fmla="*/ 2705100 w 2781300"/>
                <a:gd name="connsiteY10-22" fmla="*/ 723900 h 1409700"/>
                <a:gd name="connsiteX11-23" fmla="*/ 2705100 w 2781300"/>
                <a:gd name="connsiteY11-24" fmla="*/ 952500 h 1409700"/>
                <a:gd name="connsiteX12-25" fmla="*/ 800100 w 2781300"/>
                <a:gd name="connsiteY12-26" fmla="*/ 952500 h 1409700"/>
                <a:gd name="connsiteX13-27" fmla="*/ 800100 w 2781300"/>
                <a:gd name="connsiteY13-28" fmla="*/ 1181100 h 1409700"/>
                <a:gd name="connsiteX14-29" fmla="*/ 1905000 w 2781300"/>
                <a:gd name="connsiteY14-30" fmla="*/ 1181100 h 1409700"/>
                <a:gd name="connsiteX15-31" fmla="*/ 1866900 w 2781300"/>
                <a:gd name="connsiteY15-32" fmla="*/ 1409700 h 1409700"/>
                <a:gd name="connsiteX16-33" fmla="*/ 266700 w 2781300"/>
                <a:gd name="connsiteY16-34" fmla="*/ 1333500 h 1409700"/>
                <a:gd name="connsiteX17-35" fmla="*/ 114300 w 2781300"/>
                <a:gd name="connsiteY17-36" fmla="*/ 914400 h 1409700"/>
                <a:gd name="connsiteX18-37" fmla="*/ 0 w 2781300"/>
                <a:gd name="connsiteY18-38" fmla="*/ 647700 h 1409700"/>
                <a:gd name="connsiteX19-39" fmla="*/ 101600 w 2781300"/>
                <a:gd name="connsiteY19-40" fmla="*/ 25400 h 1409700"/>
                <a:gd name="connsiteX0-41" fmla="*/ 101600 w 2781300"/>
                <a:gd name="connsiteY0-42" fmla="*/ 25400 h 1409700"/>
                <a:gd name="connsiteX1-43" fmla="*/ 1562100 w 2781300"/>
                <a:gd name="connsiteY1-44" fmla="*/ 76200 h 1409700"/>
                <a:gd name="connsiteX2-45" fmla="*/ 1562100 w 2781300"/>
                <a:gd name="connsiteY2-46" fmla="*/ 76200 h 1409700"/>
                <a:gd name="connsiteX3-47" fmla="*/ 1447800 w 2781300"/>
                <a:gd name="connsiteY3-48" fmla="*/ 266700 h 1409700"/>
                <a:gd name="connsiteX4-49" fmla="*/ 647700 w 2781300"/>
                <a:gd name="connsiteY4-50" fmla="*/ 266700 h 1409700"/>
                <a:gd name="connsiteX5-51" fmla="*/ 647700 w 2781300"/>
                <a:gd name="connsiteY5-52" fmla="*/ 457200 h 1409700"/>
                <a:gd name="connsiteX6-53" fmla="*/ 2324100 w 2781300"/>
                <a:gd name="connsiteY6-54" fmla="*/ 419100 h 1409700"/>
                <a:gd name="connsiteX7-55" fmla="*/ 2171700 w 2781300"/>
                <a:gd name="connsiteY7-56" fmla="*/ 38100 h 1409700"/>
                <a:gd name="connsiteX8-57" fmla="*/ 2705100 w 2781300"/>
                <a:gd name="connsiteY8-58" fmla="*/ 0 h 1409700"/>
                <a:gd name="connsiteX9-59" fmla="*/ 2781300 w 2781300"/>
                <a:gd name="connsiteY9-60" fmla="*/ 342900 h 1409700"/>
                <a:gd name="connsiteX10-61" fmla="*/ 2705100 w 2781300"/>
                <a:gd name="connsiteY10-62" fmla="*/ 723900 h 1409700"/>
                <a:gd name="connsiteX11-63" fmla="*/ 2705100 w 2781300"/>
                <a:gd name="connsiteY11-64" fmla="*/ 952500 h 1409700"/>
                <a:gd name="connsiteX12-65" fmla="*/ 800100 w 2781300"/>
                <a:gd name="connsiteY12-66" fmla="*/ 952500 h 1409700"/>
                <a:gd name="connsiteX13-67" fmla="*/ 800100 w 2781300"/>
                <a:gd name="connsiteY13-68" fmla="*/ 1181100 h 1409700"/>
                <a:gd name="connsiteX14-69" fmla="*/ 1905000 w 2781300"/>
                <a:gd name="connsiteY14-70" fmla="*/ 1181100 h 1409700"/>
                <a:gd name="connsiteX15-71" fmla="*/ 1866900 w 2781300"/>
                <a:gd name="connsiteY15-72" fmla="*/ 1409700 h 1409700"/>
                <a:gd name="connsiteX16-73" fmla="*/ 266700 w 2781300"/>
                <a:gd name="connsiteY16-74" fmla="*/ 1333500 h 1409700"/>
                <a:gd name="connsiteX17-75" fmla="*/ 114300 w 2781300"/>
                <a:gd name="connsiteY17-76" fmla="*/ 914400 h 1409700"/>
                <a:gd name="connsiteX18-77" fmla="*/ 0 w 2781300"/>
                <a:gd name="connsiteY18-78" fmla="*/ 647700 h 1409700"/>
                <a:gd name="connsiteX19-79" fmla="*/ 101600 w 2781300"/>
                <a:gd name="connsiteY19-80" fmla="*/ 25400 h 1409700"/>
                <a:gd name="connsiteX0-81" fmla="*/ 101600 w 2781300"/>
                <a:gd name="connsiteY0-82" fmla="*/ 25400 h 1409700"/>
                <a:gd name="connsiteX1-83" fmla="*/ 1562100 w 2781300"/>
                <a:gd name="connsiteY1-84" fmla="*/ 76200 h 1409700"/>
                <a:gd name="connsiteX2-85" fmla="*/ 1562100 w 2781300"/>
                <a:gd name="connsiteY2-86" fmla="*/ 76200 h 1409700"/>
                <a:gd name="connsiteX3-87" fmla="*/ 1447800 w 2781300"/>
                <a:gd name="connsiteY3-88" fmla="*/ 266700 h 1409700"/>
                <a:gd name="connsiteX4-89" fmla="*/ 647700 w 2781300"/>
                <a:gd name="connsiteY4-90" fmla="*/ 266700 h 1409700"/>
                <a:gd name="connsiteX5-91" fmla="*/ 647700 w 2781300"/>
                <a:gd name="connsiteY5-92" fmla="*/ 457200 h 1409700"/>
                <a:gd name="connsiteX6-93" fmla="*/ 2324100 w 2781300"/>
                <a:gd name="connsiteY6-94" fmla="*/ 419100 h 1409700"/>
                <a:gd name="connsiteX7-95" fmla="*/ 2171700 w 2781300"/>
                <a:gd name="connsiteY7-96" fmla="*/ 38100 h 1409700"/>
                <a:gd name="connsiteX8-97" fmla="*/ 2705100 w 2781300"/>
                <a:gd name="connsiteY8-98" fmla="*/ 0 h 1409700"/>
                <a:gd name="connsiteX9-99" fmla="*/ 2781300 w 2781300"/>
                <a:gd name="connsiteY9-100" fmla="*/ 342900 h 1409700"/>
                <a:gd name="connsiteX10-101" fmla="*/ 2705100 w 2781300"/>
                <a:gd name="connsiteY10-102" fmla="*/ 723900 h 1409700"/>
                <a:gd name="connsiteX11-103" fmla="*/ 2705100 w 2781300"/>
                <a:gd name="connsiteY11-104" fmla="*/ 952500 h 1409700"/>
                <a:gd name="connsiteX12-105" fmla="*/ 800100 w 2781300"/>
                <a:gd name="connsiteY12-106" fmla="*/ 952500 h 1409700"/>
                <a:gd name="connsiteX13-107" fmla="*/ 800100 w 2781300"/>
                <a:gd name="connsiteY13-108" fmla="*/ 1181100 h 1409700"/>
                <a:gd name="connsiteX14-109" fmla="*/ 1905000 w 2781300"/>
                <a:gd name="connsiteY14-110" fmla="*/ 1181100 h 1409700"/>
                <a:gd name="connsiteX15-111" fmla="*/ 1866900 w 2781300"/>
                <a:gd name="connsiteY15-112" fmla="*/ 1409700 h 1409700"/>
                <a:gd name="connsiteX16-113" fmla="*/ 266700 w 2781300"/>
                <a:gd name="connsiteY16-114" fmla="*/ 1333500 h 1409700"/>
                <a:gd name="connsiteX17-115" fmla="*/ 114300 w 2781300"/>
                <a:gd name="connsiteY17-116" fmla="*/ 914400 h 1409700"/>
                <a:gd name="connsiteX18-117" fmla="*/ 0 w 2781300"/>
                <a:gd name="connsiteY18-118" fmla="*/ 647700 h 1409700"/>
                <a:gd name="connsiteX19-119" fmla="*/ 101600 w 2781300"/>
                <a:gd name="connsiteY19-120" fmla="*/ 25400 h 1409700"/>
                <a:gd name="connsiteX0-121" fmla="*/ 137904 w 2817604"/>
                <a:gd name="connsiteY0-122" fmla="*/ 25400 h 1409700"/>
                <a:gd name="connsiteX1-123" fmla="*/ 1598404 w 2817604"/>
                <a:gd name="connsiteY1-124" fmla="*/ 76200 h 1409700"/>
                <a:gd name="connsiteX2-125" fmla="*/ 1598404 w 2817604"/>
                <a:gd name="connsiteY2-126" fmla="*/ 76200 h 1409700"/>
                <a:gd name="connsiteX3-127" fmla="*/ 1484104 w 2817604"/>
                <a:gd name="connsiteY3-128" fmla="*/ 266700 h 1409700"/>
                <a:gd name="connsiteX4-129" fmla="*/ 684004 w 2817604"/>
                <a:gd name="connsiteY4-130" fmla="*/ 266700 h 1409700"/>
                <a:gd name="connsiteX5-131" fmla="*/ 684004 w 2817604"/>
                <a:gd name="connsiteY5-132" fmla="*/ 457200 h 1409700"/>
                <a:gd name="connsiteX6-133" fmla="*/ 2360404 w 2817604"/>
                <a:gd name="connsiteY6-134" fmla="*/ 419100 h 1409700"/>
                <a:gd name="connsiteX7-135" fmla="*/ 2208004 w 2817604"/>
                <a:gd name="connsiteY7-136" fmla="*/ 38100 h 1409700"/>
                <a:gd name="connsiteX8-137" fmla="*/ 2741404 w 2817604"/>
                <a:gd name="connsiteY8-138" fmla="*/ 0 h 1409700"/>
                <a:gd name="connsiteX9-139" fmla="*/ 2817604 w 2817604"/>
                <a:gd name="connsiteY9-140" fmla="*/ 342900 h 1409700"/>
                <a:gd name="connsiteX10-141" fmla="*/ 2741404 w 2817604"/>
                <a:gd name="connsiteY10-142" fmla="*/ 723900 h 1409700"/>
                <a:gd name="connsiteX11-143" fmla="*/ 2741404 w 2817604"/>
                <a:gd name="connsiteY11-144" fmla="*/ 952500 h 1409700"/>
                <a:gd name="connsiteX12-145" fmla="*/ 836404 w 2817604"/>
                <a:gd name="connsiteY12-146" fmla="*/ 952500 h 1409700"/>
                <a:gd name="connsiteX13-147" fmla="*/ 836404 w 2817604"/>
                <a:gd name="connsiteY13-148" fmla="*/ 1181100 h 1409700"/>
                <a:gd name="connsiteX14-149" fmla="*/ 1941304 w 2817604"/>
                <a:gd name="connsiteY14-150" fmla="*/ 1181100 h 1409700"/>
                <a:gd name="connsiteX15-151" fmla="*/ 1903204 w 2817604"/>
                <a:gd name="connsiteY15-152" fmla="*/ 1409700 h 1409700"/>
                <a:gd name="connsiteX16-153" fmla="*/ 303004 w 2817604"/>
                <a:gd name="connsiteY16-154" fmla="*/ 1333500 h 1409700"/>
                <a:gd name="connsiteX17-155" fmla="*/ 150604 w 2817604"/>
                <a:gd name="connsiteY17-156" fmla="*/ 914400 h 1409700"/>
                <a:gd name="connsiteX18-157" fmla="*/ 36304 w 2817604"/>
                <a:gd name="connsiteY18-158" fmla="*/ 647700 h 1409700"/>
                <a:gd name="connsiteX19-159" fmla="*/ 42654 w 2817604"/>
                <a:gd name="connsiteY19-160" fmla="*/ 361950 h 1409700"/>
                <a:gd name="connsiteX20" fmla="*/ 137904 w 2817604"/>
                <a:gd name="connsiteY20" fmla="*/ 25400 h 1409700"/>
                <a:gd name="connsiteX0-161" fmla="*/ 108883 w 2788583"/>
                <a:gd name="connsiteY0-162" fmla="*/ 25400 h 1409700"/>
                <a:gd name="connsiteX1-163" fmla="*/ 1569383 w 2788583"/>
                <a:gd name="connsiteY1-164" fmla="*/ 76200 h 1409700"/>
                <a:gd name="connsiteX2-165" fmla="*/ 1569383 w 2788583"/>
                <a:gd name="connsiteY2-166" fmla="*/ 76200 h 1409700"/>
                <a:gd name="connsiteX3-167" fmla="*/ 1455083 w 2788583"/>
                <a:gd name="connsiteY3-168" fmla="*/ 266700 h 1409700"/>
                <a:gd name="connsiteX4-169" fmla="*/ 654983 w 2788583"/>
                <a:gd name="connsiteY4-170" fmla="*/ 266700 h 1409700"/>
                <a:gd name="connsiteX5-171" fmla="*/ 654983 w 2788583"/>
                <a:gd name="connsiteY5-172" fmla="*/ 457200 h 1409700"/>
                <a:gd name="connsiteX6-173" fmla="*/ 2331383 w 2788583"/>
                <a:gd name="connsiteY6-174" fmla="*/ 419100 h 1409700"/>
                <a:gd name="connsiteX7-175" fmla="*/ 2178983 w 2788583"/>
                <a:gd name="connsiteY7-176" fmla="*/ 38100 h 1409700"/>
                <a:gd name="connsiteX8-177" fmla="*/ 2712383 w 2788583"/>
                <a:gd name="connsiteY8-178" fmla="*/ 0 h 1409700"/>
                <a:gd name="connsiteX9-179" fmla="*/ 2788583 w 2788583"/>
                <a:gd name="connsiteY9-180" fmla="*/ 342900 h 1409700"/>
                <a:gd name="connsiteX10-181" fmla="*/ 2712383 w 2788583"/>
                <a:gd name="connsiteY10-182" fmla="*/ 723900 h 1409700"/>
                <a:gd name="connsiteX11-183" fmla="*/ 2712383 w 2788583"/>
                <a:gd name="connsiteY11-184" fmla="*/ 952500 h 1409700"/>
                <a:gd name="connsiteX12-185" fmla="*/ 807383 w 2788583"/>
                <a:gd name="connsiteY12-186" fmla="*/ 952500 h 1409700"/>
                <a:gd name="connsiteX13-187" fmla="*/ 807383 w 2788583"/>
                <a:gd name="connsiteY13-188" fmla="*/ 1181100 h 1409700"/>
                <a:gd name="connsiteX14-189" fmla="*/ 1912283 w 2788583"/>
                <a:gd name="connsiteY14-190" fmla="*/ 1181100 h 1409700"/>
                <a:gd name="connsiteX15-191" fmla="*/ 1874183 w 2788583"/>
                <a:gd name="connsiteY15-192" fmla="*/ 1409700 h 1409700"/>
                <a:gd name="connsiteX16-193" fmla="*/ 273983 w 2788583"/>
                <a:gd name="connsiteY16-194" fmla="*/ 1333500 h 1409700"/>
                <a:gd name="connsiteX17-195" fmla="*/ 121583 w 2788583"/>
                <a:gd name="connsiteY17-196" fmla="*/ 914400 h 1409700"/>
                <a:gd name="connsiteX18-197" fmla="*/ 7283 w 2788583"/>
                <a:gd name="connsiteY18-198" fmla="*/ 647700 h 1409700"/>
                <a:gd name="connsiteX19-199" fmla="*/ 13633 w 2788583"/>
                <a:gd name="connsiteY19-200" fmla="*/ 361950 h 1409700"/>
                <a:gd name="connsiteX20-201" fmla="*/ 108883 w 2788583"/>
                <a:gd name="connsiteY20-202" fmla="*/ 25400 h 1409700"/>
                <a:gd name="connsiteX0-203" fmla="*/ 108883 w 2788583"/>
                <a:gd name="connsiteY0-204" fmla="*/ 25400 h 1409700"/>
                <a:gd name="connsiteX1-205" fmla="*/ 1569383 w 2788583"/>
                <a:gd name="connsiteY1-206" fmla="*/ 76200 h 1409700"/>
                <a:gd name="connsiteX2-207" fmla="*/ 1569383 w 2788583"/>
                <a:gd name="connsiteY2-208" fmla="*/ 76200 h 1409700"/>
                <a:gd name="connsiteX3-209" fmla="*/ 1455083 w 2788583"/>
                <a:gd name="connsiteY3-210" fmla="*/ 266700 h 1409700"/>
                <a:gd name="connsiteX4-211" fmla="*/ 654983 w 2788583"/>
                <a:gd name="connsiteY4-212" fmla="*/ 266700 h 1409700"/>
                <a:gd name="connsiteX5-213" fmla="*/ 654983 w 2788583"/>
                <a:gd name="connsiteY5-214" fmla="*/ 457200 h 1409700"/>
                <a:gd name="connsiteX6-215" fmla="*/ 2331383 w 2788583"/>
                <a:gd name="connsiteY6-216" fmla="*/ 419100 h 1409700"/>
                <a:gd name="connsiteX7-217" fmla="*/ 2178983 w 2788583"/>
                <a:gd name="connsiteY7-218" fmla="*/ 38100 h 1409700"/>
                <a:gd name="connsiteX8-219" fmla="*/ 2712383 w 2788583"/>
                <a:gd name="connsiteY8-220" fmla="*/ 0 h 1409700"/>
                <a:gd name="connsiteX9-221" fmla="*/ 2788583 w 2788583"/>
                <a:gd name="connsiteY9-222" fmla="*/ 342900 h 1409700"/>
                <a:gd name="connsiteX10-223" fmla="*/ 2712383 w 2788583"/>
                <a:gd name="connsiteY10-224" fmla="*/ 723900 h 1409700"/>
                <a:gd name="connsiteX11-225" fmla="*/ 2712383 w 2788583"/>
                <a:gd name="connsiteY11-226" fmla="*/ 952500 h 1409700"/>
                <a:gd name="connsiteX12-227" fmla="*/ 807383 w 2788583"/>
                <a:gd name="connsiteY12-228" fmla="*/ 952500 h 1409700"/>
                <a:gd name="connsiteX13-229" fmla="*/ 807383 w 2788583"/>
                <a:gd name="connsiteY13-230" fmla="*/ 1181100 h 1409700"/>
                <a:gd name="connsiteX14-231" fmla="*/ 1912283 w 2788583"/>
                <a:gd name="connsiteY14-232" fmla="*/ 1181100 h 1409700"/>
                <a:gd name="connsiteX15-233" fmla="*/ 1874183 w 2788583"/>
                <a:gd name="connsiteY15-234" fmla="*/ 1409700 h 1409700"/>
                <a:gd name="connsiteX16-235" fmla="*/ 273983 w 2788583"/>
                <a:gd name="connsiteY16-236" fmla="*/ 1333500 h 1409700"/>
                <a:gd name="connsiteX17-237" fmla="*/ 19983 w 2788583"/>
                <a:gd name="connsiteY17-238" fmla="*/ 952500 h 1409700"/>
                <a:gd name="connsiteX18-239" fmla="*/ 7283 w 2788583"/>
                <a:gd name="connsiteY18-240" fmla="*/ 647700 h 1409700"/>
                <a:gd name="connsiteX19-241" fmla="*/ 13633 w 2788583"/>
                <a:gd name="connsiteY19-242" fmla="*/ 361950 h 1409700"/>
                <a:gd name="connsiteX20-243" fmla="*/ 108883 w 2788583"/>
                <a:gd name="connsiteY20-244" fmla="*/ 25400 h 1409700"/>
                <a:gd name="connsiteX0-245" fmla="*/ 108883 w 2788583"/>
                <a:gd name="connsiteY0-246" fmla="*/ 25400 h 1409700"/>
                <a:gd name="connsiteX1-247" fmla="*/ 1569383 w 2788583"/>
                <a:gd name="connsiteY1-248" fmla="*/ 76200 h 1409700"/>
                <a:gd name="connsiteX2-249" fmla="*/ 1569383 w 2788583"/>
                <a:gd name="connsiteY2-250" fmla="*/ 76200 h 1409700"/>
                <a:gd name="connsiteX3-251" fmla="*/ 1455083 w 2788583"/>
                <a:gd name="connsiteY3-252" fmla="*/ 266700 h 1409700"/>
                <a:gd name="connsiteX4-253" fmla="*/ 654983 w 2788583"/>
                <a:gd name="connsiteY4-254" fmla="*/ 266700 h 1409700"/>
                <a:gd name="connsiteX5-255" fmla="*/ 654983 w 2788583"/>
                <a:gd name="connsiteY5-256" fmla="*/ 457200 h 1409700"/>
                <a:gd name="connsiteX6-257" fmla="*/ 2331383 w 2788583"/>
                <a:gd name="connsiteY6-258" fmla="*/ 419100 h 1409700"/>
                <a:gd name="connsiteX7-259" fmla="*/ 2178983 w 2788583"/>
                <a:gd name="connsiteY7-260" fmla="*/ 38100 h 1409700"/>
                <a:gd name="connsiteX8-261" fmla="*/ 2712383 w 2788583"/>
                <a:gd name="connsiteY8-262" fmla="*/ 0 h 1409700"/>
                <a:gd name="connsiteX9-263" fmla="*/ 2788583 w 2788583"/>
                <a:gd name="connsiteY9-264" fmla="*/ 342900 h 1409700"/>
                <a:gd name="connsiteX10-265" fmla="*/ 2712383 w 2788583"/>
                <a:gd name="connsiteY10-266" fmla="*/ 723900 h 1409700"/>
                <a:gd name="connsiteX11-267" fmla="*/ 2712383 w 2788583"/>
                <a:gd name="connsiteY11-268" fmla="*/ 952500 h 1409700"/>
                <a:gd name="connsiteX12-269" fmla="*/ 807383 w 2788583"/>
                <a:gd name="connsiteY12-270" fmla="*/ 952500 h 1409700"/>
                <a:gd name="connsiteX13-271" fmla="*/ 807383 w 2788583"/>
                <a:gd name="connsiteY13-272" fmla="*/ 1181100 h 1409700"/>
                <a:gd name="connsiteX14-273" fmla="*/ 1912283 w 2788583"/>
                <a:gd name="connsiteY14-274" fmla="*/ 1181100 h 1409700"/>
                <a:gd name="connsiteX15-275" fmla="*/ 1874183 w 2788583"/>
                <a:gd name="connsiteY15-276" fmla="*/ 1409700 h 1409700"/>
                <a:gd name="connsiteX16-277" fmla="*/ 273983 w 2788583"/>
                <a:gd name="connsiteY16-278" fmla="*/ 1333500 h 1409700"/>
                <a:gd name="connsiteX17-279" fmla="*/ 19983 w 2788583"/>
                <a:gd name="connsiteY17-280" fmla="*/ 952500 h 1409700"/>
                <a:gd name="connsiteX18-281" fmla="*/ 7283 w 2788583"/>
                <a:gd name="connsiteY18-282" fmla="*/ 647700 h 1409700"/>
                <a:gd name="connsiteX19-283" fmla="*/ 13633 w 2788583"/>
                <a:gd name="connsiteY19-284" fmla="*/ 361950 h 1409700"/>
                <a:gd name="connsiteX20-285" fmla="*/ 108883 w 2788583"/>
                <a:gd name="connsiteY20-286" fmla="*/ 25400 h 1409700"/>
                <a:gd name="connsiteX0-287" fmla="*/ 108883 w 2788583"/>
                <a:gd name="connsiteY0-288" fmla="*/ 25400 h 1409700"/>
                <a:gd name="connsiteX1-289" fmla="*/ 1569383 w 2788583"/>
                <a:gd name="connsiteY1-290" fmla="*/ 76200 h 1409700"/>
                <a:gd name="connsiteX2-291" fmla="*/ 1569383 w 2788583"/>
                <a:gd name="connsiteY2-292" fmla="*/ 76200 h 1409700"/>
                <a:gd name="connsiteX3-293" fmla="*/ 1455083 w 2788583"/>
                <a:gd name="connsiteY3-294" fmla="*/ 266700 h 1409700"/>
                <a:gd name="connsiteX4-295" fmla="*/ 654983 w 2788583"/>
                <a:gd name="connsiteY4-296" fmla="*/ 266700 h 1409700"/>
                <a:gd name="connsiteX5-297" fmla="*/ 654983 w 2788583"/>
                <a:gd name="connsiteY5-298" fmla="*/ 457200 h 1409700"/>
                <a:gd name="connsiteX6-299" fmla="*/ 2331383 w 2788583"/>
                <a:gd name="connsiteY6-300" fmla="*/ 419100 h 1409700"/>
                <a:gd name="connsiteX7-301" fmla="*/ 2178983 w 2788583"/>
                <a:gd name="connsiteY7-302" fmla="*/ 38100 h 1409700"/>
                <a:gd name="connsiteX8-303" fmla="*/ 2712383 w 2788583"/>
                <a:gd name="connsiteY8-304" fmla="*/ 0 h 1409700"/>
                <a:gd name="connsiteX9-305" fmla="*/ 2788583 w 2788583"/>
                <a:gd name="connsiteY9-306" fmla="*/ 342900 h 1409700"/>
                <a:gd name="connsiteX10-307" fmla="*/ 2712383 w 2788583"/>
                <a:gd name="connsiteY10-308" fmla="*/ 723900 h 1409700"/>
                <a:gd name="connsiteX11-309" fmla="*/ 2712383 w 2788583"/>
                <a:gd name="connsiteY11-310" fmla="*/ 952500 h 1409700"/>
                <a:gd name="connsiteX12-311" fmla="*/ 807383 w 2788583"/>
                <a:gd name="connsiteY12-312" fmla="*/ 952500 h 1409700"/>
                <a:gd name="connsiteX13-313" fmla="*/ 807383 w 2788583"/>
                <a:gd name="connsiteY13-314" fmla="*/ 1181100 h 1409700"/>
                <a:gd name="connsiteX14-315" fmla="*/ 1912283 w 2788583"/>
                <a:gd name="connsiteY14-316" fmla="*/ 1181100 h 1409700"/>
                <a:gd name="connsiteX15-317" fmla="*/ 1874183 w 2788583"/>
                <a:gd name="connsiteY15-318" fmla="*/ 1409700 h 1409700"/>
                <a:gd name="connsiteX16-319" fmla="*/ 273983 w 2788583"/>
                <a:gd name="connsiteY16-320" fmla="*/ 1333500 h 1409700"/>
                <a:gd name="connsiteX17-321" fmla="*/ 19983 w 2788583"/>
                <a:gd name="connsiteY17-322" fmla="*/ 952500 h 1409700"/>
                <a:gd name="connsiteX18-323" fmla="*/ 7283 w 2788583"/>
                <a:gd name="connsiteY18-324" fmla="*/ 647700 h 1409700"/>
                <a:gd name="connsiteX19-325" fmla="*/ 13633 w 2788583"/>
                <a:gd name="connsiteY19-326" fmla="*/ 361950 h 1409700"/>
                <a:gd name="connsiteX20-327" fmla="*/ 108883 w 2788583"/>
                <a:gd name="connsiteY20-328" fmla="*/ 25400 h 1409700"/>
                <a:gd name="connsiteX0-329" fmla="*/ 108883 w 2788583"/>
                <a:gd name="connsiteY0-330" fmla="*/ 25400 h 1409700"/>
                <a:gd name="connsiteX1-331" fmla="*/ 1569383 w 2788583"/>
                <a:gd name="connsiteY1-332" fmla="*/ 76200 h 1409700"/>
                <a:gd name="connsiteX2-333" fmla="*/ 1569383 w 2788583"/>
                <a:gd name="connsiteY2-334" fmla="*/ 76200 h 1409700"/>
                <a:gd name="connsiteX3-335" fmla="*/ 1455083 w 2788583"/>
                <a:gd name="connsiteY3-336" fmla="*/ 266700 h 1409700"/>
                <a:gd name="connsiteX4-337" fmla="*/ 654983 w 2788583"/>
                <a:gd name="connsiteY4-338" fmla="*/ 266700 h 1409700"/>
                <a:gd name="connsiteX5-339" fmla="*/ 654983 w 2788583"/>
                <a:gd name="connsiteY5-340" fmla="*/ 457200 h 1409700"/>
                <a:gd name="connsiteX6-341" fmla="*/ 2331383 w 2788583"/>
                <a:gd name="connsiteY6-342" fmla="*/ 419100 h 1409700"/>
                <a:gd name="connsiteX7-343" fmla="*/ 2178983 w 2788583"/>
                <a:gd name="connsiteY7-344" fmla="*/ 38100 h 1409700"/>
                <a:gd name="connsiteX8-345" fmla="*/ 2712383 w 2788583"/>
                <a:gd name="connsiteY8-346" fmla="*/ 0 h 1409700"/>
                <a:gd name="connsiteX9-347" fmla="*/ 2788583 w 2788583"/>
                <a:gd name="connsiteY9-348" fmla="*/ 342900 h 1409700"/>
                <a:gd name="connsiteX10-349" fmla="*/ 2712383 w 2788583"/>
                <a:gd name="connsiteY10-350" fmla="*/ 723900 h 1409700"/>
                <a:gd name="connsiteX11-351" fmla="*/ 2712383 w 2788583"/>
                <a:gd name="connsiteY11-352" fmla="*/ 952500 h 1409700"/>
                <a:gd name="connsiteX12-353" fmla="*/ 807383 w 2788583"/>
                <a:gd name="connsiteY12-354" fmla="*/ 952500 h 1409700"/>
                <a:gd name="connsiteX13-355" fmla="*/ 807383 w 2788583"/>
                <a:gd name="connsiteY13-356" fmla="*/ 1181100 h 1409700"/>
                <a:gd name="connsiteX14-357" fmla="*/ 1912283 w 2788583"/>
                <a:gd name="connsiteY14-358" fmla="*/ 1181100 h 1409700"/>
                <a:gd name="connsiteX15-359" fmla="*/ 1874183 w 2788583"/>
                <a:gd name="connsiteY15-360" fmla="*/ 1409700 h 1409700"/>
                <a:gd name="connsiteX16-361" fmla="*/ 273983 w 2788583"/>
                <a:gd name="connsiteY16-362" fmla="*/ 1333500 h 1409700"/>
                <a:gd name="connsiteX17-363" fmla="*/ 19983 w 2788583"/>
                <a:gd name="connsiteY17-364" fmla="*/ 952500 h 1409700"/>
                <a:gd name="connsiteX18-365" fmla="*/ 7283 w 2788583"/>
                <a:gd name="connsiteY18-366" fmla="*/ 647700 h 1409700"/>
                <a:gd name="connsiteX19-367" fmla="*/ 13633 w 2788583"/>
                <a:gd name="connsiteY19-368" fmla="*/ 361950 h 1409700"/>
                <a:gd name="connsiteX20-369" fmla="*/ 108883 w 2788583"/>
                <a:gd name="connsiteY20-370" fmla="*/ 25400 h 1409700"/>
                <a:gd name="connsiteX0-371" fmla="*/ 125473 w 2805173"/>
                <a:gd name="connsiteY0-372" fmla="*/ 25400 h 1409700"/>
                <a:gd name="connsiteX1-373" fmla="*/ 1585973 w 2805173"/>
                <a:gd name="connsiteY1-374" fmla="*/ 76200 h 1409700"/>
                <a:gd name="connsiteX2-375" fmla="*/ 1585973 w 2805173"/>
                <a:gd name="connsiteY2-376" fmla="*/ 76200 h 1409700"/>
                <a:gd name="connsiteX3-377" fmla="*/ 1471673 w 2805173"/>
                <a:gd name="connsiteY3-378" fmla="*/ 266700 h 1409700"/>
                <a:gd name="connsiteX4-379" fmla="*/ 671573 w 2805173"/>
                <a:gd name="connsiteY4-380" fmla="*/ 266700 h 1409700"/>
                <a:gd name="connsiteX5-381" fmla="*/ 671573 w 2805173"/>
                <a:gd name="connsiteY5-382" fmla="*/ 457200 h 1409700"/>
                <a:gd name="connsiteX6-383" fmla="*/ 2347973 w 2805173"/>
                <a:gd name="connsiteY6-384" fmla="*/ 419100 h 1409700"/>
                <a:gd name="connsiteX7-385" fmla="*/ 2195573 w 2805173"/>
                <a:gd name="connsiteY7-386" fmla="*/ 38100 h 1409700"/>
                <a:gd name="connsiteX8-387" fmla="*/ 2728973 w 2805173"/>
                <a:gd name="connsiteY8-388" fmla="*/ 0 h 1409700"/>
                <a:gd name="connsiteX9-389" fmla="*/ 2805173 w 2805173"/>
                <a:gd name="connsiteY9-390" fmla="*/ 342900 h 1409700"/>
                <a:gd name="connsiteX10-391" fmla="*/ 2728973 w 2805173"/>
                <a:gd name="connsiteY10-392" fmla="*/ 723900 h 1409700"/>
                <a:gd name="connsiteX11-393" fmla="*/ 2728973 w 2805173"/>
                <a:gd name="connsiteY11-394" fmla="*/ 952500 h 1409700"/>
                <a:gd name="connsiteX12-395" fmla="*/ 823973 w 2805173"/>
                <a:gd name="connsiteY12-396" fmla="*/ 952500 h 1409700"/>
                <a:gd name="connsiteX13-397" fmla="*/ 823973 w 2805173"/>
                <a:gd name="connsiteY13-398" fmla="*/ 1181100 h 1409700"/>
                <a:gd name="connsiteX14-399" fmla="*/ 1928873 w 2805173"/>
                <a:gd name="connsiteY14-400" fmla="*/ 1181100 h 1409700"/>
                <a:gd name="connsiteX15-401" fmla="*/ 1890773 w 2805173"/>
                <a:gd name="connsiteY15-402" fmla="*/ 1409700 h 1409700"/>
                <a:gd name="connsiteX16-403" fmla="*/ 290573 w 2805173"/>
                <a:gd name="connsiteY16-404" fmla="*/ 1333500 h 1409700"/>
                <a:gd name="connsiteX17-405" fmla="*/ 36573 w 2805173"/>
                <a:gd name="connsiteY17-406" fmla="*/ 952500 h 1409700"/>
                <a:gd name="connsiteX18-407" fmla="*/ 23873 w 2805173"/>
                <a:gd name="connsiteY18-408" fmla="*/ 647700 h 1409700"/>
                <a:gd name="connsiteX19-409" fmla="*/ 30223 w 2805173"/>
                <a:gd name="connsiteY19-410" fmla="*/ 361950 h 1409700"/>
                <a:gd name="connsiteX20-411" fmla="*/ 125473 w 2805173"/>
                <a:gd name="connsiteY20-412" fmla="*/ 25400 h 1409700"/>
                <a:gd name="connsiteX0-413" fmla="*/ 125473 w 2805173"/>
                <a:gd name="connsiteY0-414" fmla="*/ 25400 h 1409700"/>
                <a:gd name="connsiteX1-415" fmla="*/ 1585973 w 2805173"/>
                <a:gd name="connsiteY1-416" fmla="*/ 76200 h 1409700"/>
                <a:gd name="connsiteX2-417" fmla="*/ 1585973 w 2805173"/>
                <a:gd name="connsiteY2-418" fmla="*/ 76200 h 1409700"/>
                <a:gd name="connsiteX3-419" fmla="*/ 1471673 w 2805173"/>
                <a:gd name="connsiteY3-420" fmla="*/ 266700 h 1409700"/>
                <a:gd name="connsiteX4-421" fmla="*/ 671573 w 2805173"/>
                <a:gd name="connsiteY4-422" fmla="*/ 266700 h 1409700"/>
                <a:gd name="connsiteX5-423" fmla="*/ 671573 w 2805173"/>
                <a:gd name="connsiteY5-424" fmla="*/ 457200 h 1409700"/>
                <a:gd name="connsiteX6-425" fmla="*/ 2347973 w 2805173"/>
                <a:gd name="connsiteY6-426" fmla="*/ 419100 h 1409700"/>
                <a:gd name="connsiteX7-427" fmla="*/ 2195573 w 2805173"/>
                <a:gd name="connsiteY7-428" fmla="*/ 38100 h 1409700"/>
                <a:gd name="connsiteX8-429" fmla="*/ 2728973 w 2805173"/>
                <a:gd name="connsiteY8-430" fmla="*/ 0 h 1409700"/>
                <a:gd name="connsiteX9-431" fmla="*/ 2805173 w 2805173"/>
                <a:gd name="connsiteY9-432" fmla="*/ 342900 h 1409700"/>
                <a:gd name="connsiteX10-433" fmla="*/ 2728973 w 2805173"/>
                <a:gd name="connsiteY10-434" fmla="*/ 723900 h 1409700"/>
                <a:gd name="connsiteX11-435" fmla="*/ 2728973 w 2805173"/>
                <a:gd name="connsiteY11-436" fmla="*/ 952500 h 1409700"/>
                <a:gd name="connsiteX12-437" fmla="*/ 823973 w 2805173"/>
                <a:gd name="connsiteY12-438" fmla="*/ 952500 h 1409700"/>
                <a:gd name="connsiteX13-439" fmla="*/ 823973 w 2805173"/>
                <a:gd name="connsiteY13-440" fmla="*/ 1181100 h 1409700"/>
                <a:gd name="connsiteX14-441" fmla="*/ 1928873 w 2805173"/>
                <a:gd name="connsiteY14-442" fmla="*/ 1181100 h 1409700"/>
                <a:gd name="connsiteX15-443" fmla="*/ 1890773 w 2805173"/>
                <a:gd name="connsiteY15-444" fmla="*/ 1409700 h 1409700"/>
                <a:gd name="connsiteX16-445" fmla="*/ 290573 w 2805173"/>
                <a:gd name="connsiteY16-446" fmla="*/ 1333500 h 1409700"/>
                <a:gd name="connsiteX17-447" fmla="*/ 36573 w 2805173"/>
                <a:gd name="connsiteY17-448" fmla="*/ 952500 h 1409700"/>
                <a:gd name="connsiteX18-449" fmla="*/ 23873 w 2805173"/>
                <a:gd name="connsiteY18-450" fmla="*/ 647700 h 1409700"/>
                <a:gd name="connsiteX19-451" fmla="*/ 30223 w 2805173"/>
                <a:gd name="connsiteY19-452" fmla="*/ 361950 h 1409700"/>
                <a:gd name="connsiteX20-453" fmla="*/ 125473 w 2805173"/>
                <a:gd name="connsiteY20-454" fmla="*/ 25400 h 1409700"/>
                <a:gd name="connsiteX0-455" fmla="*/ 150316 w 2830016"/>
                <a:gd name="connsiteY0-456" fmla="*/ 25400 h 1409700"/>
                <a:gd name="connsiteX1-457" fmla="*/ 1610816 w 2830016"/>
                <a:gd name="connsiteY1-458" fmla="*/ 76200 h 1409700"/>
                <a:gd name="connsiteX2-459" fmla="*/ 1610816 w 2830016"/>
                <a:gd name="connsiteY2-460" fmla="*/ 76200 h 1409700"/>
                <a:gd name="connsiteX3-461" fmla="*/ 1496516 w 2830016"/>
                <a:gd name="connsiteY3-462" fmla="*/ 266700 h 1409700"/>
                <a:gd name="connsiteX4-463" fmla="*/ 696416 w 2830016"/>
                <a:gd name="connsiteY4-464" fmla="*/ 266700 h 1409700"/>
                <a:gd name="connsiteX5-465" fmla="*/ 696416 w 2830016"/>
                <a:gd name="connsiteY5-466" fmla="*/ 457200 h 1409700"/>
                <a:gd name="connsiteX6-467" fmla="*/ 2372816 w 2830016"/>
                <a:gd name="connsiteY6-468" fmla="*/ 419100 h 1409700"/>
                <a:gd name="connsiteX7-469" fmla="*/ 2220416 w 2830016"/>
                <a:gd name="connsiteY7-470" fmla="*/ 38100 h 1409700"/>
                <a:gd name="connsiteX8-471" fmla="*/ 2753816 w 2830016"/>
                <a:gd name="connsiteY8-472" fmla="*/ 0 h 1409700"/>
                <a:gd name="connsiteX9-473" fmla="*/ 2830016 w 2830016"/>
                <a:gd name="connsiteY9-474" fmla="*/ 342900 h 1409700"/>
                <a:gd name="connsiteX10-475" fmla="*/ 2753816 w 2830016"/>
                <a:gd name="connsiteY10-476" fmla="*/ 723900 h 1409700"/>
                <a:gd name="connsiteX11-477" fmla="*/ 2753816 w 2830016"/>
                <a:gd name="connsiteY11-478" fmla="*/ 952500 h 1409700"/>
                <a:gd name="connsiteX12-479" fmla="*/ 848816 w 2830016"/>
                <a:gd name="connsiteY12-480" fmla="*/ 952500 h 1409700"/>
                <a:gd name="connsiteX13-481" fmla="*/ 848816 w 2830016"/>
                <a:gd name="connsiteY13-482" fmla="*/ 1181100 h 1409700"/>
                <a:gd name="connsiteX14-483" fmla="*/ 1953716 w 2830016"/>
                <a:gd name="connsiteY14-484" fmla="*/ 1181100 h 1409700"/>
                <a:gd name="connsiteX15-485" fmla="*/ 1915616 w 2830016"/>
                <a:gd name="connsiteY15-486" fmla="*/ 1409700 h 1409700"/>
                <a:gd name="connsiteX16-487" fmla="*/ 315416 w 2830016"/>
                <a:gd name="connsiteY16-488" fmla="*/ 1333500 h 1409700"/>
                <a:gd name="connsiteX17-489" fmla="*/ 61416 w 2830016"/>
                <a:gd name="connsiteY17-490" fmla="*/ 952500 h 1409700"/>
                <a:gd name="connsiteX18-491" fmla="*/ 16966 w 2830016"/>
                <a:gd name="connsiteY18-492" fmla="*/ 666750 h 1409700"/>
                <a:gd name="connsiteX19-493" fmla="*/ 55066 w 2830016"/>
                <a:gd name="connsiteY19-494" fmla="*/ 361950 h 1409700"/>
                <a:gd name="connsiteX20-495" fmla="*/ 150316 w 2830016"/>
                <a:gd name="connsiteY20-496" fmla="*/ 25400 h 1409700"/>
                <a:gd name="connsiteX0-497" fmla="*/ 133350 w 2813050"/>
                <a:gd name="connsiteY0-498" fmla="*/ 25400 h 1409700"/>
                <a:gd name="connsiteX1-499" fmla="*/ 1593850 w 2813050"/>
                <a:gd name="connsiteY1-500" fmla="*/ 76200 h 1409700"/>
                <a:gd name="connsiteX2-501" fmla="*/ 1593850 w 2813050"/>
                <a:gd name="connsiteY2-502" fmla="*/ 76200 h 1409700"/>
                <a:gd name="connsiteX3-503" fmla="*/ 1479550 w 2813050"/>
                <a:gd name="connsiteY3-504" fmla="*/ 266700 h 1409700"/>
                <a:gd name="connsiteX4-505" fmla="*/ 679450 w 2813050"/>
                <a:gd name="connsiteY4-506" fmla="*/ 266700 h 1409700"/>
                <a:gd name="connsiteX5-507" fmla="*/ 679450 w 2813050"/>
                <a:gd name="connsiteY5-508" fmla="*/ 457200 h 1409700"/>
                <a:gd name="connsiteX6-509" fmla="*/ 2355850 w 2813050"/>
                <a:gd name="connsiteY6-510" fmla="*/ 419100 h 1409700"/>
                <a:gd name="connsiteX7-511" fmla="*/ 2203450 w 2813050"/>
                <a:gd name="connsiteY7-512" fmla="*/ 38100 h 1409700"/>
                <a:gd name="connsiteX8-513" fmla="*/ 2736850 w 2813050"/>
                <a:gd name="connsiteY8-514" fmla="*/ 0 h 1409700"/>
                <a:gd name="connsiteX9-515" fmla="*/ 2813050 w 2813050"/>
                <a:gd name="connsiteY9-516" fmla="*/ 342900 h 1409700"/>
                <a:gd name="connsiteX10-517" fmla="*/ 2736850 w 2813050"/>
                <a:gd name="connsiteY10-518" fmla="*/ 723900 h 1409700"/>
                <a:gd name="connsiteX11-519" fmla="*/ 2736850 w 2813050"/>
                <a:gd name="connsiteY11-520" fmla="*/ 952500 h 1409700"/>
                <a:gd name="connsiteX12-521" fmla="*/ 831850 w 2813050"/>
                <a:gd name="connsiteY12-522" fmla="*/ 952500 h 1409700"/>
                <a:gd name="connsiteX13-523" fmla="*/ 831850 w 2813050"/>
                <a:gd name="connsiteY13-524" fmla="*/ 1181100 h 1409700"/>
                <a:gd name="connsiteX14-525" fmla="*/ 1936750 w 2813050"/>
                <a:gd name="connsiteY14-526" fmla="*/ 1181100 h 1409700"/>
                <a:gd name="connsiteX15-527" fmla="*/ 1898650 w 2813050"/>
                <a:gd name="connsiteY15-528" fmla="*/ 1409700 h 1409700"/>
                <a:gd name="connsiteX16-529" fmla="*/ 298450 w 2813050"/>
                <a:gd name="connsiteY16-530" fmla="*/ 1333500 h 1409700"/>
                <a:gd name="connsiteX17-531" fmla="*/ 44450 w 2813050"/>
                <a:gd name="connsiteY17-532" fmla="*/ 952500 h 1409700"/>
                <a:gd name="connsiteX18-533" fmla="*/ 0 w 2813050"/>
                <a:gd name="connsiteY18-534" fmla="*/ 666750 h 1409700"/>
                <a:gd name="connsiteX19-535" fmla="*/ 38100 w 2813050"/>
                <a:gd name="connsiteY19-536" fmla="*/ 361950 h 1409700"/>
                <a:gd name="connsiteX20-537" fmla="*/ 133350 w 2813050"/>
                <a:gd name="connsiteY20-538" fmla="*/ 25400 h 1409700"/>
                <a:gd name="connsiteX0-539" fmla="*/ 133350 w 2813050"/>
                <a:gd name="connsiteY0-540" fmla="*/ 25400 h 1409700"/>
                <a:gd name="connsiteX1-541" fmla="*/ 1593850 w 2813050"/>
                <a:gd name="connsiteY1-542" fmla="*/ 76200 h 1409700"/>
                <a:gd name="connsiteX2-543" fmla="*/ 1593850 w 2813050"/>
                <a:gd name="connsiteY2-544" fmla="*/ 76200 h 1409700"/>
                <a:gd name="connsiteX3-545" fmla="*/ 1479550 w 2813050"/>
                <a:gd name="connsiteY3-546" fmla="*/ 266700 h 1409700"/>
                <a:gd name="connsiteX4-547" fmla="*/ 679450 w 2813050"/>
                <a:gd name="connsiteY4-548" fmla="*/ 266700 h 1409700"/>
                <a:gd name="connsiteX5-549" fmla="*/ 679450 w 2813050"/>
                <a:gd name="connsiteY5-550" fmla="*/ 457200 h 1409700"/>
                <a:gd name="connsiteX6-551" fmla="*/ 2355850 w 2813050"/>
                <a:gd name="connsiteY6-552" fmla="*/ 419100 h 1409700"/>
                <a:gd name="connsiteX7-553" fmla="*/ 2203450 w 2813050"/>
                <a:gd name="connsiteY7-554" fmla="*/ 38100 h 1409700"/>
                <a:gd name="connsiteX8-555" fmla="*/ 2736850 w 2813050"/>
                <a:gd name="connsiteY8-556" fmla="*/ 0 h 1409700"/>
                <a:gd name="connsiteX9-557" fmla="*/ 2813050 w 2813050"/>
                <a:gd name="connsiteY9-558" fmla="*/ 342900 h 1409700"/>
                <a:gd name="connsiteX10-559" fmla="*/ 2736850 w 2813050"/>
                <a:gd name="connsiteY10-560" fmla="*/ 723900 h 1409700"/>
                <a:gd name="connsiteX11-561" fmla="*/ 2736850 w 2813050"/>
                <a:gd name="connsiteY11-562" fmla="*/ 952500 h 1409700"/>
                <a:gd name="connsiteX12-563" fmla="*/ 831850 w 2813050"/>
                <a:gd name="connsiteY12-564" fmla="*/ 952500 h 1409700"/>
                <a:gd name="connsiteX13-565" fmla="*/ 831850 w 2813050"/>
                <a:gd name="connsiteY13-566" fmla="*/ 1181100 h 1409700"/>
                <a:gd name="connsiteX14-567" fmla="*/ 1936750 w 2813050"/>
                <a:gd name="connsiteY14-568" fmla="*/ 1181100 h 1409700"/>
                <a:gd name="connsiteX15-569" fmla="*/ 1898650 w 2813050"/>
                <a:gd name="connsiteY15-570" fmla="*/ 1409700 h 1409700"/>
                <a:gd name="connsiteX16-571" fmla="*/ 298450 w 2813050"/>
                <a:gd name="connsiteY16-572" fmla="*/ 1333500 h 1409700"/>
                <a:gd name="connsiteX17-573" fmla="*/ 44450 w 2813050"/>
                <a:gd name="connsiteY17-574" fmla="*/ 952500 h 1409700"/>
                <a:gd name="connsiteX18-575" fmla="*/ 0 w 2813050"/>
                <a:gd name="connsiteY18-576" fmla="*/ 666750 h 1409700"/>
                <a:gd name="connsiteX19-577" fmla="*/ 38100 w 2813050"/>
                <a:gd name="connsiteY19-578" fmla="*/ 361950 h 1409700"/>
                <a:gd name="connsiteX20-579" fmla="*/ 133350 w 2813050"/>
                <a:gd name="connsiteY20-580" fmla="*/ 25400 h 1409700"/>
                <a:gd name="connsiteX0-581" fmla="*/ 133350 w 2863850"/>
                <a:gd name="connsiteY0-582" fmla="*/ 25400 h 1409700"/>
                <a:gd name="connsiteX1-583" fmla="*/ 1593850 w 2863850"/>
                <a:gd name="connsiteY1-584" fmla="*/ 76200 h 1409700"/>
                <a:gd name="connsiteX2-585" fmla="*/ 1593850 w 2863850"/>
                <a:gd name="connsiteY2-586" fmla="*/ 76200 h 1409700"/>
                <a:gd name="connsiteX3-587" fmla="*/ 1479550 w 2863850"/>
                <a:gd name="connsiteY3-588" fmla="*/ 266700 h 1409700"/>
                <a:gd name="connsiteX4-589" fmla="*/ 679450 w 2863850"/>
                <a:gd name="connsiteY4-590" fmla="*/ 266700 h 1409700"/>
                <a:gd name="connsiteX5-591" fmla="*/ 679450 w 2863850"/>
                <a:gd name="connsiteY5-592" fmla="*/ 457200 h 1409700"/>
                <a:gd name="connsiteX6-593" fmla="*/ 2355850 w 2863850"/>
                <a:gd name="connsiteY6-594" fmla="*/ 419100 h 1409700"/>
                <a:gd name="connsiteX7-595" fmla="*/ 2203450 w 2863850"/>
                <a:gd name="connsiteY7-596" fmla="*/ 38100 h 1409700"/>
                <a:gd name="connsiteX8-597" fmla="*/ 2736850 w 2863850"/>
                <a:gd name="connsiteY8-598" fmla="*/ 0 h 1409700"/>
                <a:gd name="connsiteX9-599" fmla="*/ 2813050 w 2863850"/>
                <a:gd name="connsiteY9-600" fmla="*/ 342900 h 1409700"/>
                <a:gd name="connsiteX10-601" fmla="*/ 2863850 w 2863850"/>
                <a:gd name="connsiteY10-602" fmla="*/ 755650 h 1409700"/>
                <a:gd name="connsiteX11-603" fmla="*/ 2736850 w 2863850"/>
                <a:gd name="connsiteY11-604" fmla="*/ 952500 h 1409700"/>
                <a:gd name="connsiteX12-605" fmla="*/ 831850 w 2863850"/>
                <a:gd name="connsiteY12-606" fmla="*/ 952500 h 1409700"/>
                <a:gd name="connsiteX13-607" fmla="*/ 831850 w 2863850"/>
                <a:gd name="connsiteY13-608" fmla="*/ 1181100 h 1409700"/>
                <a:gd name="connsiteX14-609" fmla="*/ 1936750 w 2863850"/>
                <a:gd name="connsiteY14-610" fmla="*/ 1181100 h 1409700"/>
                <a:gd name="connsiteX15-611" fmla="*/ 1898650 w 2863850"/>
                <a:gd name="connsiteY15-612" fmla="*/ 1409700 h 1409700"/>
                <a:gd name="connsiteX16-613" fmla="*/ 298450 w 2863850"/>
                <a:gd name="connsiteY16-614" fmla="*/ 1333500 h 1409700"/>
                <a:gd name="connsiteX17-615" fmla="*/ 44450 w 2863850"/>
                <a:gd name="connsiteY17-616" fmla="*/ 952500 h 1409700"/>
                <a:gd name="connsiteX18-617" fmla="*/ 0 w 2863850"/>
                <a:gd name="connsiteY18-618" fmla="*/ 666750 h 1409700"/>
                <a:gd name="connsiteX19-619" fmla="*/ 38100 w 2863850"/>
                <a:gd name="connsiteY19-620" fmla="*/ 361950 h 1409700"/>
                <a:gd name="connsiteX20-621" fmla="*/ 133350 w 2863850"/>
                <a:gd name="connsiteY20-622" fmla="*/ 25400 h 1409700"/>
                <a:gd name="connsiteX0-623" fmla="*/ 133350 w 2863850"/>
                <a:gd name="connsiteY0-624" fmla="*/ 25400 h 1409700"/>
                <a:gd name="connsiteX1-625" fmla="*/ 1593850 w 2863850"/>
                <a:gd name="connsiteY1-626" fmla="*/ 76200 h 1409700"/>
                <a:gd name="connsiteX2-627" fmla="*/ 1593850 w 2863850"/>
                <a:gd name="connsiteY2-628" fmla="*/ 76200 h 1409700"/>
                <a:gd name="connsiteX3-629" fmla="*/ 1479550 w 2863850"/>
                <a:gd name="connsiteY3-630" fmla="*/ 266700 h 1409700"/>
                <a:gd name="connsiteX4-631" fmla="*/ 679450 w 2863850"/>
                <a:gd name="connsiteY4-632" fmla="*/ 266700 h 1409700"/>
                <a:gd name="connsiteX5-633" fmla="*/ 679450 w 2863850"/>
                <a:gd name="connsiteY5-634" fmla="*/ 457200 h 1409700"/>
                <a:gd name="connsiteX6-635" fmla="*/ 2355850 w 2863850"/>
                <a:gd name="connsiteY6-636" fmla="*/ 419100 h 1409700"/>
                <a:gd name="connsiteX7-637" fmla="*/ 2203450 w 2863850"/>
                <a:gd name="connsiteY7-638" fmla="*/ 38100 h 1409700"/>
                <a:gd name="connsiteX8-639" fmla="*/ 2736850 w 2863850"/>
                <a:gd name="connsiteY8-640" fmla="*/ 0 h 1409700"/>
                <a:gd name="connsiteX9-641" fmla="*/ 2813050 w 2863850"/>
                <a:gd name="connsiteY9-642" fmla="*/ 342900 h 1409700"/>
                <a:gd name="connsiteX10-643" fmla="*/ 2863850 w 2863850"/>
                <a:gd name="connsiteY10-644" fmla="*/ 755650 h 1409700"/>
                <a:gd name="connsiteX11-645" fmla="*/ 2736850 w 2863850"/>
                <a:gd name="connsiteY11-646" fmla="*/ 952500 h 1409700"/>
                <a:gd name="connsiteX12-647" fmla="*/ 831850 w 2863850"/>
                <a:gd name="connsiteY12-648" fmla="*/ 952500 h 1409700"/>
                <a:gd name="connsiteX13-649" fmla="*/ 831850 w 2863850"/>
                <a:gd name="connsiteY13-650" fmla="*/ 1181100 h 1409700"/>
                <a:gd name="connsiteX14-651" fmla="*/ 1936750 w 2863850"/>
                <a:gd name="connsiteY14-652" fmla="*/ 1181100 h 1409700"/>
                <a:gd name="connsiteX15-653" fmla="*/ 1898650 w 2863850"/>
                <a:gd name="connsiteY15-654" fmla="*/ 1409700 h 1409700"/>
                <a:gd name="connsiteX16-655" fmla="*/ 298450 w 2863850"/>
                <a:gd name="connsiteY16-656" fmla="*/ 1333500 h 1409700"/>
                <a:gd name="connsiteX17-657" fmla="*/ 44450 w 2863850"/>
                <a:gd name="connsiteY17-658" fmla="*/ 952500 h 1409700"/>
                <a:gd name="connsiteX18-659" fmla="*/ 0 w 2863850"/>
                <a:gd name="connsiteY18-660" fmla="*/ 666750 h 1409700"/>
                <a:gd name="connsiteX19-661" fmla="*/ 38100 w 2863850"/>
                <a:gd name="connsiteY19-662" fmla="*/ 361950 h 1409700"/>
                <a:gd name="connsiteX20-663" fmla="*/ 133350 w 2863850"/>
                <a:gd name="connsiteY20-664" fmla="*/ 25400 h 1409700"/>
                <a:gd name="connsiteX0-665" fmla="*/ 133350 w 2863850"/>
                <a:gd name="connsiteY0-666" fmla="*/ 25400 h 1409700"/>
                <a:gd name="connsiteX1-667" fmla="*/ 1593850 w 2863850"/>
                <a:gd name="connsiteY1-668" fmla="*/ 76200 h 1409700"/>
                <a:gd name="connsiteX2-669" fmla="*/ 1593850 w 2863850"/>
                <a:gd name="connsiteY2-670" fmla="*/ 76200 h 1409700"/>
                <a:gd name="connsiteX3-671" fmla="*/ 1479550 w 2863850"/>
                <a:gd name="connsiteY3-672" fmla="*/ 266700 h 1409700"/>
                <a:gd name="connsiteX4-673" fmla="*/ 679450 w 2863850"/>
                <a:gd name="connsiteY4-674" fmla="*/ 266700 h 1409700"/>
                <a:gd name="connsiteX5-675" fmla="*/ 679450 w 2863850"/>
                <a:gd name="connsiteY5-676" fmla="*/ 457200 h 1409700"/>
                <a:gd name="connsiteX6-677" fmla="*/ 2355850 w 2863850"/>
                <a:gd name="connsiteY6-678" fmla="*/ 419100 h 1409700"/>
                <a:gd name="connsiteX7-679" fmla="*/ 2203450 w 2863850"/>
                <a:gd name="connsiteY7-680" fmla="*/ 38100 h 1409700"/>
                <a:gd name="connsiteX8-681" fmla="*/ 2736850 w 2863850"/>
                <a:gd name="connsiteY8-682" fmla="*/ 0 h 1409700"/>
                <a:gd name="connsiteX9-683" fmla="*/ 2813050 w 2863850"/>
                <a:gd name="connsiteY9-684" fmla="*/ 342900 h 1409700"/>
                <a:gd name="connsiteX10-685" fmla="*/ 2863850 w 2863850"/>
                <a:gd name="connsiteY10-686" fmla="*/ 755650 h 1409700"/>
                <a:gd name="connsiteX11-687" fmla="*/ 2736850 w 2863850"/>
                <a:gd name="connsiteY11-688" fmla="*/ 952500 h 1409700"/>
                <a:gd name="connsiteX12-689" fmla="*/ 831850 w 2863850"/>
                <a:gd name="connsiteY12-690" fmla="*/ 952500 h 1409700"/>
                <a:gd name="connsiteX13-691" fmla="*/ 831850 w 2863850"/>
                <a:gd name="connsiteY13-692" fmla="*/ 1181100 h 1409700"/>
                <a:gd name="connsiteX14-693" fmla="*/ 1936750 w 2863850"/>
                <a:gd name="connsiteY14-694" fmla="*/ 1181100 h 1409700"/>
                <a:gd name="connsiteX15-695" fmla="*/ 1898650 w 2863850"/>
                <a:gd name="connsiteY15-696" fmla="*/ 1409700 h 1409700"/>
                <a:gd name="connsiteX16-697" fmla="*/ 298450 w 2863850"/>
                <a:gd name="connsiteY16-698" fmla="*/ 1333500 h 1409700"/>
                <a:gd name="connsiteX17-699" fmla="*/ 44450 w 2863850"/>
                <a:gd name="connsiteY17-700" fmla="*/ 952500 h 1409700"/>
                <a:gd name="connsiteX18-701" fmla="*/ 0 w 2863850"/>
                <a:gd name="connsiteY18-702" fmla="*/ 666750 h 1409700"/>
                <a:gd name="connsiteX19-703" fmla="*/ 38100 w 2863850"/>
                <a:gd name="connsiteY19-704" fmla="*/ 361950 h 1409700"/>
                <a:gd name="connsiteX20-705" fmla="*/ 133350 w 2863850"/>
                <a:gd name="connsiteY20-706" fmla="*/ 25400 h 1409700"/>
                <a:gd name="connsiteX0-707" fmla="*/ 133350 w 2863850"/>
                <a:gd name="connsiteY0-708" fmla="*/ 25400 h 1409700"/>
                <a:gd name="connsiteX1-709" fmla="*/ 1593850 w 2863850"/>
                <a:gd name="connsiteY1-710" fmla="*/ 76200 h 1409700"/>
                <a:gd name="connsiteX2-711" fmla="*/ 1593850 w 2863850"/>
                <a:gd name="connsiteY2-712" fmla="*/ 76200 h 1409700"/>
                <a:gd name="connsiteX3-713" fmla="*/ 1479550 w 2863850"/>
                <a:gd name="connsiteY3-714" fmla="*/ 266700 h 1409700"/>
                <a:gd name="connsiteX4-715" fmla="*/ 679450 w 2863850"/>
                <a:gd name="connsiteY4-716" fmla="*/ 266700 h 1409700"/>
                <a:gd name="connsiteX5-717" fmla="*/ 679450 w 2863850"/>
                <a:gd name="connsiteY5-718" fmla="*/ 457200 h 1409700"/>
                <a:gd name="connsiteX6-719" fmla="*/ 2355850 w 2863850"/>
                <a:gd name="connsiteY6-720" fmla="*/ 419100 h 1409700"/>
                <a:gd name="connsiteX7-721" fmla="*/ 2203450 w 2863850"/>
                <a:gd name="connsiteY7-722" fmla="*/ 38100 h 1409700"/>
                <a:gd name="connsiteX8-723" fmla="*/ 2736850 w 2863850"/>
                <a:gd name="connsiteY8-724" fmla="*/ 0 h 1409700"/>
                <a:gd name="connsiteX9-725" fmla="*/ 2813050 w 2863850"/>
                <a:gd name="connsiteY9-726" fmla="*/ 342900 h 1409700"/>
                <a:gd name="connsiteX10-727" fmla="*/ 2863850 w 2863850"/>
                <a:gd name="connsiteY10-728" fmla="*/ 755650 h 1409700"/>
                <a:gd name="connsiteX11-729" fmla="*/ 2794000 w 2863850"/>
                <a:gd name="connsiteY11-730" fmla="*/ 996950 h 1409700"/>
                <a:gd name="connsiteX12-731" fmla="*/ 831850 w 2863850"/>
                <a:gd name="connsiteY12-732" fmla="*/ 952500 h 1409700"/>
                <a:gd name="connsiteX13-733" fmla="*/ 831850 w 2863850"/>
                <a:gd name="connsiteY13-734" fmla="*/ 1181100 h 1409700"/>
                <a:gd name="connsiteX14-735" fmla="*/ 1936750 w 2863850"/>
                <a:gd name="connsiteY14-736" fmla="*/ 1181100 h 1409700"/>
                <a:gd name="connsiteX15-737" fmla="*/ 1898650 w 2863850"/>
                <a:gd name="connsiteY15-738" fmla="*/ 1409700 h 1409700"/>
                <a:gd name="connsiteX16-739" fmla="*/ 298450 w 2863850"/>
                <a:gd name="connsiteY16-740" fmla="*/ 1333500 h 1409700"/>
                <a:gd name="connsiteX17-741" fmla="*/ 44450 w 2863850"/>
                <a:gd name="connsiteY17-742" fmla="*/ 952500 h 1409700"/>
                <a:gd name="connsiteX18-743" fmla="*/ 0 w 2863850"/>
                <a:gd name="connsiteY18-744" fmla="*/ 666750 h 1409700"/>
                <a:gd name="connsiteX19-745" fmla="*/ 38100 w 2863850"/>
                <a:gd name="connsiteY19-746" fmla="*/ 361950 h 1409700"/>
                <a:gd name="connsiteX20-747" fmla="*/ 133350 w 2863850"/>
                <a:gd name="connsiteY20-748" fmla="*/ 25400 h 1409700"/>
                <a:gd name="connsiteX0-749" fmla="*/ 133350 w 2863850"/>
                <a:gd name="connsiteY0-750" fmla="*/ 25400 h 1409700"/>
                <a:gd name="connsiteX1-751" fmla="*/ 1593850 w 2863850"/>
                <a:gd name="connsiteY1-752" fmla="*/ 76200 h 1409700"/>
                <a:gd name="connsiteX2-753" fmla="*/ 1593850 w 2863850"/>
                <a:gd name="connsiteY2-754" fmla="*/ 76200 h 1409700"/>
                <a:gd name="connsiteX3-755" fmla="*/ 1479550 w 2863850"/>
                <a:gd name="connsiteY3-756" fmla="*/ 266700 h 1409700"/>
                <a:gd name="connsiteX4-757" fmla="*/ 679450 w 2863850"/>
                <a:gd name="connsiteY4-758" fmla="*/ 266700 h 1409700"/>
                <a:gd name="connsiteX5-759" fmla="*/ 679450 w 2863850"/>
                <a:gd name="connsiteY5-760" fmla="*/ 457200 h 1409700"/>
                <a:gd name="connsiteX6-761" fmla="*/ 2355850 w 2863850"/>
                <a:gd name="connsiteY6-762" fmla="*/ 419100 h 1409700"/>
                <a:gd name="connsiteX7-763" fmla="*/ 2203450 w 2863850"/>
                <a:gd name="connsiteY7-764" fmla="*/ 38100 h 1409700"/>
                <a:gd name="connsiteX8-765" fmla="*/ 2736850 w 2863850"/>
                <a:gd name="connsiteY8-766" fmla="*/ 0 h 1409700"/>
                <a:gd name="connsiteX9-767" fmla="*/ 2838450 w 2863850"/>
                <a:gd name="connsiteY9-768" fmla="*/ 336550 h 1409700"/>
                <a:gd name="connsiteX10-769" fmla="*/ 2863850 w 2863850"/>
                <a:gd name="connsiteY10-770" fmla="*/ 755650 h 1409700"/>
                <a:gd name="connsiteX11-771" fmla="*/ 2794000 w 2863850"/>
                <a:gd name="connsiteY11-772" fmla="*/ 996950 h 1409700"/>
                <a:gd name="connsiteX12-773" fmla="*/ 831850 w 2863850"/>
                <a:gd name="connsiteY12-774" fmla="*/ 952500 h 1409700"/>
                <a:gd name="connsiteX13-775" fmla="*/ 831850 w 2863850"/>
                <a:gd name="connsiteY13-776" fmla="*/ 1181100 h 1409700"/>
                <a:gd name="connsiteX14-777" fmla="*/ 1936750 w 2863850"/>
                <a:gd name="connsiteY14-778" fmla="*/ 1181100 h 1409700"/>
                <a:gd name="connsiteX15-779" fmla="*/ 1898650 w 2863850"/>
                <a:gd name="connsiteY15-780" fmla="*/ 1409700 h 1409700"/>
                <a:gd name="connsiteX16-781" fmla="*/ 298450 w 2863850"/>
                <a:gd name="connsiteY16-782" fmla="*/ 1333500 h 1409700"/>
                <a:gd name="connsiteX17-783" fmla="*/ 44450 w 2863850"/>
                <a:gd name="connsiteY17-784" fmla="*/ 952500 h 1409700"/>
                <a:gd name="connsiteX18-785" fmla="*/ 0 w 2863850"/>
                <a:gd name="connsiteY18-786" fmla="*/ 666750 h 1409700"/>
                <a:gd name="connsiteX19-787" fmla="*/ 38100 w 2863850"/>
                <a:gd name="connsiteY19-788" fmla="*/ 361950 h 1409700"/>
                <a:gd name="connsiteX20-789" fmla="*/ 133350 w 2863850"/>
                <a:gd name="connsiteY20-790" fmla="*/ 25400 h 1409700"/>
                <a:gd name="connsiteX0-791" fmla="*/ 133350 w 2863850"/>
                <a:gd name="connsiteY0-792" fmla="*/ 25400 h 1409700"/>
                <a:gd name="connsiteX1-793" fmla="*/ 1593850 w 2863850"/>
                <a:gd name="connsiteY1-794" fmla="*/ 76200 h 1409700"/>
                <a:gd name="connsiteX2-795" fmla="*/ 1593850 w 2863850"/>
                <a:gd name="connsiteY2-796" fmla="*/ 76200 h 1409700"/>
                <a:gd name="connsiteX3-797" fmla="*/ 1479550 w 2863850"/>
                <a:gd name="connsiteY3-798" fmla="*/ 266700 h 1409700"/>
                <a:gd name="connsiteX4-799" fmla="*/ 679450 w 2863850"/>
                <a:gd name="connsiteY4-800" fmla="*/ 266700 h 1409700"/>
                <a:gd name="connsiteX5-801" fmla="*/ 679450 w 2863850"/>
                <a:gd name="connsiteY5-802" fmla="*/ 457200 h 1409700"/>
                <a:gd name="connsiteX6-803" fmla="*/ 2355850 w 2863850"/>
                <a:gd name="connsiteY6-804" fmla="*/ 419100 h 1409700"/>
                <a:gd name="connsiteX7-805" fmla="*/ 2203450 w 2863850"/>
                <a:gd name="connsiteY7-806" fmla="*/ 38100 h 1409700"/>
                <a:gd name="connsiteX8-807" fmla="*/ 2736850 w 2863850"/>
                <a:gd name="connsiteY8-808" fmla="*/ 0 h 1409700"/>
                <a:gd name="connsiteX9-809" fmla="*/ 2838450 w 2863850"/>
                <a:gd name="connsiteY9-810" fmla="*/ 336550 h 1409700"/>
                <a:gd name="connsiteX10-811" fmla="*/ 2863850 w 2863850"/>
                <a:gd name="connsiteY10-812" fmla="*/ 755650 h 1409700"/>
                <a:gd name="connsiteX11-813" fmla="*/ 2794000 w 2863850"/>
                <a:gd name="connsiteY11-814" fmla="*/ 996950 h 1409700"/>
                <a:gd name="connsiteX12-815" fmla="*/ 831850 w 2863850"/>
                <a:gd name="connsiteY12-816" fmla="*/ 952500 h 1409700"/>
                <a:gd name="connsiteX13-817" fmla="*/ 831850 w 2863850"/>
                <a:gd name="connsiteY13-818" fmla="*/ 1181100 h 1409700"/>
                <a:gd name="connsiteX14-819" fmla="*/ 1936750 w 2863850"/>
                <a:gd name="connsiteY14-820" fmla="*/ 1181100 h 1409700"/>
                <a:gd name="connsiteX15-821" fmla="*/ 1898650 w 2863850"/>
                <a:gd name="connsiteY15-822" fmla="*/ 1409700 h 1409700"/>
                <a:gd name="connsiteX16-823" fmla="*/ 298450 w 2863850"/>
                <a:gd name="connsiteY16-824" fmla="*/ 1333500 h 1409700"/>
                <a:gd name="connsiteX17-825" fmla="*/ 44450 w 2863850"/>
                <a:gd name="connsiteY17-826" fmla="*/ 952500 h 1409700"/>
                <a:gd name="connsiteX18-827" fmla="*/ 0 w 2863850"/>
                <a:gd name="connsiteY18-828" fmla="*/ 666750 h 1409700"/>
                <a:gd name="connsiteX19-829" fmla="*/ 25400 w 2863850"/>
                <a:gd name="connsiteY19-830" fmla="*/ 406400 h 1409700"/>
                <a:gd name="connsiteX20-831" fmla="*/ 133350 w 2863850"/>
                <a:gd name="connsiteY20-832" fmla="*/ 25400 h 1409700"/>
                <a:gd name="connsiteX0-833" fmla="*/ 133350 w 2863850"/>
                <a:gd name="connsiteY0-834" fmla="*/ 25400 h 1409700"/>
                <a:gd name="connsiteX1-835" fmla="*/ 1593850 w 2863850"/>
                <a:gd name="connsiteY1-836" fmla="*/ 76200 h 1409700"/>
                <a:gd name="connsiteX2-837" fmla="*/ 1593850 w 2863850"/>
                <a:gd name="connsiteY2-838" fmla="*/ 76200 h 1409700"/>
                <a:gd name="connsiteX3-839" fmla="*/ 1479550 w 2863850"/>
                <a:gd name="connsiteY3-840" fmla="*/ 266700 h 1409700"/>
                <a:gd name="connsiteX4-841" fmla="*/ 679450 w 2863850"/>
                <a:gd name="connsiteY4-842" fmla="*/ 266700 h 1409700"/>
                <a:gd name="connsiteX5-843" fmla="*/ 679450 w 2863850"/>
                <a:gd name="connsiteY5-844" fmla="*/ 457200 h 1409700"/>
                <a:gd name="connsiteX6-845" fmla="*/ 2355850 w 2863850"/>
                <a:gd name="connsiteY6-846" fmla="*/ 419100 h 1409700"/>
                <a:gd name="connsiteX7-847" fmla="*/ 2203450 w 2863850"/>
                <a:gd name="connsiteY7-848" fmla="*/ 38100 h 1409700"/>
                <a:gd name="connsiteX8-849" fmla="*/ 2736850 w 2863850"/>
                <a:gd name="connsiteY8-850" fmla="*/ 0 h 1409700"/>
                <a:gd name="connsiteX9-851" fmla="*/ 2838450 w 2863850"/>
                <a:gd name="connsiteY9-852" fmla="*/ 336550 h 1409700"/>
                <a:gd name="connsiteX10-853" fmla="*/ 2863850 w 2863850"/>
                <a:gd name="connsiteY10-854" fmla="*/ 755650 h 1409700"/>
                <a:gd name="connsiteX11-855" fmla="*/ 2794000 w 2863850"/>
                <a:gd name="connsiteY11-856" fmla="*/ 996950 h 1409700"/>
                <a:gd name="connsiteX12-857" fmla="*/ 831850 w 2863850"/>
                <a:gd name="connsiteY12-858" fmla="*/ 952500 h 1409700"/>
                <a:gd name="connsiteX13-859" fmla="*/ 831850 w 2863850"/>
                <a:gd name="connsiteY13-860" fmla="*/ 1181100 h 1409700"/>
                <a:gd name="connsiteX14-861" fmla="*/ 1936750 w 2863850"/>
                <a:gd name="connsiteY14-862" fmla="*/ 1181100 h 1409700"/>
                <a:gd name="connsiteX15-863" fmla="*/ 1898650 w 2863850"/>
                <a:gd name="connsiteY15-864" fmla="*/ 1409700 h 1409700"/>
                <a:gd name="connsiteX16-865" fmla="*/ 298450 w 2863850"/>
                <a:gd name="connsiteY16-866" fmla="*/ 1333500 h 1409700"/>
                <a:gd name="connsiteX17-867" fmla="*/ 44450 w 2863850"/>
                <a:gd name="connsiteY17-868" fmla="*/ 952500 h 1409700"/>
                <a:gd name="connsiteX18-869" fmla="*/ 0 w 2863850"/>
                <a:gd name="connsiteY18-870" fmla="*/ 666750 h 1409700"/>
                <a:gd name="connsiteX19-871" fmla="*/ 25400 w 2863850"/>
                <a:gd name="connsiteY19-872" fmla="*/ 406400 h 1409700"/>
                <a:gd name="connsiteX20-873" fmla="*/ 133350 w 2863850"/>
                <a:gd name="connsiteY20-874" fmla="*/ 25400 h 1409700"/>
                <a:gd name="connsiteX0-875" fmla="*/ 133350 w 2863850"/>
                <a:gd name="connsiteY0-876" fmla="*/ 25400 h 1409700"/>
                <a:gd name="connsiteX1-877" fmla="*/ 1593850 w 2863850"/>
                <a:gd name="connsiteY1-878" fmla="*/ 76200 h 1409700"/>
                <a:gd name="connsiteX2-879" fmla="*/ 1593850 w 2863850"/>
                <a:gd name="connsiteY2-880" fmla="*/ 76200 h 1409700"/>
                <a:gd name="connsiteX3-881" fmla="*/ 1479550 w 2863850"/>
                <a:gd name="connsiteY3-882" fmla="*/ 266700 h 1409700"/>
                <a:gd name="connsiteX4-883" fmla="*/ 679450 w 2863850"/>
                <a:gd name="connsiteY4-884" fmla="*/ 266700 h 1409700"/>
                <a:gd name="connsiteX5-885" fmla="*/ 679450 w 2863850"/>
                <a:gd name="connsiteY5-886" fmla="*/ 457200 h 1409700"/>
                <a:gd name="connsiteX6-887" fmla="*/ 2355850 w 2863850"/>
                <a:gd name="connsiteY6-888" fmla="*/ 419100 h 1409700"/>
                <a:gd name="connsiteX7-889" fmla="*/ 2203450 w 2863850"/>
                <a:gd name="connsiteY7-890" fmla="*/ 38100 h 1409700"/>
                <a:gd name="connsiteX8-891" fmla="*/ 2736850 w 2863850"/>
                <a:gd name="connsiteY8-892" fmla="*/ 0 h 1409700"/>
                <a:gd name="connsiteX9-893" fmla="*/ 2838450 w 2863850"/>
                <a:gd name="connsiteY9-894" fmla="*/ 336550 h 1409700"/>
                <a:gd name="connsiteX10-895" fmla="*/ 2863850 w 2863850"/>
                <a:gd name="connsiteY10-896" fmla="*/ 755650 h 1409700"/>
                <a:gd name="connsiteX11-897" fmla="*/ 2794000 w 2863850"/>
                <a:gd name="connsiteY11-898" fmla="*/ 996950 h 1409700"/>
                <a:gd name="connsiteX12-899" fmla="*/ 831850 w 2863850"/>
                <a:gd name="connsiteY12-900" fmla="*/ 952500 h 1409700"/>
                <a:gd name="connsiteX13-901" fmla="*/ 831850 w 2863850"/>
                <a:gd name="connsiteY13-902" fmla="*/ 1181100 h 1409700"/>
                <a:gd name="connsiteX14-903" fmla="*/ 1936750 w 2863850"/>
                <a:gd name="connsiteY14-904" fmla="*/ 1181100 h 1409700"/>
                <a:gd name="connsiteX15-905" fmla="*/ 1898650 w 2863850"/>
                <a:gd name="connsiteY15-906" fmla="*/ 1409700 h 1409700"/>
                <a:gd name="connsiteX16-907" fmla="*/ 298450 w 2863850"/>
                <a:gd name="connsiteY16-908" fmla="*/ 1333500 h 1409700"/>
                <a:gd name="connsiteX17-909" fmla="*/ 44450 w 2863850"/>
                <a:gd name="connsiteY17-910" fmla="*/ 952500 h 1409700"/>
                <a:gd name="connsiteX18-911" fmla="*/ 0 w 2863850"/>
                <a:gd name="connsiteY18-912" fmla="*/ 666750 h 1409700"/>
                <a:gd name="connsiteX19-913" fmla="*/ 6350 w 2863850"/>
                <a:gd name="connsiteY19-914" fmla="*/ 419100 h 1409700"/>
                <a:gd name="connsiteX20-915" fmla="*/ 133350 w 2863850"/>
                <a:gd name="connsiteY20-916" fmla="*/ 25400 h 1409700"/>
                <a:gd name="connsiteX0-917" fmla="*/ 133350 w 2863850"/>
                <a:gd name="connsiteY0-918" fmla="*/ 25400 h 1409700"/>
                <a:gd name="connsiteX1-919" fmla="*/ 1593850 w 2863850"/>
                <a:gd name="connsiteY1-920" fmla="*/ 76200 h 1409700"/>
                <a:gd name="connsiteX2-921" fmla="*/ 1593850 w 2863850"/>
                <a:gd name="connsiteY2-922" fmla="*/ 76200 h 1409700"/>
                <a:gd name="connsiteX3-923" fmla="*/ 1479550 w 2863850"/>
                <a:gd name="connsiteY3-924" fmla="*/ 266700 h 1409700"/>
                <a:gd name="connsiteX4-925" fmla="*/ 679450 w 2863850"/>
                <a:gd name="connsiteY4-926" fmla="*/ 266700 h 1409700"/>
                <a:gd name="connsiteX5-927" fmla="*/ 679450 w 2863850"/>
                <a:gd name="connsiteY5-928" fmla="*/ 457200 h 1409700"/>
                <a:gd name="connsiteX6-929" fmla="*/ 2355850 w 2863850"/>
                <a:gd name="connsiteY6-930" fmla="*/ 419100 h 1409700"/>
                <a:gd name="connsiteX7-931" fmla="*/ 2203450 w 2863850"/>
                <a:gd name="connsiteY7-932" fmla="*/ 38100 h 1409700"/>
                <a:gd name="connsiteX8-933" fmla="*/ 2736850 w 2863850"/>
                <a:gd name="connsiteY8-934" fmla="*/ 0 h 1409700"/>
                <a:gd name="connsiteX9-935" fmla="*/ 2838450 w 2863850"/>
                <a:gd name="connsiteY9-936" fmla="*/ 336550 h 1409700"/>
                <a:gd name="connsiteX10-937" fmla="*/ 2863850 w 2863850"/>
                <a:gd name="connsiteY10-938" fmla="*/ 755650 h 1409700"/>
                <a:gd name="connsiteX11-939" fmla="*/ 2794000 w 2863850"/>
                <a:gd name="connsiteY11-940" fmla="*/ 996950 h 1409700"/>
                <a:gd name="connsiteX12-941" fmla="*/ 831850 w 2863850"/>
                <a:gd name="connsiteY12-942" fmla="*/ 952500 h 1409700"/>
                <a:gd name="connsiteX13-943" fmla="*/ 831850 w 2863850"/>
                <a:gd name="connsiteY13-944" fmla="*/ 1181100 h 1409700"/>
                <a:gd name="connsiteX14-945" fmla="*/ 1936750 w 2863850"/>
                <a:gd name="connsiteY14-946" fmla="*/ 1181100 h 1409700"/>
                <a:gd name="connsiteX15-947" fmla="*/ 1898650 w 2863850"/>
                <a:gd name="connsiteY15-948" fmla="*/ 1409700 h 1409700"/>
                <a:gd name="connsiteX16-949" fmla="*/ 298450 w 2863850"/>
                <a:gd name="connsiteY16-950" fmla="*/ 1333500 h 1409700"/>
                <a:gd name="connsiteX17-951" fmla="*/ 44450 w 2863850"/>
                <a:gd name="connsiteY17-952" fmla="*/ 952500 h 1409700"/>
                <a:gd name="connsiteX18-953" fmla="*/ 0 w 2863850"/>
                <a:gd name="connsiteY18-954" fmla="*/ 666750 h 1409700"/>
                <a:gd name="connsiteX19-955" fmla="*/ 6350 w 2863850"/>
                <a:gd name="connsiteY19-956" fmla="*/ 419100 h 1409700"/>
                <a:gd name="connsiteX20-957" fmla="*/ 133350 w 2863850"/>
                <a:gd name="connsiteY20-958" fmla="*/ 25400 h 1409700"/>
                <a:gd name="connsiteX0-959" fmla="*/ 133350 w 2863850"/>
                <a:gd name="connsiteY0-960" fmla="*/ 25400 h 1409700"/>
                <a:gd name="connsiteX1-961" fmla="*/ 1593850 w 2863850"/>
                <a:gd name="connsiteY1-962" fmla="*/ 76200 h 1409700"/>
                <a:gd name="connsiteX2-963" fmla="*/ 1593850 w 2863850"/>
                <a:gd name="connsiteY2-964" fmla="*/ 76200 h 1409700"/>
                <a:gd name="connsiteX3-965" fmla="*/ 1479550 w 2863850"/>
                <a:gd name="connsiteY3-966" fmla="*/ 266700 h 1409700"/>
                <a:gd name="connsiteX4-967" fmla="*/ 679450 w 2863850"/>
                <a:gd name="connsiteY4-968" fmla="*/ 266700 h 1409700"/>
                <a:gd name="connsiteX5-969" fmla="*/ 679450 w 2863850"/>
                <a:gd name="connsiteY5-970" fmla="*/ 457200 h 1409700"/>
                <a:gd name="connsiteX6-971" fmla="*/ 2355850 w 2863850"/>
                <a:gd name="connsiteY6-972" fmla="*/ 419100 h 1409700"/>
                <a:gd name="connsiteX7-973" fmla="*/ 2203450 w 2863850"/>
                <a:gd name="connsiteY7-974" fmla="*/ 38100 h 1409700"/>
                <a:gd name="connsiteX8-975" fmla="*/ 2736850 w 2863850"/>
                <a:gd name="connsiteY8-976" fmla="*/ 0 h 1409700"/>
                <a:gd name="connsiteX9-977" fmla="*/ 2838450 w 2863850"/>
                <a:gd name="connsiteY9-978" fmla="*/ 336550 h 1409700"/>
                <a:gd name="connsiteX10-979" fmla="*/ 2863850 w 2863850"/>
                <a:gd name="connsiteY10-980" fmla="*/ 755650 h 1409700"/>
                <a:gd name="connsiteX11-981" fmla="*/ 2794000 w 2863850"/>
                <a:gd name="connsiteY11-982" fmla="*/ 996950 h 1409700"/>
                <a:gd name="connsiteX12-983" fmla="*/ 831850 w 2863850"/>
                <a:gd name="connsiteY12-984" fmla="*/ 952500 h 1409700"/>
                <a:gd name="connsiteX13-985" fmla="*/ 831850 w 2863850"/>
                <a:gd name="connsiteY13-986" fmla="*/ 1181100 h 1409700"/>
                <a:gd name="connsiteX14-987" fmla="*/ 1936750 w 2863850"/>
                <a:gd name="connsiteY14-988" fmla="*/ 1181100 h 1409700"/>
                <a:gd name="connsiteX15-989" fmla="*/ 1898650 w 2863850"/>
                <a:gd name="connsiteY15-990" fmla="*/ 1409700 h 1409700"/>
                <a:gd name="connsiteX16-991" fmla="*/ 298450 w 2863850"/>
                <a:gd name="connsiteY16-992" fmla="*/ 1333500 h 1409700"/>
                <a:gd name="connsiteX17-993" fmla="*/ 44450 w 2863850"/>
                <a:gd name="connsiteY17-994" fmla="*/ 952500 h 1409700"/>
                <a:gd name="connsiteX18-995" fmla="*/ 0 w 2863850"/>
                <a:gd name="connsiteY18-996" fmla="*/ 666750 h 1409700"/>
                <a:gd name="connsiteX19-997" fmla="*/ 6350 w 2863850"/>
                <a:gd name="connsiteY19-998" fmla="*/ 419100 h 1409700"/>
                <a:gd name="connsiteX20-999" fmla="*/ 133350 w 2863850"/>
                <a:gd name="connsiteY20-1000" fmla="*/ 25400 h 1409700"/>
                <a:gd name="connsiteX0-1001" fmla="*/ 133350 w 2863850"/>
                <a:gd name="connsiteY0-1002" fmla="*/ 25400 h 1409700"/>
                <a:gd name="connsiteX1-1003" fmla="*/ 1593850 w 2863850"/>
                <a:gd name="connsiteY1-1004" fmla="*/ 76200 h 1409700"/>
                <a:gd name="connsiteX2-1005" fmla="*/ 1593850 w 2863850"/>
                <a:gd name="connsiteY2-1006" fmla="*/ 76200 h 1409700"/>
                <a:gd name="connsiteX3-1007" fmla="*/ 1479550 w 2863850"/>
                <a:gd name="connsiteY3-1008" fmla="*/ 266700 h 1409700"/>
                <a:gd name="connsiteX4-1009" fmla="*/ 679450 w 2863850"/>
                <a:gd name="connsiteY4-1010" fmla="*/ 266700 h 1409700"/>
                <a:gd name="connsiteX5-1011" fmla="*/ 679450 w 2863850"/>
                <a:gd name="connsiteY5-1012" fmla="*/ 457200 h 1409700"/>
                <a:gd name="connsiteX6-1013" fmla="*/ 2355850 w 2863850"/>
                <a:gd name="connsiteY6-1014" fmla="*/ 419100 h 1409700"/>
                <a:gd name="connsiteX7-1015" fmla="*/ 2203450 w 2863850"/>
                <a:gd name="connsiteY7-1016" fmla="*/ 38100 h 1409700"/>
                <a:gd name="connsiteX8-1017" fmla="*/ 2736850 w 2863850"/>
                <a:gd name="connsiteY8-1018" fmla="*/ 0 h 1409700"/>
                <a:gd name="connsiteX9-1019" fmla="*/ 2838450 w 2863850"/>
                <a:gd name="connsiteY9-1020" fmla="*/ 336550 h 1409700"/>
                <a:gd name="connsiteX10-1021" fmla="*/ 2863850 w 2863850"/>
                <a:gd name="connsiteY10-1022" fmla="*/ 755650 h 1409700"/>
                <a:gd name="connsiteX11-1023" fmla="*/ 2794000 w 2863850"/>
                <a:gd name="connsiteY11-1024" fmla="*/ 996950 h 1409700"/>
                <a:gd name="connsiteX12-1025" fmla="*/ 831850 w 2863850"/>
                <a:gd name="connsiteY12-1026" fmla="*/ 952500 h 1409700"/>
                <a:gd name="connsiteX13-1027" fmla="*/ 831850 w 2863850"/>
                <a:gd name="connsiteY13-1028" fmla="*/ 1181100 h 1409700"/>
                <a:gd name="connsiteX14-1029" fmla="*/ 1936750 w 2863850"/>
                <a:gd name="connsiteY14-1030" fmla="*/ 1181100 h 1409700"/>
                <a:gd name="connsiteX15-1031" fmla="*/ 1898650 w 2863850"/>
                <a:gd name="connsiteY15-1032" fmla="*/ 1409700 h 1409700"/>
                <a:gd name="connsiteX16-1033" fmla="*/ 298450 w 2863850"/>
                <a:gd name="connsiteY16-1034" fmla="*/ 1333500 h 1409700"/>
                <a:gd name="connsiteX17-1035" fmla="*/ 44450 w 2863850"/>
                <a:gd name="connsiteY17-1036" fmla="*/ 952500 h 1409700"/>
                <a:gd name="connsiteX18-1037" fmla="*/ 0 w 2863850"/>
                <a:gd name="connsiteY18-1038" fmla="*/ 666750 h 1409700"/>
                <a:gd name="connsiteX19-1039" fmla="*/ 6350 w 2863850"/>
                <a:gd name="connsiteY19-1040" fmla="*/ 419100 h 1409700"/>
                <a:gd name="connsiteX20-1041" fmla="*/ 133350 w 2863850"/>
                <a:gd name="connsiteY20-1042" fmla="*/ 25400 h 1409700"/>
                <a:gd name="connsiteX0-1043" fmla="*/ 133350 w 2863850"/>
                <a:gd name="connsiteY0-1044" fmla="*/ 29870 h 1414170"/>
                <a:gd name="connsiteX1-1045" fmla="*/ 1593850 w 2863850"/>
                <a:gd name="connsiteY1-1046" fmla="*/ 80670 h 1414170"/>
                <a:gd name="connsiteX2-1047" fmla="*/ 1593850 w 2863850"/>
                <a:gd name="connsiteY2-1048" fmla="*/ 80670 h 1414170"/>
                <a:gd name="connsiteX3-1049" fmla="*/ 1479550 w 2863850"/>
                <a:gd name="connsiteY3-1050" fmla="*/ 271170 h 1414170"/>
                <a:gd name="connsiteX4-1051" fmla="*/ 679450 w 2863850"/>
                <a:gd name="connsiteY4-1052" fmla="*/ 271170 h 1414170"/>
                <a:gd name="connsiteX5-1053" fmla="*/ 679450 w 2863850"/>
                <a:gd name="connsiteY5-1054" fmla="*/ 461670 h 1414170"/>
                <a:gd name="connsiteX6-1055" fmla="*/ 2355850 w 2863850"/>
                <a:gd name="connsiteY6-1056" fmla="*/ 423570 h 1414170"/>
                <a:gd name="connsiteX7-1057" fmla="*/ 2203450 w 2863850"/>
                <a:gd name="connsiteY7-1058" fmla="*/ 42570 h 1414170"/>
                <a:gd name="connsiteX8-1059" fmla="*/ 2736850 w 2863850"/>
                <a:gd name="connsiteY8-1060" fmla="*/ 4470 h 1414170"/>
                <a:gd name="connsiteX9-1061" fmla="*/ 2838450 w 2863850"/>
                <a:gd name="connsiteY9-1062" fmla="*/ 341020 h 1414170"/>
                <a:gd name="connsiteX10-1063" fmla="*/ 2863850 w 2863850"/>
                <a:gd name="connsiteY10-1064" fmla="*/ 760120 h 1414170"/>
                <a:gd name="connsiteX11-1065" fmla="*/ 2794000 w 2863850"/>
                <a:gd name="connsiteY11-1066" fmla="*/ 1001420 h 1414170"/>
                <a:gd name="connsiteX12-1067" fmla="*/ 831850 w 2863850"/>
                <a:gd name="connsiteY12-1068" fmla="*/ 956970 h 1414170"/>
                <a:gd name="connsiteX13-1069" fmla="*/ 831850 w 2863850"/>
                <a:gd name="connsiteY13-1070" fmla="*/ 1185570 h 1414170"/>
                <a:gd name="connsiteX14-1071" fmla="*/ 1936750 w 2863850"/>
                <a:gd name="connsiteY14-1072" fmla="*/ 1185570 h 1414170"/>
                <a:gd name="connsiteX15-1073" fmla="*/ 1898650 w 2863850"/>
                <a:gd name="connsiteY15-1074" fmla="*/ 1414170 h 1414170"/>
                <a:gd name="connsiteX16-1075" fmla="*/ 298450 w 2863850"/>
                <a:gd name="connsiteY16-1076" fmla="*/ 1337970 h 1414170"/>
                <a:gd name="connsiteX17-1077" fmla="*/ 44450 w 2863850"/>
                <a:gd name="connsiteY17-1078" fmla="*/ 956970 h 1414170"/>
                <a:gd name="connsiteX18-1079" fmla="*/ 0 w 2863850"/>
                <a:gd name="connsiteY18-1080" fmla="*/ 671220 h 1414170"/>
                <a:gd name="connsiteX19-1081" fmla="*/ 6350 w 2863850"/>
                <a:gd name="connsiteY19-1082" fmla="*/ 423570 h 1414170"/>
                <a:gd name="connsiteX20-1083" fmla="*/ 133350 w 2863850"/>
                <a:gd name="connsiteY20-1084" fmla="*/ 29870 h 1414170"/>
                <a:gd name="connsiteX0-1085" fmla="*/ 133350 w 2863850"/>
                <a:gd name="connsiteY0-1086" fmla="*/ 29870 h 1414170"/>
                <a:gd name="connsiteX1-1087" fmla="*/ 1593850 w 2863850"/>
                <a:gd name="connsiteY1-1088" fmla="*/ 80670 h 1414170"/>
                <a:gd name="connsiteX2-1089" fmla="*/ 1593850 w 2863850"/>
                <a:gd name="connsiteY2-1090" fmla="*/ 80670 h 1414170"/>
                <a:gd name="connsiteX3-1091" fmla="*/ 1479550 w 2863850"/>
                <a:gd name="connsiteY3-1092" fmla="*/ 271170 h 1414170"/>
                <a:gd name="connsiteX4-1093" fmla="*/ 679450 w 2863850"/>
                <a:gd name="connsiteY4-1094" fmla="*/ 271170 h 1414170"/>
                <a:gd name="connsiteX5-1095" fmla="*/ 679450 w 2863850"/>
                <a:gd name="connsiteY5-1096" fmla="*/ 461670 h 1414170"/>
                <a:gd name="connsiteX6-1097" fmla="*/ 2355850 w 2863850"/>
                <a:gd name="connsiteY6-1098" fmla="*/ 423570 h 1414170"/>
                <a:gd name="connsiteX7-1099" fmla="*/ 2203450 w 2863850"/>
                <a:gd name="connsiteY7-1100" fmla="*/ 42570 h 1414170"/>
                <a:gd name="connsiteX8-1101" fmla="*/ 2736850 w 2863850"/>
                <a:gd name="connsiteY8-1102" fmla="*/ 4470 h 1414170"/>
                <a:gd name="connsiteX9-1103" fmla="*/ 2838450 w 2863850"/>
                <a:gd name="connsiteY9-1104" fmla="*/ 341020 h 1414170"/>
                <a:gd name="connsiteX10-1105" fmla="*/ 2863850 w 2863850"/>
                <a:gd name="connsiteY10-1106" fmla="*/ 760120 h 1414170"/>
                <a:gd name="connsiteX11-1107" fmla="*/ 2794000 w 2863850"/>
                <a:gd name="connsiteY11-1108" fmla="*/ 1001420 h 1414170"/>
                <a:gd name="connsiteX12-1109" fmla="*/ 831850 w 2863850"/>
                <a:gd name="connsiteY12-1110" fmla="*/ 956970 h 1414170"/>
                <a:gd name="connsiteX13-1111" fmla="*/ 831850 w 2863850"/>
                <a:gd name="connsiteY13-1112" fmla="*/ 1185570 h 1414170"/>
                <a:gd name="connsiteX14-1113" fmla="*/ 1936750 w 2863850"/>
                <a:gd name="connsiteY14-1114" fmla="*/ 1185570 h 1414170"/>
                <a:gd name="connsiteX15-1115" fmla="*/ 1898650 w 2863850"/>
                <a:gd name="connsiteY15-1116" fmla="*/ 1414170 h 1414170"/>
                <a:gd name="connsiteX16-1117" fmla="*/ 298450 w 2863850"/>
                <a:gd name="connsiteY16-1118" fmla="*/ 1337970 h 1414170"/>
                <a:gd name="connsiteX17-1119" fmla="*/ 44450 w 2863850"/>
                <a:gd name="connsiteY17-1120" fmla="*/ 956970 h 1414170"/>
                <a:gd name="connsiteX18-1121" fmla="*/ 0 w 2863850"/>
                <a:gd name="connsiteY18-1122" fmla="*/ 671220 h 1414170"/>
                <a:gd name="connsiteX19-1123" fmla="*/ 6350 w 2863850"/>
                <a:gd name="connsiteY19-1124" fmla="*/ 423570 h 1414170"/>
                <a:gd name="connsiteX20-1125" fmla="*/ 133350 w 2863850"/>
                <a:gd name="connsiteY20-1126" fmla="*/ 29870 h 1414170"/>
                <a:gd name="connsiteX0-1127" fmla="*/ 133350 w 2863850"/>
                <a:gd name="connsiteY0-1128" fmla="*/ 25400 h 1409700"/>
                <a:gd name="connsiteX1-1129" fmla="*/ 1593850 w 2863850"/>
                <a:gd name="connsiteY1-1130" fmla="*/ 76200 h 1409700"/>
                <a:gd name="connsiteX2-1131" fmla="*/ 1765300 w 2863850"/>
                <a:gd name="connsiteY2-1132" fmla="*/ 222250 h 1409700"/>
                <a:gd name="connsiteX3-1133" fmla="*/ 1479550 w 2863850"/>
                <a:gd name="connsiteY3-1134" fmla="*/ 266700 h 1409700"/>
                <a:gd name="connsiteX4-1135" fmla="*/ 679450 w 2863850"/>
                <a:gd name="connsiteY4-1136" fmla="*/ 266700 h 1409700"/>
                <a:gd name="connsiteX5-1137" fmla="*/ 679450 w 2863850"/>
                <a:gd name="connsiteY5-1138" fmla="*/ 457200 h 1409700"/>
                <a:gd name="connsiteX6-1139" fmla="*/ 2355850 w 2863850"/>
                <a:gd name="connsiteY6-1140" fmla="*/ 419100 h 1409700"/>
                <a:gd name="connsiteX7-1141" fmla="*/ 2203450 w 2863850"/>
                <a:gd name="connsiteY7-1142" fmla="*/ 38100 h 1409700"/>
                <a:gd name="connsiteX8-1143" fmla="*/ 2736850 w 2863850"/>
                <a:gd name="connsiteY8-1144" fmla="*/ 0 h 1409700"/>
                <a:gd name="connsiteX9-1145" fmla="*/ 2838450 w 2863850"/>
                <a:gd name="connsiteY9-1146" fmla="*/ 336550 h 1409700"/>
                <a:gd name="connsiteX10-1147" fmla="*/ 2863850 w 2863850"/>
                <a:gd name="connsiteY10-1148" fmla="*/ 755650 h 1409700"/>
                <a:gd name="connsiteX11-1149" fmla="*/ 2794000 w 2863850"/>
                <a:gd name="connsiteY11-1150" fmla="*/ 996950 h 1409700"/>
                <a:gd name="connsiteX12-1151" fmla="*/ 831850 w 2863850"/>
                <a:gd name="connsiteY12-1152" fmla="*/ 952500 h 1409700"/>
                <a:gd name="connsiteX13-1153" fmla="*/ 831850 w 2863850"/>
                <a:gd name="connsiteY13-1154" fmla="*/ 1181100 h 1409700"/>
                <a:gd name="connsiteX14-1155" fmla="*/ 1936750 w 2863850"/>
                <a:gd name="connsiteY14-1156" fmla="*/ 1181100 h 1409700"/>
                <a:gd name="connsiteX15-1157" fmla="*/ 1898650 w 2863850"/>
                <a:gd name="connsiteY15-1158" fmla="*/ 1409700 h 1409700"/>
                <a:gd name="connsiteX16-1159" fmla="*/ 298450 w 2863850"/>
                <a:gd name="connsiteY16-1160" fmla="*/ 1333500 h 1409700"/>
                <a:gd name="connsiteX17-1161" fmla="*/ 44450 w 2863850"/>
                <a:gd name="connsiteY17-1162" fmla="*/ 952500 h 1409700"/>
                <a:gd name="connsiteX18-1163" fmla="*/ 0 w 2863850"/>
                <a:gd name="connsiteY18-1164" fmla="*/ 666750 h 1409700"/>
                <a:gd name="connsiteX19-1165" fmla="*/ 6350 w 2863850"/>
                <a:gd name="connsiteY19-1166" fmla="*/ 419100 h 1409700"/>
                <a:gd name="connsiteX20-1167" fmla="*/ 133350 w 2863850"/>
                <a:gd name="connsiteY20-1168" fmla="*/ 25400 h 1409700"/>
                <a:gd name="connsiteX0-1169" fmla="*/ 133350 w 2863850"/>
                <a:gd name="connsiteY0-1170" fmla="*/ 25400 h 1409700"/>
                <a:gd name="connsiteX1-1171" fmla="*/ 1593850 w 2863850"/>
                <a:gd name="connsiteY1-1172" fmla="*/ 76200 h 1409700"/>
                <a:gd name="connsiteX2-1173" fmla="*/ 1765300 w 2863850"/>
                <a:gd name="connsiteY2-1174" fmla="*/ 222250 h 1409700"/>
                <a:gd name="connsiteX3-1175" fmla="*/ 1479550 w 2863850"/>
                <a:gd name="connsiteY3-1176" fmla="*/ 266700 h 1409700"/>
                <a:gd name="connsiteX4-1177" fmla="*/ 679450 w 2863850"/>
                <a:gd name="connsiteY4-1178" fmla="*/ 266700 h 1409700"/>
                <a:gd name="connsiteX5-1179" fmla="*/ 679450 w 2863850"/>
                <a:gd name="connsiteY5-1180" fmla="*/ 457200 h 1409700"/>
                <a:gd name="connsiteX6-1181" fmla="*/ 2355850 w 2863850"/>
                <a:gd name="connsiteY6-1182" fmla="*/ 419100 h 1409700"/>
                <a:gd name="connsiteX7-1183" fmla="*/ 2203450 w 2863850"/>
                <a:gd name="connsiteY7-1184" fmla="*/ 38100 h 1409700"/>
                <a:gd name="connsiteX8-1185" fmla="*/ 2736850 w 2863850"/>
                <a:gd name="connsiteY8-1186" fmla="*/ 0 h 1409700"/>
                <a:gd name="connsiteX9-1187" fmla="*/ 2838450 w 2863850"/>
                <a:gd name="connsiteY9-1188" fmla="*/ 336550 h 1409700"/>
                <a:gd name="connsiteX10-1189" fmla="*/ 2863850 w 2863850"/>
                <a:gd name="connsiteY10-1190" fmla="*/ 755650 h 1409700"/>
                <a:gd name="connsiteX11-1191" fmla="*/ 2794000 w 2863850"/>
                <a:gd name="connsiteY11-1192" fmla="*/ 996950 h 1409700"/>
                <a:gd name="connsiteX12-1193" fmla="*/ 831850 w 2863850"/>
                <a:gd name="connsiteY12-1194" fmla="*/ 952500 h 1409700"/>
                <a:gd name="connsiteX13-1195" fmla="*/ 831850 w 2863850"/>
                <a:gd name="connsiteY13-1196" fmla="*/ 1181100 h 1409700"/>
                <a:gd name="connsiteX14-1197" fmla="*/ 1936750 w 2863850"/>
                <a:gd name="connsiteY14-1198" fmla="*/ 1181100 h 1409700"/>
                <a:gd name="connsiteX15-1199" fmla="*/ 1898650 w 2863850"/>
                <a:gd name="connsiteY15-1200" fmla="*/ 1409700 h 1409700"/>
                <a:gd name="connsiteX16-1201" fmla="*/ 298450 w 2863850"/>
                <a:gd name="connsiteY16-1202" fmla="*/ 1333500 h 1409700"/>
                <a:gd name="connsiteX17-1203" fmla="*/ 44450 w 2863850"/>
                <a:gd name="connsiteY17-1204" fmla="*/ 952500 h 1409700"/>
                <a:gd name="connsiteX18-1205" fmla="*/ 0 w 2863850"/>
                <a:gd name="connsiteY18-1206" fmla="*/ 666750 h 1409700"/>
                <a:gd name="connsiteX19-1207" fmla="*/ 6350 w 2863850"/>
                <a:gd name="connsiteY19-1208" fmla="*/ 419100 h 1409700"/>
                <a:gd name="connsiteX20-1209" fmla="*/ 133350 w 2863850"/>
                <a:gd name="connsiteY20-1210" fmla="*/ 25400 h 1409700"/>
                <a:gd name="connsiteX0-1211" fmla="*/ 133350 w 2863850"/>
                <a:gd name="connsiteY0-1212" fmla="*/ 25400 h 1409700"/>
                <a:gd name="connsiteX1-1213" fmla="*/ 1593850 w 2863850"/>
                <a:gd name="connsiteY1-1214" fmla="*/ 76200 h 1409700"/>
                <a:gd name="connsiteX2-1215" fmla="*/ 1765300 w 2863850"/>
                <a:gd name="connsiteY2-1216" fmla="*/ 222250 h 1409700"/>
                <a:gd name="connsiteX3-1217" fmla="*/ 1479550 w 2863850"/>
                <a:gd name="connsiteY3-1218" fmla="*/ 266700 h 1409700"/>
                <a:gd name="connsiteX4-1219" fmla="*/ 679450 w 2863850"/>
                <a:gd name="connsiteY4-1220" fmla="*/ 266700 h 1409700"/>
                <a:gd name="connsiteX5-1221" fmla="*/ 679450 w 2863850"/>
                <a:gd name="connsiteY5-1222" fmla="*/ 457200 h 1409700"/>
                <a:gd name="connsiteX6-1223" fmla="*/ 2355850 w 2863850"/>
                <a:gd name="connsiteY6-1224" fmla="*/ 419100 h 1409700"/>
                <a:gd name="connsiteX7-1225" fmla="*/ 2203450 w 2863850"/>
                <a:gd name="connsiteY7-1226" fmla="*/ 38100 h 1409700"/>
                <a:gd name="connsiteX8-1227" fmla="*/ 2736850 w 2863850"/>
                <a:gd name="connsiteY8-1228" fmla="*/ 0 h 1409700"/>
                <a:gd name="connsiteX9-1229" fmla="*/ 2838450 w 2863850"/>
                <a:gd name="connsiteY9-1230" fmla="*/ 336550 h 1409700"/>
                <a:gd name="connsiteX10-1231" fmla="*/ 2863850 w 2863850"/>
                <a:gd name="connsiteY10-1232" fmla="*/ 755650 h 1409700"/>
                <a:gd name="connsiteX11-1233" fmla="*/ 2794000 w 2863850"/>
                <a:gd name="connsiteY11-1234" fmla="*/ 996950 h 1409700"/>
                <a:gd name="connsiteX12-1235" fmla="*/ 831850 w 2863850"/>
                <a:gd name="connsiteY12-1236" fmla="*/ 952500 h 1409700"/>
                <a:gd name="connsiteX13-1237" fmla="*/ 831850 w 2863850"/>
                <a:gd name="connsiteY13-1238" fmla="*/ 1181100 h 1409700"/>
                <a:gd name="connsiteX14-1239" fmla="*/ 1936750 w 2863850"/>
                <a:gd name="connsiteY14-1240" fmla="*/ 1181100 h 1409700"/>
                <a:gd name="connsiteX15-1241" fmla="*/ 1898650 w 2863850"/>
                <a:gd name="connsiteY15-1242" fmla="*/ 1409700 h 1409700"/>
                <a:gd name="connsiteX16-1243" fmla="*/ 298450 w 2863850"/>
                <a:gd name="connsiteY16-1244" fmla="*/ 1333500 h 1409700"/>
                <a:gd name="connsiteX17-1245" fmla="*/ 44450 w 2863850"/>
                <a:gd name="connsiteY17-1246" fmla="*/ 952500 h 1409700"/>
                <a:gd name="connsiteX18-1247" fmla="*/ 0 w 2863850"/>
                <a:gd name="connsiteY18-1248" fmla="*/ 666750 h 1409700"/>
                <a:gd name="connsiteX19-1249" fmla="*/ 6350 w 2863850"/>
                <a:gd name="connsiteY19-1250" fmla="*/ 419100 h 1409700"/>
                <a:gd name="connsiteX20-1251" fmla="*/ 133350 w 2863850"/>
                <a:gd name="connsiteY20-1252" fmla="*/ 25400 h 1409700"/>
                <a:gd name="connsiteX0-1253" fmla="*/ 133350 w 2863850"/>
                <a:gd name="connsiteY0-1254" fmla="*/ 25400 h 1409700"/>
                <a:gd name="connsiteX1-1255" fmla="*/ 1593850 w 2863850"/>
                <a:gd name="connsiteY1-1256" fmla="*/ 76200 h 1409700"/>
                <a:gd name="connsiteX2-1257" fmla="*/ 1765300 w 2863850"/>
                <a:gd name="connsiteY2-1258" fmla="*/ 222250 h 1409700"/>
                <a:gd name="connsiteX3-1259" fmla="*/ 1479550 w 2863850"/>
                <a:gd name="connsiteY3-1260" fmla="*/ 266700 h 1409700"/>
                <a:gd name="connsiteX4-1261" fmla="*/ 679450 w 2863850"/>
                <a:gd name="connsiteY4-1262" fmla="*/ 266700 h 1409700"/>
                <a:gd name="connsiteX5-1263" fmla="*/ 679450 w 2863850"/>
                <a:gd name="connsiteY5-1264" fmla="*/ 457200 h 1409700"/>
                <a:gd name="connsiteX6-1265" fmla="*/ 2355850 w 2863850"/>
                <a:gd name="connsiteY6-1266" fmla="*/ 419100 h 1409700"/>
                <a:gd name="connsiteX7-1267" fmla="*/ 2203450 w 2863850"/>
                <a:gd name="connsiteY7-1268" fmla="*/ 38100 h 1409700"/>
                <a:gd name="connsiteX8-1269" fmla="*/ 2736850 w 2863850"/>
                <a:gd name="connsiteY8-1270" fmla="*/ 0 h 1409700"/>
                <a:gd name="connsiteX9-1271" fmla="*/ 2838450 w 2863850"/>
                <a:gd name="connsiteY9-1272" fmla="*/ 336550 h 1409700"/>
                <a:gd name="connsiteX10-1273" fmla="*/ 2863850 w 2863850"/>
                <a:gd name="connsiteY10-1274" fmla="*/ 755650 h 1409700"/>
                <a:gd name="connsiteX11-1275" fmla="*/ 2794000 w 2863850"/>
                <a:gd name="connsiteY11-1276" fmla="*/ 996950 h 1409700"/>
                <a:gd name="connsiteX12-1277" fmla="*/ 831850 w 2863850"/>
                <a:gd name="connsiteY12-1278" fmla="*/ 952500 h 1409700"/>
                <a:gd name="connsiteX13-1279" fmla="*/ 831850 w 2863850"/>
                <a:gd name="connsiteY13-1280" fmla="*/ 1181100 h 1409700"/>
                <a:gd name="connsiteX14-1281" fmla="*/ 1936750 w 2863850"/>
                <a:gd name="connsiteY14-1282" fmla="*/ 1181100 h 1409700"/>
                <a:gd name="connsiteX15-1283" fmla="*/ 1898650 w 2863850"/>
                <a:gd name="connsiteY15-1284" fmla="*/ 1409700 h 1409700"/>
                <a:gd name="connsiteX16-1285" fmla="*/ 298450 w 2863850"/>
                <a:gd name="connsiteY16-1286" fmla="*/ 1333500 h 1409700"/>
                <a:gd name="connsiteX17-1287" fmla="*/ 44450 w 2863850"/>
                <a:gd name="connsiteY17-1288" fmla="*/ 952500 h 1409700"/>
                <a:gd name="connsiteX18-1289" fmla="*/ 0 w 2863850"/>
                <a:gd name="connsiteY18-1290" fmla="*/ 666750 h 1409700"/>
                <a:gd name="connsiteX19-1291" fmla="*/ 6350 w 2863850"/>
                <a:gd name="connsiteY19-1292" fmla="*/ 419100 h 1409700"/>
                <a:gd name="connsiteX20-1293" fmla="*/ 133350 w 2863850"/>
                <a:gd name="connsiteY20-1294" fmla="*/ 25400 h 1409700"/>
                <a:gd name="connsiteX0-1295" fmla="*/ 133350 w 2863850"/>
                <a:gd name="connsiteY0-1296" fmla="*/ 25400 h 1409700"/>
                <a:gd name="connsiteX1-1297" fmla="*/ 1593850 w 2863850"/>
                <a:gd name="connsiteY1-1298" fmla="*/ 76200 h 1409700"/>
                <a:gd name="connsiteX2-1299" fmla="*/ 1765300 w 2863850"/>
                <a:gd name="connsiteY2-1300" fmla="*/ 222250 h 1409700"/>
                <a:gd name="connsiteX3-1301" fmla="*/ 1479550 w 2863850"/>
                <a:gd name="connsiteY3-1302" fmla="*/ 266700 h 1409700"/>
                <a:gd name="connsiteX4-1303" fmla="*/ 679450 w 2863850"/>
                <a:gd name="connsiteY4-1304" fmla="*/ 266700 h 1409700"/>
                <a:gd name="connsiteX5-1305" fmla="*/ 679450 w 2863850"/>
                <a:gd name="connsiteY5-1306" fmla="*/ 457200 h 1409700"/>
                <a:gd name="connsiteX6-1307" fmla="*/ 2355850 w 2863850"/>
                <a:gd name="connsiteY6-1308" fmla="*/ 419100 h 1409700"/>
                <a:gd name="connsiteX7-1309" fmla="*/ 2203450 w 2863850"/>
                <a:gd name="connsiteY7-1310" fmla="*/ 38100 h 1409700"/>
                <a:gd name="connsiteX8-1311" fmla="*/ 2736850 w 2863850"/>
                <a:gd name="connsiteY8-1312" fmla="*/ 0 h 1409700"/>
                <a:gd name="connsiteX9-1313" fmla="*/ 2838450 w 2863850"/>
                <a:gd name="connsiteY9-1314" fmla="*/ 336550 h 1409700"/>
                <a:gd name="connsiteX10-1315" fmla="*/ 2863850 w 2863850"/>
                <a:gd name="connsiteY10-1316" fmla="*/ 755650 h 1409700"/>
                <a:gd name="connsiteX11-1317" fmla="*/ 2794000 w 2863850"/>
                <a:gd name="connsiteY11-1318" fmla="*/ 996950 h 1409700"/>
                <a:gd name="connsiteX12-1319" fmla="*/ 831850 w 2863850"/>
                <a:gd name="connsiteY12-1320" fmla="*/ 952500 h 1409700"/>
                <a:gd name="connsiteX13-1321" fmla="*/ 831850 w 2863850"/>
                <a:gd name="connsiteY13-1322" fmla="*/ 1181100 h 1409700"/>
                <a:gd name="connsiteX14-1323" fmla="*/ 1936750 w 2863850"/>
                <a:gd name="connsiteY14-1324" fmla="*/ 1181100 h 1409700"/>
                <a:gd name="connsiteX15-1325" fmla="*/ 1898650 w 2863850"/>
                <a:gd name="connsiteY15-1326" fmla="*/ 1409700 h 1409700"/>
                <a:gd name="connsiteX16-1327" fmla="*/ 298450 w 2863850"/>
                <a:gd name="connsiteY16-1328" fmla="*/ 1333500 h 1409700"/>
                <a:gd name="connsiteX17-1329" fmla="*/ 44450 w 2863850"/>
                <a:gd name="connsiteY17-1330" fmla="*/ 952500 h 1409700"/>
                <a:gd name="connsiteX18-1331" fmla="*/ 0 w 2863850"/>
                <a:gd name="connsiteY18-1332" fmla="*/ 666750 h 1409700"/>
                <a:gd name="connsiteX19-1333" fmla="*/ 6350 w 2863850"/>
                <a:gd name="connsiteY19-1334" fmla="*/ 419100 h 1409700"/>
                <a:gd name="connsiteX20-1335" fmla="*/ 133350 w 2863850"/>
                <a:gd name="connsiteY20-1336" fmla="*/ 25400 h 1409700"/>
                <a:gd name="connsiteX0-1337" fmla="*/ 133350 w 2863850"/>
                <a:gd name="connsiteY0-1338" fmla="*/ 25400 h 1409700"/>
                <a:gd name="connsiteX1-1339" fmla="*/ 1593850 w 2863850"/>
                <a:gd name="connsiteY1-1340" fmla="*/ 76200 h 1409700"/>
                <a:gd name="connsiteX2-1341" fmla="*/ 1765300 w 2863850"/>
                <a:gd name="connsiteY2-1342" fmla="*/ 222250 h 1409700"/>
                <a:gd name="connsiteX3-1343" fmla="*/ 1479550 w 2863850"/>
                <a:gd name="connsiteY3-1344" fmla="*/ 266700 h 1409700"/>
                <a:gd name="connsiteX4-1345" fmla="*/ 679450 w 2863850"/>
                <a:gd name="connsiteY4-1346" fmla="*/ 266700 h 1409700"/>
                <a:gd name="connsiteX5-1347" fmla="*/ 679450 w 2863850"/>
                <a:gd name="connsiteY5-1348" fmla="*/ 457200 h 1409700"/>
                <a:gd name="connsiteX6-1349" fmla="*/ 2355850 w 2863850"/>
                <a:gd name="connsiteY6-1350" fmla="*/ 419100 h 1409700"/>
                <a:gd name="connsiteX7-1351" fmla="*/ 2203450 w 2863850"/>
                <a:gd name="connsiteY7-1352" fmla="*/ 38100 h 1409700"/>
                <a:gd name="connsiteX8-1353" fmla="*/ 2736850 w 2863850"/>
                <a:gd name="connsiteY8-1354" fmla="*/ 0 h 1409700"/>
                <a:gd name="connsiteX9-1355" fmla="*/ 2838450 w 2863850"/>
                <a:gd name="connsiteY9-1356" fmla="*/ 336550 h 1409700"/>
                <a:gd name="connsiteX10-1357" fmla="*/ 2863850 w 2863850"/>
                <a:gd name="connsiteY10-1358" fmla="*/ 755650 h 1409700"/>
                <a:gd name="connsiteX11-1359" fmla="*/ 2794000 w 2863850"/>
                <a:gd name="connsiteY11-1360" fmla="*/ 996950 h 1409700"/>
                <a:gd name="connsiteX12-1361" fmla="*/ 831850 w 2863850"/>
                <a:gd name="connsiteY12-1362" fmla="*/ 952500 h 1409700"/>
                <a:gd name="connsiteX13-1363" fmla="*/ 831850 w 2863850"/>
                <a:gd name="connsiteY13-1364" fmla="*/ 1181100 h 1409700"/>
                <a:gd name="connsiteX14-1365" fmla="*/ 1936750 w 2863850"/>
                <a:gd name="connsiteY14-1366" fmla="*/ 1181100 h 1409700"/>
                <a:gd name="connsiteX15-1367" fmla="*/ 1898650 w 2863850"/>
                <a:gd name="connsiteY15-1368" fmla="*/ 1409700 h 1409700"/>
                <a:gd name="connsiteX16-1369" fmla="*/ 298450 w 2863850"/>
                <a:gd name="connsiteY16-1370" fmla="*/ 1333500 h 1409700"/>
                <a:gd name="connsiteX17-1371" fmla="*/ 44450 w 2863850"/>
                <a:gd name="connsiteY17-1372" fmla="*/ 952500 h 1409700"/>
                <a:gd name="connsiteX18-1373" fmla="*/ 0 w 2863850"/>
                <a:gd name="connsiteY18-1374" fmla="*/ 666750 h 1409700"/>
                <a:gd name="connsiteX19-1375" fmla="*/ 6350 w 2863850"/>
                <a:gd name="connsiteY19-1376" fmla="*/ 419100 h 1409700"/>
                <a:gd name="connsiteX20-1377" fmla="*/ 133350 w 2863850"/>
                <a:gd name="connsiteY20-1378" fmla="*/ 25400 h 1409700"/>
                <a:gd name="connsiteX0-1379" fmla="*/ 133350 w 2863850"/>
                <a:gd name="connsiteY0-1380" fmla="*/ 25400 h 1409700"/>
                <a:gd name="connsiteX1-1381" fmla="*/ 1593850 w 2863850"/>
                <a:gd name="connsiteY1-1382" fmla="*/ 76200 h 1409700"/>
                <a:gd name="connsiteX2-1383" fmla="*/ 1765300 w 2863850"/>
                <a:gd name="connsiteY2-1384" fmla="*/ 222250 h 1409700"/>
                <a:gd name="connsiteX3-1385" fmla="*/ 1479550 w 2863850"/>
                <a:gd name="connsiteY3-1386" fmla="*/ 266700 h 1409700"/>
                <a:gd name="connsiteX4-1387" fmla="*/ 679450 w 2863850"/>
                <a:gd name="connsiteY4-1388" fmla="*/ 266700 h 1409700"/>
                <a:gd name="connsiteX5-1389" fmla="*/ 679450 w 2863850"/>
                <a:gd name="connsiteY5-1390" fmla="*/ 457200 h 1409700"/>
                <a:gd name="connsiteX6-1391" fmla="*/ 2355850 w 2863850"/>
                <a:gd name="connsiteY6-1392" fmla="*/ 419100 h 1409700"/>
                <a:gd name="connsiteX7-1393" fmla="*/ 2203450 w 2863850"/>
                <a:gd name="connsiteY7-1394" fmla="*/ 38100 h 1409700"/>
                <a:gd name="connsiteX8-1395" fmla="*/ 2736850 w 2863850"/>
                <a:gd name="connsiteY8-1396" fmla="*/ 0 h 1409700"/>
                <a:gd name="connsiteX9-1397" fmla="*/ 2838450 w 2863850"/>
                <a:gd name="connsiteY9-1398" fmla="*/ 336550 h 1409700"/>
                <a:gd name="connsiteX10-1399" fmla="*/ 2863850 w 2863850"/>
                <a:gd name="connsiteY10-1400" fmla="*/ 755650 h 1409700"/>
                <a:gd name="connsiteX11-1401" fmla="*/ 2794000 w 2863850"/>
                <a:gd name="connsiteY11-1402" fmla="*/ 996950 h 1409700"/>
                <a:gd name="connsiteX12-1403" fmla="*/ 831850 w 2863850"/>
                <a:gd name="connsiteY12-1404" fmla="*/ 952500 h 1409700"/>
                <a:gd name="connsiteX13-1405" fmla="*/ 831850 w 2863850"/>
                <a:gd name="connsiteY13-1406" fmla="*/ 1181100 h 1409700"/>
                <a:gd name="connsiteX14-1407" fmla="*/ 1936750 w 2863850"/>
                <a:gd name="connsiteY14-1408" fmla="*/ 1181100 h 1409700"/>
                <a:gd name="connsiteX15-1409" fmla="*/ 1898650 w 2863850"/>
                <a:gd name="connsiteY15-1410" fmla="*/ 1409700 h 1409700"/>
                <a:gd name="connsiteX16-1411" fmla="*/ 298450 w 2863850"/>
                <a:gd name="connsiteY16-1412" fmla="*/ 1333500 h 1409700"/>
                <a:gd name="connsiteX17-1413" fmla="*/ 44450 w 2863850"/>
                <a:gd name="connsiteY17-1414" fmla="*/ 952500 h 1409700"/>
                <a:gd name="connsiteX18-1415" fmla="*/ 0 w 2863850"/>
                <a:gd name="connsiteY18-1416" fmla="*/ 666750 h 1409700"/>
                <a:gd name="connsiteX19-1417" fmla="*/ 6350 w 2863850"/>
                <a:gd name="connsiteY19-1418" fmla="*/ 419100 h 1409700"/>
                <a:gd name="connsiteX20-1419" fmla="*/ 133350 w 2863850"/>
                <a:gd name="connsiteY20-1420" fmla="*/ 25400 h 1409700"/>
                <a:gd name="connsiteX0-1421" fmla="*/ 133350 w 2863850"/>
                <a:gd name="connsiteY0-1422" fmla="*/ 25400 h 1409700"/>
                <a:gd name="connsiteX1-1423" fmla="*/ 1593850 w 2863850"/>
                <a:gd name="connsiteY1-1424" fmla="*/ 76200 h 1409700"/>
                <a:gd name="connsiteX2-1425" fmla="*/ 1765300 w 2863850"/>
                <a:gd name="connsiteY2-1426" fmla="*/ 222250 h 1409700"/>
                <a:gd name="connsiteX3-1427" fmla="*/ 1479550 w 2863850"/>
                <a:gd name="connsiteY3-1428" fmla="*/ 266700 h 1409700"/>
                <a:gd name="connsiteX4-1429" fmla="*/ 679450 w 2863850"/>
                <a:gd name="connsiteY4-1430" fmla="*/ 266700 h 1409700"/>
                <a:gd name="connsiteX5-1431" fmla="*/ 679450 w 2863850"/>
                <a:gd name="connsiteY5-1432" fmla="*/ 457200 h 1409700"/>
                <a:gd name="connsiteX6-1433" fmla="*/ 2355850 w 2863850"/>
                <a:gd name="connsiteY6-1434" fmla="*/ 419100 h 1409700"/>
                <a:gd name="connsiteX7-1435" fmla="*/ 2203450 w 2863850"/>
                <a:gd name="connsiteY7-1436" fmla="*/ 38100 h 1409700"/>
                <a:gd name="connsiteX8-1437" fmla="*/ 2736850 w 2863850"/>
                <a:gd name="connsiteY8-1438" fmla="*/ 0 h 1409700"/>
                <a:gd name="connsiteX9-1439" fmla="*/ 2838450 w 2863850"/>
                <a:gd name="connsiteY9-1440" fmla="*/ 336550 h 1409700"/>
                <a:gd name="connsiteX10-1441" fmla="*/ 2863850 w 2863850"/>
                <a:gd name="connsiteY10-1442" fmla="*/ 755650 h 1409700"/>
                <a:gd name="connsiteX11-1443" fmla="*/ 2794000 w 2863850"/>
                <a:gd name="connsiteY11-1444" fmla="*/ 996950 h 1409700"/>
                <a:gd name="connsiteX12-1445" fmla="*/ 831850 w 2863850"/>
                <a:gd name="connsiteY12-1446" fmla="*/ 952500 h 1409700"/>
                <a:gd name="connsiteX13-1447" fmla="*/ 831850 w 2863850"/>
                <a:gd name="connsiteY13-1448" fmla="*/ 1181100 h 1409700"/>
                <a:gd name="connsiteX14-1449" fmla="*/ 1936750 w 2863850"/>
                <a:gd name="connsiteY14-1450" fmla="*/ 1181100 h 1409700"/>
                <a:gd name="connsiteX15-1451" fmla="*/ 1898650 w 2863850"/>
                <a:gd name="connsiteY15-1452" fmla="*/ 1409700 h 1409700"/>
                <a:gd name="connsiteX16-1453" fmla="*/ 298450 w 2863850"/>
                <a:gd name="connsiteY16-1454" fmla="*/ 1333500 h 1409700"/>
                <a:gd name="connsiteX17-1455" fmla="*/ 44450 w 2863850"/>
                <a:gd name="connsiteY17-1456" fmla="*/ 952500 h 1409700"/>
                <a:gd name="connsiteX18-1457" fmla="*/ 0 w 2863850"/>
                <a:gd name="connsiteY18-1458" fmla="*/ 666750 h 1409700"/>
                <a:gd name="connsiteX19-1459" fmla="*/ 6350 w 2863850"/>
                <a:gd name="connsiteY19-1460" fmla="*/ 419100 h 1409700"/>
                <a:gd name="connsiteX20-1461" fmla="*/ 133350 w 2863850"/>
                <a:gd name="connsiteY20-1462" fmla="*/ 25400 h 1409700"/>
                <a:gd name="connsiteX0-1463" fmla="*/ 133350 w 2863850"/>
                <a:gd name="connsiteY0-1464" fmla="*/ 25400 h 1409700"/>
                <a:gd name="connsiteX1-1465" fmla="*/ 1593850 w 2863850"/>
                <a:gd name="connsiteY1-1466" fmla="*/ 76200 h 1409700"/>
                <a:gd name="connsiteX2-1467" fmla="*/ 1765300 w 2863850"/>
                <a:gd name="connsiteY2-1468" fmla="*/ 222250 h 1409700"/>
                <a:gd name="connsiteX3-1469" fmla="*/ 1479550 w 2863850"/>
                <a:gd name="connsiteY3-1470" fmla="*/ 266700 h 1409700"/>
                <a:gd name="connsiteX4-1471" fmla="*/ 679450 w 2863850"/>
                <a:gd name="connsiteY4-1472" fmla="*/ 266700 h 1409700"/>
                <a:gd name="connsiteX5-1473" fmla="*/ 679450 w 2863850"/>
                <a:gd name="connsiteY5-1474" fmla="*/ 457200 h 1409700"/>
                <a:gd name="connsiteX6-1475" fmla="*/ 2355850 w 2863850"/>
                <a:gd name="connsiteY6-1476" fmla="*/ 419100 h 1409700"/>
                <a:gd name="connsiteX7-1477" fmla="*/ 2203450 w 2863850"/>
                <a:gd name="connsiteY7-1478" fmla="*/ 38100 h 1409700"/>
                <a:gd name="connsiteX8-1479" fmla="*/ 2736850 w 2863850"/>
                <a:gd name="connsiteY8-1480" fmla="*/ 0 h 1409700"/>
                <a:gd name="connsiteX9-1481" fmla="*/ 2838450 w 2863850"/>
                <a:gd name="connsiteY9-1482" fmla="*/ 336550 h 1409700"/>
                <a:gd name="connsiteX10-1483" fmla="*/ 2863850 w 2863850"/>
                <a:gd name="connsiteY10-1484" fmla="*/ 755650 h 1409700"/>
                <a:gd name="connsiteX11-1485" fmla="*/ 2794000 w 2863850"/>
                <a:gd name="connsiteY11-1486" fmla="*/ 996950 h 1409700"/>
                <a:gd name="connsiteX12-1487" fmla="*/ 831850 w 2863850"/>
                <a:gd name="connsiteY12-1488" fmla="*/ 952500 h 1409700"/>
                <a:gd name="connsiteX13-1489" fmla="*/ 831850 w 2863850"/>
                <a:gd name="connsiteY13-1490" fmla="*/ 1181100 h 1409700"/>
                <a:gd name="connsiteX14-1491" fmla="*/ 1936750 w 2863850"/>
                <a:gd name="connsiteY14-1492" fmla="*/ 1181100 h 1409700"/>
                <a:gd name="connsiteX15-1493" fmla="*/ 1898650 w 2863850"/>
                <a:gd name="connsiteY15-1494" fmla="*/ 1409700 h 1409700"/>
                <a:gd name="connsiteX16-1495" fmla="*/ 298450 w 2863850"/>
                <a:gd name="connsiteY16-1496" fmla="*/ 1333500 h 1409700"/>
                <a:gd name="connsiteX17-1497" fmla="*/ 44450 w 2863850"/>
                <a:gd name="connsiteY17-1498" fmla="*/ 952500 h 1409700"/>
                <a:gd name="connsiteX18-1499" fmla="*/ 0 w 2863850"/>
                <a:gd name="connsiteY18-1500" fmla="*/ 666750 h 1409700"/>
                <a:gd name="connsiteX19-1501" fmla="*/ 6350 w 2863850"/>
                <a:gd name="connsiteY19-1502" fmla="*/ 419100 h 1409700"/>
                <a:gd name="connsiteX20-1503" fmla="*/ 133350 w 2863850"/>
                <a:gd name="connsiteY20-1504" fmla="*/ 25400 h 1409700"/>
                <a:gd name="connsiteX0-1505" fmla="*/ 133350 w 2863850"/>
                <a:gd name="connsiteY0-1506" fmla="*/ 60222 h 1444522"/>
                <a:gd name="connsiteX1-1507" fmla="*/ 1593850 w 2863850"/>
                <a:gd name="connsiteY1-1508" fmla="*/ 111022 h 1444522"/>
                <a:gd name="connsiteX2-1509" fmla="*/ 1765300 w 2863850"/>
                <a:gd name="connsiteY2-1510" fmla="*/ 257072 h 1444522"/>
                <a:gd name="connsiteX3-1511" fmla="*/ 1479550 w 2863850"/>
                <a:gd name="connsiteY3-1512" fmla="*/ 301522 h 1444522"/>
                <a:gd name="connsiteX4-1513" fmla="*/ 679450 w 2863850"/>
                <a:gd name="connsiteY4-1514" fmla="*/ 301522 h 1444522"/>
                <a:gd name="connsiteX5-1515" fmla="*/ 679450 w 2863850"/>
                <a:gd name="connsiteY5-1516" fmla="*/ 492022 h 1444522"/>
                <a:gd name="connsiteX6-1517" fmla="*/ 2355850 w 2863850"/>
                <a:gd name="connsiteY6-1518" fmla="*/ 453922 h 1444522"/>
                <a:gd name="connsiteX7-1519" fmla="*/ 2203450 w 2863850"/>
                <a:gd name="connsiteY7-1520" fmla="*/ 72922 h 1444522"/>
                <a:gd name="connsiteX8-1521" fmla="*/ 2736850 w 2863850"/>
                <a:gd name="connsiteY8-1522" fmla="*/ 34822 h 1444522"/>
                <a:gd name="connsiteX9-1523" fmla="*/ 2838450 w 2863850"/>
                <a:gd name="connsiteY9-1524" fmla="*/ 371372 h 1444522"/>
                <a:gd name="connsiteX10-1525" fmla="*/ 2863850 w 2863850"/>
                <a:gd name="connsiteY10-1526" fmla="*/ 790472 h 1444522"/>
                <a:gd name="connsiteX11-1527" fmla="*/ 2794000 w 2863850"/>
                <a:gd name="connsiteY11-1528" fmla="*/ 1031772 h 1444522"/>
                <a:gd name="connsiteX12-1529" fmla="*/ 831850 w 2863850"/>
                <a:gd name="connsiteY12-1530" fmla="*/ 987322 h 1444522"/>
                <a:gd name="connsiteX13-1531" fmla="*/ 831850 w 2863850"/>
                <a:gd name="connsiteY13-1532" fmla="*/ 1215922 h 1444522"/>
                <a:gd name="connsiteX14-1533" fmla="*/ 1936750 w 2863850"/>
                <a:gd name="connsiteY14-1534" fmla="*/ 1215922 h 1444522"/>
                <a:gd name="connsiteX15-1535" fmla="*/ 1898650 w 2863850"/>
                <a:gd name="connsiteY15-1536" fmla="*/ 1444522 h 1444522"/>
                <a:gd name="connsiteX16-1537" fmla="*/ 298450 w 2863850"/>
                <a:gd name="connsiteY16-1538" fmla="*/ 1368322 h 1444522"/>
                <a:gd name="connsiteX17-1539" fmla="*/ 44450 w 2863850"/>
                <a:gd name="connsiteY17-1540" fmla="*/ 987322 h 1444522"/>
                <a:gd name="connsiteX18-1541" fmla="*/ 0 w 2863850"/>
                <a:gd name="connsiteY18-1542" fmla="*/ 701572 h 1444522"/>
                <a:gd name="connsiteX19-1543" fmla="*/ 6350 w 2863850"/>
                <a:gd name="connsiteY19-1544" fmla="*/ 453922 h 1444522"/>
                <a:gd name="connsiteX20-1545" fmla="*/ 133350 w 2863850"/>
                <a:gd name="connsiteY20-1546" fmla="*/ 60222 h 1444522"/>
                <a:gd name="connsiteX0-1547" fmla="*/ 133350 w 2863850"/>
                <a:gd name="connsiteY0-1548" fmla="*/ 60222 h 1444522"/>
                <a:gd name="connsiteX1-1549" fmla="*/ 1593850 w 2863850"/>
                <a:gd name="connsiteY1-1550" fmla="*/ 111022 h 1444522"/>
                <a:gd name="connsiteX2-1551" fmla="*/ 1765300 w 2863850"/>
                <a:gd name="connsiteY2-1552" fmla="*/ 257072 h 1444522"/>
                <a:gd name="connsiteX3-1553" fmla="*/ 1479550 w 2863850"/>
                <a:gd name="connsiteY3-1554" fmla="*/ 301522 h 1444522"/>
                <a:gd name="connsiteX4-1555" fmla="*/ 679450 w 2863850"/>
                <a:gd name="connsiteY4-1556" fmla="*/ 301522 h 1444522"/>
                <a:gd name="connsiteX5-1557" fmla="*/ 679450 w 2863850"/>
                <a:gd name="connsiteY5-1558" fmla="*/ 492022 h 1444522"/>
                <a:gd name="connsiteX6-1559" fmla="*/ 2355850 w 2863850"/>
                <a:gd name="connsiteY6-1560" fmla="*/ 453922 h 1444522"/>
                <a:gd name="connsiteX7-1561" fmla="*/ 2203450 w 2863850"/>
                <a:gd name="connsiteY7-1562" fmla="*/ 72922 h 1444522"/>
                <a:gd name="connsiteX8-1563" fmla="*/ 2736850 w 2863850"/>
                <a:gd name="connsiteY8-1564" fmla="*/ 34822 h 1444522"/>
                <a:gd name="connsiteX9-1565" fmla="*/ 2838450 w 2863850"/>
                <a:gd name="connsiteY9-1566" fmla="*/ 371372 h 1444522"/>
                <a:gd name="connsiteX10-1567" fmla="*/ 2863850 w 2863850"/>
                <a:gd name="connsiteY10-1568" fmla="*/ 790472 h 1444522"/>
                <a:gd name="connsiteX11-1569" fmla="*/ 2794000 w 2863850"/>
                <a:gd name="connsiteY11-1570" fmla="*/ 1031772 h 1444522"/>
                <a:gd name="connsiteX12-1571" fmla="*/ 831850 w 2863850"/>
                <a:gd name="connsiteY12-1572" fmla="*/ 987322 h 1444522"/>
                <a:gd name="connsiteX13-1573" fmla="*/ 831850 w 2863850"/>
                <a:gd name="connsiteY13-1574" fmla="*/ 1215922 h 1444522"/>
                <a:gd name="connsiteX14-1575" fmla="*/ 1936750 w 2863850"/>
                <a:gd name="connsiteY14-1576" fmla="*/ 1215922 h 1444522"/>
                <a:gd name="connsiteX15-1577" fmla="*/ 1898650 w 2863850"/>
                <a:gd name="connsiteY15-1578" fmla="*/ 1444522 h 1444522"/>
                <a:gd name="connsiteX16-1579" fmla="*/ 298450 w 2863850"/>
                <a:gd name="connsiteY16-1580" fmla="*/ 1368322 h 1444522"/>
                <a:gd name="connsiteX17-1581" fmla="*/ 44450 w 2863850"/>
                <a:gd name="connsiteY17-1582" fmla="*/ 987322 h 1444522"/>
                <a:gd name="connsiteX18-1583" fmla="*/ 0 w 2863850"/>
                <a:gd name="connsiteY18-1584" fmla="*/ 701572 h 1444522"/>
                <a:gd name="connsiteX19-1585" fmla="*/ 6350 w 2863850"/>
                <a:gd name="connsiteY19-1586" fmla="*/ 453922 h 1444522"/>
                <a:gd name="connsiteX20-1587" fmla="*/ 133350 w 2863850"/>
                <a:gd name="connsiteY20-1588" fmla="*/ 60222 h 1444522"/>
                <a:gd name="connsiteX0-1589" fmla="*/ 133350 w 2863850"/>
                <a:gd name="connsiteY0-1590" fmla="*/ 60222 h 1444522"/>
                <a:gd name="connsiteX1-1591" fmla="*/ 1593850 w 2863850"/>
                <a:gd name="connsiteY1-1592" fmla="*/ 111022 h 1444522"/>
                <a:gd name="connsiteX2-1593" fmla="*/ 1765300 w 2863850"/>
                <a:gd name="connsiteY2-1594" fmla="*/ 257072 h 1444522"/>
                <a:gd name="connsiteX3-1595" fmla="*/ 1479550 w 2863850"/>
                <a:gd name="connsiteY3-1596" fmla="*/ 301522 h 1444522"/>
                <a:gd name="connsiteX4-1597" fmla="*/ 679450 w 2863850"/>
                <a:gd name="connsiteY4-1598" fmla="*/ 301522 h 1444522"/>
                <a:gd name="connsiteX5-1599" fmla="*/ 679450 w 2863850"/>
                <a:gd name="connsiteY5-1600" fmla="*/ 492022 h 1444522"/>
                <a:gd name="connsiteX6-1601" fmla="*/ 2355850 w 2863850"/>
                <a:gd name="connsiteY6-1602" fmla="*/ 453922 h 1444522"/>
                <a:gd name="connsiteX7-1603" fmla="*/ 2203450 w 2863850"/>
                <a:gd name="connsiteY7-1604" fmla="*/ 72922 h 1444522"/>
                <a:gd name="connsiteX8-1605" fmla="*/ 2736850 w 2863850"/>
                <a:gd name="connsiteY8-1606" fmla="*/ 34822 h 1444522"/>
                <a:gd name="connsiteX9-1607" fmla="*/ 2838450 w 2863850"/>
                <a:gd name="connsiteY9-1608" fmla="*/ 371372 h 1444522"/>
                <a:gd name="connsiteX10-1609" fmla="*/ 2863850 w 2863850"/>
                <a:gd name="connsiteY10-1610" fmla="*/ 790472 h 1444522"/>
                <a:gd name="connsiteX11-1611" fmla="*/ 2794000 w 2863850"/>
                <a:gd name="connsiteY11-1612" fmla="*/ 1031772 h 1444522"/>
                <a:gd name="connsiteX12-1613" fmla="*/ 831850 w 2863850"/>
                <a:gd name="connsiteY12-1614" fmla="*/ 987322 h 1444522"/>
                <a:gd name="connsiteX13-1615" fmla="*/ 831850 w 2863850"/>
                <a:gd name="connsiteY13-1616" fmla="*/ 1215922 h 1444522"/>
                <a:gd name="connsiteX14-1617" fmla="*/ 1936750 w 2863850"/>
                <a:gd name="connsiteY14-1618" fmla="*/ 1215922 h 1444522"/>
                <a:gd name="connsiteX15-1619" fmla="*/ 1898650 w 2863850"/>
                <a:gd name="connsiteY15-1620" fmla="*/ 1444522 h 1444522"/>
                <a:gd name="connsiteX16-1621" fmla="*/ 298450 w 2863850"/>
                <a:gd name="connsiteY16-1622" fmla="*/ 1368322 h 1444522"/>
                <a:gd name="connsiteX17-1623" fmla="*/ 44450 w 2863850"/>
                <a:gd name="connsiteY17-1624" fmla="*/ 987322 h 1444522"/>
                <a:gd name="connsiteX18-1625" fmla="*/ 0 w 2863850"/>
                <a:gd name="connsiteY18-1626" fmla="*/ 701572 h 1444522"/>
                <a:gd name="connsiteX19-1627" fmla="*/ 6350 w 2863850"/>
                <a:gd name="connsiteY19-1628" fmla="*/ 453922 h 1444522"/>
                <a:gd name="connsiteX20-1629" fmla="*/ 133350 w 2863850"/>
                <a:gd name="connsiteY20-1630" fmla="*/ 60222 h 1444522"/>
                <a:gd name="connsiteX0-1631" fmla="*/ 133350 w 2863850"/>
                <a:gd name="connsiteY0-1632" fmla="*/ 60222 h 1444522"/>
                <a:gd name="connsiteX1-1633" fmla="*/ 1593850 w 2863850"/>
                <a:gd name="connsiteY1-1634" fmla="*/ 111022 h 1444522"/>
                <a:gd name="connsiteX2-1635" fmla="*/ 1765300 w 2863850"/>
                <a:gd name="connsiteY2-1636" fmla="*/ 257072 h 1444522"/>
                <a:gd name="connsiteX3-1637" fmla="*/ 1479550 w 2863850"/>
                <a:gd name="connsiteY3-1638" fmla="*/ 301522 h 1444522"/>
                <a:gd name="connsiteX4-1639" fmla="*/ 679450 w 2863850"/>
                <a:gd name="connsiteY4-1640" fmla="*/ 301522 h 1444522"/>
                <a:gd name="connsiteX5-1641" fmla="*/ 679450 w 2863850"/>
                <a:gd name="connsiteY5-1642" fmla="*/ 492022 h 1444522"/>
                <a:gd name="connsiteX6-1643" fmla="*/ 2355850 w 2863850"/>
                <a:gd name="connsiteY6-1644" fmla="*/ 453922 h 1444522"/>
                <a:gd name="connsiteX7-1645" fmla="*/ 2203450 w 2863850"/>
                <a:gd name="connsiteY7-1646" fmla="*/ 72922 h 1444522"/>
                <a:gd name="connsiteX8-1647" fmla="*/ 2736850 w 2863850"/>
                <a:gd name="connsiteY8-1648" fmla="*/ 34822 h 1444522"/>
                <a:gd name="connsiteX9-1649" fmla="*/ 2838450 w 2863850"/>
                <a:gd name="connsiteY9-1650" fmla="*/ 371372 h 1444522"/>
                <a:gd name="connsiteX10-1651" fmla="*/ 2863850 w 2863850"/>
                <a:gd name="connsiteY10-1652" fmla="*/ 790472 h 1444522"/>
                <a:gd name="connsiteX11-1653" fmla="*/ 2794000 w 2863850"/>
                <a:gd name="connsiteY11-1654" fmla="*/ 1031772 h 1444522"/>
                <a:gd name="connsiteX12-1655" fmla="*/ 831850 w 2863850"/>
                <a:gd name="connsiteY12-1656" fmla="*/ 987322 h 1444522"/>
                <a:gd name="connsiteX13-1657" fmla="*/ 831850 w 2863850"/>
                <a:gd name="connsiteY13-1658" fmla="*/ 1215922 h 1444522"/>
                <a:gd name="connsiteX14-1659" fmla="*/ 1936750 w 2863850"/>
                <a:gd name="connsiteY14-1660" fmla="*/ 1215922 h 1444522"/>
                <a:gd name="connsiteX15-1661" fmla="*/ 1898650 w 2863850"/>
                <a:gd name="connsiteY15-1662" fmla="*/ 1444522 h 1444522"/>
                <a:gd name="connsiteX16-1663" fmla="*/ 298450 w 2863850"/>
                <a:gd name="connsiteY16-1664" fmla="*/ 1368322 h 1444522"/>
                <a:gd name="connsiteX17-1665" fmla="*/ 44450 w 2863850"/>
                <a:gd name="connsiteY17-1666" fmla="*/ 987322 h 1444522"/>
                <a:gd name="connsiteX18-1667" fmla="*/ 0 w 2863850"/>
                <a:gd name="connsiteY18-1668" fmla="*/ 701572 h 1444522"/>
                <a:gd name="connsiteX19-1669" fmla="*/ 6350 w 2863850"/>
                <a:gd name="connsiteY19-1670" fmla="*/ 453922 h 1444522"/>
                <a:gd name="connsiteX20-1671" fmla="*/ 133350 w 2863850"/>
                <a:gd name="connsiteY20-1672" fmla="*/ 60222 h 1444522"/>
                <a:gd name="connsiteX0-1673" fmla="*/ 133350 w 2863850"/>
                <a:gd name="connsiteY0-1674" fmla="*/ 60222 h 1444522"/>
                <a:gd name="connsiteX1-1675" fmla="*/ 1593850 w 2863850"/>
                <a:gd name="connsiteY1-1676" fmla="*/ 111022 h 1444522"/>
                <a:gd name="connsiteX2-1677" fmla="*/ 1765300 w 2863850"/>
                <a:gd name="connsiteY2-1678" fmla="*/ 257072 h 1444522"/>
                <a:gd name="connsiteX3-1679" fmla="*/ 1479550 w 2863850"/>
                <a:gd name="connsiteY3-1680" fmla="*/ 301522 h 1444522"/>
                <a:gd name="connsiteX4-1681" fmla="*/ 679450 w 2863850"/>
                <a:gd name="connsiteY4-1682" fmla="*/ 301522 h 1444522"/>
                <a:gd name="connsiteX5-1683" fmla="*/ 679450 w 2863850"/>
                <a:gd name="connsiteY5-1684" fmla="*/ 492022 h 1444522"/>
                <a:gd name="connsiteX6-1685" fmla="*/ 2355850 w 2863850"/>
                <a:gd name="connsiteY6-1686" fmla="*/ 453922 h 1444522"/>
                <a:gd name="connsiteX7-1687" fmla="*/ 2203450 w 2863850"/>
                <a:gd name="connsiteY7-1688" fmla="*/ 72922 h 1444522"/>
                <a:gd name="connsiteX8-1689" fmla="*/ 2736850 w 2863850"/>
                <a:gd name="connsiteY8-1690" fmla="*/ 34822 h 1444522"/>
                <a:gd name="connsiteX9-1691" fmla="*/ 2838450 w 2863850"/>
                <a:gd name="connsiteY9-1692" fmla="*/ 371372 h 1444522"/>
                <a:gd name="connsiteX10-1693" fmla="*/ 2863850 w 2863850"/>
                <a:gd name="connsiteY10-1694" fmla="*/ 790472 h 1444522"/>
                <a:gd name="connsiteX11-1695" fmla="*/ 2794000 w 2863850"/>
                <a:gd name="connsiteY11-1696" fmla="*/ 1031772 h 1444522"/>
                <a:gd name="connsiteX12-1697" fmla="*/ 831850 w 2863850"/>
                <a:gd name="connsiteY12-1698" fmla="*/ 987322 h 1444522"/>
                <a:gd name="connsiteX13-1699" fmla="*/ 831850 w 2863850"/>
                <a:gd name="connsiteY13-1700" fmla="*/ 1215922 h 1444522"/>
                <a:gd name="connsiteX14-1701" fmla="*/ 1936750 w 2863850"/>
                <a:gd name="connsiteY14-1702" fmla="*/ 1215922 h 1444522"/>
                <a:gd name="connsiteX15-1703" fmla="*/ 1898650 w 2863850"/>
                <a:gd name="connsiteY15-1704" fmla="*/ 1444522 h 1444522"/>
                <a:gd name="connsiteX16-1705" fmla="*/ 298450 w 2863850"/>
                <a:gd name="connsiteY16-1706" fmla="*/ 1368322 h 1444522"/>
                <a:gd name="connsiteX17-1707" fmla="*/ 44450 w 2863850"/>
                <a:gd name="connsiteY17-1708" fmla="*/ 987322 h 1444522"/>
                <a:gd name="connsiteX18-1709" fmla="*/ 0 w 2863850"/>
                <a:gd name="connsiteY18-1710" fmla="*/ 701572 h 1444522"/>
                <a:gd name="connsiteX19-1711" fmla="*/ 6350 w 2863850"/>
                <a:gd name="connsiteY19-1712" fmla="*/ 453922 h 1444522"/>
                <a:gd name="connsiteX20-1713" fmla="*/ 133350 w 2863850"/>
                <a:gd name="connsiteY20-1714" fmla="*/ 60222 h 1444522"/>
                <a:gd name="connsiteX0-1715" fmla="*/ 133350 w 2863850"/>
                <a:gd name="connsiteY0-1716" fmla="*/ 60222 h 1444522"/>
                <a:gd name="connsiteX1-1717" fmla="*/ 1593850 w 2863850"/>
                <a:gd name="connsiteY1-1718" fmla="*/ 111022 h 1444522"/>
                <a:gd name="connsiteX2-1719" fmla="*/ 1765300 w 2863850"/>
                <a:gd name="connsiteY2-1720" fmla="*/ 257072 h 1444522"/>
                <a:gd name="connsiteX3-1721" fmla="*/ 1479550 w 2863850"/>
                <a:gd name="connsiteY3-1722" fmla="*/ 301522 h 1444522"/>
                <a:gd name="connsiteX4-1723" fmla="*/ 679450 w 2863850"/>
                <a:gd name="connsiteY4-1724" fmla="*/ 301522 h 1444522"/>
                <a:gd name="connsiteX5-1725" fmla="*/ 679450 w 2863850"/>
                <a:gd name="connsiteY5-1726" fmla="*/ 492022 h 1444522"/>
                <a:gd name="connsiteX6-1727" fmla="*/ 2355850 w 2863850"/>
                <a:gd name="connsiteY6-1728" fmla="*/ 453922 h 1444522"/>
                <a:gd name="connsiteX7-1729" fmla="*/ 2203450 w 2863850"/>
                <a:gd name="connsiteY7-1730" fmla="*/ 72922 h 1444522"/>
                <a:gd name="connsiteX8-1731" fmla="*/ 2736850 w 2863850"/>
                <a:gd name="connsiteY8-1732" fmla="*/ 34822 h 1444522"/>
                <a:gd name="connsiteX9-1733" fmla="*/ 2838450 w 2863850"/>
                <a:gd name="connsiteY9-1734" fmla="*/ 371372 h 1444522"/>
                <a:gd name="connsiteX10-1735" fmla="*/ 2863850 w 2863850"/>
                <a:gd name="connsiteY10-1736" fmla="*/ 790472 h 1444522"/>
                <a:gd name="connsiteX11-1737" fmla="*/ 2794000 w 2863850"/>
                <a:gd name="connsiteY11-1738" fmla="*/ 1031772 h 1444522"/>
                <a:gd name="connsiteX12-1739" fmla="*/ 831850 w 2863850"/>
                <a:gd name="connsiteY12-1740" fmla="*/ 987322 h 1444522"/>
                <a:gd name="connsiteX13-1741" fmla="*/ 831850 w 2863850"/>
                <a:gd name="connsiteY13-1742" fmla="*/ 1215922 h 1444522"/>
                <a:gd name="connsiteX14-1743" fmla="*/ 1936750 w 2863850"/>
                <a:gd name="connsiteY14-1744" fmla="*/ 1190522 h 1444522"/>
                <a:gd name="connsiteX15-1745" fmla="*/ 1898650 w 2863850"/>
                <a:gd name="connsiteY15-1746" fmla="*/ 1444522 h 1444522"/>
                <a:gd name="connsiteX16-1747" fmla="*/ 298450 w 2863850"/>
                <a:gd name="connsiteY16-1748" fmla="*/ 1368322 h 1444522"/>
                <a:gd name="connsiteX17-1749" fmla="*/ 44450 w 2863850"/>
                <a:gd name="connsiteY17-1750" fmla="*/ 987322 h 1444522"/>
                <a:gd name="connsiteX18-1751" fmla="*/ 0 w 2863850"/>
                <a:gd name="connsiteY18-1752" fmla="*/ 701572 h 1444522"/>
                <a:gd name="connsiteX19-1753" fmla="*/ 6350 w 2863850"/>
                <a:gd name="connsiteY19-1754" fmla="*/ 453922 h 1444522"/>
                <a:gd name="connsiteX20-1755" fmla="*/ 133350 w 2863850"/>
                <a:gd name="connsiteY20-1756" fmla="*/ 60222 h 1444522"/>
                <a:gd name="connsiteX0-1757" fmla="*/ 133350 w 2863850"/>
                <a:gd name="connsiteY0-1758" fmla="*/ 60222 h 1444522"/>
                <a:gd name="connsiteX1-1759" fmla="*/ 1593850 w 2863850"/>
                <a:gd name="connsiteY1-1760" fmla="*/ 111022 h 1444522"/>
                <a:gd name="connsiteX2-1761" fmla="*/ 1765300 w 2863850"/>
                <a:gd name="connsiteY2-1762" fmla="*/ 257072 h 1444522"/>
                <a:gd name="connsiteX3-1763" fmla="*/ 1479550 w 2863850"/>
                <a:gd name="connsiteY3-1764" fmla="*/ 301522 h 1444522"/>
                <a:gd name="connsiteX4-1765" fmla="*/ 679450 w 2863850"/>
                <a:gd name="connsiteY4-1766" fmla="*/ 301522 h 1444522"/>
                <a:gd name="connsiteX5-1767" fmla="*/ 679450 w 2863850"/>
                <a:gd name="connsiteY5-1768" fmla="*/ 492022 h 1444522"/>
                <a:gd name="connsiteX6-1769" fmla="*/ 2355850 w 2863850"/>
                <a:gd name="connsiteY6-1770" fmla="*/ 453922 h 1444522"/>
                <a:gd name="connsiteX7-1771" fmla="*/ 2203450 w 2863850"/>
                <a:gd name="connsiteY7-1772" fmla="*/ 72922 h 1444522"/>
                <a:gd name="connsiteX8-1773" fmla="*/ 2736850 w 2863850"/>
                <a:gd name="connsiteY8-1774" fmla="*/ 34822 h 1444522"/>
                <a:gd name="connsiteX9-1775" fmla="*/ 2838450 w 2863850"/>
                <a:gd name="connsiteY9-1776" fmla="*/ 371372 h 1444522"/>
                <a:gd name="connsiteX10-1777" fmla="*/ 2863850 w 2863850"/>
                <a:gd name="connsiteY10-1778" fmla="*/ 790472 h 1444522"/>
                <a:gd name="connsiteX11-1779" fmla="*/ 2794000 w 2863850"/>
                <a:gd name="connsiteY11-1780" fmla="*/ 1031772 h 1444522"/>
                <a:gd name="connsiteX12-1781" fmla="*/ 831850 w 2863850"/>
                <a:gd name="connsiteY12-1782" fmla="*/ 987322 h 1444522"/>
                <a:gd name="connsiteX13-1783" fmla="*/ 831850 w 2863850"/>
                <a:gd name="connsiteY13-1784" fmla="*/ 1215922 h 1444522"/>
                <a:gd name="connsiteX14-1785" fmla="*/ 1936750 w 2863850"/>
                <a:gd name="connsiteY14-1786" fmla="*/ 1190522 h 1444522"/>
                <a:gd name="connsiteX15-1787" fmla="*/ 1898650 w 2863850"/>
                <a:gd name="connsiteY15-1788" fmla="*/ 1444522 h 1444522"/>
                <a:gd name="connsiteX16-1789" fmla="*/ 298450 w 2863850"/>
                <a:gd name="connsiteY16-1790" fmla="*/ 1368322 h 1444522"/>
                <a:gd name="connsiteX17-1791" fmla="*/ 44450 w 2863850"/>
                <a:gd name="connsiteY17-1792" fmla="*/ 987322 h 1444522"/>
                <a:gd name="connsiteX18-1793" fmla="*/ 0 w 2863850"/>
                <a:gd name="connsiteY18-1794" fmla="*/ 701572 h 1444522"/>
                <a:gd name="connsiteX19-1795" fmla="*/ 6350 w 2863850"/>
                <a:gd name="connsiteY19-1796" fmla="*/ 453922 h 1444522"/>
                <a:gd name="connsiteX20-1797" fmla="*/ 133350 w 2863850"/>
                <a:gd name="connsiteY20-1798" fmla="*/ 60222 h 1444522"/>
                <a:gd name="connsiteX0-1799" fmla="*/ 133350 w 2863850"/>
                <a:gd name="connsiteY0-1800" fmla="*/ 60222 h 1444522"/>
                <a:gd name="connsiteX1-1801" fmla="*/ 1593850 w 2863850"/>
                <a:gd name="connsiteY1-1802" fmla="*/ 111022 h 1444522"/>
                <a:gd name="connsiteX2-1803" fmla="*/ 1765300 w 2863850"/>
                <a:gd name="connsiteY2-1804" fmla="*/ 257072 h 1444522"/>
                <a:gd name="connsiteX3-1805" fmla="*/ 1479550 w 2863850"/>
                <a:gd name="connsiteY3-1806" fmla="*/ 301522 h 1444522"/>
                <a:gd name="connsiteX4-1807" fmla="*/ 679450 w 2863850"/>
                <a:gd name="connsiteY4-1808" fmla="*/ 301522 h 1444522"/>
                <a:gd name="connsiteX5-1809" fmla="*/ 679450 w 2863850"/>
                <a:gd name="connsiteY5-1810" fmla="*/ 492022 h 1444522"/>
                <a:gd name="connsiteX6-1811" fmla="*/ 2355850 w 2863850"/>
                <a:gd name="connsiteY6-1812" fmla="*/ 453922 h 1444522"/>
                <a:gd name="connsiteX7-1813" fmla="*/ 2203450 w 2863850"/>
                <a:gd name="connsiteY7-1814" fmla="*/ 72922 h 1444522"/>
                <a:gd name="connsiteX8-1815" fmla="*/ 2736850 w 2863850"/>
                <a:gd name="connsiteY8-1816" fmla="*/ 34822 h 1444522"/>
                <a:gd name="connsiteX9-1817" fmla="*/ 2838450 w 2863850"/>
                <a:gd name="connsiteY9-1818" fmla="*/ 371372 h 1444522"/>
                <a:gd name="connsiteX10-1819" fmla="*/ 2863850 w 2863850"/>
                <a:gd name="connsiteY10-1820" fmla="*/ 790472 h 1444522"/>
                <a:gd name="connsiteX11-1821" fmla="*/ 2794000 w 2863850"/>
                <a:gd name="connsiteY11-1822" fmla="*/ 1031772 h 1444522"/>
                <a:gd name="connsiteX12-1823" fmla="*/ 831850 w 2863850"/>
                <a:gd name="connsiteY12-1824" fmla="*/ 987322 h 1444522"/>
                <a:gd name="connsiteX13-1825" fmla="*/ 831850 w 2863850"/>
                <a:gd name="connsiteY13-1826" fmla="*/ 1215922 h 1444522"/>
                <a:gd name="connsiteX14-1827" fmla="*/ 1936750 w 2863850"/>
                <a:gd name="connsiteY14-1828" fmla="*/ 1190522 h 1444522"/>
                <a:gd name="connsiteX15-1829" fmla="*/ 1898650 w 2863850"/>
                <a:gd name="connsiteY15-1830" fmla="*/ 1444522 h 1444522"/>
                <a:gd name="connsiteX16-1831" fmla="*/ 298450 w 2863850"/>
                <a:gd name="connsiteY16-1832" fmla="*/ 1368322 h 1444522"/>
                <a:gd name="connsiteX17-1833" fmla="*/ 44450 w 2863850"/>
                <a:gd name="connsiteY17-1834" fmla="*/ 987322 h 1444522"/>
                <a:gd name="connsiteX18-1835" fmla="*/ 0 w 2863850"/>
                <a:gd name="connsiteY18-1836" fmla="*/ 701572 h 1444522"/>
                <a:gd name="connsiteX19-1837" fmla="*/ 6350 w 2863850"/>
                <a:gd name="connsiteY19-1838" fmla="*/ 453922 h 1444522"/>
                <a:gd name="connsiteX20-1839" fmla="*/ 133350 w 2863850"/>
                <a:gd name="connsiteY20-1840" fmla="*/ 60222 h 1444522"/>
                <a:gd name="connsiteX0-1841" fmla="*/ 133350 w 2863850"/>
                <a:gd name="connsiteY0-1842" fmla="*/ 60222 h 1444522"/>
                <a:gd name="connsiteX1-1843" fmla="*/ 1593850 w 2863850"/>
                <a:gd name="connsiteY1-1844" fmla="*/ 111022 h 1444522"/>
                <a:gd name="connsiteX2-1845" fmla="*/ 1765300 w 2863850"/>
                <a:gd name="connsiteY2-1846" fmla="*/ 257072 h 1444522"/>
                <a:gd name="connsiteX3-1847" fmla="*/ 1479550 w 2863850"/>
                <a:gd name="connsiteY3-1848" fmla="*/ 301522 h 1444522"/>
                <a:gd name="connsiteX4-1849" fmla="*/ 679450 w 2863850"/>
                <a:gd name="connsiteY4-1850" fmla="*/ 301522 h 1444522"/>
                <a:gd name="connsiteX5-1851" fmla="*/ 679450 w 2863850"/>
                <a:gd name="connsiteY5-1852" fmla="*/ 492022 h 1444522"/>
                <a:gd name="connsiteX6-1853" fmla="*/ 2355850 w 2863850"/>
                <a:gd name="connsiteY6-1854" fmla="*/ 453922 h 1444522"/>
                <a:gd name="connsiteX7-1855" fmla="*/ 2203450 w 2863850"/>
                <a:gd name="connsiteY7-1856" fmla="*/ 72922 h 1444522"/>
                <a:gd name="connsiteX8-1857" fmla="*/ 2736850 w 2863850"/>
                <a:gd name="connsiteY8-1858" fmla="*/ 34822 h 1444522"/>
                <a:gd name="connsiteX9-1859" fmla="*/ 2838450 w 2863850"/>
                <a:gd name="connsiteY9-1860" fmla="*/ 371372 h 1444522"/>
                <a:gd name="connsiteX10-1861" fmla="*/ 2863850 w 2863850"/>
                <a:gd name="connsiteY10-1862" fmla="*/ 790472 h 1444522"/>
                <a:gd name="connsiteX11-1863" fmla="*/ 2794000 w 2863850"/>
                <a:gd name="connsiteY11-1864" fmla="*/ 1031772 h 1444522"/>
                <a:gd name="connsiteX12-1865" fmla="*/ 831850 w 2863850"/>
                <a:gd name="connsiteY12-1866" fmla="*/ 987322 h 1444522"/>
                <a:gd name="connsiteX13-1867" fmla="*/ 831850 w 2863850"/>
                <a:gd name="connsiteY13-1868" fmla="*/ 1215922 h 1444522"/>
                <a:gd name="connsiteX14-1869" fmla="*/ 1911350 w 2863850"/>
                <a:gd name="connsiteY14-1870" fmla="*/ 1266722 h 1444522"/>
                <a:gd name="connsiteX15-1871" fmla="*/ 1898650 w 2863850"/>
                <a:gd name="connsiteY15-1872" fmla="*/ 1444522 h 1444522"/>
                <a:gd name="connsiteX16-1873" fmla="*/ 298450 w 2863850"/>
                <a:gd name="connsiteY16-1874" fmla="*/ 1368322 h 1444522"/>
                <a:gd name="connsiteX17-1875" fmla="*/ 44450 w 2863850"/>
                <a:gd name="connsiteY17-1876" fmla="*/ 987322 h 1444522"/>
                <a:gd name="connsiteX18-1877" fmla="*/ 0 w 2863850"/>
                <a:gd name="connsiteY18-1878" fmla="*/ 701572 h 1444522"/>
                <a:gd name="connsiteX19-1879" fmla="*/ 6350 w 2863850"/>
                <a:gd name="connsiteY19-1880" fmla="*/ 453922 h 1444522"/>
                <a:gd name="connsiteX20-1881" fmla="*/ 133350 w 2863850"/>
                <a:gd name="connsiteY20-1882" fmla="*/ 60222 h 144452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201" y="connsiteY20-202"/>
                </a:cxn>
              </a:cxnLst>
              <a:rect l="l" t="t" r="r" b="b"/>
              <a:pathLst>
                <a:path w="2863850" h="1444522">
                  <a:moveTo>
                    <a:pt x="133350" y="60222"/>
                  </a:moveTo>
                  <a:cubicBezTo>
                    <a:pt x="620183" y="77155"/>
                    <a:pt x="1321858" y="78214"/>
                    <a:pt x="1593850" y="111022"/>
                  </a:cubicBezTo>
                  <a:cubicBezTo>
                    <a:pt x="1865842" y="143830"/>
                    <a:pt x="1765300" y="170289"/>
                    <a:pt x="1765300" y="257072"/>
                  </a:cubicBezTo>
                  <a:cubicBezTo>
                    <a:pt x="1765300" y="331125"/>
                    <a:pt x="1587500" y="263422"/>
                    <a:pt x="1479550" y="301522"/>
                  </a:cubicBezTo>
                  <a:cubicBezTo>
                    <a:pt x="1212850" y="301522"/>
                    <a:pt x="939800" y="231672"/>
                    <a:pt x="679450" y="301522"/>
                  </a:cubicBezTo>
                  <a:cubicBezTo>
                    <a:pt x="609600" y="415822"/>
                    <a:pt x="647700" y="428522"/>
                    <a:pt x="679450" y="492022"/>
                  </a:cubicBezTo>
                  <a:cubicBezTo>
                    <a:pt x="1257300" y="542822"/>
                    <a:pt x="1809750" y="523772"/>
                    <a:pt x="2355850" y="453922"/>
                  </a:cubicBezTo>
                  <a:cubicBezTo>
                    <a:pt x="2393950" y="307872"/>
                    <a:pt x="2165350" y="231672"/>
                    <a:pt x="2203450" y="72922"/>
                  </a:cubicBezTo>
                  <a:cubicBezTo>
                    <a:pt x="2451100" y="-73128"/>
                    <a:pt x="2559050" y="47522"/>
                    <a:pt x="2736850" y="34822"/>
                  </a:cubicBezTo>
                  <a:lnTo>
                    <a:pt x="2838450" y="371372"/>
                  </a:lnTo>
                  <a:cubicBezTo>
                    <a:pt x="2855383" y="508955"/>
                    <a:pt x="2859617" y="646539"/>
                    <a:pt x="2863850" y="790472"/>
                  </a:cubicBezTo>
                  <a:cubicBezTo>
                    <a:pt x="2834217" y="906889"/>
                    <a:pt x="2836333" y="966155"/>
                    <a:pt x="2794000" y="1031772"/>
                  </a:cubicBezTo>
                  <a:cubicBezTo>
                    <a:pt x="2139950" y="1016955"/>
                    <a:pt x="933450" y="894189"/>
                    <a:pt x="831850" y="987322"/>
                  </a:cubicBezTo>
                  <a:cubicBezTo>
                    <a:pt x="781050" y="1107972"/>
                    <a:pt x="742950" y="1152422"/>
                    <a:pt x="831850" y="1215922"/>
                  </a:cubicBezTo>
                  <a:cubicBezTo>
                    <a:pt x="1200150" y="1273072"/>
                    <a:pt x="1606550" y="1203222"/>
                    <a:pt x="1911350" y="1266722"/>
                  </a:cubicBezTo>
                  <a:cubicBezTo>
                    <a:pt x="1987550" y="1370439"/>
                    <a:pt x="1911350" y="1359855"/>
                    <a:pt x="1898650" y="1444522"/>
                  </a:cubicBezTo>
                  <a:lnTo>
                    <a:pt x="298450" y="1368322"/>
                  </a:lnTo>
                  <a:cubicBezTo>
                    <a:pt x="162983" y="1431822"/>
                    <a:pt x="91017" y="1127022"/>
                    <a:pt x="44450" y="987322"/>
                  </a:cubicBezTo>
                  <a:cubicBezTo>
                    <a:pt x="8467" y="892072"/>
                    <a:pt x="23283" y="841272"/>
                    <a:pt x="0" y="701572"/>
                  </a:cubicBezTo>
                  <a:cubicBezTo>
                    <a:pt x="2117" y="615847"/>
                    <a:pt x="8467" y="563989"/>
                    <a:pt x="6350" y="453922"/>
                  </a:cubicBezTo>
                  <a:cubicBezTo>
                    <a:pt x="23283" y="350205"/>
                    <a:pt x="33867" y="95147"/>
                    <a:pt x="133350" y="60222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同侧圆角矩形 241"/>
            <p:cNvSpPr/>
            <p:nvPr/>
          </p:nvSpPr>
          <p:spPr>
            <a:xfrm rot="5400000">
              <a:off x="5511715" y="2905158"/>
              <a:ext cx="156537" cy="921599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同侧圆角矩形 241"/>
            <p:cNvSpPr/>
            <p:nvPr/>
          </p:nvSpPr>
          <p:spPr>
            <a:xfrm rot="5400000">
              <a:off x="5600247" y="3233866"/>
              <a:ext cx="132414" cy="497195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2" name="组合 311"/>
          <p:cNvGrpSpPr/>
          <p:nvPr/>
        </p:nvGrpSpPr>
        <p:grpSpPr>
          <a:xfrm>
            <a:off x="10059255" y="3551540"/>
            <a:ext cx="680016" cy="686501"/>
            <a:chOff x="1966625" y="1676400"/>
            <a:chExt cx="3379972" cy="3352800"/>
          </a:xfrm>
        </p:grpSpPr>
        <p:sp>
          <p:nvSpPr>
            <p:cNvPr id="284" name="椭圆 283"/>
            <p:cNvSpPr/>
            <p:nvPr/>
          </p:nvSpPr>
          <p:spPr>
            <a:xfrm>
              <a:off x="1985087" y="1676400"/>
              <a:ext cx="3352800" cy="3352800"/>
            </a:xfrm>
            <a:prstGeom prst="ellipse">
              <a:avLst/>
            </a:prstGeom>
            <a:solidFill>
              <a:srgbClr val="EED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任意多边形 292"/>
            <p:cNvSpPr/>
            <p:nvPr/>
          </p:nvSpPr>
          <p:spPr>
            <a:xfrm>
              <a:off x="1966625" y="1902471"/>
              <a:ext cx="2475637" cy="3066736"/>
            </a:xfrm>
            <a:custGeom>
              <a:gdLst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200150 w 2838450"/>
                <a:gd name="connsiteY3" fmla="*/ 304800 h 3009900"/>
                <a:gd name="connsiteX4" fmla="*/ 1181100 w 2838450"/>
                <a:gd name="connsiteY4" fmla="*/ 533400 h 3009900"/>
                <a:gd name="connsiteX5" fmla="*/ 1314450 w 2838450"/>
                <a:gd name="connsiteY5" fmla="*/ 571500 h 3009900"/>
                <a:gd name="connsiteX6" fmla="*/ 1924050 w 2838450"/>
                <a:gd name="connsiteY6" fmla="*/ 533400 h 3009900"/>
                <a:gd name="connsiteX7" fmla="*/ 1962150 w 2838450"/>
                <a:gd name="connsiteY7" fmla="*/ 647700 h 3009900"/>
                <a:gd name="connsiteX8" fmla="*/ 1962150 w 2838450"/>
                <a:gd name="connsiteY8" fmla="*/ 723900 h 3009900"/>
                <a:gd name="connsiteX9" fmla="*/ 552450 w 2838450"/>
                <a:gd name="connsiteY9" fmla="*/ 914400 h 3009900"/>
                <a:gd name="connsiteX10" fmla="*/ 590550 w 2838450"/>
                <a:gd name="connsiteY10" fmla="*/ 1314450 h 3009900"/>
                <a:gd name="connsiteX11" fmla="*/ 2343150 w 2838450"/>
                <a:gd name="connsiteY11" fmla="*/ 1104900 h 3009900"/>
                <a:gd name="connsiteX12" fmla="*/ 2305050 w 2838450"/>
                <a:gd name="connsiteY12" fmla="*/ 1314450 h 3009900"/>
                <a:gd name="connsiteX13" fmla="*/ 2286000 w 2838450"/>
                <a:gd name="connsiteY13" fmla="*/ 1390650 h 3009900"/>
                <a:gd name="connsiteX14" fmla="*/ 1276350 w 2838450"/>
                <a:gd name="connsiteY14" fmla="*/ 1466850 h 3009900"/>
                <a:gd name="connsiteX15" fmla="*/ 381000 w 2838450"/>
                <a:gd name="connsiteY15" fmla="*/ 1524000 h 3009900"/>
                <a:gd name="connsiteX16" fmla="*/ 590550 w 2838450"/>
                <a:gd name="connsiteY16" fmla="*/ 1885950 h 3009900"/>
                <a:gd name="connsiteX17" fmla="*/ 1562100 w 2838450"/>
                <a:gd name="connsiteY17" fmla="*/ 1752600 h 3009900"/>
                <a:gd name="connsiteX18" fmla="*/ 1600200 w 2838450"/>
                <a:gd name="connsiteY18" fmla="*/ 2000250 h 3009900"/>
                <a:gd name="connsiteX19" fmla="*/ 1352550 w 2838450"/>
                <a:gd name="connsiteY19" fmla="*/ 2057400 h 3009900"/>
                <a:gd name="connsiteX20" fmla="*/ 800100 w 2838450"/>
                <a:gd name="connsiteY20" fmla="*/ 2171700 h 3009900"/>
                <a:gd name="connsiteX21" fmla="*/ 1162050 w 2838450"/>
                <a:gd name="connsiteY21" fmla="*/ 2343150 h 3009900"/>
                <a:gd name="connsiteX22" fmla="*/ 2400300 w 2838450"/>
                <a:gd name="connsiteY22" fmla="*/ 2152650 h 3009900"/>
                <a:gd name="connsiteX23" fmla="*/ 2838450 w 2838450"/>
                <a:gd name="connsiteY23" fmla="*/ 2114550 h 3009900"/>
                <a:gd name="connsiteX24" fmla="*/ 2781300 w 2838450"/>
                <a:gd name="connsiteY24" fmla="*/ 2362200 h 3009900"/>
                <a:gd name="connsiteX25" fmla="*/ 2647950 w 2838450"/>
                <a:gd name="connsiteY25" fmla="*/ 2400300 h 3009900"/>
                <a:gd name="connsiteX26" fmla="*/ 1257300 w 2838450"/>
                <a:gd name="connsiteY26" fmla="*/ 2667000 h 3009900"/>
                <a:gd name="connsiteX27" fmla="*/ 1504950 w 2838450"/>
                <a:gd name="connsiteY27" fmla="*/ 2819400 h 3009900"/>
                <a:gd name="connsiteX28" fmla="*/ 2647950 w 2838450"/>
                <a:gd name="connsiteY28" fmla="*/ 2647950 h 3009900"/>
                <a:gd name="connsiteX29" fmla="*/ 2647950 w 2838450"/>
                <a:gd name="connsiteY29" fmla="*/ 2952750 h 3009900"/>
                <a:gd name="connsiteX30" fmla="*/ 0 w 2838450"/>
                <a:gd name="connsiteY30" fmla="*/ 3009900 h 3009900"/>
                <a:gd name="connsiteX31" fmla="*/ 9 w 2838450"/>
                <a:gd name="connsiteY31" fmla="*/ 3009787 h 3009900"/>
                <a:gd name="connsiteX32" fmla="*/ 1419225 w 2838450"/>
                <a:gd name="connsiteY32" fmla="*/ 2979157 h 3009900"/>
                <a:gd name="connsiteX33" fmla="*/ 1403526 w 2838450"/>
                <a:gd name="connsiteY33" fmla="*/ 2973410 h 3009900"/>
                <a:gd name="connsiteX34" fmla="*/ 388311 w 2838450"/>
                <a:gd name="connsiteY34" fmla="*/ 1600152 h 3009900"/>
                <a:gd name="connsiteX35" fmla="*/ 385297 w 2838450"/>
                <a:gd name="connsiteY35" fmla="*/ 1540457 h 3009900"/>
                <a:gd name="connsiteX36" fmla="*/ 375769 w 2838450"/>
                <a:gd name="connsiteY36" fmla="*/ 1524000 h 3009900"/>
                <a:gd name="connsiteX37" fmla="*/ 384438 w 2838450"/>
                <a:gd name="connsiteY37" fmla="*/ 1523447 h 3009900"/>
                <a:gd name="connsiteX38" fmla="*/ 379656 w 2838450"/>
                <a:gd name="connsiteY38" fmla="*/ 1428750 h 3009900"/>
                <a:gd name="connsiteX39" fmla="*/ 1118765 w 2838450"/>
                <a:gd name="connsiteY39" fmla="*/ 38653 h 3009900"/>
                <a:gd name="connsiteX40" fmla="*/ 1160496 w 2838450"/>
                <a:gd name="connsiteY40" fmla="*/ 13301 h 3009900"/>
                <a:gd name="connsiteX0-1" fmla="*/ 2038350 w 2838450"/>
                <a:gd name="connsiteY0-2" fmla="*/ 0 h 3009900"/>
                <a:gd name="connsiteX1-3" fmla="*/ 2095500 w 2838450"/>
                <a:gd name="connsiteY1-4" fmla="*/ 171450 h 3009900"/>
                <a:gd name="connsiteX2-5" fmla="*/ 2076450 w 2838450"/>
                <a:gd name="connsiteY2-6" fmla="*/ 228600 h 3009900"/>
                <a:gd name="connsiteX3-7" fmla="*/ 1219200 w 2838450"/>
                <a:gd name="connsiteY3-8" fmla="*/ 323850 h 3009900"/>
                <a:gd name="connsiteX4-9" fmla="*/ 1181100 w 2838450"/>
                <a:gd name="connsiteY4-10" fmla="*/ 533400 h 3009900"/>
                <a:gd name="connsiteX5-11" fmla="*/ 1314450 w 2838450"/>
                <a:gd name="connsiteY5-12" fmla="*/ 571500 h 3009900"/>
                <a:gd name="connsiteX6-13" fmla="*/ 1924050 w 2838450"/>
                <a:gd name="connsiteY6-14" fmla="*/ 533400 h 3009900"/>
                <a:gd name="connsiteX7-15" fmla="*/ 1962150 w 2838450"/>
                <a:gd name="connsiteY7-16" fmla="*/ 647700 h 3009900"/>
                <a:gd name="connsiteX8-17" fmla="*/ 1962150 w 2838450"/>
                <a:gd name="connsiteY8-18" fmla="*/ 723900 h 3009900"/>
                <a:gd name="connsiteX9-19" fmla="*/ 552450 w 2838450"/>
                <a:gd name="connsiteY9-20" fmla="*/ 914400 h 3009900"/>
                <a:gd name="connsiteX10-21" fmla="*/ 590550 w 2838450"/>
                <a:gd name="connsiteY10-22" fmla="*/ 1314450 h 3009900"/>
                <a:gd name="connsiteX11-23" fmla="*/ 2343150 w 2838450"/>
                <a:gd name="connsiteY11-24" fmla="*/ 1104900 h 3009900"/>
                <a:gd name="connsiteX12-25" fmla="*/ 2305050 w 2838450"/>
                <a:gd name="connsiteY12-26" fmla="*/ 1314450 h 3009900"/>
                <a:gd name="connsiteX13-27" fmla="*/ 2286000 w 2838450"/>
                <a:gd name="connsiteY13-28" fmla="*/ 1390650 h 3009900"/>
                <a:gd name="connsiteX14-29" fmla="*/ 1276350 w 2838450"/>
                <a:gd name="connsiteY14-30" fmla="*/ 1466850 h 3009900"/>
                <a:gd name="connsiteX15-31" fmla="*/ 381000 w 2838450"/>
                <a:gd name="connsiteY15-32" fmla="*/ 1524000 h 3009900"/>
                <a:gd name="connsiteX16-33" fmla="*/ 590550 w 2838450"/>
                <a:gd name="connsiteY16-34" fmla="*/ 1885950 h 3009900"/>
                <a:gd name="connsiteX17-35" fmla="*/ 1562100 w 2838450"/>
                <a:gd name="connsiteY17-36" fmla="*/ 1752600 h 3009900"/>
                <a:gd name="connsiteX18-37" fmla="*/ 1600200 w 2838450"/>
                <a:gd name="connsiteY18-38" fmla="*/ 2000250 h 3009900"/>
                <a:gd name="connsiteX19-39" fmla="*/ 1352550 w 2838450"/>
                <a:gd name="connsiteY19-40" fmla="*/ 2057400 h 3009900"/>
                <a:gd name="connsiteX20-41" fmla="*/ 800100 w 2838450"/>
                <a:gd name="connsiteY20-42" fmla="*/ 2171700 h 3009900"/>
                <a:gd name="connsiteX21-43" fmla="*/ 1162050 w 2838450"/>
                <a:gd name="connsiteY21-44" fmla="*/ 2343150 h 3009900"/>
                <a:gd name="connsiteX22-45" fmla="*/ 2400300 w 2838450"/>
                <a:gd name="connsiteY22-46" fmla="*/ 2152650 h 3009900"/>
                <a:gd name="connsiteX23-47" fmla="*/ 2838450 w 2838450"/>
                <a:gd name="connsiteY23-48" fmla="*/ 2114550 h 3009900"/>
                <a:gd name="connsiteX24-49" fmla="*/ 2781300 w 2838450"/>
                <a:gd name="connsiteY24-50" fmla="*/ 2362200 h 3009900"/>
                <a:gd name="connsiteX25-51" fmla="*/ 2647950 w 2838450"/>
                <a:gd name="connsiteY25-52" fmla="*/ 2400300 h 3009900"/>
                <a:gd name="connsiteX26-53" fmla="*/ 1257300 w 2838450"/>
                <a:gd name="connsiteY26-54" fmla="*/ 2667000 h 3009900"/>
                <a:gd name="connsiteX27-55" fmla="*/ 1504950 w 2838450"/>
                <a:gd name="connsiteY27-56" fmla="*/ 2819400 h 3009900"/>
                <a:gd name="connsiteX28-57" fmla="*/ 2647950 w 2838450"/>
                <a:gd name="connsiteY28-58" fmla="*/ 2647950 h 3009900"/>
                <a:gd name="connsiteX29-59" fmla="*/ 2647950 w 2838450"/>
                <a:gd name="connsiteY29-60" fmla="*/ 2952750 h 3009900"/>
                <a:gd name="connsiteX30-61" fmla="*/ 0 w 2838450"/>
                <a:gd name="connsiteY30-62" fmla="*/ 3009900 h 3009900"/>
                <a:gd name="connsiteX31-63" fmla="*/ 9 w 2838450"/>
                <a:gd name="connsiteY31-64" fmla="*/ 3009787 h 3009900"/>
                <a:gd name="connsiteX32-65" fmla="*/ 1419225 w 2838450"/>
                <a:gd name="connsiteY32-66" fmla="*/ 2979157 h 3009900"/>
                <a:gd name="connsiteX33-67" fmla="*/ 1403526 w 2838450"/>
                <a:gd name="connsiteY33-68" fmla="*/ 2973410 h 3009900"/>
                <a:gd name="connsiteX34-69" fmla="*/ 388311 w 2838450"/>
                <a:gd name="connsiteY34-70" fmla="*/ 1600152 h 3009900"/>
                <a:gd name="connsiteX35-71" fmla="*/ 385297 w 2838450"/>
                <a:gd name="connsiteY35-72" fmla="*/ 1540457 h 3009900"/>
                <a:gd name="connsiteX36-73" fmla="*/ 375769 w 2838450"/>
                <a:gd name="connsiteY36-74" fmla="*/ 1524000 h 3009900"/>
                <a:gd name="connsiteX37-75" fmla="*/ 384438 w 2838450"/>
                <a:gd name="connsiteY37-76" fmla="*/ 1523447 h 3009900"/>
                <a:gd name="connsiteX38-77" fmla="*/ 379656 w 2838450"/>
                <a:gd name="connsiteY38-78" fmla="*/ 1428750 h 3009900"/>
                <a:gd name="connsiteX39-79" fmla="*/ 1118765 w 2838450"/>
                <a:gd name="connsiteY39-80" fmla="*/ 38653 h 3009900"/>
                <a:gd name="connsiteX40-81" fmla="*/ 1160496 w 2838450"/>
                <a:gd name="connsiteY40-82" fmla="*/ 13301 h 3009900"/>
                <a:gd name="connsiteX41" fmla="*/ 2038350 w 2838450"/>
                <a:gd name="connsiteY41" fmla="*/ 0 h 3009900"/>
                <a:gd name="connsiteX0-83" fmla="*/ 2038350 w 2838450"/>
                <a:gd name="connsiteY0-84" fmla="*/ 0 h 3009900"/>
                <a:gd name="connsiteX1-85" fmla="*/ 2095500 w 2838450"/>
                <a:gd name="connsiteY1-86" fmla="*/ 171450 h 3009900"/>
                <a:gd name="connsiteX2-87" fmla="*/ 2076450 w 2838450"/>
                <a:gd name="connsiteY2-88" fmla="*/ 228600 h 3009900"/>
                <a:gd name="connsiteX3-89" fmla="*/ 1507945 w 2838450"/>
                <a:gd name="connsiteY3-90" fmla="*/ 250179 h 3009900"/>
                <a:gd name="connsiteX4-91" fmla="*/ 1219200 w 2838450"/>
                <a:gd name="connsiteY4-92" fmla="*/ 323850 h 3009900"/>
                <a:gd name="connsiteX5-93" fmla="*/ 1181100 w 2838450"/>
                <a:gd name="connsiteY5-94" fmla="*/ 533400 h 3009900"/>
                <a:gd name="connsiteX6-95" fmla="*/ 1314450 w 2838450"/>
                <a:gd name="connsiteY6-96" fmla="*/ 571500 h 3009900"/>
                <a:gd name="connsiteX7-97" fmla="*/ 1924050 w 2838450"/>
                <a:gd name="connsiteY7-98" fmla="*/ 533400 h 3009900"/>
                <a:gd name="connsiteX8-99" fmla="*/ 1962150 w 2838450"/>
                <a:gd name="connsiteY8-100" fmla="*/ 647700 h 3009900"/>
                <a:gd name="connsiteX9-101" fmla="*/ 1962150 w 2838450"/>
                <a:gd name="connsiteY9-102" fmla="*/ 723900 h 3009900"/>
                <a:gd name="connsiteX10-103" fmla="*/ 552450 w 2838450"/>
                <a:gd name="connsiteY10-104" fmla="*/ 914400 h 3009900"/>
                <a:gd name="connsiteX11-105" fmla="*/ 590550 w 2838450"/>
                <a:gd name="connsiteY11-106" fmla="*/ 1314450 h 3009900"/>
                <a:gd name="connsiteX12-107" fmla="*/ 2343150 w 2838450"/>
                <a:gd name="connsiteY12-108" fmla="*/ 1104900 h 3009900"/>
                <a:gd name="connsiteX13-109" fmla="*/ 2305050 w 2838450"/>
                <a:gd name="connsiteY13-110" fmla="*/ 1314450 h 3009900"/>
                <a:gd name="connsiteX14-111" fmla="*/ 2286000 w 2838450"/>
                <a:gd name="connsiteY14-112" fmla="*/ 1390650 h 3009900"/>
                <a:gd name="connsiteX15-113" fmla="*/ 1276350 w 2838450"/>
                <a:gd name="connsiteY15-114" fmla="*/ 1466850 h 3009900"/>
                <a:gd name="connsiteX16-115" fmla="*/ 381000 w 2838450"/>
                <a:gd name="connsiteY16-116" fmla="*/ 1524000 h 3009900"/>
                <a:gd name="connsiteX17-117" fmla="*/ 590550 w 2838450"/>
                <a:gd name="connsiteY17-118" fmla="*/ 1885950 h 3009900"/>
                <a:gd name="connsiteX18-119" fmla="*/ 1562100 w 2838450"/>
                <a:gd name="connsiteY18-120" fmla="*/ 1752600 h 3009900"/>
                <a:gd name="connsiteX19-121" fmla="*/ 1600200 w 2838450"/>
                <a:gd name="connsiteY19-122" fmla="*/ 2000250 h 3009900"/>
                <a:gd name="connsiteX20-123" fmla="*/ 1352550 w 2838450"/>
                <a:gd name="connsiteY20-124" fmla="*/ 2057400 h 3009900"/>
                <a:gd name="connsiteX21-125" fmla="*/ 800100 w 2838450"/>
                <a:gd name="connsiteY21-126" fmla="*/ 2171700 h 3009900"/>
                <a:gd name="connsiteX22-127" fmla="*/ 1162050 w 2838450"/>
                <a:gd name="connsiteY22-128" fmla="*/ 2343150 h 3009900"/>
                <a:gd name="connsiteX23-129" fmla="*/ 2400300 w 2838450"/>
                <a:gd name="connsiteY23-130" fmla="*/ 2152650 h 3009900"/>
                <a:gd name="connsiteX24-131" fmla="*/ 2838450 w 2838450"/>
                <a:gd name="connsiteY24-132" fmla="*/ 2114550 h 3009900"/>
                <a:gd name="connsiteX25-133" fmla="*/ 2781300 w 2838450"/>
                <a:gd name="connsiteY25-134" fmla="*/ 2362200 h 3009900"/>
                <a:gd name="connsiteX26-135" fmla="*/ 2647950 w 2838450"/>
                <a:gd name="connsiteY26-136" fmla="*/ 2400300 h 3009900"/>
                <a:gd name="connsiteX27-137" fmla="*/ 1257300 w 2838450"/>
                <a:gd name="connsiteY27-138" fmla="*/ 2667000 h 3009900"/>
                <a:gd name="connsiteX28-139" fmla="*/ 1504950 w 2838450"/>
                <a:gd name="connsiteY28-140" fmla="*/ 2819400 h 3009900"/>
                <a:gd name="connsiteX29-141" fmla="*/ 2647950 w 2838450"/>
                <a:gd name="connsiteY29-142" fmla="*/ 2647950 h 3009900"/>
                <a:gd name="connsiteX30-143" fmla="*/ 2647950 w 2838450"/>
                <a:gd name="connsiteY30-144" fmla="*/ 2952750 h 3009900"/>
                <a:gd name="connsiteX31-145" fmla="*/ 0 w 2838450"/>
                <a:gd name="connsiteY31-146" fmla="*/ 3009900 h 3009900"/>
                <a:gd name="connsiteX32-147" fmla="*/ 9 w 2838450"/>
                <a:gd name="connsiteY32-148" fmla="*/ 3009787 h 3009900"/>
                <a:gd name="connsiteX33-149" fmla="*/ 1419225 w 2838450"/>
                <a:gd name="connsiteY33-150" fmla="*/ 2979157 h 3009900"/>
                <a:gd name="connsiteX34-151" fmla="*/ 1403526 w 2838450"/>
                <a:gd name="connsiteY34-152" fmla="*/ 2973410 h 3009900"/>
                <a:gd name="connsiteX35-153" fmla="*/ 388311 w 2838450"/>
                <a:gd name="connsiteY35-154" fmla="*/ 1600152 h 3009900"/>
                <a:gd name="connsiteX36-155" fmla="*/ 385297 w 2838450"/>
                <a:gd name="connsiteY36-156" fmla="*/ 1540457 h 3009900"/>
                <a:gd name="connsiteX37-157" fmla="*/ 375769 w 2838450"/>
                <a:gd name="connsiteY37-158" fmla="*/ 1524000 h 3009900"/>
                <a:gd name="connsiteX38-159" fmla="*/ 384438 w 2838450"/>
                <a:gd name="connsiteY38-160" fmla="*/ 1523447 h 3009900"/>
                <a:gd name="connsiteX39-161" fmla="*/ 379656 w 2838450"/>
                <a:gd name="connsiteY39-162" fmla="*/ 1428750 h 3009900"/>
                <a:gd name="connsiteX40-163" fmla="*/ 1118765 w 2838450"/>
                <a:gd name="connsiteY40-164" fmla="*/ 38653 h 3009900"/>
                <a:gd name="connsiteX41-165" fmla="*/ 1160496 w 2838450"/>
                <a:gd name="connsiteY41-166" fmla="*/ 13301 h 3009900"/>
                <a:gd name="connsiteX42" fmla="*/ 2038350 w 2838450"/>
                <a:gd name="connsiteY42" fmla="*/ 0 h 3009900"/>
                <a:gd name="connsiteX0-167" fmla="*/ 2038350 w 2838450"/>
                <a:gd name="connsiteY0-168" fmla="*/ 0 h 3009900"/>
                <a:gd name="connsiteX1-169" fmla="*/ 2095500 w 2838450"/>
                <a:gd name="connsiteY1-170" fmla="*/ 171450 h 3009900"/>
                <a:gd name="connsiteX2-171" fmla="*/ 2076450 w 2838450"/>
                <a:gd name="connsiteY2-172" fmla="*/ 228600 h 3009900"/>
                <a:gd name="connsiteX3-173" fmla="*/ 1507945 w 2838450"/>
                <a:gd name="connsiteY3-174" fmla="*/ 250179 h 3009900"/>
                <a:gd name="connsiteX4-175" fmla="*/ 1219200 w 2838450"/>
                <a:gd name="connsiteY4-176" fmla="*/ 323850 h 3009900"/>
                <a:gd name="connsiteX5-177" fmla="*/ 1181100 w 2838450"/>
                <a:gd name="connsiteY5-178" fmla="*/ 533400 h 3009900"/>
                <a:gd name="connsiteX6-179" fmla="*/ 1314450 w 2838450"/>
                <a:gd name="connsiteY6-180" fmla="*/ 571500 h 3009900"/>
                <a:gd name="connsiteX7-181" fmla="*/ 1924050 w 2838450"/>
                <a:gd name="connsiteY7-182" fmla="*/ 533400 h 3009900"/>
                <a:gd name="connsiteX8-183" fmla="*/ 1962150 w 2838450"/>
                <a:gd name="connsiteY8-184" fmla="*/ 647700 h 3009900"/>
                <a:gd name="connsiteX9-185" fmla="*/ 1962150 w 2838450"/>
                <a:gd name="connsiteY9-186" fmla="*/ 723900 h 3009900"/>
                <a:gd name="connsiteX10-187" fmla="*/ 552450 w 2838450"/>
                <a:gd name="connsiteY10-188" fmla="*/ 914400 h 3009900"/>
                <a:gd name="connsiteX11-189" fmla="*/ 590550 w 2838450"/>
                <a:gd name="connsiteY11-190" fmla="*/ 1314450 h 3009900"/>
                <a:gd name="connsiteX12-191" fmla="*/ 2343150 w 2838450"/>
                <a:gd name="connsiteY12-192" fmla="*/ 1104900 h 3009900"/>
                <a:gd name="connsiteX13-193" fmla="*/ 2305050 w 2838450"/>
                <a:gd name="connsiteY13-194" fmla="*/ 1314450 h 3009900"/>
                <a:gd name="connsiteX14-195" fmla="*/ 2286000 w 2838450"/>
                <a:gd name="connsiteY14-196" fmla="*/ 1390650 h 3009900"/>
                <a:gd name="connsiteX15-197" fmla="*/ 1276350 w 2838450"/>
                <a:gd name="connsiteY15-198" fmla="*/ 1466850 h 3009900"/>
                <a:gd name="connsiteX16-199" fmla="*/ 381000 w 2838450"/>
                <a:gd name="connsiteY16-200" fmla="*/ 1524000 h 3009900"/>
                <a:gd name="connsiteX17-201" fmla="*/ 590550 w 2838450"/>
                <a:gd name="connsiteY17-202" fmla="*/ 1885950 h 3009900"/>
                <a:gd name="connsiteX18-203" fmla="*/ 1562100 w 2838450"/>
                <a:gd name="connsiteY18-204" fmla="*/ 1752600 h 3009900"/>
                <a:gd name="connsiteX19-205" fmla="*/ 1600200 w 2838450"/>
                <a:gd name="connsiteY19-206" fmla="*/ 2000250 h 3009900"/>
                <a:gd name="connsiteX20-207" fmla="*/ 1352550 w 2838450"/>
                <a:gd name="connsiteY20-208" fmla="*/ 2057400 h 3009900"/>
                <a:gd name="connsiteX21-209" fmla="*/ 800100 w 2838450"/>
                <a:gd name="connsiteY21-210" fmla="*/ 2171700 h 3009900"/>
                <a:gd name="connsiteX22-211" fmla="*/ 1162050 w 2838450"/>
                <a:gd name="connsiteY22-212" fmla="*/ 2343150 h 3009900"/>
                <a:gd name="connsiteX23-213" fmla="*/ 2400300 w 2838450"/>
                <a:gd name="connsiteY23-214" fmla="*/ 2152650 h 3009900"/>
                <a:gd name="connsiteX24-215" fmla="*/ 2838450 w 2838450"/>
                <a:gd name="connsiteY24-216" fmla="*/ 2114550 h 3009900"/>
                <a:gd name="connsiteX25-217" fmla="*/ 2781300 w 2838450"/>
                <a:gd name="connsiteY25-218" fmla="*/ 2362200 h 3009900"/>
                <a:gd name="connsiteX26-219" fmla="*/ 2647950 w 2838450"/>
                <a:gd name="connsiteY26-220" fmla="*/ 2400300 h 3009900"/>
                <a:gd name="connsiteX27-221" fmla="*/ 1257300 w 2838450"/>
                <a:gd name="connsiteY27-222" fmla="*/ 2667000 h 3009900"/>
                <a:gd name="connsiteX28-223" fmla="*/ 1504950 w 2838450"/>
                <a:gd name="connsiteY28-224" fmla="*/ 2819400 h 3009900"/>
                <a:gd name="connsiteX29-225" fmla="*/ 2647950 w 2838450"/>
                <a:gd name="connsiteY29-226" fmla="*/ 2647950 h 3009900"/>
                <a:gd name="connsiteX30-227" fmla="*/ 2647950 w 2838450"/>
                <a:gd name="connsiteY30-228" fmla="*/ 2952750 h 3009900"/>
                <a:gd name="connsiteX31-229" fmla="*/ 0 w 2838450"/>
                <a:gd name="connsiteY31-230" fmla="*/ 3009900 h 3009900"/>
                <a:gd name="connsiteX32-231" fmla="*/ 9 w 2838450"/>
                <a:gd name="connsiteY32-232" fmla="*/ 3009787 h 3009900"/>
                <a:gd name="connsiteX33-233" fmla="*/ 1419225 w 2838450"/>
                <a:gd name="connsiteY33-234" fmla="*/ 2979157 h 3009900"/>
                <a:gd name="connsiteX34-235" fmla="*/ 1403526 w 2838450"/>
                <a:gd name="connsiteY34-236" fmla="*/ 2973410 h 3009900"/>
                <a:gd name="connsiteX35-237" fmla="*/ 388311 w 2838450"/>
                <a:gd name="connsiteY35-238" fmla="*/ 1600152 h 3009900"/>
                <a:gd name="connsiteX36-239" fmla="*/ 385297 w 2838450"/>
                <a:gd name="connsiteY36-240" fmla="*/ 1540457 h 3009900"/>
                <a:gd name="connsiteX37-241" fmla="*/ 375769 w 2838450"/>
                <a:gd name="connsiteY37-242" fmla="*/ 1524000 h 3009900"/>
                <a:gd name="connsiteX38-243" fmla="*/ 384438 w 2838450"/>
                <a:gd name="connsiteY38-244" fmla="*/ 1523447 h 3009900"/>
                <a:gd name="connsiteX39-245" fmla="*/ 379656 w 2838450"/>
                <a:gd name="connsiteY39-246" fmla="*/ 1428750 h 3009900"/>
                <a:gd name="connsiteX40-247" fmla="*/ 1118765 w 2838450"/>
                <a:gd name="connsiteY40-248" fmla="*/ 38653 h 3009900"/>
                <a:gd name="connsiteX41-249" fmla="*/ 1160496 w 2838450"/>
                <a:gd name="connsiteY41-250" fmla="*/ 13301 h 3009900"/>
                <a:gd name="connsiteX42-251" fmla="*/ 2038350 w 2838450"/>
                <a:gd name="connsiteY42-252" fmla="*/ 0 h 3009900"/>
                <a:gd name="connsiteX0-253" fmla="*/ 2038350 w 2838450"/>
                <a:gd name="connsiteY0-254" fmla="*/ 0 h 3009900"/>
                <a:gd name="connsiteX1-255" fmla="*/ 2095500 w 2838450"/>
                <a:gd name="connsiteY1-256" fmla="*/ 171450 h 3009900"/>
                <a:gd name="connsiteX2-257" fmla="*/ 2076450 w 2838450"/>
                <a:gd name="connsiteY2-258" fmla="*/ 228600 h 3009900"/>
                <a:gd name="connsiteX3-259" fmla="*/ 1507945 w 2838450"/>
                <a:gd name="connsiteY3-260" fmla="*/ 250179 h 3009900"/>
                <a:gd name="connsiteX4-261" fmla="*/ 1219200 w 2838450"/>
                <a:gd name="connsiteY4-262" fmla="*/ 323850 h 3009900"/>
                <a:gd name="connsiteX5-263" fmla="*/ 1181100 w 2838450"/>
                <a:gd name="connsiteY5-264" fmla="*/ 533400 h 3009900"/>
                <a:gd name="connsiteX6-265" fmla="*/ 1314450 w 2838450"/>
                <a:gd name="connsiteY6-266" fmla="*/ 571500 h 3009900"/>
                <a:gd name="connsiteX7-267" fmla="*/ 1924050 w 2838450"/>
                <a:gd name="connsiteY7-268" fmla="*/ 533400 h 3009900"/>
                <a:gd name="connsiteX8-269" fmla="*/ 1962150 w 2838450"/>
                <a:gd name="connsiteY8-270" fmla="*/ 647700 h 3009900"/>
                <a:gd name="connsiteX9-271" fmla="*/ 1962150 w 2838450"/>
                <a:gd name="connsiteY9-272" fmla="*/ 723900 h 3009900"/>
                <a:gd name="connsiteX10-273" fmla="*/ 552450 w 2838450"/>
                <a:gd name="connsiteY10-274" fmla="*/ 914400 h 3009900"/>
                <a:gd name="connsiteX11-275" fmla="*/ 590550 w 2838450"/>
                <a:gd name="connsiteY11-276" fmla="*/ 1314450 h 3009900"/>
                <a:gd name="connsiteX12-277" fmla="*/ 2343150 w 2838450"/>
                <a:gd name="connsiteY12-278" fmla="*/ 1104900 h 3009900"/>
                <a:gd name="connsiteX13-279" fmla="*/ 2305050 w 2838450"/>
                <a:gd name="connsiteY13-280" fmla="*/ 1314450 h 3009900"/>
                <a:gd name="connsiteX14-281" fmla="*/ 2286000 w 2838450"/>
                <a:gd name="connsiteY14-282" fmla="*/ 1390650 h 3009900"/>
                <a:gd name="connsiteX15-283" fmla="*/ 1276350 w 2838450"/>
                <a:gd name="connsiteY15-284" fmla="*/ 1466850 h 3009900"/>
                <a:gd name="connsiteX16-285" fmla="*/ 381000 w 2838450"/>
                <a:gd name="connsiteY16-286" fmla="*/ 1524000 h 3009900"/>
                <a:gd name="connsiteX17-287" fmla="*/ 590550 w 2838450"/>
                <a:gd name="connsiteY17-288" fmla="*/ 1885950 h 3009900"/>
                <a:gd name="connsiteX18-289" fmla="*/ 1562100 w 2838450"/>
                <a:gd name="connsiteY18-290" fmla="*/ 1752600 h 3009900"/>
                <a:gd name="connsiteX19-291" fmla="*/ 1600200 w 2838450"/>
                <a:gd name="connsiteY19-292" fmla="*/ 2000250 h 3009900"/>
                <a:gd name="connsiteX20-293" fmla="*/ 1352550 w 2838450"/>
                <a:gd name="connsiteY20-294" fmla="*/ 2057400 h 3009900"/>
                <a:gd name="connsiteX21-295" fmla="*/ 800100 w 2838450"/>
                <a:gd name="connsiteY21-296" fmla="*/ 2171700 h 3009900"/>
                <a:gd name="connsiteX22-297" fmla="*/ 1162050 w 2838450"/>
                <a:gd name="connsiteY22-298" fmla="*/ 2343150 h 3009900"/>
                <a:gd name="connsiteX23-299" fmla="*/ 2400300 w 2838450"/>
                <a:gd name="connsiteY23-300" fmla="*/ 2152650 h 3009900"/>
                <a:gd name="connsiteX24-301" fmla="*/ 2838450 w 2838450"/>
                <a:gd name="connsiteY24-302" fmla="*/ 2114550 h 3009900"/>
                <a:gd name="connsiteX25-303" fmla="*/ 2781300 w 2838450"/>
                <a:gd name="connsiteY25-304" fmla="*/ 2362200 h 3009900"/>
                <a:gd name="connsiteX26-305" fmla="*/ 2647950 w 2838450"/>
                <a:gd name="connsiteY26-306" fmla="*/ 2400300 h 3009900"/>
                <a:gd name="connsiteX27-307" fmla="*/ 1257300 w 2838450"/>
                <a:gd name="connsiteY27-308" fmla="*/ 2667000 h 3009900"/>
                <a:gd name="connsiteX28-309" fmla="*/ 1504950 w 2838450"/>
                <a:gd name="connsiteY28-310" fmla="*/ 2819400 h 3009900"/>
                <a:gd name="connsiteX29-311" fmla="*/ 2647950 w 2838450"/>
                <a:gd name="connsiteY29-312" fmla="*/ 2647950 h 3009900"/>
                <a:gd name="connsiteX30-313" fmla="*/ 2647950 w 2838450"/>
                <a:gd name="connsiteY30-314" fmla="*/ 2952750 h 3009900"/>
                <a:gd name="connsiteX31-315" fmla="*/ 0 w 2838450"/>
                <a:gd name="connsiteY31-316" fmla="*/ 3009900 h 3009900"/>
                <a:gd name="connsiteX32-317" fmla="*/ 9 w 2838450"/>
                <a:gd name="connsiteY32-318" fmla="*/ 3009787 h 3009900"/>
                <a:gd name="connsiteX33-319" fmla="*/ 1419225 w 2838450"/>
                <a:gd name="connsiteY33-320" fmla="*/ 2979157 h 3009900"/>
                <a:gd name="connsiteX34-321" fmla="*/ 1403526 w 2838450"/>
                <a:gd name="connsiteY34-322" fmla="*/ 2973410 h 3009900"/>
                <a:gd name="connsiteX35-323" fmla="*/ 388311 w 2838450"/>
                <a:gd name="connsiteY35-324" fmla="*/ 1600152 h 3009900"/>
                <a:gd name="connsiteX36-325" fmla="*/ 385297 w 2838450"/>
                <a:gd name="connsiteY36-326" fmla="*/ 1540457 h 3009900"/>
                <a:gd name="connsiteX37-327" fmla="*/ 375769 w 2838450"/>
                <a:gd name="connsiteY37-328" fmla="*/ 1524000 h 3009900"/>
                <a:gd name="connsiteX38-329" fmla="*/ 384438 w 2838450"/>
                <a:gd name="connsiteY38-330" fmla="*/ 1523447 h 3009900"/>
                <a:gd name="connsiteX39-331" fmla="*/ 379656 w 2838450"/>
                <a:gd name="connsiteY39-332" fmla="*/ 1428750 h 3009900"/>
                <a:gd name="connsiteX40-333" fmla="*/ 1118765 w 2838450"/>
                <a:gd name="connsiteY40-334" fmla="*/ 38653 h 3009900"/>
                <a:gd name="connsiteX41-335" fmla="*/ 1160496 w 2838450"/>
                <a:gd name="connsiteY41-336" fmla="*/ 13301 h 3009900"/>
                <a:gd name="connsiteX42-337" fmla="*/ 2038350 w 2838450"/>
                <a:gd name="connsiteY42-338" fmla="*/ 0 h 3009900"/>
                <a:gd name="connsiteX0-339" fmla="*/ 2038350 w 2838450"/>
                <a:gd name="connsiteY0-340" fmla="*/ 0 h 3009900"/>
                <a:gd name="connsiteX1-341" fmla="*/ 2095500 w 2838450"/>
                <a:gd name="connsiteY1-342" fmla="*/ 171450 h 3009900"/>
                <a:gd name="connsiteX2-343" fmla="*/ 2076450 w 2838450"/>
                <a:gd name="connsiteY2-344" fmla="*/ 228600 h 3009900"/>
                <a:gd name="connsiteX3-345" fmla="*/ 1507945 w 2838450"/>
                <a:gd name="connsiteY3-346" fmla="*/ 250179 h 3009900"/>
                <a:gd name="connsiteX4-347" fmla="*/ 1219200 w 2838450"/>
                <a:gd name="connsiteY4-348" fmla="*/ 323850 h 3009900"/>
                <a:gd name="connsiteX5-349" fmla="*/ 1181100 w 2838450"/>
                <a:gd name="connsiteY5-350" fmla="*/ 533400 h 3009900"/>
                <a:gd name="connsiteX6-351" fmla="*/ 1314450 w 2838450"/>
                <a:gd name="connsiteY6-352" fmla="*/ 571500 h 3009900"/>
                <a:gd name="connsiteX7-353" fmla="*/ 1924050 w 2838450"/>
                <a:gd name="connsiteY7-354" fmla="*/ 533400 h 3009900"/>
                <a:gd name="connsiteX8-355" fmla="*/ 1962150 w 2838450"/>
                <a:gd name="connsiteY8-356" fmla="*/ 647700 h 3009900"/>
                <a:gd name="connsiteX9-357" fmla="*/ 1962150 w 2838450"/>
                <a:gd name="connsiteY9-358" fmla="*/ 723900 h 3009900"/>
                <a:gd name="connsiteX10-359" fmla="*/ 552450 w 2838450"/>
                <a:gd name="connsiteY10-360" fmla="*/ 914400 h 3009900"/>
                <a:gd name="connsiteX11-361" fmla="*/ 590550 w 2838450"/>
                <a:gd name="connsiteY11-362" fmla="*/ 1314450 h 3009900"/>
                <a:gd name="connsiteX12-363" fmla="*/ 2343150 w 2838450"/>
                <a:gd name="connsiteY12-364" fmla="*/ 1104900 h 3009900"/>
                <a:gd name="connsiteX13-365" fmla="*/ 2305050 w 2838450"/>
                <a:gd name="connsiteY13-366" fmla="*/ 1314450 h 3009900"/>
                <a:gd name="connsiteX14-367" fmla="*/ 2286000 w 2838450"/>
                <a:gd name="connsiteY14-368" fmla="*/ 1390650 h 3009900"/>
                <a:gd name="connsiteX15-369" fmla="*/ 1276350 w 2838450"/>
                <a:gd name="connsiteY15-370" fmla="*/ 1466850 h 3009900"/>
                <a:gd name="connsiteX16-371" fmla="*/ 381000 w 2838450"/>
                <a:gd name="connsiteY16-372" fmla="*/ 1524000 h 3009900"/>
                <a:gd name="connsiteX17-373" fmla="*/ 590550 w 2838450"/>
                <a:gd name="connsiteY17-374" fmla="*/ 1885950 h 3009900"/>
                <a:gd name="connsiteX18-375" fmla="*/ 1562100 w 2838450"/>
                <a:gd name="connsiteY18-376" fmla="*/ 1752600 h 3009900"/>
                <a:gd name="connsiteX19-377" fmla="*/ 1600200 w 2838450"/>
                <a:gd name="connsiteY19-378" fmla="*/ 2000250 h 3009900"/>
                <a:gd name="connsiteX20-379" fmla="*/ 1352550 w 2838450"/>
                <a:gd name="connsiteY20-380" fmla="*/ 2057400 h 3009900"/>
                <a:gd name="connsiteX21-381" fmla="*/ 800100 w 2838450"/>
                <a:gd name="connsiteY21-382" fmla="*/ 2171700 h 3009900"/>
                <a:gd name="connsiteX22-383" fmla="*/ 1162050 w 2838450"/>
                <a:gd name="connsiteY22-384" fmla="*/ 2343150 h 3009900"/>
                <a:gd name="connsiteX23-385" fmla="*/ 2400300 w 2838450"/>
                <a:gd name="connsiteY23-386" fmla="*/ 2152650 h 3009900"/>
                <a:gd name="connsiteX24-387" fmla="*/ 2838450 w 2838450"/>
                <a:gd name="connsiteY24-388" fmla="*/ 2114550 h 3009900"/>
                <a:gd name="connsiteX25-389" fmla="*/ 2781300 w 2838450"/>
                <a:gd name="connsiteY25-390" fmla="*/ 2362200 h 3009900"/>
                <a:gd name="connsiteX26-391" fmla="*/ 2647950 w 2838450"/>
                <a:gd name="connsiteY26-392" fmla="*/ 2400300 h 3009900"/>
                <a:gd name="connsiteX27-393" fmla="*/ 1257300 w 2838450"/>
                <a:gd name="connsiteY27-394" fmla="*/ 2667000 h 3009900"/>
                <a:gd name="connsiteX28-395" fmla="*/ 1504950 w 2838450"/>
                <a:gd name="connsiteY28-396" fmla="*/ 2819400 h 3009900"/>
                <a:gd name="connsiteX29-397" fmla="*/ 2647950 w 2838450"/>
                <a:gd name="connsiteY29-398" fmla="*/ 2647950 h 3009900"/>
                <a:gd name="connsiteX30-399" fmla="*/ 2647950 w 2838450"/>
                <a:gd name="connsiteY30-400" fmla="*/ 2952750 h 3009900"/>
                <a:gd name="connsiteX31-401" fmla="*/ 0 w 2838450"/>
                <a:gd name="connsiteY31-402" fmla="*/ 3009900 h 3009900"/>
                <a:gd name="connsiteX32-403" fmla="*/ 9 w 2838450"/>
                <a:gd name="connsiteY32-404" fmla="*/ 3009787 h 3009900"/>
                <a:gd name="connsiteX33-405" fmla="*/ 1419225 w 2838450"/>
                <a:gd name="connsiteY33-406" fmla="*/ 2979157 h 3009900"/>
                <a:gd name="connsiteX34-407" fmla="*/ 1403526 w 2838450"/>
                <a:gd name="connsiteY34-408" fmla="*/ 2973410 h 3009900"/>
                <a:gd name="connsiteX35-409" fmla="*/ 388311 w 2838450"/>
                <a:gd name="connsiteY35-410" fmla="*/ 1600152 h 3009900"/>
                <a:gd name="connsiteX36-411" fmla="*/ 385297 w 2838450"/>
                <a:gd name="connsiteY36-412" fmla="*/ 1540457 h 3009900"/>
                <a:gd name="connsiteX37-413" fmla="*/ 375769 w 2838450"/>
                <a:gd name="connsiteY37-414" fmla="*/ 1524000 h 3009900"/>
                <a:gd name="connsiteX38-415" fmla="*/ 384438 w 2838450"/>
                <a:gd name="connsiteY38-416" fmla="*/ 1523447 h 3009900"/>
                <a:gd name="connsiteX39-417" fmla="*/ 379656 w 2838450"/>
                <a:gd name="connsiteY39-418" fmla="*/ 1428750 h 3009900"/>
                <a:gd name="connsiteX40-419" fmla="*/ 1118765 w 2838450"/>
                <a:gd name="connsiteY40-420" fmla="*/ 38653 h 3009900"/>
                <a:gd name="connsiteX41-421" fmla="*/ 1160496 w 2838450"/>
                <a:gd name="connsiteY41-422" fmla="*/ 13301 h 3009900"/>
                <a:gd name="connsiteX42-423" fmla="*/ 2038350 w 2838450"/>
                <a:gd name="connsiteY42-424" fmla="*/ 0 h 3009900"/>
                <a:gd name="connsiteX0-425" fmla="*/ 2038350 w 2838450"/>
                <a:gd name="connsiteY0-426" fmla="*/ 0 h 3009900"/>
                <a:gd name="connsiteX1-427" fmla="*/ 2095500 w 2838450"/>
                <a:gd name="connsiteY1-428" fmla="*/ 171450 h 3009900"/>
                <a:gd name="connsiteX2-429" fmla="*/ 2076450 w 2838450"/>
                <a:gd name="connsiteY2-430" fmla="*/ 228600 h 3009900"/>
                <a:gd name="connsiteX3-431" fmla="*/ 1507945 w 2838450"/>
                <a:gd name="connsiteY3-432" fmla="*/ 250179 h 3009900"/>
                <a:gd name="connsiteX4-433" fmla="*/ 1219200 w 2838450"/>
                <a:gd name="connsiteY4-434" fmla="*/ 323850 h 3009900"/>
                <a:gd name="connsiteX5-435" fmla="*/ 1181100 w 2838450"/>
                <a:gd name="connsiteY5-436" fmla="*/ 533400 h 3009900"/>
                <a:gd name="connsiteX6-437" fmla="*/ 1314450 w 2838450"/>
                <a:gd name="connsiteY6-438" fmla="*/ 571500 h 3009900"/>
                <a:gd name="connsiteX7-439" fmla="*/ 1924050 w 2838450"/>
                <a:gd name="connsiteY7-440" fmla="*/ 533400 h 3009900"/>
                <a:gd name="connsiteX8-441" fmla="*/ 1962150 w 2838450"/>
                <a:gd name="connsiteY8-442" fmla="*/ 647700 h 3009900"/>
                <a:gd name="connsiteX9-443" fmla="*/ 1962150 w 2838450"/>
                <a:gd name="connsiteY9-444" fmla="*/ 723900 h 3009900"/>
                <a:gd name="connsiteX10-445" fmla="*/ 552450 w 2838450"/>
                <a:gd name="connsiteY10-446" fmla="*/ 914400 h 3009900"/>
                <a:gd name="connsiteX11-447" fmla="*/ 590550 w 2838450"/>
                <a:gd name="connsiteY11-448" fmla="*/ 1314450 h 3009900"/>
                <a:gd name="connsiteX12-449" fmla="*/ 2343150 w 2838450"/>
                <a:gd name="connsiteY12-450" fmla="*/ 1104900 h 3009900"/>
                <a:gd name="connsiteX13-451" fmla="*/ 2305050 w 2838450"/>
                <a:gd name="connsiteY13-452" fmla="*/ 1314450 h 3009900"/>
                <a:gd name="connsiteX14-453" fmla="*/ 2286000 w 2838450"/>
                <a:gd name="connsiteY14-454" fmla="*/ 1390650 h 3009900"/>
                <a:gd name="connsiteX15-455" fmla="*/ 1276350 w 2838450"/>
                <a:gd name="connsiteY15-456" fmla="*/ 1466850 h 3009900"/>
                <a:gd name="connsiteX16-457" fmla="*/ 381000 w 2838450"/>
                <a:gd name="connsiteY16-458" fmla="*/ 1524000 h 3009900"/>
                <a:gd name="connsiteX17-459" fmla="*/ 590550 w 2838450"/>
                <a:gd name="connsiteY17-460" fmla="*/ 1885950 h 3009900"/>
                <a:gd name="connsiteX18-461" fmla="*/ 1562100 w 2838450"/>
                <a:gd name="connsiteY18-462" fmla="*/ 1752600 h 3009900"/>
                <a:gd name="connsiteX19-463" fmla="*/ 1600200 w 2838450"/>
                <a:gd name="connsiteY19-464" fmla="*/ 2000250 h 3009900"/>
                <a:gd name="connsiteX20-465" fmla="*/ 1352550 w 2838450"/>
                <a:gd name="connsiteY20-466" fmla="*/ 2057400 h 3009900"/>
                <a:gd name="connsiteX21-467" fmla="*/ 800100 w 2838450"/>
                <a:gd name="connsiteY21-468" fmla="*/ 2171700 h 3009900"/>
                <a:gd name="connsiteX22-469" fmla="*/ 1162050 w 2838450"/>
                <a:gd name="connsiteY22-470" fmla="*/ 2343150 h 3009900"/>
                <a:gd name="connsiteX23-471" fmla="*/ 2400300 w 2838450"/>
                <a:gd name="connsiteY23-472" fmla="*/ 2152650 h 3009900"/>
                <a:gd name="connsiteX24-473" fmla="*/ 2838450 w 2838450"/>
                <a:gd name="connsiteY24-474" fmla="*/ 2114550 h 3009900"/>
                <a:gd name="connsiteX25-475" fmla="*/ 2781300 w 2838450"/>
                <a:gd name="connsiteY25-476" fmla="*/ 2362200 h 3009900"/>
                <a:gd name="connsiteX26-477" fmla="*/ 2647950 w 2838450"/>
                <a:gd name="connsiteY26-478" fmla="*/ 2400300 h 3009900"/>
                <a:gd name="connsiteX27-479" fmla="*/ 1257300 w 2838450"/>
                <a:gd name="connsiteY27-480" fmla="*/ 2667000 h 3009900"/>
                <a:gd name="connsiteX28-481" fmla="*/ 1504950 w 2838450"/>
                <a:gd name="connsiteY28-482" fmla="*/ 2819400 h 3009900"/>
                <a:gd name="connsiteX29-483" fmla="*/ 2647950 w 2838450"/>
                <a:gd name="connsiteY29-484" fmla="*/ 2647950 h 3009900"/>
                <a:gd name="connsiteX30-485" fmla="*/ 2647950 w 2838450"/>
                <a:gd name="connsiteY30-486" fmla="*/ 2952750 h 3009900"/>
                <a:gd name="connsiteX31-487" fmla="*/ 0 w 2838450"/>
                <a:gd name="connsiteY31-488" fmla="*/ 3009900 h 3009900"/>
                <a:gd name="connsiteX32-489" fmla="*/ 9 w 2838450"/>
                <a:gd name="connsiteY32-490" fmla="*/ 3009787 h 3009900"/>
                <a:gd name="connsiteX33-491" fmla="*/ 1419225 w 2838450"/>
                <a:gd name="connsiteY33-492" fmla="*/ 2979157 h 3009900"/>
                <a:gd name="connsiteX34-493" fmla="*/ 1403526 w 2838450"/>
                <a:gd name="connsiteY34-494" fmla="*/ 2973410 h 3009900"/>
                <a:gd name="connsiteX35-495" fmla="*/ 388311 w 2838450"/>
                <a:gd name="connsiteY35-496" fmla="*/ 1600152 h 3009900"/>
                <a:gd name="connsiteX36-497" fmla="*/ 385297 w 2838450"/>
                <a:gd name="connsiteY36-498" fmla="*/ 1540457 h 3009900"/>
                <a:gd name="connsiteX37-499" fmla="*/ 375769 w 2838450"/>
                <a:gd name="connsiteY37-500" fmla="*/ 1524000 h 3009900"/>
                <a:gd name="connsiteX38-501" fmla="*/ 384438 w 2838450"/>
                <a:gd name="connsiteY38-502" fmla="*/ 1523447 h 3009900"/>
                <a:gd name="connsiteX39-503" fmla="*/ 379656 w 2838450"/>
                <a:gd name="connsiteY39-504" fmla="*/ 1428750 h 3009900"/>
                <a:gd name="connsiteX40-505" fmla="*/ 1118765 w 2838450"/>
                <a:gd name="connsiteY40-506" fmla="*/ 38653 h 3009900"/>
                <a:gd name="connsiteX41-507" fmla="*/ 1160496 w 2838450"/>
                <a:gd name="connsiteY41-508" fmla="*/ 13301 h 3009900"/>
                <a:gd name="connsiteX42-509" fmla="*/ 2038350 w 2838450"/>
                <a:gd name="connsiteY42-510" fmla="*/ 0 h 3009900"/>
                <a:gd name="connsiteX0-511" fmla="*/ 2038350 w 2838450"/>
                <a:gd name="connsiteY0-512" fmla="*/ 0 h 3009900"/>
                <a:gd name="connsiteX1-513" fmla="*/ 2095500 w 2838450"/>
                <a:gd name="connsiteY1-514" fmla="*/ 171450 h 3009900"/>
                <a:gd name="connsiteX2-515" fmla="*/ 2076450 w 2838450"/>
                <a:gd name="connsiteY2-516" fmla="*/ 228600 h 3009900"/>
                <a:gd name="connsiteX3-517" fmla="*/ 1507945 w 2838450"/>
                <a:gd name="connsiteY3-518" fmla="*/ 250179 h 3009900"/>
                <a:gd name="connsiteX4-519" fmla="*/ 1219200 w 2838450"/>
                <a:gd name="connsiteY4-520" fmla="*/ 323850 h 3009900"/>
                <a:gd name="connsiteX5-521" fmla="*/ 1181100 w 2838450"/>
                <a:gd name="connsiteY5-522" fmla="*/ 533400 h 3009900"/>
                <a:gd name="connsiteX6-523" fmla="*/ 1314450 w 2838450"/>
                <a:gd name="connsiteY6-524" fmla="*/ 571500 h 3009900"/>
                <a:gd name="connsiteX7-525" fmla="*/ 1924050 w 2838450"/>
                <a:gd name="connsiteY7-526" fmla="*/ 533400 h 3009900"/>
                <a:gd name="connsiteX8-527" fmla="*/ 1962150 w 2838450"/>
                <a:gd name="connsiteY8-528" fmla="*/ 647700 h 3009900"/>
                <a:gd name="connsiteX9-529" fmla="*/ 1962150 w 2838450"/>
                <a:gd name="connsiteY9-530" fmla="*/ 723900 h 3009900"/>
                <a:gd name="connsiteX10-531" fmla="*/ 552450 w 2838450"/>
                <a:gd name="connsiteY10-532" fmla="*/ 914400 h 3009900"/>
                <a:gd name="connsiteX11-533" fmla="*/ 590550 w 2838450"/>
                <a:gd name="connsiteY11-534" fmla="*/ 1314450 h 3009900"/>
                <a:gd name="connsiteX12-535" fmla="*/ 2343150 w 2838450"/>
                <a:gd name="connsiteY12-536" fmla="*/ 1104900 h 3009900"/>
                <a:gd name="connsiteX13-537" fmla="*/ 2305050 w 2838450"/>
                <a:gd name="connsiteY13-538" fmla="*/ 1314450 h 3009900"/>
                <a:gd name="connsiteX14-539" fmla="*/ 2286000 w 2838450"/>
                <a:gd name="connsiteY14-540" fmla="*/ 1390650 h 3009900"/>
                <a:gd name="connsiteX15-541" fmla="*/ 1276350 w 2838450"/>
                <a:gd name="connsiteY15-542" fmla="*/ 1466850 h 3009900"/>
                <a:gd name="connsiteX16-543" fmla="*/ 381000 w 2838450"/>
                <a:gd name="connsiteY16-544" fmla="*/ 1524000 h 3009900"/>
                <a:gd name="connsiteX17-545" fmla="*/ 590550 w 2838450"/>
                <a:gd name="connsiteY17-546" fmla="*/ 1885950 h 3009900"/>
                <a:gd name="connsiteX18-547" fmla="*/ 1562100 w 2838450"/>
                <a:gd name="connsiteY18-548" fmla="*/ 1752600 h 3009900"/>
                <a:gd name="connsiteX19-549" fmla="*/ 1600200 w 2838450"/>
                <a:gd name="connsiteY19-550" fmla="*/ 2000250 h 3009900"/>
                <a:gd name="connsiteX20-551" fmla="*/ 1352550 w 2838450"/>
                <a:gd name="connsiteY20-552" fmla="*/ 2057400 h 3009900"/>
                <a:gd name="connsiteX21-553" fmla="*/ 800100 w 2838450"/>
                <a:gd name="connsiteY21-554" fmla="*/ 2171700 h 3009900"/>
                <a:gd name="connsiteX22-555" fmla="*/ 1162050 w 2838450"/>
                <a:gd name="connsiteY22-556" fmla="*/ 2343150 h 3009900"/>
                <a:gd name="connsiteX23-557" fmla="*/ 2400300 w 2838450"/>
                <a:gd name="connsiteY23-558" fmla="*/ 2152650 h 3009900"/>
                <a:gd name="connsiteX24-559" fmla="*/ 2838450 w 2838450"/>
                <a:gd name="connsiteY24-560" fmla="*/ 2114550 h 3009900"/>
                <a:gd name="connsiteX25-561" fmla="*/ 2781300 w 2838450"/>
                <a:gd name="connsiteY25-562" fmla="*/ 2362200 h 3009900"/>
                <a:gd name="connsiteX26-563" fmla="*/ 2647950 w 2838450"/>
                <a:gd name="connsiteY26-564" fmla="*/ 2400300 h 3009900"/>
                <a:gd name="connsiteX27-565" fmla="*/ 1257300 w 2838450"/>
                <a:gd name="connsiteY27-566" fmla="*/ 2667000 h 3009900"/>
                <a:gd name="connsiteX28-567" fmla="*/ 1504950 w 2838450"/>
                <a:gd name="connsiteY28-568" fmla="*/ 2819400 h 3009900"/>
                <a:gd name="connsiteX29-569" fmla="*/ 2647950 w 2838450"/>
                <a:gd name="connsiteY29-570" fmla="*/ 2647950 h 3009900"/>
                <a:gd name="connsiteX30-571" fmla="*/ 2647950 w 2838450"/>
                <a:gd name="connsiteY30-572" fmla="*/ 2952750 h 3009900"/>
                <a:gd name="connsiteX31-573" fmla="*/ 0 w 2838450"/>
                <a:gd name="connsiteY31-574" fmla="*/ 3009900 h 3009900"/>
                <a:gd name="connsiteX32-575" fmla="*/ 9 w 2838450"/>
                <a:gd name="connsiteY32-576" fmla="*/ 3009787 h 3009900"/>
                <a:gd name="connsiteX33-577" fmla="*/ 1419225 w 2838450"/>
                <a:gd name="connsiteY33-578" fmla="*/ 2979157 h 3009900"/>
                <a:gd name="connsiteX34-579" fmla="*/ 1403526 w 2838450"/>
                <a:gd name="connsiteY34-580" fmla="*/ 2973410 h 3009900"/>
                <a:gd name="connsiteX35-581" fmla="*/ 388311 w 2838450"/>
                <a:gd name="connsiteY35-582" fmla="*/ 1600152 h 3009900"/>
                <a:gd name="connsiteX36-583" fmla="*/ 385297 w 2838450"/>
                <a:gd name="connsiteY36-584" fmla="*/ 1540457 h 3009900"/>
                <a:gd name="connsiteX37-585" fmla="*/ 375769 w 2838450"/>
                <a:gd name="connsiteY37-586" fmla="*/ 1524000 h 3009900"/>
                <a:gd name="connsiteX38-587" fmla="*/ 384438 w 2838450"/>
                <a:gd name="connsiteY38-588" fmla="*/ 1523447 h 3009900"/>
                <a:gd name="connsiteX39-589" fmla="*/ 379656 w 2838450"/>
                <a:gd name="connsiteY39-590" fmla="*/ 1428750 h 3009900"/>
                <a:gd name="connsiteX40-591" fmla="*/ 1118765 w 2838450"/>
                <a:gd name="connsiteY40-592" fmla="*/ 38653 h 3009900"/>
                <a:gd name="connsiteX41-593" fmla="*/ 1160496 w 2838450"/>
                <a:gd name="connsiteY41-594" fmla="*/ 13301 h 3009900"/>
                <a:gd name="connsiteX42-595" fmla="*/ 2038350 w 2838450"/>
                <a:gd name="connsiteY42-596" fmla="*/ 0 h 3009900"/>
                <a:gd name="connsiteX0-597" fmla="*/ 2038350 w 2838450"/>
                <a:gd name="connsiteY0-598" fmla="*/ 0 h 3009900"/>
                <a:gd name="connsiteX1-599" fmla="*/ 2095500 w 2838450"/>
                <a:gd name="connsiteY1-600" fmla="*/ 171450 h 3009900"/>
                <a:gd name="connsiteX2-601" fmla="*/ 2076450 w 2838450"/>
                <a:gd name="connsiteY2-602" fmla="*/ 228600 h 3009900"/>
                <a:gd name="connsiteX3-603" fmla="*/ 1507945 w 2838450"/>
                <a:gd name="connsiteY3-604" fmla="*/ 250179 h 3009900"/>
                <a:gd name="connsiteX4-605" fmla="*/ 1219200 w 2838450"/>
                <a:gd name="connsiteY4-606" fmla="*/ 323850 h 3009900"/>
                <a:gd name="connsiteX5-607" fmla="*/ 1181100 w 2838450"/>
                <a:gd name="connsiteY5-608" fmla="*/ 533400 h 3009900"/>
                <a:gd name="connsiteX6-609" fmla="*/ 1314450 w 2838450"/>
                <a:gd name="connsiteY6-610" fmla="*/ 571500 h 3009900"/>
                <a:gd name="connsiteX7-611" fmla="*/ 1924050 w 2838450"/>
                <a:gd name="connsiteY7-612" fmla="*/ 533400 h 3009900"/>
                <a:gd name="connsiteX8-613" fmla="*/ 2019300 w 2838450"/>
                <a:gd name="connsiteY8-614" fmla="*/ 692150 h 3009900"/>
                <a:gd name="connsiteX9-615" fmla="*/ 1962150 w 2838450"/>
                <a:gd name="connsiteY9-616" fmla="*/ 723900 h 3009900"/>
                <a:gd name="connsiteX10-617" fmla="*/ 552450 w 2838450"/>
                <a:gd name="connsiteY10-618" fmla="*/ 914400 h 3009900"/>
                <a:gd name="connsiteX11-619" fmla="*/ 590550 w 2838450"/>
                <a:gd name="connsiteY11-620" fmla="*/ 1314450 h 3009900"/>
                <a:gd name="connsiteX12-621" fmla="*/ 2343150 w 2838450"/>
                <a:gd name="connsiteY12-622" fmla="*/ 1104900 h 3009900"/>
                <a:gd name="connsiteX13-623" fmla="*/ 2305050 w 2838450"/>
                <a:gd name="connsiteY13-624" fmla="*/ 1314450 h 3009900"/>
                <a:gd name="connsiteX14-625" fmla="*/ 2286000 w 2838450"/>
                <a:gd name="connsiteY14-626" fmla="*/ 1390650 h 3009900"/>
                <a:gd name="connsiteX15-627" fmla="*/ 1276350 w 2838450"/>
                <a:gd name="connsiteY15-628" fmla="*/ 1466850 h 3009900"/>
                <a:gd name="connsiteX16-629" fmla="*/ 381000 w 2838450"/>
                <a:gd name="connsiteY16-630" fmla="*/ 1524000 h 3009900"/>
                <a:gd name="connsiteX17-631" fmla="*/ 590550 w 2838450"/>
                <a:gd name="connsiteY17-632" fmla="*/ 1885950 h 3009900"/>
                <a:gd name="connsiteX18-633" fmla="*/ 1562100 w 2838450"/>
                <a:gd name="connsiteY18-634" fmla="*/ 1752600 h 3009900"/>
                <a:gd name="connsiteX19-635" fmla="*/ 1600200 w 2838450"/>
                <a:gd name="connsiteY19-636" fmla="*/ 2000250 h 3009900"/>
                <a:gd name="connsiteX20-637" fmla="*/ 1352550 w 2838450"/>
                <a:gd name="connsiteY20-638" fmla="*/ 2057400 h 3009900"/>
                <a:gd name="connsiteX21-639" fmla="*/ 800100 w 2838450"/>
                <a:gd name="connsiteY21-640" fmla="*/ 2171700 h 3009900"/>
                <a:gd name="connsiteX22-641" fmla="*/ 1162050 w 2838450"/>
                <a:gd name="connsiteY22-642" fmla="*/ 2343150 h 3009900"/>
                <a:gd name="connsiteX23-643" fmla="*/ 2400300 w 2838450"/>
                <a:gd name="connsiteY23-644" fmla="*/ 2152650 h 3009900"/>
                <a:gd name="connsiteX24-645" fmla="*/ 2838450 w 2838450"/>
                <a:gd name="connsiteY24-646" fmla="*/ 2114550 h 3009900"/>
                <a:gd name="connsiteX25-647" fmla="*/ 2781300 w 2838450"/>
                <a:gd name="connsiteY25-648" fmla="*/ 2362200 h 3009900"/>
                <a:gd name="connsiteX26-649" fmla="*/ 2647950 w 2838450"/>
                <a:gd name="connsiteY26-650" fmla="*/ 2400300 h 3009900"/>
                <a:gd name="connsiteX27-651" fmla="*/ 1257300 w 2838450"/>
                <a:gd name="connsiteY27-652" fmla="*/ 2667000 h 3009900"/>
                <a:gd name="connsiteX28-653" fmla="*/ 1504950 w 2838450"/>
                <a:gd name="connsiteY28-654" fmla="*/ 2819400 h 3009900"/>
                <a:gd name="connsiteX29-655" fmla="*/ 2647950 w 2838450"/>
                <a:gd name="connsiteY29-656" fmla="*/ 2647950 h 3009900"/>
                <a:gd name="connsiteX30-657" fmla="*/ 2647950 w 2838450"/>
                <a:gd name="connsiteY30-658" fmla="*/ 2952750 h 3009900"/>
                <a:gd name="connsiteX31-659" fmla="*/ 0 w 2838450"/>
                <a:gd name="connsiteY31-660" fmla="*/ 3009900 h 3009900"/>
                <a:gd name="connsiteX32-661" fmla="*/ 9 w 2838450"/>
                <a:gd name="connsiteY32-662" fmla="*/ 3009787 h 3009900"/>
                <a:gd name="connsiteX33-663" fmla="*/ 1419225 w 2838450"/>
                <a:gd name="connsiteY33-664" fmla="*/ 2979157 h 3009900"/>
                <a:gd name="connsiteX34-665" fmla="*/ 1403526 w 2838450"/>
                <a:gd name="connsiteY34-666" fmla="*/ 2973410 h 3009900"/>
                <a:gd name="connsiteX35-667" fmla="*/ 388311 w 2838450"/>
                <a:gd name="connsiteY35-668" fmla="*/ 1600152 h 3009900"/>
                <a:gd name="connsiteX36-669" fmla="*/ 385297 w 2838450"/>
                <a:gd name="connsiteY36-670" fmla="*/ 1540457 h 3009900"/>
                <a:gd name="connsiteX37-671" fmla="*/ 375769 w 2838450"/>
                <a:gd name="connsiteY37-672" fmla="*/ 1524000 h 3009900"/>
                <a:gd name="connsiteX38-673" fmla="*/ 384438 w 2838450"/>
                <a:gd name="connsiteY38-674" fmla="*/ 1523447 h 3009900"/>
                <a:gd name="connsiteX39-675" fmla="*/ 379656 w 2838450"/>
                <a:gd name="connsiteY39-676" fmla="*/ 1428750 h 3009900"/>
                <a:gd name="connsiteX40-677" fmla="*/ 1118765 w 2838450"/>
                <a:gd name="connsiteY40-678" fmla="*/ 38653 h 3009900"/>
                <a:gd name="connsiteX41-679" fmla="*/ 1160496 w 2838450"/>
                <a:gd name="connsiteY41-680" fmla="*/ 13301 h 3009900"/>
                <a:gd name="connsiteX42-681" fmla="*/ 2038350 w 2838450"/>
                <a:gd name="connsiteY42-682" fmla="*/ 0 h 3009900"/>
                <a:gd name="connsiteX0-683" fmla="*/ 2038350 w 2838450"/>
                <a:gd name="connsiteY0-684" fmla="*/ 0 h 3009900"/>
                <a:gd name="connsiteX1-685" fmla="*/ 2095500 w 2838450"/>
                <a:gd name="connsiteY1-686" fmla="*/ 171450 h 3009900"/>
                <a:gd name="connsiteX2-687" fmla="*/ 2076450 w 2838450"/>
                <a:gd name="connsiteY2-688" fmla="*/ 228600 h 3009900"/>
                <a:gd name="connsiteX3-689" fmla="*/ 1507945 w 2838450"/>
                <a:gd name="connsiteY3-690" fmla="*/ 250179 h 3009900"/>
                <a:gd name="connsiteX4-691" fmla="*/ 1219200 w 2838450"/>
                <a:gd name="connsiteY4-692" fmla="*/ 323850 h 3009900"/>
                <a:gd name="connsiteX5-693" fmla="*/ 1181100 w 2838450"/>
                <a:gd name="connsiteY5-694" fmla="*/ 533400 h 3009900"/>
                <a:gd name="connsiteX6-695" fmla="*/ 1314450 w 2838450"/>
                <a:gd name="connsiteY6-696" fmla="*/ 571500 h 3009900"/>
                <a:gd name="connsiteX7-697" fmla="*/ 1924050 w 2838450"/>
                <a:gd name="connsiteY7-698" fmla="*/ 533400 h 3009900"/>
                <a:gd name="connsiteX8-699" fmla="*/ 2019300 w 2838450"/>
                <a:gd name="connsiteY8-700" fmla="*/ 692150 h 3009900"/>
                <a:gd name="connsiteX9-701" fmla="*/ 1962150 w 2838450"/>
                <a:gd name="connsiteY9-702" fmla="*/ 723900 h 3009900"/>
                <a:gd name="connsiteX10-703" fmla="*/ 552450 w 2838450"/>
                <a:gd name="connsiteY10-704" fmla="*/ 914400 h 3009900"/>
                <a:gd name="connsiteX11-705" fmla="*/ 590550 w 2838450"/>
                <a:gd name="connsiteY11-706" fmla="*/ 1314450 h 3009900"/>
                <a:gd name="connsiteX12-707" fmla="*/ 2343150 w 2838450"/>
                <a:gd name="connsiteY12-708" fmla="*/ 1104900 h 3009900"/>
                <a:gd name="connsiteX13-709" fmla="*/ 2305050 w 2838450"/>
                <a:gd name="connsiteY13-710" fmla="*/ 1314450 h 3009900"/>
                <a:gd name="connsiteX14-711" fmla="*/ 2286000 w 2838450"/>
                <a:gd name="connsiteY14-712" fmla="*/ 1390650 h 3009900"/>
                <a:gd name="connsiteX15-713" fmla="*/ 1276350 w 2838450"/>
                <a:gd name="connsiteY15-714" fmla="*/ 1466850 h 3009900"/>
                <a:gd name="connsiteX16-715" fmla="*/ 381000 w 2838450"/>
                <a:gd name="connsiteY16-716" fmla="*/ 1524000 h 3009900"/>
                <a:gd name="connsiteX17-717" fmla="*/ 590550 w 2838450"/>
                <a:gd name="connsiteY17-718" fmla="*/ 1885950 h 3009900"/>
                <a:gd name="connsiteX18-719" fmla="*/ 1562100 w 2838450"/>
                <a:gd name="connsiteY18-720" fmla="*/ 1752600 h 3009900"/>
                <a:gd name="connsiteX19-721" fmla="*/ 1600200 w 2838450"/>
                <a:gd name="connsiteY19-722" fmla="*/ 2000250 h 3009900"/>
                <a:gd name="connsiteX20-723" fmla="*/ 1352550 w 2838450"/>
                <a:gd name="connsiteY20-724" fmla="*/ 2057400 h 3009900"/>
                <a:gd name="connsiteX21-725" fmla="*/ 800100 w 2838450"/>
                <a:gd name="connsiteY21-726" fmla="*/ 2171700 h 3009900"/>
                <a:gd name="connsiteX22-727" fmla="*/ 1162050 w 2838450"/>
                <a:gd name="connsiteY22-728" fmla="*/ 2343150 h 3009900"/>
                <a:gd name="connsiteX23-729" fmla="*/ 2400300 w 2838450"/>
                <a:gd name="connsiteY23-730" fmla="*/ 2152650 h 3009900"/>
                <a:gd name="connsiteX24-731" fmla="*/ 2838450 w 2838450"/>
                <a:gd name="connsiteY24-732" fmla="*/ 2114550 h 3009900"/>
                <a:gd name="connsiteX25-733" fmla="*/ 2781300 w 2838450"/>
                <a:gd name="connsiteY25-734" fmla="*/ 2362200 h 3009900"/>
                <a:gd name="connsiteX26-735" fmla="*/ 2647950 w 2838450"/>
                <a:gd name="connsiteY26-736" fmla="*/ 2400300 h 3009900"/>
                <a:gd name="connsiteX27-737" fmla="*/ 1257300 w 2838450"/>
                <a:gd name="connsiteY27-738" fmla="*/ 2667000 h 3009900"/>
                <a:gd name="connsiteX28-739" fmla="*/ 1504950 w 2838450"/>
                <a:gd name="connsiteY28-740" fmla="*/ 2819400 h 3009900"/>
                <a:gd name="connsiteX29-741" fmla="*/ 2647950 w 2838450"/>
                <a:gd name="connsiteY29-742" fmla="*/ 2647950 h 3009900"/>
                <a:gd name="connsiteX30-743" fmla="*/ 2647950 w 2838450"/>
                <a:gd name="connsiteY30-744" fmla="*/ 2952750 h 3009900"/>
                <a:gd name="connsiteX31-745" fmla="*/ 0 w 2838450"/>
                <a:gd name="connsiteY31-746" fmla="*/ 3009900 h 3009900"/>
                <a:gd name="connsiteX32-747" fmla="*/ 9 w 2838450"/>
                <a:gd name="connsiteY32-748" fmla="*/ 3009787 h 3009900"/>
                <a:gd name="connsiteX33-749" fmla="*/ 1419225 w 2838450"/>
                <a:gd name="connsiteY33-750" fmla="*/ 2979157 h 3009900"/>
                <a:gd name="connsiteX34-751" fmla="*/ 1403526 w 2838450"/>
                <a:gd name="connsiteY34-752" fmla="*/ 2973410 h 3009900"/>
                <a:gd name="connsiteX35-753" fmla="*/ 388311 w 2838450"/>
                <a:gd name="connsiteY35-754" fmla="*/ 1600152 h 3009900"/>
                <a:gd name="connsiteX36-755" fmla="*/ 385297 w 2838450"/>
                <a:gd name="connsiteY36-756" fmla="*/ 1540457 h 3009900"/>
                <a:gd name="connsiteX37-757" fmla="*/ 375769 w 2838450"/>
                <a:gd name="connsiteY37-758" fmla="*/ 1524000 h 3009900"/>
                <a:gd name="connsiteX38-759" fmla="*/ 384438 w 2838450"/>
                <a:gd name="connsiteY38-760" fmla="*/ 1523447 h 3009900"/>
                <a:gd name="connsiteX39-761" fmla="*/ 379656 w 2838450"/>
                <a:gd name="connsiteY39-762" fmla="*/ 1428750 h 3009900"/>
                <a:gd name="connsiteX40-763" fmla="*/ 1118765 w 2838450"/>
                <a:gd name="connsiteY40-764" fmla="*/ 38653 h 3009900"/>
                <a:gd name="connsiteX41-765" fmla="*/ 1160496 w 2838450"/>
                <a:gd name="connsiteY41-766" fmla="*/ 13301 h 3009900"/>
                <a:gd name="connsiteX42-767" fmla="*/ 2038350 w 2838450"/>
                <a:gd name="connsiteY42-768" fmla="*/ 0 h 3009900"/>
                <a:gd name="connsiteX0-769" fmla="*/ 2038350 w 2838450"/>
                <a:gd name="connsiteY0-770" fmla="*/ 0 h 3009900"/>
                <a:gd name="connsiteX1-771" fmla="*/ 2095500 w 2838450"/>
                <a:gd name="connsiteY1-772" fmla="*/ 171450 h 3009900"/>
                <a:gd name="connsiteX2-773" fmla="*/ 2076450 w 2838450"/>
                <a:gd name="connsiteY2-774" fmla="*/ 228600 h 3009900"/>
                <a:gd name="connsiteX3-775" fmla="*/ 1507945 w 2838450"/>
                <a:gd name="connsiteY3-776" fmla="*/ 250179 h 3009900"/>
                <a:gd name="connsiteX4-777" fmla="*/ 1219200 w 2838450"/>
                <a:gd name="connsiteY4-778" fmla="*/ 323850 h 3009900"/>
                <a:gd name="connsiteX5-779" fmla="*/ 1181100 w 2838450"/>
                <a:gd name="connsiteY5-780" fmla="*/ 533400 h 3009900"/>
                <a:gd name="connsiteX6-781" fmla="*/ 1314450 w 2838450"/>
                <a:gd name="connsiteY6-782" fmla="*/ 571500 h 3009900"/>
                <a:gd name="connsiteX7-783" fmla="*/ 1924050 w 2838450"/>
                <a:gd name="connsiteY7-784" fmla="*/ 533400 h 3009900"/>
                <a:gd name="connsiteX8-785" fmla="*/ 2019300 w 2838450"/>
                <a:gd name="connsiteY8-786" fmla="*/ 692150 h 3009900"/>
                <a:gd name="connsiteX9-787" fmla="*/ 1962150 w 2838450"/>
                <a:gd name="connsiteY9-788" fmla="*/ 723900 h 3009900"/>
                <a:gd name="connsiteX10-789" fmla="*/ 552450 w 2838450"/>
                <a:gd name="connsiteY10-790" fmla="*/ 914400 h 3009900"/>
                <a:gd name="connsiteX11-791" fmla="*/ 590550 w 2838450"/>
                <a:gd name="connsiteY11-792" fmla="*/ 1314450 h 3009900"/>
                <a:gd name="connsiteX12-793" fmla="*/ 2343150 w 2838450"/>
                <a:gd name="connsiteY12-794" fmla="*/ 1104900 h 3009900"/>
                <a:gd name="connsiteX13-795" fmla="*/ 2305050 w 2838450"/>
                <a:gd name="connsiteY13-796" fmla="*/ 1314450 h 3009900"/>
                <a:gd name="connsiteX14-797" fmla="*/ 2286000 w 2838450"/>
                <a:gd name="connsiteY14-798" fmla="*/ 1390650 h 3009900"/>
                <a:gd name="connsiteX15-799" fmla="*/ 1276350 w 2838450"/>
                <a:gd name="connsiteY15-800" fmla="*/ 1466850 h 3009900"/>
                <a:gd name="connsiteX16-801" fmla="*/ 381000 w 2838450"/>
                <a:gd name="connsiteY16-802" fmla="*/ 1524000 h 3009900"/>
                <a:gd name="connsiteX17-803" fmla="*/ 590550 w 2838450"/>
                <a:gd name="connsiteY17-804" fmla="*/ 1885950 h 3009900"/>
                <a:gd name="connsiteX18-805" fmla="*/ 1562100 w 2838450"/>
                <a:gd name="connsiteY18-806" fmla="*/ 1752600 h 3009900"/>
                <a:gd name="connsiteX19-807" fmla="*/ 1600200 w 2838450"/>
                <a:gd name="connsiteY19-808" fmla="*/ 2000250 h 3009900"/>
                <a:gd name="connsiteX20-809" fmla="*/ 1352550 w 2838450"/>
                <a:gd name="connsiteY20-810" fmla="*/ 2057400 h 3009900"/>
                <a:gd name="connsiteX21-811" fmla="*/ 800100 w 2838450"/>
                <a:gd name="connsiteY21-812" fmla="*/ 2171700 h 3009900"/>
                <a:gd name="connsiteX22-813" fmla="*/ 1162050 w 2838450"/>
                <a:gd name="connsiteY22-814" fmla="*/ 2343150 h 3009900"/>
                <a:gd name="connsiteX23-815" fmla="*/ 2400300 w 2838450"/>
                <a:gd name="connsiteY23-816" fmla="*/ 2152650 h 3009900"/>
                <a:gd name="connsiteX24-817" fmla="*/ 2838450 w 2838450"/>
                <a:gd name="connsiteY24-818" fmla="*/ 2114550 h 3009900"/>
                <a:gd name="connsiteX25-819" fmla="*/ 2781300 w 2838450"/>
                <a:gd name="connsiteY25-820" fmla="*/ 2362200 h 3009900"/>
                <a:gd name="connsiteX26-821" fmla="*/ 2647950 w 2838450"/>
                <a:gd name="connsiteY26-822" fmla="*/ 2400300 h 3009900"/>
                <a:gd name="connsiteX27-823" fmla="*/ 1257300 w 2838450"/>
                <a:gd name="connsiteY27-824" fmla="*/ 2667000 h 3009900"/>
                <a:gd name="connsiteX28-825" fmla="*/ 1504950 w 2838450"/>
                <a:gd name="connsiteY28-826" fmla="*/ 2819400 h 3009900"/>
                <a:gd name="connsiteX29-827" fmla="*/ 2647950 w 2838450"/>
                <a:gd name="connsiteY29-828" fmla="*/ 2647950 h 3009900"/>
                <a:gd name="connsiteX30-829" fmla="*/ 2647950 w 2838450"/>
                <a:gd name="connsiteY30-830" fmla="*/ 2952750 h 3009900"/>
                <a:gd name="connsiteX31-831" fmla="*/ 0 w 2838450"/>
                <a:gd name="connsiteY31-832" fmla="*/ 3009900 h 3009900"/>
                <a:gd name="connsiteX32-833" fmla="*/ 9 w 2838450"/>
                <a:gd name="connsiteY32-834" fmla="*/ 3009787 h 3009900"/>
                <a:gd name="connsiteX33-835" fmla="*/ 1419225 w 2838450"/>
                <a:gd name="connsiteY33-836" fmla="*/ 2979157 h 3009900"/>
                <a:gd name="connsiteX34-837" fmla="*/ 1403526 w 2838450"/>
                <a:gd name="connsiteY34-838" fmla="*/ 2973410 h 3009900"/>
                <a:gd name="connsiteX35-839" fmla="*/ 388311 w 2838450"/>
                <a:gd name="connsiteY35-840" fmla="*/ 1600152 h 3009900"/>
                <a:gd name="connsiteX36-841" fmla="*/ 385297 w 2838450"/>
                <a:gd name="connsiteY36-842" fmla="*/ 1540457 h 3009900"/>
                <a:gd name="connsiteX37-843" fmla="*/ 375769 w 2838450"/>
                <a:gd name="connsiteY37-844" fmla="*/ 1524000 h 3009900"/>
                <a:gd name="connsiteX38-845" fmla="*/ 384438 w 2838450"/>
                <a:gd name="connsiteY38-846" fmla="*/ 1523447 h 3009900"/>
                <a:gd name="connsiteX39-847" fmla="*/ 379656 w 2838450"/>
                <a:gd name="connsiteY39-848" fmla="*/ 1428750 h 3009900"/>
                <a:gd name="connsiteX40-849" fmla="*/ 1118765 w 2838450"/>
                <a:gd name="connsiteY40-850" fmla="*/ 38653 h 3009900"/>
                <a:gd name="connsiteX41-851" fmla="*/ 1160496 w 2838450"/>
                <a:gd name="connsiteY41-852" fmla="*/ 13301 h 3009900"/>
                <a:gd name="connsiteX42-853" fmla="*/ 2038350 w 2838450"/>
                <a:gd name="connsiteY42-854" fmla="*/ 0 h 3009900"/>
                <a:gd name="connsiteX0-855" fmla="*/ 2038350 w 2838450"/>
                <a:gd name="connsiteY0-856" fmla="*/ 0 h 3009900"/>
                <a:gd name="connsiteX1-857" fmla="*/ 2095500 w 2838450"/>
                <a:gd name="connsiteY1-858" fmla="*/ 171450 h 3009900"/>
                <a:gd name="connsiteX2-859" fmla="*/ 2076450 w 2838450"/>
                <a:gd name="connsiteY2-860" fmla="*/ 228600 h 3009900"/>
                <a:gd name="connsiteX3-861" fmla="*/ 1507945 w 2838450"/>
                <a:gd name="connsiteY3-862" fmla="*/ 250179 h 3009900"/>
                <a:gd name="connsiteX4-863" fmla="*/ 1219200 w 2838450"/>
                <a:gd name="connsiteY4-864" fmla="*/ 323850 h 3009900"/>
                <a:gd name="connsiteX5-865" fmla="*/ 1181100 w 2838450"/>
                <a:gd name="connsiteY5-866" fmla="*/ 533400 h 3009900"/>
                <a:gd name="connsiteX6-867" fmla="*/ 1314450 w 2838450"/>
                <a:gd name="connsiteY6-868" fmla="*/ 571500 h 3009900"/>
                <a:gd name="connsiteX7-869" fmla="*/ 1924050 w 2838450"/>
                <a:gd name="connsiteY7-870" fmla="*/ 533400 h 3009900"/>
                <a:gd name="connsiteX8-871" fmla="*/ 2019300 w 2838450"/>
                <a:gd name="connsiteY8-872" fmla="*/ 692150 h 3009900"/>
                <a:gd name="connsiteX9-873" fmla="*/ 1962150 w 2838450"/>
                <a:gd name="connsiteY9-874" fmla="*/ 723900 h 3009900"/>
                <a:gd name="connsiteX10-875" fmla="*/ 552450 w 2838450"/>
                <a:gd name="connsiteY10-876" fmla="*/ 914400 h 3009900"/>
                <a:gd name="connsiteX11-877" fmla="*/ 590550 w 2838450"/>
                <a:gd name="connsiteY11-878" fmla="*/ 1314450 h 3009900"/>
                <a:gd name="connsiteX12-879" fmla="*/ 2343150 w 2838450"/>
                <a:gd name="connsiteY12-880" fmla="*/ 1104900 h 3009900"/>
                <a:gd name="connsiteX13-881" fmla="*/ 2305050 w 2838450"/>
                <a:gd name="connsiteY13-882" fmla="*/ 1314450 h 3009900"/>
                <a:gd name="connsiteX14-883" fmla="*/ 2286000 w 2838450"/>
                <a:gd name="connsiteY14-884" fmla="*/ 1390650 h 3009900"/>
                <a:gd name="connsiteX15-885" fmla="*/ 1276350 w 2838450"/>
                <a:gd name="connsiteY15-886" fmla="*/ 1466850 h 3009900"/>
                <a:gd name="connsiteX16-887" fmla="*/ 381000 w 2838450"/>
                <a:gd name="connsiteY16-888" fmla="*/ 1524000 h 3009900"/>
                <a:gd name="connsiteX17-889" fmla="*/ 590550 w 2838450"/>
                <a:gd name="connsiteY17-890" fmla="*/ 1885950 h 3009900"/>
                <a:gd name="connsiteX18-891" fmla="*/ 1562100 w 2838450"/>
                <a:gd name="connsiteY18-892" fmla="*/ 1752600 h 3009900"/>
                <a:gd name="connsiteX19-893" fmla="*/ 1600200 w 2838450"/>
                <a:gd name="connsiteY19-894" fmla="*/ 2000250 h 3009900"/>
                <a:gd name="connsiteX20-895" fmla="*/ 1352550 w 2838450"/>
                <a:gd name="connsiteY20-896" fmla="*/ 2057400 h 3009900"/>
                <a:gd name="connsiteX21-897" fmla="*/ 800100 w 2838450"/>
                <a:gd name="connsiteY21-898" fmla="*/ 2171700 h 3009900"/>
                <a:gd name="connsiteX22-899" fmla="*/ 1162050 w 2838450"/>
                <a:gd name="connsiteY22-900" fmla="*/ 2343150 h 3009900"/>
                <a:gd name="connsiteX23-901" fmla="*/ 2400300 w 2838450"/>
                <a:gd name="connsiteY23-902" fmla="*/ 2152650 h 3009900"/>
                <a:gd name="connsiteX24-903" fmla="*/ 2838450 w 2838450"/>
                <a:gd name="connsiteY24-904" fmla="*/ 2114550 h 3009900"/>
                <a:gd name="connsiteX25-905" fmla="*/ 2781300 w 2838450"/>
                <a:gd name="connsiteY25-906" fmla="*/ 2362200 h 3009900"/>
                <a:gd name="connsiteX26-907" fmla="*/ 2647950 w 2838450"/>
                <a:gd name="connsiteY26-908" fmla="*/ 2400300 h 3009900"/>
                <a:gd name="connsiteX27-909" fmla="*/ 1257300 w 2838450"/>
                <a:gd name="connsiteY27-910" fmla="*/ 2667000 h 3009900"/>
                <a:gd name="connsiteX28-911" fmla="*/ 1504950 w 2838450"/>
                <a:gd name="connsiteY28-912" fmla="*/ 2819400 h 3009900"/>
                <a:gd name="connsiteX29-913" fmla="*/ 2647950 w 2838450"/>
                <a:gd name="connsiteY29-914" fmla="*/ 2647950 h 3009900"/>
                <a:gd name="connsiteX30-915" fmla="*/ 2647950 w 2838450"/>
                <a:gd name="connsiteY30-916" fmla="*/ 2952750 h 3009900"/>
                <a:gd name="connsiteX31-917" fmla="*/ 0 w 2838450"/>
                <a:gd name="connsiteY31-918" fmla="*/ 3009900 h 3009900"/>
                <a:gd name="connsiteX32-919" fmla="*/ 9 w 2838450"/>
                <a:gd name="connsiteY32-920" fmla="*/ 3009787 h 3009900"/>
                <a:gd name="connsiteX33-921" fmla="*/ 1419225 w 2838450"/>
                <a:gd name="connsiteY33-922" fmla="*/ 2979157 h 3009900"/>
                <a:gd name="connsiteX34-923" fmla="*/ 1403526 w 2838450"/>
                <a:gd name="connsiteY34-924" fmla="*/ 2973410 h 3009900"/>
                <a:gd name="connsiteX35-925" fmla="*/ 388311 w 2838450"/>
                <a:gd name="connsiteY35-926" fmla="*/ 1600152 h 3009900"/>
                <a:gd name="connsiteX36-927" fmla="*/ 385297 w 2838450"/>
                <a:gd name="connsiteY36-928" fmla="*/ 1540457 h 3009900"/>
                <a:gd name="connsiteX37-929" fmla="*/ 375769 w 2838450"/>
                <a:gd name="connsiteY37-930" fmla="*/ 1524000 h 3009900"/>
                <a:gd name="connsiteX38-931" fmla="*/ 384438 w 2838450"/>
                <a:gd name="connsiteY38-932" fmla="*/ 1523447 h 3009900"/>
                <a:gd name="connsiteX39-933" fmla="*/ 379656 w 2838450"/>
                <a:gd name="connsiteY39-934" fmla="*/ 1428750 h 3009900"/>
                <a:gd name="connsiteX40-935" fmla="*/ 1118765 w 2838450"/>
                <a:gd name="connsiteY40-936" fmla="*/ 38653 h 3009900"/>
                <a:gd name="connsiteX41-937" fmla="*/ 1160496 w 2838450"/>
                <a:gd name="connsiteY41-938" fmla="*/ 13301 h 3009900"/>
                <a:gd name="connsiteX42-939" fmla="*/ 2038350 w 2838450"/>
                <a:gd name="connsiteY42-940" fmla="*/ 0 h 3009900"/>
                <a:gd name="connsiteX0-941" fmla="*/ 2038350 w 2838450"/>
                <a:gd name="connsiteY0-942" fmla="*/ 0 h 3009900"/>
                <a:gd name="connsiteX1-943" fmla="*/ 2095500 w 2838450"/>
                <a:gd name="connsiteY1-944" fmla="*/ 171450 h 3009900"/>
                <a:gd name="connsiteX2-945" fmla="*/ 2076450 w 2838450"/>
                <a:gd name="connsiteY2-946" fmla="*/ 228600 h 3009900"/>
                <a:gd name="connsiteX3-947" fmla="*/ 1507945 w 2838450"/>
                <a:gd name="connsiteY3-948" fmla="*/ 250179 h 3009900"/>
                <a:gd name="connsiteX4-949" fmla="*/ 1219200 w 2838450"/>
                <a:gd name="connsiteY4-950" fmla="*/ 323850 h 3009900"/>
                <a:gd name="connsiteX5-951" fmla="*/ 1181100 w 2838450"/>
                <a:gd name="connsiteY5-952" fmla="*/ 533400 h 3009900"/>
                <a:gd name="connsiteX6-953" fmla="*/ 1314450 w 2838450"/>
                <a:gd name="connsiteY6-954" fmla="*/ 571500 h 3009900"/>
                <a:gd name="connsiteX7-955" fmla="*/ 1924050 w 2838450"/>
                <a:gd name="connsiteY7-956" fmla="*/ 533400 h 3009900"/>
                <a:gd name="connsiteX8-957" fmla="*/ 2019300 w 2838450"/>
                <a:gd name="connsiteY8-958" fmla="*/ 692150 h 3009900"/>
                <a:gd name="connsiteX9-959" fmla="*/ 1962150 w 2838450"/>
                <a:gd name="connsiteY9-960" fmla="*/ 723900 h 3009900"/>
                <a:gd name="connsiteX10-961" fmla="*/ 552450 w 2838450"/>
                <a:gd name="connsiteY10-962" fmla="*/ 914400 h 3009900"/>
                <a:gd name="connsiteX11-963" fmla="*/ 590550 w 2838450"/>
                <a:gd name="connsiteY11-964" fmla="*/ 1314450 h 3009900"/>
                <a:gd name="connsiteX12-965" fmla="*/ 2343150 w 2838450"/>
                <a:gd name="connsiteY12-966" fmla="*/ 1104900 h 3009900"/>
                <a:gd name="connsiteX13-967" fmla="*/ 2305050 w 2838450"/>
                <a:gd name="connsiteY13-968" fmla="*/ 1314450 h 3009900"/>
                <a:gd name="connsiteX14-969" fmla="*/ 2286000 w 2838450"/>
                <a:gd name="connsiteY14-970" fmla="*/ 1390650 h 3009900"/>
                <a:gd name="connsiteX15-971" fmla="*/ 1276350 w 2838450"/>
                <a:gd name="connsiteY15-972" fmla="*/ 1466850 h 3009900"/>
                <a:gd name="connsiteX16-973" fmla="*/ 381000 w 2838450"/>
                <a:gd name="connsiteY16-974" fmla="*/ 1524000 h 3009900"/>
                <a:gd name="connsiteX17-975" fmla="*/ 590550 w 2838450"/>
                <a:gd name="connsiteY17-976" fmla="*/ 1885950 h 3009900"/>
                <a:gd name="connsiteX18-977" fmla="*/ 1562100 w 2838450"/>
                <a:gd name="connsiteY18-978" fmla="*/ 1752600 h 3009900"/>
                <a:gd name="connsiteX19-979" fmla="*/ 1600200 w 2838450"/>
                <a:gd name="connsiteY19-980" fmla="*/ 2000250 h 3009900"/>
                <a:gd name="connsiteX20-981" fmla="*/ 1352550 w 2838450"/>
                <a:gd name="connsiteY20-982" fmla="*/ 2057400 h 3009900"/>
                <a:gd name="connsiteX21-983" fmla="*/ 800100 w 2838450"/>
                <a:gd name="connsiteY21-984" fmla="*/ 2171700 h 3009900"/>
                <a:gd name="connsiteX22-985" fmla="*/ 1162050 w 2838450"/>
                <a:gd name="connsiteY22-986" fmla="*/ 2343150 h 3009900"/>
                <a:gd name="connsiteX23-987" fmla="*/ 2400300 w 2838450"/>
                <a:gd name="connsiteY23-988" fmla="*/ 2152650 h 3009900"/>
                <a:gd name="connsiteX24-989" fmla="*/ 2838450 w 2838450"/>
                <a:gd name="connsiteY24-990" fmla="*/ 2114550 h 3009900"/>
                <a:gd name="connsiteX25-991" fmla="*/ 2781300 w 2838450"/>
                <a:gd name="connsiteY25-992" fmla="*/ 2362200 h 3009900"/>
                <a:gd name="connsiteX26-993" fmla="*/ 2647950 w 2838450"/>
                <a:gd name="connsiteY26-994" fmla="*/ 2400300 h 3009900"/>
                <a:gd name="connsiteX27-995" fmla="*/ 1257300 w 2838450"/>
                <a:gd name="connsiteY27-996" fmla="*/ 2667000 h 3009900"/>
                <a:gd name="connsiteX28-997" fmla="*/ 1504950 w 2838450"/>
                <a:gd name="connsiteY28-998" fmla="*/ 2819400 h 3009900"/>
                <a:gd name="connsiteX29-999" fmla="*/ 2647950 w 2838450"/>
                <a:gd name="connsiteY29-1000" fmla="*/ 2647950 h 3009900"/>
                <a:gd name="connsiteX30-1001" fmla="*/ 2647950 w 2838450"/>
                <a:gd name="connsiteY30-1002" fmla="*/ 2952750 h 3009900"/>
                <a:gd name="connsiteX31-1003" fmla="*/ 0 w 2838450"/>
                <a:gd name="connsiteY31-1004" fmla="*/ 3009900 h 3009900"/>
                <a:gd name="connsiteX32-1005" fmla="*/ 9 w 2838450"/>
                <a:gd name="connsiteY32-1006" fmla="*/ 3009787 h 3009900"/>
                <a:gd name="connsiteX33-1007" fmla="*/ 1419225 w 2838450"/>
                <a:gd name="connsiteY33-1008" fmla="*/ 2979157 h 3009900"/>
                <a:gd name="connsiteX34-1009" fmla="*/ 1403526 w 2838450"/>
                <a:gd name="connsiteY34-1010" fmla="*/ 2973410 h 3009900"/>
                <a:gd name="connsiteX35-1011" fmla="*/ 388311 w 2838450"/>
                <a:gd name="connsiteY35-1012" fmla="*/ 1600152 h 3009900"/>
                <a:gd name="connsiteX36-1013" fmla="*/ 385297 w 2838450"/>
                <a:gd name="connsiteY36-1014" fmla="*/ 1540457 h 3009900"/>
                <a:gd name="connsiteX37-1015" fmla="*/ 375769 w 2838450"/>
                <a:gd name="connsiteY37-1016" fmla="*/ 1524000 h 3009900"/>
                <a:gd name="connsiteX38-1017" fmla="*/ 384438 w 2838450"/>
                <a:gd name="connsiteY38-1018" fmla="*/ 1523447 h 3009900"/>
                <a:gd name="connsiteX39-1019" fmla="*/ 379656 w 2838450"/>
                <a:gd name="connsiteY39-1020" fmla="*/ 1428750 h 3009900"/>
                <a:gd name="connsiteX40-1021" fmla="*/ 1118765 w 2838450"/>
                <a:gd name="connsiteY40-1022" fmla="*/ 38653 h 3009900"/>
                <a:gd name="connsiteX41-1023" fmla="*/ 1160496 w 2838450"/>
                <a:gd name="connsiteY41-1024" fmla="*/ 13301 h 3009900"/>
                <a:gd name="connsiteX42-1025" fmla="*/ 2038350 w 2838450"/>
                <a:gd name="connsiteY42-1026" fmla="*/ 0 h 3009900"/>
                <a:gd name="connsiteX0-1027" fmla="*/ 2038350 w 2838450"/>
                <a:gd name="connsiteY0-1028" fmla="*/ 0 h 3009900"/>
                <a:gd name="connsiteX1-1029" fmla="*/ 2095500 w 2838450"/>
                <a:gd name="connsiteY1-1030" fmla="*/ 171450 h 3009900"/>
                <a:gd name="connsiteX2-1031" fmla="*/ 2076450 w 2838450"/>
                <a:gd name="connsiteY2-1032" fmla="*/ 228600 h 3009900"/>
                <a:gd name="connsiteX3-1033" fmla="*/ 1507945 w 2838450"/>
                <a:gd name="connsiteY3-1034" fmla="*/ 250179 h 3009900"/>
                <a:gd name="connsiteX4-1035" fmla="*/ 1219200 w 2838450"/>
                <a:gd name="connsiteY4-1036" fmla="*/ 323850 h 3009900"/>
                <a:gd name="connsiteX5-1037" fmla="*/ 1181100 w 2838450"/>
                <a:gd name="connsiteY5-1038" fmla="*/ 533400 h 3009900"/>
                <a:gd name="connsiteX6-1039" fmla="*/ 1314450 w 2838450"/>
                <a:gd name="connsiteY6-1040" fmla="*/ 571500 h 3009900"/>
                <a:gd name="connsiteX7-1041" fmla="*/ 1924050 w 2838450"/>
                <a:gd name="connsiteY7-1042" fmla="*/ 533400 h 3009900"/>
                <a:gd name="connsiteX8-1043" fmla="*/ 2019300 w 2838450"/>
                <a:gd name="connsiteY8-1044" fmla="*/ 692150 h 3009900"/>
                <a:gd name="connsiteX9-1045" fmla="*/ 1962150 w 2838450"/>
                <a:gd name="connsiteY9-1046" fmla="*/ 723900 h 3009900"/>
                <a:gd name="connsiteX10-1047" fmla="*/ 552450 w 2838450"/>
                <a:gd name="connsiteY10-1048" fmla="*/ 914400 h 3009900"/>
                <a:gd name="connsiteX11-1049" fmla="*/ 590550 w 2838450"/>
                <a:gd name="connsiteY11-1050" fmla="*/ 1314450 h 3009900"/>
                <a:gd name="connsiteX12-1051" fmla="*/ 2343150 w 2838450"/>
                <a:gd name="connsiteY12-1052" fmla="*/ 1104900 h 3009900"/>
                <a:gd name="connsiteX13-1053" fmla="*/ 2305050 w 2838450"/>
                <a:gd name="connsiteY13-1054" fmla="*/ 1314450 h 3009900"/>
                <a:gd name="connsiteX14-1055" fmla="*/ 2286000 w 2838450"/>
                <a:gd name="connsiteY14-1056" fmla="*/ 1390650 h 3009900"/>
                <a:gd name="connsiteX15-1057" fmla="*/ 1276350 w 2838450"/>
                <a:gd name="connsiteY15-1058" fmla="*/ 1466850 h 3009900"/>
                <a:gd name="connsiteX16-1059" fmla="*/ 381000 w 2838450"/>
                <a:gd name="connsiteY16-1060" fmla="*/ 1524000 h 3009900"/>
                <a:gd name="connsiteX17-1061" fmla="*/ 590550 w 2838450"/>
                <a:gd name="connsiteY17-1062" fmla="*/ 1885950 h 3009900"/>
                <a:gd name="connsiteX18-1063" fmla="*/ 1562100 w 2838450"/>
                <a:gd name="connsiteY18-1064" fmla="*/ 1752600 h 3009900"/>
                <a:gd name="connsiteX19-1065" fmla="*/ 1600200 w 2838450"/>
                <a:gd name="connsiteY19-1066" fmla="*/ 2000250 h 3009900"/>
                <a:gd name="connsiteX20-1067" fmla="*/ 1352550 w 2838450"/>
                <a:gd name="connsiteY20-1068" fmla="*/ 2057400 h 3009900"/>
                <a:gd name="connsiteX21-1069" fmla="*/ 800100 w 2838450"/>
                <a:gd name="connsiteY21-1070" fmla="*/ 2171700 h 3009900"/>
                <a:gd name="connsiteX22-1071" fmla="*/ 1162050 w 2838450"/>
                <a:gd name="connsiteY22-1072" fmla="*/ 2343150 h 3009900"/>
                <a:gd name="connsiteX23-1073" fmla="*/ 2400300 w 2838450"/>
                <a:gd name="connsiteY23-1074" fmla="*/ 2152650 h 3009900"/>
                <a:gd name="connsiteX24-1075" fmla="*/ 2838450 w 2838450"/>
                <a:gd name="connsiteY24-1076" fmla="*/ 2114550 h 3009900"/>
                <a:gd name="connsiteX25-1077" fmla="*/ 2781300 w 2838450"/>
                <a:gd name="connsiteY25-1078" fmla="*/ 2362200 h 3009900"/>
                <a:gd name="connsiteX26-1079" fmla="*/ 2647950 w 2838450"/>
                <a:gd name="connsiteY26-1080" fmla="*/ 2400300 h 3009900"/>
                <a:gd name="connsiteX27-1081" fmla="*/ 1257300 w 2838450"/>
                <a:gd name="connsiteY27-1082" fmla="*/ 2667000 h 3009900"/>
                <a:gd name="connsiteX28-1083" fmla="*/ 1504950 w 2838450"/>
                <a:gd name="connsiteY28-1084" fmla="*/ 2819400 h 3009900"/>
                <a:gd name="connsiteX29-1085" fmla="*/ 2647950 w 2838450"/>
                <a:gd name="connsiteY29-1086" fmla="*/ 2647950 h 3009900"/>
                <a:gd name="connsiteX30-1087" fmla="*/ 2647950 w 2838450"/>
                <a:gd name="connsiteY30-1088" fmla="*/ 2952750 h 3009900"/>
                <a:gd name="connsiteX31-1089" fmla="*/ 0 w 2838450"/>
                <a:gd name="connsiteY31-1090" fmla="*/ 3009900 h 3009900"/>
                <a:gd name="connsiteX32-1091" fmla="*/ 9 w 2838450"/>
                <a:gd name="connsiteY32-1092" fmla="*/ 3009787 h 3009900"/>
                <a:gd name="connsiteX33-1093" fmla="*/ 1419225 w 2838450"/>
                <a:gd name="connsiteY33-1094" fmla="*/ 2979157 h 3009900"/>
                <a:gd name="connsiteX34-1095" fmla="*/ 1403526 w 2838450"/>
                <a:gd name="connsiteY34-1096" fmla="*/ 2973410 h 3009900"/>
                <a:gd name="connsiteX35-1097" fmla="*/ 388311 w 2838450"/>
                <a:gd name="connsiteY35-1098" fmla="*/ 1600152 h 3009900"/>
                <a:gd name="connsiteX36-1099" fmla="*/ 385297 w 2838450"/>
                <a:gd name="connsiteY36-1100" fmla="*/ 1540457 h 3009900"/>
                <a:gd name="connsiteX37-1101" fmla="*/ 375769 w 2838450"/>
                <a:gd name="connsiteY37-1102" fmla="*/ 1524000 h 3009900"/>
                <a:gd name="connsiteX38-1103" fmla="*/ 384438 w 2838450"/>
                <a:gd name="connsiteY38-1104" fmla="*/ 1523447 h 3009900"/>
                <a:gd name="connsiteX39-1105" fmla="*/ 379656 w 2838450"/>
                <a:gd name="connsiteY39-1106" fmla="*/ 1428750 h 3009900"/>
                <a:gd name="connsiteX40-1107" fmla="*/ 1118765 w 2838450"/>
                <a:gd name="connsiteY40-1108" fmla="*/ 38653 h 3009900"/>
                <a:gd name="connsiteX41-1109" fmla="*/ 1160496 w 2838450"/>
                <a:gd name="connsiteY41-1110" fmla="*/ 13301 h 3009900"/>
                <a:gd name="connsiteX42-1111" fmla="*/ 2038350 w 2838450"/>
                <a:gd name="connsiteY42-1112" fmla="*/ 0 h 3009900"/>
                <a:gd name="connsiteX0-1113" fmla="*/ 2038350 w 2838450"/>
                <a:gd name="connsiteY0-1114" fmla="*/ 0 h 3009900"/>
                <a:gd name="connsiteX1-1115" fmla="*/ 2095500 w 2838450"/>
                <a:gd name="connsiteY1-1116" fmla="*/ 171450 h 3009900"/>
                <a:gd name="connsiteX2-1117" fmla="*/ 2076450 w 2838450"/>
                <a:gd name="connsiteY2-1118" fmla="*/ 228600 h 3009900"/>
                <a:gd name="connsiteX3-1119" fmla="*/ 1507945 w 2838450"/>
                <a:gd name="connsiteY3-1120" fmla="*/ 250179 h 3009900"/>
                <a:gd name="connsiteX4-1121" fmla="*/ 1219200 w 2838450"/>
                <a:gd name="connsiteY4-1122" fmla="*/ 323850 h 3009900"/>
                <a:gd name="connsiteX5-1123" fmla="*/ 1181100 w 2838450"/>
                <a:gd name="connsiteY5-1124" fmla="*/ 533400 h 3009900"/>
                <a:gd name="connsiteX6-1125" fmla="*/ 1314450 w 2838450"/>
                <a:gd name="connsiteY6-1126" fmla="*/ 571500 h 3009900"/>
                <a:gd name="connsiteX7-1127" fmla="*/ 1924050 w 2838450"/>
                <a:gd name="connsiteY7-1128" fmla="*/ 533400 h 3009900"/>
                <a:gd name="connsiteX8-1129" fmla="*/ 2019300 w 2838450"/>
                <a:gd name="connsiteY8-1130" fmla="*/ 692150 h 3009900"/>
                <a:gd name="connsiteX9-1131" fmla="*/ 1962150 w 2838450"/>
                <a:gd name="connsiteY9-1132" fmla="*/ 723900 h 3009900"/>
                <a:gd name="connsiteX10-1133" fmla="*/ 552450 w 2838450"/>
                <a:gd name="connsiteY10-1134" fmla="*/ 914400 h 3009900"/>
                <a:gd name="connsiteX11-1135" fmla="*/ 590550 w 2838450"/>
                <a:gd name="connsiteY11-1136" fmla="*/ 1314450 h 3009900"/>
                <a:gd name="connsiteX12-1137" fmla="*/ 2343150 w 2838450"/>
                <a:gd name="connsiteY12-1138" fmla="*/ 1104900 h 3009900"/>
                <a:gd name="connsiteX13-1139" fmla="*/ 2362200 w 2838450"/>
                <a:gd name="connsiteY13-1140" fmla="*/ 1352550 h 3009900"/>
                <a:gd name="connsiteX14-1141" fmla="*/ 2286000 w 2838450"/>
                <a:gd name="connsiteY14-1142" fmla="*/ 1390650 h 3009900"/>
                <a:gd name="connsiteX15-1143" fmla="*/ 1276350 w 2838450"/>
                <a:gd name="connsiteY15-1144" fmla="*/ 1466850 h 3009900"/>
                <a:gd name="connsiteX16-1145" fmla="*/ 381000 w 2838450"/>
                <a:gd name="connsiteY16-1146" fmla="*/ 1524000 h 3009900"/>
                <a:gd name="connsiteX17-1147" fmla="*/ 590550 w 2838450"/>
                <a:gd name="connsiteY17-1148" fmla="*/ 1885950 h 3009900"/>
                <a:gd name="connsiteX18-1149" fmla="*/ 1562100 w 2838450"/>
                <a:gd name="connsiteY18-1150" fmla="*/ 1752600 h 3009900"/>
                <a:gd name="connsiteX19-1151" fmla="*/ 1600200 w 2838450"/>
                <a:gd name="connsiteY19-1152" fmla="*/ 2000250 h 3009900"/>
                <a:gd name="connsiteX20-1153" fmla="*/ 1352550 w 2838450"/>
                <a:gd name="connsiteY20-1154" fmla="*/ 2057400 h 3009900"/>
                <a:gd name="connsiteX21-1155" fmla="*/ 800100 w 2838450"/>
                <a:gd name="connsiteY21-1156" fmla="*/ 2171700 h 3009900"/>
                <a:gd name="connsiteX22-1157" fmla="*/ 1162050 w 2838450"/>
                <a:gd name="connsiteY22-1158" fmla="*/ 2343150 h 3009900"/>
                <a:gd name="connsiteX23-1159" fmla="*/ 2400300 w 2838450"/>
                <a:gd name="connsiteY23-1160" fmla="*/ 2152650 h 3009900"/>
                <a:gd name="connsiteX24-1161" fmla="*/ 2838450 w 2838450"/>
                <a:gd name="connsiteY24-1162" fmla="*/ 2114550 h 3009900"/>
                <a:gd name="connsiteX25-1163" fmla="*/ 2781300 w 2838450"/>
                <a:gd name="connsiteY25-1164" fmla="*/ 2362200 h 3009900"/>
                <a:gd name="connsiteX26-1165" fmla="*/ 2647950 w 2838450"/>
                <a:gd name="connsiteY26-1166" fmla="*/ 2400300 h 3009900"/>
                <a:gd name="connsiteX27-1167" fmla="*/ 1257300 w 2838450"/>
                <a:gd name="connsiteY27-1168" fmla="*/ 2667000 h 3009900"/>
                <a:gd name="connsiteX28-1169" fmla="*/ 1504950 w 2838450"/>
                <a:gd name="connsiteY28-1170" fmla="*/ 2819400 h 3009900"/>
                <a:gd name="connsiteX29-1171" fmla="*/ 2647950 w 2838450"/>
                <a:gd name="connsiteY29-1172" fmla="*/ 2647950 h 3009900"/>
                <a:gd name="connsiteX30-1173" fmla="*/ 2647950 w 2838450"/>
                <a:gd name="connsiteY30-1174" fmla="*/ 2952750 h 3009900"/>
                <a:gd name="connsiteX31-1175" fmla="*/ 0 w 2838450"/>
                <a:gd name="connsiteY31-1176" fmla="*/ 3009900 h 3009900"/>
                <a:gd name="connsiteX32-1177" fmla="*/ 9 w 2838450"/>
                <a:gd name="connsiteY32-1178" fmla="*/ 3009787 h 3009900"/>
                <a:gd name="connsiteX33-1179" fmla="*/ 1419225 w 2838450"/>
                <a:gd name="connsiteY33-1180" fmla="*/ 2979157 h 3009900"/>
                <a:gd name="connsiteX34-1181" fmla="*/ 1403526 w 2838450"/>
                <a:gd name="connsiteY34-1182" fmla="*/ 2973410 h 3009900"/>
                <a:gd name="connsiteX35-1183" fmla="*/ 388311 w 2838450"/>
                <a:gd name="connsiteY35-1184" fmla="*/ 1600152 h 3009900"/>
                <a:gd name="connsiteX36-1185" fmla="*/ 385297 w 2838450"/>
                <a:gd name="connsiteY36-1186" fmla="*/ 1540457 h 3009900"/>
                <a:gd name="connsiteX37-1187" fmla="*/ 375769 w 2838450"/>
                <a:gd name="connsiteY37-1188" fmla="*/ 1524000 h 3009900"/>
                <a:gd name="connsiteX38-1189" fmla="*/ 384438 w 2838450"/>
                <a:gd name="connsiteY38-1190" fmla="*/ 1523447 h 3009900"/>
                <a:gd name="connsiteX39-1191" fmla="*/ 379656 w 2838450"/>
                <a:gd name="connsiteY39-1192" fmla="*/ 1428750 h 3009900"/>
                <a:gd name="connsiteX40-1193" fmla="*/ 1118765 w 2838450"/>
                <a:gd name="connsiteY40-1194" fmla="*/ 38653 h 3009900"/>
                <a:gd name="connsiteX41-1195" fmla="*/ 1160496 w 2838450"/>
                <a:gd name="connsiteY41-1196" fmla="*/ 13301 h 3009900"/>
                <a:gd name="connsiteX42-1197" fmla="*/ 2038350 w 2838450"/>
                <a:gd name="connsiteY42-1198" fmla="*/ 0 h 3009900"/>
                <a:gd name="connsiteX0-1199" fmla="*/ 2038350 w 2838450"/>
                <a:gd name="connsiteY0-1200" fmla="*/ 0 h 3009900"/>
                <a:gd name="connsiteX1-1201" fmla="*/ 2095500 w 2838450"/>
                <a:gd name="connsiteY1-1202" fmla="*/ 171450 h 3009900"/>
                <a:gd name="connsiteX2-1203" fmla="*/ 2076450 w 2838450"/>
                <a:gd name="connsiteY2-1204" fmla="*/ 228600 h 3009900"/>
                <a:gd name="connsiteX3-1205" fmla="*/ 1507945 w 2838450"/>
                <a:gd name="connsiteY3-1206" fmla="*/ 250179 h 3009900"/>
                <a:gd name="connsiteX4-1207" fmla="*/ 1219200 w 2838450"/>
                <a:gd name="connsiteY4-1208" fmla="*/ 323850 h 3009900"/>
                <a:gd name="connsiteX5-1209" fmla="*/ 1181100 w 2838450"/>
                <a:gd name="connsiteY5-1210" fmla="*/ 533400 h 3009900"/>
                <a:gd name="connsiteX6-1211" fmla="*/ 1314450 w 2838450"/>
                <a:gd name="connsiteY6-1212" fmla="*/ 571500 h 3009900"/>
                <a:gd name="connsiteX7-1213" fmla="*/ 1924050 w 2838450"/>
                <a:gd name="connsiteY7-1214" fmla="*/ 533400 h 3009900"/>
                <a:gd name="connsiteX8-1215" fmla="*/ 2019300 w 2838450"/>
                <a:gd name="connsiteY8-1216" fmla="*/ 692150 h 3009900"/>
                <a:gd name="connsiteX9-1217" fmla="*/ 1962150 w 2838450"/>
                <a:gd name="connsiteY9-1218" fmla="*/ 723900 h 3009900"/>
                <a:gd name="connsiteX10-1219" fmla="*/ 552450 w 2838450"/>
                <a:gd name="connsiteY10-1220" fmla="*/ 914400 h 3009900"/>
                <a:gd name="connsiteX11-1221" fmla="*/ 590550 w 2838450"/>
                <a:gd name="connsiteY11-1222" fmla="*/ 1314450 h 3009900"/>
                <a:gd name="connsiteX12-1223" fmla="*/ 2343150 w 2838450"/>
                <a:gd name="connsiteY12-1224" fmla="*/ 1104900 h 3009900"/>
                <a:gd name="connsiteX13-1225" fmla="*/ 2362200 w 2838450"/>
                <a:gd name="connsiteY13-1226" fmla="*/ 1352550 h 3009900"/>
                <a:gd name="connsiteX14-1227" fmla="*/ 2343150 w 2838450"/>
                <a:gd name="connsiteY14-1228" fmla="*/ 1416050 h 3009900"/>
                <a:gd name="connsiteX15-1229" fmla="*/ 1276350 w 2838450"/>
                <a:gd name="connsiteY15-1230" fmla="*/ 1466850 h 3009900"/>
                <a:gd name="connsiteX16-1231" fmla="*/ 381000 w 2838450"/>
                <a:gd name="connsiteY16-1232" fmla="*/ 1524000 h 3009900"/>
                <a:gd name="connsiteX17-1233" fmla="*/ 590550 w 2838450"/>
                <a:gd name="connsiteY17-1234" fmla="*/ 1885950 h 3009900"/>
                <a:gd name="connsiteX18-1235" fmla="*/ 1562100 w 2838450"/>
                <a:gd name="connsiteY18-1236" fmla="*/ 1752600 h 3009900"/>
                <a:gd name="connsiteX19-1237" fmla="*/ 1600200 w 2838450"/>
                <a:gd name="connsiteY19-1238" fmla="*/ 2000250 h 3009900"/>
                <a:gd name="connsiteX20-1239" fmla="*/ 1352550 w 2838450"/>
                <a:gd name="connsiteY20-1240" fmla="*/ 2057400 h 3009900"/>
                <a:gd name="connsiteX21-1241" fmla="*/ 800100 w 2838450"/>
                <a:gd name="connsiteY21-1242" fmla="*/ 2171700 h 3009900"/>
                <a:gd name="connsiteX22-1243" fmla="*/ 1162050 w 2838450"/>
                <a:gd name="connsiteY22-1244" fmla="*/ 2343150 h 3009900"/>
                <a:gd name="connsiteX23-1245" fmla="*/ 2400300 w 2838450"/>
                <a:gd name="connsiteY23-1246" fmla="*/ 2152650 h 3009900"/>
                <a:gd name="connsiteX24-1247" fmla="*/ 2838450 w 2838450"/>
                <a:gd name="connsiteY24-1248" fmla="*/ 2114550 h 3009900"/>
                <a:gd name="connsiteX25-1249" fmla="*/ 2781300 w 2838450"/>
                <a:gd name="connsiteY25-1250" fmla="*/ 2362200 h 3009900"/>
                <a:gd name="connsiteX26-1251" fmla="*/ 2647950 w 2838450"/>
                <a:gd name="connsiteY26-1252" fmla="*/ 2400300 h 3009900"/>
                <a:gd name="connsiteX27-1253" fmla="*/ 1257300 w 2838450"/>
                <a:gd name="connsiteY27-1254" fmla="*/ 2667000 h 3009900"/>
                <a:gd name="connsiteX28-1255" fmla="*/ 1504950 w 2838450"/>
                <a:gd name="connsiteY28-1256" fmla="*/ 2819400 h 3009900"/>
                <a:gd name="connsiteX29-1257" fmla="*/ 2647950 w 2838450"/>
                <a:gd name="connsiteY29-1258" fmla="*/ 2647950 h 3009900"/>
                <a:gd name="connsiteX30-1259" fmla="*/ 2647950 w 2838450"/>
                <a:gd name="connsiteY30-1260" fmla="*/ 2952750 h 3009900"/>
                <a:gd name="connsiteX31-1261" fmla="*/ 0 w 2838450"/>
                <a:gd name="connsiteY31-1262" fmla="*/ 3009900 h 3009900"/>
                <a:gd name="connsiteX32-1263" fmla="*/ 9 w 2838450"/>
                <a:gd name="connsiteY32-1264" fmla="*/ 3009787 h 3009900"/>
                <a:gd name="connsiteX33-1265" fmla="*/ 1419225 w 2838450"/>
                <a:gd name="connsiteY33-1266" fmla="*/ 2979157 h 3009900"/>
                <a:gd name="connsiteX34-1267" fmla="*/ 1403526 w 2838450"/>
                <a:gd name="connsiteY34-1268" fmla="*/ 2973410 h 3009900"/>
                <a:gd name="connsiteX35-1269" fmla="*/ 388311 w 2838450"/>
                <a:gd name="connsiteY35-1270" fmla="*/ 1600152 h 3009900"/>
                <a:gd name="connsiteX36-1271" fmla="*/ 385297 w 2838450"/>
                <a:gd name="connsiteY36-1272" fmla="*/ 1540457 h 3009900"/>
                <a:gd name="connsiteX37-1273" fmla="*/ 375769 w 2838450"/>
                <a:gd name="connsiteY37-1274" fmla="*/ 1524000 h 3009900"/>
                <a:gd name="connsiteX38-1275" fmla="*/ 384438 w 2838450"/>
                <a:gd name="connsiteY38-1276" fmla="*/ 1523447 h 3009900"/>
                <a:gd name="connsiteX39-1277" fmla="*/ 379656 w 2838450"/>
                <a:gd name="connsiteY39-1278" fmla="*/ 1428750 h 3009900"/>
                <a:gd name="connsiteX40-1279" fmla="*/ 1118765 w 2838450"/>
                <a:gd name="connsiteY40-1280" fmla="*/ 38653 h 3009900"/>
                <a:gd name="connsiteX41-1281" fmla="*/ 1160496 w 2838450"/>
                <a:gd name="connsiteY41-1282" fmla="*/ 13301 h 3009900"/>
                <a:gd name="connsiteX42-1283" fmla="*/ 2038350 w 2838450"/>
                <a:gd name="connsiteY42-1284" fmla="*/ 0 h 3009900"/>
                <a:gd name="connsiteX0-1285" fmla="*/ 2038350 w 2838450"/>
                <a:gd name="connsiteY0-1286" fmla="*/ 0 h 3009900"/>
                <a:gd name="connsiteX1-1287" fmla="*/ 2095500 w 2838450"/>
                <a:gd name="connsiteY1-1288" fmla="*/ 171450 h 3009900"/>
                <a:gd name="connsiteX2-1289" fmla="*/ 2076450 w 2838450"/>
                <a:gd name="connsiteY2-1290" fmla="*/ 228600 h 3009900"/>
                <a:gd name="connsiteX3-1291" fmla="*/ 1507945 w 2838450"/>
                <a:gd name="connsiteY3-1292" fmla="*/ 250179 h 3009900"/>
                <a:gd name="connsiteX4-1293" fmla="*/ 1219200 w 2838450"/>
                <a:gd name="connsiteY4-1294" fmla="*/ 323850 h 3009900"/>
                <a:gd name="connsiteX5-1295" fmla="*/ 1181100 w 2838450"/>
                <a:gd name="connsiteY5-1296" fmla="*/ 533400 h 3009900"/>
                <a:gd name="connsiteX6-1297" fmla="*/ 1314450 w 2838450"/>
                <a:gd name="connsiteY6-1298" fmla="*/ 571500 h 3009900"/>
                <a:gd name="connsiteX7-1299" fmla="*/ 1924050 w 2838450"/>
                <a:gd name="connsiteY7-1300" fmla="*/ 533400 h 3009900"/>
                <a:gd name="connsiteX8-1301" fmla="*/ 2019300 w 2838450"/>
                <a:gd name="connsiteY8-1302" fmla="*/ 692150 h 3009900"/>
                <a:gd name="connsiteX9-1303" fmla="*/ 1962150 w 2838450"/>
                <a:gd name="connsiteY9-1304" fmla="*/ 723900 h 3009900"/>
                <a:gd name="connsiteX10-1305" fmla="*/ 552450 w 2838450"/>
                <a:gd name="connsiteY10-1306" fmla="*/ 914400 h 3009900"/>
                <a:gd name="connsiteX11-1307" fmla="*/ 590550 w 2838450"/>
                <a:gd name="connsiteY11-1308" fmla="*/ 1314450 h 3009900"/>
                <a:gd name="connsiteX12-1309" fmla="*/ 2343150 w 2838450"/>
                <a:gd name="connsiteY12-1310" fmla="*/ 1104900 h 3009900"/>
                <a:gd name="connsiteX13-1311" fmla="*/ 2362200 w 2838450"/>
                <a:gd name="connsiteY13-1312" fmla="*/ 1352550 h 3009900"/>
                <a:gd name="connsiteX14-1313" fmla="*/ 2343150 w 2838450"/>
                <a:gd name="connsiteY14-1314" fmla="*/ 1416050 h 3009900"/>
                <a:gd name="connsiteX15-1315" fmla="*/ 1276350 w 2838450"/>
                <a:gd name="connsiteY15-1316" fmla="*/ 1466850 h 3009900"/>
                <a:gd name="connsiteX16-1317" fmla="*/ 381000 w 2838450"/>
                <a:gd name="connsiteY16-1318" fmla="*/ 1524000 h 3009900"/>
                <a:gd name="connsiteX17-1319" fmla="*/ 590550 w 2838450"/>
                <a:gd name="connsiteY17-1320" fmla="*/ 1885950 h 3009900"/>
                <a:gd name="connsiteX18-1321" fmla="*/ 1562100 w 2838450"/>
                <a:gd name="connsiteY18-1322" fmla="*/ 1752600 h 3009900"/>
                <a:gd name="connsiteX19-1323" fmla="*/ 1600200 w 2838450"/>
                <a:gd name="connsiteY19-1324" fmla="*/ 2000250 h 3009900"/>
                <a:gd name="connsiteX20-1325" fmla="*/ 1352550 w 2838450"/>
                <a:gd name="connsiteY20-1326" fmla="*/ 2057400 h 3009900"/>
                <a:gd name="connsiteX21-1327" fmla="*/ 800100 w 2838450"/>
                <a:gd name="connsiteY21-1328" fmla="*/ 2171700 h 3009900"/>
                <a:gd name="connsiteX22-1329" fmla="*/ 1162050 w 2838450"/>
                <a:gd name="connsiteY22-1330" fmla="*/ 2343150 h 3009900"/>
                <a:gd name="connsiteX23-1331" fmla="*/ 2400300 w 2838450"/>
                <a:gd name="connsiteY23-1332" fmla="*/ 2152650 h 3009900"/>
                <a:gd name="connsiteX24-1333" fmla="*/ 2838450 w 2838450"/>
                <a:gd name="connsiteY24-1334" fmla="*/ 2114550 h 3009900"/>
                <a:gd name="connsiteX25-1335" fmla="*/ 2781300 w 2838450"/>
                <a:gd name="connsiteY25-1336" fmla="*/ 2362200 h 3009900"/>
                <a:gd name="connsiteX26-1337" fmla="*/ 2647950 w 2838450"/>
                <a:gd name="connsiteY26-1338" fmla="*/ 2400300 h 3009900"/>
                <a:gd name="connsiteX27-1339" fmla="*/ 1257300 w 2838450"/>
                <a:gd name="connsiteY27-1340" fmla="*/ 2667000 h 3009900"/>
                <a:gd name="connsiteX28-1341" fmla="*/ 1504950 w 2838450"/>
                <a:gd name="connsiteY28-1342" fmla="*/ 2819400 h 3009900"/>
                <a:gd name="connsiteX29-1343" fmla="*/ 2647950 w 2838450"/>
                <a:gd name="connsiteY29-1344" fmla="*/ 2647950 h 3009900"/>
                <a:gd name="connsiteX30-1345" fmla="*/ 2647950 w 2838450"/>
                <a:gd name="connsiteY30-1346" fmla="*/ 2952750 h 3009900"/>
                <a:gd name="connsiteX31-1347" fmla="*/ 0 w 2838450"/>
                <a:gd name="connsiteY31-1348" fmla="*/ 3009900 h 3009900"/>
                <a:gd name="connsiteX32-1349" fmla="*/ 9 w 2838450"/>
                <a:gd name="connsiteY32-1350" fmla="*/ 3009787 h 3009900"/>
                <a:gd name="connsiteX33-1351" fmla="*/ 1419225 w 2838450"/>
                <a:gd name="connsiteY33-1352" fmla="*/ 2979157 h 3009900"/>
                <a:gd name="connsiteX34-1353" fmla="*/ 1403526 w 2838450"/>
                <a:gd name="connsiteY34-1354" fmla="*/ 2973410 h 3009900"/>
                <a:gd name="connsiteX35-1355" fmla="*/ 388311 w 2838450"/>
                <a:gd name="connsiteY35-1356" fmla="*/ 1600152 h 3009900"/>
                <a:gd name="connsiteX36-1357" fmla="*/ 385297 w 2838450"/>
                <a:gd name="connsiteY36-1358" fmla="*/ 1540457 h 3009900"/>
                <a:gd name="connsiteX37-1359" fmla="*/ 375769 w 2838450"/>
                <a:gd name="connsiteY37-1360" fmla="*/ 1524000 h 3009900"/>
                <a:gd name="connsiteX38-1361" fmla="*/ 384438 w 2838450"/>
                <a:gd name="connsiteY38-1362" fmla="*/ 1523447 h 3009900"/>
                <a:gd name="connsiteX39-1363" fmla="*/ 379656 w 2838450"/>
                <a:gd name="connsiteY39-1364" fmla="*/ 1428750 h 3009900"/>
                <a:gd name="connsiteX40-1365" fmla="*/ 1118765 w 2838450"/>
                <a:gd name="connsiteY40-1366" fmla="*/ 38653 h 3009900"/>
                <a:gd name="connsiteX41-1367" fmla="*/ 1160496 w 2838450"/>
                <a:gd name="connsiteY41-1368" fmla="*/ 13301 h 3009900"/>
                <a:gd name="connsiteX42-1369" fmla="*/ 2038350 w 2838450"/>
                <a:gd name="connsiteY42-1370" fmla="*/ 0 h 3009900"/>
                <a:gd name="connsiteX0-1371" fmla="*/ 2038350 w 2838450"/>
                <a:gd name="connsiteY0-1372" fmla="*/ 0 h 3009900"/>
                <a:gd name="connsiteX1-1373" fmla="*/ 2095500 w 2838450"/>
                <a:gd name="connsiteY1-1374" fmla="*/ 171450 h 3009900"/>
                <a:gd name="connsiteX2-1375" fmla="*/ 2076450 w 2838450"/>
                <a:gd name="connsiteY2-1376" fmla="*/ 228600 h 3009900"/>
                <a:gd name="connsiteX3-1377" fmla="*/ 1507945 w 2838450"/>
                <a:gd name="connsiteY3-1378" fmla="*/ 250179 h 3009900"/>
                <a:gd name="connsiteX4-1379" fmla="*/ 1219200 w 2838450"/>
                <a:gd name="connsiteY4-1380" fmla="*/ 323850 h 3009900"/>
                <a:gd name="connsiteX5-1381" fmla="*/ 1181100 w 2838450"/>
                <a:gd name="connsiteY5-1382" fmla="*/ 533400 h 3009900"/>
                <a:gd name="connsiteX6-1383" fmla="*/ 1314450 w 2838450"/>
                <a:gd name="connsiteY6-1384" fmla="*/ 571500 h 3009900"/>
                <a:gd name="connsiteX7-1385" fmla="*/ 1924050 w 2838450"/>
                <a:gd name="connsiteY7-1386" fmla="*/ 533400 h 3009900"/>
                <a:gd name="connsiteX8-1387" fmla="*/ 2019300 w 2838450"/>
                <a:gd name="connsiteY8-1388" fmla="*/ 692150 h 3009900"/>
                <a:gd name="connsiteX9-1389" fmla="*/ 1962150 w 2838450"/>
                <a:gd name="connsiteY9-1390" fmla="*/ 723900 h 3009900"/>
                <a:gd name="connsiteX10-1391" fmla="*/ 552450 w 2838450"/>
                <a:gd name="connsiteY10-1392" fmla="*/ 914400 h 3009900"/>
                <a:gd name="connsiteX11-1393" fmla="*/ 590550 w 2838450"/>
                <a:gd name="connsiteY11-1394" fmla="*/ 1314450 h 3009900"/>
                <a:gd name="connsiteX12-1395" fmla="*/ 2343150 w 2838450"/>
                <a:gd name="connsiteY12-1396" fmla="*/ 1104900 h 3009900"/>
                <a:gd name="connsiteX13-1397" fmla="*/ 2362200 w 2838450"/>
                <a:gd name="connsiteY13-1398" fmla="*/ 1352550 h 3009900"/>
                <a:gd name="connsiteX14-1399" fmla="*/ 2343150 w 2838450"/>
                <a:gd name="connsiteY14-1400" fmla="*/ 1416050 h 3009900"/>
                <a:gd name="connsiteX15-1401" fmla="*/ 1276350 w 2838450"/>
                <a:gd name="connsiteY15-1402" fmla="*/ 1466850 h 3009900"/>
                <a:gd name="connsiteX16-1403" fmla="*/ 381000 w 2838450"/>
                <a:gd name="connsiteY16-1404" fmla="*/ 1524000 h 3009900"/>
                <a:gd name="connsiteX17-1405" fmla="*/ 590550 w 2838450"/>
                <a:gd name="connsiteY17-1406" fmla="*/ 1885950 h 3009900"/>
                <a:gd name="connsiteX18-1407" fmla="*/ 1562100 w 2838450"/>
                <a:gd name="connsiteY18-1408" fmla="*/ 1752600 h 3009900"/>
                <a:gd name="connsiteX19-1409" fmla="*/ 1600200 w 2838450"/>
                <a:gd name="connsiteY19-1410" fmla="*/ 2000250 h 3009900"/>
                <a:gd name="connsiteX20-1411" fmla="*/ 1352550 w 2838450"/>
                <a:gd name="connsiteY20-1412" fmla="*/ 2057400 h 3009900"/>
                <a:gd name="connsiteX21-1413" fmla="*/ 800100 w 2838450"/>
                <a:gd name="connsiteY21-1414" fmla="*/ 2171700 h 3009900"/>
                <a:gd name="connsiteX22-1415" fmla="*/ 1162050 w 2838450"/>
                <a:gd name="connsiteY22-1416" fmla="*/ 2343150 h 3009900"/>
                <a:gd name="connsiteX23-1417" fmla="*/ 2400300 w 2838450"/>
                <a:gd name="connsiteY23-1418" fmla="*/ 2152650 h 3009900"/>
                <a:gd name="connsiteX24-1419" fmla="*/ 2838450 w 2838450"/>
                <a:gd name="connsiteY24-1420" fmla="*/ 2114550 h 3009900"/>
                <a:gd name="connsiteX25-1421" fmla="*/ 2781300 w 2838450"/>
                <a:gd name="connsiteY25-1422" fmla="*/ 2362200 h 3009900"/>
                <a:gd name="connsiteX26-1423" fmla="*/ 2647950 w 2838450"/>
                <a:gd name="connsiteY26-1424" fmla="*/ 2400300 h 3009900"/>
                <a:gd name="connsiteX27-1425" fmla="*/ 1257300 w 2838450"/>
                <a:gd name="connsiteY27-1426" fmla="*/ 2667000 h 3009900"/>
                <a:gd name="connsiteX28-1427" fmla="*/ 1504950 w 2838450"/>
                <a:gd name="connsiteY28-1428" fmla="*/ 2819400 h 3009900"/>
                <a:gd name="connsiteX29-1429" fmla="*/ 2647950 w 2838450"/>
                <a:gd name="connsiteY29-1430" fmla="*/ 2647950 h 3009900"/>
                <a:gd name="connsiteX30-1431" fmla="*/ 2647950 w 2838450"/>
                <a:gd name="connsiteY30-1432" fmla="*/ 2952750 h 3009900"/>
                <a:gd name="connsiteX31-1433" fmla="*/ 0 w 2838450"/>
                <a:gd name="connsiteY31-1434" fmla="*/ 3009900 h 3009900"/>
                <a:gd name="connsiteX32-1435" fmla="*/ 9 w 2838450"/>
                <a:gd name="connsiteY32-1436" fmla="*/ 3009787 h 3009900"/>
                <a:gd name="connsiteX33-1437" fmla="*/ 1419225 w 2838450"/>
                <a:gd name="connsiteY33-1438" fmla="*/ 2979157 h 3009900"/>
                <a:gd name="connsiteX34-1439" fmla="*/ 1403526 w 2838450"/>
                <a:gd name="connsiteY34-1440" fmla="*/ 2973410 h 3009900"/>
                <a:gd name="connsiteX35-1441" fmla="*/ 388311 w 2838450"/>
                <a:gd name="connsiteY35-1442" fmla="*/ 1600152 h 3009900"/>
                <a:gd name="connsiteX36-1443" fmla="*/ 385297 w 2838450"/>
                <a:gd name="connsiteY36-1444" fmla="*/ 1540457 h 3009900"/>
                <a:gd name="connsiteX37-1445" fmla="*/ 375769 w 2838450"/>
                <a:gd name="connsiteY37-1446" fmla="*/ 1524000 h 3009900"/>
                <a:gd name="connsiteX38-1447" fmla="*/ 384438 w 2838450"/>
                <a:gd name="connsiteY38-1448" fmla="*/ 1523447 h 3009900"/>
                <a:gd name="connsiteX39-1449" fmla="*/ 379656 w 2838450"/>
                <a:gd name="connsiteY39-1450" fmla="*/ 1428750 h 3009900"/>
                <a:gd name="connsiteX40-1451" fmla="*/ 1118765 w 2838450"/>
                <a:gd name="connsiteY40-1452" fmla="*/ 38653 h 3009900"/>
                <a:gd name="connsiteX41-1453" fmla="*/ 1160496 w 2838450"/>
                <a:gd name="connsiteY41-1454" fmla="*/ 13301 h 3009900"/>
                <a:gd name="connsiteX42-1455" fmla="*/ 2038350 w 2838450"/>
                <a:gd name="connsiteY42-1456" fmla="*/ 0 h 3009900"/>
                <a:gd name="connsiteX0-1457" fmla="*/ 2038350 w 2838450"/>
                <a:gd name="connsiteY0-1458" fmla="*/ 0 h 3009900"/>
                <a:gd name="connsiteX1-1459" fmla="*/ 2095500 w 2838450"/>
                <a:gd name="connsiteY1-1460" fmla="*/ 171450 h 3009900"/>
                <a:gd name="connsiteX2-1461" fmla="*/ 2076450 w 2838450"/>
                <a:gd name="connsiteY2-1462" fmla="*/ 228600 h 3009900"/>
                <a:gd name="connsiteX3-1463" fmla="*/ 1507945 w 2838450"/>
                <a:gd name="connsiteY3-1464" fmla="*/ 250179 h 3009900"/>
                <a:gd name="connsiteX4-1465" fmla="*/ 1219200 w 2838450"/>
                <a:gd name="connsiteY4-1466" fmla="*/ 323850 h 3009900"/>
                <a:gd name="connsiteX5-1467" fmla="*/ 1181100 w 2838450"/>
                <a:gd name="connsiteY5-1468" fmla="*/ 533400 h 3009900"/>
                <a:gd name="connsiteX6-1469" fmla="*/ 1314450 w 2838450"/>
                <a:gd name="connsiteY6-1470" fmla="*/ 571500 h 3009900"/>
                <a:gd name="connsiteX7-1471" fmla="*/ 1924050 w 2838450"/>
                <a:gd name="connsiteY7-1472" fmla="*/ 533400 h 3009900"/>
                <a:gd name="connsiteX8-1473" fmla="*/ 2019300 w 2838450"/>
                <a:gd name="connsiteY8-1474" fmla="*/ 692150 h 3009900"/>
                <a:gd name="connsiteX9-1475" fmla="*/ 1962150 w 2838450"/>
                <a:gd name="connsiteY9-1476" fmla="*/ 723900 h 3009900"/>
                <a:gd name="connsiteX10-1477" fmla="*/ 552450 w 2838450"/>
                <a:gd name="connsiteY10-1478" fmla="*/ 914400 h 3009900"/>
                <a:gd name="connsiteX11-1479" fmla="*/ 590550 w 2838450"/>
                <a:gd name="connsiteY11-1480" fmla="*/ 1314450 h 3009900"/>
                <a:gd name="connsiteX12-1481" fmla="*/ 2343150 w 2838450"/>
                <a:gd name="connsiteY12-1482" fmla="*/ 1104900 h 3009900"/>
                <a:gd name="connsiteX13-1483" fmla="*/ 2362200 w 2838450"/>
                <a:gd name="connsiteY13-1484" fmla="*/ 1352550 h 3009900"/>
                <a:gd name="connsiteX14-1485" fmla="*/ 2343150 w 2838450"/>
                <a:gd name="connsiteY14-1486" fmla="*/ 1416050 h 3009900"/>
                <a:gd name="connsiteX15-1487" fmla="*/ 1276350 w 2838450"/>
                <a:gd name="connsiteY15-1488" fmla="*/ 1466850 h 3009900"/>
                <a:gd name="connsiteX16-1489" fmla="*/ 381000 w 2838450"/>
                <a:gd name="connsiteY16-1490" fmla="*/ 1524000 h 3009900"/>
                <a:gd name="connsiteX17-1491" fmla="*/ 590550 w 2838450"/>
                <a:gd name="connsiteY17-1492" fmla="*/ 1885950 h 3009900"/>
                <a:gd name="connsiteX18-1493" fmla="*/ 1562100 w 2838450"/>
                <a:gd name="connsiteY18-1494" fmla="*/ 1752600 h 3009900"/>
                <a:gd name="connsiteX19-1495" fmla="*/ 1600200 w 2838450"/>
                <a:gd name="connsiteY19-1496" fmla="*/ 2000250 h 3009900"/>
                <a:gd name="connsiteX20-1497" fmla="*/ 1352550 w 2838450"/>
                <a:gd name="connsiteY20-1498" fmla="*/ 2057400 h 3009900"/>
                <a:gd name="connsiteX21-1499" fmla="*/ 800100 w 2838450"/>
                <a:gd name="connsiteY21-1500" fmla="*/ 2171700 h 3009900"/>
                <a:gd name="connsiteX22-1501" fmla="*/ 1162050 w 2838450"/>
                <a:gd name="connsiteY22-1502" fmla="*/ 2343150 h 3009900"/>
                <a:gd name="connsiteX23-1503" fmla="*/ 2400300 w 2838450"/>
                <a:gd name="connsiteY23-1504" fmla="*/ 2152650 h 3009900"/>
                <a:gd name="connsiteX24-1505" fmla="*/ 2838450 w 2838450"/>
                <a:gd name="connsiteY24-1506" fmla="*/ 2114550 h 3009900"/>
                <a:gd name="connsiteX25-1507" fmla="*/ 2781300 w 2838450"/>
                <a:gd name="connsiteY25-1508" fmla="*/ 2362200 h 3009900"/>
                <a:gd name="connsiteX26-1509" fmla="*/ 2647950 w 2838450"/>
                <a:gd name="connsiteY26-1510" fmla="*/ 2400300 h 3009900"/>
                <a:gd name="connsiteX27-1511" fmla="*/ 1257300 w 2838450"/>
                <a:gd name="connsiteY27-1512" fmla="*/ 2667000 h 3009900"/>
                <a:gd name="connsiteX28-1513" fmla="*/ 1504950 w 2838450"/>
                <a:gd name="connsiteY28-1514" fmla="*/ 2819400 h 3009900"/>
                <a:gd name="connsiteX29-1515" fmla="*/ 2647950 w 2838450"/>
                <a:gd name="connsiteY29-1516" fmla="*/ 2647950 h 3009900"/>
                <a:gd name="connsiteX30-1517" fmla="*/ 2647950 w 2838450"/>
                <a:gd name="connsiteY30-1518" fmla="*/ 2952750 h 3009900"/>
                <a:gd name="connsiteX31-1519" fmla="*/ 0 w 2838450"/>
                <a:gd name="connsiteY31-1520" fmla="*/ 3009900 h 3009900"/>
                <a:gd name="connsiteX32-1521" fmla="*/ 9 w 2838450"/>
                <a:gd name="connsiteY32-1522" fmla="*/ 3009787 h 3009900"/>
                <a:gd name="connsiteX33-1523" fmla="*/ 1419225 w 2838450"/>
                <a:gd name="connsiteY33-1524" fmla="*/ 2979157 h 3009900"/>
                <a:gd name="connsiteX34-1525" fmla="*/ 1403526 w 2838450"/>
                <a:gd name="connsiteY34-1526" fmla="*/ 2973410 h 3009900"/>
                <a:gd name="connsiteX35-1527" fmla="*/ 388311 w 2838450"/>
                <a:gd name="connsiteY35-1528" fmla="*/ 1600152 h 3009900"/>
                <a:gd name="connsiteX36-1529" fmla="*/ 385297 w 2838450"/>
                <a:gd name="connsiteY36-1530" fmla="*/ 1540457 h 3009900"/>
                <a:gd name="connsiteX37-1531" fmla="*/ 375769 w 2838450"/>
                <a:gd name="connsiteY37-1532" fmla="*/ 1524000 h 3009900"/>
                <a:gd name="connsiteX38-1533" fmla="*/ 384438 w 2838450"/>
                <a:gd name="connsiteY38-1534" fmla="*/ 1523447 h 3009900"/>
                <a:gd name="connsiteX39-1535" fmla="*/ 379656 w 2838450"/>
                <a:gd name="connsiteY39-1536" fmla="*/ 1428750 h 3009900"/>
                <a:gd name="connsiteX40-1537" fmla="*/ 1118765 w 2838450"/>
                <a:gd name="connsiteY40-1538" fmla="*/ 38653 h 3009900"/>
                <a:gd name="connsiteX41-1539" fmla="*/ 1160496 w 2838450"/>
                <a:gd name="connsiteY41-1540" fmla="*/ 13301 h 3009900"/>
                <a:gd name="connsiteX42-1541" fmla="*/ 2038350 w 2838450"/>
                <a:gd name="connsiteY42-1542" fmla="*/ 0 h 3009900"/>
                <a:gd name="connsiteX0-1543" fmla="*/ 2038350 w 2838450"/>
                <a:gd name="connsiteY0-1544" fmla="*/ 0 h 3009900"/>
                <a:gd name="connsiteX1-1545" fmla="*/ 2095500 w 2838450"/>
                <a:gd name="connsiteY1-1546" fmla="*/ 171450 h 3009900"/>
                <a:gd name="connsiteX2-1547" fmla="*/ 2076450 w 2838450"/>
                <a:gd name="connsiteY2-1548" fmla="*/ 228600 h 3009900"/>
                <a:gd name="connsiteX3-1549" fmla="*/ 1507945 w 2838450"/>
                <a:gd name="connsiteY3-1550" fmla="*/ 250179 h 3009900"/>
                <a:gd name="connsiteX4-1551" fmla="*/ 1219200 w 2838450"/>
                <a:gd name="connsiteY4-1552" fmla="*/ 323850 h 3009900"/>
                <a:gd name="connsiteX5-1553" fmla="*/ 1181100 w 2838450"/>
                <a:gd name="connsiteY5-1554" fmla="*/ 533400 h 3009900"/>
                <a:gd name="connsiteX6-1555" fmla="*/ 1314450 w 2838450"/>
                <a:gd name="connsiteY6-1556" fmla="*/ 571500 h 3009900"/>
                <a:gd name="connsiteX7-1557" fmla="*/ 1924050 w 2838450"/>
                <a:gd name="connsiteY7-1558" fmla="*/ 533400 h 3009900"/>
                <a:gd name="connsiteX8-1559" fmla="*/ 2019300 w 2838450"/>
                <a:gd name="connsiteY8-1560" fmla="*/ 692150 h 3009900"/>
                <a:gd name="connsiteX9-1561" fmla="*/ 1962150 w 2838450"/>
                <a:gd name="connsiteY9-1562" fmla="*/ 723900 h 3009900"/>
                <a:gd name="connsiteX10-1563" fmla="*/ 552450 w 2838450"/>
                <a:gd name="connsiteY10-1564" fmla="*/ 914400 h 3009900"/>
                <a:gd name="connsiteX11-1565" fmla="*/ 590550 w 2838450"/>
                <a:gd name="connsiteY11-1566" fmla="*/ 1314450 h 3009900"/>
                <a:gd name="connsiteX12-1567" fmla="*/ 2343150 w 2838450"/>
                <a:gd name="connsiteY12-1568" fmla="*/ 1104900 h 3009900"/>
                <a:gd name="connsiteX13-1569" fmla="*/ 2362200 w 2838450"/>
                <a:gd name="connsiteY13-1570" fmla="*/ 1352550 h 3009900"/>
                <a:gd name="connsiteX14-1571" fmla="*/ 2343150 w 2838450"/>
                <a:gd name="connsiteY14-1572" fmla="*/ 1416050 h 3009900"/>
                <a:gd name="connsiteX15-1573" fmla="*/ 1276350 w 2838450"/>
                <a:gd name="connsiteY15-1574" fmla="*/ 1466850 h 3009900"/>
                <a:gd name="connsiteX16-1575" fmla="*/ 381000 w 2838450"/>
                <a:gd name="connsiteY16-1576" fmla="*/ 1524000 h 3009900"/>
                <a:gd name="connsiteX17-1577" fmla="*/ 590550 w 2838450"/>
                <a:gd name="connsiteY17-1578" fmla="*/ 1885950 h 3009900"/>
                <a:gd name="connsiteX18-1579" fmla="*/ 1562100 w 2838450"/>
                <a:gd name="connsiteY18-1580" fmla="*/ 1752600 h 3009900"/>
                <a:gd name="connsiteX19-1581" fmla="*/ 1600200 w 2838450"/>
                <a:gd name="connsiteY19-1582" fmla="*/ 2000250 h 3009900"/>
                <a:gd name="connsiteX20-1583" fmla="*/ 1352550 w 2838450"/>
                <a:gd name="connsiteY20-1584" fmla="*/ 2057400 h 3009900"/>
                <a:gd name="connsiteX21-1585" fmla="*/ 800100 w 2838450"/>
                <a:gd name="connsiteY21-1586" fmla="*/ 2171700 h 3009900"/>
                <a:gd name="connsiteX22-1587" fmla="*/ 1162050 w 2838450"/>
                <a:gd name="connsiteY22-1588" fmla="*/ 2343150 h 3009900"/>
                <a:gd name="connsiteX23-1589" fmla="*/ 2400300 w 2838450"/>
                <a:gd name="connsiteY23-1590" fmla="*/ 2152650 h 3009900"/>
                <a:gd name="connsiteX24-1591" fmla="*/ 2838450 w 2838450"/>
                <a:gd name="connsiteY24-1592" fmla="*/ 2114550 h 3009900"/>
                <a:gd name="connsiteX25-1593" fmla="*/ 2781300 w 2838450"/>
                <a:gd name="connsiteY25-1594" fmla="*/ 2362200 h 3009900"/>
                <a:gd name="connsiteX26-1595" fmla="*/ 2647950 w 2838450"/>
                <a:gd name="connsiteY26-1596" fmla="*/ 2400300 h 3009900"/>
                <a:gd name="connsiteX27-1597" fmla="*/ 1257300 w 2838450"/>
                <a:gd name="connsiteY27-1598" fmla="*/ 2667000 h 3009900"/>
                <a:gd name="connsiteX28-1599" fmla="*/ 1504950 w 2838450"/>
                <a:gd name="connsiteY28-1600" fmla="*/ 2819400 h 3009900"/>
                <a:gd name="connsiteX29-1601" fmla="*/ 2647950 w 2838450"/>
                <a:gd name="connsiteY29-1602" fmla="*/ 2647950 h 3009900"/>
                <a:gd name="connsiteX30-1603" fmla="*/ 2647950 w 2838450"/>
                <a:gd name="connsiteY30-1604" fmla="*/ 2952750 h 3009900"/>
                <a:gd name="connsiteX31-1605" fmla="*/ 0 w 2838450"/>
                <a:gd name="connsiteY31-1606" fmla="*/ 3009900 h 3009900"/>
                <a:gd name="connsiteX32-1607" fmla="*/ 9 w 2838450"/>
                <a:gd name="connsiteY32-1608" fmla="*/ 3009787 h 3009900"/>
                <a:gd name="connsiteX33-1609" fmla="*/ 1419225 w 2838450"/>
                <a:gd name="connsiteY33-1610" fmla="*/ 2979157 h 3009900"/>
                <a:gd name="connsiteX34-1611" fmla="*/ 1403526 w 2838450"/>
                <a:gd name="connsiteY34-1612" fmla="*/ 2973410 h 3009900"/>
                <a:gd name="connsiteX35-1613" fmla="*/ 388311 w 2838450"/>
                <a:gd name="connsiteY35-1614" fmla="*/ 1600152 h 3009900"/>
                <a:gd name="connsiteX36-1615" fmla="*/ 385297 w 2838450"/>
                <a:gd name="connsiteY36-1616" fmla="*/ 1540457 h 3009900"/>
                <a:gd name="connsiteX37-1617" fmla="*/ 375769 w 2838450"/>
                <a:gd name="connsiteY37-1618" fmla="*/ 1524000 h 3009900"/>
                <a:gd name="connsiteX38-1619" fmla="*/ 384438 w 2838450"/>
                <a:gd name="connsiteY38-1620" fmla="*/ 1523447 h 3009900"/>
                <a:gd name="connsiteX39-1621" fmla="*/ 379656 w 2838450"/>
                <a:gd name="connsiteY39-1622" fmla="*/ 1428750 h 3009900"/>
                <a:gd name="connsiteX40-1623" fmla="*/ 1118765 w 2838450"/>
                <a:gd name="connsiteY40-1624" fmla="*/ 38653 h 3009900"/>
                <a:gd name="connsiteX41-1625" fmla="*/ 1160496 w 2838450"/>
                <a:gd name="connsiteY41-1626" fmla="*/ 13301 h 3009900"/>
                <a:gd name="connsiteX42-1627" fmla="*/ 2038350 w 2838450"/>
                <a:gd name="connsiteY42-1628" fmla="*/ 0 h 3009900"/>
                <a:gd name="connsiteX0-1629" fmla="*/ 2038350 w 2838450"/>
                <a:gd name="connsiteY0-1630" fmla="*/ 0 h 3009900"/>
                <a:gd name="connsiteX1-1631" fmla="*/ 2095500 w 2838450"/>
                <a:gd name="connsiteY1-1632" fmla="*/ 171450 h 3009900"/>
                <a:gd name="connsiteX2-1633" fmla="*/ 2076450 w 2838450"/>
                <a:gd name="connsiteY2-1634" fmla="*/ 228600 h 3009900"/>
                <a:gd name="connsiteX3-1635" fmla="*/ 1507945 w 2838450"/>
                <a:gd name="connsiteY3-1636" fmla="*/ 250179 h 3009900"/>
                <a:gd name="connsiteX4-1637" fmla="*/ 1219200 w 2838450"/>
                <a:gd name="connsiteY4-1638" fmla="*/ 323850 h 3009900"/>
                <a:gd name="connsiteX5-1639" fmla="*/ 1181100 w 2838450"/>
                <a:gd name="connsiteY5-1640" fmla="*/ 533400 h 3009900"/>
                <a:gd name="connsiteX6-1641" fmla="*/ 1314450 w 2838450"/>
                <a:gd name="connsiteY6-1642" fmla="*/ 571500 h 3009900"/>
                <a:gd name="connsiteX7-1643" fmla="*/ 1924050 w 2838450"/>
                <a:gd name="connsiteY7-1644" fmla="*/ 533400 h 3009900"/>
                <a:gd name="connsiteX8-1645" fmla="*/ 2019300 w 2838450"/>
                <a:gd name="connsiteY8-1646" fmla="*/ 692150 h 3009900"/>
                <a:gd name="connsiteX9-1647" fmla="*/ 1962150 w 2838450"/>
                <a:gd name="connsiteY9-1648" fmla="*/ 723900 h 3009900"/>
                <a:gd name="connsiteX10-1649" fmla="*/ 552450 w 2838450"/>
                <a:gd name="connsiteY10-1650" fmla="*/ 914400 h 3009900"/>
                <a:gd name="connsiteX11-1651" fmla="*/ 590550 w 2838450"/>
                <a:gd name="connsiteY11-1652" fmla="*/ 1314450 h 3009900"/>
                <a:gd name="connsiteX12-1653" fmla="*/ 2343150 w 2838450"/>
                <a:gd name="connsiteY12-1654" fmla="*/ 1104900 h 3009900"/>
                <a:gd name="connsiteX13-1655" fmla="*/ 2362200 w 2838450"/>
                <a:gd name="connsiteY13-1656" fmla="*/ 1352550 h 3009900"/>
                <a:gd name="connsiteX14-1657" fmla="*/ 2343150 w 2838450"/>
                <a:gd name="connsiteY14-1658" fmla="*/ 1416050 h 3009900"/>
                <a:gd name="connsiteX15-1659" fmla="*/ 1276350 w 2838450"/>
                <a:gd name="connsiteY15-1660" fmla="*/ 1466850 h 3009900"/>
                <a:gd name="connsiteX16-1661" fmla="*/ 381000 w 2838450"/>
                <a:gd name="connsiteY16-1662" fmla="*/ 1524000 h 3009900"/>
                <a:gd name="connsiteX17-1663" fmla="*/ 590550 w 2838450"/>
                <a:gd name="connsiteY17-1664" fmla="*/ 1885950 h 3009900"/>
                <a:gd name="connsiteX18-1665" fmla="*/ 1562100 w 2838450"/>
                <a:gd name="connsiteY18-1666" fmla="*/ 1752600 h 3009900"/>
                <a:gd name="connsiteX19-1667" fmla="*/ 1600200 w 2838450"/>
                <a:gd name="connsiteY19-1668" fmla="*/ 2000250 h 3009900"/>
                <a:gd name="connsiteX20-1669" fmla="*/ 1346200 w 2838450"/>
                <a:gd name="connsiteY20-1670" fmla="*/ 2082800 h 3009900"/>
                <a:gd name="connsiteX21-1671" fmla="*/ 800100 w 2838450"/>
                <a:gd name="connsiteY21-1672" fmla="*/ 2171700 h 3009900"/>
                <a:gd name="connsiteX22-1673" fmla="*/ 1162050 w 2838450"/>
                <a:gd name="connsiteY22-1674" fmla="*/ 2343150 h 3009900"/>
                <a:gd name="connsiteX23-1675" fmla="*/ 2400300 w 2838450"/>
                <a:gd name="connsiteY23-1676" fmla="*/ 2152650 h 3009900"/>
                <a:gd name="connsiteX24-1677" fmla="*/ 2838450 w 2838450"/>
                <a:gd name="connsiteY24-1678" fmla="*/ 2114550 h 3009900"/>
                <a:gd name="connsiteX25-1679" fmla="*/ 2781300 w 2838450"/>
                <a:gd name="connsiteY25-1680" fmla="*/ 2362200 h 3009900"/>
                <a:gd name="connsiteX26-1681" fmla="*/ 2647950 w 2838450"/>
                <a:gd name="connsiteY26-1682" fmla="*/ 2400300 h 3009900"/>
                <a:gd name="connsiteX27-1683" fmla="*/ 1257300 w 2838450"/>
                <a:gd name="connsiteY27-1684" fmla="*/ 2667000 h 3009900"/>
                <a:gd name="connsiteX28-1685" fmla="*/ 1504950 w 2838450"/>
                <a:gd name="connsiteY28-1686" fmla="*/ 2819400 h 3009900"/>
                <a:gd name="connsiteX29-1687" fmla="*/ 2647950 w 2838450"/>
                <a:gd name="connsiteY29-1688" fmla="*/ 2647950 h 3009900"/>
                <a:gd name="connsiteX30-1689" fmla="*/ 2647950 w 2838450"/>
                <a:gd name="connsiteY30-1690" fmla="*/ 2952750 h 3009900"/>
                <a:gd name="connsiteX31-1691" fmla="*/ 0 w 2838450"/>
                <a:gd name="connsiteY31-1692" fmla="*/ 3009900 h 3009900"/>
                <a:gd name="connsiteX32-1693" fmla="*/ 9 w 2838450"/>
                <a:gd name="connsiteY32-1694" fmla="*/ 3009787 h 3009900"/>
                <a:gd name="connsiteX33-1695" fmla="*/ 1419225 w 2838450"/>
                <a:gd name="connsiteY33-1696" fmla="*/ 2979157 h 3009900"/>
                <a:gd name="connsiteX34-1697" fmla="*/ 1403526 w 2838450"/>
                <a:gd name="connsiteY34-1698" fmla="*/ 2973410 h 3009900"/>
                <a:gd name="connsiteX35-1699" fmla="*/ 388311 w 2838450"/>
                <a:gd name="connsiteY35-1700" fmla="*/ 1600152 h 3009900"/>
                <a:gd name="connsiteX36-1701" fmla="*/ 385297 w 2838450"/>
                <a:gd name="connsiteY36-1702" fmla="*/ 1540457 h 3009900"/>
                <a:gd name="connsiteX37-1703" fmla="*/ 375769 w 2838450"/>
                <a:gd name="connsiteY37-1704" fmla="*/ 1524000 h 3009900"/>
                <a:gd name="connsiteX38-1705" fmla="*/ 384438 w 2838450"/>
                <a:gd name="connsiteY38-1706" fmla="*/ 1523447 h 3009900"/>
                <a:gd name="connsiteX39-1707" fmla="*/ 379656 w 2838450"/>
                <a:gd name="connsiteY39-1708" fmla="*/ 1428750 h 3009900"/>
                <a:gd name="connsiteX40-1709" fmla="*/ 1118765 w 2838450"/>
                <a:gd name="connsiteY40-1710" fmla="*/ 38653 h 3009900"/>
                <a:gd name="connsiteX41-1711" fmla="*/ 1160496 w 2838450"/>
                <a:gd name="connsiteY41-1712" fmla="*/ 13301 h 3009900"/>
                <a:gd name="connsiteX42-1713" fmla="*/ 2038350 w 2838450"/>
                <a:gd name="connsiteY42-1714" fmla="*/ 0 h 3009900"/>
                <a:gd name="connsiteX0-1715" fmla="*/ 2038350 w 2838450"/>
                <a:gd name="connsiteY0-1716" fmla="*/ 0 h 3009900"/>
                <a:gd name="connsiteX1-1717" fmla="*/ 2095500 w 2838450"/>
                <a:gd name="connsiteY1-1718" fmla="*/ 171450 h 3009900"/>
                <a:gd name="connsiteX2-1719" fmla="*/ 2076450 w 2838450"/>
                <a:gd name="connsiteY2-1720" fmla="*/ 228600 h 3009900"/>
                <a:gd name="connsiteX3-1721" fmla="*/ 1507945 w 2838450"/>
                <a:gd name="connsiteY3-1722" fmla="*/ 250179 h 3009900"/>
                <a:gd name="connsiteX4-1723" fmla="*/ 1219200 w 2838450"/>
                <a:gd name="connsiteY4-1724" fmla="*/ 323850 h 3009900"/>
                <a:gd name="connsiteX5-1725" fmla="*/ 1181100 w 2838450"/>
                <a:gd name="connsiteY5-1726" fmla="*/ 533400 h 3009900"/>
                <a:gd name="connsiteX6-1727" fmla="*/ 1314450 w 2838450"/>
                <a:gd name="connsiteY6-1728" fmla="*/ 571500 h 3009900"/>
                <a:gd name="connsiteX7-1729" fmla="*/ 1924050 w 2838450"/>
                <a:gd name="connsiteY7-1730" fmla="*/ 533400 h 3009900"/>
                <a:gd name="connsiteX8-1731" fmla="*/ 2019300 w 2838450"/>
                <a:gd name="connsiteY8-1732" fmla="*/ 692150 h 3009900"/>
                <a:gd name="connsiteX9-1733" fmla="*/ 1962150 w 2838450"/>
                <a:gd name="connsiteY9-1734" fmla="*/ 723900 h 3009900"/>
                <a:gd name="connsiteX10-1735" fmla="*/ 552450 w 2838450"/>
                <a:gd name="connsiteY10-1736" fmla="*/ 914400 h 3009900"/>
                <a:gd name="connsiteX11-1737" fmla="*/ 590550 w 2838450"/>
                <a:gd name="connsiteY11-1738" fmla="*/ 1314450 h 3009900"/>
                <a:gd name="connsiteX12-1739" fmla="*/ 2343150 w 2838450"/>
                <a:gd name="connsiteY12-1740" fmla="*/ 1104900 h 3009900"/>
                <a:gd name="connsiteX13-1741" fmla="*/ 2362200 w 2838450"/>
                <a:gd name="connsiteY13-1742" fmla="*/ 1352550 h 3009900"/>
                <a:gd name="connsiteX14-1743" fmla="*/ 2343150 w 2838450"/>
                <a:gd name="connsiteY14-1744" fmla="*/ 1416050 h 3009900"/>
                <a:gd name="connsiteX15-1745" fmla="*/ 1276350 w 2838450"/>
                <a:gd name="connsiteY15-1746" fmla="*/ 1466850 h 3009900"/>
                <a:gd name="connsiteX16-1747" fmla="*/ 381000 w 2838450"/>
                <a:gd name="connsiteY16-1748" fmla="*/ 1524000 h 3009900"/>
                <a:gd name="connsiteX17-1749" fmla="*/ 590550 w 2838450"/>
                <a:gd name="connsiteY17-1750" fmla="*/ 1885950 h 3009900"/>
                <a:gd name="connsiteX18-1751" fmla="*/ 1562100 w 2838450"/>
                <a:gd name="connsiteY18-1752" fmla="*/ 1752600 h 3009900"/>
                <a:gd name="connsiteX19-1753" fmla="*/ 1600200 w 2838450"/>
                <a:gd name="connsiteY19-1754" fmla="*/ 2000250 h 3009900"/>
                <a:gd name="connsiteX20-1755" fmla="*/ 1346200 w 2838450"/>
                <a:gd name="connsiteY20-1756" fmla="*/ 2082800 h 3009900"/>
                <a:gd name="connsiteX21-1757" fmla="*/ 800100 w 2838450"/>
                <a:gd name="connsiteY21-1758" fmla="*/ 2171700 h 3009900"/>
                <a:gd name="connsiteX22-1759" fmla="*/ 1162050 w 2838450"/>
                <a:gd name="connsiteY22-1760" fmla="*/ 2343150 h 3009900"/>
                <a:gd name="connsiteX23-1761" fmla="*/ 2400300 w 2838450"/>
                <a:gd name="connsiteY23-1762" fmla="*/ 2152650 h 3009900"/>
                <a:gd name="connsiteX24-1763" fmla="*/ 2838450 w 2838450"/>
                <a:gd name="connsiteY24-1764" fmla="*/ 2114550 h 3009900"/>
                <a:gd name="connsiteX25-1765" fmla="*/ 2781300 w 2838450"/>
                <a:gd name="connsiteY25-1766" fmla="*/ 2362200 h 3009900"/>
                <a:gd name="connsiteX26-1767" fmla="*/ 2647950 w 2838450"/>
                <a:gd name="connsiteY26-1768" fmla="*/ 2400300 h 3009900"/>
                <a:gd name="connsiteX27-1769" fmla="*/ 1257300 w 2838450"/>
                <a:gd name="connsiteY27-1770" fmla="*/ 2667000 h 3009900"/>
                <a:gd name="connsiteX28-1771" fmla="*/ 1504950 w 2838450"/>
                <a:gd name="connsiteY28-1772" fmla="*/ 2819400 h 3009900"/>
                <a:gd name="connsiteX29-1773" fmla="*/ 2647950 w 2838450"/>
                <a:gd name="connsiteY29-1774" fmla="*/ 2647950 h 3009900"/>
                <a:gd name="connsiteX30-1775" fmla="*/ 2647950 w 2838450"/>
                <a:gd name="connsiteY30-1776" fmla="*/ 2952750 h 3009900"/>
                <a:gd name="connsiteX31-1777" fmla="*/ 0 w 2838450"/>
                <a:gd name="connsiteY31-1778" fmla="*/ 3009900 h 3009900"/>
                <a:gd name="connsiteX32-1779" fmla="*/ 9 w 2838450"/>
                <a:gd name="connsiteY32-1780" fmla="*/ 3009787 h 3009900"/>
                <a:gd name="connsiteX33-1781" fmla="*/ 1419225 w 2838450"/>
                <a:gd name="connsiteY33-1782" fmla="*/ 2979157 h 3009900"/>
                <a:gd name="connsiteX34-1783" fmla="*/ 1403526 w 2838450"/>
                <a:gd name="connsiteY34-1784" fmla="*/ 2973410 h 3009900"/>
                <a:gd name="connsiteX35-1785" fmla="*/ 388311 w 2838450"/>
                <a:gd name="connsiteY35-1786" fmla="*/ 1600152 h 3009900"/>
                <a:gd name="connsiteX36-1787" fmla="*/ 385297 w 2838450"/>
                <a:gd name="connsiteY36-1788" fmla="*/ 1540457 h 3009900"/>
                <a:gd name="connsiteX37-1789" fmla="*/ 375769 w 2838450"/>
                <a:gd name="connsiteY37-1790" fmla="*/ 1524000 h 3009900"/>
                <a:gd name="connsiteX38-1791" fmla="*/ 384438 w 2838450"/>
                <a:gd name="connsiteY38-1792" fmla="*/ 1523447 h 3009900"/>
                <a:gd name="connsiteX39-1793" fmla="*/ 379656 w 2838450"/>
                <a:gd name="connsiteY39-1794" fmla="*/ 1428750 h 3009900"/>
                <a:gd name="connsiteX40-1795" fmla="*/ 1118765 w 2838450"/>
                <a:gd name="connsiteY40-1796" fmla="*/ 38653 h 3009900"/>
                <a:gd name="connsiteX41-1797" fmla="*/ 1160496 w 2838450"/>
                <a:gd name="connsiteY41-1798" fmla="*/ 13301 h 3009900"/>
                <a:gd name="connsiteX42-1799" fmla="*/ 2038350 w 2838450"/>
                <a:gd name="connsiteY42-1800" fmla="*/ 0 h 3009900"/>
                <a:gd name="connsiteX0-1801" fmla="*/ 2038350 w 2838450"/>
                <a:gd name="connsiteY0-1802" fmla="*/ 0 h 3009900"/>
                <a:gd name="connsiteX1-1803" fmla="*/ 2095500 w 2838450"/>
                <a:gd name="connsiteY1-1804" fmla="*/ 171450 h 3009900"/>
                <a:gd name="connsiteX2-1805" fmla="*/ 2076450 w 2838450"/>
                <a:gd name="connsiteY2-1806" fmla="*/ 228600 h 3009900"/>
                <a:gd name="connsiteX3-1807" fmla="*/ 1507945 w 2838450"/>
                <a:gd name="connsiteY3-1808" fmla="*/ 250179 h 3009900"/>
                <a:gd name="connsiteX4-1809" fmla="*/ 1219200 w 2838450"/>
                <a:gd name="connsiteY4-1810" fmla="*/ 323850 h 3009900"/>
                <a:gd name="connsiteX5-1811" fmla="*/ 1181100 w 2838450"/>
                <a:gd name="connsiteY5-1812" fmla="*/ 533400 h 3009900"/>
                <a:gd name="connsiteX6-1813" fmla="*/ 1314450 w 2838450"/>
                <a:gd name="connsiteY6-1814" fmla="*/ 571500 h 3009900"/>
                <a:gd name="connsiteX7-1815" fmla="*/ 1924050 w 2838450"/>
                <a:gd name="connsiteY7-1816" fmla="*/ 533400 h 3009900"/>
                <a:gd name="connsiteX8-1817" fmla="*/ 2019300 w 2838450"/>
                <a:gd name="connsiteY8-1818" fmla="*/ 692150 h 3009900"/>
                <a:gd name="connsiteX9-1819" fmla="*/ 1962150 w 2838450"/>
                <a:gd name="connsiteY9-1820" fmla="*/ 723900 h 3009900"/>
                <a:gd name="connsiteX10-1821" fmla="*/ 552450 w 2838450"/>
                <a:gd name="connsiteY10-1822" fmla="*/ 914400 h 3009900"/>
                <a:gd name="connsiteX11-1823" fmla="*/ 590550 w 2838450"/>
                <a:gd name="connsiteY11-1824" fmla="*/ 1314450 h 3009900"/>
                <a:gd name="connsiteX12-1825" fmla="*/ 2343150 w 2838450"/>
                <a:gd name="connsiteY12-1826" fmla="*/ 1104900 h 3009900"/>
                <a:gd name="connsiteX13-1827" fmla="*/ 2362200 w 2838450"/>
                <a:gd name="connsiteY13-1828" fmla="*/ 1352550 h 3009900"/>
                <a:gd name="connsiteX14-1829" fmla="*/ 2343150 w 2838450"/>
                <a:gd name="connsiteY14-1830" fmla="*/ 1416050 h 3009900"/>
                <a:gd name="connsiteX15-1831" fmla="*/ 1276350 w 2838450"/>
                <a:gd name="connsiteY15-1832" fmla="*/ 1466850 h 3009900"/>
                <a:gd name="connsiteX16-1833" fmla="*/ 381000 w 2838450"/>
                <a:gd name="connsiteY16-1834" fmla="*/ 1524000 h 3009900"/>
                <a:gd name="connsiteX17-1835" fmla="*/ 590550 w 2838450"/>
                <a:gd name="connsiteY17-1836" fmla="*/ 1885950 h 3009900"/>
                <a:gd name="connsiteX18-1837" fmla="*/ 1562100 w 2838450"/>
                <a:gd name="connsiteY18-1838" fmla="*/ 1752600 h 3009900"/>
                <a:gd name="connsiteX19-1839" fmla="*/ 1600200 w 2838450"/>
                <a:gd name="connsiteY19-1840" fmla="*/ 2000250 h 3009900"/>
                <a:gd name="connsiteX20-1841" fmla="*/ 1346200 w 2838450"/>
                <a:gd name="connsiteY20-1842" fmla="*/ 2082800 h 3009900"/>
                <a:gd name="connsiteX21-1843" fmla="*/ 800100 w 2838450"/>
                <a:gd name="connsiteY21-1844" fmla="*/ 2171700 h 3009900"/>
                <a:gd name="connsiteX22-1845" fmla="*/ 1162050 w 2838450"/>
                <a:gd name="connsiteY22-1846" fmla="*/ 2343150 h 3009900"/>
                <a:gd name="connsiteX23-1847" fmla="*/ 2400300 w 2838450"/>
                <a:gd name="connsiteY23-1848" fmla="*/ 2152650 h 3009900"/>
                <a:gd name="connsiteX24-1849" fmla="*/ 2838450 w 2838450"/>
                <a:gd name="connsiteY24-1850" fmla="*/ 2114550 h 3009900"/>
                <a:gd name="connsiteX25-1851" fmla="*/ 2781300 w 2838450"/>
                <a:gd name="connsiteY25-1852" fmla="*/ 2362200 h 3009900"/>
                <a:gd name="connsiteX26-1853" fmla="*/ 2647950 w 2838450"/>
                <a:gd name="connsiteY26-1854" fmla="*/ 2400300 h 3009900"/>
                <a:gd name="connsiteX27-1855" fmla="*/ 1257300 w 2838450"/>
                <a:gd name="connsiteY27-1856" fmla="*/ 2667000 h 3009900"/>
                <a:gd name="connsiteX28-1857" fmla="*/ 1504950 w 2838450"/>
                <a:gd name="connsiteY28-1858" fmla="*/ 2819400 h 3009900"/>
                <a:gd name="connsiteX29-1859" fmla="*/ 2647950 w 2838450"/>
                <a:gd name="connsiteY29-1860" fmla="*/ 2647950 h 3009900"/>
                <a:gd name="connsiteX30-1861" fmla="*/ 2647950 w 2838450"/>
                <a:gd name="connsiteY30-1862" fmla="*/ 2952750 h 3009900"/>
                <a:gd name="connsiteX31-1863" fmla="*/ 0 w 2838450"/>
                <a:gd name="connsiteY31-1864" fmla="*/ 3009900 h 3009900"/>
                <a:gd name="connsiteX32-1865" fmla="*/ 9 w 2838450"/>
                <a:gd name="connsiteY32-1866" fmla="*/ 3009787 h 3009900"/>
                <a:gd name="connsiteX33-1867" fmla="*/ 1419225 w 2838450"/>
                <a:gd name="connsiteY33-1868" fmla="*/ 2979157 h 3009900"/>
                <a:gd name="connsiteX34-1869" fmla="*/ 1403526 w 2838450"/>
                <a:gd name="connsiteY34-1870" fmla="*/ 2973410 h 3009900"/>
                <a:gd name="connsiteX35-1871" fmla="*/ 388311 w 2838450"/>
                <a:gd name="connsiteY35-1872" fmla="*/ 1600152 h 3009900"/>
                <a:gd name="connsiteX36-1873" fmla="*/ 385297 w 2838450"/>
                <a:gd name="connsiteY36-1874" fmla="*/ 1540457 h 3009900"/>
                <a:gd name="connsiteX37-1875" fmla="*/ 375769 w 2838450"/>
                <a:gd name="connsiteY37-1876" fmla="*/ 1524000 h 3009900"/>
                <a:gd name="connsiteX38-1877" fmla="*/ 384438 w 2838450"/>
                <a:gd name="connsiteY38-1878" fmla="*/ 1523447 h 3009900"/>
                <a:gd name="connsiteX39-1879" fmla="*/ 379656 w 2838450"/>
                <a:gd name="connsiteY39-1880" fmla="*/ 1428750 h 3009900"/>
                <a:gd name="connsiteX40-1881" fmla="*/ 1118765 w 2838450"/>
                <a:gd name="connsiteY40-1882" fmla="*/ 38653 h 3009900"/>
                <a:gd name="connsiteX41-1883" fmla="*/ 1160496 w 2838450"/>
                <a:gd name="connsiteY41-1884" fmla="*/ 13301 h 3009900"/>
                <a:gd name="connsiteX42-1885" fmla="*/ 2038350 w 2838450"/>
                <a:gd name="connsiteY42-1886" fmla="*/ 0 h 3009900"/>
                <a:gd name="connsiteX0-1887" fmla="*/ 2038350 w 2838450"/>
                <a:gd name="connsiteY0-1888" fmla="*/ 0 h 3009900"/>
                <a:gd name="connsiteX1-1889" fmla="*/ 2095500 w 2838450"/>
                <a:gd name="connsiteY1-1890" fmla="*/ 171450 h 3009900"/>
                <a:gd name="connsiteX2-1891" fmla="*/ 2076450 w 2838450"/>
                <a:gd name="connsiteY2-1892" fmla="*/ 228600 h 3009900"/>
                <a:gd name="connsiteX3-1893" fmla="*/ 1507945 w 2838450"/>
                <a:gd name="connsiteY3-1894" fmla="*/ 250179 h 3009900"/>
                <a:gd name="connsiteX4-1895" fmla="*/ 1219200 w 2838450"/>
                <a:gd name="connsiteY4-1896" fmla="*/ 323850 h 3009900"/>
                <a:gd name="connsiteX5-1897" fmla="*/ 1181100 w 2838450"/>
                <a:gd name="connsiteY5-1898" fmla="*/ 533400 h 3009900"/>
                <a:gd name="connsiteX6-1899" fmla="*/ 1314450 w 2838450"/>
                <a:gd name="connsiteY6-1900" fmla="*/ 571500 h 3009900"/>
                <a:gd name="connsiteX7-1901" fmla="*/ 1924050 w 2838450"/>
                <a:gd name="connsiteY7-1902" fmla="*/ 533400 h 3009900"/>
                <a:gd name="connsiteX8-1903" fmla="*/ 2019300 w 2838450"/>
                <a:gd name="connsiteY8-1904" fmla="*/ 692150 h 3009900"/>
                <a:gd name="connsiteX9-1905" fmla="*/ 1962150 w 2838450"/>
                <a:gd name="connsiteY9-1906" fmla="*/ 723900 h 3009900"/>
                <a:gd name="connsiteX10-1907" fmla="*/ 552450 w 2838450"/>
                <a:gd name="connsiteY10-1908" fmla="*/ 914400 h 3009900"/>
                <a:gd name="connsiteX11-1909" fmla="*/ 590550 w 2838450"/>
                <a:gd name="connsiteY11-1910" fmla="*/ 1314450 h 3009900"/>
                <a:gd name="connsiteX12-1911" fmla="*/ 2343150 w 2838450"/>
                <a:gd name="connsiteY12-1912" fmla="*/ 1104900 h 3009900"/>
                <a:gd name="connsiteX13-1913" fmla="*/ 2362200 w 2838450"/>
                <a:gd name="connsiteY13-1914" fmla="*/ 1352550 h 3009900"/>
                <a:gd name="connsiteX14-1915" fmla="*/ 2343150 w 2838450"/>
                <a:gd name="connsiteY14-1916" fmla="*/ 1416050 h 3009900"/>
                <a:gd name="connsiteX15-1917" fmla="*/ 1276350 w 2838450"/>
                <a:gd name="connsiteY15-1918" fmla="*/ 1466850 h 3009900"/>
                <a:gd name="connsiteX16-1919" fmla="*/ 381000 w 2838450"/>
                <a:gd name="connsiteY16-1920" fmla="*/ 1524000 h 3009900"/>
                <a:gd name="connsiteX17-1921" fmla="*/ 590550 w 2838450"/>
                <a:gd name="connsiteY17-1922" fmla="*/ 1885950 h 3009900"/>
                <a:gd name="connsiteX18-1923" fmla="*/ 1562100 w 2838450"/>
                <a:gd name="connsiteY18-1924" fmla="*/ 1752600 h 3009900"/>
                <a:gd name="connsiteX19-1925" fmla="*/ 1600200 w 2838450"/>
                <a:gd name="connsiteY19-1926" fmla="*/ 2000250 h 3009900"/>
                <a:gd name="connsiteX20-1927" fmla="*/ 1346200 w 2838450"/>
                <a:gd name="connsiteY20-1928" fmla="*/ 2082800 h 3009900"/>
                <a:gd name="connsiteX21-1929" fmla="*/ 800100 w 2838450"/>
                <a:gd name="connsiteY21-1930" fmla="*/ 2171700 h 3009900"/>
                <a:gd name="connsiteX22-1931" fmla="*/ 1162050 w 2838450"/>
                <a:gd name="connsiteY22-1932" fmla="*/ 2343150 h 3009900"/>
                <a:gd name="connsiteX23-1933" fmla="*/ 2400300 w 2838450"/>
                <a:gd name="connsiteY23-1934" fmla="*/ 2152650 h 3009900"/>
                <a:gd name="connsiteX24-1935" fmla="*/ 2838450 w 2838450"/>
                <a:gd name="connsiteY24-1936" fmla="*/ 2114550 h 3009900"/>
                <a:gd name="connsiteX25-1937" fmla="*/ 2781300 w 2838450"/>
                <a:gd name="connsiteY25-1938" fmla="*/ 2362200 h 3009900"/>
                <a:gd name="connsiteX26-1939" fmla="*/ 2647950 w 2838450"/>
                <a:gd name="connsiteY26-1940" fmla="*/ 2400300 h 3009900"/>
                <a:gd name="connsiteX27-1941" fmla="*/ 1257300 w 2838450"/>
                <a:gd name="connsiteY27-1942" fmla="*/ 2667000 h 3009900"/>
                <a:gd name="connsiteX28-1943" fmla="*/ 1504950 w 2838450"/>
                <a:gd name="connsiteY28-1944" fmla="*/ 2819400 h 3009900"/>
                <a:gd name="connsiteX29-1945" fmla="*/ 2647950 w 2838450"/>
                <a:gd name="connsiteY29-1946" fmla="*/ 2647950 h 3009900"/>
                <a:gd name="connsiteX30-1947" fmla="*/ 2647950 w 2838450"/>
                <a:gd name="connsiteY30-1948" fmla="*/ 2952750 h 3009900"/>
                <a:gd name="connsiteX31-1949" fmla="*/ 0 w 2838450"/>
                <a:gd name="connsiteY31-1950" fmla="*/ 3009900 h 3009900"/>
                <a:gd name="connsiteX32-1951" fmla="*/ 9 w 2838450"/>
                <a:gd name="connsiteY32-1952" fmla="*/ 3009787 h 3009900"/>
                <a:gd name="connsiteX33-1953" fmla="*/ 1419225 w 2838450"/>
                <a:gd name="connsiteY33-1954" fmla="*/ 2979157 h 3009900"/>
                <a:gd name="connsiteX34-1955" fmla="*/ 1403526 w 2838450"/>
                <a:gd name="connsiteY34-1956" fmla="*/ 2973410 h 3009900"/>
                <a:gd name="connsiteX35-1957" fmla="*/ 388311 w 2838450"/>
                <a:gd name="connsiteY35-1958" fmla="*/ 1600152 h 3009900"/>
                <a:gd name="connsiteX36-1959" fmla="*/ 385297 w 2838450"/>
                <a:gd name="connsiteY36-1960" fmla="*/ 1540457 h 3009900"/>
                <a:gd name="connsiteX37-1961" fmla="*/ 375769 w 2838450"/>
                <a:gd name="connsiteY37-1962" fmla="*/ 1524000 h 3009900"/>
                <a:gd name="connsiteX38-1963" fmla="*/ 384438 w 2838450"/>
                <a:gd name="connsiteY38-1964" fmla="*/ 1523447 h 3009900"/>
                <a:gd name="connsiteX39-1965" fmla="*/ 379656 w 2838450"/>
                <a:gd name="connsiteY39-1966" fmla="*/ 1428750 h 3009900"/>
                <a:gd name="connsiteX40-1967" fmla="*/ 1118765 w 2838450"/>
                <a:gd name="connsiteY40-1968" fmla="*/ 38653 h 3009900"/>
                <a:gd name="connsiteX41-1969" fmla="*/ 1160496 w 2838450"/>
                <a:gd name="connsiteY41-1970" fmla="*/ 13301 h 3009900"/>
                <a:gd name="connsiteX42-1971" fmla="*/ 2038350 w 2838450"/>
                <a:gd name="connsiteY42-1972" fmla="*/ 0 h 3009900"/>
                <a:gd name="connsiteX0-1973" fmla="*/ 2038350 w 2838450"/>
                <a:gd name="connsiteY0-1974" fmla="*/ 0 h 3009900"/>
                <a:gd name="connsiteX1-1975" fmla="*/ 2095500 w 2838450"/>
                <a:gd name="connsiteY1-1976" fmla="*/ 171450 h 3009900"/>
                <a:gd name="connsiteX2-1977" fmla="*/ 2076450 w 2838450"/>
                <a:gd name="connsiteY2-1978" fmla="*/ 228600 h 3009900"/>
                <a:gd name="connsiteX3-1979" fmla="*/ 1507945 w 2838450"/>
                <a:gd name="connsiteY3-1980" fmla="*/ 250179 h 3009900"/>
                <a:gd name="connsiteX4-1981" fmla="*/ 1219200 w 2838450"/>
                <a:gd name="connsiteY4-1982" fmla="*/ 323850 h 3009900"/>
                <a:gd name="connsiteX5-1983" fmla="*/ 1181100 w 2838450"/>
                <a:gd name="connsiteY5-1984" fmla="*/ 533400 h 3009900"/>
                <a:gd name="connsiteX6-1985" fmla="*/ 1314450 w 2838450"/>
                <a:gd name="connsiteY6-1986" fmla="*/ 571500 h 3009900"/>
                <a:gd name="connsiteX7-1987" fmla="*/ 1924050 w 2838450"/>
                <a:gd name="connsiteY7-1988" fmla="*/ 533400 h 3009900"/>
                <a:gd name="connsiteX8-1989" fmla="*/ 2019300 w 2838450"/>
                <a:gd name="connsiteY8-1990" fmla="*/ 692150 h 3009900"/>
                <a:gd name="connsiteX9-1991" fmla="*/ 1962150 w 2838450"/>
                <a:gd name="connsiteY9-1992" fmla="*/ 723900 h 3009900"/>
                <a:gd name="connsiteX10-1993" fmla="*/ 552450 w 2838450"/>
                <a:gd name="connsiteY10-1994" fmla="*/ 914400 h 3009900"/>
                <a:gd name="connsiteX11-1995" fmla="*/ 590550 w 2838450"/>
                <a:gd name="connsiteY11-1996" fmla="*/ 1314450 h 3009900"/>
                <a:gd name="connsiteX12-1997" fmla="*/ 2343150 w 2838450"/>
                <a:gd name="connsiteY12-1998" fmla="*/ 1104900 h 3009900"/>
                <a:gd name="connsiteX13-1999" fmla="*/ 2362200 w 2838450"/>
                <a:gd name="connsiteY13-2000" fmla="*/ 1352550 h 3009900"/>
                <a:gd name="connsiteX14-2001" fmla="*/ 2343150 w 2838450"/>
                <a:gd name="connsiteY14-2002" fmla="*/ 1416050 h 3009900"/>
                <a:gd name="connsiteX15-2003" fmla="*/ 1276350 w 2838450"/>
                <a:gd name="connsiteY15-2004" fmla="*/ 1466850 h 3009900"/>
                <a:gd name="connsiteX16-2005" fmla="*/ 381000 w 2838450"/>
                <a:gd name="connsiteY16-2006" fmla="*/ 1524000 h 3009900"/>
                <a:gd name="connsiteX17-2007" fmla="*/ 590550 w 2838450"/>
                <a:gd name="connsiteY17-2008" fmla="*/ 1885950 h 3009900"/>
                <a:gd name="connsiteX18-2009" fmla="*/ 1562100 w 2838450"/>
                <a:gd name="connsiteY18-2010" fmla="*/ 1752600 h 3009900"/>
                <a:gd name="connsiteX19-2011" fmla="*/ 1600200 w 2838450"/>
                <a:gd name="connsiteY19-2012" fmla="*/ 2000250 h 3009900"/>
                <a:gd name="connsiteX20-2013" fmla="*/ 1346200 w 2838450"/>
                <a:gd name="connsiteY20-2014" fmla="*/ 2082800 h 3009900"/>
                <a:gd name="connsiteX21-2015" fmla="*/ 800100 w 2838450"/>
                <a:gd name="connsiteY21-2016" fmla="*/ 2171700 h 3009900"/>
                <a:gd name="connsiteX22-2017" fmla="*/ 1162050 w 2838450"/>
                <a:gd name="connsiteY22-2018" fmla="*/ 2387600 h 3009900"/>
                <a:gd name="connsiteX23-2019" fmla="*/ 2400300 w 2838450"/>
                <a:gd name="connsiteY23-2020" fmla="*/ 2152650 h 3009900"/>
                <a:gd name="connsiteX24-2021" fmla="*/ 2838450 w 2838450"/>
                <a:gd name="connsiteY24-2022" fmla="*/ 2114550 h 3009900"/>
                <a:gd name="connsiteX25-2023" fmla="*/ 2781300 w 2838450"/>
                <a:gd name="connsiteY25-2024" fmla="*/ 2362200 h 3009900"/>
                <a:gd name="connsiteX26-2025" fmla="*/ 2647950 w 2838450"/>
                <a:gd name="connsiteY26-2026" fmla="*/ 2400300 h 3009900"/>
                <a:gd name="connsiteX27-2027" fmla="*/ 1257300 w 2838450"/>
                <a:gd name="connsiteY27-2028" fmla="*/ 2667000 h 3009900"/>
                <a:gd name="connsiteX28-2029" fmla="*/ 1504950 w 2838450"/>
                <a:gd name="connsiteY28-2030" fmla="*/ 2819400 h 3009900"/>
                <a:gd name="connsiteX29-2031" fmla="*/ 2647950 w 2838450"/>
                <a:gd name="connsiteY29-2032" fmla="*/ 2647950 h 3009900"/>
                <a:gd name="connsiteX30-2033" fmla="*/ 2647950 w 2838450"/>
                <a:gd name="connsiteY30-2034" fmla="*/ 2952750 h 3009900"/>
                <a:gd name="connsiteX31-2035" fmla="*/ 0 w 2838450"/>
                <a:gd name="connsiteY31-2036" fmla="*/ 3009900 h 3009900"/>
                <a:gd name="connsiteX32-2037" fmla="*/ 9 w 2838450"/>
                <a:gd name="connsiteY32-2038" fmla="*/ 3009787 h 3009900"/>
                <a:gd name="connsiteX33-2039" fmla="*/ 1419225 w 2838450"/>
                <a:gd name="connsiteY33-2040" fmla="*/ 2979157 h 3009900"/>
                <a:gd name="connsiteX34-2041" fmla="*/ 1403526 w 2838450"/>
                <a:gd name="connsiteY34-2042" fmla="*/ 2973410 h 3009900"/>
                <a:gd name="connsiteX35-2043" fmla="*/ 388311 w 2838450"/>
                <a:gd name="connsiteY35-2044" fmla="*/ 1600152 h 3009900"/>
                <a:gd name="connsiteX36-2045" fmla="*/ 385297 w 2838450"/>
                <a:gd name="connsiteY36-2046" fmla="*/ 1540457 h 3009900"/>
                <a:gd name="connsiteX37-2047" fmla="*/ 375769 w 2838450"/>
                <a:gd name="connsiteY37-2048" fmla="*/ 1524000 h 3009900"/>
                <a:gd name="connsiteX38-2049" fmla="*/ 384438 w 2838450"/>
                <a:gd name="connsiteY38-2050" fmla="*/ 1523447 h 3009900"/>
                <a:gd name="connsiteX39-2051" fmla="*/ 379656 w 2838450"/>
                <a:gd name="connsiteY39-2052" fmla="*/ 1428750 h 3009900"/>
                <a:gd name="connsiteX40-2053" fmla="*/ 1118765 w 2838450"/>
                <a:gd name="connsiteY40-2054" fmla="*/ 38653 h 3009900"/>
                <a:gd name="connsiteX41-2055" fmla="*/ 1160496 w 2838450"/>
                <a:gd name="connsiteY41-2056" fmla="*/ 13301 h 3009900"/>
                <a:gd name="connsiteX42-2057" fmla="*/ 2038350 w 2838450"/>
                <a:gd name="connsiteY42-2058" fmla="*/ 0 h 3009900"/>
                <a:gd name="connsiteX0-2059" fmla="*/ 2038350 w 2838450"/>
                <a:gd name="connsiteY0-2060" fmla="*/ 0 h 3009900"/>
                <a:gd name="connsiteX1-2061" fmla="*/ 2095500 w 2838450"/>
                <a:gd name="connsiteY1-2062" fmla="*/ 171450 h 3009900"/>
                <a:gd name="connsiteX2-2063" fmla="*/ 2076450 w 2838450"/>
                <a:gd name="connsiteY2-2064" fmla="*/ 228600 h 3009900"/>
                <a:gd name="connsiteX3-2065" fmla="*/ 1507945 w 2838450"/>
                <a:gd name="connsiteY3-2066" fmla="*/ 250179 h 3009900"/>
                <a:gd name="connsiteX4-2067" fmla="*/ 1219200 w 2838450"/>
                <a:gd name="connsiteY4-2068" fmla="*/ 323850 h 3009900"/>
                <a:gd name="connsiteX5-2069" fmla="*/ 1181100 w 2838450"/>
                <a:gd name="connsiteY5-2070" fmla="*/ 533400 h 3009900"/>
                <a:gd name="connsiteX6-2071" fmla="*/ 1314450 w 2838450"/>
                <a:gd name="connsiteY6-2072" fmla="*/ 571500 h 3009900"/>
                <a:gd name="connsiteX7-2073" fmla="*/ 1924050 w 2838450"/>
                <a:gd name="connsiteY7-2074" fmla="*/ 533400 h 3009900"/>
                <a:gd name="connsiteX8-2075" fmla="*/ 2019300 w 2838450"/>
                <a:gd name="connsiteY8-2076" fmla="*/ 692150 h 3009900"/>
                <a:gd name="connsiteX9-2077" fmla="*/ 1962150 w 2838450"/>
                <a:gd name="connsiteY9-2078" fmla="*/ 723900 h 3009900"/>
                <a:gd name="connsiteX10-2079" fmla="*/ 552450 w 2838450"/>
                <a:gd name="connsiteY10-2080" fmla="*/ 914400 h 3009900"/>
                <a:gd name="connsiteX11-2081" fmla="*/ 590550 w 2838450"/>
                <a:gd name="connsiteY11-2082" fmla="*/ 1314450 h 3009900"/>
                <a:gd name="connsiteX12-2083" fmla="*/ 2343150 w 2838450"/>
                <a:gd name="connsiteY12-2084" fmla="*/ 1104900 h 3009900"/>
                <a:gd name="connsiteX13-2085" fmla="*/ 2362200 w 2838450"/>
                <a:gd name="connsiteY13-2086" fmla="*/ 1352550 h 3009900"/>
                <a:gd name="connsiteX14-2087" fmla="*/ 2343150 w 2838450"/>
                <a:gd name="connsiteY14-2088" fmla="*/ 1416050 h 3009900"/>
                <a:gd name="connsiteX15-2089" fmla="*/ 1276350 w 2838450"/>
                <a:gd name="connsiteY15-2090" fmla="*/ 1466850 h 3009900"/>
                <a:gd name="connsiteX16-2091" fmla="*/ 381000 w 2838450"/>
                <a:gd name="connsiteY16-2092" fmla="*/ 1524000 h 3009900"/>
                <a:gd name="connsiteX17-2093" fmla="*/ 590550 w 2838450"/>
                <a:gd name="connsiteY17-2094" fmla="*/ 1885950 h 3009900"/>
                <a:gd name="connsiteX18-2095" fmla="*/ 1562100 w 2838450"/>
                <a:gd name="connsiteY18-2096" fmla="*/ 1752600 h 3009900"/>
                <a:gd name="connsiteX19-2097" fmla="*/ 1600200 w 2838450"/>
                <a:gd name="connsiteY19-2098" fmla="*/ 2000250 h 3009900"/>
                <a:gd name="connsiteX20-2099" fmla="*/ 1346200 w 2838450"/>
                <a:gd name="connsiteY20-2100" fmla="*/ 2082800 h 3009900"/>
                <a:gd name="connsiteX21-2101" fmla="*/ 800100 w 2838450"/>
                <a:gd name="connsiteY21-2102" fmla="*/ 2171700 h 3009900"/>
                <a:gd name="connsiteX22-2103" fmla="*/ 1162050 w 2838450"/>
                <a:gd name="connsiteY22-2104" fmla="*/ 2387600 h 3009900"/>
                <a:gd name="connsiteX23-2105" fmla="*/ 2400300 w 2838450"/>
                <a:gd name="connsiteY23-2106" fmla="*/ 2152650 h 3009900"/>
                <a:gd name="connsiteX24-2107" fmla="*/ 2838450 w 2838450"/>
                <a:gd name="connsiteY24-2108" fmla="*/ 2114550 h 3009900"/>
                <a:gd name="connsiteX25-2109" fmla="*/ 2781300 w 2838450"/>
                <a:gd name="connsiteY25-2110" fmla="*/ 2362200 h 3009900"/>
                <a:gd name="connsiteX26-2111" fmla="*/ 2647950 w 2838450"/>
                <a:gd name="connsiteY26-2112" fmla="*/ 2400300 h 3009900"/>
                <a:gd name="connsiteX27-2113" fmla="*/ 1257300 w 2838450"/>
                <a:gd name="connsiteY27-2114" fmla="*/ 2667000 h 3009900"/>
                <a:gd name="connsiteX28-2115" fmla="*/ 1504950 w 2838450"/>
                <a:gd name="connsiteY28-2116" fmla="*/ 2819400 h 3009900"/>
                <a:gd name="connsiteX29-2117" fmla="*/ 2647950 w 2838450"/>
                <a:gd name="connsiteY29-2118" fmla="*/ 2647950 h 3009900"/>
                <a:gd name="connsiteX30-2119" fmla="*/ 2647950 w 2838450"/>
                <a:gd name="connsiteY30-2120" fmla="*/ 2952750 h 3009900"/>
                <a:gd name="connsiteX31-2121" fmla="*/ 0 w 2838450"/>
                <a:gd name="connsiteY31-2122" fmla="*/ 3009900 h 3009900"/>
                <a:gd name="connsiteX32-2123" fmla="*/ 9 w 2838450"/>
                <a:gd name="connsiteY32-2124" fmla="*/ 3009787 h 3009900"/>
                <a:gd name="connsiteX33-2125" fmla="*/ 1419225 w 2838450"/>
                <a:gd name="connsiteY33-2126" fmla="*/ 2979157 h 3009900"/>
                <a:gd name="connsiteX34-2127" fmla="*/ 1403526 w 2838450"/>
                <a:gd name="connsiteY34-2128" fmla="*/ 2973410 h 3009900"/>
                <a:gd name="connsiteX35-2129" fmla="*/ 388311 w 2838450"/>
                <a:gd name="connsiteY35-2130" fmla="*/ 1600152 h 3009900"/>
                <a:gd name="connsiteX36-2131" fmla="*/ 385297 w 2838450"/>
                <a:gd name="connsiteY36-2132" fmla="*/ 1540457 h 3009900"/>
                <a:gd name="connsiteX37-2133" fmla="*/ 375769 w 2838450"/>
                <a:gd name="connsiteY37-2134" fmla="*/ 1524000 h 3009900"/>
                <a:gd name="connsiteX38-2135" fmla="*/ 384438 w 2838450"/>
                <a:gd name="connsiteY38-2136" fmla="*/ 1523447 h 3009900"/>
                <a:gd name="connsiteX39-2137" fmla="*/ 379656 w 2838450"/>
                <a:gd name="connsiteY39-2138" fmla="*/ 1428750 h 3009900"/>
                <a:gd name="connsiteX40-2139" fmla="*/ 1118765 w 2838450"/>
                <a:gd name="connsiteY40-2140" fmla="*/ 38653 h 3009900"/>
                <a:gd name="connsiteX41-2141" fmla="*/ 1160496 w 2838450"/>
                <a:gd name="connsiteY41-2142" fmla="*/ 13301 h 3009900"/>
                <a:gd name="connsiteX42-2143" fmla="*/ 2038350 w 2838450"/>
                <a:gd name="connsiteY42-2144" fmla="*/ 0 h 3009900"/>
                <a:gd name="connsiteX0-2145" fmla="*/ 2038350 w 2838450"/>
                <a:gd name="connsiteY0-2146" fmla="*/ 0 h 3009900"/>
                <a:gd name="connsiteX1-2147" fmla="*/ 2095500 w 2838450"/>
                <a:gd name="connsiteY1-2148" fmla="*/ 171450 h 3009900"/>
                <a:gd name="connsiteX2-2149" fmla="*/ 2076450 w 2838450"/>
                <a:gd name="connsiteY2-2150" fmla="*/ 228600 h 3009900"/>
                <a:gd name="connsiteX3-2151" fmla="*/ 1507945 w 2838450"/>
                <a:gd name="connsiteY3-2152" fmla="*/ 250179 h 3009900"/>
                <a:gd name="connsiteX4-2153" fmla="*/ 1219200 w 2838450"/>
                <a:gd name="connsiteY4-2154" fmla="*/ 323850 h 3009900"/>
                <a:gd name="connsiteX5-2155" fmla="*/ 1181100 w 2838450"/>
                <a:gd name="connsiteY5-2156" fmla="*/ 533400 h 3009900"/>
                <a:gd name="connsiteX6-2157" fmla="*/ 1314450 w 2838450"/>
                <a:gd name="connsiteY6-2158" fmla="*/ 571500 h 3009900"/>
                <a:gd name="connsiteX7-2159" fmla="*/ 1924050 w 2838450"/>
                <a:gd name="connsiteY7-2160" fmla="*/ 533400 h 3009900"/>
                <a:gd name="connsiteX8-2161" fmla="*/ 2019300 w 2838450"/>
                <a:gd name="connsiteY8-2162" fmla="*/ 692150 h 3009900"/>
                <a:gd name="connsiteX9-2163" fmla="*/ 1962150 w 2838450"/>
                <a:gd name="connsiteY9-2164" fmla="*/ 723900 h 3009900"/>
                <a:gd name="connsiteX10-2165" fmla="*/ 552450 w 2838450"/>
                <a:gd name="connsiteY10-2166" fmla="*/ 914400 h 3009900"/>
                <a:gd name="connsiteX11-2167" fmla="*/ 590550 w 2838450"/>
                <a:gd name="connsiteY11-2168" fmla="*/ 1314450 h 3009900"/>
                <a:gd name="connsiteX12-2169" fmla="*/ 2343150 w 2838450"/>
                <a:gd name="connsiteY12-2170" fmla="*/ 1104900 h 3009900"/>
                <a:gd name="connsiteX13-2171" fmla="*/ 2362200 w 2838450"/>
                <a:gd name="connsiteY13-2172" fmla="*/ 1352550 h 3009900"/>
                <a:gd name="connsiteX14-2173" fmla="*/ 2343150 w 2838450"/>
                <a:gd name="connsiteY14-2174" fmla="*/ 1416050 h 3009900"/>
                <a:gd name="connsiteX15-2175" fmla="*/ 1276350 w 2838450"/>
                <a:gd name="connsiteY15-2176" fmla="*/ 1466850 h 3009900"/>
                <a:gd name="connsiteX16-2177" fmla="*/ 381000 w 2838450"/>
                <a:gd name="connsiteY16-2178" fmla="*/ 1524000 h 3009900"/>
                <a:gd name="connsiteX17-2179" fmla="*/ 590550 w 2838450"/>
                <a:gd name="connsiteY17-2180" fmla="*/ 1885950 h 3009900"/>
                <a:gd name="connsiteX18-2181" fmla="*/ 1562100 w 2838450"/>
                <a:gd name="connsiteY18-2182" fmla="*/ 1752600 h 3009900"/>
                <a:gd name="connsiteX19-2183" fmla="*/ 1600200 w 2838450"/>
                <a:gd name="connsiteY19-2184" fmla="*/ 2000250 h 3009900"/>
                <a:gd name="connsiteX20-2185" fmla="*/ 1346200 w 2838450"/>
                <a:gd name="connsiteY20-2186" fmla="*/ 2082800 h 3009900"/>
                <a:gd name="connsiteX21-2187" fmla="*/ 800100 w 2838450"/>
                <a:gd name="connsiteY21-2188" fmla="*/ 2171700 h 3009900"/>
                <a:gd name="connsiteX22-2189" fmla="*/ 1162050 w 2838450"/>
                <a:gd name="connsiteY22-2190" fmla="*/ 2387600 h 3009900"/>
                <a:gd name="connsiteX23-2191" fmla="*/ 2400300 w 2838450"/>
                <a:gd name="connsiteY23-2192" fmla="*/ 2152650 h 3009900"/>
                <a:gd name="connsiteX24-2193" fmla="*/ 2838450 w 2838450"/>
                <a:gd name="connsiteY24-2194" fmla="*/ 2114550 h 3009900"/>
                <a:gd name="connsiteX25-2195" fmla="*/ 2781300 w 2838450"/>
                <a:gd name="connsiteY25-2196" fmla="*/ 2362200 h 3009900"/>
                <a:gd name="connsiteX26-2197" fmla="*/ 2647950 w 2838450"/>
                <a:gd name="connsiteY26-2198" fmla="*/ 2400300 h 3009900"/>
                <a:gd name="connsiteX27-2199" fmla="*/ 1257300 w 2838450"/>
                <a:gd name="connsiteY27-2200" fmla="*/ 2667000 h 3009900"/>
                <a:gd name="connsiteX28-2201" fmla="*/ 1504950 w 2838450"/>
                <a:gd name="connsiteY28-2202" fmla="*/ 2819400 h 3009900"/>
                <a:gd name="connsiteX29-2203" fmla="*/ 2647950 w 2838450"/>
                <a:gd name="connsiteY29-2204" fmla="*/ 2647950 h 3009900"/>
                <a:gd name="connsiteX30-2205" fmla="*/ 2647950 w 2838450"/>
                <a:gd name="connsiteY30-2206" fmla="*/ 2952750 h 3009900"/>
                <a:gd name="connsiteX31-2207" fmla="*/ 0 w 2838450"/>
                <a:gd name="connsiteY31-2208" fmla="*/ 3009900 h 3009900"/>
                <a:gd name="connsiteX32-2209" fmla="*/ 9 w 2838450"/>
                <a:gd name="connsiteY32-2210" fmla="*/ 3009787 h 3009900"/>
                <a:gd name="connsiteX33-2211" fmla="*/ 1419225 w 2838450"/>
                <a:gd name="connsiteY33-2212" fmla="*/ 2979157 h 3009900"/>
                <a:gd name="connsiteX34-2213" fmla="*/ 1403526 w 2838450"/>
                <a:gd name="connsiteY34-2214" fmla="*/ 2973410 h 3009900"/>
                <a:gd name="connsiteX35-2215" fmla="*/ 388311 w 2838450"/>
                <a:gd name="connsiteY35-2216" fmla="*/ 1600152 h 3009900"/>
                <a:gd name="connsiteX36-2217" fmla="*/ 385297 w 2838450"/>
                <a:gd name="connsiteY36-2218" fmla="*/ 1540457 h 3009900"/>
                <a:gd name="connsiteX37-2219" fmla="*/ 375769 w 2838450"/>
                <a:gd name="connsiteY37-2220" fmla="*/ 1524000 h 3009900"/>
                <a:gd name="connsiteX38-2221" fmla="*/ 384438 w 2838450"/>
                <a:gd name="connsiteY38-2222" fmla="*/ 1523447 h 3009900"/>
                <a:gd name="connsiteX39-2223" fmla="*/ 379656 w 2838450"/>
                <a:gd name="connsiteY39-2224" fmla="*/ 1428750 h 3009900"/>
                <a:gd name="connsiteX40-2225" fmla="*/ 1118765 w 2838450"/>
                <a:gd name="connsiteY40-2226" fmla="*/ 38653 h 3009900"/>
                <a:gd name="connsiteX41-2227" fmla="*/ 1160496 w 2838450"/>
                <a:gd name="connsiteY41-2228" fmla="*/ 13301 h 3009900"/>
                <a:gd name="connsiteX42-2229" fmla="*/ 2038350 w 2838450"/>
                <a:gd name="connsiteY42-2230" fmla="*/ 0 h 3009900"/>
                <a:gd name="connsiteX0-2231" fmla="*/ 2038350 w 2838450"/>
                <a:gd name="connsiteY0-2232" fmla="*/ 0 h 3009900"/>
                <a:gd name="connsiteX1-2233" fmla="*/ 2095500 w 2838450"/>
                <a:gd name="connsiteY1-2234" fmla="*/ 171450 h 3009900"/>
                <a:gd name="connsiteX2-2235" fmla="*/ 2076450 w 2838450"/>
                <a:gd name="connsiteY2-2236" fmla="*/ 228600 h 3009900"/>
                <a:gd name="connsiteX3-2237" fmla="*/ 1507945 w 2838450"/>
                <a:gd name="connsiteY3-2238" fmla="*/ 250179 h 3009900"/>
                <a:gd name="connsiteX4-2239" fmla="*/ 1219200 w 2838450"/>
                <a:gd name="connsiteY4-2240" fmla="*/ 323850 h 3009900"/>
                <a:gd name="connsiteX5-2241" fmla="*/ 1181100 w 2838450"/>
                <a:gd name="connsiteY5-2242" fmla="*/ 533400 h 3009900"/>
                <a:gd name="connsiteX6-2243" fmla="*/ 1314450 w 2838450"/>
                <a:gd name="connsiteY6-2244" fmla="*/ 571500 h 3009900"/>
                <a:gd name="connsiteX7-2245" fmla="*/ 1924050 w 2838450"/>
                <a:gd name="connsiteY7-2246" fmla="*/ 533400 h 3009900"/>
                <a:gd name="connsiteX8-2247" fmla="*/ 2019300 w 2838450"/>
                <a:gd name="connsiteY8-2248" fmla="*/ 692150 h 3009900"/>
                <a:gd name="connsiteX9-2249" fmla="*/ 1962150 w 2838450"/>
                <a:gd name="connsiteY9-2250" fmla="*/ 723900 h 3009900"/>
                <a:gd name="connsiteX10-2251" fmla="*/ 552450 w 2838450"/>
                <a:gd name="connsiteY10-2252" fmla="*/ 914400 h 3009900"/>
                <a:gd name="connsiteX11-2253" fmla="*/ 590550 w 2838450"/>
                <a:gd name="connsiteY11-2254" fmla="*/ 1314450 h 3009900"/>
                <a:gd name="connsiteX12-2255" fmla="*/ 2343150 w 2838450"/>
                <a:gd name="connsiteY12-2256" fmla="*/ 1104900 h 3009900"/>
                <a:gd name="connsiteX13-2257" fmla="*/ 2362200 w 2838450"/>
                <a:gd name="connsiteY13-2258" fmla="*/ 1352550 h 3009900"/>
                <a:gd name="connsiteX14-2259" fmla="*/ 2343150 w 2838450"/>
                <a:gd name="connsiteY14-2260" fmla="*/ 1416050 h 3009900"/>
                <a:gd name="connsiteX15-2261" fmla="*/ 1276350 w 2838450"/>
                <a:gd name="connsiteY15-2262" fmla="*/ 1466850 h 3009900"/>
                <a:gd name="connsiteX16-2263" fmla="*/ 381000 w 2838450"/>
                <a:gd name="connsiteY16-2264" fmla="*/ 1524000 h 3009900"/>
                <a:gd name="connsiteX17-2265" fmla="*/ 590550 w 2838450"/>
                <a:gd name="connsiteY17-2266" fmla="*/ 1885950 h 3009900"/>
                <a:gd name="connsiteX18-2267" fmla="*/ 1562100 w 2838450"/>
                <a:gd name="connsiteY18-2268" fmla="*/ 1752600 h 3009900"/>
                <a:gd name="connsiteX19-2269" fmla="*/ 1600200 w 2838450"/>
                <a:gd name="connsiteY19-2270" fmla="*/ 2000250 h 3009900"/>
                <a:gd name="connsiteX20-2271" fmla="*/ 1346200 w 2838450"/>
                <a:gd name="connsiteY20-2272" fmla="*/ 2082800 h 3009900"/>
                <a:gd name="connsiteX21-2273" fmla="*/ 800100 w 2838450"/>
                <a:gd name="connsiteY21-2274" fmla="*/ 2171700 h 3009900"/>
                <a:gd name="connsiteX22-2275" fmla="*/ 1162050 w 2838450"/>
                <a:gd name="connsiteY22-2276" fmla="*/ 2387600 h 3009900"/>
                <a:gd name="connsiteX23-2277" fmla="*/ 2400300 w 2838450"/>
                <a:gd name="connsiteY23-2278" fmla="*/ 2152650 h 3009900"/>
                <a:gd name="connsiteX24-2279" fmla="*/ 2838450 w 2838450"/>
                <a:gd name="connsiteY24-2280" fmla="*/ 2114550 h 3009900"/>
                <a:gd name="connsiteX25-2281" fmla="*/ 2781300 w 2838450"/>
                <a:gd name="connsiteY25-2282" fmla="*/ 2362200 h 3009900"/>
                <a:gd name="connsiteX26-2283" fmla="*/ 2647950 w 2838450"/>
                <a:gd name="connsiteY26-2284" fmla="*/ 2400300 h 3009900"/>
                <a:gd name="connsiteX27-2285" fmla="*/ 1257300 w 2838450"/>
                <a:gd name="connsiteY27-2286" fmla="*/ 2667000 h 3009900"/>
                <a:gd name="connsiteX28-2287" fmla="*/ 1504950 w 2838450"/>
                <a:gd name="connsiteY28-2288" fmla="*/ 2819400 h 3009900"/>
                <a:gd name="connsiteX29-2289" fmla="*/ 2647950 w 2838450"/>
                <a:gd name="connsiteY29-2290" fmla="*/ 2647950 h 3009900"/>
                <a:gd name="connsiteX30-2291" fmla="*/ 2647950 w 2838450"/>
                <a:gd name="connsiteY30-2292" fmla="*/ 2952750 h 3009900"/>
                <a:gd name="connsiteX31-2293" fmla="*/ 0 w 2838450"/>
                <a:gd name="connsiteY31-2294" fmla="*/ 3009900 h 3009900"/>
                <a:gd name="connsiteX32-2295" fmla="*/ 9 w 2838450"/>
                <a:gd name="connsiteY32-2296" fmla="*/ 3009787 h 3009900"/>
                <a:gd name="connsiteX33-2297" fmla="*/ 1419225 w 2838450"/>
                <a:gd name="connsiteY33-2298" fmla="*/ 2979157 h 3009900"/>
                <a:gd name="connsiteX34-2299" fmla="*/ 1403526 w 2838450"/>
                <a:gd name="connsiteY34-2300" fmla="*/ 2973410 h 3009900"/>
                <a:gd name="connsiteX35-2301" fmla="*/ 388311 w 2838450"/>
                <a:gd name="connsiteY35-2302" fmla="*/ 1600152 h 3009900"/>
                <a:gd name="connsiteX36-2303" fmla="*/ 385297 w 2838450"/>
                <a:gd name="connsiteY36-2304" fmla="*/ 1540457 h 3009900"/>
                <a:gd name="connsiteX37-2305" fmla="*/ 375769 w 2838450"/>
                <a:gd name="connsiteY37-2306" fmla="*/ 1524000 h 3009900"/>
                <a:gd name="connsiteX38-2307" fmla="*/ 384438 w 2838450"/>
                <a:gd name="connsiteY38-2308" fmla="*/ 1523447 h 3009900"/>
                <a:gd name="connsiteX39-2309" fmla="*/ 379656 w 2838450"/>
                <a:gd name="connsiteY39-2310" fmla="*/ 1428750 h 3009900"/>
                <a:gd name="connsiteX40-2311" fmla="*/ 1118765 w 2838450"/>
                <a:gd name="connsiteY40-2312" fmla="*/ 38653 h 3009900"/>
                <a:gd name="connsiteX41-2313" fmla="*/ 1160496 w 2838450"/>
                <a:gd name="connsiteY41-2314" fmla="*/ 13301 h 3009900"/>
                <a:gd name="connsiteX42-2315" fmla="*/ 2038350 w 2838450"/>
                <a:gd name="connsiteY42-2316" fmla="*/ 0 h 3009900"/>
                <a:gd name="connsiteX0-2317" fmla="*/ 2038350 w 2848971"/>
                <a:gd name="connsiteY0-2318" fmla="*/ 0 h 3009900"/>
                <a:gd name="connsiteX1-2319" fmla="*/ 2095500 w 2848971"/>
                <a:gd name="connsiteY1-2320" fmla="*/ 171450 h 3009900"/>
                <a:gd name="connsiteX2-2321" fmla="*/ 2076450 w 2848971"/>
                <a:gd name="connsiteY2-2322" fmla="*/ 228600 h 3009900"/>
                <a:gd name="connsiteX3-2323" fmla="*/ 1507945 w 2848971"/>
                <a:gd name="connsiteY3-2324" fmla="*/ 250179 h 3009900"/>
                <a:gd name="connsiteX4-2325" fmla="*/ 1219200 w 2848971"/>
                <a:gd name="connsiteY4-2326" fmla="*/ 323850 h 3009900"/>
                <a:gd name="connsiteX5-2327" fmla="*/ 1181100 w 2848971"/>
                <a:gd name="connsiteY5-2328" fmla="*/ 533400 h 3009900"/>
                <a:gd name="connsiteX6-2329" fmla="*/ 1314450 w 2848971"/>
                <a:gd name="connsiteY6-2330" fmla="*/ 571500 h 3009900"/>
                <a:gd name="connsiteX7-2331" fmla="*/ 1924050 w 2848971"/>
                <a:gd name="connsiteY7-2332" fmla="*/ 533400 h 3009900"/>
                <a:gd name="connsiteX8-2333" fmla="*/ 2019300 w 2848971"/>
                <a:gd name="connsiteY8-2334" fmla="*/ 692150 h 3009900"/>
                <a:gd name="connsiteX9-2335" fmla="*/ 1962150 w 2848971"/>
                <a:gd name="connsiteY9-2336" fmla="*/ 723900 h 3009900"/>
                <a:gd name="connsiteX10-2337" fmla="*/ 552450 w 2848971"/>
                <a:gd name="connsiteY10-2338" fmla="*/ 914400 h 3009900"/>
                <a:gd name="connsiteX11-2339" fmla="*/ 590550 w 2848971"/>
                <a:gd name="connsiteY11-2340" fmla="*/ 1314450 h 3009900"/>
                <a:gd name="connsiteX12-2341" fmla="*/ 2343150 w 2848971"/>
                <a:gd name="connsiteY12-2342" fmla="*/ 1104900 h 3009900"/>
                <a:gd name="connsiteX13-2343" fmla="*/ 2362200 w 2848971"/>
                <a:gd name="connsiteY13-2344" fmla="*/ 1352550 h 3009900"/>
                <a:gd name="connsiteX14-2345" fmla="*/ 2343150 w 2848971"/>
                <a:gd name="connsiteY14-2346" fmla="*/ 1416050 h 3009900"/>
                <a:gd name="connsiteX15-2347" fmla="*/ 1276350 w 2848971"/>
                <a:gd name="connsiteY15-2348" fmla="*/ 1466850 h 3009900"/>
                <a:gd name="connsiteX16-2349" fmla="*/ 381000 w 2848971"/>
                <a:gd name="connsiteY16-2350" fmla="*/ 1524000 h 3009900"/>
                <a:gd name="connsiteX17-2351" fmla="*/ 590550 w 2848971"/>
                <a:gd name="connsiteY17-2352" fmla="*/ 1885950 h 3009900"/>
                <a:gd name="connsiteX18-2353" fmla="*/ 1562100 w 2848971"/>
                <a:gd name="connsiteY18-2354" fmla="*/ 1752600 h 3009900"/>
                <a:gd name="connsiteX19-2355" fmla="*/ 1600200 w 2848971"/>
                <a:gd name="connsiteY19-2356" fmla="*/ 2000250 h 3009900"/>
                <a:gd name="connsiteX20-2357" fmla="*/ 1346200 w 2848971"/>
                <a:gd name="connsiteY20-2358" fmla="*/ 2082800 h 3009900"/>
                <a:gd name="connsiteX21-2359" fmla="*/ 800100 w 2848971"/>
                <a:gd name="connsiteY21-2360" fmla="*/ 2171700 h 3009900"/>
                <a:gd name="connsiteX22-2361" fmla="*/ 1162050 w 2848971"/>
                <a:gd name="connsiteY22-2362" fmla="*/ 2387600 h 3009900"/>
                <a:gd name="connsiteX23-2363" fmla="*/ 2400300 w 2848971"/>
                <a:gd name="connsiteY23-2364" fmla="*/ 2152650 h 3009900"/>
                <a:gd name="connsiteX24-2365" fmla="*/ 2838450 w 2848971"/>
                <a:gd name="connsiteY24-2366" fmla="*/ 2114550 h 3009900"/>
                <a:gd name="connsiteX25-2367" fmla="*/ 2781300 w 2848971"/>
                <a:gd name="connsiteY25-2368" fmla="*/ 2362200 h 3009900"/>
                <a:gd name="connsiteX26-2369" fmla="*/ 2647950 w 2848971"/>
                <a:gd name="connsiteY26-2370" fmla="*/ 2400300 h 3009900"/>
                <a:gd name="connsiteX27-2371" fmla="*/ 1257300 w 2848971"/>
                <a:gd name="connsiteY27-2372" fmla="*/ 2667000 h 3009900"/>
                <a:gd name="connsiteX28-2373" fmla="*/ 1504950 w 2848971"/>
                <a:gd name="connsiteY28-2374" fmla="*/ 2819400 h 3009900"/>
                <a:gd name="connsiteX29-2375" fmla="*/ 2647950 w 2848971"/>
                <a:gd name="connsiteY29-2376" fmla="*/ 2647950 h 3009900"/>
                <a:gd name="connsiteX30-2377" fmla="*/ 2647950 w 2848971"/>
                <a:gd name="connsiteY30-2378" fmla="*/ 2952750 h 3009900"/>
                <a:gd name="connsiteX31-2379" fmla="*/ 0 w 2848971"/>
                <a:gd name="connsiteY31-2380" fmla="*/ 3009900 h 3009900"/>
                <a:gd name="connsiteX32-2381" fmla="*/ 9 w 2848971"/>
                <a:gd name="connsiteY32-2382" fmla="*/ 3009787 h 3009900"/>
                <a:gd name="connsiteX33-2383" fmla="*/ 1419225 w 2848971"/>
                <a:gd name="connsiteY33-2384" fmla="*/ 2979157 h 3009900"/>
                <a:gd name="connsiteX34-2385" fmla="*/ 1403526 w 2848971"/>
                <a:gd name="connsiteY34-2386" fmla="*/ 2973410 h 3009900"/>
                <a:gd name="connsiteX35-2387" fmla="*/ 388311 w 2848971"/>
                <a:gd name="connsiteY35-2388" fmla="*/ 1600152 h 3009900"/>
                <a:gd name="connsiteX36-2389" fmla="*/ 385297 w 2848971"/>
                <a:gd name="connsiteY36-2390" fmla="*/ 1540457 h 3009900"/>
                <a:gd name="connsiteX37-2391" fmla="*/ 375769 w 2848971"/>
                <a:gd name="connsiteY37-2392" fmla="*/ 1524000 h 3009900"/>
                <a:gd name="connsiteX38-2393" fmla="*/ 384438 w 2848971"/>
                <a:gd name="connsiteY38-2394" fmla="*/ 1523447 h 3009900"/>
                <a:gd name="connsiteX39-2395" fmla="*/ 379656 w 2848971"/>
                <a:gd name="connsiteY39-2396" fmla="*/ 1428750 h 3009900"/>
                <a:gd name="connsiteX40-2397" fmla="*/ 1118765 w 2848971"/>
                <a:gd name="connsiteY40-2398" fmla="*/ 38653 h 3009900"/>
                <a:gd name="connsiteX41-2399" fmla="*/ 1160496 w 2848971"/>
                <a:gd name="connsiteY41-2400" fmla="*/ 13301 h 3009900"/>
                <a:gd name="connsiteX42-2401" fmla="*/ 2038350 w 2848971"/>
                <a:gd name="connsiteY42-2402" fmla="*/ 0 h 3009900"/>
                <a:gd name="connsiteX0-2403" fmla="*/ 2038350 w 2857500"/>
                <a:gd name="connsiteY0-2404" fmla="*/ 0 h 3009900"/>
                <a:gd name="connsiteX1-2405" fmla="*/ 2095500 w 2857500"/>
                <a:gd name="connsiteY1-2406" fmla="*/ 171450 h 3009900"/>
                <a:gd name="connsiteX2-2407" fmla="*/ 2076450 w 2857500"/>
                <a:gd name="connsiteY2-2408" fmla="*/ 228600 h 3009900"/>
                <a:gd name="connsiteX3-2409" fmla="*/ 1507945 w 2857500"/>
                <a:gd name="connsiteY3-2410" fmla="*/ 250179 h 3009900"/>
                <a:gd name="connsiteX4-2411" fmla="*/ 1219200 w 2857500"/>
                <a:gd name="connsiteY4-2412" fmla="*/ 323850 h 3009900"/>
                <a:gd name="connsiteX5-2413" fmla="*/ 1181100 w 2857500"/>
                <a:gd name="connsiteY5-2414" fmla="*/ 533400 h 3009900"/>
                <a:gd name="connsiteX6-2415" fmla="*/ 1314450 w 2857500"/>
                <a:gd name="connsiteY6-2416" fmla="*/ 571500 h 3009900"/>
                <a:gd name="connsiteX7-2417" fmla="*/ 1924050 w 2857500"/>
                <a:gd name="connsiteY7-2418" fmla="*/ 533400 h 3009900"/>
                <a:gd name="connsiteX8-2419" fmla="*/ 2019300 w 2857500"/>
                <a:gd name="connsiteY8-2420" fmla="*/ 692150 h 3009900"/>
                <a:gd name="connsiteX9-2421" fmla="*/ 1962150 w 2857500"/>
                <a:gd name="connsiteY9-2422" fmla="*/ 723900 h 3009900"/>
                <a:gd name="connsiteX10-2423" fmla="*/ 552450 w 2857500"/>
                <a:gd name="connsiteY10-2424" fmla="*/ 914400 h 3009900"/>
                <a:gd name="connsiteX11-2425" fmla="*/ 590550 w 2857500"/>
                <a:gd name="connsiteY11-2426" fmla="*/ 1314450 h 3009900"/>
                <a:gd name="connsiteX12-2427" fmla="*/ 2343150 w 2857500"/>
                <a:gd name="connsiteY12-2428" fmla="*/ 1104900 h 3009900"/>
                <a:gd name="connsiteX13-2429" fmla="*/ 2362200 w 2857500"/>
                <a:gd name="connsiteY13-2430" fmla="*/ 1352550 h 3009900"/>
                <a:gd name="connsiteX14-2431" fmla="*/ 2343150 w 2857500"/>
                <a:gd name="connsiteY14-2432" fmla="*/ 1416050 h 3009900"/>
                <a:gd name="connsiteX15-2433" fmla="*/ 1276350 w 2857500"/>
                <a:gd name="connsiteY15-2434" fmla="*/ 1466850 h 3009900"/>
                <a:gd name="connsiteX16-2435" fmla="*/ 381000 w 2857500"/>
                <a:gd name="connsiteY16-2436" fmla="*/ 1524000 h 3009900"/>
                <a:gd name="connsiteX17-2437" fmla="*/ 590550 w 2857500"/>
                <a:gd name="connsiteY17-2438" fmla="*/ 1885950 h 3009900"/>
                <a:gd name="connsiteX18-2439" fmla="*/ 1562100 w 2857500"/>
                <a:gd name="connsiteY18-2440" fmla="*/ 1752600 h 3009900"/>
                <a:gd name="connsiteX19-2441" fmla="*/ 1600200 w 2857500"/>
                <a:gd name="connsiteY19-2442" fmla="*/ 2000250 h 3009900"/>
                <a:gd name="connsiteX20-2443" fmla="*/ 1346200 w 2857500"/>
                <a:gd name="connsiteY20-2444" fmla="*/ 2082800 h 3009900"/>
                <a:gd name="connsiteX21-2445" fmla="*/ 800100 w 2857500"/>
                <a:gd name="connsiteY21-2446" fmla="*/ 2171700 h 3009900"/>
                <a:gd name="connsiteX22-2447" fmla="*/ 1162050 w 2857500"/>
                <a:gd name="connsiteY22-2448" fmla="*/ 2387600 h 3009900"/>
                <a:gd name="connsiteX23-2449" fmla="*/ 2400300 w 2857500"/>
                <a:gd name="connsiteY23-2450" fmla="*/ 2152650 h 3009900"/>
                <a:gd name="connsiteX24-2451" fmla="*/ 2838450 w 2857500"/>
                <a:gd name="connsiteY24-2452" fmla="*/ 2114550 h 3009900"/>
                <a:gd name="connsiteX25-2453" fmla="*/ 2781300 w 2857500"/>
                <a:gd name="connsiteY25-2454" fmla="*/ 2362200 h 3009900"/>
                <a:gd name="connsiteX26-2455" fmla="*/ 2647950 w 2857500"/>
                <a:gd name="connsiteY26-2456" fmla="*/ 2400300 h 3009900"/>
                <a:gd name="connsiteX27-2457" fmla="*/ 1257300 w 2857500"/>
                <a:gd name="connsiteY27-2458" fmla="*/ 2667000 h 3009900"/>
                <a:gd name="connsiteX28-2459" fmla="*/ 1504950 w 2857500"/>
                <a:gd name="connsiteY28-2460" fmla="*/ 2819400 h 3009900"/>
                <a:gd name="connsiteX29-2461" fmla="*/ 2647950 w 2857500"/>
                <a:gd name="connsiteY29-2462" fmla="*/ 2647950 h 3009900"/>
                <a:gd name="connsiteX30-2463" fmla="*/ 2647950 w 2857500"/>
                <a:gd name="connsiteY30-2464" fmla="*/ 2952750 h 3009900"/>
                <a:gd name="connsiteX31-2465" fmla="*/ 0 w 2857500"/>
                <a:gd name="connsiteY31-2466" fmla="*/ 3009900 h 3009900"/>
                <a:gd name="connsiteX32-2467" fmla="*/ 9 w 2857500"/>
                <a:gd name="connsiteY32-2468" fmla="*/ 3009787 h 3009900"/>
                <a:gd name="connsiteX33-2469" fmla="*/ 1419225 w 2857500"/>
                <a:gd name="connsiteY33-2470" fmla="*/ 2979157 h 3009900"/>
                <a:gd name="connsiteX34-2471" fmla="*/ 1403526 w 2857500"/>
                <a:gd name="connsiteY34-2472" fmla="*/ 2973410 h 3009900"/>
                <a:gd name="connsiteX35-2473" fmla="*/ 388311 w 2857500"/>
                <a:gd name="connsiteY35-2474" fmla="*/ 1600152 h 3009900"/>
                <a:gd name="connsiteX36-2475" fmla="*/ 385297 w 2857500"/>
                <a:gd name="connsiteY36-2476" fmla="*/ 1540457 h 3009900"/>
                <a:gd name="connsiteX37-2477" fmla="*/ 375769 w 2857500"/>
                <a:gd name="connsiteY37-2478" fmla="*/ 1524000 h 3009900"/>
                <a:gd name="connsiteX38-2479" fmla="*/ 384438 w 2857500"/>
                <a:gd name="connsiteY38-2480" fmla="*/ 1523447 h 3009900"/>
                <a:gd name="connsiteX39-2481" fmla="*/ 379656 w 2857500"/>
                <a:gd name="connsiteY39-2482" fmla="*/ 1428750 h 3009900"/>
                <a:gd name="connsiteX40-2483" fmla="*/ 1118765 w 2857500"/>
                <a:gd name="connsiteY40-2484" fmla="*/ 38653 h 3009900"/>
                <a:gd name="connsiteX41-2485" fmla="*/ 1160496 w 2857500"/>
                <a:gd name="connsiteY41-2486" fmla="*/ 13301 h 3009900"/>
                <a:gd name="connsiteX42-2487" fmla="*/ 2038350 w 2857500"/>
                <a:gd name="connsiteY42-2488" fmla="*/ 0 h 3009900"/>
                <a:gd name="connsiteX0-2489" fmla="*/ 2038350 w 2851406"/>
                <a:gd name="connsiteY0-2490" fmla="*/ 0 h 3009900"/>
                <a:gd name="connsiteX1-2491" fmla="*/ 2095500 w 2851406"/>
                <a:gd name="connsiteY1-2492" fmla="*/ 171450 h 3009900"/>
                <a:gd name="connsiteX2-2493" fmla="*/ 2076450 w 2851406"/>
                <a:gd name="connsiteY2-2494" fmla="*/ 228600 h 3009900"/>
                <a:gd name="connsiteX3-2495" fmla="*/ 1507945 w 2851406"/>
                <a:gd name="connsiteY3-2496" fmla="*/ 250179 h 3009900"/>
                <a:gd name="connsiteX4-2497" fmla="*/ 1219200 w 2851406"/>
                <a:gd name="connsiteY4-2498" fmla="*/ 323850 h 3009900"/>
                <a:gd name="connsiteX5-2499" fmla="*/ 1181100 w 2851406"/>
                <a:gd name="connsiteY5-2500" fmla="*/ 533400 h 3009900"/>
                <a:gd name="connsiteX6-2501" fmla="*/ 1314450 w 2851406"/>
                <a:gd name="connsiteY6-2502" fmla="*/ 571500 h 3009900"/>
                <a:gd name="connsiteX7-2503" fmla="*/ 1924050 w 2851406"/>
                <a:gd name="connsiteY7-2504" fmla="*/ 533400 h 3009900"/>
                <a:gd name="connsiteX8-2505" fmla="*/ 2019300 w 2851406"/>
                <a:gd name="connsiteY8-2506" fmla="*/ 692150 h 3009900"/>
                <a:gd name="connsiteX9-2507" fmla="*/ 1962150 w 2851406"/>
                <a:gd name="connsiteY9-2508" fmla="*/ 723900 h 3009900"/>
                <a:gd name="connsiteX10-2509" fmla="*/ 552450 w 2851406"/>
                <a:gd name="connsiteY10-2510" fmla="*/ 914400 h 3009900"/>
                <a:gd name="connsiteX11-2511" fmla="*/ 590550 w 2851406"/>
                <a:gd name="connsiteY11-2512" fmla="*/ 1314450 h 3009900"/>
                <a:gd name="connsiteX12-2513" fmla="*/ 2343150 w 2851406"/>
                <a:gd name="connsiteY12-2514" fmla="*/ 1104900 h 3009900"/>
                <a:gd name="connsiteX13-2515" fmla="*/ 2362200 w 2851406"/>
                <a:gd name="connsiteY13-2516" fmla="*/ 1352550 h 3009900"/>
                <a:gd name="connsiteX14-2517" fmla="*/ 2343150 w 2851406"/>
                <a:gd name="connsiteY14-2518" fmla="*/ 1416050 h 3009900"/>
                <a:gd name="connsiteX15-2519" fmla="*/ 1276350 w 2851406"/>
                <a:gd name="connsiteY15-2520" fmla="*/ 1466850 h 3009900"/>
                <a:gd name="connsiteX16-2521" fmla="*/ 381000 w 2851406"/>
                <a:gd name="connsiteY16-2522" fmla="*/ 1524000 h 3009900"/>
                <a:gd name="connsiteX17-2523" fmla="*/ 590550 w 2851406"/>
                <a:gd name="connsiteY17-2524" fmla="*/ 1885950 h 3009900"/>
                <a:gd name="connsiteX18-2525" fmla="*/ 1562100 w 2851406"/>
                <a:gd name="connsiteY18-2526" fmla="*/ 1752600 h 3009900"/>
                <a:gd name="connsiteX19-2527" fmla="*/ 1600200 w 2851406"/>
                <a:gd name="connsiteY19-2528" fmla="*/ 2000250 h 3009900"/>
                <a:gd name="connsiteX20-2529" fmla="*/ 1346200 w 2851406"/>
                <a:gd name="connsiteY20-2530" fmla="*/ 2082800 h 3009900"/>
                <a:gd name="connsiteX21-2531" fmla="*/ 800100 w 2851406"/>
                <a:gd name="connsiteY21-2532" fmla="*/ 2171700 h 3009900"/>
                <a:gd name="connsiteX22-2533" fmla="*/ 1162050 w 2851406"/>
                <a:gd name="connsiteY22-2534" fmla="*/ 2387600 h 3009900"/>
                <a:gd name="connsiteX23-2535" fmla="*/ 2400300 w 2851406"/>
                <a:gd name="connsiteY23-2536" fmla="*/ 2152650 h 3009900"/>
                <a:gd name="connsiteX24-2537" fmla="*/ 2838450 w 2851406"/>
                <a:gd name="connsiteY24-2538" fmla="*/ 2114550 h 3009900"/>
                <a:gd name="connsiteX25-2539" fmla="*/ 2749550 w 2851406"/>
                <a:gd name="connsiteY25-2540" fmla="*/ 2330450 h 3009900"/>
                <a:gd name="connsiteX26-2541" fmla="*/ 2647950 w 2851406"/>
                <a:gd name="connsiteY26-2542" fmla="*/ 2400300 h 3009900"/>
                <a:gd name="connsiteX27-2543" fmla="*/ 1257300 w 2851406"/>
                <a:gd name="connsiteY27-2544" fmla="*/ 2667000 h 3009900"/>
                <a:gd name="connsiteX28-2545" fmla="*/ 1504950 w 2851406"/>
                <a:gd name="connsiteY28-2546" fmla="*/ 2819400 h 3009900"/>
                <a:gd name="connsiteX29-2547" fmla="*/ 2647950 w 2851406"/>
                <a:gd name="connsiteY29-2548" fmla="*/ 2647950 h 3009900"/>
                <a:gd name="connsiteX30-2549" fmla="*/ 2647950 w 2851406"/>
                <a:gd name="connsiteY30-2550" fmla="*/ 2952750 h 3009900"/>
                <a:gd name="connsiteX31-2551" fmla="*/ 0 w 2851406"/>
                <a:gd name="connsiteY31-2552" fmla="*/ 3009900 h 3009900"/>
                <a:gd name="connsiteX32-2553" fmla="*/ 9 w 2851406"/>
                <a:gd name="connsiteY32-2554" fmla="*/ 3009787 h 3009900"/>
                <a:gd name="connsiteX33-2555" fmla="*/ 1419225 w 2851406"/>
                <a:gd name="connsiteY33-2556" fmla="*/ 2979157 h 3009900"/>
                <a:gd name="connsiteX34-2557" fmla="*/ 1403526 w 2851406"/>
                <a:gd name="connsiteY34-2558" fmla="*/ 2973410 h 3009900"/>
                <a:gd name="connsiteX35-2559" fmla="*/ 388311 w 2851406"/>
                <a:gd name="connsiteY35-2560" fmla="*/ 1600152 h 3009900"/>
                <a:gd name="connsiteX36-2561" fmla="*/ 385297 w 2851406"/>
                <a:gd name="connsiteY36-2562" fmla="*/ 1540457 h 3009900"/>
                <a:gd name="connsiteX37-2563" fmla="*/ 375769 w 2851406"/>
                <a:gd name="connsiteY37-2564" fmla="*/ 1524000 h 3009900"/>
                <a:gd name="connsiteX38-2565" fmla="*/ 384438 w 2851406"/>
                <a:gd name="connsiteY38-2566" fmla="*/ 1523447 h 3009900"/>
                <a:gd name="connsiteX39-2567" fmla="*/ 379656 w 2851406"/>
                <a:gd name="connsiteY39-2568" fmla="*/ 1428750 h 3009900"/>
                <a:gd name="connsiteX40-2569" fmla="*/ 1118765 w 2851406"/>
                <a:gd name="connsiteY40-2570" fmla="*/ 38653 h 3009900"/>
                <a:gd name="connsiteX41-2571" fmla="*/ 1160496 w 2851406"/>
                <a:gd name="connsiteY41-2572" fmla="*/ 13301 h 3009900"/>
                <a:gd name="connsiteX42-2573" fmla="*/ 2038350 w 2851406"/>
                <a:gd name="connsiteY42-2574" fmla="*/ 0 h 3009900"/>
                <a:gd name="connsiteX0-2575" fmla="*/ 2038350 w 2851406"/>
                <a:gd name="connsiteY0-2576" fmla="*/ 0 h 3009900"/>
                <a:gd name="connsiteX1-2577" fmla="*/ 2095500 w 2851406"/>
                <a:gd name="connsiteY1-2578" fmla="*/ 171450 h 3009900"/>
                <a:gd name="connsiteX2-2579" fmla="*/ 2076450 w 2851406"/>
                <a:gd name="connsiteY2-2580" fmla="*/ 228600 h 3009900"/>
                <a:gd name="connsiteX3-2581" fmla="*/ 1507945 w 2851406"/>
                <a:gd name="connsiteY3-2582" fmla="*/ 250179 h 3009900"/>
                <a:gd name="connsiteX4-2583" fmla="*/ 1219200 w 2851406"/>
                <a:gd name="connsiteY4-2584" fmla="*/ 323850 h 3009900"/>
                <a:gd name="connsiteX5-2585" fmla="*/ 1181100 w 2851406"/>
                <a:gd name="connsiteY5-2586" fmla="*/ 533400 h 3009900"/>
                <a:gd name="connsiteX6-2587" fmla="*/ 1314450 w 2851406"/>
                <a:gd name="connsiteY6-2588" fmla="*/ 571500 h 3009900"/>
                <a:gd name="connsiteX7-2589" fmla="*/ 1924050 w 2851406"/>
                <a:gd name="connsiteY7-2590" fmla="*/ 533400 h 3009900"/>
                <a:gd name="connsiteX8-2591" fmla="*/ 2019300 w 2851406"/>
                <a:gd name="connsiteY8-2592" fmla="*/ 692150 h 3009900"/>
                <a:gd name="connsiteX9-2593" fmla="*/ 1962150 w 2851406"/>
                <a:gd name="connsiteY9-2594" fmla="*/ 723900 h 3009900"/>
                <a:gd name="connsiteX10-2595" fmla="*/ 552450 w 2851406"/>
                <a:gd name="connsiteY10-2596" fmla="*/ 914400 h 3009900"/>
                <a:gd name="connsiteX11-2597" fmla="*/ 590550 w 2851406"/>
                <a:gd name="connsiteY11-2598" fmla="*/ 1314450 h 3009900"/>
                <a:gd name="connsiteX12-2599" fmla="*/ 2343150 w 2851406"/>
                <a:gd name="connsiteY12-2600" fmla="*/ 1104900 h 3009900"/>
                <a:gd name="connsiteX13-2601" fmla="*/ 2362200 w 2851406"/>
                <a:gd name="connsiteY13-2602" fmla="*/ 1352550 h 3009900"/>
                <a:gd name="connsiteX14-2603" fmla="*/ 2343150 w 2851406"/>
                <a:gd name="connsiteY14-2604" fmla="*/ 1416050 h 3009900"/>
                <a:gd name="connsiteX15-2605" fmla="*/ 1276350 w 2851406"/>
                <a:gd name="connsiteY15-2606" fmla="*/ 1466850 h 3009900"/>
                <a:gd name="connsiteX16-2607" fmla="*/ 381000 w 2851406"/>
                <a:gd name="connsiteY16-2608" fmla="*/ 1524000 h 3009900"/>
                <a:gd name="connsiteX17-2609" fmla="*/ 590550 w 2851406"/>
                <a:gd name="connsiteY17-2610" fmla="*/ 1885950 h 3009900"/>
                <a:gd name="connsiteX18-2611" fmla="*/ 1562100 w 2851406"/>
                <a:gd name="connsiteY18-2612" fmla="*/ 1752600 h 3009900"/>
                <a:gd name="connsiteX19-2613" fmla="*/ 1600200 w 2851406"/>
                <a:gd name="connsiteY19-2614" fmla="*/ 2000250 h 3009900"/>
                <a:gd name="connsiteX20-2615" fmla="*/ 1346200 w 2851406"/>
                <a:gd name="connsiteY20-2616" fmla="*/ 2082800 h 3009900"/>
                <a:gd name="connsiteX21-2617" fmla="*/ 800100 w 2851406"/>
                <a:gd name="connsiteY21-2618" fmla="*/ 2171700 h 3009900"/>
                <a:gd name="connsiteX22-2619" fmla="*/ 1162050 w 2851406"/>
                <a:gd name="connsiteY22-2620" fmla="*/ 2387600 h 3009900"/>
                <a:gd name="connsiteX23-2621" fmla="*/ 2400300 w 2851406"/>
                <a:gd name="connsiteY23-2622" fmla="*/ 2152650 h 3009900"/>
                <a:gd name="connsiteX24-2623" fmla="*/ 2838450 w 2851406"/>
                <a:gd name="connsiteY24-2624" fmla="*/ 2114550 h 3009900"/>
                <a:gd name="connsiteX25-2625" fmla="*/ 2749550 w 2851406"/>
                <a:gd name="connsiteY25-2626" fmla="*/ 2330450 h 3009900"/>
                <a:gd name="connsiteX26-2627" fmla="*/ 2432050 w 2851406"/>
                <a:gd name="connsiteY26-2628" fmla="*/ 2400300 h 3009900"/>
                <a:gd name="connsiteX27-2629" fmla="*/ 1257300 w 2851406"/>
                <a:gd name="connsiteY27-2630" fmla="*/ 2667000 h 3009900"/>
                <a:gd name="connsiteX28-2631" fmla="*/ 1504950 w 2851406"/>
                <a:gd name="connsiteY28-2632" fmla="*/ 2819400 h 3009900"/>
                <a:gd name="connsiteX29-2633" fmla="*/ 2647950 w 2851406"/>
                <a:gd name="connsiteY29-2634" fmla="*/ 2647950 h 3009900"/>
                <a:gd name="connsiteX30-2635" fmla="*/ 2647950 w 2851406"/>
                <a:gd name="connsiteY30-2636" fmla="*/ 2952750 h 3009900"/>
                <a:gd name="connsiteX31-2637" fmla="*/ 0 w 2851406"/>
                <a:gd name="connsiteY31-2638" fmla="*/ 3009900 h 3009900"/>
                <a:gd name="connsiteX32-2639" fmla="*/ 9 w 2851406"/>
                <a:gd name="connsiteY32-2640" fmla="*/ 3009787 h 3009900"/>
                <a:gd name="connsiteX33-2641" fmla="*/ 1419225 w 2851406"/>
                <a:gd name="connsiteY33-2642" fmla="*/ 2979157 h 3009900"/>
                <a:gd name="connsiteX34-2643" fmla="*/ 1403526 w 2851406"/>
                <a:gd name="connsiteY34-2644" fmla="*/ 2973410 h 3009900"/>
                <a:gd name="connsiteX35-2645" fmla="*/ 388311 w 2851406"/>
                <a:gd name="connsiteY35-2646" fmla="*/ 1600152 h 3009900"/>
                <a:gd name="connsiteX36-2647" fmla="*/ 385297 w 2851406"/>
                <a:gd name="connsiteY36-2648" fmla="*/ 1540457 h 3009900"/>
                <a:gd name="connsiteX37-2649" fmla="*/ 375769 w 2851406"/>
                <a:gd name="connsiteY37-2650" fmla="*/ 1524000 h 3009900"/>
                <a:gd name="connsiteX38-2651" fmla="*/ 384438 w 2851406"/>
                <a:gd name="connsiteY38-2652" fmla="*/ 1523447 h 3009900"/>
                <a:gd name="connsiteX39-2653" fmla="*/ 379656 w 2851406"/>
                <a:gd name="connsiteY39-2654" fmla="*/ 1428750 h 3009900"/>
                <a:gd name="connsiteX40-2655" fmla="*/ 1118765 w 2851406"/>
                <a:gd name="connsiteY40-2656" fmla="*/ 38653 h 3009900"/>
                <a:gd name="connsiteX41-2657" fmla="*/ 1160496 w 2851406"/>
                <a:gd name="connsiteY41-2658" fmla="*/ 13301 h 3009900"/>
                <a:gd name="connsiteX42-2659" fmla="*/ 2038350 w 2851406"/>
                <a:gd name="connsiteY42-2660" fmla="*/ 0 h 3009900"/>
                <a:gd name="connsiteX0-2661" fmla="*/ 2038350 w 2851406"/>
                <a:gd name="connsiteY0-2662" fmla="*/ 0 h 3009900"/>
                <a:gd name="connsiteX1-2663" fmla="*/ 2095500 w 2851406"/>
                <a:gd name="connsiteY1-2664" fmla="*/ 171450 h 3009900"/>
                <a:gd name="connsiteX2-2665" fmla="*/ 2076450 w 2851406"/>
                <a:gd name="connsiteY2-2666" fmla="*/ 228600 h 3009900"/>
                <a:gd name="connsiteX3-2667" fmla="*/ 1507945 w 2851406"/>
                <a:gd name="connsiteY3-2668" fmla="*/ 250179 h 3009900"/>
                <a:gd name="connsiteX4-2669" fmla="*/ 1219200 w 2851406"/>
                <a:gd name="connsiteY4-2670" fmla="*/ 323850 h 3009900"/>
                <a:gd name="connsiteX5-2671" fmla="*/ 1181100 w 2851406"/>
                <a:gd name="connsiteY5-2672" fmla="*/ 533400 h 3009900"/>
                <a:gd name="connsiteX6-2673" fmla="*/ 1314450 w 2851406"/>
                <a:gd name="connsiteY6-2674" fmla="*/ 571500 h 3009900"/>
                <a:gd name="connsiteX7-2675" fmla="*/ 1924050 w 2851406"/>
                <a:gd name="connsiteY7-2676" fmla="*/ 533400 h 3009900"/>
                <a:gd name="connsiteX8-2677" fmla="*/ 2019300 w 2851406"/>
                <a:gd name="connsiteY8-2678" fmla="*/ 692150 h 3009900"/>
                <a:gd name="connsiteX9-2679" fmla="*/ 1962150 w 2851406"/>
                <a:gd name="connsiteY9-2680" fmla="*/ 723900 h 3009900"/>
                <a:gd name="connsiteX10-2681" fmla="*/ 552450 w 2851406"/>
                <a:gd name="connsiteY10-2682" fmla="*/ 914400 h 3009900"/>
                <a:gd name="connsiteX11-2683" fmla="*/ 590550 w 2851406"/>
                <a:gd name="connsiteY11-2684" fmla="*/ 1314450 h 3009900"/>
                <a:gd name="connsiteX12-2685" fmla="*/ 2343150 w 2851406"/>
                <a:gd name="connsiteY12-2686" fmla="*/ 1104900 h 3009900"/>
                <a:gd name="connsiteX13-2687" fmla="*/ 2362200 w 2851406"/>
                <a:gd name="connsiteY13-2688" fmla="*/ 1352550 h 3009900"/>
                <a:gd name="connsiteX14-2689" fmla="*/ 2343150 w 2851406"/>
                <a:gd name="connsiteY14-2690" fmla="*/ 1416050 h 3009900"/>
                <a:gd name="connsiteX15-2691" fmla="*/ 1276350 w 2851406"/>
                <a:gd name="connsiteY15-2692" fmla="*/ 1466850 h 3009900"/>
                <a:gd name="connsiteX16-2693" fmla="*/ 381000 w 2851406"/>
                <a:gd name="connsiteY16-2694" fmla="*/ 1524000 h 3009900"/>
                <a:gd name="connsiteX17-2695" fmla="*/ 590550 w 2851406"/>
                <a:gd name="connsiteY17-2696" fmla="*/ 1885950 h 3009900"/>
                <a:gd name="connsiteX18-2697" fmla="*/ 1562100 w 2851406"/>
                <a:gd name="connsiteY18-2698" fmla="*/ 1752600 h 3009900"/>
                <a:gd name="connsiteX19-2699" fmla="*/ 1600200 w 2851406"/>
                <a:gd name="connsiteY19-2700" fmla="*/ 2000250 h 3009900"/>
                <a:gd name="connsiteX20-2701" fmla="*/ 1346200 w 2851406"/>
                <a:gd name="connsiteY20-2702" fmla="*/ 2082800 h 3009900"/>
                <a:gd name="connsiteX21-2703" fmla="*/ 800100 w 2851406"/>
                <a:gd name="connsiteY21-2704" fmla="*/ 2171700 h 3009900"/>
                <a:gd name="connsiteX22-2705" fmla="*/ 1162050 w 2851406"/>
                <a:gd name="connsiteY22-2706" fmla="*/ 2387600 h 3009900"/>
                <a:gd name="connsiteX23-2707" fmla="*/ 2400300 w 2851406"/>
                <a:gd name="connsiteY23-2708" fmla="*/ 2152650 h 3009900"/>
                <a:gd name="connsiteX24-2709" fmla="*/ 2838450 w 2851406"/>
                <a:gd name="connsiteY24-2710" fmla="*/ 2114550 h 3009900"/>
                <a:gd name="connsiteX25-2711" fmla="*/ 2749550 w 2851406"/>
                <a:gd name="connsiteY25-2712" fmla="*/ 2330450 h 3009900"/>
                <a:gd name="connsiteX26-2713" fmla="*/ 2432050 w 2851406"/>
                <a:gd name="connsiteY26-2714" fmla="*/ 2400300 h 3009900"/>
                <a:gd name="connsiteX27-2715" fmla="*/ 1257300 w 2851406"/>
                <a:gd name="connsiteY27-2716" fmla="*/ 2667000 h 3009900"/>
                <a:gd name="connsiteX28-2717" fmla="*/ 1504950 w 2851406"/>
                <a:gd name="connsiteY28-2718" fmla="*/ 2819400 h 3009900"/>
                <a:gd name="connsiteX29-2719" fmla="*/ 2647950 w 2851406"/>
                <a:gd name="connsiteY29-2720" fmla="*/ 2647950 h 3009900"/>
                <a:gd name="connsiteX30-2721" fmla="*/ 2647950 w 2851406"/>
                <a:gd name="connsiteY30-2722" fmla="*/ 2952750 h 3009900"/>
                <a:gd name="connsiteX31-2723" fmla="*/ 0 w 2851406"/>
                <a:gd name="connsiteY31-2724" fmla="*/ 3009900 h 3009900"/>
                <a:gd name="connsiteX32-2725" fmla="*/ 9 w 2851406"/>
                <a:gd name="connsiteY32-2726" fmla="*/ 3009787 h 3009900"/>
                <a:gd name="connsiteX33-2727" fmla="*/ 1419225 w 2851406"/>
                <a:gd name="connsiteY33-2728" fmla="*/ 2979157 h 3009900"/>
                <a:gd name="connsiteX34-2729" fmla="*/ 1403526 w 2851406"/>
                <a:gd name="connsiteY34-2730" fmla="*/ 2973410 h 3009900"/>
                <a:gd name="connsiteX35-2731" fmla="*/ 388311 w 2851406"/>
                <a:gd name="connsiteY35-2732" fmla="*/ 1600152 h 3009900"/>
                <a:gd name="connsiteX36-2733" fmla="*/ 385297 w 2851406"/>
                <a:gd name="connsiteY36-2734" fmla="*/ 1540457 h 3009900"/>
                <a:gd name="connsiteX37-2735" fmla="*/ 375769 w 2851406"/>
                <a:gd name="connsiteY37-2736" fmla="*/ 1524000 h 3009900"/>
                <a:gd name="connsiteX38-2737" fmla="*/ 384438 w 2851406"/>
                <a:gd name="connsiteY38-2738" fmla="*/ 1523447 h 3009900"/>
                <a:gd name="connsiteX39-2739" fmla="*/ 379656 w 2851406"/>
                <a:gd name="connsiteY39-2740" fmla="*/ 1428750 h 3009900"/>
                <a:gd name="connsiteX40-2741" fmla="*/ 1118765 w 2851406"/>
                <a:gd name="connsiteY40-2742" fmla="*/ 38653 h 3009900"/>
                <a:gd name="connsiteX41-2743" fmla="*/ 1160496 w 2851406"/>
                <a:gd name="connsiteY41-2744" fmla="*/ 13301 h 3009900"/>
                <a:gd name="connsiteX42-2745" fmla="*/ 2038350 w 2851406"/>
                <a:gd name="connsiteY42-2746" fmla="*/ 0 h 3009900"/>
                <a:gd name="connsiteX0-2747" fmla="*/ 2038350 w 2851406"/>
                <a:gd name="connsiteY0-2748" fmla="*/ 0 h 3009900"/>
                <a:gd name="connsiteX1-2749" fmla="*/ 2095500 w 2851406"/>
                <a:gd name="connsiteY1-2750" fmla="*/ 171450 h 3009900"/>
                <a:gd name="connsiteX2-2751" fmla="*/ 2076450 w 2851406"/>
                <a:gd name="connsiteY2-2752" fmla="*/ 228600 h 3009900"/>
                <a:gd name="connsiteX3-2753" fmla="*/ 1507945 w 2851406"/>
                <a:gd name="connsiteY3-2754" fmla="*/ 250179 h 3009900"/>
                <a:gd name="connsiteX4-2755" fmla="*/ 1219200 w 2851406"/>
                <a:gd name="connsiteY4-2756" fmla="*/ 323850 h 3009900"/>
                <a:gd name="connsiteX5-2757" fmla="*/ 1181100 w 2851406"/>
                <a:gd name="connsiteY5-2758" fmla="*/ 533400 h 3009900"/>
                <a:gd name="connsiteX6-2759" fmla="*/ 1314450 w 2851406"/>
                <a:gd name="connsiteY6-2760" fmla="*/ 571500 h 3009900"/>
                <a:gd name="connsiteX7-2761" fmla="*/ 1924050 w 2851406"/>
                <a:gd name="connsiteY7-2762" fmla="*/ 533400 h 3009900"/>
                <a:gd name="connsiteX8-2763" fmla="*/ 2019300 w 2851406"/>
                <a:gd name="connsiteY8-2764" fmla="*/ 692150 h 3009900"/>
                <a:gd name="connsiteX9-2765" fmla="*/ 1962150 w 2851406"/>
                <a:gd name="connsiteY9-2766" fmla="*/ 723900 h 3009900"/>
                <a:gd name="connsiteX10-2767" fmla="*/ 552450 w 2851406"/>
                <a:gd name="connsiteY10-2768" fmla="*/ 914400 h 3009900"/>
                <a:gd name="connsiteX11-2769" fmla="*/ 590550 w 2851406"/>
                <a:gd name="connsiteY11-2770" fmla="*/ 1314450 h 3009900"/>
                <a:gd name="connsiteX12-2771" fmla="*/ 2343150 w 2851406"/>
                <a:gd name="connsiteY12-2772" fmla="*/ 1104900 h 3009900"/>
                <a:gd name="connsiteX13-2773" fmla="*/ 2362200 w 2851406"/>
                <a:gd name="connsiteY13-2774" fmla="*/ 1352550 h 3009900"/>
                <a:gd name="connsiteX14-2775" fmla="*/ 2343150 w 2851406"/>
                <a:gd name="connsiteY14-2776" fmla="*/ 1416050 h 3009900"/>
                <a:gd name="connsiteX15-2777" fmla="*/ 1276350 w 2851406"/>
                <a:gd name="connsiteY15-2778" fmla="*/ 1466850 h 3009900"/>
                <a:gd name="connsiteX16-2779" fmla="*/ 381000 w 2851406"/>
                <a:gd name="connsiteY16-2780" fmla="*/ 1524000 h 3009900"/>
                <a:gd name="connsiteX17-2781" fmla="*/ 590550 w 2851406"/>
                <a:gd name="connsiteY17-2782" fmla="*/ 1885950 h 3009900"/>
                <a:gd name="connsiteX18-2783" fmla="*/ 1562100 w 2851406"/>
                <a:gd name="connsiteY18-2784" fmla="*/ 1752600 h 3009900"/>
                <a:gd name="connsiteX19-2785" fmla="*/ 1600200 w 2851406"/>
                <a:gd name="connsiteY19-2786" fmla="*/ 2000250 h 3009900"/>
                <a:gd name="connsiteX20-2787" fmla="*/ 1346200 w 2851406"/>
                <a:gd name="connsiteY20-2788" fmla="*/ 2082800 h 3009900"/>
                <a:gd name="connsiteX21-2789" fmla="*/ 800100 w 2851406"/>
                <a:gd name="connsiteY21-2790" fmla="*/ 2171700 h 3009900"/>
                <a:gd name="connsiteX22-2791" fmla="*/ 1162050 w 2851406"/>
                <a:gd name="connsiteY22-2792" fmla="*/ 2387600 h 3009900"/>
                <a:gd name="connsiteX23-2793" fmla="*/ 2400300 w 2851406"/>
                <a:gd name="connsiteY23-2794" fmla="*/ 2152650 h 3009900"/>
                <a:gd name="connsiteX24-2795" fmla="*/ 2838450 w 2851406"/>
                <a:gd name="connsiteY24-2796" fmla="*/ 2114550 h 3009900"/>
                <a:gd name="connsiteX25-2797" fmla="*/ 2749550 w 2851406"/>
                <a:gd name="connsiteY25-2798" fmla="*/ 2330450 h 3009900"/>
                <a:gd name="connsiteX26-2799" fmla="*/ 2432050 w 2851406"/>
                <a:gd name="connsiteY26-2800" fmla="*/ 2400300 h 3009900"/>
                <a:gd name="connsiteX27-2801" fmla="*/ 1257300 w 2851406"/>
                <a:gd name="connsiteY27-2802" fmla="*/ 2667000 h 3009900"/>
                <a:gd name="connsiteX28-2803" fmla="*/ 1504950 w 2851406"/>
                <a:gd name="connsiteY28-2804" fmla="*/ 2819400 h 3009900"/>
                <a:gd name="connsiteX29-2805" fmla="*/ 2647950 w 2851406"/>
                <a:gd name="connsiteY29-2806" fmla="*/ 2647950 h 3009900"/>
                <a:gd name="connsiteX30-2807" fmla="*/ 2647950 w 2851406"/>
                <a:gd name="connsiteY30-2808" fmla="*/ 2952750 h 3009900"/>
                <a:gd name="connsiteX31-2809" fmla="*/ 0 w 2851406"/>
                <a:gd name="connsiteY31-2810" fmla="*/ 3009900 h 3009900"/>
                <a:gd name="connsiteX32-2811" fmla="*/ 9 w 2851406"/>
                <a:gd name="connsiteY32-2812" fmla="*/ 3009787 h 3009900"/>
                <a:gd name="connsiteX33-2813" fmla="*/ 1419225 w 2851406"/>
                <a:gd name="connsiteY33-2814" fmla="*/ 2979157 h 3009900"/>
                <a:gd name="connsiteX34-2815" fmla="*/ 1403526 w 2851406"/>
                <a:gd name="connsiteY34-2816" fmla="*/ 2973410 h 3009900"/>
                <a:gd name="connsiteX35-2817" fmla="*/ 388311 w 2851406"/>
                <a:gd name="connsiteY35-2818" fmla="*/ 1600152 h 3009900"/>
                <a:gd name="connsiteX36-2819" fmla="*/ 385297 w 2851406"/>
                <a:gd name="connsiteY36-2820" fmla="*/ 1540457 h 3009900"/>
                <a:gd name="connsiteX37-2821" fmla="*/ 375769 w 2851406"/>
                <a:gd name="connsiteY37-2822" fmla="*/ 1524000 h 3009900"/>
                <a:gd name="connsiteX38-2823" fmla="*/ 384438 w 2851406"/>
                <a:gd name="connsiteY38-2824" fmla="*/ 1523447 h 3009900"/>
                <a:gd name="connsiteX39-2825" fmla="*/ 379656 w 2851406"/>
                <a:gd name="connsiteY39-2826" fmla="*/ 1428750 h 3009900"/>
                <a:gd name="connsiteX40-2827" fmla="*/ 1118765 w 2851406"/>
                <a:gd name="connsiteY40-2828" fmla="*/ 38653 h 3009900"/>
                <a:gd name="connsiteX41-2829" fmla="*/ 1160496 w 2851406"/>
                <a:gd name="connsiteY41-2830" fmla="*/ 13301 h 3009900"/>
                <a:gd name="connsiteX42-2831" fmla="*/ 2038350 w 2851406"/>
                <a:gd name="connsiteY42-2832" fmla="*/ 0 h 3009900"/>
                <a:gd name="connsiteX0-2833" fmla="*/ 2038350 w 2851406"/>
                <a:gd name="connsiteY0-2834" fmla="*/ 0 h 3009900"/>
                <a:gd name="connsiteX1-2835" fmla="*/ 2095500 w 2851406"/>
                <a:gd name="connsiteY1-2836" fmla="*/ 171450 h 3009900"/>
                <a:gd name="connsiteX2-2837" fmla="*/ 2076450 w 2851406"/>
                <a:gd name="connsiteY2-2838" fmla="*/ 228600 h 3009900"/>
                <a:gd name="connsiteX3-2839" fmla="*/ 1507945 w 2851406"/>
                <a:gd name="connsiteY3-2840" fmla="*/ 250179 h 3009900"/>
                <a:gd name="connsiteX4-2841" fmla="*/ 1219200 w 2851406"/>
                <a:gd name="connsiteY4-2842" fmla="*/ 323850 h 3009900"/>
                <a:gd name="connsiteX5-2843" fmla="*/ 1181100 w 2851406"/>
                <a:gd name="connsiteY5-2844" fmla="*/ 533400 h 3009900"/>
                <a:gd name="connsiteX6-2845" fmla="*/ 1314450 w 2851406"/>
                <a:gd name="connsiteY6-2846" fmla="*/ 571500 h 3009900"/>
                <a:gd name="connsiteX7-2847" fmla="*/ 1924050 w 2851406"/>
                <a:gd name="connsiteY7-2848" fmla="*/ 533400 h 3009900"/>
                <a:gd name="connsiteX8-2849" fmla="*/ 2019300 w 2851406"/>
                <a:gd name="connsiteY8-2850" fmla="*/ 692150 h 3009900"/>
                <a:gd name="connsiteX9-2851" fmla="*/ 1962150 w 2851406"/>
                <a:gd name="connsiteY9-2852" fmla="*/ 723900 h 3009900"/>
                <a:gd name="connsiteX10-2853" fmla="*/ 552450 w 2851406"/>
                <a:gd name="connsiteY10-2854" fmla="*/ 914400 h 3009900"/>
                <a:gd name="connsiteX11-2855" fmla="*/ 590550 w 2851406"/>
                <a:gd name="connsiteY11-2856" fmla="*/ 1314450 h 3009900"/>
                <a:gd name="connsiteX12-2857" fmla="*/ 2343150 w 2851406"/>
                <a:gd name="connsiteY12-2858" fmla="*/ 1104900 h 3009900"/>
                <a:gd name="connsiteX13-2859" fmla="*/ 2362200 w 2851406"/>
                <a:gd name="connsiteY13-2860" fmla="*/ 1352550 h 3009900"/>
                <a:gd name="connsiteX14-2861" fmla="*/ 2343150 w 2851406"/>
                <a:gd name="connsiteY14-2862" fmla="*/ 1416050 h 3009900"/>
                <a:gd name="connsiteX15-2863" fmla="*/ 1276350 w 2851406"/>
                <a:gd name="connsiteY15-2864" fmla="*/ 1466850 h 3009900"/>
                <a:gd name="connsiteX16-2865" fmla="*/ 381000 w 2851406"/>
                <a:gd name="connsiteY16-2866" fmla="*/ 1524000 h 3009900"/>
                <a:gd name="connsiteX17-2867" fmla="*/ 590550 w 2851406"/>
                <a:gd name="connsiteY17-2868" fmla="*/ 1885950 h 3009900"/>
                <a:gd name="connsiteX18-2869" fmla="*/ 1562100 w 2851406"/>
                <a:gd name="connsiteY18-2870" fmla="*/ 1752600 h 3009900"/>
                <a:gd name="connsiteX19-2871" fmla="*/ 1600200 w 2851406"/>
                <a:gd name="connsiteY19-2872" fmla="*/ 2000250 h 3009900"/>
                <a:gd name="connsiteX20-2873" fmla="*/ 1346200 w 2851406"/>
                <a:gd name="connsiteY20-2874" fmla="*/ 2082800 h 3009900"/>
                <a:gd name="connsiteX21-2875" fmla="*/ 800100 w 2851406"/>
                <a:gd name="connsiteY21-2876" fmla="*/ 2171700 h 3009900"/>
                <a:gd name="connsiteX22-2877" fmla="*/ 1162050 w 2851406"/>
                <a:gd name="connsiteY22-2878" fmla="*/ 2387600 h 3009900"/>
                <a:gd name="connsiteX23-2879" fmla="*/ 2400300 w 2851406"/>
                <a:gd name="connsiteY23-2880" fmla="*/ 2152650 h 3009900"/>
                <a:gd name="connsiteX24-2881" fmla="*/ 2838450 w 2851406"/>
                <a:gd name="connsiteY24-2882" fmla="*/ 2114550 h 3009900"/>
                <a:gd name="connsiteX25-2883" fmla="*/ 2749550 w 2851406"/>
                <a:gd name="connsiteY25-2884" fmla="*/ 2330450 h 3009900"/>
                <a:gd name="connsiteX26-2885" fmla="*/ 2432050 w 2851406"/>
                <a:gd name="connsiteY26-2886" fmla="*/ 2400300 h 3009900"/>
                <a:gd name="connsiteX27-2887" fmla="*/ 1257300 w 2851406"/>
                <a:gd name="connsiteY27-2888" fmla="*/ 2667000 h 3009900"/>
                <a:gd name="connsiteX28-2889" fmla="*/ 1504950 w 2851406"/>
                <a:gd name="connsiteY28-2890" fmla="*/ 2819400 h 3009900"/>
                <a:gd name="connsiteX29-2891" fmla="*/ 2647950 w 2851406"/>
                <a:gd name="connsiteY29-2892" fmla="*/ 2647950 h 3009900"/>
                <a:gd name="connsiteX30-2893" fmla="*/ 2647950 w 2851406"/>
                <a:gd name="connsiteY30-2894" fmla="*/ 2952750 h 3009900"/>
                <a:gd name="connsiteX31-2895" fmla="*/ 0 w 2851406"/>
                <a:gd name="connsiteY31-2896" fmla="*/ 3009900 h 3009900"/>
                <a:gd name="connsiteX32-2897" fmla="*/ 9 w 2851406"/>
                <a:gd name="connsiteY32-2898" fmla="*/ 3009787 h 3009900"/>
                <a:gd name="connsiteX33-2899" fmla="*/ 1419225 w 2851406"/>
                <a:gd name="connsiteY33-2900" fmla="*/ 2979157 h 3009900"/>
                <a:gd name="connsiteX34-2901" fmla="*/ 1403526 w 2851406"/>
                <a:gd name="connsiteY34-2902" fmla="*/ 2973410 h 3009900"/>
                <a:gd name="connsiteX35-2903" fmla="*/ 388311 w 2851406"/>
                <a:gd name="connsiteY35-2904" fmla="*/ 1600152 h 3009900"/>
                <a:gd name="connsiteX36-2905" fmla="*/ 385297 w 2851406"/>
                <a:gd name="connsiteY36-2906" fmla="*/ 1540457 h 3009900"/>
                <a:gd name="connsiteX37-2907" fmla="*/ 375769 w 2851406"/>
                <a:gd name="connsiteY37-2908" fmla="*/ 1524000 h 3009900"/>
                <a:gd name="connsiteX38-2909" fmla="*/ 384438 w 2851406"/>
                <a:gd name="connsiteY38-2910" fmla="*/ 1523447 h 3009900"/>
                <a:gd name="connsiteX39-2911" fmla="*/ 379656 w 2851406"/>
                <a:gd name="connsiteY39-2912" fmla="*/ 1428750 h 3009900"/>
                <a:gd name="connsiteX40-2913" fmla="*/ 1118765 w 2851406"/>
                <a:gd name="connsiteY40-2914" fmla="*/ 38653 h 3009900"/>
                <a:gd name="connsiteX41-2915" fmla="*/ 1160496 w 2851406"/>
                <a:gd name="connsiteY41-2916" fmla="*/ 13301 h 3009900"/>
                <a:gd name="connsiteX42-2917" fmla="*/ 2038350 w 2851406"/>
                <a:gd name="connsiteY42-2918" fmla="*/ 0 h 3009900"/>
                <a:gd name="connsiteX0-2919" fmla="*/ 2038350 w 2851406"/>
                <a:gd name="connsiteY0-2920" fmla="*/ 0 h 3009900"/>
                <a:gd name="connsiteX1-2921" fmla="*/ 2095500 w 2851406"/>
                <a:gd name="connsiteY1-2922" fmla="*/ 171450 h 3009900"/>
                <a:gd name="connsiteX2-2923" fmla="*/ 2076450 w 2851406"/>
                <a:gd name="connsiteY2-2924" fmla="*/ 228600 h 3009900"/>
                <a:gd name="connsiteX3-2925" fmla="*/ 1507945 w 2851406"/>
                <a:gd name="connsiteY3-2926" fmla="*/ 250179 h 3009900"/>
                <a:gd name="connsiteX4-2927" fmla="*/ 1219200 w 2851406"/>
                <a:gd name="connsiteY4-2928" fmla="*/ 323850 h 3009900"/>
                <a:gd name="connsiteX5-2929" fmla="*/ 1181100 w 2851406"/>
                <a:gd name="connsiteY5-2930" fmla="*/ 533400 h 3009900"/>
                <a:gd name="connsiteX6-2931" fmla="*/ 1314450 w 2851406"/>
                <a:gd name="connsiteY6-2932" fmla="*/ 571500 h 3009900"/>
                <a:gd name="connsiteX7-2933" fmla="*/ 1924050 w 2851406"/>
                <a:gd name="connsiteY7-2934" fmla="*/ 533400 h 3009900"/>
                <a:gd name="connsiteX8-2935" fmla="*/ 2019300 w 2851406"/>
                <a:gd name="connsiteY8-2936" fmla="*/ 692150 h 3009900"/>
                <a:gd name="connsiteX9-2937" fmla="*/ 1962150 w 2851406"/>
                <a:gd name="connsiteY9-2938" fmla="*/ 723900 h 3009900"/>
                <a:gd name="connsiteX10-2939" fmla="*/ 552450 w 2851406"/>
                <a:gd name="connsiteY10-2940" fmla="*/ 914400 h 3009900"/>
                <a:gd name="connsiteX11-2941" fmla="*/ 590550 w 2851406"/>
                <a:gd name="connsiteY11-2942" fmla="*/ 1314450 h 3009900"/>
                <a:gd name="connsiteX12-2943" fmla="*/ 2343150 w 2851406"/>
                <a:gd name="connsiteY12-2944" fmla="*/ 1104900 h 3009900"/>
                <a:gd name="connsiteX13-2945" fmla="*/ 2362200 w 2851406"/>
                <a:gd name="connsiteY13-2946" fmla="*/ 1352550 h 3009900"/>
                <a:gd name="connsiteX14-2947" fmla="*/ 2343150 w 2851406"/>
                <a:gd name="connsiteY14-2948" fmla="*/ 1416050 h 3009900"/>
                <a:gd name="connsiteX15-2949" fmla="*/ 1276350 w 2851406"/>
                <a:gd name="connsiteY15-2950" fmla="*/ 1466850 h 3009900"/>
                <a:gd name="connsiteX16-2951" fmla="*/ 381000 w 2851406"/>
                <a:gd name="connsiteY16-2952" fmla="*/ 1524000 h 3009900"/>
                <a:gd name="connsiteX17-2953" fmla="*/ 590550 w 2851406"/>
                <a:gd name="connsiteY17-2954" fmla="*/ 1885950 h 3009900"/>
                <a:gd name="connsiteX18-2955" fmla="*/ 1562100 w 2851406"/>
                <a:gd name="connsiteY18-2956" fmla="*/ 1752600 h 3009900"/>
                <a:gd name="connsiteX19-2957" fmla="*/ 1600200 w 2851406"/>
                <a:gd name="connsiteY19-2958" fmla="*/ 2000250 h 3009900"/>
                <a:gd name="connsiteX20-2959" fmla="*/ 1346200 w 2851406"/>
                <a:gd name="connsiteY20-2960" fmla="*/ 2082800 h 3009900"/>
                <a:gd name="connsiteX21-2961" fmla="*/ 800100 w 2851406"/>
                <a:gd name="connsiteY21-2962" fmla="*/ 2171700 h 3009900"/>
                <a:gd name="connsiteX22-2963" fmla="*/ 1162050 w 2851406"/>
                <a:gd name="connsiteY22-2964" fmla="*/ 2387600 h 3009900"/>
                <a:gd name="connsiteX23-2965" fmla="*/ 2400300 w 2851406"/>
                <a:gd name="connsiteY23-2966" fmla="*/ 2152650 h 3009900"/>
                <a:gd name="connsiteX24-2967" fmla="*/ 2838450 w 2851406"/>
                <a:gd name="connsiteY24-2968" fmla="*/ 2114550 h 3009900"/>
                <a:gd name="connsiteX25-2969" fmla="*/ 2749550 w 2851406"/>
                <a:gd name="connsiteY25-2970" fmla="*/ 2330450 h 3009900"/>
                <a:gd name="connsiteX26-2971" fmla="*/ 2432050 w 2851406"/>
                <a:gd name="connsiteY26-2972" fmla="*/ 2400300 h 3009900"/>
                <a:gd name="connsiteX27-2973" fmla="*/ 1257300 w 2851406"/>
                <a:gd name="connsiteY27-2974" fmla="*/ 2667000 h 3009900"/>
                <a:gd name="connsiteX28-2975" fmla="*/ 1504950 w 2851406"/>
                <a:gd name="connsiteY28-2976" fmla="*/ 2819400 h 3009900"/>
                <a:gd name="connsiteX29-2977" fmla="*/ 2647950 w 2851406"/>
                <a:gd name="connsiteY29-2978" fmla="*/ 2647950 h 3009900"/>
                <a:gd name="connsiteX30-2979" fmla="*/ 2647950 w 2851406"/>
                <a:gd name="connsiteY30-2980" fmla="*/ 2952750 h 3009900"/>
                <a:gd name="connsiteX31-2981" fmla="*/ 0 w 2851406"/>
                <a:gd name="connsiteY31-2982" fmla="*/ 3009900 h 3009900"/>
                <a:gd name="connsiteX32-2983" fmla="*/ 9 w 2851406"/>
                <a:gd name="connsiteY32-2984" fmla="*/ 3009787 h 3009900"/>
                <a:gd name="connsiteX33-2985" fmla="*/ 1419225 w 2851406"/>
                <a:gd name="connsiteY33-2986" fmla="*/ 2979157 h 3009900"/>
                <a:gd name="connsiteX34-2987" fmla="*/ 1403526 w 2851406"/>
                <a:gd name="connsiteY34-2988" fmla="*/ 2973410 h 3009900"/>
                <a:gd name="connsiteX35-2989" fmla="*/ 388311 w 2851406"/>
                <a:gd name="connsiteY35-2990" fmla="*/ 1600152 h 3009900"/>
                <a:gd name="connsiteX36-2991" fmla="*/ 385297 w 2851406"/>
                <a:gd name="connsiteY36-2992" fmla="*/ 1540457 h 3009900"/>
                <a:gd name="connsiteX37-2993" fmla="*/ 375769 w 2851406"/>
                <a:gd name="connsiteY37-2994" fmla="*/ 1524000 h 3009900"/>
                <a:gd name="connsiteX38-2995" fmla="*/ 384438 w 2851406"/>
                <a:gd name="connsiteY38-2996" fmla="*/ 1523447 h 3009900"/>
                <a:gd name="connsiteX39-2997" fmla="*/ 379656 w 2851406"/>
                <a:gd name="connsiteY39-2998" fmla="*/ 1428750 h 3009900"/>
                <a:gd name="connsiteX40-2999" fmla="*/ 1118765 w 2851406"/>
                <a:gd name="connsiteY40-3000" fmla="*/ 38653 h 3009900"/>
                <a:gd name="connsiteX41-3001" fmla="*/ 1160496 w 2851406"/>
                <a:gd name="connsiteY41-3002" fmla="*/ 13301 h 3009900"/>
                <a:gd name="connsiteX42-3003" fmla="*/ 2038350 w 2851406"/>
                <a:gd name="connsiteY42-3004" fmla="*/ 0 h 3009900"/>
                <a:gd name="connsiteX0-3005" fmla="*/ 2038350 w 2851406"/>
                <a:gd name="connsiteY0-3006" fmla="*/ 0 h 3009900"/>
                <a:gd name="connsiteX1-3007" fmla="*/ 2095500 w 2851406"/>
                <a:gd name="connsiteY1-3008" fmla="*/ 171450 h 3009900"/>
                <a:gd name="connsiteX2-3009" fmla="*/ 2076450 w 2851406"/>
                <a:gd name="connsiteY2-3010" fmla="*/ 228600 h 3009900"/>
                <a:gd name="connsiteX3-3011" fmla="*/ 1507945 w 2851406"/>
                <a:gd name="connsiteY3-3012" fmla="*/ 250179 h 3009900"/>
                <a:gd name="connsiteX4-3013" fmla="*/ 1219200 w 2851406"/>
                <a:gd name="connsiteY4-3014" fmla="*/ 323850 h 3009900"/>
                <a:gd name="connsiteX5-3015" fmla="*/ 1181100 w 2851406"/>
                <a:gd name="connsiteY5-3016" fmla="*/ 533400 h 3009900"/>
                <a:gd name="connsiteX6-3017" fmla="*/ 1314450 w 2851406"/>
                <a:gd name="connsiteY6-3018" fmla="*/ 571500 h 3009900"/>
                <a:gd name="connsiteX7-3019" fmla="*/ 1924050 w 2851406"/>
                <a:gd name="connsiteY7-3020" fmla="*/ 533400 h 3009900"/>
                <a:gd name="connsiteX8-3021" fmla="*/ 2019300 w 2851406"/>
                <a:gd name="connsiteY8-3022" fmla="*/ 692150 h 3009900"/>
                <a:gd name="connsiteX9-3023" fmla="*/ 1962150 w 2851406"/>
                <a:gd name="connsiteY9-3024" fmla="*/ 723900 h 3009900"/>
                <a:gd name="connsiteX10-3025" fmla="*/ 552450 w 2851406"/>
                <a:gd name="connsiteY10-3026" fmla="*/ 914400 h 3009900"/>
                <a:gd name="connsiteX11-3027" fmla="*/ 590550 w 2851406"/>
                <a:gd name="connsiteY11-3028" fmla="*/ 1314450 h 3009900"/>
                <a:gd name="connsiteX12-3029" fmla="*/ 2343150 w 2851406"/>
                <a:gd name="connsiteY12-3030" fmla="*/ 1104900 h 3009900"/>
                <a:gd name="connsiteX13-3031" fmla="*/ 2362200 w 2851406"/>
                <a:gd name="connsiteY13-3032" fmla="*/ 1352550 h 3009900"/>
                <a:gd name="connsiteX14-3033" fmla="*/ 2343150 w 2851406"/>
                <a:gd name="connsiteY14-3034" fmla="*/ 1416050 h 3009900"/>
                <a:gd name="connsiteX15-3035" fmla="*/ 1276350 w 2851406"/>
                <a:gd name="connsiteY15-3036" fmla="*/ 1466850 h 3009900"/>
                <a:gd name="connsiteX16-3037" fmla="*/ 381000 w 2851406"/>
                <a:gd name="connsiteY16-3038" fmla="*/ 1524000 h 3009900"/>
                <a:gd name="connsiteX17-3039" fmla="*/ 590550 w 2851406"/>
                <a:gd name="connsiteY17-3040" fmla="*/ 1885950 h 3009900"/>
                <a:gd name="connsiteX18-3041" fmla="*/ 1562100 w 2851406"/>
                <a:gd name="connsiteY18-3042" fmla="*/ 1752600 h 3009900"/>
                <a:gd name="connsiteX19-3043" fmla="*/ 1600200 w 2851406"/>
                <a:gd name="connsiteY19-3044" fmla="*/ 2000250 h 3009900"/>
                <a:gd name="connsiteX20-3045" fmla="*/ 1346200 w 2851406"/>
                <a:gd name="connsiteY20-3046" fmla="*/ 2082800 h 3009900"/>
                <a:gd name="connsiteX21-3047" fmla="*/ 800100 w 2851406"/>
                <a:gd name="connsiteY21-3048" fmla="*/ 2171700 h 3009900"/>
                <a:gd name="connsiteX22-3049" fmla="*/ 1162050 w 2851406"/>
                <a:gd name="connsiteY22-3050" fmla="*/ 2387600 h 3009900"/>
                <a:gd name="connsiteX23-3051" fmla="*/ 2400300 w 2851406"/>
                <a:gd name="connsiteY23-3052" fmla="*/ 2152650 h 3009900"/>
                <a:gd name="connsiteX24-3053" fmla="*/ 2838450 w 2851406"/>
                <a:gd name="connsiteY24-3054" fmla="*/ 2114550 h 3009900"/>
                <a:gd name="connsiteX25-3055" fmla="*/ 2749550 w 2851406"/>
                <a:gd name="connsiteY25-3056" fmla="*/ 2330450 h 3009900"/>
                <a:gd name="connsiteX26-3057" fmla="*/ 2432050 w 2851406"/>
                <a:gd name="connsiteY26-3058" fmla="*/ 2400300 h 3009900"/>
                <a:gd name="connsiteX27-3059" fmla="*/ 1257300 w 2851406"/>
                <a:gd name="connsiteY27-3060" fmla="*/ 2667000 h 3009900"/>
                <a:gd name="connsiteX28-3061" fmla="*/ 1504950 w 2851406"/>
                <a:gd name="connsiteY28-3062" fmla="*/ 2819400 h 3009900"/>
                <a:gd name="connsiteX29-3063" fmla="*/ 2647950 w 2851406"/>
                <a:gd name="connsiteY29-3064" fmla="*/ 2647950 h 3009900"/>
                <a:gd name="connsiteX30-3065" fmla="*/ 2647950 w 2851406"/>
                <a:gd name="connsiteY30-3066" fmla="*/ 2952750 h 3009900"/>
                <a:gd name="connsiteX31-3067" fmla="*/ 0 w 2851406"/>
                <a:gd name="connsiteY31-3068" fmla="*/ 3009900 h 3009900"/>
                <a:gd name="connsiteX32-3069" fmla="*/ 9 w 2851406"/>
                <a:gd name="connsiteY32-3070" fmla="*/ 3009787 h 3009900"/>
                <a:gd name="connsiteX33-3071" fmla="*/ 1419225 w 2851406"/>
                <a:gd name="connsiteY33-3072" fmla="*/ 2979157 h 3009900"/>
                <a:gd name="connsiteX34-3073" fmla="*/ 1403526 w 2851406"/>
                <a:gd name="connsiteY34-3074" fmla="*/ 2973410 h 3009900"/>
                <a:gd name="connsiteX35-3075" fmla="*/ 388311 w 2851406"/>
                <a:gd name="connsiteY35-3076" fmla="*/ 1600152 h 3009900"/>
                <a:gd name="connsiteX36-3077" fmla="*/ 385297 w 2851406"/>
                <a:gd name="connsiteY36-3078" fmla="*/ 1540457 h 3009900"/>
                <a:gd name="connsiteX37-3079" fmla="*/ 375769 w 2851406"/>
                <a:gd name="connsiteY37-3080" fmla="*/ 1524000 h 3009900"/>
                <a:gd name="connsiteX38-3081" fmla="*/ 384438 w 2851406"/>
                <a:gd name="connsiteY38-3082" fmla="*/ 1523447 h 3009900"/>
                <a:gd name="connsiteX39-3083" fmla="*/ 379656 w 2851406"/>
                <a:gd name="connsiteY39-3084" fmla="*/ 1428750 h 3009900"/>
                <a:gd name="connsiteX40-3085" fmla="*/ 1118765 w 2851406"/>
                <a:gd name="connsiteY40-3086" fmla="*/ 38653 h 3009900"/>
                <a:gd name="connsiteX41-3087" fmla="*/ 1160496 w 2851406"/>
                <a:gd name="connsiteY41-3088" fmla="*/ 13301 h 3009900"/>
                <a:gd name="connsiteX42-3089" fmla="*/ 2038350 w 2851406"/>
                <a:gd name="connsiteY42-3090" fmla="*/ 0 h 3009900"/>
                <a:gd name="connsiteX0-3091" fmla="*/ 2038350 w 2851406"/>
                <a:gd name="connsiteY0-3092" fmla="*/ 0 h 3009900"/>
                <a:gd name="connsiteX1-3093" fmla="*/ 2095500 w 2851406"/>
                <a:gd name="connsiteY1-3094" fmla="*/ 171450 h 3009900"/>
                <a:gd name="connsiteX2-3095" fmla="*/ 2076450 w 2851406"/>
                <a:gd name="connsiteY2-3096" fmla="*/ 228600 h 3009900"/>
                <a:gd name="connsiteX3-3097" fmla="*/ 1507945 w 2851406"/>
                <a:gd name="connsiteY3-3098" fmla="*/ 250179 h 3009900"/>
                <a:gd name="connsiteX4-3099" fmla="*/ 1219200 w 2851406"/>
                <a:gd name="connsiteY4-3100" fmla="*/ 323850 h 3009900"/>
                <a:gd name="connsiteX5-3101" fmla="*/ 1181100 w 2851406"/>
                <a:gd name="connsiteY5-3102" fmla="*/ 533400 h 3009900"/>
                <a:gd name="connsiteX6-3103" fmla="*/ 1314450 w 2851406"/>
                <a:gd name="connsiteY6-3104" fmla="*/ 571500 h 3009900"/>
                <a:gd name="connsiteX7-3105" fmla="*/ 1924050 w 2851406"/>
                <a:gd name="connsiteY7-3106" fmla="*/ 533400 h 3009900"/>
                <a:gd name="connsiteX8-3107" fmla="*/ 2019300 w 2851406"/>
                <a:gd name="connsiteY8-3108" fmla="*/ 692150 h 3009900"/>
                <a:gd name="connsiteX9-3109" fmla="*/ 1962150 w 2851406"/>
                <a:gd name="connsiteY9-3110" fmla="*/ 723900 h 3009900"/>
                <a:gd name="connsiteX10-3111" fmla="*/ 552450 w 2851406"/>
                <a:gd name="connsiteY10-3112" fmla="*/ 914400 h 3009900"/>
                <a:gd name="connsiteX11-3113" fmla="*/ 590550 w 2851406"/>
                <a:gd name="connsiteY11-3114" fmla="*/ 1314450 h 3009900"/>
                <a:gd name="connsiteX12-3115" fmla="*/ 2343150 w 2851406"/>
                <a:gd name="connsiteY12-3116" fmla="*/ 1104900 h 3009900"/>
                <a:gd name="connsiteX13-3117" fmla="*/ 2362200 w 2851406"/>
                <a:gd name="connsiteY13-3118" fmla="*/ 1352550 h 3009900"/>
                <a:gd name="connsiteX14-3119" fmla="*/ 2343150 w 2851406"/>
                <a:gd name="connsiteY14-3120" fmla="*/ 1416050 h 3009900"/>
                <a:gd name="connsiteX15-3121" fmla="*/ 1276350 w 2851406"/>
                <a:gd name="connsiteY15-3122" fmla="*/ 1466850 h 3009900"/>
                <a:gd name="connsiteX16-3123" fmla="*/ 381000 w 2851406"/>
                <a:gd name="connsiteY16-3124" fmla="*/ 1524000 h 3009900"/>
                <a:gd name="connsiteX17-3125" fmla="*/ 590550 w 2851406"/>
                <a:gd name="connsiteY17-3126" fmla="*/ 1885950 h 3009900"/>
                <a:gd name="connsiteX18-3127" fmla="*/ 1562100 w 2851406"/>
                <a:gd name="connsiteY18-3128" fmla="*/ 1752600 h 3009900"/>
                <a:gd name="connsiteX19-3129" fmla="*/ 1600200 w 2851406"/>
                <a:gd name="connsiteY19-3130" fmla="*/ 2000250 h 3009900"/>
                <a:gd name="connsiteX20-3131" fmla="*/ 1346200 w 2851406"/>
                <a:gd name="connsiteY20-3132" fmla="*/ 2082800 h 3009900"/>
                <a:gd name="connsiteX21-3133" fmla="*/ 800100 w 2851406"/>
                <a:gd name="connsiteY21-3134" fmla="*/ 2171700 h 3009900"/>
                <a:gd name="connsiteX22-3135" fmla="*/ 1162050 w 2851406"/>
                <a:gd name="connsiteY22-3136" fmla="*/ 2387600 h 3009900"/>
                <a:gd name="connsiteX23-3137" fmla="*/ 2400300 w 2851406"/>
                <a:gd name="connsiteY23-3138" fmla="*/ 2152650 h 3009900"/>
                <a:gd name="connsiteX24-3139" fmla="*/ 2838450 w 2851406"/>
                <a:gd name="connsiteY24-3140" fmla="*/ 2114550 h 3009900"/>
                <a:gd name="connsiteX25-3141" fmla="*/ 2749550 w 2851406"/>
                <a:gd name="connsiteY25-3142" fmla="*/ 2330450 h 3009900"/>
                <a:gd name="connsiteX26-3143" fmla="*/ 2432050 w 2851406"/>
                <a:gd name="connsiteY26-3144" fmla="*/ 2400300 h 3009900"/>
                <a:gd name="connsiteX27-3145" fmla="*/ 1257300 w 2851406"/>
                <a:gd name="connsiteY27-3146" fmla="*/ 2667000 h 3009900"/>
                <a:gd name="connsiteX28-3147" fmla="*/ 1504950 w 2851406"/>
                <a:gd name="connsiteY28-3148" fmla="*/ 2819400 h 3009900"/>
                <a:gd name="connsiteX29-3149" fmla="*/ 2647950 w 2851406"/>
                <a:gd name="connsiteY29-3150" fmla="*/ 2647950 h 3009900"/>
                <a:gd name="connsiteX30-3151" fmla="*/ 2647950 w 2851406"/>
                <a:gd name="connsiteY30-3152" fmla="*/ 2952750 h 3009900"/>
                <a:gd name="connsiteX31-3153" fmla="*/ 0 w 2851406"/>
                <a:gd name="connsiteY31-3154" fmla="*/ 3009900 h 3009900"/>
                <a:gd name="connsiteX32-3155" fmla="*/ 9 w 2851406"/>
                <a:gd name="connsiteY32-3156" fmla="*/ 3009787 h 3009900"/>
                <a:gd name="connsiteX33-3157" fmla="*/ 1419225 w 2851406"/>
                <a:gd name="connsiteY33-3158" fmla="*/ 2979157 h 3009900"/>
                <a:gd name="connsiteX34-3159" fmla="*/ 1403526 w 2851406"/>
                <a:gd name="connsiteY34-3160" fmla="*/ 2973410 h 3009900"/>
                <a:gd name="connsiteX35-3161" fmla="*/ 388311 w 2851406"/>
                <a:gd name="connsiteY35-3162" fmla="*/ 1600152 h 3009900"/>
                <a:gd name="connsiteX36-3163" fmla="*/ 385297 w 2851406"/>
                <a:gd name="connsiteY36-3164" fmla="*/ 1540457 h 3009900"/>
                <a:gd name="connsiteX37-3165" fmla="*/ 375769 w 2851406"/>
                <a:gd name="connsiteY37-3166" fmla="*/ 1524000 h 3009900"/>
                <a:gd name="connsiteX38-3167" fmla="*/ 384438 w 2851406"/>
                <a:gd name="connsiteY38-3168" fmla="*/ 1523447 h 3009900"/>
                <a:gd name="connsiteX39-3169" fmla="*/ 379656 w 2851406"/>
                <a:gd name="connsiteY39-3170" fmla="*/ 1428750 h 3009900"/>
                <a:gd name="connsiteX40-3171" fmla="*/ 1118765 w 2851406"/>
                <a:gd name="connsiteY40-3172" fmla="*/ 38653 h 3009900"/>
                <a:gd name="connsiteX41-3173" fmla="*/ 1160496 w 2851406"/>
                <a:gd name="connsiteY41-3174" fmla="*/ 13301 h 3009900"/>
                <a:gd name="connsiteX42-3175" fmla="*/ 2038350 w 2851406"/>
                <a:gd name="connsiteY42-3176" fmla="*/ 0 h 3009900"/>
                <a:gd name="connsiteX0-3177" fmla="*/ 2038350 w 2851406"/>
                <a:gd name="connsiteY0-3178" fmla="*/ 0 h 3025230"/>
                <a:gd name="connsiteX1-3179" fmla="*/ 2095500 w 2851406"/>
                <a:gd name="connsiteY1-3180" fmla="*/ 171450 h 3025230"/>
                <a:gd name="connsiteX2-3181" fmla="*/ 2076450 w 2851406"/>
                <a:gd name="connsiteY2-3182" fmla="*/ 228600 h 3025230"/>
                <a:gd name="connsiteX3-3183" fmla="*/ 1507945 w 2851406"/>
                <a:gd name="connsiteY3-3184" fmla="*/ 250179 h 3025230"/>
                <a:gd name="connsiteX4-3185" fmla="*/ 1219200 w 2851406"/>
                <a:gd name="connsiteY4-3186" fmla="*/ 323850 h 3025230"/>
                <a:gd name="connsiteX5-3187" fmla="*/ 1181100 w 2851406"/>
                <a:gd name="connsiteY5-3188" fmla="*/ 533400 h 3025230"/>
                <a:gd name="connsiteX6-3189" fmla="*/ 1314450 w 2851406"/>
                <a:gd name="connsiteY6-3190" fmla="*/ 571500 h 3025230"/>
                <a:gd name="connsiteX7-3191" fmla="*/ 1924050 w 2851406"/>
                <a:gd name="connsiteY7-3192" fmla="*/ 533400 h 3025230"/>
                <a:gd name="connsiteX8-3193" fmla="*/ 2019300 w 2851406"/>
                <a:gd name="connsiteY8-3194" fmla="*/ 692150 h 3025230"/>
                <a:gd name="connsiteX9-3195" fmla="*/ 1962150 w 2851406"/>
                <a:gd name="connsiteY9-3196" fmla="*/ 723900 h 3025230"/>
                <a:gd name="connsiteX10-3197" fmla="*/ 552450 w 2851406"/>
                <a:gd name="connsiteY10-3198" fmla="*/ 914400 h 3025230"/>
                <a:gd name="connsiteX11-3199" fmla="*/ 590550 w 2851406"/>
                <a:gd name="connsiteY11-3200" fmla="*/ 1314450 h 3025230"/>
                <a:gd name="connsiteX12-3201" fmla="*/ 2343150 w 2851406"/>
                <a:gd name="connsiteY12-3202" fmla="*/ 1104900 h 3025230"/>
                <a:gd name="connsiteX13-3203" fmla="*/ 2362200 w 2851406"/>
                <a:gd name="connsiteY13-3204" fmla="*/ 1352550 h 3025230"/>
                <a:gd name="connsiteX14-3205" fmla="*/ 2343150 w 2851406"/>
                <a:gd name="connsiteY14-3206" fmla="*/ 1416050 h 3025230"/>
                <a:gd name="connsiteX15-3207" fmla="*/ 1276350 w 2851406"/>
                <a:gd name="connsiteY15-3208" fmla="*/ 1466850 h 3025230"/>
                <a:gd name="connsiteX16-3209" fmla="*/ 381000 w 2851406"/>
                <a:gd name="connsiteY16-3210" fmla="*/ 1524000 h 3025230"/>
                <a:gd name="connsiteX17-3211" fmla="*/ 590550 w 2851406"/>
                <a:gd name="connsiteY17-3212" fmla="*/ 1885950 h 3025230"/>
                <a:gd name="connsiteX18-3213" fmla="*/ 1562100 w 2851406"/>
                <a:gd name="connsiteY18-3214" fmla="*/ 1752600 h 3025230"/>
                <a:gd name="connsiteX19-3215" fmla="*/ 1600200 w 2851406"/>
                <a:gd name="connsiteY19-3216" fmla="*/ 2000250 h 3025230"/>
                <a:gd name="connsiteX20-3217" fmla="*/ 1346200 w 2851406"/>
                <a:gd name="connsiteY20-3218" fmla="*/ 2082800 h 3025230"/>
                <a:gd name="connsiteX21-3219" fmla="*/ 800100 w 2851406"/>
                <a:gd name="connsiteY21-3220" fmla="*/ 2171700 h 3025230"/>
                <a:gd name="connsiteX22-3221" fmla="*/ 1162050 w 2851406"/>
                <a:gd name="connsiteY22-3222" fmla="*/ 2387600 h 3025230"/>
                <a:gd name="connsiteX23-3223" fmla="*/ 2400300 w 2851406"/>
                <a:gd name="connsiteY23-3224" fmla="*/ 2152650 h 3025230"/>
                <a:gd name="connsiteX24-3225" fmla="*/ 2838450 w 2851406"/>
                <a:gd name="connsiteY24-3226" fmla="*/ 2114550 h 3025230"/>
                <a:gd name="connsiteX25-3227" fmla="*/ 2749550 w 2851406"/>
                <a:gd name="connsiteY25-3228" fmla="*/ 2330450 h 3025230"/>
                <a:gd name="connsiteX26-3229" fmla="*/ 2432050 w 2851406"/>
                <a:gd name="connsiteY26-3230" fmla="*/ 2400300 h 3025230"/>
                <a:gd name="connsiteX27-3231" fmla="*/ 1257300 w 2851406"/>
                <a:gd name="connsiteY27-3232" fmla="*/ 2667000 h 3025230"/>
                <a:gd name="connsiteX28-3233" fmla="*/ 1504950 w 2851406"/>
                <a:gd name="connsiteY28-3234" fmla="*/ 2819400 h 3025230"/>
                <a:gd name="connsiteX29-3235" fmla="*/ 2647950 w 2851406"/>
                <a:gd name="connsiteY29-3236" fmla="*/ 2647950 h 3025230"/>
                <a:gd name="connsiteX30-3237" fmla="*/ 2647950 w 2851406"/>
                <a:gd name="connsiteY30-3238" fmla="*/ 2952750 h 3025230"/>
                <a:gd name="connsiteX31-3239" fmla="*/ 0 w 2851406"/>
                <a:gd name="connsiteY31-3240" fmla="*/ 3009900 h 3025230"/>
                <a:gd name="connsiteX32-3241" fmla="*/ 9 w 2851406"/>
                <a:gd name="connsiteY32-3242" fmla="*/ 3009787 h 3025230"/>
                <a:gd name="connsiteX33-3243" fmla="*/ 1419225 w 2851406"/>
                <a:gd name="connsiteY33-3244" fmla="*/ 2979157 h 3025230"/>
                <a:gd name="connsiteX34-3245" fmla="*/ 1403526 w 2851406"/>
                <a:gd name="connsiteY34-3246" fmla="*/ 2973410 h 3025230"/>
                <a:gd name="connsiteX35-3247" fmla="*/ 388311 w 2851406"/>
                <a:gd name="connsiteY35-3248" fmla="*/ 1600152 h 3025230"/>
                <a:gd name="connsiteX36-3249" fmla="*/ 385297 w 2851406"/>
                <a:gd name="connsiteY36-3250" fmla="*/ 1540457 h 3025230"/>
                <a:gd name="connsiteX37-3251" fmla="*/ 375769 w 2851406"/>
                <a:gd name="connsiteY37-3252" fmla="*/ 1524000 h 3025230"/>
                <a:gd name="connsiteX38-3253" fmla="*/ 384438 w 2851406"/>
                <a:gd name="connsiteY38-3254" fmla="*/ 1523447 h 3025230"/>
                <a:gd name="connsiteX39-3255" fmla="*/ 379656 w 2851406"/>
                <a:gd name="connsiteY39-3256" fmla="*/ 1428750 h 3025230"/>
                <a:gd name="connsiteX40-3257" fmla="*/ 1118765 w 2851406"/>
                <a:gd name="connsiteY40-3258" fmla="*/ 38653 h 3025230"/>
                <a:gd name="connsiteX41-3259" fmla="*/ 1160496 w 2851406"/>
                <a:gd name="connsiteY41-3260" fmla="*/ 13301 h 3025230"/>
                <a:gd name="connsiteX42-3261" fmla="*/ 2038350 w 2851406"/>
                <a:gd name="connsiteY42-3262" fmla="*/ 0 h 3025230"/>
                <a:gd name="connsiteX0-3263" fmla="*/ 2038350 w 2851406"/>
                <a:gd name="connsiteY0-3264" fmla="*/ 0 h 3025230"/>
                <a:gd name="connsiteX1-3265" fmla="*/ 2095500 w 2851406"/>
                <a:gd name="connsiteY1-3266" fmla="*/ 171450 h 3025230"/>
                <a:gd name="connsiteX2-3267" fmla="*/ 2076450 w 2851406"/>
                <a:gd name="connsiteY2-3268" fmla="*/ 228600 h 3025230"/>
                <a:gd name="connsiteX3-3269" fmla="*/ 1507945 w 2851406"/>
                <a:gd name="connsiteY3-3270" fmla="*/ 250179 h 3025230"/>
                <a:gd name="connsiteX4-3271" fmla="*/ 1219200 w 2851406"/>
                <a:gd name="connsiteY4-3272" fmla="*/ 323850 h 3025230"/>
                <a:gd name="connsiteX5-3273" fmla="*/ 1181100 w 2851406"/>
                <a:gd name="connsiteY5-3274" fmla="*/ 533400 h 3025230"/>
                <a:gd name="connsiteX6-3275" fmla="*/ 1314450 w 2851406"/>
                <a:gd name="connsiteY6-3276" fmla="*/ 571500 h 3025230"/>
                <a:gd name="connsiteX7-3277" fmla="*/ 1924050 w 2851406"/>
                <a:gd name="connsiteY7-3278" fmla="*/ 533400 h 3025230"/>
                <a:gd name="connsiteX8-3279" fmla="*/ 2019300 w 2851406"/>
                <a:gd name="connsiteY8-3280" fmla="*/ 692150 h 3025230"/>
                <a:gd name="connsiteX9-3281" fmla="*/ 1962150 w 2851406"/>
                <a:gd name="connsiteY9-3282" fmla="*/ 723900 h 3025230"/>
                <a:gd name="connsiteX10-3283" fmla="*/ 552450 w 2851406"/>
                <a:gd name="connsiteY10-3284" fmla="*/ 914400 h 3025230"/>
                <a:gd name="connsiteX11-3285" fmla="*/ 590550 w 2851406"/>
                <a:gd name="connsiteY11-3286" fmla="*/ 1314450 h 3025230"/>
                <a:gd name="connsiteX12-3287" fmla="*/ 2343150 w 2851406"/>
                <a:gd name="connsiteY12-3288" fmla="*/ 1104900 h 3025230"/>
                <a:gd name="connsiteX13-3289" fmla="*/ 2362200 w 2851406"/>
                <a:gd name="connsiteY13-3290" fmla="*/ 1352550 h 3025230"/>
                <a:gd name="connsiteX14-3291" fmla="*/ 2343150 w 2851406"/>
                <a:gd name="connsiteY14-3292" fmla="*/ 1416050 h 3025230"/>
                <a:gd name="connsiteX15-3293" fmla="*/ 1276350 w 2851406"/>
                <a:gd name="connsiteY15-3294" fmla="*/ 1466850 h 3025230"/>
                <a:gd name="connsiteX16-3295" fmla="*/ 381000 w 2851406"/>
                <a:gd name="connsiteY16-3296" fmla="*/ 1524000 h 3025230"/>
                <a:gd name="connsiteX17-3297" fmla="*/ 590550 w 2851406"/>
                <a:gd name="connsiteY17-3298" fmla="*/ 1885950 h 3025230"/>
                <a:gd name="connsiteX18-3299" fmla="*/ 1562100 w 2851406"/>
                <a:gd name="connsiteY18-3300" fmla="*/ 1752600 h 3025230"/>
                <a:gd name="connsiteX19-3301" fmla="*/ 1600200 w 2851406"/>
                <a:gd name="connsiteY19-3302" fmla="*/ 2000250 h 3025230"/>
                <a:gd name="connsiteX20-3303" fmla="*/ 1346200 w 2851406"/>
                <a:gd name="connsiteY20-3304" fmla="*/ 2082800 h 3025230"/>
                <a:gd name="connsiteX21-3305" fmla="*/ 800100 w 2851406"/>
                <a:gd name="connsiteY21-3306" fmla="*/ 2171700 h 3025230"/>
                <a:gd name="connsiteX22-3307" fmla="*/ 1162050 w 2851406"/>
                <a:gd name="connsiteY22-3308" fmla="*/ 2387600 h 3025230"/>
                <a:gd name="connsiteX23-3309" fmla="*/ 2400300 w 2851406"/>
                <a:gd name="connsiteY23-3310" fmla="*/ 2152650 h 3025230"/>
                <a:gd name="connsiteX24-3311" fmla="*/ 2838450 w 2851406"/>
                <a:gd name="connsiteY24-3312" fmla="*/ 2114550 h 3025230"/>
                <a:gd name="connsiteX25-3313" fmla="*/ 2749550 w 2851406"/>
                <a:gd name="connsiteY25-3314" fmla="*/ 2330450 h 3025230"/>
                <a:gd name="connsiteX26-3315" fmla="*/ 2432050 w 2851406"/>
                <a:gd name="connsiteY26-3316" fmla="*/ 2400300 h 3025230"/>
                <a:gd name="connsiteX27-3317" fmla="*/ 1257300 w 2851406"/>
                <a:gd name="connsiteY27-3318" fmla="*/ 2667000 h 3025230"/>
                <a:gd name="connsiteX28-3319" fmla="*/ 1504950 w 2851406"/>
                <a:gd name="connsiteY28-3320" fmla="*/ 2819400 h 3025230"/>
                <a:gd name="connsiteX29-3321" fmla="*/ 2647950 w 2851406"/>
                <a:gd name="connsiteY29-3322" fmla="*/ 2647950 h 3025230"/>
                <a:gd name="connsiteX30-3323" fmla="*/ 2647950 w 2851406"/>
                <a:gd name="connsiteY30-3324" fmla="*/ 2952750 h 3025230"/>
                <a:gd name="connsiteX31-3325" fmla="*/ 0 w 2851406"/>
                <a:gd name="connsiteY31-3326" fmla="*/ 3009900 h 3025230"/>
                <a:gd name="connsiteX32-3327" fmla="*/ 1581159 w 2851406"/>
                <a:gd name="connsiteY32-3328" fmla="*/ 2997087 h 3025230"/>
                <a:gd name="connsiteX33-3329" fmla="*/ 1419225 w 2851406"/>
                <a:gd name="connsiteY33-3330" fmla="*/ 2979157 h 3025230"/>
                <a:gd name="connsiteX34-3331" fmla="*/ 1403526 w 2851406"/>
                <a:gd name="connsiteY34-3332" fmla="*/ 2973410 h 3025230"/>
                <a:gd name="connsiteX35-3333" fmla="*/ 388311 w 2851406"/>
                <a:gd name="connsiteY35-3334" fmla="*/ 1600152 h 3025230"/>
                <a:gd name="connsiteX36-3335" fmla="*/ 385297 w 2851406"/>
                <a:gd name="connsiteY36-3336" fmla="*/ 1540457 h 3025230"/>
                <a:gd name="connsiteX37-3337" fmla="*/ 375769 w 2851406"/>
                <a:gd name="connsiteY37-3338" fmla="*/ 1524000 h 3025230"/>
                <a:gd name="connsiteX38-3339" fmla="*/ 384438 w 2851406"/>
                <a:gd name="connsiteY38-3340" fmla="*/ 1523447 h 3025230"/>
                <a:gd name="connsiteX39-3341" fmla="*/ 379656 w 2851406"/>
                <a:gd name="connsiteY39-3342" fmla="*/ 1428750 h 3025230"/>
                <a:gd name="connsiteX40-3343" fmla="*/ 1118765 w 2851406"/>
                <a:gd name="connsiteY40-3344" fmla="*/ 38653 h 3025230"/>
                <a:gd name="connsiteX41-3345" fmla="*/ 1160496 w 2851406"/>
                <a:gd name="connsiteY41-3346" fmla="*/ 13301 h 3025230"/>
                <a:gd name="connsiteX42-3347" fmla="*/ 2038350 w 2851406"/>
                <a:gd name="connsiteY42-3348" fmla="*/ 0 h 3025230"/>
                <a:gd name="connsiteX0-3349" fmla="*/ 1662581 w 2475637"/>
                <a:gd name="connsiteY0-3350" fmla="*/ 0 h 3025230"/>
                <a:gd name="connsiteX1-3351" fmla="*/ 1719731 w 2475637"/>
                <a:gd name="connsiteY1-3352" fmla="*/ 171450 h 3025230"/>
                <a:gd name="connsiteX2-3353" fmla="*/ 1700681 w 2475637"/>
                <a:gd name="connsiteY2-3354" fmla="*/ 228600 h 3025230"/>
                <a:gd name="connsiteX3-3355" fmla="*/ 1132176 w 2475637"/>
                <a:gd name="connsiteY3-3356" fmla="*/ 250179 h 3025230"/>
                <a:gd name="connsiteX4-3357" fmla="*/ 843431 w 2475637"/>
                <a:gd name="connsiteY4-3358" fmla="*/ 323850 h 3025230"/>
                <a:gd name="connsiteX5-3359" fmla="*/ 805331 w 2475637"/>
                <a:gd name="connsiteY5-3360" fmla="*/ 533400 h 3025230"/>
                <a:gd name="connsiteX6-3361" fmla="*/ 938681 w 2475637"/>
                <a:gd name="connsiteY6-3362" fmla="*/ 571500 h 3025230"/>
                <a:gd name="connsiteX7-3363" fmla="*/ 1548281 w 2475637"/>
                <a:gd name="connsiteY7-3364" fmla="*/ 533400 h 3025230"/>
                <a:gd name="connsiteX8-3365" fmla="*/ 1643531 w 2475637"/>
                <a:gd name="connsiteY8-3366" fmla="*/ 692150 h 3025230"/>
                <a:gd name="connsiteX9-3367" fmla="*/ 1586381 w 2475637"/>
                <a:gd name="connsiteY9-3368" fmla="*/ 723900 h 3025230"/>
                <a:gd name="connsiteX10-3369" fmla="*/ 176681 w 2475637"/>
                <a:gd name="connsiteY10-3370" fmla="*/ 914400 h 3025230"/>
                <a:gd name="connsiteX11-3371" fmla="*/ 214781 w 2475637"/>
                <a:gd name="connsiteY11-3372" fmla="*/ 1314450 h 3025230"/>
                <a:gd name="connsiteX12-3373" fmla="*/ 1967381 w 2475637"/>
                <a:gd name="connsiteY12-3374" fmla="*/ 1104900 h 3025230"/>
                <a:gd name="connsiteX13-3375" fmla="*/ 1986431 w 2475637"/>
                <a:gd name="connsiteY13-3376" fmla="*/ 1352550 h 3025230"/>
                <a:gd name="connsiteX14-3377" fmla="*/ 1967381 w 2475637"/>
                <a:gd name="connsiteY14-3378" fmla="*/ 1416050 h 3025230"/>
                <a:gd name="connsiteX15-3379" fmla="*/ 900581 w 2475637"/>
                <a:gd name="connsiteY15-3380" fmla="*/ 1466850 h 3025230"/>
                <a:gd name="connsiteX16-3381" fmla="*/ 5231 w 2475637"/>
                <a:gd name="connsiteY16-3382" fmla="*/ 1524000 h 3025230"/>
                <a:gd name="connsiteX17-3383" fmla="*/ 214781 w 2475637"/>
                <a:gd name="connsiteY17-3384" fmla="*/ 1885950 h 3025230"/>
                <a:gd name="connsiteX18-3385" fmla="*/ 1186331 w 2475637"/>
                <a:gd name="connsiteY18-3386" fmla="*/ 1752600 h 3025230"/>
                <a:gd name="connsiteX19-3387" fmla="*/ 1224431 w 2475637"/>
                <a:gd name="connsiteY19-3388" fmla="*/ 2000250 h 3025230"/>
                <a:gd name="connsiteX20-3389" fmla="*/ 970431 w 2475637"/>
                <a:gd name="connsiteY20-3390" fmla="*/ 2082800 h 3025230"/>
                <a:gd name="connsiteX21-3391" fmla="*/ 424331 w 2475637"/>
                <a:gd name="connsiteY21-3392" fmla="*/ 2171700 h 3025230"/>
                <a:gd name="connsiteX22-3393" fmla="*/ 786281 w 2475637"/>
                <a:gd name="connsiteY22-3394" fmla="*/ 2387600 h 3025230"/>
                <a:gd name="connsiteX23-3395" fmla="*/ 2024531 w 2475637"/>
                <a:gd name="connsiteY23-3396" fmla="*/ 2152650 h 3025230"/>
                <a:gd name="connsiteX24-3397" fmla="*/ 2462681 w 2475637"/>
                <a:gd name="connsiteY24-3398" fmla="*/ 2114550 h 3025230"/>
                <a:gd name="connsiteX25-3399" fmla="*/ 2373781 w 2475637"/>
                <a:gd name="connsiteY25-3400" fmla="*/ 2330450 h 3025230"/>
                <a:gd name="connsiteX26-3401" fmla="*/ 2056281 w 2475637"/>
                <a:gd name="connsiteY26-3402" fmla="*/ 2400300 h 3025230"/>
                <a:gd name="connsiteX27-3403" fmla="*/ 881531 w 2475637"/>
                <a:gd name="connsiteY27-3404" fmla="*/ 2667000 h 3025230"/>
                <a:gd name="connsiteX28-3405" fmla="*/ 1129181 w 2475637"/>
                <a:gd name="connsiteY28-3406" fmla="*/ 2819400 h 3025230"/>
                <a:gd name="connsiteX29-3407" fmla="*/ 2272181 w 2475637"/>
                <a:gd name="connsiteY29-3408" fmla="*/ 2647950 h 3025230"/>
                <a:gd name="connsiteX30-3409" fmla="*/ 2272181 w 2475637"/>
                <a:gd name="connsiteY30-3410" fmla="*/ 2952750 h 3025230"/>
                <a:gd name="connsiteX31-3411" fmla="*/ 1218081 w 2475637"/>
                <a:gd name="connsiteY31-3412" fmla="*/ 3009900 h 3025230"/>
                <a:gd name="connsiteX32-3413" fmla="*/ 1205390 w 2475637"/>
                <a:gd name="connsiteY32-3414" fmla="*/ 2997087 h 3025230"/>
                <a:gd name="connsiteX33-3415" fmla="*/ 1043456 w 2475637"/>
                <a:gd name="connsiteY33-3416" fmla="*/ 2979157 h 3025230"/>
                <a:gd name="connsiteX34-3417" fmla="*/ 1027757 w 2475637"/>
                <a:gd name="connsiteY34-3418" fmla="*/ 2973410 h 3025230"/>
                <a:gd name="connsiteX35-3419" fmla="*/ 12542 w 2475637"/>
                <a:gd name="connsiteY35-3420" fmla="*/ 1600152 h 3025230"/>
                <a:gd name="connsiteX36-3421" fmla="*/ 9528 w 2475637"/>
                <a:gd name="connsiteY36-3422" fmla="*/ 1540457 h 3025230"/>
                <a:gd name="connsiteX37-3423" fmla="*/ 0 w 2475637"/>
                <a:gd name="connsiteY37-3424" fmla="*/ 1524000 h 3025230"/>
                <a:gd name="connsiteX38-3425" fmla="*/ 8669 w 2475637"/>
                <a:gd name="connsiteY38-3426" fmla="*/ 1523447 h 3025230"/>
                <a:gd name="connsiteX39-3427" fmla="*/ 3887 w 2475637"/>
                <a:gd name="connsiteY39-3428" fmla="*/ 1428750 h 3025230"/>
                <a:gd name="connsiteX40-3429" fmla="*/ 742996 w 2475637"/>
                <a:gd name="connsiteY40-3430" fmla="*/ 38653 h 3025230"/>
                <a:gd name="connsiteX41-3431" fmla="*/ 784727 w 2475637"/>
                <a:gd name="connsiteY41-3432" fmla="*/ 13301 h 3025230"/>
                <a:gd name="connsiteX42-3433" fmla="*/ 1662581 w 2475637"/>
                <a:gd name="connsiteY42-3434" fmla="*/ 0 h 3025230"/>
                <a:gd name="connsiteX0-3435" fmla="*/ 1662581 w 2475637"/>
                <a:gd name="connsiteY0-3436" fmla="*/ 0 h 3066736"/>
                <a:gd name="connsiteX1-3437" fmla="*/ 1719731 w 2475637"/>
                <a:gd name="connsiteY1-3438" fmla="*/ 171450 h 3066736"/>
                <a:gd name="connsiteX2-3439" fmla="*/ 1700681 w 2475637"/>
                <a:gd name="connsiteY2-3440" fmla="*/ 228600 h 3066736"/>
                <a:gd name="connsiteX3-3441" fmla="*/ 1132176 w 2475637"/>
                <a:gd name="connsiteY3-3442" fmla="*/ 250179 h 3066736"/>
                <a:gd name="connsiteX4-3443" fmla="*/ 843431 w 2475637"/>
                <a:gd name="connsiteY4-3444" fmla="*/ 323850 h 3066736"/>
                <a:gd name="connsiteX5-3445" fmla="*/ 805331 w 2475637"/>
                <a:gd name="connsiteY5-3446" fmla="*/ 533400 h 3066736"/>
                <a:gd name="connsiteX6-3447" fmla="*/ 938681 w 2475637"/>
                <a:gd name="connsiteY6-3448" fmla="*/ 571500 h 3066736"/>
                <a:gd name="connsiteX7-3449" fmla="*/ 1548281 w 2475637"/>
                <a:gd name="connsiteY7-3450" fmla="*/ 533400 h 3066736"/>
                <a:gd name="connsiteX8-3451" fmla="*/ 1643531 w 2475637"/>
                <a:gd name="connsiteY8-3452" fmla="*/ 692150 h 3066736"/>
                <a:gd name="connsiteX9-3453" fmla="*/ 1586381 w 2475637"/>
                <a:gd name="connsiteY9-3454" fmla="*/ 723900 h 3066736"/>
                <a:gd name="connsiteX10-3455" fmla="*/ 176681 w 2475637"/>
                <a:gd name="connsiteY10-3456" fmla="*/ 914400 h 3066736"/>
                <a:gd name="connsiteX11-3457" fmla="*/ 214781 w 2475637"/>
                <a:gd name="connsiteY11-3458" fmla="*/ 1314450 h 3066736"/>
                <a:gd name="connsiteX12-3459" fmla="*/ 1967381 w 2475637"/>
                <a:gd name="connsiteY12-3460" fmla="*/ 1104900 h 3066736"/>
                <a:gd name="connsiteX13-3461" fmla="*/ 1986431 w 2475637"/>
                <a:gd name="connsiteY13-3462" fmla="*/ 1352550 h 3066736"/>
                <a:gd name="connsiteX14-3463" fmla="*/ 1967381 w 2475637"/>
                <a:gd name="connsiteY14-3464" fmla="*/ 1416050 h 3066736"/>
                <a:gd name="connsiteX15-3465" fmla="*/ 900581 w 2475637"/>
                <a:gd name="connsiteY15-3466" fmla="*/ 1466850 h 3066736"/>
                <a:gd name="connsiteX16-3467" fmla="*/ 5231 w 2475637"/>
                <a:gd name="connsiteY16-3468" fmla="*/ 1524000 h 3066736"/>
                <a:gd name="connsiteX17-3469" fmla="*/ 214781 w 2475637"/>
                <a:gd name="connsiteY17-3470" fmla="*/ 1885950 h 3066736"/>
                <a:gd name="connsiteX18-3471" fmla="*/ 1186331 w 2475637"/>
                <a:gd name="connsiteY18-3472" fmla="*/ 1752600 h 3066736"/>
                <a:gd name="connsiteX19-3473" fmla="*/ 1224431 w 2475637"/>
                <a:gd name="connsiteY19-3474" fmla="*/ 2000250 h 3066736"/>
                <a:gd name="connsiteX20-3475" fmla="*/ 970431 w 2475637"/>
                <a:gd name="connsiteY20-3476" fmla="*/ 2082800 h 3066736"/>
                <a:gd name="connsiteX21-3477" fmla="*/ 424331 w 2475637"/>
                <a:gd name="connsiteY21-3478" fmla="*/ 2171700 h 3066736"/>
                <a:gd name="connsiteX22-3479" fmla="*/ 786281 w 2475637"/>
                <a:gd name="connsiteY22-3480" fmla="*/ 2387600 h 3066736"/>
                <a:gd name="connsiteX23-3481" fmla="*/ 2024531 w 2475637"/>
                <a:gd name="connsiteY23-3482" fmla="*/ 2152650 h 3066736"/>
                <a:gd name="connsiteX24-3483" fmla="*/ 2462681 w 2475637"/>
                <a:gd name="connsiteY24-3484" fmla="*/ 2114550 h 3066736"/>
                <a:gd name="connsiteX25-3485" fmla="*/ 2373781 w 2475637"/>
                <a:gd name="connsiteY25-3486" fmla="*/ 2330450 h 3066736"/>
                <a:gd name="connsiteX26-3487" fmla="*/ 2056281 w 2475637"/>
                <a:gd name="connsiteY26-3488" fmla="*/ 2400300 h 3066736"/>
                <a:gd name="connsiteX27-3489" fmla="*/ 881531 w 2475637"/>
                <a:gd name="connsiteY27-3490" fmla="*/ 2667000 h 3066736"/>
                <a:gd name="connsiteX28-3491" fmla="*/ 1129181 w 2475637"/>
                <a:gd name="connsiteY28-3492" fmla="*/ 2819400 h 3066736"/>
                <a:gd name="connsiteX29-3493" fmla="*/ 2272181 w 2475637"/>
                <a:gd name="connsiteY29-3494" fmla="*/ 2647950 h 3066736"/>
                <a:gd name="connsiteX30-3495" fmla="*/ 2272181 w 2475637"/>
                <a:gd name="connsiteY30-3496" fmla="*/ 2952750 h 3066736"/>
                <a:gd name="connsiteX31-3497" fmla="*/ 1218081 w 2475637"/>
                <a:gd name="connsiteY31-3498" fmla="*/ 3009900 h 3066736"/>
                <a:gd name="connsiteX32-3499" fmla="*/ 1205390 w 2475637"/>
                <a:gd name="connsiteY32-3500" fmla="*/ 2997087 h 3066736"/>
                <a:gd name="connsiteX33-3501" fmla="*/ 1043456 w 2475637"/>
                <a:gd name="connsiteY33-3502" fmla="*/ 2979157 h 3066736"/>
                <a:gd name="connsiteX34-3503" fmla="*/ 1027757 w 2475637"/>
                <a:gd name="connsiteY34-3504" fmla="*/ 2973410 h 3066736"/>
                <a:gd name="connsiteX35-3505" fmla="*/ 12542 w 2475637"/>
                <a:gd name="connsiteY35-3506" fmla="*/ 1600152 h 3066736"/>
                <a:gd name="connsiteX36-3507" fmla="*/ 9528 w 2475637"/>
                <a:gd name="connsiteY36-3508" fmla="*/ 1540457 h 3066736"/>
                <a:gd name="connsiteX37-3509" fmla="*/ 0 w 2475637"/>
                <a:gd name="connsiteY37-3510" fmla="*/ 1524000 h 3066736"/>
                <a:gd name="connsiteX38-3511" fmla="*/ 8669 w 2475637"/>
                <a:gd name="connsiteY38-3512" fmla="*/ 1523447 h 3066736"/>
                <a:gd name="connsiteX39-3513" fmla="*/ 3887 w 2475637"/>
                <a:gd name="connsiteY39-3514" fmla="*/ 1428750 h 3066736"/>
                <a:gd name="connsiteX40-3515" fmla="*/ 742996 w 2475637"/>
                <a:gd name="connsiteY40-3516" fmla="*/ 38653 h 3066736"/>
                <a:gd name="connsiteX41-3517" fmla="*/ 784727 w 2475637"/>
                <a:gd name="connsiteY41-3518" fmla="*/ 13301 h 3066736"/>
                <a:gd name="connsiteX42-3519" fmla="*/ 1662581 w 2475637"/>
                <a:gd name="connsiteY42-3520" fmla="*/ 0 h 3066736"/>
                <a:gd name="connsiteX0-3521" fmla="*/ 1662581 w 2475637"/>
                <a:gd name="connsiteY0-3522" fmla="*/ 0 h 3066736"/>
                <a:gd name="connsiteX1-3523" fmla="*/ 1719731 w 2475637"/>
                <a:gd name="connsiteY1-3524" fmla="*/ 171450 h 3066736"/>
                <a:gd name="connsiteX2-3525" fmla="*/ 1700681 w 2475637"/>
                <a:gd name="connsiteY2-3526" fmla="*/ 228600 h 3066736"/>
                <a:gd name="connsiteX3-3527" fmla="*/ 1132176 w 2475637"/>
                <a:gd name="connsiteY3-3528" fmla="*/ 250179 h 3066736"/>
                <a:gd name="connsiteX4-3529" fmla="*/ 843431 w 2475637"/>
                <a:gd name="connsiteY4-3530" fmla="*/ 323850 h 3066736"/>
                <a:gd name="connsiteX5-3531" fmla="*/ 805331 w 2475637"/>
                <a:gd name="connsiteY5-3532" fmla="*/ 533400 h 3066736"/>
                <a:gd name="connsiteX6-3533" fmla="*/ 938681 w 2475637"/>
                <a:gd name="connsiteY6-3534" fmla="*/ 571500 h 3066736"/>
                <a:gd name="connsiteX7-3535" fmla="*/ 1548281 w 2475637"/>
                <a:gd name="connsiteY7-3536" fmla="*/ 533400 h 3066736"/>
                <a:gd name="connsiteX8-3537" fmla="*/ 1643531 w 2475637"/>
                <a:gd name="connsiteY8-3538" fmla="*/ 692150 h 3066736"/>
                <a:gd name="connsiteX9-3539" fmla="*/ 1586381 w 2475637"/>
                <a:gd name="connsiteY9-3540" fmla="*/ 723900 h 3066736"/>
                <a:gd name="connsiteX10-3541" fmla="*/ 176681 w 2475637"/>
                <a:gd name="connsiteY10-3542" fmla="*/ 914400 h 3066736"/>
                <a:gd name="connsiteX11-3543" fmla="*/ 214781 w 2475637"/>
                <a:gd name="connsiteY11-3544" fmla="*/ 1314450 h 3066736"/>
                <a:gd name="connsiteX12-3545" fmla="*/ 1967381 w 2475637"/>
                <a:gd name="connsiteY12-3546" fmla="*/ 1104900 h 3066736"/>
                <a:gd name="connsiteX13-3547" fmla="*/ 1986431 w 2475637"/>
                <a:gd name="connsiteY13-3548" fmla="*/ 1352550 h 3066736"/>
                <a:gd name="connsiteX14-3549" fmla="*/ 1967381 w 2475637"/>
                <a:gd name="connsiteY14-3550" fmla="*/ 1416050 h 3066736"/>
                <a:gd name="connsiteX15-3551" fmla="*/ 900581 w 2475637"/>
                <a:gd name="connsiteY15-3552" fmla="*/ 1466850 h 3066736"/>
                <a:gd name="connsiteX16-3553" fmla="*/ 5231 w 2475637"/>
                <a:gd name="connsiteY16-3554" fmla="*/ 1524000 h 3066736"/>
                <a:gd name="connsiteX17-3555" fmla="*/ 214781 w 2475637"/>
                <a:gd name="connsiteY17-3556" fmla="*/ 1885950 h 3066736"/>
                <a:gd name="connsiteX18-3557" fmla="*/ 1186331 w 2475637"/>
                <a:gd name="connsiteY18-3558" fmla="*/ 1752600 h 3066736"/>
                <a:gd name="connsiteX19-3559" fmla="*/ 1224431 w 2475637"/>
                <a:gd name="connsiteY19-3560" fmla="*/ 2000250 h 3066736"/>
                <a:gd name="connsiteX20-3561" fmla="*/ 970431 w 2475637"/>
                <a:gd name="connsiteY20-3562" fmla="*/ 2082800 h 3066736"/>
                <a:gd name="connsiteX21-3563" fmla="*/ 424331 w 2475637"/>
                <a:gd name="connsiteY21-3564" fmla="*/ 2171700 h 3066736"/>
                <a:gd name="connsiteX22-3565" fmla="*/ 786281 w 2475637"/>
                <a:gd name="connsiteY22-3566" fmla="*/ 2387600 h 3066736"/>
                <a:gd name="connsiteX23-3567" fmla="*/ 2024531 w 2475637"/>
                <a:gd name="connsiteY23-3568" fmla="*/ 2152650 h 3066736"/>
                <a:gd name="connsiteX24-3569" fmla="*/ 2462681 w 2475637"/>
                <a:gd name="connsiteY24-3570" fmla="*/ 2114550 h 3066736"/>
                <a:gd name="connsiteX25-3571" fmla="*/ 2373781 w 2475637"/>
                <a:gd name="connsiteY25-3572" fmla="*/ 2330450 h 3066736"/>
                <a:gd name="connsiteX26-3573" fmla="*/ 2056281 w 2475637"/>
                <a:gd name="connsiteY26-3574" fmla="*/ 2400300 h 3066736"/>
                <a:gd name="connsiteX27-3575" fmla="*/ 881531 w 2475637"/>
                <a:gd name="connsiteY27-3576" fmla="*/ 2667000 h 3066736"/>
                <a:gd name="connsiteX28-3577" fmla="*/ 1129181 w 2475637"/>
                <a:gd name="connsiteY28-3578" fmla="*/ 2819400 h 3066736"/>
                <a:gd name="connsiteX29-3579" fmla="*/ 2272181 w 2475637"/>
                <a:gd name="connsiteY29-3580" fmla="*/ 2647950 h 3066736"/>
                <a:gd name="connsiteX30-3581" fmla="*/ 2272181 w 2475637"/>
                <a:gd name="connsiteY30-3582" fmla="*/ 2952750 h 3066736"/>
                <a:gd name="connsiteX31-3583" fmla="*/ 1218081 w 2475637"/>
                <a:gd name="connsiteY31-3584" fmla="*/ 3009900 h 3066736"/>
                <a:gd name="connsiteX32-3585" fmla="*/ 1205390 w 2475637"/>
                <a:gd name="connsiteY32-3586" fmla="*/ 3035187 h 3066736"/>
                <a:gd name="connsiteX33-3587" fmla="*/ 1043456 w 2475637"/>
                <a:gd name="connsiteY33-3588" fmla="*/ 2979157 h 3066736"/>
                <a:gd name="connsiteX34-3589" fmla="*/ 1027757 w 2475637"/>
                <a:gd name="connsiteY34-3590" fmla="*/ 2973410 h 3066736"/>
                <a:gd name="connsiteX35-3591" fmla="*/ 12542 w 2475637"/>
                <a:gd name="connsiteY35-3592" fmla="*/ 1600152 h 3066736"/>
                <a:gd name="connsiteX36-3593" fmla="*/ 9528 w 2475637"/>
                <a:gd name="connsiteY36-3594" fmla="*/ 1540457 h 3066736"/>
                <a:gd name="connsiteX37-3595" fmla="*/ 0 w 2475637"/>
                <a:gd name="connsiteY37-3596" fmla="*/ 1524000 h 3066736"/>
                <a:gd name="connsiteX38-3597" fmla="*/ 8669 w 2475637"/>
                <a:gd name="connsiteY38-3598" fmla="*/ 1523447 h 3066736"/>
                <a:gd name="connsiteX39-3599" fmla="*/ 3887 w 2475637"/>
                <a:gd name="connsiteY39-3600" fmla="*/ 1428750 h 3066736"/>
                <a:gd name="connsiteX40-3601" fmla="*/ 742996 w 2475637"/>
                <a:gd name="connsiteY40-3602" fmla="*/ 38653 h 3066736"/>
                <a:gd name="connsiteX41-3603" fmla="*/ 784727 w 2475637"/>
                <a:gd name="connsiteY41-3604" fmla="*/ 13301 h 3066736"/>
                <a:gd name="connsiteX42-3605" fmla="*/ 1662581 w 2475637"/>
                <a:gd name="connsiteY42-3606" fmla="*/ 0 h 30667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165" y="connsiteY41-166"/>
                </a:cxn>
                <a:cxn ang="0">
                  <a:pos x="connsiteX42-251" y="connsiteY42-252"/>
                </a:cxn>
              </a:cxnLst>
              <a:rect l="l" t="t" r="r" b="b"/>
              <a:pathLst>
                <a:path w="2475637" h="3066736">
                  <a:moveTo>
                    <a:pt x="1662581" y="0"/>
                  </a:moveTo>
                  <a:lnTo>
                    <a:pt x="1719731" y="171450"/>
                  </a:lnTo>
                  <a:lnTo>
                    <a:pt x="1700681" y="228600"/>
                  </a:lnTo>
                  <a:cubicBezTo>
                    <a:pt x="1521763" y="248493"/>
                    <a:pt x="1311094" y="230286"/>
                    <a:pt x="1132176" y="250179"/>
                  </a:cubicBezTo>
                  <a:lnTo>
                    <a:pt x="843431" y="323850"/>
                  </a:lnTo>
                  <a:lnTo>
                    <a:pt x="805331" y="533400"/>
                  </a:lnTo>
                  <a:cubicBezTo>
                    <a:pt x="849781" y="546100"/>
                    <a:pt x="868831" y="596900"/>
                    <a:pt x="938681" y="571500"/>
                  </a:cubicBezTo>
                  <a:cubicBezTo>
                    <a:pt x="1141881" y="558800"/>
                    <a:pt x="1338731" y="482600"/>
                    <a:pt x="1548281" y="533400"/>
                  </a:cubicBezTo>
                  <a:cubicBezTo>
                    <a:pt x="1599081" y="565150"/>
                    <a:pt x="1675281" y="654050"/>
                    <a:pt x="1643531" y="692150"/>
                  </a:cubicBezTo>
                  <a:lnTo>
                    <a:pt x="1586381" y="723900"/>
                  </a:lnTo>
                  <a:cubicBezTo>
                    <a:pt x="1535581" y="844550"/>
                    <a:pt x="646581" y="850900"/>
                    <a:pt x="176681" y="914400"/>
                  </a:cubicBezTo>
                  <a:cubicBezTo>
                    <a:pt x="189381" y="1047750"/>
                    <a:pt x="144931" y="1187450"/>
                    <a:pt x="214781" y="1314450"/>
                  </a:cubicBezTo>
                  <a:cubicBezTo>
                    <a:pt x="424331" y="1358900"/>
                    <a:pt x="1751481" y="1028700"/>
                    <a:pt x="1967381" y="1104900"/>
                  </a:cubicBezTo>
                  <a:cubicBezTo>
                    <a:pt x="2049931" y="1270000"/>
                    <a:pt x="2005481" y="1320800"/>
                    <a:pt x="1986431" y="1352550"/>
                  </a:cubicBezTo>
                  <a:lnTo>
                    <a:pt x="1967381" y="1416050"/>
                  </a:lnTo>
                  <a:lnTo>
                    <a:pt x="900581" y="1466850"/>
                  </a:lnTo>
                  <a:lnTo>
                    <a:pt x="5231" y="1524000"/>
                  </a:lnTo>
                  <a:lnTo>
                    <a:pt x="214781" y="1885950"/>
                  </a:lnTo>
                  <a:lnTo>
                    <a:pt x="1186331" y="1752600"/>
                  </a:lnTo>
                  <a:cubicBezTo>
                    <a:pt x="1287931" y="1847850"/>
                    <a:pt x="1287931" y="1917700"/>
                    <a:pt x="1224431" y="2000250"/>
                  </a:cubicBezTo>
                  <a:cubicBezTo>
                    <a:pt x="1160931" y="2063750"/>
                    <a:pt x="1110131" y="2032000"/>
                    <a:pt x="970431" y="2082800"/>
                  </a:cubicBezTo>
                  <a:lnTo>
                    <a:pt x="424331" y="2171700"/>
                  </a:lnTo>
                  <a:cubicBezTo>
                    <a:pt x="544981" y="2228850"/>
                    <a:pt x="671981" y="2368550"/>
                    <a:pt x="786281" y="2387600"/>
                  </a:cubicBezTo>
                  <a:cubicBezTo>
                    <a:pt x="1021231" y="2368550"/>
                    <a:pt x="1611781" y="2216150"/>
                    <a:pt x="2024531" y="2152650"/>
                  </a:cubicBezTo>
                  <a:cubicBezTo>
                    <a:pt x="2170581" y="2139950"/>
                    <a:pt x="2316631" y="2063750"/>
                    <a:pt x="2462681" y="2114550"/>
                  </a:cubicBezTo>
                  <a:cubicBezTo>
                    <a:pt x="2500781" y="2209800"/>
                    <a:pt x="2449981" y="2247900"/>
                    <a:pt x="2373781" y="2330450"/>
                  </a:cubicBezTo>
                  <a:lnTo>
                    <a:pt x="2056281" y="2400300"/>
                  </a:lnTo>
                  <a:lnTo>
                    <a:pt x="881531" y="2667000"/>
                  </a:lnTo>
                  <a:cubicBezTo>
                    <a:pt x="964081" y="2717800"/>
                    <a:pt x="1040281" y="2813050"/>
                    <a:pt x="1129181" y="2819400"/>
                  </a:cubicBezTo>
                  <a:cubicBezTo>
                    <a:pt x="1522881" y="2806700"/>
                    <a:pt x="2132481" y="2552700"/>
                    <a:pt x="2272181" y="2647950"/>
                  </a:cubicBezTo>
                  <a:cubicBezTo>
                    <a:pt x="2411881" y="2768600"/>
                    <a:pt x="2380131" y="2870200"/>
                    <a:pt x="2272181" y="2952750"/>
                  </a:cubicBezTo>
                  <a:cubicBezTo>
                    <a:pt x="1980081" y="3086100"/>
                    <a:pt x="1535581" y="3098800"/>
                    <a:pt x="1218081" y="3009900"/>
                  </a:cubicBezTo>
                  <a:cubicBezTo>
                    <a:pt x="1218084" y="3009862"/>
                    <a:pt x="1205387" y="3035225"/>
                    <a:pt x="1205390" y="3035187"/>
                  </a:cubicBezTo>
                  <a:lnTo>
                    <a:pt x="1043456" y="2979157"/>
                  </a:lnTo>
                  <a:lnTo>
                    <a:pt x="1027757" y="2973410"/>
                  </a:lnTo>
                  <a:cubicBezTo>
                    <a:pt x="476212" y="2740127"/>
                    <a:pt x="75498" y="2220064"/>
                    <a:pt x="12542" y="1600152"/>
                  </a:cubicBezTo>
                  <a:lnTo>
                    <a:pt x="9528" y="1540457"/>
                  </a:lnTo>
                  <a:lnTo>
                    <a:pt x="0" y="1524000"/>
                  </a:lnTo>
                  <a:lnTo>
                    <a:pt x="8669" y="1523447"/>
                  </a:lnTo>
                  <a:lnTo>
                    <a:pt x="3887" y="1428750"/>
                  </a:lnTo>
                  <a:cubicBezTo>
                    <a:pt x="3887" y="850094"/>
                    <a:pt x="297071" y="339914"/>
                    <a:pt x="742996" y="38653"/>
                  </a:cubicBezTo>
                  <a:lnTo>
                    <a:pt x="784727" y="13301"/>
                  </a:lnTo>
                  <a:lnTo>
                    <a:pt x="1662581" y="0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1" name="任意多边形 310"/>
            <p:cNvSpPr/>
            <p:nvPr/>
          </p:nvSpPr>
          <p:spPr>
            <a:xfrm>
              <a:off x="3539990" y="1895398"/>
              <a:ext cx="1806607" cy="2649906"/>
            </a:xfrm>
            <a:custGeom>
              <a:gdLst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00100 w 1793368"/>
                <a:gd name="connsiteY7" fmla="*/ 23895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634384 w 1793368"/>
                <a:gd name="connsiteY20" fmla="*/ 384538 h 2656256"/>
                <a:gd name="connsiteX21" fmla="*/ 1638775 w 1793368"/>
                <a:gd name="connsiteY21" fmla="*/ 516278 h 2656256"/>
                <a:gd name="connsiteX22" fmla="*/ 1638089 w 1793368"/>
                <a:gd name="connsiteY22" fmla="*/ 516320 h 2656256"/>
                <a:gd name="connsiteX23" fmla="*/ 1633697 w 1793368"/>
                <a:gd name="connsiteY23" fmla="*/ 384570 h 2656256"/>
                <a:gd name="connsiteX24" fmla="*/ 929537 w 1793368"/>
                <a:gd name="connsiteY24" fmla="*/ 0 h 2656256"/>
                <a:gd name="connsiteX25" fmla="*/ 1054259 w 1793368"/>
                <a:gd name="connsiteY25" fmla="*/ 75771 h 2656256"/>
                <a:gd name="connsiteX26" fmla="*/ 1183314 w 1793368"/>
                <a:gd name="connsiteY26" fmla="*/ 172276 h 2656256"/>
                <a:gd name="connsiteX27" fmla="*/ 1272228 w 1793368"/>
                <a:gd name="connsiteY27" fmla="*/ 253087 h 2656256"/>
                <a:gd name="connsiteX28" fmla="*/ 1272779 w 1793368"/>
                <a:gd name="connsiteY28" fmla="*/ 269869 h 2656256"/>
                <a:gd name="connsiteX29" fmla="*/ 1114425 w 1793368"/>
                <a:gd name="connsiteY29" fmla="*/ 284531 h 2656256"/>
                <a:gd name="connsiteX30" fmla="*/ 1009650 w 1793368"/>
                <a:gd name="connsiteY30" fmla="*/ 303581 h 2656256"/>
                <a:gd name="connsiteX31" fmla="*/ 304800 w 1793368"/>
                <a:gd name="connsiteY31" fmla="*/ 341681 h 2656256"/>
                <a:gd name="connsiteX32" fmla="*/ 238125 w 1793368"/>
                <a:gd name="connsiteY32" fmla="*/ 84506 h 2656256"/>
                <a:gd name="connsiteX0-1" fmla="*/ 1508350 w 1793368"/>
                <a:gd name="connsiteY0-2" fmla="*/ 530636 h 2656256"/>
                <a:gd name="connsiteX1-3" fmla="*/ 1571264 w 1793368"/>
                <a:gd name="connsiteY1-4" fmla="*/ 631429 h 2656256"/>
                <a:gd name="connsiteX2-5" fmla="*/ 1793368 w 1793368"/>
                <a:gd name="connsiteY2-6" fmla="*/ 1465868 h 2656256"/>
                <a:gd name="connsiteX3-7" fmla="*/ 1410560 w 1793368"/>
                <a:gd name="connsiteY3-8" fmla="*/ 2532214 h 2656256"/>
                <a:gd name="connsiteX4-9" fmla="*/ 1338081 w 1793368"/>
                <a:gd name="connsiteY4-10" fmla="*/ 2611961 h 2656256"/>
                <a:gd name="connsiteX5-11" fmla="*/ 1318274 w 1793368"/>
                <a:gd name="connsiteY5-12" fmla="*/ 2630825 h 2656256"/>
                <a:gd name="connsiteX6-13" fmla="*/ 790575 w 1793368"/>
                <a:gd name="connsiteY6-14" fmla="*/ 2656256 h 2656256"/>
                <a:gd name="connsiteX7-15" fmla="*/ 800100 w 1793368"/>
                <a:gd name="connsiteY7-16" fmla="*/ 2389556 h 2656256"/>
                <a:gd name="connsiteX8-17" fmla="*/ 1504950 w 1793368"/>
                <a:gd name="connsiteY8-18" fmla="*/ 2360981 h 2656256"/>
                <a:gd name="connsiteX9-19" fmla="*/ 1628775 w 1793368"/>
                <a:gd name="connsiteY9-20" fmla="*/ 1989506 h 2656256"/>
                <a:gd name="connsiteX10-21" fmla="*/ 28575 w 1793368"/>
                <a:gd name="connsiteY10-22" fmla="*/ 2046656 h 2656256"/>
                <a:gd name="connsiteX11-23" fmla="*/ 0 w 1793368"/>
                <a:gd name="connsiteY11-24" fmla="*/ 1799006 h 2656256"/>
                <a:gd name="connsiteX12-25" fmla="*/ 1581150 w 1793368"/>
                <a:gd name="connsiteY12-26" fmla="*/ 1694231 h 2656256"/>
                <a:gd name="connsiteX13-27" fmla="*/ 1571625 w 1793368"/>
                <a:gd name="connsiteY13-28" fmla="*/ 1427531 h 2656256"/>
                <a:gd name="connsiteX14-29" fmla="*/ 1114425 w 1793368"/>
                <a:gd name="connsiteY14-30" fmla="*/ 1437056 h 2656256"/>
                <a:gd name="connsiteX15-31" fmla="*/ 1095375 w 1793368"/>
                <a:gd name="connsiteY15-32" fmla="*/ 1198931 h 2656256"/>
                <a:gd name="connsiteX16-33" fmla="*/ 1562100 w 1793368"/>
                <a:gd name="connsiteY16-34" fmla="*/ 1208456 h 2656256"/>
                <a:gd name="connsiteX17-35" fmla="*/ 1409700 w 1793368"/>
                <a:gd name="connsiteY17-36" fmla="*/ 789356 h 2656256"/>
                <a:gd name="connsiteX18-37" fmla="*/ 600075 w 1793368"/>
                <a:gd name="connsiteY18-38" fmla="*/ 836981 h 2656256"/>
                <a:gd name="connsiteX19-39" fmla="*/ 552450 w 1793368"/>
                <a:gd name="connsiteY19-40" fmla="*/ 589331 h 2656256"/>
                <a:gd name="connsiteX20-41" fmla="*/ 1508350 w 1793368"/>
                <a:gd name="connsiteY20-42" fmla="*/ 530636 h 2656256"/>
                <a:gd name="connsiteX21-43" fmla="*/ 1634384 w 1793368"/>
                <a:gd name="connsiteY21-44" fmla="*/ 384538 h 2656256"/>
                <a:gd name="connsiteX22-45" fmla="*/ 1638775 w 1793368"/>
                <a:gd name="connsiteY22-46" fmla="*/ 516278 h 2656256"/>
                <a:gd name="connsiteX23-47" fmla="*/ 1638089 w 1793368"/>
                <a:gd name="connsiteY23-48" fmla="*/ 516320 h 2656256"/>
                <a:gd name="connsiteX24-49" fmla="*/ 1633697 w 1793368"/>
                <a:gd name="connsiteY24-50" fmla="*/ 384570 h 2656256"/>
                <a:gd name="connsiteX25-51" fmla="*/ 1634384 w 1793368"/>
                <a:gd name="connsiteY25-52" fmla="*/ 384538 h 2656256"/>
                <a:gd name="connsiteX26-53" fmla="*/ 929537 w 1793368"/>
                <a:gd name="connsiteY26-54" fmla="*/ 0 h 2656256"/>
                <a:gd name="connsiteX27-55" fmla="*/ 1054259 w 1793368"/>
                <a:gd name="connsiteY27-56" fmla="*/ 75771 h 2656256"/>
                <a:gd name="connsiteX28-57" fmla="*/ 1183314 w 1793368"/>
                <a:gd name="connsiteY28-58" fmla="*/ 172276 h 2656256"/>
                <a:gd name="connsiteX29-59" fmla="*/ 1272228 w 1793368"/>
                <a:gd name="connsiteY29-60" fmla="*/ 253087 h 2656256"/>
                <a:gd name="connsiteX30-61" fmla="*/ 1272779 w 1793368"/>
                <a:gd name="connsiteY30-62" fmla="*/ 269869 h 2656256"/>
                <a:gd name="connsiteX31-63" fmla="*/ 1114425 w 1793368"/>
                <a:gd name="connsiteY31-64" fmla="*/ 284531 h 2656256"/>
                <a:gd name="connsiteX32-65" fmla="*/ 1009650 w 1793368"/>
                <a:gd name="connsiteY32-66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-67" fmla="*/ 1508350 w 1793368"/>
                <a:gd name="connsiteY0-68" fmla="*/ 530636 h 2656256"/>
                <a:gd name="connsiteX1-69" fmla="*/ 1571264 w 1793368"/>
                <a:gd name="connsiteY1-70" fmla="*/ 631429 h 2656256"/>
                <a:gd name="connsiteX2-71" fmla="*/ 1793368 w 1793368"/>
                <a:gd name="connsiteY2-72" fmla="*/ 1465868 h 2656256"/>
                <a:gd name="connsiteX3-73" fmla="*/ 1410560 w 1793368"/>
                <a:gd name="connsiteY3-74" fmla="*/ 2532214 h 2656256"/>
                <a:gd name="connsiteX4-75" fmla="*/ 1338081 w 1793368"/>
                <a:gd name="connsiteY4-76" fmla="*/ 2611961 h 2656256"/>
                <a:gd name="connsiteX5-77" fmla="*/ 1318274 w 1793368"/>
                <a:gd name="connsiteY5-78" fmla="*/ 2630825 h 2656256"/>
                <a:gd name="connsiteX6-79" fmla="*/ 790575 w 1793368"/>
                <a:gd name="connsiteY6-80" fmla="*/ 2656256 h 2656256"/>
                <a:gd name="connsiteX7-81" fmla="*/ 800100 w 1793368"/>
                <a:gd name="connsiteY7-82" fmla="*/ 2389556 h 2656256"/>
                <a:gd name="connsiteX8-83" fmla="*/ 1504950 w 1793368"/>
                <a:gd name="connsiteY8-84" fmla="*/ 2360981 h 2656256"/>
                <a:gd name="connsiteX9-85" fmla="*/ 1628775 w 1793368"/>
                <a:gd name="connsiteY9-86" fmla="*/ 1989506 h 2656256"/>
                <a:gd name="connsiteX10-87" fmla="*/ 28575 w 1793368"/>
                <a:gd name="connsiteY10-88" fmla="*/ 2046656 h 2656256"/>
                <a:gd name="connsiteX11-89" fmla="*/ 0 w 1793368"/>
                <a:gd name="connsiteY11-90" fmla="*/ 1799006 h 2656256"/>
                <a:gd name="connsiteX12-91" fmla="*/ 1581150 w 1793368"/>
                <a:gd name="connsiteY12-92" fmla="*/ 1694231 h 2656256"/>
                <a:gd name="connsiteX13-93" fmla="*/ 1571625 w 1793368"/>
                <a:gd name="connsiteY13-94" fmla="*/ 1427531 h 2656256"/>
                <a:gd name="connsiteX14-95" fmla="*/ 1114425 w 1793368"/>
                <a:gd name="connsiteY14-96" fmla="*/ 1437056 h 2656256"/>
                <a:gd name="connsiteX15-97" fmla="*/ 1095375 w 1793368"/>
                <a:gd name="connsiteY15-98" fmla="*/ 1198931 h 2656256"/>
                <a:gd name="connsiteX16-99" fmla="*/ 1562100 w 1793368"/>
                <a:gd name="connsiteY16-100" fmla="*/ 1208456 h 2656256"/>
                <a:gd name="connsiteX17-101" fmla="*/ 1409700 w 1793368"/>
                <a:gd name="connsiteY17-102" fmla="*/ 789356 h 2656256"/>
                <a:gd name="connsiteX18-103" fmla="*/ 600075 w 1793368"/>
                <a:gd name="connsiteY18-104" fmla="*/ 836981 h 2656256"/>
                <a:gd name="connsiteX19-105" fmla="*/ 552450 w 1793368"/>
                <a:gd name="connsiteY19-106" fmla="*/ 589331 h 2656256"/>
                <a:gd name="connsiteX20-107" fmla="*/ 1508350 w 1793368"/>
                <a:gd name="connsiteY20-108" fmla="*/ 530636 h 2656256"/>
                <a:gd name="connsiteX21-109" fmla="*/ 1634384 w 1793368"/>
                <a:gd name="connsiteY21-110" fmla="*/ 384538 h 2656256"/>
                <a:gd name="connsiteX22-111" fmla="*/ 1638775 w 1793368"/>
                <a:gd name="connsiteY22-112" fmla="*/ 516278 h 2656256"/>
                <a:gd name="connsiteX23-113" fmla="*/ 1638089 w 1793368"/>
                <a:gd name="connsiteY23-114" fmla="*/ 516320 h 2656256"/>
                <a:gd name="connsiteX24-115" fmla="*/ 1633697 w 1793368"/>
                <a:gd name="connsiteY24-116" fmla="*/ 384570 h 2656256"/>
                <a:gd name="connsiteX25-117" fmla="*/ 1634384 w 1793368"/>
                <a:gd name="connsiteY25-118" fmla="*/ 384538 h 2656256"/>
                <a:gd name="connsiteX26-119" fmla="*/ 929537 w 1793368"/>
                <a:gd name="connsiteY26-120" fmla="*/ 0 h 2656256"/>
                <a:gd name="connsiteX27-121" fmla="*/ 1054259 w 1793368"/>
                <a:gd name="connsiteY27-122" fmla="*/ 75771 h 2656256"/>
                <a:gd name="connsiteX28-123" fmla="*/ 1183314 w 1793368"/>
                <a:gd name="connsiteY28-124" fmla="*/ 172276 h 2656256"/>
                <a:gd name="connsiteX29-125" fmla="*/ 1272228 w 1793368"/>
                <a:gd name="connsiteY29-126" fmla="*/ 253087 h 2656256"/>
                <a:gd name="connsiteX30-127" fmla="*/ 1272779 w 1793368"/>
                <a:gd name="connsiteY30-128" fmla="*/ 269869 h 2656256"/>
                <a:gd name="connsiteX31-129" fmla="*/ 1114425 w 1793368"/>
                <a:gd name="connsiteY31-130" fmla="*/ 284531 h 2656256"/>
                <a:gd name="connsiteX32-131" fmla="*/ 1009650 w 1793368"/>
                <a:gd name="connsiteY32-132" fmla="*/ 303581 h 2656256"/>
                <a:gd name="connsiteX33-133" fmla="*/ 304800 w 1793368"/>
                <a:gd name="connsiteY33-134" fmla="*/ 341681 h 2656256"/>
                <a:gd name="connsiteX34-135" fmla="*/ 238125 w 1793368"/>
                <a:gd name="connsiteY34-136" fmla="*/ 84506 h 2656256"/>
                <a:gd name="connsiteX35-137" fmla="*/ 929537 w 1793368"/>
                <a:gd name="connsiteY35-138" fmla="*/ 0 h 2656256"/>
                <a:gd name="connsiteX0-139" fmla="*/ 1508350 w 1793368"/>
                <a:gd name="connsiteY0-140" fmla="*/ 530636 h 2656256"/>
                <a:gd name="connsiteX1-141" fmla="*/ 1571264 w 1793368"/>
                <a:gd name="connsiteY1-142" fmla="*/ 631429 h 2656256"/>
                <a:gd name="connsiteX2-143" fmla="*/ 1793368 w 1793368"/>
                <a:gd name="connsiteY2-144" fmla="*/ 1465868 h 2656256"/>
                <a:gd name="connsiteX3-145" fmla="*/ 1410560 w 1793368"/>
                <a:gd name="connsiteY3-146" fmla="*/ 2532214 h 2656256"/>
                <a:gd name="connsiteX4-147" fmla="*/ 1338081 w 1793368"/>
                <a:gd name="connsiteY4-148" fmla="*/ 2611961 h 2656256"/>
                <a:gd name="connsiteX5-149" fmla="*/ 1318274 w 1793368"/>
                <a:gd name="connsiteY5-150" fmla="*/ 2630825 h 2656256"/>
                <a:gd name="connsiteX6-151" fmla="*/ 790575 w 1793368"/>
                <a:gd name="connsiteY6-152" fmla="*/ 2656256 h 2656256"/>
                <a:gd name="connsiteX7-153" fmla="*/ 819150 w 1793368"/>
                <a:gd name="connsiteY7-154" fmla="*/ 2427656 h 2656256"/>
                <a:gd name="connsiteX8-155" fmla="*/ 1504950 w 1793368"/>
                <a:gd name="connsiteY8-156" fmla="*/ 2360981 h 2656256"/>
                <a:gd name="connsiteX9-157" fmla="*/ 1628775 w 1793368"/>
                <a:gd name="connsiteY9-158" fmla="*/ 1989506 h 2656256"/>
                <a:gd name="connsiteX10-159" fmla="*/ 28575 w 1793368"/>
                <a:gd name="connsiteY10-160" fmla="*/ 2046656 h 2656256"/>
                <a:gd name="connsiteX11-161" fmla="*/ 0 w 1793368"/>
                <a:gd name="connsiteY11-162" fmla="*/ 1799006 h 2656256"/>
                <a:gd name="connsiteX12-163" fmla="*/ 1581150 w 1793368"/>
                <a:gd name="connsiteY12-164" fmla="*/ 1694231 h 2656256"/>
                <a:gd name="connsiteX13-165" fmla="*/ 1571625 w 1793368"/>
                <a:gd name="connsiteY13-166" fmla="*/ 1427531 h 2656256"/>
                <a:gd name="connsiteX14-167" fmla="*/ 1114425 w 1793368"/>
                <a:gd name="connsiteY14-168" fmla="*/ 1437056 h 2656256"/>
                <a:gd name="connsiteX15-169" fmla="*/ 1095375 w 1793368"/>
                <a:gd name="connsiteY15-170" fmla="*/ 1198931 h 2656256"/>
                <a:gd name="connsiteX16-171" fmla="*/ 1562100 w 1793368"/>
                <a:gd name="connsiteY16-172" fmla="*/ 1208456 h 2656256"/>
                <a:gd name="connsiteX17-173" fmla="*/ 1409700 w 1793368"/>
                <a:gd name="connsiteY17-174" fmla="*/ 789356 h 2656256"/>
                <a:gd name="connsiteX18-175" fmla="*/ 600075 w 1793368"/>
                <a:gd name="connsiteY18-176" fmla="*/ 836981 h 2656256"/>
                <a:gd name="connsiteX19-177" fmla="*/ 552450 w 1793368"/>
                <a:gd name="connsiteY19-178" fmla="*/ 589331 h 2656256"/>
                <a:gd name="connsiteX20-179" fmla="*/ 1508350 w 1793368"/>
                <a:gd name="connsiteY20-180" fmla="*/ 530636 h 2656256"/>
                <a:gd name="connsiteX21-181" fmla="*/ 1634384 w 1793368"/>
                <a:gd name="connsiteY21-182" fmla="*/ 384538 h 2656256"/>
                <a:gd name="connsiteX22-183" fmla="*/ 1638775 w 1793368"/>
                <a:gd name="connsiteY22-184" fmla="*/ 516278 h 2656256"/>
                <a:gd name="connsiteX23-185" fmla="*/ 1638089 w 1793368"/>
                <a:gd name="connsiteY23-186" fmla="*/ 516320 h 2656256"/>
                <a:gd name="connsiteX24-187" fmla="*/ 1633697 w 1793368"/>
                <a:gd name="connsiteY24-188" fmla="*/ 384570 h 2656256"/>
                <a:gd name="connsiteX25-189" fmla="*/ 1634384 w 1793368"/>
                <a:gd name="connsiteY25-190" fmla="*/ 384538 h 2656256"/>
                <a:gd name="connsiteX26-191" fmla="*/ 929537 w 1793368"/>
                <a:gd name="connsiteY26-192" fmla="*/ 0 h 2656256"/>
                <a:gd name="connsiteX27-193" fmla="*/ 1054259 w 1793368"/>
                <a:gd name="connsiteY27-194" fmla="*/ 75771 h 2656256"/>
                <a:gd name="connsiteX28-195" fmla="*/ 1183314 w 1793368"/>
                <a:gd name="connsiteY28-196" fmla="*/ 172276 h 2656256"/>
                <a:gd name="connsiteX29-197" fmla="*/ 1272228 w 1793368"/>
                <a:gd name="connsiteY29-198" fmla="*/ 253087 h 2656256"/>
                <a:gd name="connsiteX30-199" fmla="*/ 1272779 w 1793368"/>
                <a:gd name="connsiteY30-200" fmla="*/ 269869 h 2656256"/>
                <a:gd name="connsiteX31-201" fmla="*/ 1114425 w 1793368"/>
                <a:gd name="connsiteY31-202" fmla="*/ 284531 h 2656256"/>
                <a:gd name="connsiteX32-203" fmla="*/ 1009650 w 1793368"/>
                <a:gd name="connsiteY32-204" fmla="*/ 303581 h 2656256"/>
                <a:gd name="connsiteX33-205" fmla="*/ 304800 w 1793368"/>
                <a:gd name="connsiteY33-206" fmla="*/ 341681 h 2656256"/>
                <a:gd name="connsiteX34-207" fmla="*/ 238125 w 1793368"/>
                <a:gd name="connsiteY34-208" fmla="*/ 84506 h 2656256"/>
                <a:gd name="connsiteX35-209" fmla="*/ 929537 w 1793368"/>
                <a:gd name="connsiteY35-210" fmla="*/ 0 h 2656256"/>
                <a:gd name="connsiteX0-211" fmla="*/ 1508350 w 1793368"/>
                <a:gd name="connsiteY0-212" fmla="*/ 530636 h 2656256"/>
                <a:gd name="connsiteX1-213" fmla="*/ 1571264 w 1793368"/>
                <a:gd name="connsiteY1-214" fmla="*/ 631429 h 2656256"/>
                <a:gd name="connsiteX2-215" fmla="*/ 1793368 w 1793368"/>
                <a:gd name="connsiteY2-216" fmla="*/ 1465868 h 2656256"/>
                <a:gd name="connsiteX3-217" fmla="*/ 1410560 w 1793368"/>
                <a:gd name="connsiteY3-218" fmla="*/ 2532214 h 2656256"/>
                <a:gd name="connsiteX4-219" fmla="*/ 1338081 w 1793368"/>
                <a:gd name="connsiteY4-220" fmla="*/ 2611961 h 2656256"/>
                <a:gd name="connsiteX5-221" fmla="*/ 1318274 w 1793368"/>
                <a:gd name="connsiteY5-222" fmla="*/ 2630825 h 2656256"/>
                <a:gd name="connsiteX6-223" fmla="*/ 790575 w 1793368"/>
                <a:gd name="connsiteY6-224" fmla="*/ 2656256 h 2656256"/>
                <a:gd name="connsiteX7-225" fmla="*/ 819150 w 1793368"/>
                <a:gd name="connsiteY7-226" fmla="*/ 2427656 h 2656256"/>
                <a:gd name="connsiteX8-227" fmla="*/ 1504950 w 1793368"/>
                <a:gd name="connsiteY8-228" fmla="*/ 2360981 h 2656256"/>
                <a:gd name="connsiteX9-229" fmla="*/ 1628775 w 1793368"/>
                <a:gd name="connsiteY9-230" fmla="*/ 1989506 h 2656256"/>
                <a:gd name="connsiteX10-231" fmla="*/ 28575 w 1793368"/>
                <a:gd name="connsiteY10-232" fmla="*/ 2046656 h 2656256"/>
                <a:gd name="connsiteX11-233" fmla="*/ 0 w 1793368"/>
                <a:gd name="connsiteY11-234" fmla="*/ 1799006 h 2656256"/>
                <a:gd name="connsiteX12-235" fmla="*/ 1581150 w 1793368"/>
                <a:gd name="connsiteY12-236" fmla="*/ 1694231 h 2656256"/>
                <a:gd name="connsiteX13-237" fmla="*/ 1571625 w 1793368"/>
                <a:gd name="connsiteY13-238" fmla="*/ 1427531 h 2656256"/>
                <a:gd name="connsiteX14-239" fmla="*/ 1114425 w 1793368"/>
                <a:gd name="connsiteY14-240" fmla="*/ 1437056 h 2656256"/>
                <a:gd name="connsiteX15-241" fmla="*/ 1095375 w 1793368"/>
                <a:gd name="connsiteY15-242" fmla="*/ 1198931 h 2656256"/>
                <a:gd name="connsiteX16-243" fmla="*/ 1562100 w 1793368"/>
                <a:gd name="connsiteY16-244" fmla="*/ 1208456 h 2656256"/>
                <a:gd name="connsiteX17-245" fmla="*/ 1409700 w 1793368"/>
                <a:gd name="connsiteY17-246" fmla="*/ 789356 h 2656256"/>
                <a:gd name="connsiteX18-247" fmla="*/ 600075 w 1793368"/>
                <a:gd name="connsiteY18-248" fmla="*/ 836981 h 2656256"/>
                <a:gd name="connsiteX19-249" fmla="*/ 552450 w 1793368"/>
                <a:gd name="connsiteY19-250" fmla="*/ 589331 h 2656256"/>
                <a:gd name="connsiteX20-251" fmla="*/ 1508350 w 1793368"/>
                <a:gd name="connsiteY20-252" fmla="*/ 530636 h 2656256"/>
                <a:gd name="connsiteX21-253" fmla="*/ 1634384 w 1793368"/>
                <a:gd name="connsiteY21-254" fmla="*/ 384538 h 2656256"/>
                <a:gd name="connsiteX22-255" fmla="*/ 1638775 w 1793368"/>
                <a:gd name="connsiteY22-256" fmla="*/ 516278 h 2656256"/>
                <a:gd name="connsiteX23-257" fmla="*/ 1638089 w 1793368"/>
                <a:gd name="connsiteY23-258" fmla="*/ 516320 h 2656256"/>
                <a:gd name="connsiteX24-259" fmla="*/ 1633697 w 1793368"/>
                <a:gd name="connsiteY24-260" fmla="*/ 384570 h 2656256"/>
                <a:gd name="connsiteX25-261" fmla="*/ 1634384 w 1793368"/>
                <a:gd name="connsiteY25-262" fmla="*/ 384538 h 2656256"/>
                <a:gd name="connsiteX26-263" fmla="*/ 929537 w 1793368"/>
                <a:gd name="connsiteY26-264" fmla="*/ 0 h 2656256"/>
                <a:gd name="connsiteX27-265" fmla="*/ 1054259 w 1793368"/>
                <a:gd name="connsiteY27-266" fmla="*/ 75771 h 2656256"/>
                <a:gd name="connsiteX28-267" fmla="*/ 1183314 w 1793368"/>
                <a:gd name="connsiteY28-268" fmla="*/ 172276 h 2656256"/>
                <a:gd name="connsiteX29-269" fmla="*/ 1272228 w 1793368"/>
                <a:gd name="connsiteY29-270" fmla="*/ 253087 h 2656256"/>
                <a:gd name="connsiteX30-271" fmla="*/ 1272779 w 1793368"/>
                <a:gd name="connsiteY30-272" fmla="*/ 269869 h 2656256"/>
                <a:gd name="connsiteX31-273" fmla="*/ 1114425 w 1793368"/>
                <a:gd name="connsiteY31-274" fmla="*/ 284531 h 2656256"/>
                <a:gd name="connsiteX32-275" fmla="*/ 1009650 w 1793368"/>
                <a:gd name="connsiteY32-276" fmla="*/ 303581 h 2656256"/>
                <a:gd name="connsiteX33-277" fmla="*/ 304800 w 1793368"/>
                <a:gd name="connsiteY33-278" fmla="*/ 341681 h 2656256"/>
                <a:gd name="connsiteX34-279" fmla="*/ 238125 w 1793368"/>
                <a:gd name="connsiteY34-280" fmla="*/ 84506 h 2656256"/>
                <a:gd name="connsiteX35-281" fmla="*/ 929537 w 1793368"/>
                <a:gd name="connsiteY35-282" fmla="*/ 0 h 2656256"/>
                <a:gd name="connsiteX0-283" fmla="*/ 1508350 w 1793368"/>
                <a:gd name="connsiteY0-284" fmla="*/ 530636 h 2682317"/>
                <a:gd name="connsiteX1-285" fmla="*/ 1571264 w 1793368"/>
                <a:gd name="connsiteY1-286" fmla="*/ 631429 h 2682317"/>
                <a:gd name="connsiteX2-287" fmla="*/ 1793368 w 1793368"/>
                <a:gd name="connsiteY2-288" fmla="*/ 1465868 h 2682317"/>
                <a:gd name="connsiteX3-289" fmla="*/ 1410560 w 1793368"/>
                <a:gd name="connsiteY3-290" fmla="*/ 2532214 h 2682317"/>
                <a:gd name="connsiteX4-291" fmla="*/ 1338081 w 1793368"/>
                <a:gd name="connsiteY4-292" fmla="*/ 2611961 h 2682317"/>
                <a:gd name="connsiteX5-293" fmla="*/ 1318274 w 1793368"/>
                <a:gd name="connsiteY5-294" fmla="*/ 2630825 h 2682317"/>
                <a:gd name="connsiteX6-295" fmla="*/ 790575 w 1793368"/>
                <a:gd name="connsiteY6-296" fmla="*/ 2656256 h 2682317"/>
                <a:gd name="connsiteX7-297" fmla="*/ 819150 w 1793368"/>
                <a:gd name="connsiteY7-298" fmla="*/ 2427656 h 2682317"/>
                <a:gd name="connsiteX8-299" fmla="*/ 1504950 w 1793368"/>
                <a:gd name="connsiteY8-300" fmla="*/ 2360981 h 2682317"/>
                <a:gd name="connsiteX9-301" fmla="*/ 1628775 w 1793368"/>
                <a:gd name="connsiteY9-302" fmla="*/ 1989506 h 2682317"/>
                <a:gd name="connsiteX10-303" fmla="*/ 28575 w 1793368"/>
                <a:gd name="connsiteY10-304" fmla="*/ 2046656 h 2682317"/>
                <a:gd name="connsiteX11-305" fmla="*/ 0 w 1793368"/>
                <a:gd name="connsiteY11-306" fmla="*/ 1799006 h 2682317"/>
                <a:gd name="connsiteX12-307" fmla="*/ 1581150 w 1793368"/>
                <a:gd name="connsiteY12-308" fmla="*/ 1694231 h 2682317"/>
                <a:gd name="connsiteX13-309" fmla="*/ 1571625 w 1793368"/>
                <a:gd name="connsiteY13-310" fmla="*/ 1427531 h 2682317"/>
                <a:gd name="connsiteX14-311" fmla="*/ 1114425 w 1793368"/>
                <a:gd name="connsiteY14-312" fmla="*/ 1437056 h 2682317"/>
                <a:gd name="connsiteX15-313" fmla="*/ 1095375 w 1793368"/>
                <a:gd name="connsiteY15-314" fmla="*/ 1198931 h 2682317"/>
                <a:gd name="connsiteX16-315" fmla="*/ 1562100 w 1793368"/>
                <a:gd name="connsiteY16-316" fmla="*/ 1208456 h 2682317"/>
                <a:gd name="connsiteX17-317" fmla="*/ 1409700 w 1793368"/>
                <a:gd name="connsiteY17-318" fmla="*/ 789356 h 2682317"/>
                <a:gd name="connsiteX18-319" fmla="*/ 600075 w 1793368"/>
                <a:gd name="connsiteY18-320" fmla="*/ 836981 h 2682317"/>
                <a:gd name="connsiteX19-321" fmla="*/ 552450 w 1793368"/>
                <a:gd name="connsiteY19-322" fmla="*/ 589331 h 2682317"/>
                <a:gd name="connsiteX20-323" fmla="*/ 1508350 w 1793368"/>
                <a:gd name="connsiteY20-324" fmla="*/ 530636 h 2682317"/>
                <a:gd name="connsiteX21-325" fmla="*/ 1634384 w 1793368"/>
                <a:gd name="connsiteY21-326" fmla="*/ 384538 h 2682317"/>
                <a:gd name="connsiteX22-327" fmla="*/ 1638775 w 1793368"/>
                <a:gd name="connsiteY22-328" fmla="*/ 516278 h 2682317"/>
                <a:gd name="connsiteX23-329" fmla="*/ 1638089 w 1793368"/>
                <a:gd name="connsiteY23-330" fmla="*/ 516320 h 2682317"/>
                <a:gd name="connsiteX24-331" fmla="*/ 1633697 w 1793368"/>
                <a:gd name="connsiteY24-332" fmla="*/ 384570 h 2682317"/>
                <a:gd name="connsiteX25-333" fmla="*/ 1634384 w 1793368"/>
                <a:gd name="connsiteY25-334" fmla="*/ 384538 h 2682317"/>
                <a:gd name="connsiteX26-335" fmla="*/ 929537 w 1793368"/>
                <a:gd name="connsiteY26-336" fmla="*/ 0 h 2682317"/>
                <a:gd name="connsiteX27-337" fmla="*/ 1054259 w 1793368"/>
                <a:gd name="connsiteY27-338" fmla="*/ 75771 h 2682317"/>
                <a:gd name="connsiteX28-339" fmla="*/ 1183314 w 1793368"/>
                <a:gd name="connsiteY28-340" fmla="*/ 172276 h 2682317"/>
                <a:gd name="connsiteX29-341" fmla="*/ 1272228 w 1793368"/>
                <a:gd name="connsiteY29-342" fmla="*/ 253087 h 2682317"/>
                <a:gd name="connsiteX30-343" fmla="*/ 1272779 w 1793368"/>
                <a:gd name="connsiteY30-344" fmla="*/ 269869 h 2682317"/>
                <a:gd name="connsiteX31-345" fmla="*/ 1114425 w 1793368"/>
                <a:gd name="connsiteY31-346" fmla="*/ 284531 h 2682317"/>
                <a:gd name="connsiteX32-347" fmla="*/ 1009650 w 1793368"/>
                <a:gd name="connsiteY32-348" fmla="*/ 303581 h 2682317"/>
                <a:gd name="connsiteX33-349" fmla="*/ 304800 w 1793368"/>
                <a:gd name="connsiteY33-350" fmla="*/ 341681 h 2682317"/>
                <a:gd name="connsiteX34-351" fmla="*/ 238125 w 1793368"/>
                <a:gd name="connsiteY34-352" fmla="*/ 84506 h 2682317"/>
                <a:gd name="connsiteX35-353" fmla="*/ 929537 w 1793368"/>
                <a:gd name="connsiteY35-354" fmla="*/ 0 h 2682317"/>
                <a:gd name="connsiteX0-355" fmla="*/ 1508350 w 1793368"/>
                <a:gd name="connsiteY0-356" fmla="*/ 530636 h 2650404"/>
                <a:gd name="connsiteX1-357" fmla="*/ 1571264 w 1793368"/>
                <a:gd name="connsiteY1-358" fmla="*/ 631429 h 2650404"/>
                <a:gd name="connsiteX2-359" fmla="*/ 1793368 w 1793368"/>
                <a:gd name="connsiteY2-360" fmla="*/ 1465868 h 2650404"/>
                <a:gd name="connsiteX3-361" fmla="*/ 1410560 w 1793368"/>
                <a:gd name="connsiteY3-362" fmla="*/ 2532214 h 2650404"/>
                <a:gd name="connsiteX4-363" fmla="*/ 1338081 w 1793368"/>
                <a:gd name="connsiteY4-364" fmla="*/ 2611961 h 2650404"/>
                <a:gd name="connsiteX5-365" fmla="*/ 1318274 w 1793368"/>
                <a:gd name="connsiteY5-366" fmla="*/ 2630825 h 2650404"/>
                <a:gd name="connsiteX6-367" fmla="*/ 835025 w 1793368"/>
                <a:gd name="connsiteY6-368" fmla="*/ 2611806 h 2650404"/>
                <a:gd name="connsiteX7-369" fmla="*/ 819150 w 1793368"/>
                <a:gd name="connsiteY7-370" fmla="*/ 2427656 h 2650404"/>
                <a:gd name="connsiteX8-371" fmla="*/ 1504950 w 1793368"/>
                <a:gd name="connsiteY8-372" fmla="*/ 2360981 h 2650404"/>
                <a:gd name="connsiteX9-373" fmla="*/ 1628775 w 1793368"/>
                <a:gd name="connsiteY9-374" fmla="*/ 1989506 h 2650404"/>
                <a:gd name="connsiteX10-375" fmla="*/ 28575 w 1793368"/>
                <a:gd name="connsiteY10-376" fmla="*/ 2046656 h 2650404"/>
                <a:gd name="connsiteX11-377" fmla="*/ 0 w 1793368"/>
                <a:gd name="connsiteY11-378" fmla="*/ 1799006 h 2650404"/>
                <a:gd name="connsiteX12-379" fmla="*/ 1581150 w 1793368"/>
                <a:gd name="connsiteY12-380" fmla="*/ 1694231 h 2650404"/>
                <a:gd name="connsiteX13-381" fmla="*/ 1571625 w 1793368"/>
                <a:gd name="connsiteY13-382" fmla="*/ 1427531 h 2650404"/>
                <a:gd name="connsiteX14-383" fmla="*/ 1114425 w 1793368"/>
                <a:gd name="connsiteY14-384" fmla="*/ 1437056 h 2650404"/>
                <a:gd name="connsiteX15-385" fmla="*/ 1095375 w 1793368"/>
                <a:gd name="connsiteY15-386" fmla="*/ 1198931 h 2650404"/>
                <a:gd name="connsiteX16-387" fmla="*/ 1562100 w 1793368"/>
                <a:gd name="connsiteY16-388" fmla="*/ 1208456 h 2650404"/>
                <a:gd name="connsiteX17-389" fmla="*/ 1409700 w 1793368"/>
                <a:gd name="connsiteY17-390" fmla="*/ 789356 h 2650404"/>
                <a:gd name="connsiteX18-391" fmla="*/ 600075 w 1793368"/>
                <a:gd name="connsiteY18-392" fmla="*/ 836981 h 2650404"/>
                <a:gd name="connsiteX19-393" fmla="*/ 552450 w 1793368"/>
                <a:gd name="connsiteY19-394" fmla="*/ 589331 h 2650404"/>
                <a:gd name="connsiteX20-395" fmla="*/ 1508350 w 1793368"/>
                <a:gd name="connsiteY20-396" fmla="*/ 530636 h 2650404"/>
                <a:gd name="connsiteX21-397" fmla="*/ 1634384 w 1793368"/>
                <a:gd name="connsiteY21-398" fmla="*/ 384538 h 2650404"/>
                <a:gd name="connsiteX22-399" fmla="*/ 1638775 w 1793368"/>
                <a:gd name="connsiteY22-400" fmla="*/ 516278 h 2650404"/>
                <a:gd name="connsiteX23-401" fmla="*/ 1638089 w 1793368"/>
                <a:gd name="connsiteY23-402" fmla="*/ 516320 h 2650404"/>
                <a:gd name="connsiteX24-403" fmla="*/ 1633697 w 1793368"/>
                <a:gd name="connsiteY24-404" fmla="*/ 384570 h 2650404"/>
                <a:gd name="connsiteX25-405" fmla="*/ 1634384 w 1793368"/>
                <a:gd name="connsiteY25-406" fmla="*/ 384538 h 2650404"/>
                <a:gd name="connsiteX26-407" fmla="*/ 929537 w 1793368"/>
                <a:gd name="connsiteY26-408" fmla="*/ 0 h 2650404"/>
                <a:gd name="connsiteX27-409" fmla="*/ 1054259 w 1793368"/>
                <a:gd name="connsiteY27-410" fmla="*/ 75771 h 2650404"/>
                <a:gd name="connsiteX28-411" fmla="*/ 1183314 w 1793368"/>
                <a:gd name="connsiteY28-412" fmla="*/ 172276 h 2650404"/>
                <a:gd name="connsiteX29-413" fmla="*/ 1272228 w 1793368"/>
                <a:gd name="connsiteY29-414" fmla="*/ 253087 h 2650404"/>
                <a:gd name="connsiteX30-415" fmla="*/ 1272779 w 1793368"/>
                <a:gd name="connsiteY30-416" fmla="*/ 269869 h 2650404"/>
                <a:gd name="connsiteX31-417" fmla="*/ 1114425 w 1793368"/>
                <a:gd name="connsiteY31-418" fmla="*/ 284531 h 2650404"/>
                <a:gd name="connsiteX32-419" fmla="*/ 1009650 w 1793368"/>
                <a:gd name="connsiteY32-420" fmla="*/ 303581 h 2650404"/>
                <a:gd name="connsiteX33-421" fmla="*/ 304800 w 1793368"/>
                <a:gd name="connsiteY33-422" fmla="*/ 341681 h 2650404"/>
                <a:gd name="connsiteX34-423" fmla="*/ 238125 w 1793368"/>
                <a:gd name="connsiteY34-424" fmla="*/ 84506 h 2650404"/>
                <a:gd name="connsiteX35-425" fmla="*/ 929537 w 1793368"/>
                <a:gd name="connsiteY35-426" fmla="*/ 0 h 2650404"/>
                <a:gd name="connsiteX0-427" fmla="*/ 1508350 w 1793368"/>
                <a:gd name="connsiteY0-428" fmla="*/ 530636 h 2650404"/>
                <a:gd name="connsiteX1-429" fmla="*/ 1571264 w 1793368"/>
                <a:gd name="connsiteY1-430" fmla="*/ 631429 h 2650404"/>
                <a:gd name="connsiteX2-431" fmla="*/ 1793368 w 1793368"/>
                <a:gd name="connsiteY2-432" fmla="*/ 1465868 h 2650404"/>
                <a:gd name="connsiteX3-433" fmla="*/ 1410560 w 1793368"/>
                <a:gd name="connsiteY3-434" fmla="*/ 2532214 h 2650404"/>
                <a:gd name="connsiteX4-435" fmla="*/ 1338081 w 1793368"/>
                <a:gd name="connsiteY4-436" fmla="*/ 2611961 h 2650404"/>
                <a:gd name="connsiteX5-437" fmla="*/ 1318274 w 1793368"/>
                <a:gd name="connsiteY5-438" fmla="*/ 2630825 h 2650404"/>
                <a:gd name="connsiteX6-439" fmla="*/ 835025 w 1793368"/>
                <a:gd name="connsiteY6-440" fmla="*/ 2611806 h 2650404"/>
                <a:gd name="connsiteX7-441" fmla="*/ 819150 w 1793368"/>
                <a:gd name="connsiteY7-442" fmla="*/ 2427656 h 2650404"/>
                <a:gd name="connsiteX8-443" fmla="*/ 1504950 w 1793368"/>
                <a:gd name="connsiteY8-444" fmla="*/ 2360981 h 2650404"/>
                <a:gd name="connsiteX9-445" fmla="*/ 1628775 w 1793368"/>
                <a:gd name="connsiteY9-446" fmla="*/ 1989506 h 2650404"/>
                <a:gd name="connsiteX10-447" fmla="*/ 28575 w 1793368"/>
                <a:gd name="connsiteY10-448" fmla="*/ 2046656 h 2650404"/>
                <a:gd name="connsiteX11-449" fmla="*/ 0 w 1793368"/>
                <a:gd name="connsiteY11-450" fmla="*/ 1799006 h 2650404"/>
                <a:gd name="connsiteX12-451" fmla="*/ 1581150 w 1793368"/>
                <a:gd name="connsiteY12-452" fmla="*/ 1694231 h 2650404"/>
                <a:gd name="connsiteX13-453" fmla="*/ 1571625 w 1793368"/>
                <a:gd name="connsiteY13-454" fmla="*/ 1427531 h 2650404"/>
                <a:gd name="connsiteX14-455" fmla="*/ 1114425 w 1793368"/>
                <a:gd name="connsiteY14-456" fmla="*/ 1437056 h 2650404"/>
                <a:gd name="connsiteX15-457" fmla="*/ 1095375 w 1793368"/>
                <a:gd name="connsiteY15-458" fmla="*/ 1198931 h 2650404"/>
                <a:gd name="connsiteX16-459" fmla="*/ 1562100 w 1793368"/>
                <a:gd name="connsiteY16-460" fmla="*/ 1208456 h 2650404"/>
                <a:gd name="connsiteX17-461" fmla="*/ 1409700 w 1793368"/>
                <a:gd name="connsiteY17-462" fmla="*/ 789356 h 2650404"/>
                <a:gd name="connsiteX18-463" fmla="*/ 600075 w 1793368"/>
                <a:gd name="connsiteY18-464" fmla="*/ 836981 h 2650404"/>
                <a:gd name="connsiteX19-465" fmla="*/ 552450 w 1793368"/>
                <a:gd name="connsiteY19-466" fmla="*/ 589331 h 2650404"/>
                <a:gd name="connsiteX20-467" fmla="*/ 1508350 w 1793368"/>
                <a:gd name="connsiteY20-468" fmla="*/ 530636 h 2650404"/>
                <a:gd name="connsiteX21-469" fmla="*/ 1634384 w 1793368"/>
                <a:gd name="connsiteY21-470" fmla="*/ 384538 h 2650404"/>
                <a:gd name="connsiteX22-471" fmla="*/ 1638775 w 1793368"/>
                <a:gd name="connsiteY22-472" fmla="*/ 516278 h 2650404"/>
                <a:gd name="connsiteX23-473" fmla="*/ 1638089 w 1793368"/>
                <a:gd name="connsiteY23-474" fmla="*/ 516320 h 2650404"/>
                <a:gd name="connsiteX24-475" fmla="*/ 1633697 w 1793368"/>
                <a:gd name="connsiteY24-476" fmla="*/ 384570 h 2650404"/>
                <a:gd name="connsiteX25-477" fmla="*/ 1634384 w 1793368"/>
                <a:gd name="connsiteY25-478" fmla="*/ 384538 h 2650404"/>
                <a:gd name="connsiteX26-479" fmla="*/ 929537 w 1793368"/>
                <a:gd name="connsiteY26-480" fmla="*/ 0 h 2650404"/>
                <a:gd name="connsiteX27-481" fmla="*/ 1054259 w 1793368"/>
                <a:gd name="connsiteY27-482" fmla="*/ 75771 h 2650404"/>
                <a:gd name="connsiteX28-483" fmla="*/ 1183314 w 1793368"/>
                <a:gd name="connsiteY28-484" fmla="*/ 172276 h 2650404"/>
                <a:gd name="connsiteX29-485" fmla="*/ 1272228 w 1793368"/>
                <a:gd name="connsiteY29-486" fmla="*/ 253087 h 2650404"/>
                <a:gd name="connsiteX30-487" fmla="*/ 1272779 w 1793368"/>
                <a:gd name="connsiteY30-488" fmla="*/ 269869 h 2650404"/>
                <a:gd name="connsiteX31-489" fmla="*/ 1114425 w 1793368"/>
                <a:gd name="connsiteY31-490" fmla="*/ 284531 h 2650404"/>
                <a:gd name="connsiteX32-491" fmla="*/ 1009650 w 1793368"/>
                <a:gd name="connsiteY32-492" fmla="*/ 303581 h 2650404"/>
                <a:gd name="connsiteX33-493" fmla="*/ 304800 w 1793368"/>
                <a:gd name="connsiteY33-494" fmla="*/ 341681 h 2650404"/>
                <a:gd name="connsiteX34-495" fmla="*/ 238125 w 1793368"/>
                <a:gd name="connsiteY34-496" fmla="*/ 84506 h 2650404"/>
                <a:gd name="connsiteX35-497" fmla="*/ 929537 w 1793368"/>
                <a:gd name="connsiteY35-498" fmla="*/ 0 h 2650404"/>
                <a:gd name="connsiteX0-499" fmla="*/ 1508350 w 1793368"/>
                <a:gd name="connsiteY0-500" fmla="*/ 530636 h 2677254"/>
                <a:gd name="connsiteX1-501" fmla="*/ 1571264 w 1793368"/>
                <a:gd name="connsiteY1-502" fmla="*/ 631429 h 2677254"/>
                <a:gd name="connsiteX2-503" fmla="*/ 1793368 w 1793368"/>
                <a:gd name="connsiteY2-504" fmla="*/ 1465868 h 2677254"/>
                <a:gd name="connsiteX3-505" fmla="*/ 1410560 w 1793368"/>
                <a:gd name="connsiteY3-506" fmla="*/ 2532214 h 2677254"/>
                <a:gd name="connsiteX4-507" fmla="*/ 1338081 w 1793368"/>
                <a:gd name="connsiteY4-508" fmla="*/ 2611961 h 2677254"/>
                <a:gd name="connsiteX5-509" fmla="*/ 1318274 w 1793368"/>
                <a:gd name="connsiteY5-510" fmla="*/ 2630825 h 2677254"/>
                <a:gd name="connsiteX6-511" fmla="*/ 822325 w 1793368"/>
                <a:gd name="connsiteY6-512" fmla="*/ 2649906 h 2677254"/>
                <a:gd name="connsiteX7-513" fmla="*/ 819150 w 1793368"/>
                <a:gd name="connsiteY7-514" fmla="*/ 2427656 h 2677254"/>
                <a:gd name="connsiteX8-515" fmla="*/ 1504950 w 1793368"/>
                <a:gd name="connsiteY8-516" fmla="*/ 2360981 h 2677254"/>
                <a:gd name="connsiteX9-517" fmla="*/ 1628775 w 1793368"/>
                <a:gd name="connsiteY9-518" fmla="*/ 1989506 h 2677254"/>
                <a:gd name="connsiteX10-519" fmla="*/ 28575 w 1793368"/>
                <a:gd name="connsiteY10-520" fmla="*/ 2046656 h 2677254"/>
                <a:gd name="connsiteX11-521" fmla="*/ 0 w 1793368"/>
                <a:gd name="connsiteY11-522" fmla="*/ 1799006 h 2677254"/>
                <a:gd name="connsiteX12-523" fmla="*/ 1581150 w 1793368"/>
                <a:gd name="connsiteY12-524" fmla="*/ 1694231 h 2677254"/>
                <a:gd name="connsiteX13-525" fmla="*/ 1571625 w 1793368"/>
                <a:gd name="connsiteY13-526" fmla="*/ 1427531 h 2677254"/>
                <a:gd name="connsiteX14-527" fmla="*/ 1114425 w 1793368"/>
                <a:gd name="connsiteY14-528" fmla="*/ 1437056 h 2677254"/>
                <a:gd name="connsiteX15-529" fmla="*/ 1095375 w 1793368"/>
                <a:gd name="connsiteY15-530" fmla="*/ 1198931 h 2677254"/>
                <a:gd name="connsiteX16-531" fmla="*/ 1562100 w 1793368"/>
                <a:gd name="connsiteY16-532" fmla="*/ 1208456 h 2677254"/>
                <a:gd name="connsiteX17-533" fmla="*/ 1409700 w 1793368"/>
                <a:gd name="connsiteY17-534" fmla="*/ 789356 h 2677254"/>
                <a:gd name="connsiteX18-535" fmla="*/ 600075 w 1793368"/>
                <a:gd name="connsiteY18-536" fmla="*/ 836981 h 2677254"/>
                <a:gd name="connsiteX19-537" fmla="*/ 552450 w 1793368"/>
                <a:gd name="connsiteY19-538" fmla="*/ 589331 h 2677254"/>
                <a:gd name="connsiteX20-539" fmla="*/ 1508350 w 1793368"/>
                <a:gd name="connsiteY20-540" fmla="*/ 530636 h 2677254"/>
                <a:gd name="connsiteX21-541" fmla="*/ 1634384 w 1793368"/>
                <a:gd name="connsiteY21-542" fmla="*/ 384538 h 2677254"/>
                <a:gd name="connsiteX22-543" fmla="*/ 1638775 w 1793368"/>
                <a:gd name="connsiteY22-544" fmla="*/ 516278 h 2677254"/>
                <a:gd name="connsiteX23-545" fmla="*/ 1638089 w 1793368"/>
                <a:gd name="connsiteY23-546" fmla="*/ 516320 h 2677254"/>
                <a:gd name="connsiteX24-547" fmla="*/ 1633697 w 1793368"/>
                <a:gd name="connsiteY24-548" fmla="*/ 384570 h 2677254"/>
                <a:gd name="connsiteX25-549" fmla="*/ 1634384 w 1793368"/>
                <a:gd name="connsiteY25-550" fmla="*/ 384538 h 2677254"/>
                <a:gd name="connsiteX26-551" fmla="*/ 929537 w 1793368"/>
                <a:gd name="connsiteY26-552" fmla="*/ 0 h 2677254"/>
                <a:gd name="connsiteX27-553" fmla="*/ 1054259 w 1793368"/>
                <a:gd name="connsiteY27-554" fmla="*/ 75771 h 2677254"/>
                <a:gd name="connsiteX28-555" fmla="*/ 1183314 w 1793368"/>
                <a:gd name="connsiteY28-556" fmla="*/ 172276 h 2677254"/>
                <a:gd name="connsiteX29-557" fmla="*/ 1272228 w 1793368"/>
                <a:gd name="connsiteY29-558" fmla="*/ 253087 h 2677254"/>
                <a:gd name="connsiteX30-559" fmla="*/ 1272779 w 1793368"/>
                <a:gd name="connsiteY30-560" fmla="*/ 269869 h 2677254"/>
                <a:gd name="connsiteX31-561" fmla="*/ 1114425 w 1793368"/>
                <a:gd name="connsiteY31-562" fmla="*/ 284531 h 2677254"/>
                <a:gd name="connsiteX32-563" fmla="*/ 1009650 w 1793368"/>
                <a:gd name="connsiteY32-564" fmla="*/ 303581 h 2677254"/>
                <a:gd name="connsiteX33-565" fmla="*/ 304800 w 1793368"/>
                <a:gd name="connsiteY33-566" fmla="*/ 341681 h 2677254"/>
                <a:gd name="connsiteX34-567" fmla="*/ 238125 w 1793368"/>
                <a:gd name="connsiteY34-568" fmla="*/ 84506 h 2677254"/>
                <a:gd name="connsiteX35-569" fmla="*/ 929537 w 1793368"/>
                <a:gd name="connsiteY35-570" fmla="*/ 0 h 2677254"/>
                <a:gd name="connsiteX0-571" fmla="*/ 1508350 w 1793368"/>
                <a:gd name="connsiteY0-572" fmla="*/ 530636 h 2677254"/>
                <a:gd name="connsiteX1-573" fmla="*/ 1571264 w 1793368"/>
                <a:gd name="connsiteY1-574" fmla="*/ 631429 h 2677254"/>
                <a:gd name="connsiteX2-575" fmla="*/ 1793368 w 1793368"/>
                <a:gd name="connsiteY2-576" fmla="*/ 1465868 h 2677254"/>
                <a:gd name="connsiteX3-577" fmla="*/ 1410560 w 1793368"/>
                <a:gd name="connsiteY3-578" fmla="*/ 2532214 h 2677254"/>
                <a:gd name="connsiteX4-579" fmla="*/ 1338081 w 1793368"/>
                <a:gd name="connsiteY4-580" fmla="*/ 2611961 h 2677254"/>
                <a:gd name="connsiteX5-581" fmla="*/ 1318274 w 1793368"/>
                <a:gd name="connsiteY5-582" fmla="*/ 2630825 h 2677254"/>
                <a:gd name="connsiteX6-583" fmla="*/ 822325 w 1793368"/>
                <a:gd name="connsiteY6-584" fmla="*/ 2649906 h 2677254"/>
                <a:gd name="connsiteX7-585" fmla="*/ 819150 w 1793368"/>
                <a:gd name="connsiteY7-586" fmla="*/ 2427656 h 2677254"/>
                <a:gd name="connsiteX8-587" fmla="*/ 1504950 w 1793368"/>
                <a:gd name="connsiteY8-588" fmla="*/ 2360981 h 2677254"/>
                <a:gd name="connsiteX9-589" fmla="*/ 1628775 w 1793368"/>
                <a:gd name="connsiteY9-590" fmla="*/ 1989506 h 2677254"/>
                <a:gd name="connsiteX10-591" fmla="*/ 28575 w 1793368"/>
                <a:gd name="connsiteY10-592" fmla="*/ 2046656 h 2677254"/>
                <a:gd name="connsiteX11-593" fmla="*/ 0 w 1793368"/>
                <a:gd name="connsiteY11-594" fmla="*/ 1799006 h 2677254"/>
                <a:gd name="connsiteX12-595" fmla="*/ 1581150 w 1793368"/>
                <a:gd name="connsiteY12-596" fmla="*/ 1694231 h 2677254"/>
                <a:gd name="connsiteX13-597" fmla="*/ 1571625 w 1793368"/>
                <a:gd name="connsiteY13-598" fmla="*/ 1427531 h 2677254"/>
                <a:gd name="connsiteX14-599" fmla="*/ 1114425 w 1793368"/>
                <a:gd name="connsiteY14-600" fmla="*/ 1437056 h 2677254"/>
                <a:gd name="connsiteX15-601" fmla="*/ 1095375 w 1793368"/>
                <a:gd name="connsiteY15-602" fmla="*/ 1198931 h 2677254"/>
                <a:gd name="connsiteX16-603" fmla="*/ 1562100 w 1793368"/>
                <a:gd name="connsiteY16-604" fmla="*/ 1208456 h 2677254"/>
                <a:gd name="connsiteX17-605" fmla="*/ 1409700 w 1793368"/>
                <a:gd name="connsiteY17-606" fmla="*/ 789356 h 2677254"/>
                <a:gd name="connsiteX18-607" fmla="*/ 600075 w 1793368"/>
                <a:gd name="connsiteY18-608" fmla="*/ 836981 h 2677254"/>
                <a:gd name="connsiteX19-609" fmla="*/ 552450 w 1793368"/>
                <a:gd name="connsiteY19-610" fmla="*/ 589331 h 2677254"/>
                <a:gd name="connsiteX20-611" fmla="*/ 1508350 w 1793368"/>
                <a:gd name="connsiteY20-612" fmla="*/ 530636 h 2677254"/>
                <a:gd name="connsiteX21-613" fmla="*/ 1634384 w 1793368"/>
                <a:gd name="connsiteY21-614" fmla="*/ 384538 h 2677254"/>
                <a:gd name="connsiteX22-615" fmla="*/ 1638775 w 1793368"/>
                <a:gd name="connsiteY22-616" fmla="*/ 516278 h 2677254"/>
                <a:gd name="connsiteX23-617" fmla="*/ 1638089 w 1793368"/>
                <a:gd name="connsiteY23-618" fmla="*/ 516320 h 2677254"/>
                <a:gd name="connsiteX24-619" fmla="*/ 1633697 w 1793368"/>
                <a:gd name="connsiteY24-620" fmla="*/ 384570 h 2677254"/>
                <a:gd name="connsiteX25-621" fmla="*/ 1634384 w 1793368"/>
                <a:gd name="connsiteY25-622" fmla="*/ 384538 h 2677254"/>
                <a:gd name="connsiteX26-623" fmla="*/ 929537 w 1793368"/>
                <a:gd name="connsiteY26-624" fmla="*/ 0 h 2677254"/>
                <a:gd name="connsiteX27-625" fmla="*/ 1054259 w 1793368"/>
                <a:gd name="connsiteY27-626" fmla="*/ 75771 h 2677254"/>
                <a:gd name="connsiteX28-627" fmla="*/ 1183314 w 1793368"/>
                <a:gd name="connsiteY28-628" fmla="*/ 172276 h 2677254"/>
                <a:gd name="connsiteX29-629" fmla="*/ 1272228 w 1793368"/>
                <a:gd name="connsiteY29-630" fmla="*/ 253087 h 2677254"/>
                <a:gd name="connsiteX30-631" fmla="*/ 1272779 w 1793368"/>
                <a:gd name="connsiteY30-632" fmla="*/ 269869 h 2677254"/>
                <a:gd name="connsiteX31-633" fmla="*/ 1114425 w 1793368"/>
                <a:gd name="connsiteY31-634" fmla="*/ 284531 h 2677254"/>
                <a:gd name="connsiteX32-635" fmla="*/ 1009650 w 1793368"/>
                <a:gd name="connsiteY32-636" fmla="*/ 303581 h 2677254"/>
                <a:gd name="connsiteX33-637" fmla="*/ 304800 w 1793368"/>
                <a:gd name="connsiteY33-638" fmla="*/ 341681 h 2677254"/>
                <a:gd name="connsiteX34-639" fmla="*/ 238125 w 1793368"/>
                <a:gd name="connsiteY34-640" fmla="*/ 84506 h 2677254"/>
                <a:gd name="connsiteX35-641" fmla="*/ 929537 w 1793368"/>
                <a:gd name="connsiteY35-642" fmla="*/ 0 h 2677254"/>
                <a:gd name="connsiteX0-643" fmla="*/ 1508350 w 1793368"/>
                <a:gd name="connsiteY0-644" fmla="*/ 530636 h 2649906"/>
                <a:gd name="connsiteX1-645" fmla="*/ 1571264 w 1793368"/>
                <a:gd name="connsiteY1-646" fmla="*/ 631429 h 2649906"/>
                <a:gd name="connsiteX2-647" fmla="*/ 1793368 w 1793368"/>
                <a:gd name="connsiteY2-648" fmla="*/ 1465868 h 2649906"/>
                <a:gd name="connsiteX3-649" fmla="*/ 1410560 w 1793368"/>
                <a:gd name="connsiteY3-650" fmla="*/ 2532214 h 2649906"/>
                <a:gd name="connsiteX4-651" fmla="*/ 1338081 w 1793368"/>
                <a:gd name="connsiteY4-652" fmla="*/ 2611961 h 2649906"/>
                <a:gd name="connsiteX5-653" fmla="*/ 1318274 w 1793368"/>
                <a:gd name="connsiteY5-654" fmla="*/ 2630825 h 2649906"/>
                <a:gd name="connsiteX6-655" fmla="*/ 822325 w 1793368"/>
                <a:gd name="connsiteY6-656" fmla="*/ 2649906 h 2649906"/>
                <a:gd name="connsiteX7-657" fmla="*/ 819150 w 1793368"/>
                <a:gd name="connsiteY7-658" fmla="*/ 2427656 h 2649906"/>
                <a:gd name="connsiteX8-659" fmla="*/ 1504950 w 1793368"/>
                <a:gd name="connsiteY8-660" fmla="*/ 2360981 h 2649906"/>
                <a:gd name="connsiteX9-661" fmla="*/ 1628775 w 1793368"/>
                <a:gd name="connsiteY9-662" fmla="*/ 1989506 h 2649906"/>
                <a:gd name="connsiteX10-663" fmla="*/ 28575 w 1793368"/>
                <a:gd name="connsiteY10-664" fmla="*/ 2046656 h 2649906"/>
                <a:gd name="connsiteX11-665" fmla="*/ 0 w 1793368"/>
                <a:gd name="connsiteY11-666" fmla="*/ 1799006 h 2649906"/>
                <a:gd name="connsiteX12-667" fmla="*/ 1581150 w 1793368"/>
                <a:gd name="connsiteY12-668" fmla="*/ 1694231 h 2649906"/>
                <a:gd name="connsiteX13-669" fmla="*/ 1571625 w 1793368"/>
                <a:gd name="connsiteY13-670" fmla="*/ 1427531 h 2649906"/>
                <a:gd name="connsiteX14-671" fmla="*/ 1114425 w 1793368"/>
                <a:gd name="connsiteY14-672" fmla="*/ 1437056 h 2649906"/>
                <a:gd name="connsiteX15-673" fmla="*/ 1095375 w 1793368"/>
                <a:gd name="connsiteY15-674" fmla="*/ 1198931 h 2649906"/>
                <a:gd name="connsiteX16-675" fmla="*/ 1562100 w 1793368"/>
                <a:gd name="connsiteY16-676" fmla="*/ 1208456 h 2649906"/>
                <a:gd name="connsiteX17-677" fmla="*/ 1409700 w 1793368"/>
                <a:gd name="connsiteY17-678" fmla="*/ 789356 h 2649906"/>
                <a:gd name="connsiteX18-679" fmla="*/ 600075 w 1793368"/>
                <a:gd name="connsiteY18-680" fmla="*/ 836981 h 2649906"/>
                <a:gd name="connsiteX19-681" fmla="*/ 552450 w 1793368"/>
                <a:gd name="connsiteY19-682" fmla="*/ 589331 h 2649906"/>
                <a:gd name="connsiteX20-683" fmla="*/ 1508350 w 1793368"/>
                <a:gd name="connsiteY20-684" fmla="*/ 530636 h 2649906"/>
                <a:gd name="connsiteX21-685" fmla="*/ 1634384 w 1793368"/>
                <a:gd name="connsiteY21-686" fmla="*/ 384538 h 2649906"/>
                <a:gd name="connsiteX22-687" fmla="*/ 1638775 w 1793368"/>
                <a:gd name="connsiteY22-688" fmla="*/ 516278 h 2649906"/>
                <a:gd name="connsiteX23-689" fmla="*/ 1638089 w 1793368"/>
                <a:gd name="connsiteY23-690" fmla="*/ 516320 h 2649906"/>
                <a:gd name="connsiteX24-691" fmla="*/ 1633697 w 1793368"/>
                <a:gd name="connsiteY24-692" fmla="*/ 384570 h 2649906"/>
                <a:gd name="connsiteX25-693" fmla="*/ 1634384 w 1793368"/>
                <a:gd name="connsiteY25-694" fmla="*/ 384538 h 2649906"/>
                <a:gd name="connsiteX26-695" fmla="*/ 929537 w 1793368"/>
                <a:gd name="connsiteY26-696" fmla="*/ 0 h 2649906"/>
                <a:gd name="connsiteX27-697" fmla="*/ 1054259 w 1793368"/>
                <a:gd name="connsiteY27-698" fmla="*/ 75771 h 2649906"/>
                <a:gd name="connsiteX28-699" fmla="*/ 1183314 w 1793368"/>
                <a:gd name="connsiteY28-700" fmla="*/ 172276 h 2649906"/>
                <a:gd name="connsiteX29-701" fmla="*/ 1272228 w 1793368"/>
                <a:gd name="connsiteY29-702" fmla="*/ 253087 h 2649906"/>
                <a:gd name="connsiteX30-703" fmla="*/ 1272779 w 1793368"/>
                <a:gd name="connsiteY30-704" fmla="*/ 269869 h 2649906"/>
                <a:gd name="connsiteX31-705" fmla="*/ 1114425 w 1793368"/>
                <a:gd name="connsiteY31-706" fmla="*/ 284531 h 2649906"/>
                <a:gd name="connsiteX32-707" fmla="*/ 1009650 w 1793368"/>
                <a:gd name="connsiteY32-708" fmla="*/ 303581 h 2649906"/>
                <a:gd name="connsiteX33-709" fmla="*/ 304800 w 1793368"/>
                <a:gd name="connsiteY33-710" fmla="*/ 341681 h 2649906"/>
                <a:gd name="connsiteX34-711" fmla="*/ 238125 w 1793368"/>
                <a:gd name="connsiteY34-712" fmla="*/ 84506 h 2649906"/>
                <a:gd name="connsiteX35-713" fmla="*/ 929537 w 1793368"/>
                <a:gd name="connsiteY35-714" fmla="*/ 0 h 2649906"/>
                <a:gd name="connsiteX0-715" fmla="*/ 1508350 w 1793368"/>
                <a:gd name="connsiteY0-716" fmla="*/ 530636 h 2649906"/>
                <a:gd name="connsiteX1-717" fmla="*/ 1571264 w 1793368"/>
                <a:gd name="connsiteY1-718" fmla="*/ 631429 h 2649906"/>
                <a:gd name="connsiteX2-719" fmla="*/ 1793368 w 1793368"/>
                <a:gd name="connsiteY2-720" fmla="*/ 1465868 h 2649906"/>
                <a:gd name="connsiteX3-721" fmla="*/ 1410560 w 1793368"/>
                <a:gd name="connsiteY3-722" fmla="*/ 2532214 h 2649906"/>
                <a:gd name="connsiteX4-723" fmla="*/ 1338081 w 1793368"/>
                <a:gd name="connsiteY4-724" fmla="*/ 2611961 h 2649906"/>
                <a:gd name="connsiteX5-725" fmla="*/ 1318274 w 1793368"/>
                <a:gd name="connsiteY5-726" fmla="*/ 2630825 h 2649906"/>
                <a:gd name="connsiteX6-727" fmla="*/ 822325 w 1793368"/>
                <a:gd name="connsiteY6-728" fmla="*/ 2649906 h 2649906"/>
                <a:gd name="connsiteX7-729" fmla="*/ 819150 w 1793368"/>
                <a:gd name="connsiteY7-730" fmla="*/ 2427656 h 2649906"/>
                <a:gd name="connsiteX8-731" fmla="*/ 1504950 w 1793368"/>
                <a:gd name="connsiteY8-732" fmla="*/ 2360981 h 2649906"/>
                <a:gd name="connsiteX9-733" fmla="*/ 1628775 w 1793368"/>
                <a:gd name="connsiteY9-734" fmla="*/ 1989506 h 2649906"/>
                <a:gd name="connsiteX10-735" fmla="*/ 28575 w 1793368"/>
                <a:gd name="connsiteY10-736" fmla="*/ 2046656 h 2649906"/>
                <a:gd name="connsiteX11-737" fmla="*/ 0 w 1793368"/>
                <a:gd name="connsiteY11-738" fmla="*/ 1799006 h 2649906"/>
                <a:gd name="connsiteX12-739" fmla="*/ 1581150 w 1793368"/>
                <a:gd name="connsiteY12-740" fmla="*/ 1694231 h 2649906"/>
                <a:gd name="connsiteX13-741" fmla="*/ 1571625 w 1793368"/>
                <a:gd name="connsiteY13-742" fmla="*/ 1427531 h 2649906"/>
                <a:gd name="connsiteX14-743" fmla="*/ 1114425 w 1793368"/>
                <a:gd name="connsiteY14-744" fmla="*/ 1437056 h 2649906"/>
                <a:gd name="connsiteX15-745" fmla="*/ 1095375 w 1793368"/>
                <a:gd name="connsiteY15-746" fmla="*/ 1198931 h 2649906"/>
                <a:gd name="connsiteX16-747" fmla="*/ 1562100 w 1793368"/>
                <a:gd name="connsiteY16-748" fmla="*/ 1208456 h 2649906"/>
                <a:gd name="connsiteX17-749" fmla="*/ 1409700 w 1793368"/>
                <a:gd name="connsiteY17-750" fmla="*/ 789356 h 2649906"/>
                <a:gd name="connsiteX18-751" fmla="*/ 600075 w 1793368"/>
                <a:gd name="connsiteY18-752" fmla="*/ 836981 h 2649906"/>
                <a:gd name="connsiteX19-753" fmla="*/ 552450 w 1793368"/>
                <a:gd name="connsiteY19-754" fmla="*/ 589331 h 2649906"/>
                <a:gd name="connsiteX20-755" fmla="*/ 1508350 w 1793368"/>
                <a:gd name="connsiteY20-756" fmla="*/ 530636 h 2649906"/>
                <a:gd name="connsiteX21-757" fmla="*/ 1634384 w 1793368"/>
                <a:gd name="connsiteY21-758" fmla="*/ 384538 h 2649906"/>
                <a:gd name="connsiteX22-759" fmla="*/ 1638775 w 1793368"/>
                <a:gd name="connsiteY22-760" fmla="*/ 516278 h 2649906"/>
                <a:gd name="connsiteX23-761" fmla="*/ 1638089 w 1793368"/>
                <a:gd name="connsiteY23-762" fmla="*/ 516320 h 2649906"/>
                <a:gd name="connsiteX24-763" fmla="*/ 1633697 w 1793368"/>
                <a:gd name="connsiteY24-764" fmla="*/ 384570 h 2649906"/>
                <a:gd name="connsiteX25-765" fmla="*/ 1634384 w 1793368"/>
                <a:gd name="connsiteY25-766" fmla="*/ 384538 h 2649906"/>
                <a:gd name="connsiteX26-767" fmla="*/ 929537 w 1793368"/>
                <a:gd name="connsiteY26-768" fmla="*/ 0 h 2649906"/>
                <a:gd name="connsiteX27-769" fmla="*/ 1054259 w 1793368"/>
                <a:gd name="connsiteY27-770" fmla="*/ 75771 h 2649906"/>
                <a:gd name="connsiteX28-771" fmla="*/ 1183314 w 1793368"/>
                <a:gd name="connsiteY28-772" fmla="*/ 172276 h 2649906"/>
                <a:gd name="connsiteX29-773" fmla="*/ 1272228 w 1793368"/>
                <a:gd name="connsiteY29-774" fmla="*/ 253087 h 2649906"/>
                <a:gd name="connsiteX30-775" fmla="*/ 1272779 w 1793368"/>
                <a:gd name="connsiteY30-776" fmla="*/ 269869 h 2649906"/>
                <a:gd name="connsiteX31-777" fmla="*/ 1114425 w 1793368"/>
                <a:gd name="connsiteY31-778" fmla="*/ 284531 h 2649906"/>
                <a:gd name="connsiteX32-779" fmla="*/ 1009650 w 1793368"/>
                <a:gd name="connsiteY32-780" fmla="*/ 303581 h 2649906"/>
                <a:gd name="connsiteX33-781" fmla="*/ 304800 w 1793368"/>
                <a:gd name="connsiteY33-782" fmla="*/ 341681 h 2649906"/>
                <a:gd name="connsiteX34-783" fmla="*/ 238125 w 1793368"/>
                <a:gd name="connsiteY34-784" fmla="*/ 84506 h 2649906"/>
                <a:gd name="connsiteX35-785" fmla="*/ 929537 w 1793368"/>
                <a:gd name="connsiteY35-786" fmla="*/ 0 h 2649906"/>
                <a:gd name="connsiteX0-787" fmla="*/ 1533535 w 1818553"/>
                <a:gd name="connsiteY0-788" fmla="*/ 530636 h 2649906"/>
                <a:gd name="connsiteX1-789" fmla="*/ 1596449 w 1818553"/>
                <a:gd name="connsiteY1-790" fmla="*/ 631429 h 2649906"/>
                <a:gd name="connsiteX2-791" fmla="*/ 1818553 w 1818553"/>
                <a:gd name="connsiteY2-792" fmla="*/ 1465868 h 2649906"/>
                <a:gd name="connsiteX3-793" fmla="*/ 1435745 w 1818553"/>
                <a:gd name="connsiteY3-794" fmla="*/ 2532214 h 2649906"/>
                <a:gd name="connsiteX4-795" fmla="*/ 1363266 w 1818553"/>
                <a:gd name="connsiteY4-796" fmla="*/ 2611961 h 2649906"/>
                <a:gd name="connsiteX5-797" fmla="*/ 1343459 w 1818553"/>
                <a:gd name="connsiteY5-798" fmla="*/ 2630825 h 2649906"/>
                <a:gd name="connsiteX6-799" fmla="*/ 847510 w 1818553"/>
                <a:gd name="connsiteY6-800" fmla="*/ 2649906 h 2649906"/>
                <a:gd name="connsiteX7-801" fmla="*/ 844335 w 1818553"/>
                <a:gd name="connsiteY7-802" fmla="*/ 2427656 h 2649906"/>
                <a:gd name="connsiteX8-803" fmla="*/ 1530135 w 1818553"/>
                <a:gd name="connsiteY8-804" fmla="*/ 2360981 h 2649906"/>
                <a:gd name="connsiteX9-805" fmla="*/ 1653960 w 1818553"/>
                <a:gd name="connsiteY9-806" fmla="*/ 1989506 h 2649906"/>
                <a:gd name="connsiteX10-807" fmla="*/ 53760 w 1818553"/>
                <a:gd name="connsiteY10-808" fmla="*/ 2046656 h 2649906"/>
                <a:gd name="connsiteX11-809" fmla="*/ 25185 w 1818553"/>
                <a:gd name="connsiteY11-810" fmla="*/ 1799006 h 2649906"/>
                <a:gd name="connsiteX12-811" fmla="*/ 1606335 w 1818553"/>
                <a:gd name="connsiteY12-812" fmla="*/ 1694231 h 2649906"/>
                <a:gd name="connsiteX13-813" fmla="*/ 1596810 w 1818553"/>
                <a:gd name="connsiteY13-814" fmla="*/ 1427531 h 2649906"/>
                <a:gd name="connsiteX14-815" fmla="*/ 1139610 w 1818553"/>
                <a:gd name="connsiteY14-816" fmla="*/ 1437056 h 2649906"/>
                <a:gd name="connsiteX15-817" fmla="*/ 1120560 w 1818553"/>
                <a:gd name="connsiteY15-818" fmla="*/ 1198931 h 2649906"/>
                <a:gd name="connsiteX16-819" fmla="*/ 1587285 w 1818553"/>
                <a:gd name="connsiteY16-820" fmla="*/ 1208456 h 2649906"/>
                <a:gd name="connsiteX17-821" fmla="*/ 1434885 w 1818553"/>
                <a:gd name="connsiteY17-822" fmla="*/ 789356 h 2649906"/>
                <a:gd name="connsiteX18-823" fmla="*/ 625260 w 1818553"/>
                <a:gd name="connsiteY18-824" fmla="*/ 836981 h 2649906"/>
                <a:gd name="connsiteX19-825" fmla="*/ 577635 w 1818553"/>
                <a:gd name="connsiteY19-826" fmla="*/ 589331 h 2649906"/>
                <a:gd name="connsiteX20-827" fmla="*/ 1533535 w 1818553"/>
                <a:gd name="connsiteY20-828" fmla="*/ 530636 h 2649906"/>
                <a:gd name="connsiteX21-829" fmla="*/ 1659569 w 1818553"/>
                <a:gd name="connsiteY21-830" fmla="*/ 384538 h 2649906"/>
                <a:gd name="connsiteX22-831" fmla="*/ 1663960 w 1818553"/>
                <a:gd name="connsiteY22-832" fmla="*/ 516278 h 2649906"/>
                <a:gd name="connsiteX23-833" fmla="*/ 1663274 w 1818553"/>
                <a:gd name="connsiteY23-834" fmla="*/ 516320 h 2649906"/>
                <a:gd name="connsiteX24-835" fmla="*/ 1658882 w 1818553"/>
                <a:gd name="connsiteY24-836" fmla="*/ 384570 h 2649906"/>
                <a:gd name="connsiteX25-837" fmla="*/ 1659569 w 1818553"/>
                <a:gd name="connsiteY25-838" fmla="*/ 384538 h 2649906"/>
                <a:gd name="connsiteX26-839" fmla="*/ 954722 w 1818553"/>
                <a:gd name="connsiteY26-840" fmla="*/ 0 h 2649906"/>
                <a:gd name="connsiteX27-841" fmla="*/ 1079444 w 1818553"/>
                <a:gd name="connsiteY27-842" fmla="*/ 75771 h 2649906"/>
                <a:gd name="connsiteX28-843" fmla="*/ 1208499 w 1818553"/>
                <a:gd name="connsiteY28-844" fmla="*/ 172276 h 2649906"/>
                <a:gd name="connsiteX29-845" fmla="*/ 1297413 w 1818553"/>
                <a:gd name="connsiteY29-846" fmla="*/ 253087 h 2649906"/>
                <a:gd name="connsiteX30-847" fmla="*/ 1297964 w 1818553"/>
                <a:gd name="connsiteY30-848" fmla="*/ 269869 h 2649906"/>
                <a:gd name="connsiteX31-849" fmla="*/ 1139610 w 1818553"/>
                <a:gd name="connsiteY31-850" fmla="*/ 284531 h 2649906"/>
                <a:gd name="connsiteX32-851" fmla="*/ 1034835 w 1818553"/>
                <a:gd name="connsiteY32-852" fmla="*/ 303581 h 2649906"/>
                <a:gd name="connsiteX33-853" fmla="*/ 329985 w 1818553"/>
                <a:gd name="connsiteY33-854" fmla="*/ 341681 h 2649906"/>
                <a:gd name="connsiteX34-855" fmla="*/ 263310 w 1818553"/>
                <a:gd name="connsiteY34-856" fmla="*/ 84506 h 2649906"/>
                <a:gd name="connsiteX35-857" fmla="*/ 954722 w 1818553"/>
                <a:gd name="connsiteY35-858" fmla="*/ 0 h 2649906"/>
                <a:gd name="connsiteX0-859" fmla="*/ 1533535 w 1818553"/>
                <a:gd name="connsiteY0-860" fmla="*/ 530636 h 2649906"/>
                <a:gd name="connsiteX1-861" fmla="*/ 1596449 w 1818553"/>
                <a:gd name="connsiteY1-862" fmla="*/ 631429 h 2649906"/>
                <a:gd name="connsiteX2-863" fmla="*/ 1818553 w 1818553"/>
                <a:gd name="connsiteY2-864" fmla="*/ 1465868 h 2649906"/>
                <a:gd name="connsiteX3-865" fmla="*/ 1435745 w 1818553"/>
                <a:gd name="connsiteY3-866" fmla="*/ 2532214 h 2649906"/>
                <a:gd name="connsiteX4-867" fmla="*/ 1363266 w 1818553"/>
                <a:gd name="connsiteY4-868" fmla="*/ 2611961 h 2649906"/>
                <a:gd name="connsiteX5-869" fmla="*/ 1343459 w 1818553"/>
                <a:gd name="connsiteY5-870" fmla="*/ 2630825 h 2649906"/>
                <a:gd name="connsiteX6-871" fmla="*/ 847510 w 1818553"/>
                <a:gd name="connsiteY6-872" fmla="*/ 2649906 h 2649906"/>
                <a:gd name="connsiteX7-873" fmla="*/ 844335 w 1818553"/>
                <a:gd name="connsiteY7-874" fmla="*/ 2427656 h 2649906"/>
                <a:gd name="connsiteX8-875" fmla="*/ 1530135 w 1818553"/>
                <a:gd name="connsiteY8-876" fmla="*/ 2360981 h 2649906"/>
                <a:gd name="connsiteX9-877" fmla="*/ 1653960 w 1818553"/>
                <a:gd name="connsiteY9-878" fmla="*/ 1989506 h 2649906"/>
                <a:gd name="connsiteX10-879" fmla="*/ 53760 w 1818553"/>
                <a:gd name="connsiteY10-880" fmla="*/ 2046656 h 2649906"/>
                <a:gd name="connsiteX11-881" fmla="*/ 25185 w 1818553"/>
                <a:gd name="connsiteY11-882" fmla="*/ 1799006 h 2649906"/>
                <a:gd name="connsiteX12-883" fmla="*/ 1606335 w 1818553"/>
                <a:gd name="connsiteY12-884" fmla="*/ 1694231 h 2649906"/>
                <a:gd name="connsiteX13-885" fmla="*/ 1596810 w 1818553"/>
                <a:gd name="connsiteY13-886" fmla="*/ 1427531 h 2649906"/>
                <a:gd name="connsiteX14-887" fmla="*/ 1139610 w 1818553"/>
                <a:gd name="connsiteY14-888" fmla="*/ 1437056 h 2649906"/>
                <a:gd name="connsiteX15-889" fmla="*/ 1120560 w 1818553"/>
                <a:gd name="connsiteY15-890" fmla="*/ 1198931 h 2649906"/>
                <a:gd name="connsiteX16-891" fmla="*/ 1587285 w 1818553"/>
                <a:gd name="connsiteY16-892" fmla="*/ 1208456 h 2649906"/>
                <a:gd name="connsiteX17-893" fmla="*/ 1434885 w 1818553"/>
                <a:gd name="connsiteY17-894" fmla="*/ 789356 h 2649906"/>
                <a:gd name="connsiteX18-895" fmla="*/ 625260 w 1818553"/>
                <a:gd name="connsiteY18-896" fmla="*/ 836981 h 2649906"/>
                <a:gd name="connsiteX19-897" fmla="*/ 577635 w 1818553"/>
                <a:gd name="connsiteY19-898" fmla="*/ 589331 h 2649906"/>
                <a:gd name="connsiteX20-899" fmla="*/ 1533535 w 1818553"/>
                <a:gd name="connsiteY20-900" fmla="*/ 530636 h 2649906"/>
                <a:gd name="connsiteX21-901" fmla="*/ 1659569 w 1818553"/>
                <a:gd name="connsiteY21-902" fmla="*/ 384538 h 2649906"/>
                <a:gd name="connsiteX22-903" fmla="*/ 1663960 w 1818553"/>
                <a:gd name="connsiteY22-904" fmla="*/ 516278 h 2649906"/>
                <a:gd name="connsiteX23-905" fmla="*/ 1663274 w 1818553"/>
                <a:gd name="connsiteY23-906" fmla="*/ 516320 h 2649906"/>
                <a:gd name="connsiteX24-907" fmla="*/ 1658882 w 1818553"/>
                <a:gd name="connsiteY24-908" fmla="*/ 384570 h 2649906"/>
                <a:gd name="connsiteX25-909" fmla="*/ 1659569 w 1818553"/>
                <a:gd name="connsiteY25-910" fmla="*/ 384538 h 2649906"/>
                <a:gd name="connsiteX26-911" fmla="*/ 954722 w 1818553"/>
                <a:gd name="connsiteY26-912" fmla="*/ 0 h 2649906"/>
                <a:gd name="connsiteX27-913" fmla="*/ 1079444 w 1818553"/>
                <a:gd name="connsiteY27-914" fmla="*/ 75771 h 2649906"/>
                <a:gd name="connsiteX28-915" fmla="*/ 1208499 w 1818553"/>
                <a:gd name="connsiteY28-916" fmla="*/ 172276 h 2649906"/>
                <a:gd name="connsiteX29-917" fmla="*/ 1297413 w 1818553"/>
                <a:gd name="connsiteY29-918" fmla="*/ 253087 h 2649906"/>
                <a:gd name="connsiteX30-919" fmla="*/ 1297964 w 1818553"/>
                <a:gd name="connsiteY30-920" fmla="*/ 269869 h 2649906"/>
                <a:gd name="connsiteX31-921" fmla="*/ 1139610 w 1818553"/>
                <a:gd name="connsiteY31-922" fmla="*/ 284531 h 2649906"/>
                <a:gd name="connsiteX32-923" fmla="*/ 1034835 w 1818553"/>
                <a:gd name="connsiteY32-924" fmla="*/ 303581 h 2649906"/>
                <a:gd name="connsiteX33-925" fmla="*/ 329985 w 1818553"/>
                <a:gd name="connsiteY33-926" fmla="*/ 341681 h 2649906"/>
                <a:gd name="connsiteX34-927" fmla="*/ 263310 w 1818553"/>
                <a:gd name="connsiteY34-928" fmla="*/ 84506 h 2649906"/>
                <a:gd name="connsiteX35-929" fmla="*/ 954722 w 1818553"/>
                <a:gd name="connsiteY35-930" fmla="*/ 0 h 2649906"/>
                <a:gd name="connsiteX0-931" fmla="*/ 1521589 w 1806607"/>
                <a:gd name="connsiteY0-932" fmla="*/ 530636 h 2649906"/>
                <a:gd name="connsiteX1-933" fmla="*/ 1584503 w 1806607"/>
                <a:gd name="connsiteY1-934" fmla="*/ 631429 h 2649906"/>
                <a:gd name="connsiteX2-935" fmla="*/ 1806607 w 1806607"/>
                <a:gd name="connsiteY2-936" fmla="*/ 1465868 h 2649906"/>
                <a:gd name="connsiteX3-937" fmla="*/ 1423799 w 1806607"/>
                <a:gd name="connsiteY3-938" fmla="*/ 2532214 h 2649906"/>
                <a:gd name="connsiteX4-939" fmla="*/ 1351320 w 1806607"/>
                <a:gd name="connsiteY4-940" fmla="*/ 2611961 h 2649906"/>
                <a:gd name="connsiteX5-941" fmla="*/ 1331513 w 1806607"/>
                <a:gd name="connsiteY5-942" fmla="*/ 2630825 h 2649906"/>
                <a:gd name="connsiteX6-943" fmla="*/ 835564 w 1806607"/>
                <a:gd name="connsiteY6-944" fmla="*/ 2649906 h 2649906"/>
                <a:gd name="connsiteX7-945" fmla="*/ 832389 w 1806607"/>
                <a:gd name="connsiteY7-946" fmla="*/ 2427656 h 2649906"/>
                <a:gd name="connsiteX8-947" fmla="*/ 1518189 w 1806607"/>
                <a:gd name="connsiteY8-948" fmla="*/ 2360981 h 2649906"/>
                <a:gd name="connsiteX9-949" fmla="*/ 1642014 w 1806607"/>
                <a:gd name="connsiteY9-950" fmla="*/ 1989506 h 2649906"/>
                <a:gd name="connsiteX10-951" fmla="*/ 162464 w 1806607"/>
                <a:gd name="connsiteY10-952" fmla="*/ 2008556 h 2649906"/>
                <a:gd name="connsiteX11-953" fmla="*/ 13239 w 1806607"/>
                <a:gd name="connsiteY11-954" fmla="*/ 1799006 h 2649906"/>
                <a:gd name="connsiteX12-955" fmla="*/ 1594389 w 1806607"/>
                <a:gd name="connsiteY12-956" fmla="*/ 1694231 h 2649906"/>
                <a:gd name="connsiteX13-957" fmla="*/ 1584864 w 1806607"/>
                <a:gd name="connsiteY13-958" fmla="*/ 1427531 h 2649906"/>
                <a:gd name="connsiteX14-959" fmla="*/ 1127664 w 1806607"/>
                <a:gd name="connsiteY14-960" fmla="*/ 1437056 h 2649906"/>
                <a:gd name="connsiteX15-961" fmla="*/ 1108614 w 1806607"/>
                <a:gd name="connsiteY15-962" fmla="*/ 1198931 h 2649906"/>
                <a:gd name="connsiteX16-963" fmla="*/ 1575339 w 1806607"/>
                <a:gd name="connsiteY16-964" fmla="*/ 1208456 h 2649906"/>
                <a:gd name="connsiteX17-965" fmla="*/ 1422939 w 1806607"/>
                <a:gd name="connsiteY17-966" fmla="*/ 789356 h 2649906"/>
                <a:gd name="connsiteX18-967" fmla="*/ 613314 w 1806607"/>
                <a:gd name="connsiteY18-968" fmla="*/ 836981 h 2649906"/>
                <a:gd name="connsiteX19-969" fmla="*/ 565689 w 1806607"/>
                <a:gd name="connsiteY19-970" fmla="*/ 589331 h 2649906"/>
                <a:gd name="connsiteX20-971" fmla="*/ 1521589 w 1806607"/>
                <a:gd name="connsiteY20-972" fmla="*/ 530636 h 2649906"/>
                <a:gd name="connsiteX21-973" fmla="*/ 1647623 w 1806607"/>
                <a:gd name="connsiteY21-974" fmla="*/ 384538 h 2649906"/>
                <a:gd name="connsiteX22-975" fmla="*/ 1652014 w 1806607"/>
                <a:gd name="connsiteY22-976" fmla="*/ 516278 h 2649906"/>
                <a:gd name="connsiteX23-977" fmla="*/ 1651328 w 1806607"/>
                <a:gd name="connsiteY23-978" fmla="*/ 516320 h 2649906"/>
                <a:gd name="connsiteX24-979" fmla="*/ 1646936 w 1806607"/>
                <a:gd name="connsiteY24-980" fmla="*/ 384570 h 2649906"/>
                <a:gd name="connsiteX25-981" fmla="*/ 1647623 w 1806607"/>
                <a:gd name="connsiteY25-982" fmla="*/ 384538 h 2649906"/>
                <a:gd name="connsiteX26-983" fmla="*/ 942776 w 1806607"/>
                <a:gd name="connsiteY26-984" fmla="*/ 0 h 2649906"/>
                <a:gd name="connsiteX27-985" fmla="*/ 1067498 w 1806607"/>
                <a:gd name="connsiteY27-986" fmla="*/ 75771 h 2649906"/>
                <a:gd name="connsiteX28-987" fmla="*/ 1196553 w 1806607"/>
                <a:gd name="connsiteY28-988" fmla="*/ 172276 h 2649906"/>
                <a:gd name="connsiteX29-989" fmla="*/ 1285467 w 1806607"/>
                <a:gd name="connsiteY29-990" fmla="*/ 253087 h 2649906"/>
                <a:gd name="connsiteX30-991" fmla="*/ 1286018 w 1806607"/>
                <a:gd name="connsiteY30-992" fmla="*/ 269869 h 2649906"/>
                <a:gd name="connsiteX31-993" fmla="*/ 1127664 w 1806607"/>
                <a:gd name="connsiteY31-994" fmla="*/ 284531 h 2649906"/>
                <a:gd name="connsiteX32-995" fmla="*/ 1022889 w 1806607"/>
                <a:gd name="connsiteY32-996" fmla="*/ 303581 h 2649906"/>
                <a:gd name="connsiteX33-997" fmla="*/ 318039 w 1806607"/>
                <a:gd name="connsiteY33-998" fmla="*/ 341681 h 2649906"/>
                <a:gd name="connsiteX34-999" fmla="*/ 251364 w 1806607"/>
                <a:gd name="connsiteY34-1000" fmla="*/ 84506 h 2649906"/>
                <a:gd name="connsiteX35-1001" fmla="*/ 942776 w 1806607"/>
                <a:gd name="connsiteY35-1002" fmla="*/ 0 h 2649906"/>
                <a:gd name="connsiteX0-1003" fmla="*/ 1521589 w 1806607"/>
                <a:gd name="connsiteY0-1004" fmla="*/ 530636 h 2649906"/>
                <a:gd name="connsiteX1-1005" fmla="*/ 1584503 w 1806607"/>
                <a:gd name="connsiteY1-1006" fmla="*/ 631429 h 2649906"/>
                <a:gd name="connsiteX2-1007" fmla="*/ 1806607 w 1806607"/>
                <a:gd name="connsiteY2-1008" fmla="*/ 1465868 h 2649906"/>
                <a:gd name="connsiteX3-1009" fmla="*/ 1423799 w 1806607"/>
                <a:gd name="connsiteY3-1010" fmla="*/ 2532214 h 2649906"/>
                <a:gd name="connsiteX4-1011" fmla="*/ 1351320 w 1806607"/>
                <a:gd name="connsiteY4-1012" fmla="*/ 2611961 h 2649906"/>
                <a:gd name="connsiteX5-1013" fmla="*/ 1331513 w 1806607"/>
                <a:gd name="connsiteY5-1014" fmla="*/ 2630825 h 2649906"/>
                <a:gd name="connsiteX6-1015" fmla="*/ 835564 w 1806607"/>
                <a:gd name="connsiteY6-1016" fmla="*/ 2649906 h 2649906"/>
                <a:gd name="connsiteX7-1017" fmla="*/ 832389 w 1806607"/>
                <a:gd name="connsiteY7-1018" fmla="*/ 2427656 h 2649906"/>
                <a:gd name="connsiteX8-1019" fmla="*/ 1518189 w 1806607"/>
                <a:gd name="connsiteY8-1020" fmla="*/ 2360981 h 2649906"/>
                <a:gd name="connsiteX9-1021" fmla="*/ 1642014 w 1806607"/>
                <a:gd name="connsiteY9-1022" fmla="*/ 1989506 h 2649906"/>
                <a:gd name="connsiteX10-1023" fmla="*/ 162464 w 1806607"/>
                <a:gd name="connsiteY10-1024" fmla="*/ 2008556 h 2649906"/>
                <a:gd name="connsiteX11-1025" fmla="*/ 13239 w 1806607"/>
                <a:gd name="connsiteY11-1026" fmla="*/ 1799006 h 2649906"/>
                <a:gd name="connsiteX12-1027" fmla="*/ 1594389 w 1806607"/>
                <a:gd name="connsiteY12-1028" fmla="*/ 1694231 h 2649906"/>
                <a:gd name="connsiteX13-1029" fmla="*/ 1584864 w 1806607"/>
                <a:gd name="connsiteY13-1030" fmla="*/ 1427531 h 2649906"/>
                <a:gd name="connsiteX14-1031" fmla="*/ 1127664 w 1806607"/>
                <a:gd name="connsiteY14-1032" fmla="*/ 1437056 h 2649906"/>
                <a:gd name="connsiteX15-1033" fmla="*/ 1108614 w 1806607"/>
                <a:gd name="connsiteY15-1034" fmla="*/ 1198931 h 2649906"/>
                <a:gd name="connsiteX16-1035" fmla="*/ 1575339 w 1806607"/>
                <a:gd name="connsiteY16-1036" fmla="*/ 1208456 h 2649906"/>
                <a:gd name="connsiteX17-1037" fmla="*/ 1422939 w 1806607"/>
                <a:gd name="connsiteY17-1038" fmla="*/ 789356 h 2649906"/>
                <a:gd name="connsiteX18-1039" fmla="*/ 613314 w 1806607"/>
                <a:gd name="connsiteY18-1040" fmla="*/ 836981 h 2649906"/>
                <a:gd name="connsiteX19-1041" fmla="*/ 565689 w 1806607"/>
                <a:gd name="connsiteY19-1042" fmla="*/ 589331 h 2649906"/>
                <a:gd name="connsiteX20-1043" fmla="*/ 1521589 w 1806607"/>
                <a:gd name="connsiteY20-1044" fmla="*/ 530636 h 2649906"/>
                <a:gd name="connsiteX21-1045" fmla="*/ 1647623 w 1806607"/>
                <a:gd name="connsiteY21-1046" fmla="*/ 384538 h 2649906"/>
                <a:gd name="connsiteX22-1047" fmla="*/ 1652014 w 1806607"/>
                <a:gd name="connsiteY22-1048" fmla="*/ 516278 h 2649906"/>
                <a:gd name="connsiteX23-1049" fmla="*/ 1651328 w 1806607"/>
                <a:gd name="connsiteY23-1050" fmla="*/ 516320 h 2649906"/>
                <a:gd name="connsiteX24-1051" fmla="*/ 1646936 w 1806607"/>
                <a:gd name="connsiteY24-1052" fmla="*/ 384570 h 2649906"/>
                <a:gd name="connsiteX25-1053" fmla="*/ 1647623 w 1806607"/>
                <a:gd name="connsiteY25-1054" fmla="*/ 384538 h 2649906"/>
                <a:gd name="connsiteX26-1055" fmla="*/ 942776 w 1806607"/>
                <a:gd name="connsiteY26-1056" fmla="*/ 0 h 2649906"/>
                <a:gd name="connsiteX27-1057" fmla="*/ 1067498 w 1806607"/>
                <a:gd name="connsiteY27-1058" fmla="*/ 75771 h 2649906"/>
                <a:gd name="connsiteX28-1059" fmla="*/ 1196553 w 1806607"/>
                <a:gd name="connsiteY28-1060" fmla="*/ 172276 h 2649906"/>
                <a:gd name="connsiteX29-1061" fmla="*/ 1285467 w 1806607"/>
                <a:gd name="connsiteY29-1062" fmla="*/ 253087 h 2649906"/>
                <a:gd name="connsiteX30-1063" fmla="*/ 1286018 w 1806607"/>
                <a:gd name="connsiteY30-1064" fmla="*/ 269869 h 2649906"/>
                <a:gd name="connsiteX31-1065" fmla="*/ 1127664 w 1806607"/>
                <a:gd name="connsiteY31-1066" fmla="*/ 284531 h 2649906"/>
                <a:gd name="connsiteX32-1067" fmla="*/ 1022889 w 1806607"/>
                <a:gd name="connsiteY32-1068" fmla="*/ 303581 h 2649906"/>
                <a:gd name="connsiteX33-1069" fmla="*/ 318039 w 1806607"/>
                <a:gd name="connsiteY33-1070" fmla="*/ 341681 h 2649906"/>
                <a:gd name="connsiteX34-1071" fmla="*/ 251364 w 1806607"/>
                <a:gd name="connsiteY34-1072" fmla="*/ 84506 h 2649906"/>
                <a:gd name="connsiteX35-1073" fmla="*/ 942776 w 1806607"/>
                <a:gd name="connsiteY35-1074" fmla="*/ 0 h 2649906"/>
                <a:gd name="connsiteX0-1075" fmla="*/ 1521589 w 1806607"/>
                <a:gd name="connsiteY0-1076" fmla="*/ 530636 h 2649906"/>
                <a:gd name="connsiteX1-1077" fmla="*/ 1584503 w 1806607"/>
                <a:gd name="connsiteY1-1078" fmla="*/ 631429 h 2649906"/>
                <a:gd name="connsiteX2-1079" fmla="*/ 1806607 w 1806607"/>
                <a:gd name="connsiteY2-1080" fmla="*/ 1465868 h 2649906"/>
                <a:gd name="connsiteX3-1081" fmla="*/ 1423799 w 1806607"/>
                <a:gd name="connsiteY3-1082" fmla="*/ 2532214 h 2649906"/>
                <a:gd name="connsiteX4-1083" fmla="*/ 1351320 w 1806607"/>
                <a:gd name="connsiteY4-1084" fmla="*/ 2611961 h 2649906"/>
                <a:gd name="connsiteX5-1085" fmla="*/ 1331513 w 1806607"/>
                <a:gd name="connsiteY5-1086" fmla="*/ 2630825 h 2649906"/>
                <a:gd name="connsiteX6-1087" fmla="*/ 835564 w 1806607"/>
                <a:gd name="connsiteY6-1088" fmla="*/ 2649906 h 2649906"/>
                <a:gd name="connsiteX7-1089" fmla="*/ 832389 w 1806607"/>
                <a:gd name="connsiteY7-1090" fmla="*/ 2427656 h 2649906"/>
                <a:gd name="connsiteX8-1091" fmla="*/ 1518189 w 1806607"/>
                <a:gd name="connsiteY8-1092" fmla="*/ 2360981 h 2649906"/>
                <a:gd name="connsiteX9-1093" fmla="*/ 1591214 w 1806607"/>
                <a:gd name="connsiteY9-1094" fmla="*/ 1913306 h 2649906"/>
                <a:gd name="connsiteX10-1095" fmla="*/ 162464 w 1806607"/>
                <a:gd name="connsiteY10-1096" fmla="*/ 2008556 h 2649906"/>
                <a:gd name="connsiteX11-1097" fmla="*/ 13239 w 1806607"/>
                <a:gd name="connsiteY11-1098" fmla="*/ 1799006 h 2649906"/>
                <a:gd name="connsiteX12-1099" fmla="*/ 1594389 w 1806607"/>
                <a:gd name="connsiteY12-1100" fmla="*/ 1694231 h 2649906"/>
                <a:gd name="connsiteX13-1101" fmla="*/ 1584864 w 1806607"/>
                <a:gd name="connsiteY13-1102" fmla="*/ 1427531 h 2649906"/>
                <a:gd name="connsiteX14-1103" fmla="*/ 1127664 w 1806607"/>
                <a:gd name="connsiteY14-1104" fmla="*/ 1437056 h 2649906"/>
                <a:gd name="connsiteX15-1105" fmla="*/ 1108614 w 1806607"/>
                <a:gd name="connsiteY15-1106" fmla="*/ 1198931 h 2649906"/>
                <a:gd name="connsiteX16-1107" fmla="*/ 1575339 w 1806607"/>
                <a:gd name="connsiteY16-1108" fmla="*/ 1208456 h 2649906"/>
                <a:gd name="connsiteX17-1109" fmla="*/ 1422939 w 1806607"/>
                <a:gd name="connsiteY17-1110" fmla="*/ 789356 h 2649906"/>
                <a:gd name="connsiteX18-1111" fmla="*/ 613314 w 1806607"/>
                <a:gd name="connsiteY18-1112" fmla="*/ 836981 h 2649906"/>
                <a:gd name="connsiteX19-1113" fmla="*/ 565689 w 1806607"/>
                <a:gd name="connsiteY19-1114" fmla="*/ 589331 h 2649906"/>
                <a:gd name="connsiteX20-1115" fmla="*/ 1521589 w 1806607"/>
                <a:gd name="connsiteY20-1116" fmla="*/ 530636 h 2649906"/>
                <a:gd name="connsiteX21-1117" fmla="*/ 1647623 w 1806607"/>
                <a:gd name="connsiteY21-1118" fmla="*/ 384538 h 2649906"/>
                <a:gd name="connsiteX22-1119" fmla="*/ 1652014 w 1806607"/>
                <a:gd name="connsiteY22-1120" fmla="*/ 516278 h 2649906"/>
                <a:gd name="connsiteX23-1121" fmla="*/ 1651328 w 1806607"/>
                <a:gd name="connsiteY23-1122" fmla="*/ 516320 h 2649906"/>
                <a:gd name="connsiteX24-1123" fmla="*/ 1646936 w 1806607"/>
                <a:gd name="connsiteY24-1124" fmla="*/ 384570 h 2649906"/>
                <a:gd name="connsiteX25-1125" fmla="*/ 1647623 w 1806607"/>
                <a:gd name="connsiteY25-1126" fmla="*/ 384538 h 2649906"/>
                <a:gd name="connsiteX26-1127" fmla="*/ 942776 w 1806607"/>
                <a:gd name="connsiteY26-1128" fmla="*/ 0 h 2649906"/>
                <a:gd name="connsiteX27-1129" fmla="*/ 1067498 w 1806607"/>
                <a:gd name="connsiteY27-1130" fmla="*/ 75771 h 2649906"/>
                <a:gd name="connsiteX28-1131" fmla="*/ 1196553 w 1806607"/>
                <a:gd name="connsiteY28-1132" fmla="*/ 172276 h 2649906"/>
                <a:gd name="connsiteX29-1133" fmla="*/ 1285467 w 1806607"/>
                <a:gd name="connsiteY29-1134" fmla="*/ 253087 h 2649906"/>
                <a:gd name="connsiteX30-1135" fmla="*/ 1286018 w 1806607"/>
                <a:gd name="connsiteY30-1136" fmla="*/ 269869 h 2649906"/>
                <a:gd name="connsiteX31-1137" fmla="*/ 1127664 w 1806607"/>
                <a:gd name="connsiteY31-1138" fmla="*/ 284531 h 2649906"/>
                <a:gd name="connsiteX32-1139" fmla="*/ 1022889 w 1806607"/>
                <a:gd name="connsiteY32-1140" fmla="*/ 303581 h 2649906"/>
                <a:gd name="connsiteX33-1141" fmla="*/ 318039 w 1806607"/>
                <a:gd name="connsiteY33-1142" fmla="*/ 341681 h 2649906"/>
                <a:gd name="connsiteX34-1143" fmla="*/ 251364 w 1806607"/>
                <a:gd name="connsiteY34-1144" fmla="*/ 84506 h 2649906"/>
                <a:gd name="connsiteX35-1145" fmla="*/ 942776 w 1806607"/>
                <a:gd name="connsiteY35-1146" fmla="*/ 0 h 2649906"/>
                <a:gd name="connsiteX0-1147" fmla="*/ 1521589 w 1806607"/>
                <a:gd name="connsiteY0-1148" fmla="*/ 530636 h 2649906"/>
                <a:gd name="connsiteX1-1149" fmla="*/ 1584503 w 1806607"/>
                <a:gd name="connsiteY1-1150" fmla="*/ 631429 h 2649906"/>
                <a:gd name="connsiteX2-1151" fmla="*/ 1806607 w 1806607"/>
                <a:gd name="connsiteY2-1152" fmla="*/ 1465868 h 2649906"/>
                <a:gd name="connsiteX3-1153" fmla="*/ 1423799 w 1806607"/>
                <a:gd name="connsiteY3-1154" fmla="*/ 2532214 h 2649906"/>
                <a:gd name="connsiteX4-1155" fmla="*/ 1351320 w 1806607"/>
                <a:gd name="connsiteY4-1156" fmla="*/ 2611961 h 2649906"/>
                <a:gd name="connsiteX5-1157" fmla="*/ 1331513 w 1806607"/>
                <a:gd name="connsiteY5-1158" fmla="*/ 2630825 h 2649906"/>
                <a:gd name="connsiteX6-1159" fmla="*/ 835564 w 1806607"/>
                <a:gd name="connsiteY6-1160" fmla="*/ 2649906 h 2649906"/>
                <a:gd name="connsiteX7-1161" fmla="*/ 832389 w 1806607"/>
                <a:gd name="connsiteY7-1162" fmla="*/ 2427656 h 2649906"/>
                <a:gd name="connsiteX8-1163" fmla="*/ 1518189 w 1806607"/>
                <a:gd name="connsiteY8-1164" fmla="*/ 2360981 h 2649906"/>
                <a:gd name="connsiteX9-1165" fmla="*/ 1591214 w 1806607"/>
                <a:gd name="connsiteY9-1166" fmla="*/ 1913306 h 2649906"/>
                <a:gd name="connsiteX10-1167" fmla="*/ 162464 w 1806607"/>
                <a:gd name="connsiteY10-1168" fmla="*/ 2008556 h 2649906"/>
                <a:gd name="connsiteX11-1169" fmla="*/ 13239 w 1806607"/>
                <a:gd name="connsiteY11-1170" fmla="*/ 1799006 h 2649906"/>
                <a:gd name="connsiteX12-1171" fmla="*/ 1594389 w 1806607"/>
                <a:gd name="connsiteY12-1172" fmla="*/ 1694231 h 2649906"/>
                <a:gd name="connsiteX13-1173" fmla="*/ 1584864 w 1806607"/>
                <a:gd name="connsiteY13-1174" fmla="*/ 1427531 h 2649906"/>
                <a:gd name="connsiteX14-1175" fmla="*/ 1127664 w 1806607"/>
                <a:gd name="connsiteY14-1176" fmla="*/ 1437056 h 2649906"/>
                <a:gd name="connsiteX15-1177" fmla="*/ 1108614 w 1806607"/>
                <a:gd name="connsiteY15-1178" fmla="*/ 1198931 h 2649906"/>
                <a:gd name="connsiteX16-1179" fmla="*/ 1575339 w 1806607"/>
                <a:gd name="connsiteY16-1180" fmla="*/ 1208456 h 2649906"/>
                <a:gd name="connsiteX17-1181" fmla="*/ 1422939 w 1806607"/>
                <a:gd name="connsiteY17-1182" fmla="*/ 789356 h 2649906"/>
                <a:gd name="connsiteX18-1183" fmla="*/ 613314 w 1806607"/>
                <a:gd name="connsiteY18-1184" fmla="*/ 836981 h 2649906"/>
                <a:gd name="connsiteX19-1185" fmla="*/ 565689 w 1806607"/>
                <a:gd name="connsiteY19-1186" fmla="*/ 589331 h 2649906"/>
                <a:gd name="connsiteX20-1187" fmla="*/ 1521589 w 1806607"/>
                <a:gd name="connsiteY20-1188" fmla="*/ 530636 h 2649906"/>
                <a:gd name="connsiteX21-1189" fmla="*/ 1647623 w 1806607"/>
                <a:gd name="connsiteY21-1190" fmla="*/ 384538 h 2649906"/>
                <a:gd name="connsiteX22-1191" fmla="*/ 1652014 w 1806607"/>
                <a:gd name="connsiteY22-1192" fmla="*/ 516278 h 2649906"/>
                <a:gd name="connsiteX23-1193" fmla="*/ 1651328 w 1806607"/>
                <a:gd name="connsiteY23-1194" fmla="*/ 516320 h 2649906"/>
                <a:gd name="connsiteX24-1195" fmla="*/ 1646936 w 1806607"/>
                <a:gd name="connsiteY24-1196" fmla="*/ 384570 h 2649906"/>
                <a:gd name="connsiteX25-1197" fmla="*/ 1647623 w 1806607"/>
                <a:gd name="connsiteY25-1198" fmla="*/ 384538 h 2649906"/>
                <a:gd name="connsiteX26-1199" fmla="*/ 942776 w 1806607"/>
                <a:gd name="connsiteY26-1200" fmla="*/ 0 h 2649906"/>
                <a:gd name="connsiteX27-1201" fmla="*/ 1067498 w 1806607"/>
                <a:gd name="connsiteY27-1202" fmla="*/ 75771 h 2649906"/>
                <a:gd name="connsiteX28-1203" fmla="*/ 1196553 w 1806607"/>
                <a:gd name="connsiteY28-1204" fmla="*/ 172276 h 2649906"/>
                <a:gd name="connsiteX29-1205" fmla="*/ 1285467 w 1806607"/>
                <a:gd name="connsiteY29-1206" fmla="*/ 253087 h 2649906"/>
                <a:gd name="connsiteX30-1207" fmla="*/ 1286018 w 1806607"/>
                <a:gd name="connsiteY30-1208" fmla="*/ 269869 h 2649906"/>
                <a:gd name="connsiteX31-1209" fmla="*/ 1127664 w 1806607"/>
                <a:gd name="connsiteY31-1210" fmla="*/ 284531 h 2649906"/>
                <a:gd name="connsiteX32-1211" fmla="*/ 1022889 w 1806607"/>
                <a:gd name="connsiteY32-1212" fmla="*/ 303581 h 2649906"/>
                <a:gd name="connsiteX33-1213" fmla="*/ 318039 w 1806607"/>
                <a:gd name="connsiteY33-1214" fmla="*/ 341681 h 2649906"/>
                <a:gd name="connsiteX34-1215" fmla="*/ 251364 w 1806607"/>
                <a:gd name="connsiteY34-1216" fmla="*/ 84506 h 2649906"/>
                <a:gd name="connsiteX35-1217" fmla="*/ 942776 w 1806607"/>
                <a:gd name="connsiteY35-1218" fmla="*/ 0 h 2649906"/>
                <a:gd name="connsiteX0-1219" fmla="*/ 1521589 w 1806607"/>
                <a:gd name="connsiteY0-1220" fmla="*/ 530636 h 2649906"/>
                <a:gd name="connsiteX1-1221" fmla="*/ 1584503 w 1806607"/>
                <a:gd name="connsiteY1-1222" fmla="*/ 631429 h 2649906"/>
                <a:gd name="connsiteX2-1223" fmla="*/ 1806607 w 1806607"/>
                <a:gd name="connsiteY2-1224" fmla="*/ 1465868 h 2649906"/>
                <a:gd name="connsiteX3-1225" fmla="*/ 1423799 w 1806607"/>
                <a:gd name="connsiteY3-1226" fmla="*/ 2532214 h 2649906"/>
                <a:gd name="connsiteX4-1227" fmla="*/ 1351320 w 1806607"/>
                <a:gd name="connsiteY4-1228" fmla="*/ 2611961 h 2649906"/>
                <a:gd name="connsiteX5-1229" fmla="*/ 1331513 w 1806607"/>
                <a:gd name="connsiteY5-1230" fmla="*/ 2630825 h 2649906"/>
                <a:gd name="connsiteX6-1231" fmla="*/ 835564 w 1806607"/>
                <a:gd name="connsiteY6-1232" fmla="*/ 2649906 h 2649906"/>
                <a:gd name="connsiteX7-1233" fmla="*/ 832389 w 1806607"/>
                <a:gd name="connsiteY7-1234" fmla="*/ 2427656 h 2649906"/>
                <a:gd name="connsiteX8-1235" fmla="*/ 1518189 w 1806607"/>
                <a:gd name="connsiteY8-1236" fmla="*/ 2360981 h 2649906"/>
                <a:gd name="connsiteX9-1237" fmla="*/ 1591214 w 1806607"/>
                <a:gd name="connsiteY9-1238" fmla="*/ 1913306 h 2649906"/>
                <a:gd name="connsiteX10-1239" fmla="*/ 162464 w 1806607"/>
                <a:gd name="connsiteY10-1240" fmla="*/ 2008556 h 2649906"/>
                <a:gd name="connsiteX11-1241" fmla="*/ 13239 w 1806607"/>
                <a:gd name="connsiteY11-1242" fmla="*/ 1799006 h 2649906"/>
                <a:gd name="connsiteX12-1243" fmla="*/ 1594389 w 1806607"/>
                <a:gd name="connsiteY12-1244" fmla="*/ 1694231 h 2649906"/>
                <a:gd name="connsiteX13-1245" fmla="*/ 1584864 w 1806607"/>
                <a:gd name="connsiteY13-1246" fmla="*/ 1427531 h 2649906"/>
                <a:gd name="connsiteX14-1247" fmla="*/ 1127664 w 1806607"/>
                <a:gd name="connsiteY14-1248" fmla="*/ 1437056 h 2649906"/>
                <a:gd name="connsiteX15-1249" fmla="*/ 1108614 w 1806607"/>
                <a:gd name="connsiteY15-1250" fmla="*/ 1198931 h 2649906"/>
                <a:gd name="connsiteX16-1251" fmla="*/ 1575339 w 1806607"/>
                <a:gd name="connsiteY16-1252" fmla="*/ 1208456 h 2649906"/>
                <a:gd name="connsiteX17-1253" fmla="*/ 1422939 w 1806607"/>
                <a:gd name="connsiteY17-1254" fmla="*/ 789356 h 2649906"/>
                <a:gd name="connsiteX18-1255" fmla="*/ 613314 w 1806607"/>
                <a:gd name="connsiteY18-1256" fmla="*/ 836981 h 2649906"/>
                <a:gd name="connsiteX19-1257" fmla="*/ 565689 w 1806607"/>
                <a:gd name="connsiteY19-1258" fmla="*/ 589331 h 2649906"/>
                <a:gd name="connsiteX20-1259" fmla="*/ 1521589 w 1806607"/>
                <a:gd name="connsiteY20-1260" fmla="*/ 530636 h 2649906"/>
                <a:gd name="connsiteX21-1261" fmla="*/ 1647623 w 1806607"/>
                <a:gd name="connsiteY21-1262" fmla="*/ 384538 h 2649906"/>
                <a:gd name="connsiteX22-1263" fmla="*/ 1652014 w 1806607"/>
                <a:gd name="connsiteY22-1264" fmla="*/ 516278 h 2649906"/>
                <a:gd name="connsiteX23-1265" fmla="*/ 1651328 w 1806607"/>
                <a:gd name="connsiteY23-1266" fmla="*/ 516320 h 2649906"/>
                <a:gd name="connsiteX24-1267" fmla="*/ 1646936 w 1806607"/>
                <a:gd name="connsiteY24-1268" fmla="*/ 384570 h 2649906"/>
                <a:gd name="connsiteX25-1269" fmla="*/ 1647623 w 1806607"/>
                <a:gd name="connsiteY25-1270" fmla="*/ 384538 h 2649906"/>
                <a:gd name="connsiteX26-1271" fmla="*/ 942776 w 1806607"/>
                <a:gd name="connsiteY26-1272" fmla="*/ 0 h 2649906"/>
                <a:gd name="connsiteX27-1273" fmla="*/ 1067498 w 1806607"/>
                <a:gd name="connsiteY27-1274" fmla="*/ 75771 h 2649906"/>
                <a:gd name="connsiteX28-1275" fmla="*/ 1196553 w 1806607"/>
                <a:gd name="connsiteY28-1276" fmla="*/ 172276 h 2649906"/>
                <a:gd name="connsiteX29-1277" fmla="*/ 1285467 w 1806607"/>
                <a:gd name="connsiteY29-1278" fmla="*/ 253087 h 2649906"/>
                <a:gd name="connsiteX30-1279" fmla="*/ 1286018 w 1806607"/>
                <a:gd name="connsiteY30-1280" fmla="*/ 269869 h 2649906"/>
                <a:gd name="connsiteX31-1281" fmla="*/ 1127664 w 1806607"/>
                <a:gd name="connsiteY31-1282" fmla="*/ 284531 h 2649906"/>
                <a:gd name="connsiteX32-1283" fmla="*/ 1022889 w 1806607"/>
                <a:gd name="connsiteY32-1284" fmla="*/ 303581 h 2649906"/>
                <a:gd name="connsiteX33-1285" fmla="*/ 318039 w 1806607"/>
                <a:gd name="connsiteY33-1286" fmla="*/ 341681 h 2649906"/>
                <a:gd name="connsiteX34-1287" fmla="*/ 251364 w 1806607"/>
                <a:gd name="connsiteY34-1288" fmla="*/ 84506 h 2649906"/>
                <a:gd name="connsiteX35-1289" fmla="*/ 942776 w 1806607"/>
                <a:gd name="connsiteY35-1290" fmla="*/ 0 h 2649906"/>
                <a:gd name="connsiteX0-1291" fmla="*/ 1521589 w 1806607"/>
                <a:gd name="connsiteY0-1292" fmla="*/ 530636 h 2649906"/>
                <a:gd name="connsiteX1-1293" fmla="*/ 1584503 w 1806607"/>
                <a:gd name="connsiteY1-1294" fmla="*/ 631429 h 2649906"/>
                <a:gd name="connsiteX2-1295" fmla="*/ 1806607 w 1806607"/>
                <a:gd name="connsiteY2-1296" fmla="*/ 1465868 h 2649906"/>
                <a:gd name="connsiteX3-1297" fmla="*/ 1423799 w 1806607"/>
                <a:gd name="connsiteY3-1298" fmla="*/ 2532214 h 2649906"/>
                <a:gd name="connsiteX4-1299" fmla="*/ 1351320 w 1806607"/>
                <a:gd name="connsiteY4-1300" fmla="*/ 2611961 h 2649906"/>
                <a:gd name="connsiteX5-1301" fmla="*/ 1331513 w 1806607"/>
                <a:gd name="connsiteY5-1302" fmla="*/ 2630825 h 2649906"/>
                <a:gd name="connsiteX6-1303" fmla="*/ 835564 w 1806607"/>
                <a:gd name="connsiteY6-1304" fmla="*/ 2649906 h 2649906"/>
                <a:gd name="connsiteX7-1305" fmla="*/ 832389 w 1806607"/>
                <a:gd name="connsiteY7-1306" fmla="*/ 2427656 h 2649906"/>
                <a:gd name="connsiteX8-1307" fmla="*/ 1518189 w 1806607"/>
                <a:gd name="connsiteY8-1308" fmla="*/ 2360981 h 2649906"/>
                <a:gd name="connsiteX9-1309" fmla="*/ 1591214 w 1806607"/>
                <a:gd name="connsiteY9-1310" fmla="*/ 1913306 h 2649906"/>
                <a:gd name="connsiteX10-1311" fmla="*/ 162464 w 1806607"/>
                <a:gd name="connsiteY10-1312" fmla="*/ 2008556 h 2649906"/>
                <a:gd name="connsiteX11-1313" fmla="*/ 13239 w 1806607"/>
                <a:gd name="connsiteY11-1314" fmla="*/ 1799006 h 2649906"/>
                <a:gd name="connsiteX12-1315" fmla="*/ 1594389 w 1806607"/>
                <a:gd name="connsiteY12-1316" fmla="*/ 1694231 h 2649906"/>
                <a:gd name="connsiteX13-1317" fmla="*/ 1584864 w 1806607"/>
                <a:gd name="connsiteY13-1318" fmla="*/ 1427531 h 2649906"/>
                <a:gd name="connsiteX14-1319" fmla="*/ 1127664 w 1806607"/>
                <a:gd name="connsiteY14-1320" fmla="*/ 1437056 h 2649906"/>
                <a:gd name="connsiteX15-1321" fmla="*/ 1108614 w 1806607"/>
                <a:gd name="connsiteY15-1322" fmla="*/ 1198931 h 2649906"/>
                <a:gd name="connsiteX16-1323" fmla="*/ 1575339 w 1806607"/>
                <a:gd name="connsiteY16-1324" fmla="*/ 1208456 h 2649906"/>
                <a:gd name="connsiteX17-1325" fmla="*/ 1422939 w 1806607"/>
                <a:gd name="connsiteY17-1326" fmla="*/ 789356 h 2649906"/>
                <a:gd name="connsiteX18-1327" fmla="*/ 613314 w 1806607"/>
                <a:gd name="connsiteY18-1328" fmla="*/ 836981 h 2649906"/>
                <a:gd name="connsiteX19-1329" fmla="*/ 565689 w 1806607"/>
                <a:gd name="connsiteY19-1330" fmla="*/ 589331 h 2649906"/>
                <a:gd name="connsiteX20-1331" fmla="*/ 1521589 w 1806607"/>
                <a:gd name="connsiteY20-1332" fmla="*/ 530636 h 2649906"/>
                <a:gd name="connsiteX21-1333" fmla="*/ 1647623 w 1806607"/>
                <a:gd name="connsiteY21-1334" fmla="*/ 384538 h 2649906"/>
                <a:gd name="connsiteX22-1335" fmla="*/ 1652014 w 1806607"/>
                <a:gd name="connsiteY22-1336" fmla="*/ 516278 h 2649906"/>
                <a:gd name="connsiteX23-1337" fmla="*/ 1651328 w 1806607"/>
                <a:gd name="connsiteY23-1338" fmla="*/ 516320 h 2649906"/>
                <a:gd name="connsiteX24-1339" fmla="*/ 1646936 w 1806607"/>
                <a:gd name="connsiteY24-1340" fmla="*/ 384570 h 2649906"/>
                <a:gd name="connsiteX25-1341" fmla="*/ 1647623 w 1806607"/>
                <a:gd name="connsiteY25-1342" fmla="*/ 384538 h 2649906"/>
                <a:gd name="connsiteX26-1343" fmla="*/ 942776 w 1806607"/>
                <a:gd name="connsiteY26-1344" fmla="*/ 0 h 2649906"/>
                <a:gd name="connsiteX27-1345" fmla="*/ 1067498 w 1806607"/>
                <a:gd name="connsiteY27-1346" fmla="*/ 75771 h 2649906"/>
                <a:gd name="connsiteX28-1347" fmla="*/ 1196553 w 1806607"/>
                <a:gd name="connsiteY28-1348" fmla="*/ 172276 h 2649906"/>
                <a:gd name="connsiteX29-1349" fmla="*/ 1285467 w 1806607"/>
                <a:gd name="connsiteY29-1350" fmla="*/ 253087 h 2649906"/>
                <a:gd name="connsiteX30-1351" fmla="*/ 1286018 w 1806607"/>
                <a:gd name="connsiteY30-1352" fmla="*/ 269869 h 2649906"/>
                <a:gd name="connsiteX31-1353" fmla="*/ 1127664 w 1806607"/>
                <a:gd name="connsiteY31-1354" fmla="*/ 284531 h 2649906"/>
                <a:gd name="connsiteX32-1355" fmla="*/ 1022889 w 1806607"/>
                <a:gd name="connsiteY32-1356" fmla="*/ 303581 h 2649906"/>
                <a:gd name="connsiteX33-1357" fmla="*/ 318039 w 1806607"/>
                <a:gd name="connsiteY33-1358" fmla="*/ 341681 h 2649906"/>
                <a:gd name="connsiteX34-1359" fmla="*/ 251364 w 1806607"/>
                <a:gd name="connsiteY34-1360" fmla="*/ 84506 h 2649906"/>
                <a:gd name="connsiteX35-1361" fmla="*/ 942776 w 1806607"/>
                <a:gd name="connsiteY35-1362" fmla="*/ 0 h 2649906"/>
                <a:gd name="connsiteX0-1363" fmla="*/ 1521589 w 1806607"/>
                <a:gd name="connsiteY0-1364" fmla="*/ 530636 h 2649906"/>
                <a:gd name="connsiteX1-1365" fmla="*/ 1584503 w 1806607"/>
                <a:gd name="connsiteY1-1366" fmla="*/ 631429 h 2649906"/>
                <a:gd name="connsiteX2-1367" fmla="*/ 1806607 w 1806607"/>
                <a:gd name="connsiteY2-1368" fmla="*/ 1465868 h 2649906"/>
                <a:gd name="connsiteX3-1369" fmla="*/ 1423799 w 1806607"/>
                <a:gd name="connsiteY3-1370" fmla="*/ 2532214 h 2649906"/>
                <a:gd name="connsiteX4-1371" fmla="*/ 1351320 w 1806607"/>
                <a:gd name="connsiteY4-1372" fmla="*/ 2611961 h 2649906"/>
                <a:gd name="connsiteX5-1373" fmla="*/ 1331513 w 1806607"/>
                <a:gd name="connsiteY5-1374" fmla="*/ 2630825 h 2649906"/>
                <a:gd name="connsiteX6-1375" fmla="*/ 835564 w 1806607"/>
                <a:gd name="connsiteY6-1376" fmla="*/ 2649906 h 2649906"/>
                <a:gd name="connsiteX7-1377" fmla="*/ 832389 w 1806607"/>
                <a:gd name="connsiteY7-1378" fmla="*/ 2427656 h 2649906"/>
                <a:gd name="connsiteX8-1379" fmla="*/ 1518189 w 1806607"/>
                <a:gd name="connsiteY8-1380" fmla="*/ 2360981 h 2649906"/>
                <a:gd name="connsiteX9-1381" fmla="*/ 1591214 w 1806607"/>
                <a:gd name="connsiteY9-1382" fmla="*/ 1913306 h 2649906"/>
                <a:gd name="connsiteX10-1383" fmla="*/ 162464 w 1806607"/>
                <a:gd name="connsiteY10-1384" fmla="*/ 2008556 h 2649906"/>
                <a:gd name="connsiteX11-1385" fmla="*/ 13239 w 1806607"/>
                <a:gd name="connsiteY11-1386" fmla="*/ 1799006 h 2649906"/>
                <a:gd name="connsiteX12-1387" fmla="*/ 1594389 w 1806607"/>
                <a:gd name="connsiteY12-1388" fmla="*/ 1694231 h 2649906"/>
                <a:gd name="connsiteX13-1389" fmla="*/ 1584864 w 1806607"/>
                <a:gd name="connsiteY13-1390" fmla="*/ 1427531 h 2649906"/>
                <a:gd name="connsiteX14-1391" fmla="*/ 1127664 w 1806607"/>
                <a:gd name="connsiteY14-1392" fmla="*/ 1437056 h 2649906"/>
                <a:gd name="connsiteX15-1393" fmla="*/ 943514 w 1806607"/>
                <a:gd name="connsiteY15-1394" fmla="*/ 1224331 h 2649906"/>
                <a:gd name="connsiteX16-1395" fmla="*/ 1575339 w 1806607"/>
                <a:gd name="connsiteY16-1396" fmla="*/ 1208456 h 2649906"/>
                <a:gd name="connsiteX17-1397" fmla="*/ 1422939 w 1806607"/>
                <a:gd name="connsiteY17-1398" fmla="*/ 789356 h 2649906"/>
                <a:gd name="connsiteX18-1399" fmla="*/ 613314 w 1806607"/>
                <a:gd name="connsiteY18-1400" fmla="*/ 836981 h 2649906"/>
                <a:gd name="connsiteX19-1401" fmla="*/ 565689 w 1806607"/>
                <a:gd name="connsiteY19-1402" fmla="*/ 589331 h 2649906"/>
                <a:gd name="connsiteX20-1403" fmla="*/ 1521589 w 1806607"/>
                <a:gd name="connsiteY20-1404" fmla="*/ 530636 h 2649906"/>
                <a:gd name="connsiteX21-1405" fmla="*/ 1647623 w 1806607"/>
                <a:gd name="connsiteY21-1406" fmla="*/ 384538 h 2649906"/>
                <a:gd name="connsiteX22-1407" fmla="*/ 1652014 w 1806607"/>
                <a:gd name="connsiteY22-1408" fmla="*/ 516278 h 2649906"/>
                <a:gd name="connsiteX23-1409" fmla="*/ 1651328 w 1806607"/>
                <a:gd name="connsiteY23-1410" fmla="*/ 516320 h 2649906"/>
                <a:gd name="connsiteX24-1411" fmla="*/ 1646936 w 1806607"/>
                <a:gd name="connsiteY24-1412" fmla="*/ 384570 h 2649906"/>
                <a:gd name="connsiteX25-1413" fmla="*/ 1647623 w 1806607"/>
                <a:gd name="connsiteY25-1414" fmla="*/ 384538 h 2649906"/>
                <a:gd name="connsiteX26-1415" fmla="*/ 942776 w 1806607"/>
                <a:gd name="connsiteY26-1416" fmla="*/ 0 h 2649906"/>
                <a:gd name="connsiteX27-1417" fmla="*/ 1067498 w 1806607"/>
                <a:gd name="connsiteY27-1418" fmla="*/ 75771 h 2649906"/>
                <a:gd name="connsiteX28-1419" fmla="*/ 1196553 w 1806607"/>
                <a:gd name="connsiteY28-1420" fmla="*/ 172276 h 2649906"/>
                <a:gd name="connsiteX29-1421" fmla="*/ 1285467 w 1806607"/>
                <a:gd name="connsiteY29-1422" fmla="*/ 253087 h 2649906"/>
                <a:gd name="connsiteX30-1423" fmla="*/ 1286018 w 1806607"/>
                <a:gd name="connsiteY30-1424" fmla="*/ 269869 h 2649906"/>
                <a:gd name="connsiteX31-1425" fmla="*/ 1127664 w 1806607"/>
                <a:gd name="connsiteY31-1426" fmla="*/ 284531 h 2649906"/>
                <a:gd name="connsiteX32-1427" fmla="*/ 1022889 w 1806607"/>
                <a:gd name="connsiteY32-1428" fmla="*/ 303581 h 2649906"/>
                <a:gd name="connsiteX33-1429" fmla="*/ 318039 w 1806607"/>
                <a:gd name="connsiteY33-1430" fmla="*/ 341681 h 2649906"/>
                <a:gd name="connsiteX34-1431" fmla="*/ 251364 w 1806607"/>
                <a:gd name="connsiteY34-1432" fmla="*/ 84506 h 2649906"/>
                <a:gd name="connsiteX35-1433" fmla="*/ 942776 w 1806607"/>
                <a:gd name="connsiteY35-1434" fmla="*/ 0 h 2649906"/>
                <a:gd name="connsiteX0-1435" fmla="*/ 1521589 w 1806607"/>
                <a:gd name="connsiteY0-1436" fmla="*/ 530636 h 2649906"/>
                <a:gd name="connsiteX1-1437" fmla="*/ 1584503 w 1806607"/>
                <a:gd name="connsiteY1-1438" fmla="*/ 631429 h 2649906"/>
                <a:gd name="connsiteX2-1439" fmla="*/ 1806607 w 1806607"/>
                <a:gd name="connsiteY2-1440" fmla="*/ 1465868 h 2649906"/>
                <a:gd name="connsiteX3-1441" fmla="*/ 1423799 w 1806607"/>
                <a:gd name="connsiteY3-1442" fmla="*/ 2532214 h 2649906"/>
                <a:gd name="connsiteX4-1443" fmla="*/ 1351320 w 1806607"/>
                <a:gd name="connsiteY4-1444" fmla="*/ 2611961 h 2649906"/>
                <a:gd name="connsiteX5-1445" fmla="*/ 1331513 w 1806607"/>
                <a:gd name="connsiteY5-1446" fmla="*/ 2630825 h 2649906"/>
                <a:gd name="connsiteX6-1447" fmla="*/ 835564 w 1806607"/>
                <a:gd name="connsiteY6-1448" fmla="*/ 2649906 h 2649906"/>
                <a:gd name="connsiteX7-1449" fmla="*/ 832389 w 1806607"/>
                <a:gd name="connsiteY7-1450" fmla="*/ 2427656 h 2649906"/>
                <a:gd name="connsiteX8-1451" fmla="*/ 1518189 w 1806607"/>
                <a:gd name="connsiteY8-1452" fmla="*/ 2360981 h 2649906"/>
                <a:gd name="connsiteX9-1453" fmla="*/ 1591214 w 1806607"/>
                <a:gd name="connsiteY9-1454" fmla="*/ 1913306 h 2649906"/>
                <a:gd name="connsiteX10-1455" fmla="*/ 162464 w 1806607"/>
                <a:gd name="connsiteY10-1456" fmla="*/ 2008556 h 2649906"/>
                <a:gd name="connsiteX11-1457" fmla="*/ 13239 w 1806607"/>
                <a:gd name="connsiteY11-1458" fmla="*/ 1799006 h 2649906"/>
                <a:gd name="connsiteX12-1459" fmla="*/ 1594389 w 1806607"/>
                <a:gd name="connsiteY12-1460" fmla="*/ 1694231 h 2649906"/>
                <a:gd name="connsiteX13-1461" fmla="*/ 1584864 w 1806607"/>
                <a:gd name="connsiteY13-1462" fmla="*/ 1427531 h 2649906"/>
                <a:gd name="connsiteX14-1463" fmla="*/ 1127664 w 1806607"/>
                <a:gd name="connsiteY14-1464" fmla="*/ 1437056 h 2649906"/>
                <a:gd name="connsiteX15-1465" fmla="*/ 943514 w 1806607"/>
                <a:gd name="connsiteY15-1466" fmla="*/ 1224331 h 2649906"/>
                <a:gd name="connsiteX16-1467" fmla="*/ 1575339 w 1806607"/>
                <a:gd name="connsiteY16-1468" fmla="*/ 1208456 h 2649906"/>
                <a:gd name="connsiteX17-1469" fmla="*/ 1422939 w 1806607"/>
                <a:gd name="connsiteY17-1470" fmla="*/ 789356 h 2649906"/>
                <a:gd name="connsiteX18-1471" fmla="*/ 613314 w 1806607"/>
                <a:gd name="connsiteY18-1472" fmla="*/ 836981 h 2649906"/>
                <a:gd name="connsiteX19-1473" fmla="*/ 565689 w 1806607"/>
                <a:gd name="connsiteY19-1474" fmla="*/ 589331 h 2649906"/>
                <a:gd name="connsiteX20-1475" fmla="*/ 1521589 w 1806607"/>
                <a:gd name="connsiteY20-1476" fmla="*/ 530636 h 2649906"/>
                <a:gd name="connsiteX21-1477" fmla="*/ 1647623 w 1806607"/>
                <a:gd name="connsiteY21-1478" fmla="*/ 384538 h 2649906"/>
                <a:gd name="connsiteX22-1479" fmla="*/ 1652014 w 1806607"/>
                <a:gd name="connsiteY22-1480" fmla="*/ 516278 h 2649906"/>
                <a:gd name="connsiteX23-1481" fmla="*/ 1651328 w 1806607"/>
                <a:gd name="connsiteY23-1482" fmla="*/ 516320 h 2649906"/>
                <a:gd name="connsiteX24-1483" fmla="*/ 1646936 w 1806607"/>
                <a:gd name="connsiteY24-1484" fmla="*/ 384570 h 2649906"/>
                <a:gd name="connsiteX25-1485" fmla="*/ 1647623 w 1806607"/>
                <a:gd name="connsiteY25-1486" fmla="*/ 384538 h 2649906"/>
                <a:gd name="connsiteX26-1487" fmla="*/ 942776 w 1806607"/>
                <a:gd name="connsiteY26-1488" fmla="*/ 0 h 2649906"/>
                <a:gd name="connsiteX27-1489" fmla="*/ 1067498 w 1806607"/>
                <a:gd name="connsiteY27-1490" fmla="*/ 75771 h 2649906"/>
                <a:gd name="connsiteX28-1491" fmla="*/ 1196553 w 1806607"/>
                <a:gd name="connsiteY28-1492" fmla="*/ 172276 h 2649906"/>
                <a:gd name="connsiteX29-1493" fmla="*/ 1285467 w 1806607"/>
                <a:gd name="connsiteY29-1494" fmla="*/ 253087 h 2649906"/>
                <a:gd name="connsiteX30-1495" fmla="*/ 1286018 w 1806607"/>
                <a:gd name="connsiteY30-1496" fmla="*/ 269869 h 2649906"/>
                <a:gd name="connsiteX31-1497" fmla="*/ 1127664 w 1806607"/>
                <a:gd name="connsiteY31-1498" fmla="*/ 284531 h 2649906"/>
                <a:gd name="connsiteX32-1499" fmla="*/ 1022889 w 1806607"/>
                <a:gd name="connsiteY32-1500" fmla="*/ 303581 h 2649906"/>
                <a:gd name="connsiteX33-1501" fmla="*/ 318039 w 1806607"/>
                <a:gd name="connsiteY33-1502" fmla="*/ 341681 h 2649906"/>
                <a:gd name="connsiteX34-1503" fmla="*/ 251364 w 1806607"/>
                <a:gd name="connsiteY34-1504" fmla="*/ 84506 h 2649906"/>
                <a:gd name="connsiteX35-1505" fmla="*/ 942776 w 1806607"/>
                <a:gd name="connsiteY35-1506" fmla="*/ 0 h 2649906"/>
                <a:gd name="connsiteX0-1507" fmla="*/ 1521589 w 1806607"/>
                <a:gd name="connsiteY0-1508" fmla="*/ 530636 h 2649906"/>
                <a:gd name="connsiteX1-1509" fmla="*/ 1584503 w 1806607"/>
                <a:gd name="connsiteY1-1510" fmla="*/ 631429 h 2649906"/>
                <a:gd name="connsiteX2-1511" fmla="*/ 1806607 w 1806607"/>
                <a:gd name="connsiteY2-1512" fmla="*/ 1465868 h 2649906"/>
                <a:gd name="connsiteX3-1513" fmla="*/ 1423799 w 1806607"/>
                <a:gd name="connsiteY3-1514" fmla="*/ 2532214 h 2649906"/>
                <a:gd name="connsiteX4-1515" fmla="*/ 1351320 w 1806607"/>
                <a:gd name="connsiteY4-1516" fmla="*/ 2611961 h 2649906"/>
                <a:gd name="connsiteX5-1517" fmla="*/ 1331513 w 1806607"/>
                <a:gd name="connsiteY5-1518" fmla="*/ 2630825 h 2649906"/>
                <a:gd name="connsiteX6-1519" fmla="*/ 835564 w 1806607"/>
                <a:gd name="connsiteY6-1520" fmla="*/ 2649906 h 2649906"/>
                <a:gd name="connsiteX7-1521" fmla="*/ 832389 w 1806607"/>
                <a:gd name="connsiteY7-1522" fmla="*/ 2427656 h 2649906"/>
                <a:gd name="connsiteX8-1523" fmla="*/ 1518189 w 1806607"/>
                <a:gd name="connsiteY8-1524" fmla="*/ 2360981 h 2649906"/>
                <a:gd name="connsiteX9-1525" fmla="*/ 1591214 w 1806607"/>
                <a:gd name="connsiteY9-1526" fmla="*/ 1913306 h 2649906"/>
                <a:gd name="connsiteX10-1527" fmla="*/ 162464 w 1806607"/>
                <a:gd name="connsiteY10-1528" fmla="*/ 2008556 h 2649906"/>
                <a:gd name="connsiteX11-1529" fmla="*/ 13239 w 1806607"/>
                <a:gd name="connsiteY11-1530" fmla="*/ 1799006 h 2649906"/>
                <a:gd name="connsiteX12-1531" fmla="*/ 1594389 w 1806607"/>
                <a:gd name="connsiteY12-1532" fmla="*/ 1694231 h 2649906"/>
                <a:gd name="connsiteX13-1533" fmla="*/ 1584864 w 1806607"/>
                <a:gd name="connsiteY13-1534" fmla="*/ 1427531 h 2649906"/>
                <a:gd name="connsiteX14-1535" fmla="*/ 1127664 w 1806607"/>
                <a:gd name="connsiteY14-1536" fmla="*/ 1437056 h 2649906"/>
                <a:gd name="connsiteX15-1537" fmla="*/ 943514 w 1806607"/>
                <a:gd name="connsiteY15-1538" fmla="*/ 1224331 h 2649906"/>
                <a:gd name="connsiteX16-1539" fmla="*/ 1575339 w 1806607"/>
                <a:gd name="connsiteY16-1540" fmla="*/ 1208456 h 2649906"/>
                <a:gd name="connsiteX17-1541" fmla="*/ 1422939 w 1806607"/>
                <a:gd name="connsiteY17-1542" fmla="*/ 789356 h 2649906"/>
                <a:gd name="connsiteX18-1543" fmla="*/ 613314 w 1806607"/>
                <a:gd name="connsiteY18-1544" fmla="*/ 836981 h 2649906"/>
                <a:gd name="connsiteX19-1545" fmla="*/ 565689 w 1806607"/>
                <a:gd name="connsiteY19-1546" fmla="*/ 589331 h 2649906"/>
                <a:gd name="connsiteX20-1547" fmla="*/ 1521589 w 1806607"/>
                <a:gd name="connsiteY20-1548" fmla="*/ 530636 h 2649906"/>
                <a:gd name="connsiteX21-1549" fmla="*/ 1647623 w 1806607"/>
                <a:gd name="connsiteY21-1550" fmla="*/ 384538 h 2649906"/>
                <a:gd name="connsiteX22-1551" fmla="*/ 1652014 w 1806607"/>
                <a:gd name="connsiteY22-1552" fmla="*/ 516278 h 2649906"/>
                <a:gd name="connsiteX23-1553" fmla="*/ 1651328 w 1806607"/>
                <a:gd name="connsiteY23-1554" fmla="*/ 516320 h 2649906"/>
                <a:gd name="connsiteX24-1555" fmla="*/ 1646936 w 1806607"/>
                <a:gd name="connsiteY24-1556" fmla="*/ 384570 h 2649906"/>
                <a:gd name="connsiteX25-1557" fmla="*/ 1647623 w 1806607"/>
                <a:gd name="connsiteY25-1558" fmla="*/ 384538 h 2649906"/>
                <a:gd name="connsiteX26-1559" fmla="*/ 942776 w 1806607"/>
                <a:gd name="connsiteY26-1560" fmla="*/ 0 h 2649906"/>
                <a:gd name="connsiteX27-1561" fmla="*/ 1067498 w 1806607"/>
                <a:gd name="connsiteY27-1562" fmla="*/ 75771 h 2649906"/>
                <a:gd name="connsiteX28-1563" fmla="*/ 1196553 w 1806607"/>
                <a:gd name="connsiteY28-1564" fmla="*/ 172276 h 2649906"/>
                <a:gd name="connsiteX29-1565" fmla="*/ 1285467 w 1806607"/>
                <a:gd name="connsiteY29-1566" fmla="*/ 253087 h 2649906"/>
                <a:gd name="connsiteX30-1567" fmla="*/ 1286018 w 1806607"/>
                <a:gd name="connsiteY30-1568" fmla="*/ 269869 h 2649906"/>
                <a:gd name="connsiteX31-1569" fmla="*/ 1127664 w 1806607"/>
                <a:gd name="connsiteY31-1570" fmla="*/ 284531 h 2649906"/>
                <a:gd name="connsiteX32-1571" fmla="*/ 1022889 w 1806607"/>
                <a:gd name="connsiteY32-1572" fmla="*/ 303581 h 2649906"/>
                <a:gd name="connsiteX33-1573" fmla="*/ 318039 w 1806607"/>
                <a:gd name="connsiteY33-1574" fmla="*/ 341681 h 2649906"/>
                <a:gd name="connsiteX34-1575" fmla="*/ 251364 w 1806607"/>
                <a:gd name="connsiteY34-1576" fmla="*/ 84506 h 2649906"/>
                <a:gd name="connsiteX35-1577" fmla="*/ 942776 w 1806607"/>
                <a:gd name="connsiteY35-1578" fmla="*/ 0 h 2649906"/>
                <a:gd name="connsiteX0-1579" fmla="*/ 1521589 w 1806607"/>
                <a:gd name="connsiteY0-1580" fmla="*/ 530636 h 2649906"/>
                <a:gd name="connsiteX1-1581" fmla="*/ 1584503 w 1806607"/>
                <a:gd name="connsiteY1-1582" fmla="*/ 631429 h 2649906"/>
                <a:gd name="connsiteX2-1583" fmla="*/ 1806607 w 1806607"/>
                <a:gd name="connsiteY2-1584" fmla="*/ 1465868 h 2649906"/>
                <a:gd name="connsiteX3-1585" fmla="*/ 1423799 w 1806607"/>
                <a:gd name="connsiteY3-1586" fmla="*/ 2532214 h 2649906"/>
                <a:gd name="connsiteX4-1587" fmla="*/ 1351320 w 1806607"/>
                <a:gd name="connsiteY4-1588" fmla="*/ 2611961 h 2649906"/>
                <a:gd name="connsiteX5-1589" fmla="*/ 1331513 w 1806607"/>
                <a:gd name="connsiteY5-1590" fmla="*/ 2630825 h 2649906"/>
                <a:gd name="connsiteX6-1591" fmla="*/ 835564 w 1806607"/>
                <a:gd name="connsiteY6-1592" fmla="*/ 2649906 h 2649906"/>
                <a:gd name="connsiteX7-1593" fmla="*/ 832389 w 1806607"/>
                <a:gd name="connsiteY7-1594" fmla="*/ 2427656 h 2649906"/>
                <a:gd name="connsiteX8-1595" fmla="*/ 1518189 w 1806607"/>
                <a:gd name="connsiteY8-1596" fmla="*/ 2360981 h 2649906"/>
                <a:gd name="connsiteX9-1597" fmla="*/ 1591214 w 1806607"/>
                <a:gd name="connsiteY9-1598" fmla="*/ 1913306 h 2649906"/>
                <a:gd name="connsiteX10-1599" fmla="*/ 162464 w 1806607"/>
                <a:gd name="connsiteY10-1600" fmla="*/ 2008556 h 2649906"/>
                <a:gd name="connsiteX11-1601" fmla="*/ 13239 w 1806607"/>
                <a:gd name="connsiteY11-1602" fmla="*/ 1799006 h 2649906"/>
                <a:gd name="connsiteX12-1603" fmla="*/ 1594389 w 1806607"/>
                <a:gd name="connsiteY12-1604" fmla="*/ 1694231 h 2649906"/>
                <a:gd name="connsiteX13-1605" fmla="*/ 1584864 w 1806607"/>
                <a:gd name="connsiteY13-1606" fmla="*/ 1427531 h 2649906"/>
                <a:gd name="connsiteX14-1607" fmla="*/ 1127664 w 1806607"/>
                <a:gd name="connsiteY14-1608" fmla="*/ 1437056 h 2649906"/>
                <a:gd name="connsiteX15-1609" fmla="*/ 943514 w 1806607"/>
                <a:gd name="connsiteY15-1610" fmla="*/ 1224331 h 2649906"/>
                <a:gd name="connsiteX16-1611" fmla="*/ 1575339 w 1806607"/>
                <a:gd name="connsiteY16-1612" fmla="*/ 1208456 h 2649906"/>
                <a:gd name="connsiteX17-1613" fmla="*/ 1422939 w 1806607"/>
                <a:gd name="connsiteY17-1614" fmla="*/ 789356 h 2649906"/>
                <a:gd name="connsiteX18-1615" fmla="*/ 613314 w 1806607"/>
                <a:gd name="connsiteY18-1616" fmla="*/ 836981 h 2649906"/>
                <a:gd name="connsiteX19-1617" fmla="*/ 565689 w 1806607"/>
                <a:gd name="connsiteY19-1618" fmla="*/ 589331 h 2649906"/>
                <a:gd name="connsiteX20-1619" fmla="*/ 1521589 w 1806607"/>
                <a:gd name="connsiteY20-1620" fmla="*/ 530636 h 2649906"/>
                <a:gd name="connsiteX21-1621" fmla="*/ 1647623 w 1806607"/>
                <a:gd name="connsiteY21-1622" fmla="*/ 384538 h 2649906"/>
                <a:gd name="connsiteX22-1623" fmla="*/ 1652014 w 1806607"/>
                <a:gd name="connsiteY22-1624" fmla="*/ 516278 h 2649906"/>
                <a:gd name="connsiteX23-1625" fmla="*/ 1651328 w 1806607"/>
                <a:gd name="connsiteY23-1626" fmla="*/ 516320 h 2649906"/>
                <a:gd name="connsiteX24-1627" fmla="*/ 1646936 w 1806607"/>
                <a:gd name="connsiteY24-1628" fmla="*/ 384570 h 2649906"/>
                <a:gd name="connsiteX25-1629" fmla="*/ 1647623 w 1806607"/>
                <a:gd name="connsiteY25-1630" fmla="*/ 384538 h 2649906"/>
                <a:gd name="connsiteX26-1631" fmla="*/ 942776 w 1806607"/>
                <a:gd name="connsiteY26-1632" fmla="*/ 0 h 2649906"/>
                <a:gd name="connsiteX27-1633" fmla="*/ 1067498 w 1806607"/>
                <a:gd name="connsiteY27-1634" fmla="*/ 75771 h 2649906"/>
                <a:gd name="connsiteX28-1635" fmla="*/ 1196553 w 1806607"/>
                <a:gd name="connsiteY28-1636" fmla="*/ 172276 h 2649906"/>
                <a:gd name="connsiteX29-1637" fmla="*/ 1285467 w 1806607"/>
                <a:gd name="connsiteY29-1638" fmla="*/ 253087 h 2649906"/>
                <a:gd name="connsiteX30-1639" fmla="*/ 1286018 w 1806607"/>
                <a:gd name="connsiteY30-1640" fmla="*/ 269869 h 2649906"/>
                <a:gd name="connsiteX31-1641" fmla="*/ 1127664 w 1806607"/>
                <a:gd name="connsiteY31-1642" fmla="*/ 284531 h 2649906"/>
                <a:gd name="connsiteX32-1643" fmla="*/ 1022889 w 1806607"/>
                <a:gd name="connsiteY32-1644" fmla="*/ 303581 h 2649906"/>
                <a:gd name="connsiteX33-1645" fmla="*/ 318039 w 1806607"/>
                <a:gd name="connsiteY33-1646" fmla="*/ 341681 h 2649906"/>
                <a:gd name="connsiteX34-1647" fmla="*/ 251364 w 1806607"/>
                <a:gd name="connsiteY34-1648" fmla="*/ 84506 h 2649906"/>
                <a:gd name="connsiteX35-1649" fmla="*/ 942776 w 1806607"/>
                <a:gd name="connsiteY35-1650" fmla="*/ 0 h 2649906"/>
                <a:gd name="connsiteX0-1651" fmla="*/ 1521589 w 1806607"/>
                <a:gd name="connsiteY0-1652" fmla="*/ 530636 h 2649906"/>
                <a:gd name="connsiteX1-1653" fmla="*/ 1584503 w 1806607"/>
                <a:gd name="connsiteY1-1654" fmla="*/ 631429 h 2649906"/>
                <a:gd name="connsiteX2-1655" fmla="*/ 1806607 w 1806607"/>
                <a:gd name="connsiteY2-1656" fmla="*/ 1465868 h 2649906"/>
                <a:gd name="connsiteX3-1657" fmla="*/ 1423799 w 1806607"/>
                <a:gd name="connsiteY3-1658" fmla="*/ 2532214 h 2649906"/>
                <a:gd name="connsiteX4-1659" fmla="*/ 1351320 w 1806607"/>
                <a:gd name="connsiteY4-1660" fmla="*/ 2611961 h 2649906"/>
                <a:gd name="connsiteX5-1661" fmla="*/ 1331513 w 1806607"/>
                <a:gd name="connsiteY5-1662" fmla="*/ 2630825 h 2649906"/>
                <a:gd name="connsiteX6-1663" fmla="*/ 835564 w 1806607"/>
                <a:gd name="connsiteY6-1664" fmla="*/ 2649906 h 2649906"/>
                <a:gd name="connsiteX7-1665" fmla="*/ 832389 w 1806607"/>
                <a:gd name="connsiteY7-1666" fmla="*/ 2427656 h 2649906"/>
                <a:gd name="connsiteX8-1667" fmla="*/ 1518189 w 1806607"/>
                <a:gd name="connsiteY8-1668" fmla="*/ 2360981 h 2649906"/>
                <a:gd name="connsiteX9-1669" fmla="*/ 1591214 w 1806607"/>
                <a:gd name="connsiteY9-1670" fmla="*/ 1913306 h 2649906"/>
                <a:gd name="connsiteX10-1671" fmla="*/ 162464 w 1806607"/>
                <a:gd name="connsiteY10-1672" fmla="*/ 2008556 h 2649906"/>
                <a:gd name="connsiteX11-1673" fmla="*/ 13239 w 1806607"/>
                <a:gd name="connsiteY11-1674" fmla="*/ 1799006 h 2649906"/>
                <a:gd name="connsiteX12-1675" fmla="*/ 1594389 w 1806607"/>
                <a:gd name="connsiteY12-1676" fmla="*/ 1694231 h 2649906"/>
                <a:gd name="connsiteX13-1677" fmla="*/ 1584864 w 1806607"/>
                <a:gd name="connsiteY13-1678" fmla="*/ 1427531 h 2649906"/>
                <a:gd name="connsiteX14-1679" fmla="*/ 1127664 w 1806607"/>
                <a:gd name="connsiteY14-1680" fmla="*/ 1437056 h 2649906"/>
                <a:gd name="connsiteX15-1681" fmla="*/ 943514 w 1806607"/>
                <a:gd name="connsiteY15-1682" fmla="*/ 1224331 h 2649906"/>
                <a:gd name="connsiteX16-1683" fmla="*/ 1575339 w 1806607"/>
                <a:gd name="connsiteY16-1684" fmla="*/ 1208456 h 2649906"/>
                <a:gd name="connsiteX17-1685" fmla="*/ 1422939 w 1806607"/>
                <a:gd name="connsiteY17-1686" fmla="*/ 789356 h 2649906"/>
                <a:gd name="connsiteX18-1687" fmla="*/ 378364 w 1806607"/>
                <a:gd name="connsiteY18-1688" fmla="*/ 887781 h 2649906"/>
                <a:gd name="connsiteX19-1689" fmla="*/ 565689 w 1806607"/>
                <a:gd name="connsiteY19-1690" fmla="*/ 589331 h 2649906"/>
                <a:gd name="connsiteX20-1691" fmla="*/ 1521589 w 1806607"/>
                <a:gd name="connsiteY20-1692" fmla="*/ 530636 h 2649906"/>
                <a:gd name="connsiteX21-1693" fmla="*/ 1647623 w 1806607"/>
                <a:gd name="connsiteY21-1694" fmla="*/ 384538 h 2649906"/>
                <a:gd name="connsiteX22-1695" fmla="*/ 1652014 w 1806607"/>
                <a:gd name="connsiteY22-1696" fmla="*/ 516278 h 2649906"/>
                <a:gd name="connsiteX23-1697" fmla="*/ 1651328 w 1806607"/>
                <a:gd name="connsiteY23-1698" fmla="*/ 516320 h 2649906"/>
                <a:gd name="connsiteX24-1699" fmla="*/ 1646936 w 1806607"/>
                <a:gd name="connsiteY24-1700" fmla="*/ 384570 h 2649906"/>
                <a:gd name="connsiteX25-1701" fmla="*/ 1647623 w 1806607"/>
                <a:gd name="connsiteY25-1702" fmla="*/ 384538 h 2649906"/>
                <a:gd name="connsiteX26-1703" fmla="*/ 942776 w 1806607"/>
                <a:gd name="connsiteY26-1704" fmla="*/ 0 h 2649906"/>
                <a:gd name="connsiteX27-1705" fmla="*/ 1067498 w 1806607"/>
                <a:gd name="connsiteY27-1706" fmla="*/ 75771 h 2649906"/>
                <a:gd name="connsiteX28-1707" fmla="*/ 1196553 w 1806607"/>
                <a:gd name="connsiteY28-1708" fmla="*/ 172276 h 2649906"/>
                <a:gd name="connsiteX29-1709" fmla="*/ 1285467 w 1806607"/>
                <a:gd name="connsiteY29-1710" fmla="*/ 253087 h 2649906"/>
                <a:gd name="connsiteX30-1711" fmla="*/ 1286018 w 1806607"/>
                <a:gd name="connsiteY30-1712" fmla="*/ 269869 h 2649906"/>
                <a:gd name="connsiteX31-1713" fmla="*/ 1127664 w 1806607"/>
                <a:gd name="connsiteY31-1714" fmla="*/ 284531 h 2649906"/>
                <a:gd name="connsiteX32-1715" fmla="*/ 1022889 w 1806607"/>
                <a:gd name="connsiteY32-1716" fmla="*/ 303581 h 2649906"/>
                <a:gd name="connsiteX33-1717" fmla="*/ 318039 w 1806607"/>
                <a:gd name="connsiteY33-1718" fmla="*/ 341681 h 2649906"/>
                <a:gd name="connsiteX34-1719" fmla="*/ 251364 w 1806607"/>
                <a:gd name="connsiteY34-1720" fmla="*/ 84506 h 2649906"/>
                <a:gd name="connsiteX35-1721" fmla="*/ 942776 w 1806607"/>
                <a:gd name="connsiteY35-1722" fmla="*/ 0 h 2649906"/>
                <a:gd name="connsiteX0-1723" fmla="*/ 1521589 w 1806607"/>
                <a:gd name="connsiteY0-1724" fmla="*/ 530636 h 2649906"/>
                <a:gd name="connsiteX1-1725" fmla="*/ 1584503 w 1806607"/>
                <a:gd name="connsiteY1-1726" fmla="*/ 631429 h 2649906"/>
                <a:gd name="connsiteX2-1727" fmla="*/ 1806607 w 1806607"/>
                <a:gd name="connsiteY2-1728" fmla="*/ 1465868 h 2649906"/>
                <a:gd name="connsiteX3-1729" fmla="*/ 1423799 w 1806607"/>
                <a:gd name="connsiteY3-1730" fmla="*/ 2532214 h 2649906"/>
                <a:gd name="connsiteX4-1731" fmla="*/ 1351320 w 1806607"/>
                <a:gd name="connsiteY4-1732" fmla="*/ 2611961 h 2649906"/>
                <a:gd name="connsiteX5-1733" fmla="*/ 1331513 w 1806607"/>
                <a:gd name="connsiteY5-1734" fmla="*/ 2630825 h 2649906"/>
                <a:gd name="connsiteX6-1735" fmla="*/ 835564 w 1806607"/>
                <a:gd name="connsiteY6-1736" fmla="*/ 2649906 h 2649906"/>
                <a:gd name="connsiteX7-1737" fmla="*/ 832389 w 1806607"/>
                <a:gd name="connsiteY7-1738" fmla="*/ 2427656 h 2649906"/>
                <a:gd name="connsiteX8-1739" fmla="*/ 1518189 w 1806607"/>
                <a:gd name="connsiteY8-1740" fmla="*/ 2360981 h 2649906"/>
                <a:gd name="connsiteX9-1741" fmla="*/ 1591214 w 1806607"/>
                <a:gd name="connsiteY9-1742" fmla="*/ 1913306 h 2649906"/>
                <a:gd name="connsiteX10-1743" fmla="*/ 162464 w 1806607"/>
                <a:gd name="connsiteY10-1744" fmla="*/ 2008556 h 2649906"/>
                <a:gd name="connsiteX11-1745" fmla="*/ 13239 w 1806607"/>
                <a:gd name="connsiteY11-1746" fmla="*/ 1799006 h 2649906"/>
                <a:gd name="connsiteX12-1747" fmla="*/ 1594389 w 1806607"/>
                <a:gd name="connsiteY12-1748" fmla="*/ 1694231 h 2649906"/>
                <a:gd name="connsiteX13-1749" fmla="*/ 1584864 w 1806607"/>
                <a:gd name="connsiteY13-1750" fmla="*/ 1427531 h 2649906"/>
                <a:gd name="connsiteX14-1751" fmla="*/ 1127664 w 1806607"/>
                <a:gd name="connsiteY14-1752" fmla="*/ 1437056 h 2649906"/>
                <a:gd name="connsiteX15-1753" fmla="*/ 943514 w 1806607"/>
                <a:gd name="connsiteY15-1754" fmla="*/ 1224331 h 2649906"/>
                <a:gd name="connsiteX16-1755" fmla="*/ 1575339 w 1806607"/>
                <a:gd name="connsiteY16-1756" fmla="*/ 1208456 h 2649906"/>
                <a:gd name="connsiteX17-1757" fmla="*/ 1422939 w 1806607"/>
                <a:gd name="connsiteY17-1758" fmla="*/ 789356 h 2649906"/>
                <a:gd name="connsiteX18-1759" fmla="*/ 378364 w 1806607"/>
                <a:gd name="connsiteY18-1760" fmla="*/ 887781 h 2649906"/>
                <a:gd name="connsiteX19-1761" fmla="*/ 578389 w 1806607"/>
                <a:gd name="connsiteY19-1762" fmla="*/ 652831 h 2649906"/>
                <a:gd name="connsiteX20-1763" fmla="*/ 1521589 w 1806607"/>
                <a:gd name="connsiteY20-1764" fmla="*/ 530636 h 2649906"/>
                <a:gd name="connsiteX21-1765" fmla="*/ 1647623 w 1806607"/>
                <a:gd name="connsiteY21-1766" fmla="*/ 384538 h 2649906"/>
                <a:gd name="connsiteX22-1767" fmla="*/ 1652014 w 1806607"/>
                <a:gd name="connsiteY22-1768" fmla="*/ 516278 h 2649906"/>
                <a:gd name="connsiteX23-1769" fmla="*/ 1651328 w 1806607"/>
                <a:gd name="connsiteY23-1770" fmla="*/ 516320 h 2649906"/>
                <a:gd name="connsiteX24-1771" fmla="*/ 1646936 w 1806607"/>
                <a:gd name="connsiteY24-1772" fmla="*/ 384570 h 2649906"/>
                <a:gd name="connsiteX25-1773" fmla="*/ 1647623 w 1806607"/>
                <a:gd name="connsiteY25-1774" fmla="*/ 384538 h 2649906"/>
                <a:gd name="connsiteX26-1775" fmla="*/ 942776 w 1806607"/>
                <a:gd name="connsiteY26-1776" fmla="*/ 0 h 2649906"/>
                <a:gd name="connsiteX27-1777" fmla="*/ 1067498 w 1806607"/>
                <a:gd name="connsiteY27-1778" fmla="*/ 75771 h 2649906"/>
                <a:gd name="connsiteX28-1779" fmla="*/ 1196553 w 1806607"/>
                <a:gd name="connsiteY28-1780" fmla="*/ 172276 h 2649906"/>
                <a:gd name="connsiteX29-1781" fmla="*/ 1285467 w 1806607"/>
                <a:gd name="connsiteY29-1782" fmla="*/ 253087 h 2649906"/>
                <a:gd name="connsiteX30-1783" fmla="*/ 1286018 w 1806607"/>
                <a:gd name="connsiteY30-1784" fmla="*/ 269869 h 2649906"/>
                <a:gd name="connsiteX31-1785" fmla="*/ 1127664 w 1806607"/>
                <a:gd name="connsiteY31-1786" fmla="*/ 284531 h 2649906"/>
                <a:gd name="connsiteX32-1787" fmla="*/ 1022889 w 1806607"/>
                <a:gd name="connsiteY32-1788" fmla="*/ 303581 h 2649906"/>
                <a:gd name="connsiteX33-1789" fmla="*/ 318039 w 1806607"/>
                <a:gd name="connsiteY33-1790" fmla="*/ 341681 h 2649906"/>
                <a:gd name="connsiteX34-1791" fmla="*/ 251364 w 1806607"/>
                <a:gd name="connsiteY34-1792" fmla="*/ 84506 h 2649906"/>
                <a:gd name="connsiteX35-1793" fmla="*/ 942776 w 1806607"/>
                <a:gd name="connsiteY35-1794" fmla="*/ 0 h 2649906"/>
                <a:gd name="connsiteX0-1795" fmla="*/ 1521589 w 1806607"/>
                <a:gd name="connsiteY0-1796" fmla="*/ 530636 h 2649906"/>
                <a:gd name="connsiteX1-1797" fmla="*/ 1584503 w 1806607"/>
                <a:gd name="connsiteY1-1798" fmla="*/ 631429 h 2649906"/>
                <a:gd name="connsiteX2-1799" fmla="*/ 1806607 w 1806607"/>
                <a:gd name="connsiteY2-1800" fmla="*/ 1465868 h 2649906"/>
                <a:gd name="connsiteX3-1801" fmla="*/ 1423799 w 1806607"/>
                <a:gd name="connsiteY3-1802" fmla="*/ 2532214 h 2649906"/>
                <a:gd name="connsiteX4-1803" fmla="*/ 1351320 w 1806607"/>
                <a:gd name="connsiteY4-1804" fmla="*/ 2611961 h 2649906"/>
                <a:gd name="connsiteX5-1805" fmla="*/ 1331513 w 1806607"/>
                <a:gd name="connsiteY5-1806" fmla="*/ 2630825 h 2649906"/>
                <a:gd name="connsiteX6-1807" fmla="*/ 835564 w 1806607"/>
                <a:gd name="connsiteY6-1808" fmla="*/ 2649906 h 2649906"/>
                <a:gd name="connsiteX7-1809" fmla="*/ 832389 w 1806607"/>
                <a:gd name="connsiteY7-1810" fmla="*/ 2427656 h 2649906"/>
                <a:gd name="connsiteX8-1811" fmla="*/ 1518189 w 1806607"/>
                <a:gd name="connsiteY8-1812" fmla="*/ 2360981 h 2649906"/>
                <a:gd name="connsiteX9-1813" fmla="*/ 1591214 w 1806607"/>
                <a:gd name="connsiteY9-1814" fmla="*/ 1913306 h 2649906"/>
                <a:gd name="connsiteX10-1815" fmla="*/ 162464 w 1806607"/>
                <a:gd name="connsiteY10-1816" fmla="*/ 2008556 h 2649906"/>
                <a:gd name="connsiteX11-1817" fmla="*/ 13239 w 1806607"/>
                <a:gd name="connsiteY11-1818" fmla="*/ 1799006 h 2649906"/>
                <a:gd name="connsiteX12-1819" fmla="*/ 1594389 w 1806607"/>
                <a:gd name="connsiteY12-1820" fmla="*/ 1694231 h 2649906"/>
                <a:gd name="connsiteX13-1821" fmla="*/ 1584864 w 1806607"/>
                <a:gd name="connsiteY13-1822" fmla="*/ 1427531 h 2649906"/>
                <a:gd name="connsiteX14-1823" fmla="*/ 1127664 w 1806607"/>
                <a:gd name="connsiteY14-1824" fmla="*/ 1437056 h 2649906"/>
                <a:gd name="connsiteX15-1825" fmla="*/ 943514 w 1806607"/>
                <a:gd name="connsiteY15-1826" fmla="*/ 1224331 h 2649906"/>
                <a:gd name="connsiteX16-1827" fmla="*/ 1575339 w 1806607"/>
                <a:gd name="connsiteY16-1828" fmla="*/ 1208456 h 2649906"/>
                <a:gd name="connsiteX17-1829" fmla="*/ 1422939 w 1806607"/>
                <a:gd name="connsiteY17-1830" fmla="*/ 789356 h 2649906"/>
                <a:gd name="connsiteX18-1831" fmla="*/ 378364 w 1806607"/>
                <a:gd name="connsiteY18-1832" fmla="*/ 887781 h 2649906"/>
                <a:gd name="connsiteX19-1833" fmla="*/ 578389 w 1806607"/>
                <a:gd name="connsiteY19-1834" fmla="*/ 652831 h 2649906"/>
                <a:gd name="connsiteX20-1835" fmla="*/ 1521589 w 1806607"/>
                <a:gd name="connsiteY20-1836" fmla="*/ 530636 h 2649906"/>
                <a:gd name="connsiteX21-1837" fmla="*/ 1647623 w 1806607"/>
                <a:gd name="connsiteY21-1838" fmla="*/ 384538 h 2649906"/>
                <a:gd name="connsiteX22-1839" fmla="*/ 1652014 w 1806607"/>
                <a:gd name="connsiteY22-1840" fmla="*/ 516278 h 2649906"/>
                <a:gd name="connsiteX23-1841" fmla="*/ 1651328 w 1806607"/>
                <a:gd name="connsiteY23-1842" fmla="*/ 516320 h 2649906"/>
                <a:gd name="connsiteX24-1843" fmla="*/ 1646936 w 1806607"/>
                <a:gd name="connsiteY24-1844" fmla="*/ 384570 h 2649906"/>
                <a:gd name="connsiteX25-1845" fmla="*/ 1647623 w 1806607"/>
                <a:gd name="connsiteY25-1846" fmla="*/ 384538 h 2649906"/>
                <a:gd name="connsiteX26-1847" fmla="*/ 942776 w 1806607"/>
                <a:gd name="connsiteY26-1848" fmla="*/ 0 h 2649906"/>
                <a:gd name="connsiteX27-1849" fmla="*/ 1067498 w 1806607"/>
                <a:gd name="connsiteY27-1850" fmla="*/ 75771 h 2649906"/>
                <a:gd name="connsiteX28-1851" fmla="*/ 1196553 w 1806607"/>
                <a:gd name="connsiteY28-1852" fmla="*/ 172276 h 2649906"/>
                <a:gd name="connsiteX29-1853" fmla="*/ 1285467 w 1806607"/>
                <a:gd name="connsiteY29-1854" fmla="*/ 253087 h 2649906"/>
                <a:gd name="connsiteX30-1855" fmla="*/ 1286018 w 1806607"/>
                <a:gd name="connsiteY30-1856" fmla="*/ 269869 h 2649906"/>
                <a:gd name="connsiteX31-1857" fmla="*/ 1127664 w 1806607"/>
                <a:gd name="connsiteY31-1858" fmla="*/ 284531 h 2649906"/>
                <a:gd name="connsiteX32-1859" fmla="*/ 1022889 w 1806607"/>
                <a:gd name="connsiteY32-1860" fmla="*/ 303581 h 2649906"/>
                <a:gd name="connsiteX33-1861" fmla="*/ 318039 w 1806607"/>
                <a:gd name="connsiteY33-1862" fmla="*/ 341681 h 2649906"/>
                <a:gd name="connsiteX34-1863" fmla="*/ 251364 w 1806607"/>
                <a:gd name="connsiteY34-1864" fmla="*/ 84506 h 2649906"/>
                <a:gd name="connsiteX35-1865" fmla="*/ 942776 w 1806607"/>
                <a:gd name="connsiteY35-1866" fmla="*/ 0 h 2649906"/>
                <a:gd name="connsiteX0-1867" fmla="*/ 1521589 w 1806607"/>
                <a:gd name="connsiteY0-1868" fmla="*/ 530636 h 2649906"/>
                <a:gd name="connsiteX1-1869" fmla="*/ 1584503 w 1806607"/>
                <a:gd name="connsiteY1-1870" fmla="*/ 631429 h 2649906"/>
                <a:gd name="connsiteX2-1871" fmla="*/ 1806607 w 1806607"/>
                <a:gd name="connsiteY2-1872" fmla="*/ 1465868 h 2649906"/>
                <a:gd name="connsiteX3-1873" fmla="*/ 1423799 w 1806607"/>
                <a:gd name="connsiteY3-1874" fmla="*/ 2532214 h 2649906"/>
                <a:gd name="connsiteX4-1875" fmla="*/ 1351320 w 1806607"/>
                <a:gd name="connsiteY4-1876" fmla="*/ 2611961 h 2649906"/>
                <a:gd name="connsiteX5-1877" fmla="*/ 1331513 w 1806607"/>
                <a:gd name="connsiteY5-1878" fmla="*/ 2630825 h 2649906"/>
                <a:gd name="connsiteX6-1879" fmla="*/ 835564 w 1806607"/>
                <a:gd name="connsiteY6-1880" fmla="*/ 2649906 h 2649906"/>
                <a:gd name="connsiteX7-1881" fmla="*/ 832389 w 1806607"/>
                <a:gd name="connsiteY7-1882" fmla="*/ 2427656 h 2649906"/>
                <a:gd name="connsiteX8-1883" fmla="*/ 1518189 w 1806607"/>
                <a:gd name="connsiteY8-1884" fmla="*/ 2360981 h 2649906"/>
                <a:gd name="connsiteX9-1885" fmla="*/ 1591214 w 1806607"/>
                <a:gd name="connsiteY9-1886" fmla="*/ 1913306 h 2649906"/>
                <a:gd name="connsiteX10-1887" fmla="*/ 162464 w 1806607"/>
                <a:gd name="connsiteY10-1888" fmla="*/ 2008556 h 2649906"/>
                <a:gd name="connsiteX11-1889" fmla="*/ 13239 w 1806607"/>
                <a:gd name="connsiteY11-1890" fmla="*/ 1799006 h 2649906"/>
                <a:gd name="connsiteX12-1891" fmla="*/ 1594389 w 1806607"/>
                <a:gd name="connsiteY12-1892" fmla="*/ 1694231 h 2649906"/>
                <a:gd name="connsiteX13-1893" fmla="*/ 1584864 w 1806607"/>
                <a:gd name="connsiteY13-1894" fmla="*/ 1427531 h 2649906"/>
                <a:gd name="connsiteX14-1895" fmla="*/ 1127664 w 1806607"/>
                <a:gd name="connsiteY14-1896" fmla="*/ 1437056 h 2649906"/>
                <a:gd name="connsiteX15-1897" fmla="*/ 943514 w 1806607"/>
                <a:gd name="connsiteY15-1898" fmla="*/ 1224331 h 2649906"/>
                <a:gd name="connsiteX16-1899" fmla="*/ 1575339 w 1806607"/>
                <a:gd name="connsiteY16-1900" fmla="*/ 1208456 h 2649906"/>
                <a:gd name="connsiteX17-1901" fmla="*/ 1422939 w 1806607"/>
                <a:gd name="connsiteY17-1902" fmla="*/ 789356 h 2649906"/>
                <a:gd name="connsiteX18-1903" fmla="*/ 378364 w 1806607"/>
                <a:gd name="connsiteY18-1904" fmla="*/ 887781 h 2649906"/>
                <a:gd name="connsiteX19-1905" fmla="*/ 578389 w 1806607"/>
                <a:gd name="connsiteY19-1906" fmla="*/ 652831 h 2649906"/>
                <a:gd name="connsiteX20-1907" fmla="*/ 1521589 w 1806607"/>
                <a:gd name="connsiteY20-1908" fmla="*/ 530636 h 2649906"/>
                <a:gd name="connsiteX21-1909" fmla="*/ 1647623 w 1806607"/>
                <a:gd name="connsiteY21-1910" fmla="*/ 384538 h 2649906"/>
                <a:gd name="connsiteX22-1911" fmla="*/ 1652014 w 1806607"/>
                <a:gd name="connsiteY22-1912" fmla="*/ 516278 h 2649906"/>
                <a:gd name="connsiteX23-1913" fmla="*/ 1651328 w 1806607"/>
                <a:gd name="connsiteY23-1914" fmla="*/ 516320 h 2649906"/>
                <a:gd name="connsiteX24-1915" fmla="*/ 1646936 w 1806607"/>
                <a:gd name="connsiteY24-1916" fmla="*/ 384570 h 2649906"/>
                <a:gd name="connsiteX25-1917" fmla="*/ 1647623 w 1806607"/>
                <a:gd name="connsiteY25-1918" fmla="*/ 384538 h 2649906"/>
                <a:gd name="connsiteX26-1919" fmla="*/ 942776 w 1806607"/>
                <a:gd name="connsiteY26-1920" fmla="*/ 0 h 2649906"/>
                <a:gd name="connsiteX27-1921" fmla="*/ 1067498 w 1806607"/>
                <a:gd name="connsiteY27-1922" fmla="*/ 75771 h 2649906"/>
                <a:gd name="connsiteX28-1923" fmla="*/ 1196553 w 1806607"/>
                <a:gd name="connsiteY28-1924" fmla="*/ 172276 h 2649906"/>
                <a:gd name="connsiteX29-1925" fmla="*/ 1285467 w 1806607"/>
                <a:gd name="connsiteY29-1926" fmla="*/ 253087 h 2649906"/>
                <a:gd name="connsiteX30-1927" fmla="*/ 1286018 w 1806607"/>
                <a:gd name="connsiteY30-1928" fmla="*/ 269869 h 2649906"/>
                <a:gd name="connsiteX31-1929" fmla="*/ 1127664 w 1806607"/>
                <a:gd name="connsiteY31-1930" fmla="*/ 284531 h 2649906"/>
                <a:gd name="connsiteX32-1931" fmla="*/ 1022889 w 1806607"/>
                <a:gd name="connsiteY32-1932" fmla="*/ 303581 h 2649906"/>
                <a:gd name="connsiteX33-1933" fmla="*/ 318039 w 1806607"/>
                <a:gd name="connsiteY33-1934" fmla="*/ 341681 h 2649906"/>
                <a:gd name="connsiteX34-1935" fmla="*/ 251364 w 1806607"/>
                <a:gd name="connsiteY34-1936" fmla="*/ 84506 h 2649906"/>
                <a:gd name="connsiteX35-1937" fmla="*/ 942776 w 1806607"/>
                <a:gd name="connsiteY35-1938" fmla="*/ 0 h 2649906"/>
                <a:gd name="connsiteX0-1939" fmla="*/ 1521589 w 1806607"/>
                <a:gd name="connsiteY0-1940" fmla="*/ 530636 h 2649906"/>
                <a:gd name="connsiteX1-1941" fmla="*/ 1584503 w 1806607"/>
                <a:gd name="connsiteY1-1942" fmla="*/ 631429 h 2649906"/>
                <a:gd name="connsiteX2-1943" fmla="*/ 1806607 w 1806607"/>
                <a:gd name="connsiteY2-1944" fmla="*/ 1465868 h 2649906"/>
                <a:gd name="connsiteX3-1945" fmla="*/ 1423799 w 1806607"/>
                <a:gd name="connsiteY3-1946" fmla="*/ 2532214 h 2649906"/>
                <a:gd name="connsiteX4-1947" fmla="*/ 1351320 w 1806607"/>
                <a:gd name="connsiteY4-1948" fmla="*/ 2611961 h 2649906"/>
                <a:gd name="connsiteX5-1949" fmla="*/ 1331513 w 1806607"/>
                <a:gd name="connsiteY5-1950" fmla="*/ 2630825 h 2649906"/>
                <a:gd name="connsiteX6-1951" fmla="*/ 835564 w 1806607"/>
                <a:gd name="connsiteY6-1952" fmla="*/ 2649906 h 2649906"/>
                <a:gd name="connsiteX7-1953" fmla="*/ 832389 w 1806607"/>
                <a:gd name="connsiteY7-1954" fmla="*/ 2427656 h 2649906"/>
                <a:gd name="connsiteX8-1955" fmla="*/ 1518189 w 1806607"/>
                <a:gd name="connsiteY8-1956" fmla="*/ 2360981 h 2649906"/>
                <a:gd name="connsiteX9-1957" fmla="*/ 1591214 w 1806607"/>
                <a:gd name="connsiteY9-1958" fmla="*/ 1913306 h 2649906"/>
                <a:gd name="connsiteX10-1959" fmla="*/ 162464 w 1806607"/>
                <a:gd name="connsiteY10-1960" fmla="*/ 2008556 h 2649906"/>
                <a:gd name="connsiteX11-1961" fmla="*/ 13239 w 1806607"/>
                <a:gd name="connsiteY11-1962" fmla="*/ 1799006 h 2649906"/>
                <a:gd name="connsiteX12-1963" fmla="*/ 1594389 w 1806607"/>
                <a:gd name="connsiteY12-1964" fmla="*/ 1694231 h 2649906"/>
                <a:gd name="connsiteX13-1965" fmla="*/ 1584864 w 1806607"/>
                <a:gd name="connsiteY13-1966" fmla="*/ 1427531 h 2649906"/>
                <a:gd name="connsiteX14-1967" fmla="*/ 1127664 w 1806607"/>
                <a:gd name="connsiteY14-1968" fmla="*/ 1437056 h 2649906"/>
                <a:gd name="connsiteX15-1969" fmla="*/ 943514 w 1806607"/>
                <a:gd name="connsiteY15-1970" fmla="*/ 1224331 h 2649906"/>
                <a:gd name="connsiteX16-1971" fmla="*/ 1575339 w 1806607"/>
                <a:gd name="connsiteY16-1972" fmla="*/ 1208456 h 2649906"/>
                <a:gd name="connsiteX17-1973" fmla="*/ 1422939 w 1806607"/>
                <a:gd name="connsiteY17-1974" fmla="*/ 789356 h 2649906"/>
                <a:gd name="connsiteX18-1975" fmla="*/ 378364 w 1806607"/>
                <a:gd name="connsiteY18-1976" fmla="*/ 887781 h 2649906"/>
                <a:gd name="connsiteX19-1977" fmla="*/ 578389 w 1806607"/>
                <a:gd name="connsiteY19-1978" fmla="*/ 652831 h 2649906"/>
                <a:gd name="connsiteX20-1979" fmla="*/ 1521589 w 1806607"/>
                <a:gd name="connsiteY20-1980" fmla="*/ 530636 h 2649906"/>
                <a:gd name="connsiteX21-1981" fmla="*/ 1647623 w 1806607"/>
                <a:gd name="connsiteY21-1982" fmla="*/ 384538 h 2649906"/>
                <a:gd name="connsiteX22-1983" fmla="*/ 1652014 w 1806607"/>
                <a:gd name="connsiteY22-1984" fmla="*/ 516278 h 2649906"/>
                <a:gd name="connsiteX23-1985" fmla="*/ 1651328 w 1806607"/>
                <a:gd name="connsiteY23-1986" fmla="*/ 516320 h 2649906"/>
                <a:gd name="connsiteX24-1987" fmla="*/ 1646936 w 1806607"/>
                <a:gd name="connsiteY24-1988" fmla="*/ 384570 h 2649906"/>
                <a:gd name="connsiteX25-1989" fmla="*/ 1647623 w 1806607"/>
                <a:gd name="connsiteY25-1990" fmla="*/ 384538 h 2649906"/>
                <a:gd name="connsiteX26-1991" fmla="*/ 942776 w 1806607"/>
                <a:gd name="connsiteY26-1992" fmla="*/ 0 h 2649906"/>
                <a:gd name="connsiteX27-1993" fmla="*/ 1067498 w 1806607"/>
                <a:gd name="connsiteY27-1994" fmla="*/ 75771 h 2649906"/>
                <a:gd name="connsiteX28-1995" fmla="*/ 1196553 w 1806607"/>
                <a:gd name="connsiteY28-1996" fmla="*/ 172276 h 2649906"/>
                <a:gd name="connsiteX29-1997" fmla="*/ 1285467 w 1806607"/>
                <a:gd name="connsiteY29-1998" fmla="*/ 253087 h 2649906"/>
                <a:gd name="connsiteX30-1999" fmla="*/ 1286018 w 1806607"/>
                <a:gd name="connsiteY30-2000" fmla="*/ 269869 h 2649906"/>
                <a:gd name="connsiteX31-2001" fmla="*/ 1127664 w 1806607"/>
                <a:gd name="connsiteY31-2002" fmla="*/ 284531 h 2649906"/>
                <a:gd name="connsiteX32-2003" fmla="*/ 1022889 w 1806607"/>
                <a:gd name="connsiteY32-2004" fmla="*/ 303581 h 2649906"/>
                <a:gd name="connsiteX33-2005" fmla="*/ 318039 w 1806607"/>
                <a:gd name="connsiteY33-2006" fmla="*/ 341681 h 2649906"/>
                <a:gd name="connsiteX34-2007" fmla="*/ 251364 w 1806607"/>
                <a:gd name="connsiteY34-2008" fmla="*/ 84506 h 2649906"/>
                <a:gd name="connsiteX35-2009" fmla="*/ 942776 w 1806607"/>
                <a:gd name="connsiteY35-2010" fmla="*/ 0 h 2649906"/>
                <a:gd name="connsiteX0-2011" fmla="*/ 1521589 w 1806607"/>
                <a:gd name="connsiteY0-2012" fmla="*/ 530636 h 2649906"/>
                <a:gd name="connsiteX1-2013" fmla="*/ 1584503 w 1806607"/>
                <a:gd name="connsiteY1-2014" fmla="*/ 631429 h 2649906"/>
                <a:gd name="connsiteX2-2015" fmla="*/ 1806607 w 1806607"/>
                <a:gd name="connsiteY2-2016" fmla="*/ 1465868 h 2649906"/>
                <a:gd name="connsiteX3-2017" fmla="*/ 1423799 w 1806607"/>
                <a:gd name="connsiteY3-2018" fmla="*/ 2532214 h 2649906"/>
                <a:gd name="connsiteX4-2019" fmla="*/ 1351320 w 1806607"/>
                <a:gd name="connsiteY4-2020" fmla="*/ 2611961 h 2649906"/>
                <a:gd name="connsiteX5-2021" fmla="*/ 1331513 w 1806607"/>
                <a:gd name="connsiteY5-2022" fmla="*/ 2630825 h 2649906"/>
                <a:gd name="connsiteX6-2023" fmla="*/ 835564 w 1806607"/>
                <a:gd name="connsiteY6-2024" fmla="*/ 2649906 h 2649906"/>
                <a:gd name="connsiteX7-2025" fmla="*/ 832389 w 1806607"/>
                <a:gd name="connsiteY7-2026" fmla="*/ 2427656 h 2649906"/>
                <a:gd name="connsiteX8-2027" fmla="*/ 1518189 w 1806607"/>
                <a:gd name="connsiteY8-2028" fmla="*/ 2360981 h 2649906"/>
                <a:gd name="connsiteX9-2029" fmla="*/ 1591214 w 1806607"/>
                <a:gd name="connsiteY9-2030" fmla="*/ 1913306 h 2649906"/>
                <a:gd name="connsiteX10-2031" fmla="*/ 162464 w 1806607"/>
                <a:gd name="connsiteY10-2032" fmla="*/ 2008556 h 2649906"/>
                <a:gd name="connsiteX11-2033" fmla="*/ 13239 w 1806607"/>
                <a:gd name="connsiteY11-2034" fmla="*/ 1799006 h 2649906"/>
                <a:gd name="connsiteX12-2035" fmla="*/ 1594389 w 1806607"/>
                <a:gd name="connsiteY12-2036" fmla="*/ 1694231 h 2649906"/>
                <a:gd name="connsiteX13-2037" fmla="*/ 1584864 w 1806607"/>
                <a:gd name="connsiteY13-2038" fmla="*/ 1427531 h 2649906"/>
                <a:gd name="connsiteX14-2039" fmla="*/ 1127664 w 1806607"/>
                <a:gd name="connsiteY14-2040" fmla="*/ 1437056 h 2649906"/>
                <a:gd name="connsiteX15-2041" fmla="*/ 943514 w 1806607"/>
                <a:gd name="connsiteY15-2042" fmla="*/ 1224331 h 2649906"/>
                <a:gd name="connsiteX16-2043" fmla="*/ 1575339 w 1806607"/>
                <a:gd name="connsiteY16-2044" fmla="*/ 1208456 h 2649906"/>
                <a:gd name="connsiteX17-2045" fmla="*/ 1422939 w 1806607"/>
                <a:gd name="connsiteY17-2046" fmla="*/ 789356 h 2649906"/>
                <a:gd name="connsiteX18-2047" fmla="*/ 378364 w 1806607"/>
                <a:gd name="connsiteY18-2048" fmla="*/ 887781 h 2649906"/>
                <a:gd name="connsiteX19-2049" fmla="*/ 578389 w 1806607"/>
                <a:gd name="connsiteY19-2050" fmla="*/ 652831 h 2649906"/>
                <a:gd name="connsiteX20-2051" fmla="*/ 1521589 w 1806607"/>
                <a:gd name="connsiteY20-2052" fmla="*/ 530636 h 2649906"/>
                <a:gd name="connsiteX21-2053" fmla="*/ 1647623 w 1806607"/>
                <a:gd name="connsiteY21-2054" fmla="*/ 384538 h 2649906"/>
                <a:gd name="connsiteX22-2055" fmla="*/ 1652014 w 1806607"/>
                <a:gd name="connsiteY22-2056" fmla="*/ 516278 h 2649906"/>
                <a:gd name="connsiteX23-2057" fmla="*/ 1651328 w 1806607"/>
                <a:gd name="connsiteY23-2058" fmla="*/ 516320 h 2649906"/>
                <a:gd name="connsiteX24-2059" fmla="*/ 1646936 w 1806607"/>
                <a:gd name="connsiteY24-2060" fmla="*/ 384570 h 2649906"/>
                <a:gd name="connsiteX25-2061" fmla="*/ 1647623 w 1806607"/>
                <a:gd name="connsiteY25-2062" fmla="*/ 384538 h 2649906"/>
                <a:gd name="connsiteX26-2063" fmla="*/ 942776 w 1806607"/>
                <a:gd name="connsiteY26-2064" fmla="*/ 0 h 2649906"/>
                <a:gd name="connsiteX27-2065" fmla="*/ 1067498 w 1806607"/>
                <a:gd name="connsiteY27-2066" fmla="*/ 75771 h 2649906"/>
                <a:gd name="connsiteX28-2067" fmla="*/ 1196553 w 1806607"/>
                <a:gd name="connsiteY28-2068" fmla="*/ 172276 h 2649906"/>
                <a:gd name="connsiteX29-2069" fmla="*/ 1285467 w 1806607"/>
                <a:gd name="connsiteY29-2070" fmla="*/ 253087 h 2649906"/>
                <a:gd name="connsiteX30-2071" fmla="*/ 1286018 w 1806607"/>
                <a:gd name="connsiteY30-2072" fmla="*/ 269869 h 2649906"/>
                <a:gd name="connsiteX31-2073" fmla="*/ 1127664 w 1806607"/>
                <a:gd name="connsiteY31-2074" fmla="*/ 284531 h 2649906"/>
                <a:gd name="connsiteX32-2075" fmla="*/ 1022889 w 1806607"/>
                <a:gd name="connsiteY32-2076" fmla="*/ 303581 h 2649906"/>
                <a:gd name="connsiteX33-2077" fmla="*/ 254539 w 1806607"/>
                <a:gd name="connsiteY33-2078" fmla="*/ 443281 h 2649906"/>
                <a:gd name="connsiteX34-2079" fmla="*/ 251364 w 1806607"/>
                <a:gd name="connsiteY34-2080" fmla="*/ 84506 h 2649906"/>
                <a:gd name="connsiteX35-2081" fmla="*/ 942776 w 1806607"/>
                <a:gd name="connsiteY35-2082" fmla="*/ 0 h 2649906"/>
                <a:gd name="connsiteX0-2083" fmla="*/ 1521589 w 1806607"/>
                <a:gd name="connsiteY0-2084" fmla="*/ 530636 h 2649906"/>
                <a:gd name="connsiteX1-2085" fmla="*/ 1584503 w 1806607"/>
                <a:gd name="connsiteY1-2086" fmla="*/ 631429 h 2649906"/>
                <a:gd name="connsiteX2-2087" fmla="*/ 1806607 w 1806607"/>
                <a:gd name="connsiteY2-2088" fmla="*/ 1465868 h 2649906"/>
                <a:gd name="connsiteX3-2089" fmla="*/ 1423799 w 1806607"/>
                <a:gd name="connsiteY3-2090" fmla="*/ 2532214 h 2649906"/>
                <a:gd name="connsiteX4-2091" fmla="*/ 1351320 w 1806607"/>
                <a:gd name="connsiteY4-2092" fmla="*/ 2611961 h 2649906"/>
                <a:gd name="connsiteX5-2093" fmla="*/ 1331513 w 1806607"/>
                <a:gd name="connsiteY5-2094" fmla="*/ 2630825 h 2649906"/>
                <a:gd name="connsiteX6-2095" fmla="*/ 835564 w 1806607"/>
                <a:gd name="connsiteY6-2096" fmla="*/ 2649906 h 2649906"/>
                <a:gd name="connsiteX7-2097" fmla="*/ 832389 w 1806607"/>
                <a:gd name="connsiteY7-2098" fmla="*/ 2427656 h 2649906"/>
                <a:gd name="connsiteX8-2099" fmla="*/ 1518189 w 1806607"/>
                <a:gd name="connsiteY8-2100" fmla="*/ 2360981 h 2649906"/>
                <a:gd name="connsiteX9-2101" fmla="*/ 1591214 w 1806607"/>
                <a:gd name="connsiteY9-2102" fmla="*/ 1913306 h 2649906"/>
                <a:gd name="connsiteX10-2103" fmla="*/ 162464 w 1806607"/>
                <a:gd name="connsiteY10-2104" fmla="*/ 2008556 h 2649906"/>
                <a:gd name="connsiteX11-2105" fmla="*/ 13239 w 1806607"/>
                <a:gd name="connsiteY11-2106" fmla="*/ 1799006 h 2649906"/>
                <a:gd name="connsiteX12-2107" fmla="*/ 1594389 w 1806607"/>
                <a:gd name="connsiteY12-2108" fmla="*/ 1694231 h 2649906"/>
                <a:gd name="connsiteX13-2109" fmla="*/ 1584864 w 1806607"/>
                <a:gd name="connsiteY13-2110" fmla="*/ 1427531 h 2649906"/>
                <a:gd name="connsiteX14-2111" fmla="*/ 1127664 w 1806607"/>
                <a:gd name="connsiteY14-2112" fmla="*/ 1437056 h 2649906"/>
                <a:gd name="connsiteX15-2113" fmla="*/ 943514 w 1806607"/>
                <a:gd name="connsiteY15-2114" fmla="*/ 1224331 h 2649906"/>
                <a:gd name="connsiteX16-2115" fmla="*/ 1575339 w 1806607"/>
                <a:gd name="connsiteY16-2116" fmla="*/ 1208456 h 2649906"/>
                <a:gd name="connsiteX17-2117" fmla="*/ 1422939 w 1806607"/>
                <a:gd name="connsiteY17-2118" fmla="*/ 789356 h 2649906"/>
                <a:gd name="connsiteX18-2119" fmla="*/ 378364 w 1806607"/>
                <a:gd name="connsiteY18-2120" fmla="*/ 887781 h 2649906"/>
                <a:gd name="connsiteX19-2121" fmla="*/ 578389 w 1806607"/>
                <a:gd name="connsiteY19-2122" fmla="*/ 652831 h 2649906"/>
                <a:gd name="connsiteX20-2123" fmla="*/ 1521589 w 1806607"/>
                <a:gd name="connsiteY20-2124" fmla="*/ 530636 h 2649906"/>
                <a:gd name="connsiteX21-2125" fmla="*/ 1647623 w 1806607"/>
                <a:gd name="connsiteY21-2126" fmla="*/ 384538 h 2649906"/>
                <a:gd name="connsiteX22-2127" fmla="*/ 1652014 w 1806607"/>
                <a:gd name="connsiteY22-2128" fmla="*/ 516278 h 2649906"/>
                <a:gd name="connsiteX23-2129" fmla="*/ 1651328 w 1806607"/>
                <a:gd name="connsiteY23-2130" fmla="*/ 516320 h 2649906"/>
                <a:gd name="connsiteX24-2131" fmla="*/ 1646936 w 1806607"/>
                <a:gd name="connsiteY24-2132" fmla="*/ 384570 h 2649906"/>
                <a:gd name="connsiteX25-2133" fmla="*/ 1647623 w 1806607"/>
                <a:gd name="connsiteY25-2134" fmla="*/ 384538 h 2649906"/>
                <a:gd name="connsiteX26-2135" fmla="*/ 942776 w 1806607"/>
                <a:gd name="connsiteY26-2136" fmla="*/ 0 h 2649906"/>
                <a:gd name="connsiteX27-2137" fmla="*/ 1067498 w 1806607"/>
                <a:gd name="connsiteY27-2138" fmla="*/ 75771 h 2649906"/>
                <a:gd name="connsiteX28-2139" fmla="*/ 1196553 w 1806607"/>
                <a:gd name="connsiteY28-2140" fmla="*/ 172276 h 2649906"/>
                <a:gd name="connsiteX29-2141" fmla="*/ 1285467 w 1806607"/>
                <a:gd name="connsiteY29-2142" fmla="*/ 253087 h 2649906"/>
                <a:gd name="connsiteX30-2143" fmla="*/ 1286018 w 1806607"/>
                <a:gd name="connsiteY30-2144" fmla="*/ 269869 h 2649906"/>
                <a:gd name="connsiteX31-2145" fmla="*/ 1127664 w 1806607"/>
                <a:gd name="connsiteY31-2146" fmla="*/ 284531 h 2649906"/>
                <a:gd name="connsiteX32-2147" fmla="*/ 1022889 w 1806607"/>
                <a:gd name="connsiteY32-2148" fmla="*/ 303581 h 2649906"/>
                <a:gd name="connsiteX33-2149" fmla="*/ 254539 w 1806607"/>
                <a:gd name="connsiteY33-2150" fmla="*/ 443281 h 2649906"/>
                <a:gd name="connsiteX34-2151" fmla="*/ 283114 w 1806607"/>
                <a:gd name="connsiteY34-2152" fmla="*/ 141656 h 2649906"/>
                <a:gd name="connsiteX35-2153" fmla="*/ 942776 w 1806607"/>
                <a:gd name="connsiteY35-2154" fmla="*/ 0 h 2649906"/>
                <a:gd name="connsiteX0-2155" fmla="*/ 1521589 w 1806607"/>
                <a:gd name="connsiteY0-2156" fmla="*/ 530636 h 2649906"/>
                <a:gd name="connsiteX1-2157" fmla="*/ 1584503 w 1806607"/>
                <a:gd name="connsiteY1-2158" fmla="*/ 631429 h 2649906"/>
                <a:gd name="connsiteX2-2159" fmla="*/ 1806607 w 1806607"/>
                <a:gd name="connsiteY2-2160" fmla="*/ 1465868 h 2649906"/>
                <a:gd name="connsiteX3-2161" fmla="*/ 1423799 w 1806607"/>
                <a:gd name="connsiteY3-2162" fmla="*/ 2532214 h 2649906"/>
                <a:gd name="connsiteX4-2163" fmla="*/ 1351320 w 1806607"/>
                <a:gd name="connsiteY4-2164" fmla="*/ 2611961 h 2649906"/>
                <a:gd name="connsiteX5-2165" fmla="*/ 1331513 w 1806607"/>
                <a:gd name="connsiteY5-2166" fmla="*/ 2630825 h 2649906"/>
                <a:gd name="connsiteX6-2167" fmla="*/ 835564 w 1806607"/>
                <a:gd name="connsiteY6-2168" fmla="*/ 2649906 h 2649906"/>
                <a:gd name="connsiteX7-2169" fmla="*/ 832389 w 1806607"/>
                <a:gd name="connsiteY7-2170" fmla="*/ 2427656 h 2649906"/>
                <a:gd name="connsiteX8-2171" fmla="*/ 1518189 w 1806607"/>
                <a:gd name="connsiteY8-2172" fmla="*/ 2360981 h 2649906"/>
                <a:gd name="connsiteX9-2173" fmla="*/ 1591214 w 1806607"/>
                <a:gd name="connsiteY9-2174" fmla="*/ 1913306 h 2649906"/>
                <a:gd name="connsiteX10-2175" fmla="*/ 162464 w 1806607"/>
                <a:gd name="connsiteY10-2176" fmla="*/ 2008556 h 2649906"/>
                <a:gd name="connsiteX11-2177" fmla="*/ 13239 w 1806607"/>
                <a:gd name="connsiteY11-2178" fmla="*/ 1799006 h 2649906"/>
                <a:gd name="connsiteX12-2179" fmla="*/ 1594389 w 1806607"/>
                <a:gd name="connsiteY12-2180" fmla="*/ 1694231 h 2649906"/>
                <a:gd name="connsiteX13-2181" fmla="*/ 1584864 w 1806607"/>
                <a:gd name="connsiteY13-2182" fmla="*/ 1427531 h 2649906"/>
                <a:gd name="connsiteX14-2183" fmla="*/ 1127664 w 1806607"/>
                <a:gd name="connsiteY14-2184" fmla="*/ 1437056 h 2649906"/>
                <a:gd name="connsiteX15-2185" fmla="*/ 943514 w 1806607"/>
                <a:gd name="connsiteY15-2186" fmla="*/ 1224331 h 2649906"/>
                <a:gd name="connsiteX16-2187" fmla="*/ 1575339 w 1806607"/>
                <a:gd name="connsiteY16-2188" fmla="*/ 1208456 h 2649906"/>
                <a:gd name="connsiteX17-2189" fmla="*/ 1422939 w 1806607"/>
                <a:gd name="connsiteY17-2190" fmla="*/ 789356 h 2649906"/>
                <a:gd name="connsiteX18-2191" fmla="*/ 378364 w 1806607"/>
                <a:gd name="connsiteY18-2192" fmla="*/ 887781 h 2649906"/>
                <a:gd name="connsiteX19-2193" fmla="*/ 578389 w 1806607"/>
                <a:gd name="connsiteY19-2194" fmla="*/ 652831 h 2649906"/>
                <a:gd name="connsiteX20-2195" fmla="*/ 1521589 w 1806607"/>
                <a:gd name="connsiteY20-2196" fmla="*/ 530636 h 2649906"/>
                <a:gd name="connsiteX21-2197" fmla="*/ 1647623 w 1806607"/>
                <a:gd name="connsiteY21-2198" fmla="*/ 384538 h 2649906"/>
                <a:gd name="connsiteX22-2199" fmla="*/ 1652014 w 1806607"/>
                <a:gd name="connsiteY22-2200" fmla="*/ 516278 h 2649906"/>
                <a:gd name="connsiteX23-2201" fmla="*/ 1651328 w 1806607"/>
                <a:gd name="connsiteY23-2202" fmla="*/ 516320 h 2649906"/>
                <a:gd name="connsiteX24-2203" fmla="*/ 1646936 w 1806607"/>
                <a:gd name="connsiteY24-2204" fmla="*/ 384570 h 2649906"/>
                <a:gd name="connsiteX25-2205" fmla="*/ 1647623 w 1806607"/>
                <a:gd name="connsiteY25-2206" fmla="*/ 384538 h 2649906"/>
                <a:gd name="connsiteX26-2207" fmla="*/ 942776 w 1806607"/>
                <a:gd name="connsiteY26-2208" fmla="*/ 0 h 2649906"/>
                <a:gd name="connsiteX27-2209" fmla="*/ 1067498 w 1806607"/>
                <a:gd name="connsiteY27-2210" fmla="*/ 75771 h 2649906"/>
                <a:gd name="connsiteX28-2211" fmla="*/ 1196553 w 1806607"/>
                <a:gd name="connsiteY28-2212" fmla="*/ 172276 h 2649906"/>
                <a:gd name="connsiteX29-2213" fmla="*/ 1285467 w 1806607"/>
                <a:gd name="connsiteY29-2214" fmla="*/ 253087 h 2649906"/>
                <a:gd name="connsiteX30-2215" fmla="*/ 1286018 w 1806607"/>
                <a:gd name="connsiteY30-2216" fmla="*/ 269869 h 2649906"/>
                <a:gd name="connsiteX31-2217" fmla="*/ 1127664 w 1806607"/>
                <a:gd name="connsiteY31-2218" fmla="*/ 284531 h 2649906"/>
                <a:gd name="connsiteX32-2219" fmla="*/ 1022889 w 1806607"/>
                <a:gd name="connsiteY32-2220" fmla="*/ 303581 h 2649906"/>
                <a:gd name="connsiteX33-2221" fmla="*/ 254539 w 1806607"/>
                <a:gd name="connsiteY33-2222" fmla="*/ 443281 h 2649906"/>
                <a:gd name="connsiteX34-2223" fmla="*/ 283114 w 1806607"/>
                <a:gd name="connsiteY34-2224" fmla="*/ 141656 h 2649906"/>
                <a:gd name="connsiteX35-2225" fmla="*/ 942776 w 1806607"/>
                <a:gd name="connsiteY35-2226" fmla="*/ 0 h 2649906"/>
                <a:gd name="connsiteX0-2227" fmla="*/ 1521589 w 1806607"/>
                <a:gd name="connsiteY0-2228" fmla="*/ 530636 h 2649906"/>
                <a:gd name="connsiteX1-2229" fmla="*/ 1584503 w 1806607"/>
                <a:gd name="connsiteY1-2230" fmla="*/ 631429 h 2649906"/>
                <a:gd name="connsiteX2-2231" fmla="*/ 1806607 w 1806607"/>
                <a:gd name="connsiteY2-2232" fmla="*/ 1465868 h 2649906"/>
                <a:gd name="connsiteX3-2233" fmla="*/ 1423799 w 1806607"/>
                <a:gd name="connsiteY3-2234" fmla="*/ 2532214 h 2649906"/>
                <a:gd name="connsiteX4-2235" fmla="*/ 1351320 w 1806607"/>
                <a:gd name="connsiteY4-2236" fmla="*/ 2611961 h 2649906"/>
                <a:gd name="connsiteX5-2237" fmla="*/ 1331513 w 1806607"/>
                <a:gd name="connsiteY5-2238" fmla="*/ 2630825 h 2649906"/>
                <a:gd name="connsiteX6-2239" fmla="*/ 835564 w 1806607"/>
                <a:gd name="connsiteY6-2240" fmla="*/ 2649906 h 2649906"/>
                <a:gd name="connsiteX7-2241" fmla="*/ 832389 w 1806607"/>
                <a:gd name="connsiteY7-2242" fmla="*/ 2427656 h 2649906"/>
                <a:gd name="connsiteX8-2243" fmla="*/ 1518189 w 1806607"/>
                <a:gd name="connsiteY8-2244" fmla="*/ 2360981 h 2649906"/>
                <a:gd name="connsiteX9-2245" fmla="*/ 1591214 w 1806607"/>
                <a:gd name="connsiteY9-2246" fmla="*/ 1913306 h 2649906"/>
                <a:gd name="connsiteX10-2247" fmla="*/ 162464 w 1806607"/>
                <a:gd name="connsiteY10-2248" fmla="*/ 2008556 h 2649906"/>
                <a:gd name="connsiteX11-2249" fmla="*/ 13239 w 1806607"/>
                <a:gd name="connsiteY11-2250" fmla="*/ 1799006 h 2649906"/>
                <a:gd name="connsiteX12-2251" fmla="*/ 1594389 w 1806607"/>
                <a:gd name="connsiteY12-2252" fmla="*/ 1694231 h 2649906"/>
                <a:gd name="connsiteX13-2253" fmla="*/ 1584864 w 1806607"/>
                <a:gd name="connsiteY13-2254" fmla="*/ 1427531 h 2649906"/>
                <a:gd name="connsiteX14-2255" fmla="*/ 1127664 w 1806607"/>
                <a:gd name="connsiteY14-2256" fmla="*/ 1437056 h 2649906"/>
                <a:gd name="connsiteX15-2257" fmla="*/ 943514 w 1806607"/>
                <a:gd name="connsiteY15-2258" fmla="*/ 1224331 h 2649906"/>
                <a:gd name="connsiteX16-2259" fmla="*/ 1575339 w 1806607"/>
                <a:gd name="connsiteY16-2260" fmla="*/ 1208456 h 2649906"/>
                <a:gd name="connsiteX17-2261" fmla="*/ 1422939 w 1806607"/>
                <a:gd name="connsiteY17-2262" fmla="*/ 789356 h 2649906"/>
                <a:gd name="connsiteX18-2263" fmla="*/ 378364 w 1806607"/>
                <a:gd name="connsiteY18-2264" fmla="*/ 887781 h 2649906"/>
                <a:gd name="connsiteX19-2265" fmla="*/ 578389 w 1806607"/>
                <a:gd name="connsiteY19-2266" fmla="*/ 652831 h 2649906"/>
                <a:gd name="connsiteX20-2267" fmla="*/ 1521589 w 1806607"/>
                <a:gd name="connsiteY20-2268" fmla="*/ 530636 h 2649906"/>
                <a:gd name="connsiteX21-2269" fmla="*/ 1647623 w 1806607"/>
                <a:gd name="connsiteY21-2270" fmla="*/ 384538 h 2649906"/>
                <a:gd name="connsiteX22-2271" fmla="*/ 1652014 w 1806607"/>
                <a:gd name="connsiteY22-2272" fmla="*/ 516278 h 2649906"/>
                <a:gd name="connsiteX23-2273" fmla="*/ 1651328 w 1806607"/>
                <a:gd name="connsiteY23-2274" fmla="*/ 516320 h 2649906"/>
                <a:gd name="connsiteX24-2275" fmla="*/ 1646936 w 1806607"/>
                <a:gd name="connsiteY24-2276" fmla="*/ 384570 h 2649906"/>
                <a:gd name="connsiteX25-2277" fmla="*/ 1647623 w 1806607"/>
                <a:gd name="connsiteY25-2278" fmla="*/ 384538 h 2649906"/>
                <a:gd name="connsiteX26-2279" fmla="*/ 942776 w 1806607"/>
                <a:gd name="connsiteY26-2280" fmla="*/ 0 h 2649906"/>
                <a:gd name="connsiteX27-2281" fmla="*/ 1067498 w 1806607"/>
                <a:gd name="connsiteY27-2282" fmla="*/ 75771 h 2649906"/>
                <a:gd name="connsiteX28-2283" fmla="*/ 1196553 w 1806607"/>
                <a:gd name="connsiteY28-2284" fmla="*/ 172276 h 2649906"/>
                <a:gd name="connsiteX29-2285" fmla="*/ 1285467 w 1806607"/>
                <a:gd name="connsiteY29-2286" fmla="*/ 253087 h 2649906"/>
                <a:gd name="connsiteX30-2287" fmla="*/ 1286018 w 1806607"/>
                <a:gd name="connsiteY30-2288" fmla="*/ 269869 h 2649906"/>
                <a:gd name="connsiteX31-2289" fmla="*/ 1127664 w 1806607"/>
                <a:gd name="connsiteY31-2290" fmla="*/ 284531 h 2649906"/>
                <a:gd name="connsiteX32-2291" fmla="*/ 1022889 w 1806607"/>
                <a:gd name="connsiteY32-2292" fmla="*/ 303581 h 2649906"/>
                <a:gd name="connsiteX33-2293" fmla="*/ 254539 w 1806607"/>
                <a:gd name="connsiteY33-2294" fmla="*/ 443281 h 2649906"/>
                <a:gd name="connsiteX34-2295" fmla="*/ 283114 w 1806607"/>
                <a:gd name="connsiteY34-2296" fmla="*/ 141656 h 2649906"/>
                <a:gd name="connsiteX35-2297" fmla="*/ 942776 w 1806607"/>
                <a:gd name="connsiteY35-2298" fmla="*/ 0 h 264990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133" y="connsiteY33-134"/>
                </a:cxn>
                <a:cxn ang="0">
                  <a:pos x="connsiteX34-135" y="connsiteY34-136"/>
                </a:cxn>
                <a:cxn ang="0">
                  <a:pos x="connsiteX35-137" y="connsiteY35-138"/>
                </a:cxn>
              </a:cxnLst>
              <a:rect l="l" t="t" r="r" b="b"/>
              <a:pathLst>
                <a:path w="1806607" h="2649906">
                  <a:moveTo>
                    <a:pt x="1521589" y="530636"/>
                  </a:moveTo>
                  <a:lnTo>
                    <a:pt x="1584503" y="631429"/>
                  </a:lnTo>
                  <a:cubicBezTo>
                    <a:pt x="1725799" y="877153"/>
                    <a:pt x="1806607" y="1162073"/>
                    <a:pt x="1806607" y="1465868"/>
                  </a:cubicBezTo>
                  <a:cubicBezTo>
                    <a:pt x="1806607" y="1870927"/>
                    <a:pt x="1662947" y="2242433"/>
                    <a:pt x="1423799" y="2532214"/>
                  </a:cubicBezTo>
                  <a:lnTo>
                    <a:pt x="1351320" y="2611961"/>
                  </a:lnTo>
                  <a:lnTo>
                    <a:pt x="1331513" y="2630825"/>
                  </a:lnTo>
                  <a:cubicBezTo>
                    <a:pt x="1155613" y="2639302"/>
                    <a:pt x="1011464" y="2647779"/>
                    <a:pt x="835564" y="2649906"/>
                  </a:cubicBezTo>
                  <a:cubicBezTo>
                    <a:pt x="762539" y="2586406"/>
                    <a:pt x="632364" y="2573706"/>
                    <a:pt x="832389" y="2427656"/>
                  </a:cubicBezTo>
                  <a:cubicBezTo>
                    <a:pt x="1207039" y="2322881"/>
                    <a:pt x="1283239" y="2370506"/>
                    <a:pt x="1518189" y="2360981"/>
                  </a:cubicBezTo>
                  <a:lnTo>
                    <a:pt x="1591214" y="1913306"/>
                  </a:lnTo>
                  <a:cubicBezTo>
                    <a:pt x="1098031" y="1919656"/>
                    <a:pt x="661997" y="2046656"/>
                    <a:pt x="162464" y="2008556"/>
                  </a:cubicBezTo>
                  <a:cubicBezTo>
                    <a:pt x="152939" y="1926006"/>
                    <a:pt x="-53436" y="1887906"/>
                    <a:pt x="13239" y="1799006"/>
                  </a:cubicBezTo>
                  <a:cubicBezTo>
                    <a:pt x="578389" y="1700581"/>
                    <a:pt x="1067339" y="1729156"/>
                    <a:pt x="1594389" y="1694231"/>
                  </a:cubicBezTo>
                  <a:lnTo>
                    <a:pt x="1584864" y="1427531"/>
                  </a:lnTo>
                  <a:cubicBezTo>
                    <a:pt x="1432464" y="1430706"/>
                    <a:pt x="1292764" y="1503731"/>
                    <a:pt x="1127664" y="1437056"/>
                  </a:cubicBezTo>
                  <a:cubicBezTo>
                    <a:pt x="994314" y="1376731"/>
                    <a:pt x="714914" y="1379906"/>
                    <a:pt x="943514" y="1224331"/>
                  </a:cubicBezTo>
                  <a:lnTo>
                    <a:pt x="1575339" y="1208456"/>
                  </a:lnTo>
                  <a:lnTo>
                    <a:pt x="1422939" y="789356"/>
                  </a:lnTo>
                  <a:cubicBezTo>
                    <a:pt x="1153064" y="805231"/>
                    <a:pt x="629189" y="979856"/>
                    <a:pt x="378364" y="887781"/>
                  </a:cubicBezTo>
                  <a:cubicBezTo>
                    <a:pt x="184689" y="862381"/>
                    <a:pt x="295814" y="703631"/>
                    <a:pt x="578389" y="652831"/>
                  </a:cubicBezTo>
                  <a:lnTo>
                    <a:pt x="1521589" y="530636"/>
                  </a:lnTo>
                  <a:close/>
                  <a:moveTo>
                    <a:pt x="1647623" y="384538"/>
                  </a:moveTo>
                  <a:lnTo>
                    <a:pt x="1652014" y="516278"/>
                  </a:lnTo>
                  <a:lnTo>
                    <a:pt x="1651328" y="516320"/>
                  </a:lnTo>
                  <a:lnTo>
                    <a:pt x="1646936" y="384570"/>
                  </a:lnTo>
                  <a:lnTo>
                    <a:pt x="1647623" y="384538"/>
                  </a:lnTo>
                  <a:close/>
                  <a:moveTo>
                    <a:pt x="942776" y="0"/>
                  </a:moveTo>
                  <a:lnTo>
                    <a:pt x="1067498" y="75771"/>
                  </a:lnTo>
                  <a:cubicBezTo>
                    <a:pt x="1112091" y="105897"/>
                    <a:pt x="1155156" y="138112"/>
                    <a:pt x="1196553" y="172276"/>
                  </a:cubicBezTo>
                  <a:lnTo>
                    <a:pt x="1285467" y="253087"/>
                  </a:lnTo>
                  <a:cubicBezTo>
                    <a:pt x="1285651" y="258681"/>
                    <a:pt x="1285834" y="264275"/>
                    <a:pt x="1286018" y="269869"/>
                  </a:cubicBezTo>
                  <a:lnTo>
                    <a:pt x="1127664" y="284531"/>
                  </a:lnTo>
                  <a:lnTo>
                    <a:pt x="1022889" y="303581"/>
                  </a:lnTo>
                  <a:cubicBezTo>
                    <a:pt x="787939" y="316281"/>
                    <a:pt x="584739" y="348031"/>
                    <a:pt x="254539" y="443281"/>
                  </a:cubicBezTo>
                  <a:cubicBezTo>
                    <a:pt x="124364" y="497256"/>
                    <a:pt x="121189" y="367081"/>
                    <a:pt x="283114" y="141656"/>
                  </a:cubicBezTo>
                  <a:cubicBezTo>
                    <a:pt x="509351" y="30937"/>
                    <a:pt x="722889" y="47219"/>
                    <a:pt x="942776" y="0"/>
                  </a:cubicBez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7" name="六角星 201"/>
          <p:cNvSpPr/>
          <p:nvPr/>
        </p:nvSpPr>
        <p:spPr>
          <a:xfrm>
            <a:off x="7056628" y="1368510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8" name="十字星 457"/>
          <p:cNvSpPr/>
          <p:nvPr/>
        </p:nvSpPr>
        <p:spPr>
          <a:xfrm rot="18653404">
            <a:off x="5737070" y="4938773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9" name="六角星 201"/>
          <p:cNvSpPr/>
          <p:nvPr/>
        </p:nvSpPr>
        <p:spPr>
          <a:xfrm>
            <a:off x="11063059" y="186236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2" name="十字星 461"/>
          <p:cNvSpPr/>
          <p:nvPr/>
        </p:nvSpPr>
        <p:spPr>
          <a:xfrm rot="18653404">
            <a:off x="10202100" y="260158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3" name="六角星 201"/>
          <p:cNvSpPr/>
          <p:nvPr/>
        </p:nvSpPr>
        <p:spPr>
          <a:xfrm>
            <a:off x="3583085" y="3835461"/>
            <a:ext cx="163515" cy="155040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4" name="六角星 201"/>
          <p:cNvSpPr/>
          <p:nvPr/>
        </p:nvSpPr>
        <p:spPr>
          <a:xfrm>
            <a:off x="4379882" y="953198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5" name="十字星 464"/>
          <p:cNvSpPr/>
          <p:nvPr/>
        </p:nvSpPr>
        <p:spPr>
          <a:xfrm rot="18653404">
            <a:off x="2953087" y="1590150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7" name="六角星 201"/>
          <p:cNvSpPr/>
          <p:nvPr/>
        </p:nvSpPr>
        <p:spPr>
          <a:xfrm>
            <a:off x="2651371" y="3249481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8" name="六角星 201"/>
          <p:cNvSpPr/>
          <p:nvPr/>
        </p:nvSpPr>
        <p:spPr>
          <a:xfrm>
            <a:off x="3854649" y="5861082"/>
            <a:ext cx="265372" cy="251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9" name="十字星 468"/>
          <p:cNvSpPr/>
          <p:nvPr/>
        </p:nvSpPr>
        <p:spPr>
          <a:xfrm rot="18653404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9" name="六角星 201"/>
          <p:cNvSpPr/>
          <p:nvPr/>
        </p:nvSpPr>
        <p:spPr>
          <a:xfrm>
            <a:off x="8966715" y="5836207"/>
            <a:ext cx="154634" cy="146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0" name="椭圆 479"/>
          <p:cNvSpPr/>
          <p:nvPr/>
        </p:nvSpPr>
        <p:spPr>
          <a:xfrm>
            <a:off x="3559324" y="61328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5" name="椭圆 484"/>
          <p:cNvSpPr/>
          <p:nvPr/>
        </p:nvSpPr>
        <p:spPr>
          <a:xfrm>
            <a:off x="8519499" y="65779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7" name="椭圆 486"/>
          <p:cNvSpPr/>
          <p:nvPr/>
        </p:nvSpPr>
        <p:spPr>
          <a:xfrm>
            <a:off x="3925382" y="534869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9" name="椭圆 488"/>
          <p:cNvSpPr/>
          <p:nvPr/>
        </p:nvSpPr>
        <p:spPr>
          <a:xfrm flipV="1">
            <a:off x="2197453" y="104808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0" name="椭圆 489"/>
          <p:cNvSpPr/>
          <p:nvPr/>
        </p:nvSpPr>
        <p:spPr>
          <a:xfrm>
            <a:off x="9338019" y="547801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1" name="椭圆 490"/>
          <p:cNvSpPr/>
          <p:nvPr/>
        </p:nvSpPr>
        <p:spPr>
          <a:xfrm>
            <a:off x="3954606" y="6314984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3" name="椭圆 492"/>
          <p:cNvSpPr/>
          <p:nvPr/>
        </p:nvSpPr>
        <p:spPr>
          <a:xfrm>
            <a:off x="6508050" y="54872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4" name="椭圆 493"/>
          <p:cNvSpPr/>
          <p:nvPr/>
        </p:nvSpPr>
        <p:spPr>
          <a:xfrm>
            <a:off x="2944118" y="2473498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7" name="椭圆 496"/>
          <p:cNvSpPr/>
          <p:nvPr/>
        </p:nvSpPr>
        <p:spPr>
          <a:xfrm>
            <a:off x="7629690" y="2609048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8" name="椭圆 497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0" name="椭圆 499"/>
          <p:cNvSpPr/>
          <p:nvPr/>
        </p:nvSpPr>
        <p:spPr>
          <a:xfrm>
            <a:off x="9143371" y="380358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4" name="椭圆 503"/>
          <p:cNvSpPr/>
          <p:nvPr/>
        </p:nvSpPr>
        <p:spPr>
          <a:xfrm>
            <a:off x="10314795" y="60920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5" name="椭圆 504"/>
          <p:cNvSpPr/>
          <p:nvPr/>
        </p:nvSpPr>
        <p:spPr>
          <a:xfrm>
            <a:off x="2976857" y="389809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6" name="椭圆 505"/>
          <p:cNvSpPr/>
          <p:nvPr/>
        </p:nvSpPr>
        <p:spPr>
          <a:xfrm>
            <a:off x="5651553" y="6504312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7" name="椭圆 506"/>
          <p:cNvSpPr/>
          <p:nvPr/>
        </p:nvSpPr>
        <p:spPr>
          <a:xfrm>
            <a:off x="9224900" y="10463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9" name="椭圆 508"/>
          <p:cNvSpPr/>
          <p:nvPr/>
        </p:nvSpPr>
        <p:spPr>
          <a:xfrm>
            <a:off x="4312429" y="439623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1" name="椭圆 510"/>
          <p:cNvSpPr/>
          <p:nvPr/>
        </p:nvSpPr>
        <p:spPr>
          <a:xfrm flipH="1">
            <a:off x="9075168" y="168154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" name="椭圆 511"/>
          <p:cNvSpPr/>
          <p:nvPr/>
        </p:nvSpPr>
        <p:spPr>
          <a:xfrm>
            <a:off x="30062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8" name="椭圆 517"/>
          <p:cNvSpPr/>
          <p:nvPr/>
        </p:nvSpPr>
        <p:spPr>
          <a:xfrm>
            <a:off x="5230326" y="2795772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9" name="椭圆 518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3" name="椭圆 522"/>
          <p:cNvSpPr/>
          <p:nvPr/>
        </p:nvSpPr>
        <p:spPr>
          <a:xfrm flipV="1">
            <a:off x="3324627" y="509233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5" name="椭圆 524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6" name="椭圆 525"/>
          <p:cNvSpPr/>
          <p:nvPr/>
        </p:nvSpPr>
        <p:spPr>
          <a:xfrm flipV="1">
            <a:off x="2517589" y="82394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8" name="椭圆 527"/>
          <p:cNvSpPr/>
          <p:nvPr/>
        </p:nvSpPr>
        <p:spPr>
          <a:xfrm>
            <a:off x="9384730" y="58788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9" name="椭圆 528"/>
          <p:cNvSpPr/>
          <p:nvPr/>
        </p:nvSpPr>
        <p:spPr>
          <a:xfrm>
            <a:off x="10398020" y="562230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0" name="椭圆 529"/>
          <p:cNvSpPr/>
          <p:nvPr/>
        </p:nvSpPr>
        <p:spPr>
          <a:xfrm>
            <a:off x="3438597" y="445833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1" name="椭圆 530"/>
          <p:cNvSpPr/>
          <p:nvPr/>
        </p:nvSpPr>
        <p:spPr>
          <a:xfrm>
            <a:off x="6695199" y="66434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3" name="椭圆 532"/>
          <p:cNvSpPr/>
          <p:nvPr/>
        </p:nvSpPr>
        <p:spPr>
          <a:xfrm>
            <a:off x="10356358" y="2017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6" name="椭圆 535"/>
          <p:cNvSpPr/>
          <p:nvPr/>
        </p:nvSpPr>
        <p:spPr>
          <a:xfrm>
            <a:off x="10144815" y="46724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8" name="椭圆 537"/>
          <p:cNvSpPr/>
          <p:nvPr/>
        </p:nvSpPr>
        <p:spPr>
          <a:xfrm>
            <a:off x="5205948" y="1762377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6" name="椭圆 545"/>
          <p:cNvSpPr/>
          <p:nvPr/>
        </p:nvSpPr>
        <p:spPr>
          <a:xfrm>
            <a:off x="4619358" y="520525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7" name="椭圆 546"/>
          <p:cNvSpPr/>
          <p:nvPr/>
        </p:nvSpPr>
        <p:spPr>
          <a:xfrm>
            <a:off x="3409500" y="62188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9" name="椭圆 548"/>
          <p:cNvSpPr/>
          <p:nvPr/>
        </p:nvSpPr>
        <p:spPr>
          <a:xfrm flipV="1">
            <a:off x="2417241" y="141263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4" name="椭圆 553"/>
          <p:cNvSpPr/>
          <p:nvPr/>
        </p:nvSpPr>
        <p:spPr>
          <a:xfrm>
            <a:off x="9896022" y="26738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5" name="椭圆 554"/>
          <p:cNvSpPr/>
          <p:nvPr/>
        </p:nvSpPr>
        <p:spPr>
          <a:xfrm flipH="1">
            <a:off x="8594226" y="173087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9" name="椭圆 558"/>
          <p:cNvSpPr/>
          <p:nvPr/>
        </p:nvSpPr>
        <p:spPr>
          <a:xfrm>
            <a:off x="8455027" y="312046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0" name="椭圆 559"/>
          <p:cNvSpPr/>
          <p:nvPr/>
        </p:nvSpPr>
        <p:spPr>
          <a:xfrm>
            <a:off x="2924038" y="486608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1" name="椭圆 560"/>
          <p:cNvSpPr/>
          <p:nvPr/>
        </p:nvSpPr>
        <p:spPr>
          <a:xfrm>
            <a:off x="507116" y="206460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4" name="椭圆 563"/>
          <p:cNvSpPr/>
          <p:nvPr/>
        </p:nvSpPr>
        <p:spPr>
          <a:xfrm>
            <a:off x="2526732" y="204331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5" name="椭圆 564"/>
          <p:cNvSpPr/>
          <p:nvPr/>
        </p:nvSpPr>
        <p:spPr>
          <a:xfrm>
            <a:off x="2889516" y="41216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6" name="椭圆 565"/>
          <p:cNvSpPr/>
          <p:nvPr/>
        </p:nvSpPr>
        <p:spPr>
          <a:xfrm>
            <a:off x="11753226" y="3180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7" name="椭圆 566"/>
          <p:cNvSpPr/>
          <p:nvPr/>
        </p:nvSpPr>
        <p:spPr>
          <a:xfrm>
            <a:off x="4224323" y="47825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8" name="椭圆 567"/>
          <p:cNvSpPr/>
          <p:nvPr/>
        </p:nvSpPr>
        <p:spPr>
          <a:xfrm>
            <a:off x="7920388" y="14159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0" name="椭圆 569"/>
          <p:cNvSpPr/>
          <p:nvPr/>
        </p:nvSpPr>
        <p:spPr>
          <a:xfrm>
            <a:off x="3456506" y="467637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3" name="椭圆 572"/>
          <p:cNvSpPr/>
          <p:nvPr/>
        </p:nvSpPr>
        <p:spPr>
          <a:xfrm>
            <a:off x="7166525" y="54610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4" name="椭圆 573"/>
          <p:cNvSpPr/>
          <p:nvPr/>
        </p:nvSpPr>
        <p:spPr>
          <a:xfrm>
            <a:off x="7870322" y="59368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5" name="椭圆 574"/>
          <p:cNvSpPr/>
          <p:nvPr/>
        </p:nvSpPr>
        <p:spPr>
          <a:xfrm>
            <a:off x="4560645" y="604190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6" name="椭圆 575"/>
          <p:cNvSpPr/>
          <p:nvPr/>
        </p:nvSpPr>
        <p:spPr>
          <a:xfrm>
            <a:off x="5361880" y="26159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7" name="椭圆 576"/>
          <p:cNvSpPr/>
          <p:nvPr/>
        </p:nvSpPr>
        <p:spPr>
          <a:xfrm>
            <a:off x="4872755" y="242615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8" name="椭圆 577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9" name="椭圆 578"/>
          <p:cNvSpPr/>
          <p:nvPr/>
        </p:nvSpPr>
        <p:spPr>
          <a:xfrm>
            <a:off x="10108678" y="30972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0" name="椭圆 579"/>
          <p:cNvSpPr/>
          <p:nvPr/>
        </p:nvSpPr>
        <p:spPr>
          <a:xfrm>
            <a:off x="1760038" y="175436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1" name="椭圆 580"/>
          <p:cNvSpPr/>
          <p:nvPr/>
        </p:nvSpPr>
        <p:spPr>
          <a:xfrm>
            <a:off x="10353544" y="512507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2" name="椭圆 581"/>
          <p:cNvSpPr/>
          <p:nvPr/>
        </p:nvSpPr>
        <p:spPr>
          <a:xfrm>
            <a:off x="4189902" y="102887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3" name="椭圆 582"/>
          <p:cNvSpPr/>
          <p:nvPr/>
        </p:nvSpPr>
        <p:spPr>
          <a:xfrm>
            <a:off x="2037731" y="5184251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4" name="椭圆 583"/>
          <p:cNvSpPr/>
          <p:nvPr/>
        </p:nvSpPr>
        <p:spPr>
          <a:xfrm>
            <a:off x="4645931" y="415707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5" name="椭圆 584"/>
          <p:cNvSpPr/>
          <p:nvPr/>
        </p:nvSpPr>
        <p:spPr>
          <a:xfrm flipH="1">
            <a:off x="8327840" y="133405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6" name="椭圆 585"/>
          <p:cNvSpPr/>
          <p:nvPr/>
        </p:nvSpPr>
        <p:spPr>
          <a:xfrm>
            <a:off x="3611541" y="67353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5" name="组合 614"/>
          <p:cNvGrpSpPr/>
          <p:nvPr/>
        </p:nvGrpSpPr>
        <p:grpSpPr>
          <a:xfrm rot="20130708" flipV="1">
            <a:off x="9152555" y="1061459"/>
            <a:ext cx="1194773" cy="296146"/>
            <a:chOff x="1036255" y="2586390"/>
            <a:chExt cx="1269353" cy="309155"/>
          </a:xfrm>
        </p:grpSpPr>
        <p:sp>
          <p:nvSpPr>
            <p:cNvPr id="614" name="任意多边形 613"/>
            <p:cNvSpPr/>
            <p:nvPr/>
          </p:nvSpPr>
          <p:spPr>
            <a:xfrm>
              <a:off x="1073944" y="2609850"/>
              <a:ext cx="1205706" cy="247650"/>
            </a:xfrm>
            <a:custGeom>
              <a:gdLst>
                <a:gd name="connsiteX0" fmla="*/ 0 w 1130300"/>
                <a:gd name="connsiteY0" fmla="*/ 12700 h 247650"/>
                <a:gd name="connsiteX1" fmla="*/ 196850 w 1130300"/>
                <a:gd name="connsiteY1" fmla="*/ 50800 h 247650"/>
                <a:gd name="connsiteX2" fmla="*/ 450850 w 1130300"/>
                <a:gd name="connsiteY2" fmla="*/ 101600 h 247650"/>
                <a:gd name="connsiteX3" fmla="*/ 685800 w 1130300"/>
                <a:gd name="connsiteY3" fmla="*/ 146050 h 247650"/>
                <a:gd name="connsiteX4" fmla="*/ 831850 w 1130300"/>
                <a:gd name="connsiteY4" fmla="*/ 0 h 247650"/>
                <a:gd name="connsiteX5" fmla="*/ 1130300 w 1130300"/>
                <a:gd name="connsiteY5" fmla="*/ 31750 h 247650"/>
                <a:gd name="connsiteX6" fmla="*/ 1079500 w 1130300"/>
                <a:gd name="connsiteY6" fmla="*/ 247650 h 247650"/>
                <a:gd name="connsiteX0-1" fmla="*/ 0 w 1199356"/>
                <a:gd name="connsiteY0-2" fmla="*/ 81756 h 247650"/>
                <a:gd name="connsiteX1-3" fmla="*/ 265906 w 1199356"/>
                <a:gd name="connsiteY1-4" fmla="*/ 50800 h 247650"/>
                <a:gd name="connsiteX2-5" fmla="*/ 519906 w 1199356"/>
                <a:gd name="connsiteY2-6" fmla="*/ 101600 h 247650"/>
                <a:gd name="connsiteX3-7" fmla="*/ 754856 w 1199356"/>
                <a:gd name="connsiteY3-8" fmla="*/ 146050 h 247650"/>
                <a:gd name="connsiteX4-9" fmla="*/ 900906 w 1199356"/>
                <a:gd name="connsiteY4-10" fmla="*/ 0 h 247650"/>
                <a:gd name="connsiteX5-11" fmla="*/ 1199356 w 1199356"/>
                <a:gd name="connsiteY5-12" fmla="*/ 31750 h 247650"/>
                <a:gd name="connsiteX6-13" fmla="*/ 1148556 w 1199356"/>
                <a:gd name="connsiteY6-14" fmla="*/ 247650 h 247650"/>
                <a:gd name="connsiteX0-15" fmla="*/ 0 w 1205706"/>
                <a:gd name="connsiteY0-16" fmla="*/ 123031 h 247650"/>
                <a:gd name="connsiteX1-17" fmla="*/ 272256 w 1205706"/>
                <a:gd name="connsiteY1-18" fmla="*/ 50800 h 247650"/>
                <a:gd name="connsiteX2-19" fmla="*/ 526256 w 1205706"/>
                <a:gd name="connsiteY2-20" fmla="*/ 101600 h 247650"/>
                <a:gd name="connsiteX3-21" fmla="*/ 761206 w 1205706"/>
                <a:gd name="connsiteY3-22" fmla="*/ 146050 h 247650"/>
                <a:gd name="connsiteX4-23" fmla="*/ 907256 w 1205706"/>
                <a:gd name="connsiteY4-24" fmla="*/ 0 h 247650"/>
                <a:gd name="connsiteX5-25" fmla="*/ 1205706 w 1205706"/>
                <a:gd name="connsiteY5-26" fmla="*/ 31750 h 247650"/>
                <a:gd name="connsiteX6-27" fmla="*/ 1154906 w 1205706"/>
                <a:gd name="connsiteY6-28" fmla="*/ 247650 h 247650"/>
                <a:gd name="connsiteX0-29" fmla="*/ 0 w 1205706"/>
                <a:gd name="connsiteY0-30" fmla="*/ 123031 h 247650"/>
                <a:gd name="connsiteX1-31" fmla="*/ 272256 w 1205706"/>
                <a:gd name="connsiteY1-32" fmla="*/ 50800 h 247650"/>
                <a:gd name="connsiteX2-33" fmla="*/ 526256 w 1205706"/>
                <a:gd name="connsiteY2-34" fmla="*/ 101600 h 247650"/>
                <a:gd name="connsiteX3-35" fmla="*/ 761206 w 1205706"/>
                <a:gd name="connsiteY3-36" fmla="*/ 146050 h 247650"/>
                <a:gd name="connsiteX4-37" fmla="*/ 907256 w 1205706"/>
                <a:gd name="connsiteY4-38" fmla="*/ 0 h 247650"/>
                <a:gd name="connsiteX5-39" fmla="*/ 1205706 w 1205706"/>
                <a:gd name="connsiteY5-40" fmla="*/ 31750 h 247650"/>
                <a:gd name="connsiteX6-41" fmla="*/ 1154906 w 1205706"/>
                <a:gd name="connsiteY6-42" fmla="*/ 247650 h 247650"/>
                <a:gd name="connsiteX0-43" fmla="*/ 0 w 1205706"/>
                <a:gd name="connsiteY0-44" fmla="*/ 123031 h 247650"/>
                <a:gd name="connsiteX1-45" fmla="*/ 272256 w 1205706"/>
                <a:gd name="connsiteY1-46" fmla="*/ 50800 h 247650"/>
                <a:gd name="connsiteX2-47" fmla="*/ 526256 w 1205706"/>
                <a:gd name="connsiteY2-48" fmla="*/ 101600 h 247650"/>
                <a:gd name="connsiteX3-49" fmla="*/ 761206 w 1205706"/>
                <a:gd name="connsiteY3-50" fmla="*/ 146050 h 247650"/>
                <a:gd name="connsiteX4-51" fmla="*/ 907256 w 1205706"/>
                <a:gd name="connsiteY4-52" fmla="*/ 0 h 247650"/>
                <a:gd name="connsiteX5-53" fmla="*/ 1205706 w 1205706"/>
                <a:gd name="connsiteY5-54" fmla="*/ 31750 h 247650"/>
                <a:gd name="connsiteX6-55" fmla="*/ 1154906 w 1205706"/>
                <a:gd name="connsiteY6-56" fmla="*/ 247650 h 24765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05706" h="247650">
                  <a:moveTo>
                    <a:pt x="0" y="123031"/>
                  </a:moveTo>
                  <a:cubicBezTo>
                    <a:pt x="88635" y="112712"/>
                    <a:pt x="190883" y="54023"/>
                    <a:pt x="272256" y="50800"/>
                  </a:cubicBezTo>
                  <a:cubicBezTo>
                    <a:pt x="369479" y="46949"/>
                    <a:pt x="441589" y="84667"/>
                    <a:pt x="526256" y="101600"/>
                  </a:cubicBezTo>
                  <a:lnTo>
                    <a:pt x="761206" y="146050"/>
                  </a:lnTo>
                  <a:lnTo>
                    <a:pt x="907256" y="0"/>
                  </a:lnTo>
                  <a:lnTo>
                    <a:pt x="1205706" y="31750"/>
                  </a:lnTo>
                  <a:lnTo>
                    <a:pt x="1154906" y="247650"/>
                  </a:lnTo>
                </a:path>
              </a:pathLst>
            </a:custGeom>
            <a:noFill/>
            <a:ln>
              <a:solidFill>
                <a:srgbClr val="EFD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6" name="椭圆 485"/>
            <p:cNvSpPr/>
            <p:nvPr/>
          </p:nvSpPr>
          <p:spPr>
            <a:xfrm>
              <a:off x="1304712" y="2618997"/>
              <a:ext cx="75234" cy="75233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2" name="椭圆 491"/>
            <p:cNvSpPr/>
            <p:nvPr/>
          </p:nvSpPr>
          <p:spPr>
            <a:xfrm>
              <a:off x="1552525" y="2677645"/>
              <a:ext cx="75234" cy="75233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9" name="椭圆 498"/>
            <p:cNvSpPr/>
            <p:nvPr/>
          </p:nvSpPr>
          <p:spPr>
            <a:xfrm>
              <a:off x="2176085" y="2820312"/>
              <a:ext cx="75234" cy="75233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1" name="椭圆 500"/>
            <p:cNvSpPr/>
            <p:nvPr/>
          </p:nvSpPr>
          <p:spPr>
            <a:xfrm>
              <a:off x="2230374" y="2619661"/>
              <a:ext cx="75234" cy="75233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7" name="椭圆 526"/>
            <p:cNvSpPr/>
            <p:nvPr/>
          </p:nvSpPr>
          <p:spPr>
            <a:xfrm>
              <a:off x="1036255" y="2697331"/>
              <a:ext cx="75234" cy="75233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9" name="椭圆 568"/>
            <p:cNvSpPr/>
            <p:nvPr/>
          </p:nvSpPr>
          <p:spPr>
            <a:xfrm>
              <a:off x="1777621" y="2721347"/>
              <a:ext cx="75234" cy="75233"/>
            </a:xfrm>
            <a:prstGeom prst="ellipse">
              <a:avLst/>
            </a:prstGeom>
            <a:solidFill>
              <a:srgbClr val="AD3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7" name="椭圆 586"/>
            <p:cNvSpPr/>
            <p:nvPr/>
          </p:nvSpPr>
          <p:spPr>
            <a:xfrm>
              <a:off x="1947888" y="2586390"/>
              <a:ext cx="75234" cy="75233"/>
            </a:xfrm>
            <a:prstGeom prst="ellipse">
              <a:avLst/>
            </a:prstGeom>
            <a:solidFill>
              <a:srgbClr val="AD3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8" name="椭圆 587"/>
          <p:cNvSpPr/>
          <p:nvPr/>
        </p:nvSpPr>
        <p:spPr>
          <a:xfrm>
            <a:off x="3276681" y="353463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9" name="椭圆 588"/>
          <p:cNvSpPr/>
          <p:nvPr/>
        </p:nvSpPr>
        <p:spPr>
          <a:xfrm>
            <a:off x="9853079" y="43354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0" name="椭圆 589"/>
          <p:cNvSpPr/>
          <p:nvPr/>
        </p:nvSpPr>
        <p:spPr>
          <a:xfrm>
            <a:off x="2278421" y="288720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1" name="椭圆 590"/>
          <p:cNvSpPr/>
          <p:nvPr/>
        </p:nvSpPr>
        <p:spPr>
          <a:xfrm>
            <a:off x="9001527" y="63889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2" name="椭圆 591"/>
          <p:cNvSpPr/>
          <p:nvPr/>
        </p:nvSpPr>
        <p:spPr>
          <a:xfrm>
            <a:off x="10129939" y="21083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3" name="椭圆 592"/>
          <p:cNvSpPr/>
          <p:nvPr/>
        </p:nvSpPr>
        <p:spPr>
          <a:xfrm>
            <a:off x="9469342" y="65855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5" name="椭圆 594"/>
          <p:cNvSpPr/>
          <p:nvPr/>
        </p:nvSpPr>
        <p:spPr>
          <a:xfrm>
            <a:off x="2128497" y="4461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" name="椭圆 595"/>
          <p:cNvSpPr/>
          <p:nvPr/>
        </p:nvSpPr>
        <p:spPr>
          <a:xfrm>
            <a:off x="6120155" y="61437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" name="椭圆 598"/>
          <p:cNvSpPr/>
          <p:nvPr/>
        </p:nvSpPr>
        <p:spPr>
          <a:xfrm>
            <a:off x="7254153" y="61728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" name="椭圆 599"/>
          <p:cNvSpPr/>
          <p:nvPr/>
        </p:nvSpPr>
        <p:spPr>
          <a:xfrm>
            <a:off x="8789559" y="4213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1" name="椭圆 600"/>
          <p:cNvSpPr/>
          <p:nvPr/>
        </p:nvSpPr>
        <p:spPr>
          <a:xfrm>
            <a:off x="8787915" y="1128518"/>
            <a:ext cx="72122" cy="7340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2" name="六角星 201"/>
          <p:cNvSpPr/>
          <p:nvPr/>
        </p:nvSpPr>
        <p:spPr>
          <a:xfrm>
            <a:off x="8352338" y="890238"/>
            <a:ext cx="158157" cy="14996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7753942" y="4277610"/>
            <a:ext cx="2789898" cy="1831766"/>
            <a:chOff x="5481310" y="147413"/>
            <a:chExt cx="2789898" cy="1831766"/>
          </a:xfrm>
        </p:grpSpPr>
        <p:grpSp>
          <p:nvGrpSpPr>
            <p:cNvPr id="210" name="组合 209"/>
            <p:cNvGrpSpPr/>
            <p:nvPr/>
          </p:nvGrpSpPr>
          <p:grpSpPr>
            <a:xfrm>
              <a:off x="5481310" y="147413"/>
              <a:ext cx="1557412" cy="1831766"/>
              <a:chOff x="2497520" y="-83496"/>
              <a:chExt cx="4045348" cy="4675140"/>
            </a:xfrm>
          </p:grpSpPr>
          <p:sp>
            <p:nvSpPr>
              <p:cNvPr id="204" name="椭圆 203"/>
              <p:cNvSpPr/>
              <p:nvPr/>
            </p:nvSpPr>
            <p:spPr>
              <a:xfrm>
                <a:off x="3169533" y="983866"/>
                <a:ext cx="2540416" cy="2540416"/>
              </a:xfrm>
              <a:prstGeom prst="ellipse">
                <a:avLst/>
              </a:prstGeom>
              <a:pattFill prst="pct20">
                <a:fgClr>
                  <a:srgbClr val="0C483D"/>
                </a:fgClr>
                <a:bgClr>
                  <a:srgbClr val="0E8468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rot="19835776">
                <a:off x="2497520" y="1428867"/>
                <a:ext cx="4045348" cy="1314450"/>
              </a:xfrm>
              <a:prstGeom prst="ellipse">
                <a:avLst/>
              </a:prstGeom>
              <a:noFill/>
              <a:ln>
                <a:solidFill>
                  <a:srgbClr val="EC4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椭圆 206"/>
              <p:cNvSpPr/>
              <p:nvPr/>
            </p:nvSpPr>
            <p:spPr>
              <a:xfrm rot="18406388">
                <a:off x="2465244" y="1584760"/>
                <a:ext cx="4045348" cy="1314450"/>
              </a:xfrm>
              <a:prstGeom prst="ellipse">
                <a:avLst/>
              </a:prstGeom>
              <a:noFill/>
              <a:ln>
                <a:solidFill>
                  <a:srgbClr val="EFD4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rot="18394004">
                <a:off x="2167881" y="1474596"/>
                <a:ext cx="4675140" cy="155895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1" name="椭圆 470"/>
            <p:cNvSpPr/>
            <p:nvPr/>
          </p:nvSpPr>
          <p:spPr>
            <a:xfrm>
              <a:off x="5691977" y="1558796"/>
              <a:ext cx="172310" cy="175359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4" name="椭圆 483"/>
            <p:cNvSpPr/>
            <p:nvPr/>
          </p:nvSpPr>
          <p:spPr>
            <a:xfrm flipH="1">
              <a:off x="8225489" y="1670580"/>
              <a:ext cx="45719" cy="46528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0" name="椭圆 509"/>
            <p:cNvSpPr/>
            <p:nvPr/>
          </p:nvSpPr>
          <p:spPr>
            <a:xfrm>
              <a:off x="6655367" y="369917"/>
              <a:ext cx="112756" cy="114752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2" name="椭圆 521"/>
            <p:cNvSpPr/>
            <p:nvPr/>
          </p:nvSpPr>
          <p:spPr>
            <a:xfrm>
              <a:off x="6811590" y="374110"/>
              <a:ext cx="70814" cy="72067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5" name="椭圆 544"/>
            <p:cNvSpPr/>
            <p:nvPr/>
          </p:nvSpPr>
          <p:spPr>
            <a:xfrm>
              <a:off x="5603598" y="1154338"/>
              <a:ext cx="70814" cy="72067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2" name="椭圆 571"/>
            <p:cNvSpPr/>
            <p:nvPr/>
          </p:nvSpPr>
          <p:spPr>
            <a:xfrm>
              <a:off x="7988318" y="367310"/>
              <a:ext cx="70814" cy="72067"/>
            </a:xfrm>
            <a:prstGeom prst="ellipse">
              <a:avLst/>
            </a:prstGeom>
            <a:solidFill>
              <a:srgbClr val="AD3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4" name="椭圆 593"/>
            <p:cNvSpPr/>
            <p:nvPr/>
          </p:nvSpPr>
          <p:spPr>
            <a:xfrm>
              <a:off x="6783673" y="798077"/>
              <a:ext cx="109926" cy="111871"/>
            </a:xfrm>
            <a:prstGeom prst="ellipse">
              <a:avLst/>
            </a:prstGeom>
            <a:solidFill>
              <a:srgbClr val="AD3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3" name="椭圆 602"/>
            <p:cNvSpPr/>
            <p:nvPr/>
          </p:nvSpPr>
          <p:spPr>
            <a:xfrm>
              <a:off x="7415382" y="895296"/>
              <a:ext cx="111416" cy="113390"/>
            </a:xfrm>
            <a:prstGeom prst="ellipse">
              <a:avLst/>
            </a:prstGeom>
            <a:noFill/>
            <a:ln w="25400">
              <a:solidFill>
                <a:srgbClr val="EED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4" name="椭圆 603"/>
          <p:cNvSpPr/>
          <p:nvPr/>
        </p:nvSpPr>
        <p:spPr>
          <a:xfrm>
            <a:off x="7528503" y="2567311"/>
            <a:ext cx="191515" cy="194909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5" name="椭圆 604"/>
          <p:cNvSpPr/>
          <p:nvPr/>
        </p:nvSpPr>
        <p:spPr>
          <a:xfrm>
            <a:off x="2819720" y="4496581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6" name="椭圆 605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7" name="椭圆 606"/>
          <p:cNvSpPr/>
          <p:nvPr/>
        </p:nvSpPr>
        <p:spPr>
          <a:xfrm>
            <a:off x="4235078" y="1613063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9" name="椭圆 608"/>
          <p:cNvSpPr/>
          <p:nvPr/>
        </p:nvSpPr>
        <p:spPr>
          <a:xfrm>
            <a:off x="10233801" y="3772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1" name="椭圆 610"/>
          <p:cNvSpPr/>
          <p:nvPr/>
        </p:nvSpPr>
        <p:spPr>
          <a:xfrm>
            <a:off x="3502598" y="601429"/>
            <a:ext cx="161479" cy="164340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2" name="椭圆 611"/>
          <p:cNvSpPr/>
          <p:nvPr/>
        </p:nvSpPr>
        <p:spPr>
          <a:xfrm>
            <a:off x="2482789" y="20339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3" name="椭圆 612"/>
          <p:cNvSpPr/>
          <p:nvPr/>
        </p:nvSpPr>
        <p:spPr>
          <a:xfrm>
            <a:off x="9637951" y="58108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612784" y="2028474"/>
            <a:ext cx="1432364" cy="1436410"/>
            <a:chOff x="-2366948" y="1907954"/>
            <a:chExt cx="2172552" cy="2178689"/>
          </a:xfrm>
        </p:grpSpPr>
        <p:grpSp>
          <p:nvGrpSpPr>
            <p:cNvPr id="66" name="组合 65"/>
            <p:cNvGrpSpPr/>
            <p:nvPr/>
          </p:nvGrpSpPr>
          <p:grpSpPr>
            <a:xfrm>
              <a:off x="-2366948" y="1907954"/>
              <a:ext cx="2172552" cy="2178689"/>
              <a:chOff x="3334636" y="2567988"/>
              <a:chExt cx="2924565" cy="288176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4060824" y="3311529"/>
                <a:ext cx="1473199" cy="1473202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4806950" y="3311529"/>
                <a:ext cx="736600" cy="1455739"/>
              </a:xfrm>
              <a:custGeom>
                <a:gdLst>
                  <a:gd name="connsiteX0" fmla="*/ 0 w 736600"/>
                  <a:gd name="connsiteY0" fmla="*/ 0 h 1447433"/>
                  <a:gd name="connsiteX1" fmla="*/ 736600 w 736600"/>
                  <a:gd name="connsiteY1" fmla="*/ 736600 h 1447433"/>
                  <a:gd name="connsiteX2" fmla="*/ 286718 w 736600"/>
                  <a:gd name="connsiteY2" fmla="*/ 1415314 h 1447433"/>
                  <a:gd name="connsiteX3" fmla="*/ 183248 w 736600"/>
                  <a:gd name="connsiteY3" fmla="*/ 1447433 h 1447433"/>
                  <a:gd name="connsiteX4" fmla="*/ 247453 w 736600"/>
                  <a:gd name="connsiteY4" fmla="*/ 876437 h 1447433"/>
                  <a:gd name="connsiteX5" fmla="*/ 0 w 736600"/>
                  <a:gd name="connsiteY5" fmla="*/ 848613 h 144743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600" h="1447433">
                    <a:moveTo>
                      <a:pt x="0" y="0"/>
                    </a:moveTo>
                    <a:cubicBezTo>
                      <a:pt x="406813" y="0"/>
                      <a:pt x="736600" y="329787"/>
                      <a:pt x="736600" y="736600"/>
                    </a:cubicBezTo>
                    <a:cubicBezTo>
                      <a:pt x="736600" y="1041710"/>
                      <a:pt x="551095" y="1303493"/>
                      <a:pt x="286718" y="1415314"/>
                    </a:cubicBezTo>
                    <a:lnTo>
                      <a:pt x="183248" y="1447433"/>
                    </a:lnTo>
                    <a:lnTo>
                      <a:pt x="247453" y="876437"/>
                    </a:lnTo>
                    <a:lnTo>
                      <a:pt x="0" y="848613"/>
                    </a:lnTo>
                    <a:close/>
                  </a:path>
                </a:pathLst>
              </a:cu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152389" y="3776509"/>
                <a:ext cx="212090" cy="212090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282757" y="3768412"/>
                <a:ext cx="212090" cy="212090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360068" y="3951308"/>
                <a:ext cx="908526" cy="473060"/>
              </a:xfrm>
              <a:custGeom>
                <a:gdLst>
                  <a:gd name="connsiteX0" fmla="*/ 1425 w 682942"/>
                  <a:gd name="connsiteY0" fmla="*/ 0 h 355600"/>
                  <a:gd name="connsiteX1" fmla="*/ 6938 w 682942"/>
                  <a:gd name="connsiteY1" fmla="*/ 54690 h 355600"/>
                  <a:gd name="connsiteX2" fmla="*/ 341471 w 682942"/>
                  <a:gd name="connsiteY2" fmla="*/ 327342 h 355600"/>
                  <a:gd name="connsiteX3" fmla="*/ 676005 w 682942"/>
                  <a:gd name="connsiteY3" fmla="*/ 54690 h 355600"/>
                  <a:gd name="connsiteX4" fmla="*/ 681518 w 682942"/>
                  <a:gd name="connsiteY4" fmla="*/ 0 h 355600"/>
                  <a:gd name="connsiteX5" fmla="*/ 682942 w 682942"/>
                  <a:gd name="connsiteY5" fmla="*/ 14129 h 355600"/>
                  <a:gd name="connsiteX6" fmla="*/ 341471 w 682942"/>
                  <a:gd name="connsiteY6" fmla="*/ 355600 h 355600"/>
                  <a:gd name="connsiteX7" fmla="*/ 0 w 682942"/>
                  <a:gd name="connsiteY7" fmla="*/ 14129 h 3556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2942" h="355600">
                    <a:moveTo>
                      <a:pt x="1425" y="0"/>
                    </a:moveTo>
                    <a:lnTo>
                      <a:pt x="6938" y="54690"/>
                    </a:lnTo>
                    <a:cubicBezTo>
                      <a:pt x="38779" y="210292"/>
                      <a:pt x="176456" y="327342"/>
                      <a:pt x="341471" y="327342"/>
                    </a:cubicBezTo>
                    <a:cubicBezTo>
                      <a:pt x="506487" y="327342"/>
                      <a:pt x="644164" y="210292"/>
                      <a:pt x="676005" y="54690"/>
                    </a:cubicBezTo>
                    <a:lnTo>
                      <a:pt x="681518" y="0"/>
                    </a:lnTo>
                    <a:lnTo>
                      <a:pt x="682942" y="14129"/>
                    </a:lnTo>
                    <a:cubicBezTo>
                      <a:pt x="682942" y="202718"/>
                      <a:pt x="530060" y="355600"/>
                      <a:pt x="341471" y="355600"/>
                    </a:cubicBezTo>
                    <a:cubicBezTo>
                      <a:pt x="152882" y="355600"/>
                      <a:pt x="0" y="202718"/>
                      <a:pt x="0" y="14129"/>
                    </a:cubicBezTo>
                    <a:close/>
                  </a:path>
                </a:pathLst>
              </a:custGeom>
              <a:solidFill>
                <a:srgbClr val="081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3947914" y="3148613"/>
                <a:ext cx="1728985" cy="1728987"/>
              </a:xfrm>
              <a:custGeom>
                <a:gdLst>
                  <a:gd name="connsiteX0" fmla="*/ 593648 w 1190626"/>
                  <a:gd name="connsiteY0" fmla="*/ 45241 h 1190626"/>
                  <a:gd name="connsiteX1" fmla="*/ 30481 w 1190626"/>
                  <a:gd name="connsiteY1" fmla="*/ 608408 h 1190626"/>
                  <a:gd name="connsiteX2" fmla="*/ 593648 w 1190626"/>
                  <a:gd name="connsiteY2" fmla="*/ 1171575 h 1190626"/>
                  <a:gd name="connsiteX3" fmla="*/ 1156815 w 1190626"/>
                  <a:gd name="connsiteY3" fmla="*/ 608408 h 1190626"/>
                  <a:gd name="connsiteX4" fmla="*/ 593648 w 1190626"/>
                  <a:gd name="connsiteY4" fmla="*/ 45241 h 1190626"/>
                  <a:gd name="connsiteX5" fmla="*/ 595313 w 1190626"/>
                  <a:gd name="connsiteY5" fmla="*/ 0 h 1190626"/>
                  <a:gd name="connsiteX6" fmla="*/ 1190626 w 1190626"/>
                  <a:gd name="connsiteY6" fmla="*/ 595313 h 1190626"/>
                  <a:gd name="connsiteX7" fmla="*/ 595313 w 1190626"/>
                  <a:gd name="connsiteY7" fmla="*/ 1190626 h 1190626"/>
                  <a:gd name="connsiteX8" fmla="*/ 0 w 1190626"/>
                  <a:gd name="connsiteY8" fmla="*/ 595313 h 1190626"/>
                  <a:gd name="connsiteX9" fmla="*/ 595313 w 1190626"/>
                  <a:gd name="connsiteY9" fmla="*/ 0 h 119062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0626" h="1190626">
                    <a:moveTo>
                      <a:pt x="593648" y="45241"/>
                    </a:moveTo>
                    <a:cubicBezTo>
                      <a:pt x="282619" y="45241"/>
                      <a:pt x="30481" y="297379"/>
                      <a:pt x="30481" y="608408"/>
                    </a:cubicBezTo>
                    <a:cubicBezTo>
                      <a:pt x="30481" y="919437"/>
                      <a:pt x="282619" y="1171575"/>
                      <a:pt x="593648" y="1171575"/>
                    </a:cubicBezTo>
                    <a:cubicBezTo>
                      <a:pt x="904677" y="1171575"/>
                      <a:pt x="1156815" y="919437"/>
                      <a:pt x="1156815" y="608408"/>
                    </a:cubicBezTo>
                    <a:cubicBezTo>
                      <a:pt x="1156815" y="297379"/>
                      <a:pt x="904677" y="45241"/>
                      <a:pt x="593648" y="45241"/>
                    </a:cubicBezTo>
                    <a:close/>
                    <a:moveTo>
                      <a:pt x="595313" y="0"/>
                    </a:moveTo>
                    <a:cubicBezTo>
                      <a:pt x="924095" y="0"/>
                      <a:pt x="1190626" y="266531"/>
                      <a:pt x="1190626" y="595313"/>
                    </a:cubicBezTo>
                    <a:cubicBezTo>
                      <a:pt x="1190626" y="924095"/>
                      <a:pt x="924095" y="1190626"/>
                      <a:pt x="595313" y="1190626"/>
                    </a:cubicBezTo>
                    <a:cubicBezTo>
                      <a:pt x="266531" y="1190626"/>
                      <a:pt x="0" y="924095"/>
                      <a:pt x="0" y="595313"/>
                    </a:cubicBezTo>
                    <a:cubicBezTo>
                      <a:pt x="0" y="266531"/>
                      <a:pt x="266531" y="0"/>
                      <a:pt x="595313" y="0"/>
                    </a:cubicBezTo>
                    <a:close/>
                  </a:path>
                </a:pathLst>
              </a:cu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4638591" y="2567988"/>
                <a:ext cx="336718" cy="454135"/>
                <a:chOff x="5326541" y="2078721"/>
                <a:chExt cx="336718" cy="454135"/>
              </a:xfrm>
            </p:grpSpPr>
            <p:sp>
              <p:nvSpPr>
                <p:cNvPr id="36" name="等腰三角形 35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任意多边形 36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 rot="2052927">
                <a:off x="5328914" y="2763898"/>
                <a:ext cx="336718" cy="454135"/>
                <a:chOff x="5326541" y="2078721"/>
                <a:chExt cx="336718" cy="454135"/>
              </a:xfrm>
            </p:grpSpPr>
            <p:sp>
              <p:nvSpPr>
                <p:cNvPr id="40" name="等腰三角形 39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任意多边形 40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 rot="3985131">
                <a:off x="5786260" y="3288079"/>
                <a:ext cx="336718" cy="454135"/>
                <a:chOff x="5326541" y="2078721"/>
                <a:chExt cx="336718" cy="454135"/>
              </a:xfrm>
            </p:grpSpPr>
            <p:sp>
              <p:nvSpPr>
                <p:cNvPr id="43" name="等腰三角形 42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任意多边形 43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rot="6397501">
                <a:off x="5863775" y="4136313"/>
                <a:ext cx="336718" cy="454135"/>
                <a:chOff x="5326541" y="2078721"/>
                <a:chExt cx="336718" cy="454135"/>
              </a:xfrm>
            </p:grpSpPr>
            <p:sp>
              <p:nvSpPr>
                <p:cNvPr id="46" name="等腰三角形 45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任意多边形 46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 rot="8707368">
                <a:off x="5329970" y="4830711"/>
                <a:ext cx="336718" cy="454135"/>
                <a:chOff x="5326541" y="2078721"/>
                <a:chExt cx="336718" cy="454135"/>
              </a:xfrm>
            </p:grpSpPr>
            <p:sp>
              <p:nvSpPr>
                <p:cNvPr id="49" name="等腰三角形 48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任意多边形 49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 rot="11567612">
                <a:off x="4376940" y="4995620"/>
                <a:ext cx="336718" cy="454135"/>
                <a:chOff x="5326541" y="2078721"/>
                <a:chExt cx="336718" cy="454135"/>
              </a:xfrm>
            </p:grpSpPr>
            <p:sp>
              <p:nvSpPr>
                <p:cNvPr id="52" name="等腰三角形 51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任意多边形 52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 rot="13353131">
                <a:off x="3700476" y="4628722"/>
                <a:ext cx="336718" cy="454135"/>
                <a:chOff x="5326541" y="2078721"/>
                <a:chExt cx="336718" cy="454135"/>
              </a:xfrm>
            </p:grpSpPr>
            <p:sp>
              <p:nvSpPr>
                <p:cNvPr id="55" name="等腰三角形 54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任意多边形 55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 rot="15842082">
                <a:off x="3393345" y="3905246"/>
                <a:ext cx="336718" cy="454135"/>
                <a:chOff x="5326541" y="2078721"/>
                <a:chExt cx="336718" cy="454135"/>
              </a:xfrm>
            </p:grpSpPr>
            <p:sp>
              <p:nvSpPr>
                <p:cNvPr id="58" name="等腰三角形 57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任意多边形 58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 rot="19652352">
                <a:off x="3996359" y="2715509"/>
                <a:ext cx="336718" cy="454135"/>
                <a:chOff x="5326541" y="2078721"/>
                <a:chExt cx="336718" cy="454135"/>
              </a:xfrm>
            </p:grpSpPr>
            <p:sp>
              <p:nvSpPr>
                <p:cNvPr id="61" name="等腰三角形 60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任意多边形 61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 rot="17826870">
                <a:off x="3516269" y="3190919"/>
                <a:ext cx="336718" cy="454135"/>
                <a:chOff x="5326541" y="2078721"/>
                <a:chExt cx="336718" cy="454135"/>
              </a:xfrm>
            </p:grpSpPr>
            <p:sp>
              <p:nvSpPr>
                <p:cNvPr id="64" name="等腰三角形 63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任意多边形 64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619" name="任意多边形 618"/>
            <p:cNvSpPr/>
            <p:nvPr/>
          </p:nvSpPr>
          <p:spPr>
            <a:xfrm>
              <a:off x="-1448478" y="2871037"/>
              <a:ext cx="135285" cy="72250"/>
            </a:xfrm>
            <a:custGeom>
              <a:gdLst>
                <a:gd name="connsiteX0" fmla="*/ 7634 w 943228"/>
                <a:gd name="connsiteY0" fmla="*/ 0 h 547343"/>
                <a:gd name="connsiteX1" fmla="*/ 9582 w 943228"/>
                <a:gd name="connsiteY1" fmla="*/ 19318 h 547343"/>
                <a:gd name="connsiteX2" fmla="*/ 471614 w 943228"/>
                <a:gd name="connsiteY2" fmla="*/ 395885 h 547343"/>
                <a:gd name="connsiteX3" fmla="*/ 933647 w 943228"/>
                <a:gd name="connsiteY3" fmla="*/ 19318 h 547343"/>
                <a:gd name="connsiteX4" fmla="*/ 935594 w 943228"/>
                <a:gd name="connsiteY4" fmla="*/ 0 h 547343"/>
                <a:gd name="connsiteX5" fmla="*/ 943228 w 943228"/>
                <a:gd name="connsiteY5" fmla="*/ 75729 h 547343"/>
                <a:gd name="connsiteX6" fmla="*/ 471614 w 943228"/>
                <a:gd name="connsiteY6" fmla="*/ 547343 h 547343"/>
                <a:gd name="connsiteX7" fmla="*/ 0 w 943228"/>
                <a:gd name="connsiteY7" fmla="*/ 75729 h 5473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3228" h="547343">
                  <a:moveTo>
                    <a:pt x="7634" y="0"/>
                  </a:moveTo>
                  <a:lnTo>
                    <a:pt x="9582" y="19318"/>
                  </a:lnTo>
                  <a:cubicBezTo>
                    <a:pt x="53558" y="234224"/>
                    <a:pt x="243707" y="395885"/>
                    <a:pt x="471614" y="395885"/>
                  </a:cubicBezTo>
                  <a:cubicBezTo>
                    <a:pt x="699521" y="395885"/>
                    <a:pt x="889670" y="234224"/>
                    <a:pt x="933647" y="19318"/>
                  </a:cubicBezTo>
                  <a:lnTo>
                    <a:pt x="935594" y="0"/>
                  </a:lnTo>
                  <a:lnTo>
                    <a:pt x="943228" y="75729"/>
                  </a:lnTo>
                  <a:cubicBezTo>
                    <a:pt x="943228" y="336194"/>
                    <a:pt x="732079" y="547343"/>
                    <a:pt x="471614" y="547343"/>
                  </a:cubicBezTo>
                  <a:cubicBezTo>
                    <a:pt x="211149" y="547343"/>
                    <a:pt x="0" y="336194"/>
                    <a:pt x="0" y="757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2" name="任意多边形 621"/>
            <p:cNvSpPr/>
            <p:nvPr/>
          </p:nvSpPr>
          <p:spPr>
            <a:xfrm>
              <a:off x="-1223889" y="2871037"/>
              <a:ext cx="135285" cy="72250"/>
            </a:xfrm>
            <a:custGeom>
              <a:gdLst>
                <a:gd name="connsiteX0" fmla="*/ 7634 w 943228"/>
                <a:gd name="connsiteY0" fmla="*/ 0 h 547343"/>
                <a:gd name="connsiteX1" fmla="*/ 9582 w 943228"/>
                <a:gd name="connsiteY1" fmla="*/ 19318 h 547343"/>
                <a:gd name="connsiteX2" fmla="*/ 471614 w 943228"/>
                <a:gd name="connsiteY2" fmla="*/ 395885 h 547343"/>
                <a:gd name="connsiteX3" fmla="*/ 933647 w 943228"/>
                <a:gd name="connsiteY3" fmla="*/ 19318 h 547343"/>
                <a:gd name="connsiteX4" fmla="*/ 935594 w 943228"/>
                <a:gd name="connsiteY4" fmla="*/ 0 h 547343"/>
                <a:gd name="connsiteX5" fmla="*/ 943228 w 943228"/>
                <a:gd name="connsiteY5" fmla="*/ 75729 h 547343"/>
                <a:gd name="connsiteX6" fmla="*/ 471614 w 943228"/>
                <a:gd name="connsiteY6" fmla="*/ 547343 h 547343"/>
                <a:gd name="connsiteX7" fmla="*/ 0 w 943228"/>
                <a:gd name="connsiteY7" fmla="*/ 75729 h 5473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3228" h="547343">
                  <a:moveTo>
                    <a:pt x="7634" y="0"/>
                  </a:moveTo>
                  <a:lnTo>
                    <a:pt x="9582" y="19318"/>
                  </a:lnTo>
                  <a:cubicBezTo>
                    <a:pt x="53558" y="234224"/>
                    <a:pt x="243707" y="395885"/>
                    <a:pt x="471614" y="395885"/>
                  </a:cubicBezTo>
                  <a:cubicBezTo>
                    <a:pt x="699521" y="395885"/>
                    <a:pt x="889670" y="234224"/>
                    <a:pt x="933647" y="19318"/>
                  </a:cubicBezTo>
                  <a:lnTo>
                    <a:pt x="935594" y="0"/>
                  </a:lnTo>
                  <a:lnTo>
                    <a:pt x="943228" y="75729"/>
                  </a:lnTo>
                  <a:cubicBezTo>
                    <a:pt x="943228" y="336194"/>
                    <a:pt x="732079" y="547343"/>
                    <a:pt x="471614" y="547343"/>
                  </a:cubicBezTo>
                  <a:cubicBezTo>
                    <a:pt x="211149" y="547343"/>
                    <a:pt x="0" y="336194"/>
                    <a:pt x="0" y="757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39433" y="2874202"/>
            <a:ext cx="3600106" cy="2151428"/>
            <a:chOff x="1802490" y="3939002"/>
            <a:chExt cx="3600106" cy="2151428"/>
          </a:xfrm>
        </p:grpSpPr>
        <p:sp>
          <p:nvSpPr>
            <p:cNvPr id="292" name="任意多边形 291"/>
            <p:cNvSpPr/>
            <p:nvPr/>
          </p:nvSpPr>
          <p:spPr>
            <a:xfrm>
              <a:off x="1802490" y="3950863"/>
              <a:ext cx="3600106" cy="2139567"/>
            </a:xfrm>
            <a:custGeom>
              <a:gdLst>
                <a:gd name="connsiteX0" fmla="*/ 1930842 w 3600106"/>
                <a:gd name="connsiteY0" fmla="*/ 1186611 h 2139567"/>
                <a:gd name="connsiteX1" fmla="*/ 1934924 w 3600106"/>
                <a:gd name="connsiteY1" fmla="*/ 1194131 h 2139567"/>
                <a:gd name="connsiteX2" fmla="*/ 1937148 w 3600106"/>
                <a:gd name="connsiteY2" fmla="*/ 1190034 h 2139567"/>
                <a:gd name="connsiteX3" fmla="*/ 2183345 w 3600106"/>
                <a:gd name="connsiteY3" fmla="*/ 0 h 2139567"/>
                <a:gd name="connsiteX4" fmla="*/ 2530359 w 3600106"/>
                <a:gd name="connsiteY4" fmla="*/ 105998 h 2139567"/>
                <a:gd name="connsiteX5" fmla="*/ 2584058 w 3600106"/>
                <a:gd name="connsiteY5" fmla="*/ 150304 h 2139567"/>
                <a:gd name="connsiteX6" fmla="*/ 2663693 w 3600106"/>
                <a:gd name="connsiteY6" fmla="*/ 125584 h 2139567"/>
                <a:gd name="connsiteX7" fmla="*/ 2752315 w 3600106"/>
                <a:gd name="connsiteY7" fmla="*/ 116650 h 2139567"/>
                <a:gd name="connsiteX8" fmla="*/ 3183118 w 3600106"/>
                <a:gd name="connsiteY8" fmla="*/ 467765 h 2139567"/>
                <a:gd name="connsiteX9" fmla="*/ 3189378 w 3600106"/>
                <a:gd name="connsiteY9" fmla="*/ 529861 h 2139567"/>
                <a:gd name="connsiteX10" fmla="*/ 3248992 w 3600106"/>
                <a:gd name="connsiteY10" fmla="*/ 535870 h 2139567"/>
                <a:gd name="connsiteX11" fmla="*/ 3600106 w 3600106"/>
                <a:gd name="connsiteY11" fmla="*/ 966673 h 2139567"/>
                <a:gd name="connsiteX12" fmla="*/ 3160369 w 3600106"/>
                <a:gd name="connsiteY12" fmla="*/ 1406410 h 2139567"/>
                <a:gd name="connsiteX13" fmla="*/ 3077756 w 3600106"/>
                <a:gd name="connsiteY13" fmla="*/ 1398082 h 2139567"/>
                <a:gd name="connsiteX14" fmla="*/ 3086735 w 3600106"/>
                <a:gd name="connsiteY14" fmla="*/ 1487157 h 2139567"/>
                <a:gd name="connsiteX15" fmla="*/ 2472084 w 3600106"/>
                <a:gd name="connsiteY15" fmla="*/ 2101808 h 2139567"/>
                <a:gd name="connsiteX16" fmla="*/ 1962406 w 3600106"/>
                <a:gd name="connsiteY16" fmla="*/ 1830814 h 2139567"/>
                <a:gd name="connsiteX17" fmla="*/ 1955419 w 3600106"/>
                <a:gd name="connsiteY17" fmla="*/ 1817942 h 2139567"/>
                <a:gd name="connsiteX18" fmla="*/ 1927937 w 3600106"/>
                <a:gd name="connsiteY18" fmla="*/ 1868573 h 2139567"/>
                <a:gd name="connsiteX19" fmla="*/ 1418259 w 3600106"/>
                <a:gd name="connsiteY19" fmla="*/ 2139567 h 2139567"/>
                <a:gd name="connsiteX20" fmla="*/ 983635 w 3600106"/>
                <a:gd name="connsiteY20" fmla="*/ 1959540 h 2139567"/>
                <a:gd name="connsiteX21" fmla="*/ 915669 w 3600106"/>
                <a:gd name="connsiteY21" fmla="*/ 1877164 h 2139567"/>
                <a:gd name="connsiteX22" fmla="*/ 912401 w 3600106"/>
                <a:gd name="connsiteY22" fmla="*/ 1878179 h 2139567"/>
                <a:gd name="connsiteX23" fmla="*/ 819100 w 3600106"/>
                <a:gd name="connsiteY23" fmla="*/ 1887584 h 2139567"/>
                <a:gd name="connsiteX24" fmla="*/ 365552 w 3600106"/>
                <a:gd name="connsiteY24" fmla="*/ 1517932 h 2139567"/>
                <a:gd name="connsiteX25" fmla="*/ 364374 w 3600106"/>
                <a:gd name="connsiteY25" fmla="*/ 1506241 h 2139567"/>
                <a:gd name="connsiteX26" fmla="*/ 340215 w 3600106"/>
                <a:gd name="connsiteY26" fmla="*/ 1503806 h 2139567"/>
                <a:gd name="connsiteX27" fmla="*/ 0 w 3600106"/>
                <a:gd name="connsiteY27" fmla="*/ 1086376 h 2139567"/>
                <a:gd name="connsiteX28" fmla="*/ 426086 w 3600106"/>
                <a:gd name="connsiteY28" fmla="*/ 660290 h 2139567"/>
                <a:gd name="connsiteX29" fmla="*/ 552791 w 3600106"/>
                <a:gd name="connsiteY29" fmla="*/ 679446 h 2139567"/>
                <a:gd name="connsiteX30" fmla="*/ 569454 w 3600106"/>
                <a:gd name="connsiteY30" fmla="*/ 686012 h 2139567"/>
                <a:gd name="connsiteX31" fmla="*/ 570218 w 3600106"/>
                <a:gd name="connsiteY31" fmla="*/ 683551 h 2139567"/>
                <a:gd name="connsiteX32" fmla="*/ 903489 w 3600106"/>
                <a:gd name="connsiteY32" fmla="*/ 410206 h 2139567"/>
                <a:gd name="connsiteX33" fmla="*/ 913700 w 3600106"/>
                <a:gd name="connsiteY33" fmla="*/ 409176 h 2139567"/>
                <a:gd name="connsiteX34" fmla="*/ 937117 w 3600106"/>
                <a:gd name="connsiteY34" fmla="*/ 333739 h 2139567"/>
                <a:gd name="connsiteX35" fmla="*/ 1363689 w 3600106"/>
                <a:gd name="connsiteY35" fmla="*/ 50988 h 2139567"/>
                <a:gd name="connsiteX36" fmla="*/ 1691046 w 3600106"/>
                <a:gd name="connsiteY36" fmla="*/ 186584 h 2139567"/>
                <a:gd name="connsiteX37" fmla="*/ 1715782 w 3600106"/>
                <a:gd name="connsiteY37" fmla="*/ 216563 h 2139567"/>
                <a:gd name="connsiteX38" fmla="*/ 1744476 w 3600106"/>
                <a:gd name="connsiteY38" fmla="*/ 181786 h 2139567"/>
                <a:gd name="connsiteX39" fmla="*/ 2183345 w 3600106"/>
                <a:gd name="connsiteY39" fmla="*/ 0 h 21395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600106" h="2139567">
                  <a:moveTo>
                    <a:pt x="1930842" y="1186611"/>
                  </a:moveTo>
                  <a:lnTo>
                    <a:pt x="1934924" y="1194131"/>
                  </a:lnTo>
                  <a:lnTo>
                    <a:pt x="1937148" y="1190034"/>
                  </a:lnTo>
                  <a:close/>
                  <a:moveTo>
                    <a:pt x="2183345" y="0"/>
                  </a:moveTo>
                  <a:cubicBezTo>
                    <a:pt x="2311887" y="0"/>
                    <a:pt x="2431302" y="39076"/>
                    <a:pt x="2530359" y="105998"/>
                  </a:cubicBezTo>
                  <a:lnTo>
                    <a:pt x="2584058" y="150304"/>
                  </a:lnTo>
                  <a:lnTo>
                    <a:pt x="2663693" y="125584"/>
                  </a:lnTo>
                  <a:cubicBezTo>
                    <a:pt x="2692319" y="119726"/>
                    <a:pt x="2721958" y="116650"/>
                    <a:pt x="2752315" y="116650"/>
                  </a:cubicBezTo>
                  <a:cubicBezTo>
                    <a:pt x="2964818" y="116650"/>
                    <a:pt x="3142115" y="267384"/>
                    <a:pt x="3183118" y="467765"/>
                  </a:cubicBezTo>
                  <a:lnTo>
                    <a:pt x="3189378" y="529861"/>
                  </a:lnTo>
                  <a:lnTo>
                    <a:pt x="3248992" y="535870"/>
                  </a:lnTo>
                  <a:cubicBezTo>
                    <a:pt x="3449372" y="576874"/>
                    <a:pt x="3600106" y="754171"/>
                    <a:pt x="3600106" y="966673"/>
                  </a:cubicBezTo>
                  <a:cubicBezTo>
                    <a:pt x="3600106" y="1209533"/>
                    <a:pt x="3403229" y="1406410"/>
                    <a:pt x="3160369" y="1406410"/>
                  </a:cubicBezTo>
                  <a:lnTo>
                    <a:pt x="3077756" y="1398082"/>
                  </a:lnTo>
                  <a:lnTo>
                    <a:pt x="3086735" y="1487157"/>
                  </a:lnTo>
                  <a:cubicBezTo>
                    <a:pt x="3086735" y="1826619"/>
                    <a:pt x="2811546" y="2101808"/>
                    <a:pt x="2472084" y="2101808"/>
                  </a:cubicBezTo>
                  <a:cubicBezTo>
                    <a:pt x="2259920" y="2101808"/>
                    <a:pt x="2072863" y="1994313"/>
                    <a:pt x="1962406" y="1830814"/>
                  </a:cubicBezTo>
                  <a:lnTo>
                    <a:pt x="1955419" y="1817942"/>
                  </a:lnTo>
                  <a:lnTo>
                    <a:pt x="1927937" y="1868573"/>
                  </a:lnTo>
                  <a:cubicBezTo>
                    <a:pt x="1817480" y="2032072"/>
                    <a:pt x="1630423" y="2139567"/>
                    <a:pt x="1418259" y="2139567"/>
                  </a:cubicBezTo>
                  <a:cubicBezTo>
                    <a:pt x="1248528" y="2139567"/>
                    <a:pt x="1094865" y="2070770"/>
                    <a:pt x="983635" y="1959540"/>
                  </a:cubicBezTo>
                  <a:lnTo>
                    <a:pt x="915669" y="1877164"/>
                  </a:lnTo>
                  <a:lnTo>
                    <a:pt x="912401" y="1878179"/>
                  </a:lnTo>
                  <a:cubicBezTo>
                    <a:pt x="882264" y="1884346"/>
                    <a:pt x="851060" y="1887584"/>
                    <a:pt x="819100" y="1887584"/>
                  </a:cubicBezTo>
                  <a:cubicBezTo>
                    <a:pt x="595378" y="1887584"/>
                    <a:pt x="408721" y="1728892"/>
                    <a:pt x="365552" y="1517932"/>
                  </a:cubicBezTo>
                  <a:lnTo>
                    <a:pt x="364374" y="1506241"/>
                  </a:lnTo>
                  <a:lnTo>
                    <a:pt x="340215" y="1503806"/>
                  </a:lnTo>
                  <a:cubicBezTo>
                    <a:pt x="146054" y="1464075"/>
                    <a:pt x="0" y="1292282"/>
                    <a:pt x="0" y="1086376"/>
                  </a:cubicBezTo>
                  <a:cubicBezTo>
                    <a:pt x="0" y="851055"/>
                    <a:pt x="190765" y="660290"/>
                    <a:pt x="426086" y="660290"/>
                  </a:cubicBezTo>
                  <a:cubicBezTo>
                    <a:pt x="470209" y="660290"/>
                    <a:pt x="512765" y="666997"/>
                    <a:pt x="552791" y="679446"/>
                  </a:cubicBezTo>
                  <a:lnTo>
                    <a:pt x="569454" y="686012"/>
                  </a:lnTo>
                  <a:lnTo>
                    <a:pt x="570218" y="683551"/>
                  </a:lnTo>
                  <a:cubicBezTo>
                    <a:pt x="628785" y="545084"/>
                    <a:pt x="752803" y="441041"/>
                    <a:pt x="903489" y="410206"/>
                  </a:cubicBezTo>
                  <a:lnTo>
                    <a:pt x="913700" y="409176"/>
                  </a:lnTo>
                  <a:lnTo>
                    <a:pt x="937117" y="333739"/>
                  </a:lnTo>
                  <a:cubicBezTo>
                    <a:pt x="1007397" y="167578"/>
                    <a:pt x="1171928" y="50988"/>
                    <a:pt x="1363689" y="50988"/>
                  </a:cubicBezTo>
                  <a:cubicBezTo>
                    <a:pt x="1491530" y="50988"/>
                    <a:pt x="1607268" y="102806"/>
                    <a:pt x="1691046" y="186584"/>
                  </a:cubicBezTo>
                  <a:lnTo>
                    <a:pt x="1715782" y="216563"/>
                  </a:lnTo>
                  <a:lnTo>
                    <a:pt x="1744476" y="181786"/>
                  </a:lnTo>
                  <a:cubicBezTo>
                    <a:pt x="1856792" y="69469"/>
                    <a:pt x="2011956" y="0"/>
                    <a:pt x="21833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4" name="任意多边形 293"/>
            <p:cNvSpPr/>
            <p:nvPr/>
          </p:nvSpPr>
          <p:spPr>
            <a:xfrm>
              <a:off x="1872098" y="3939002"/>
              <a:ext cx="3434553" cy="2041178"/>
            </a:xfrm>
            <a:custGeom>
              <a:gdLst>
                <a:gd name="connsiteX0" fmla="*/ 1930842 w 3600106"/>
                <a:gd name="connsiteY0" fmla="*/ 1186611 h 2139567"/>
                <a:gd name="connsiteX1" fmla="*/ 1934924 w 3600106"/>
                <a:gd name="connsiteY1" fmla="*/ 1194131 h 2139567"/>
                <a:gd name="connsiteX2" fmla="*/ 1937148 w 3600106"/>
                <a:gd name="connsiteY2" fmla="*/ 1190034 h 2139567"/>
                <a:gd name="connsiteX3" fmla="*/ 2183345 w 3600106"/>
                <a:gd name="connsiteY3" fmla="*/ 0 h 2139567"/>
                <a:gd name="connsiteX4" fmla="*/ 2530359 w 3600106"/>
                <a:gd name="connsiteY4" fmla="*/ 105998 h 2139567"/>
                <a:gd name="connsiteX5" fmla="*/ 2584058 w 3600106"/>
                <a:gd name="connsiteY5" fmla="*/ 150304 h 2139567"/>
                <a:gd name="connsiteX6" fmla="*/ 2663693 w 3600106"/>
                <a:gd name="connsiteY6" fmla="*/ 125584 h 2139567"/>
                <a:gd name="connsiteX7" fmla="*/ 2752315 w 3600106"/>
                <a:gd name="connsiteY7" fmla="*/ 116650 h 2139567"/>
                <a:gd name="connsiteX8" fmla="*/ 3183118 w 3600106"/>
                <a:gd name="connsiteY8" fmla="*/ 467765 h 2139567"/>
                <a:gd name="connsiteX9" fmla="*/ 3189378 w 3600106"/>
                <a:gd name="connsiteY9" fmla="*/ 529861 h 2139567"/>
                <a:gd name="connsiteX10" fmla="*/ 3248992 w 3600106"/>
                <a:gd name="connsiteY10" fmla="*/ 535870 h 2139567"/>
                <a:gd name="connsiteX11" fmla="*/ 3600106 w 3600106"/>
                <a:gd name="connsiteY11" fmla="*/ 966673 h 2139567"/>
                <a:gd name="connsiteX12" fmla="*/ 3160369 w 3600106"/>
                <a:gd name="connsiteY12" fmla="*/ 1406410 h 2139567"/>
                <a:gd name="connsiteX13" fmla="*/ 3077756 w 3600106"/>
                <a:gd name="connsiteY13" fmla="*/ 1398082 h 2139567"/>
                <a:gd name="connsiteX14" fmla="*/ 3086735 w 3600106"/>
                <a:gd name="connsiteY14" fmla="*/ 1487157 h 2139567"/>
                <a:gd name="connsiteX15" fmla="*/ 2472084 w 3600106"/>
                <a:gd name="connsiteY15" fmla="*/ 2101808 h 2139567"/>
                <a:gd name="connsiteX16" fmla="*/ 1962406 w 3600106"/>
                <a:gd name="connsiteY16" fmla="*/ 1830814 h 2139567"/>
                <a:gd name="connsiteX17" fmla="*/ 1955419 w 3600106"/>
                <a:gd name="connsiteY17" fmla="*/ 1817942 h 2139567"/>
                <a:gd name="connsiteX18" fmla="*/ 1927937 w 3600106"/>
                <a:gd name="connsiteY18" fmla="*/ 1868573 h 2139567"/>
                <a:gd name="connsiteX19" fmla="*/ 1418259 w 3600106"/>
                <a:gd name="connsiteY19" fmla="*/ 2139567 h 2139567"/>
                <a:gd name="connsiteX20" fmla="*/ 983635 w 3600106"/>
                <a:gd name="connsiteY20" fmla="*/ 1959540 h 2139567"/>
                <a:gd name="connsiteX21" fmla="*/ 915669 w 3600106"/>
                <a:gd name="connsiteY21" fmla="*/ 1877164 h 2139567"/>
                <a:gd name="connsiteX22" fmla="*/ 912401 w 3600106"/>
                <a:gd name="connsiteY22" fmla="*/ 1878179 h 2139567"/>
                <a:gd name="connsiteX23" fmla="*/ 819100 w 3600106"/>
                <a:gd name="connsiteY23" fmla="*/ 1887584 h 2139567"/>
                <a:gd name="connsiteX24" fmla="*/ 365552 w 3600106"/>
                <a:gd name="connsiteY24" fmla="*/ 1517932 h 2139567"/>
                <a:gd name="connsiteX25" fmla="*/ 364374 w 3600106"/>
                <a:gd name="connsiteY25" fmla="*/ 1506241 h 2139567"/>
                <a:gd name="connsiteX26" fmla="*/ 340215 w 3600106"/>
                <a:gd name="connsiteY26" fmla="*/ 1503806 h 2139567"/>
                <a:gd name="connsiteX27" fmla="*/ 0 w 3600106"/>
                <a:gd name="connsiteY27" fmla="*/ 1086376 h 2139567"/>
                <a:gd name="connsiteX28" fmla="*/ 426086 w 3600106"/>
                <a:gd name="connsiteY28" fmla="*/ 660290 h 2139567"/>
                <a:gd name="connsiteX29" fmla="*/ 552791 w 3600106"/>
                <a:gd name="connsiteY29" fmla="*/ 679446 h 2139567"/>
                <a:gd name="connsiteX30" fmla="*/ 569454 w 3600106"/>
                <a:gd name="connsiteY30" fmla="*/ 686012 h 2139567"/>
                <a:gd name="connsiteX31" fmla="*/ 570218 w 3600106"/>
                <a:gd name="connsiteY31" fmla="*/ 683551 h 2139567"/>
                <a:gd name="connsiteX32" fmla="*/ 903489 w 3600106"/>
                <a:gd name="connsiteY32" fmla="*/ 410206 h 2139567"/>
                <a:gd name="connsiteX33" fmla="*/ 913700 w 3600106"/>
                <a:gd name="connsiteY33" fmla="*/ 409176 h 2139567"/>
                <a:gd name="connsiteX34" fmla="*/ 937117 w 3600106"/>
                <a:gd name="connsiteY34" fmla="*/ 333739 h 2139567"/>
                <a:gd name="connsiteX35" fmla="*/ 1363689 w 3600106"/>
                <a:gd name="connsiteY35" fmla="*/ 50988 h 2139567"/>
                <a:gd name="connsiteX36" fmla="*/ 1691046 w 3600106"/>
                <a:gd name="connsiteY36" fmla="*/ 186584 h 2139567"/>
                <a:gd name="connsiteX37" fmla="*/ 1715782 w 3600106"/>
                <a:gd name="connsiteY37" fmla="*/ 216563 h 2139567"/>
                <a:gd name="connsiteX38" fmla="*/ 1744476 w 3600106"/>
                <a:gd name="connsiteY38" fmla="*/ 181786 h 2139567"/>
                <a:gd name="connsiteX39" fmla="*/ 2183345 w 3600106"/>
                <a:gd name="connsiteY39" fmla="*/ 0 h 21395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600106" h="2139567">
                  <a:moveTo>
                    <a:pt x="1930842" y="1186611"/>
                  </a:moveTo>
                  <a:lnTo>
                    <a:pt x="1934924" y="1194131"/>
                  </a:lnTo>
                  <a:lnTo>
                    <a:pt x="1937148" y="1190034"/>
                  </a:lnTo>
                  <a:close/>
                  <a:moveTo>
                    <a:pt x="2183345" y="0"/>
                  </a:moveTo>
                  <a:cubicBezTo>
                    <a:pt x="2311887" y="0"/>
                    <a:pt x="2431302" y="39076"/>
                    <a:pt x="2530359" y="105998"/>
                  </a:cubicBezTo>
                  <a:lnTo>
                    <a:pt x="2584058" y="150304"/>
                  </a:lnTo>
                  <a:lnTo>
                    <a:pt x="2663693" y="125584"/>
                  </a:lnTo>
                  <a:cubicBezTo>
                    <a:pt x="2692319" y="119726"/>
                    <a:pt x="2721958" y="116650"/>
                    <a:pt x="2752315" y="116650"/>
                  </a:cubicBezTo>
                  <a:cubicBezTo>
                    <a:pt x="2964818" y="116650"/>
                    <a:pt x="3142115" y="267384"/>
                    <a:pt x="3183118" y="467765"/>
                  </a:cubicBezTo>
                  <a:lnTo>
                    <a:pt x="3189378" y="529861"/>
                  </a:lnTo>
                  <a:lnTo>
                    <a:pt x="3248992" y="535870"/>
                  </a:lnTo>
                  <a:cubicBezTo>
                    <a:pt x="3449372" y="576874"/>
                    <a:pt x="3600106" y="754171"/>
                    <a:pt x="3600106" y="966673"/>
                  </a:cubicBezTo>
                  <a:cubicBezTo>
                    <a:pt x="3600106" y="1209533"/>
                    <a:pt x="3403229" y="1406410"/>
                    <a:pt x="3160369" y="1406410"/>
                  </a:cubicBezTo>
                  <a:lnTo>
                    <a:pt x="3077756" y="1398082"/>
                  </a:lnTo>
                  <a:lnTo>
                    <a:pt x="3086735" y="1487157"/>
                  </a:lnTo>
                  <a:cubicBezTo>
                    <a:pt x="3086735" y="1826619"/>
                    <a:pt x="2811546" y="2101808"/>
                    <a:pt x="2472084" y="2101808"/>
                  </a:cubicBezTo>
                  <a:cubicBezTo>
                    <a:pt x="2259920" y="2101808"/>
                    <a:pt x="2072863" y="1994313"/>
                    <a:pt x="1962406" y="1830814"/>
                  </a:cubicBezTo>
                  <a:lnTo>
                    <a:pt x="1955419" y="1817942"/>
                  </a:lnTo>
                  <a:lnTo>
                    <a:pt x="1927937" y="1868573"/>
                  </a:lnTo>
                  <a:cubicBezTo>
                    <a:pt x="1817480" y="2032072"/>
                    <a:pt x="1630423" y="2139567"/>
                    <a:pt x="1418259" y="2139567"/>
                  </a:cubicBezTo>
                  <a:cubicBezTo>
                    <a:pt x="1248528" y="2139567"/>
                    <a:pt x="1094865" y="2070770"/>
                    <a:pt x="983635" y="1959540"/>
                  </a:cubicBezTo>
                  <a:lnTo>
                    <a:pt x="915669" y="1877164"/>
                  </a:lnTo>
                  <a:lnTo>
                    <a:pt x="912401" y="1878179"/>
                  </a:lnTo>
                  <a:cubicBezTo>
                    <a:pt x="882264" y="1884346"/>
                    <a:pt x="851060" y="1887584"/>
                    <a:pt x="819100" y="1887584"/>
                  </a:cubicBezTo>
                  <a:cubicBezTo>
                    <a:pt x="595378" y="1887584"/>
                    <a:pt x="408721" y="1728892"/>
                    <a:pt x="365552" y="1517932"/>
                  </a:cubicBezTo>
                  <a:lnTo>
                    <a:pt x="364374" y="1506241"/>
                  </a:lnTo>
                  <a:lnTo>
                    <a:pt x="340215" y="1503806"/>
                  </a:lnTo>
                  <a:cubicBezTo>
                    <a:pt x="146054" y="1464075"/>
                    <a:pt x="0" y="1292282"/>
                    <a:pt x="0" y="1086376"/>
                  </a:cubicBezTo>
                  <a:cubicBezTo>
                    <a:pt x="0" y="851055"/>
                    <a:pt x="190765" y="660290"/>
                    <a:pt x="426086" y="660290"/>
                  </a:cubicBezTo>
                  <a:cubicBezTo>
                    <a:pt x="470209" y="660290"/>
                    <a:pt x="512765" y="666997"/>
                    <a:pt x="552791" y="679446"/>
                  </a:cubicBezTo>
                  <a:lnTo>
                    <a:pt x="569454" y="686012"/>
                  </a:lnTo>
                  <a:lnTo>
                    <a:pt x="570218" y="683551"/>
                  </a:lnTo>
                  <a:cubicBezTo>
                    <a:pt x="628785" y="545084"/>
                    <a:pt x="752803" y="441041"/>
                    <a:pt x="903489" y="410206"/>
                  </a:cubicBezTo>
                  <a:lnTo>
                    <a:pt x="913700" y="409176"/>
                  </a:lnTo>
                  <a:lnTo>
                    <a:pt x="937117" y="333739"/>
                  </a:lnTo>
                  <a:cubicBezTo>
                    <a:pt x="1007397" y="167578"/>
                    <a:pt x="1171928" y="50988"/>
                    <a:pt x="1363689" y="50988"/>
                  </a:cubicBezTo>
                  <a:cubicBezTo>
                    <a:pt x="1491530" y="50988"/>
                    <a:pt x="1607268" y="102806"/>
                    <a:pt x="1691046" y="186584"/>
                  </a:cubicBezTo>
                  <a:lnTo>
                    <a:pt x="1715782" y="216563"/>
                  </a:lnTo>
                  <a:lnTo>
                    <a:pt x="1744476" y="181786"/>
                  </a:lnTo>
                  <a:cubicBezTo>
                    <a:pt x="1856792" y="69469"/>
                    <a:pt x="2011956" y="0"/>
                    <a:pt x="2183345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220221" y="3546016"/>
            <a:ext cx="2527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6" name="任意多边形 295"/>
          <p:cNvSpPr/>
          <p:nvPr/>
        </p:nvSpPr>
        <p:spPr>
          <a:xfrm>
            <a:off x="4376338" y="3444007"/>
            <a:ext cx="697735" cy="236011"/>
          </a:xfrm>
          <a:custGeom>
            <a:gdLst>
              <a:gd name="connsiteX0" fmla="*/ 900752 w 1802201"/>
              <a:gd name="connsiteY0" fmla="*/ 0 h 609601"/>
              <a:gd name="connsiteX1" fmla="*/ 1312842 w 1802201"/>
              <a:gd name="connsiteY1" fmla="*/ 488950 h 609601"/>
              <a:gd name="connsiteX2" fmla="*/ 1311499 w 1802201"/>
              <a:gd name="connsiteY2" fmla="*/ 504756 h 609601"/>
              <a:gd name="connsiteX3" fmla="*/ 1324290 w 1802201"/>
              <a:gd name="connsiteY3" fmla="*/ 476795 h 609601"/>
              <a:gd name="connsiteX4" fmla="*/ 1544266 w 1802201"/>
              <a:gd name="connsiteY4" fmla="*/ 338020 h 609601"/>
              <a:gd name="connsiteX5" fmla="*/ 1788701 w 1802201"/>
              <a:gd name="connsiteY5" fmla="*/ 530262 h 609601"/>
              <a:gd name="connsiteX6" fmla="*/ 1802201 w 1802201"/>
              <a:gd name="connsiteY6" fmla="*/ 609601 h 609601"/>
              <a:gd name="connsiteX7" fmla="*/ 0 w 1802201"/>
              <a:gd name="connsiteY7" fmla="*/ 609601 h 609601"/>
              <a:gd name="connsiteX8" fmla="*/ 11738 w 1802201"/>
              <a:gd name="connsiteY8" fmla="*/ 540620 h 609601"/>
              <a:gd name="connsiteX9" fmla="*/ 256172 w 1802201"/>
              <a:gd name="connsiteY9" fmla="*/ 348378 h 609601"/>
              <a:gd name="connsiteX10" fmla="*/ 476148 w 1802201"/>
              <a:gd name="connsiteY10" fmla="*/ 487153 h 609601"/>
              <a:gd name="connsiteX11" fmla="*/ 491329 w 1802201"/>
              <a:gd name="connsiteY11" fmla="*/ 520338 h 609601"/>
              <a:gd name="connsiteX12" fmla="*/ 488662 w 1802201"/>
              <a:gd name="connsiteY12" fmla="*/ 488950 h 609601"/>
              <a:gd name="connsiteX13" fmla="*/ 900752 w 1802201"/>
              <a:gd name="connsiteY13" fmla="*/ 0 h 6096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2200" h="609601">
                <a:moveTo>
                  <a:pt x="900752" y="0"/>
                </a:moveTo>
                <a:cubicBezTo>
                  <a:pt x="1128343" y="0"/>
                  <a:pt x="1312842" y="218910"/>
                  <a:pt x="1312842" y="488950"/>
                </a:cubicBezTo>
                <a:lnTo>
                  <a:pt x="1311499" y="504756"/>
                </a:lnTo>
                <a:lnTo>
                  <a:pt x="1324290" y="476795"/>
                </a:lnTo>
                <a:cubicBezTo>
                  <a:pt x="1371963" y="393068"/>
                  <a:pt x="1452697" y="338020"/>
                  <a:pt x="1544266" y="338020"/>
                </a:cubicBezTo>
                <a:cubicBezTo>
                  <a:pt x="1654149" y="338020"/>
                  <a:pt x="1748429" y="417289"/>
                  <a:pt x="1788701" y="530262"/>
                </a:cubicBezTo>
                <a:lnTo>
                  <a:pt x="1802201" y="609601"/>
                </a:lnTo>
                <a:lnTo>
                  <a:pt x="0" y="609601"/>
                </a:lnTo>
                <a:lnTo>
                  <a:pt x="11738" y="540620"/>
                </a:lnTo>
                <a:cubicBezTo>
                  <a:pt x="52010" y="427647"/>
                  <a:pt x="146289" y="348378"/>
                  <a:pt x="256172" y="348378"/>
                </a:cubicBezTo>
                <a:cubicBezTo>
                  <a:pt x="347741" y="348378"/>
                  <a:pt x="428475" y="403426"/>
                  <a:pt x="476148" y="487153"/>
                </a:cubicBezTo>
                <a:lnTo>
                  <a:pt x="491329" y="520338"/>
                </a:lnTo>
                <a:lnTo>
                  <a:pt x="488662" y="488950"/>
                </a:lnTo>
                <a:cubicBezTo>
                  <a:pt x="488662" y="218910"/>
                  <a:pt x="673161" y="0"/>
                  <a:pt x="900752" y="0"/>
                </a:cubicBezTo>
                <a:close/>
              </a:path>
            </a:pathLst>
          </a:custGeom>
          <a:solidFill>
            <a:srgbClr val="EFD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椭圆 298"/>
          <p:cNvSpPr/>
          <p:nvPr/>
        </p:nvSpPr>
        <p:spPr>
          <a:xfrm flipH="1">
            <a:off x="3242186" y="3254267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椭圆 299"/>
          <p:cNvSpPr/>
          <p:nvPr/>
        </p:nvSpPr>
        <p:spPr>
          <a:xfrm flipH="1">
            <a:off x="4857088" y="4949853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2379408" y="4900065"/>
            <a:ext cx="487785" cy="473222"/>
            <a:chOff x="2379408" y="4900065"/>
            <a:chExt cx="487785" cy="473222"/>
          </a:xfrm>
        </p:grpSpPr>
        <p:cxnSp>
          <p:nvCxnSpPr>
            <p:cNvPr id="297" name="直接连接符 296"/>
            <p:cNvCxnSpPr/>
            <p:nvPr/>
          </p:nvCxnSpPr>
          <p:spPr>
            <a:xfrm flipH="1">
              <a:off x="2379408" y="4976229"/>
              <a:ext cx="295581" cy="190710"/>
            </a:xfrm>
            <a:prstGeom prst="line">
              <a:avLst/>
            </a:prstGeom>
            <a:ln w="38100">
              <a:solidFill>
                <a:srgbClr val="EFD40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 flipH="1">
              <a:off x="2697509" y="5052028"/>
              <a:ext cx="59546" cy="321259"/>
            </a:xfrm>
            <a:prstGeom prst="line">
              <a:avLst/>
            </a:prstGeom>
            <a:ln w="38100">
              <a:solidFill>
                <a:srgbClr val="EFD40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任意多边形 300"/>
            <p:cNvSpPr/>
            <p:nvPr/>
          </p:nvSpPr>
          <p:spPr>
            <a:xfrm rot="2240860">
              <a:off x="2604290" y="4900065"/>
              <a:ext cx="216515" cy="216516"/>
            </a:xfrm>
            <a:custGeom>
              <a:gdLst>
                <a:gd name="connsiteX0" fmla="*/ 1210359 w 2400300"/>
                <a:gd name="connsiteY0" fmla="*/ 1615311 h 2400300"/>
                <a:gd name="connsiteX1" fmla="*/ 1002756 w 2400300"/>
                <a:gd name="connsiteY1" fmla="*/ 1822914 h 2400300"/>
                <a:gd name="connsiteX2" fmla="*/ 1210359 w 2400300"/>
                <a:gd name="connsiteY2" fmla="*/ 2030517 h 2400300"/>
                <a:gd name="connsiteX3" fmla="*/ 1417962 w 2400300"/>
                <a:gd name="connsiteY3" fmla="*/ 1822914 h 2400300"/>
                <a:gd name="connsiteX4" fmla="*/ 1210359 w 2400300"/>
                <a:gd name="connsiteY4" fmla="*/ 1615311 h 2400300"/>
                <a:gd name="connsiteX5" fmla="*/ 1191894 w 2400300"/>
                <a:gd name="connsiteY5" fmla="*/ 354833 h 2400300"/>
                <a:gd name="connsiteX6" fmla="*/ 984291 w 2400300"/>
                <a:gd name="connsiteY6" fmla="*/ 562436 h 2400300"/>
                <a:gd name="connsiteX7" fmla="*/ 1191894 w 2400300"/>
                <a:gd name="connsiteY7" fmla="*/ 770039 h 2400300"/>
                <a:gd name="connsiteX8" fmla="*/ 1399497 w 2400300"/>
                <a:gd name="connsiteY8" fmla="*/ 562436 h 2400300"/>
                <a:gd name="connsiteX9" fmla="*/ 1191894 w 2400300"/>
                <a:gd name="connsiteY9" fmla="*/ 354833 h 2400300"/>
                <a:gd name="connsiteX10" fmla="*/ 1200150 w 2400300"/>
                <a:gd name="connsiteY10" fmla="*/ 0 h 2400300"/>
                <a:gd name="connsiteX11" fmla="*/ 2400300 w 2400300"/>
                <a:gd name="connsiteY11" fmla="*/ 1200150 h 2400300"/>
                <a:gd name="connsiteX12" fmla="*/ 1200150 w 2400300"/>
                <a:gd name="connsiteY12" fmla="*/ 2400300 h 2400300"/>
                <a:gd name="connsiteX13" fmla="*/ 0 w 2400300"/>
                <a:gd name="connsiteY13" fmla="*/ 1200150 h 2400300"/>
                <a:gd name="connsiteX14" fmla="*/ 1200150 w 2400300"/>
                <a:gd name="connsiteY14" fmla="*/ 0 h 24003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0300" h="2400300">
                  <a:moveTo>
                    <a:pt x="1210359" y="1615311"/>
                  </a:moveTo>
                  <a:cubicBezTo>
                    <a:pt x="1095703" y="1615311"/>
                    <a:pt x="1002756" y="1708258"/>
                    <a:pt x="1002756" y="1822914"/>
                  </a:cubicBezTo>
                  <a:cubicBezTo>
                    <a:pt x="1002756" y="1937570"/>
                    <a:pt x="1095703" y="2030517"/>
                    <a:pt x="1210359" y="2030517"/>
                  </a:cubicBezTo>
                  <a:cubicBezTo>
                    <a:pt x="1325015" y="2030517"/>
                    <a:pt x="1417962" y="1937570"/>
                    <a:pt x="1417962" y="1822914"/>
                  </a:cubicBezTo>
                  <a:cubicBezTo>
                    <a:pt x="1417962" y="1708258"/>
                    <a:pt x="1325015" y="1615311"/>
                    <a:pt x="1210359" y="1615311"/>
                  </a:cubicBezTo>
                  <a:close/>
                  <a:moveTo>
                    <a:pt x="1191894" y="354833"/>
                  </a:moveTo>
                  <a:cubicBezTo>
                    <a:pt x="1077238" y="354833"/>
                    <a:pt x="984291" y="447780"/>
                    <a:pt x="984291" y="562436"/>
                  </a:cubicBezTo>
                  <a:cubicBezTo>
                    <a:pt x="984291" y="677092"/>
                    <a:pt x="1077238" y="770039"/>
                    <a:pt x="1191894" y="770039"/>
                  </a:cubicBezTo>
                  <a:cubicBezTo>
                    <a:pt x="1306550" y="770039"/>
                    <a:pt x="1399497" y="677092"/>
                    <a:pt x="1399497" y="562436"/>
                  </a:cubicBezTo>
                  <a:cubicBezTo>
                    <a:pt x="1399497" y="447780"/>
                    <a:pt x="1306550" y="354833"/>
                    <a:pt x="1191894" y="354833"/>
                  </a:cubicBezTo>
                  <a:close/>
                  <a:moveTo>
                    <a:pt x="1200150" y="0"/>
                  </a:moveTo>
                  <a:cubicBezTo>
                    <a:pt x="1862975" y="0"/>
                    <a:pt x="2400300" y="537325"/>
                    <a:pt x="2400300" y="1200150"/>
                  </a:cubicBezTo>
                  <a:cubicBezTo>
                    <a:pt x="2400300" y="1862975"/>
                    <a:pt x="1862975" y="2400300"/>
                    <a:pt x="1200150" y="2400300"/>
                  </a:cubicBezTo>
                  <a:cubicBezTo>
                    <a:pt x="537325" y="2400300"/>
                    <a:pt x="0" y="1862975"/>
                    <a:pt x="0" y="1200150"/>
                  </a:cubicBezTo>
                  <a:cubicBezTo>
                    <a:pt x="0" y="537325"/>
                    <a:pt x="537325" y="0"/>
                    <a:pt x="1200150" y="0"/>
                  </a:cubicBezTo>
                  <a:close/>
                </a:path>
              </a:pathLst>
            </a:cu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2" name="直接连接符 301"/>
            <p:cNvCxnSpPr/>
            <p:nvPr/>
          </p:nvCxnSpPr>
          <p:spPr>
            <a:xfrm rot="2240860">
              <a:off x="2558485" y="5035059"/>
              <a:ext cx="266204" cy="0"/>
            </a:xfrm>
            <a:prstGeom prst="line">
              <a:avLst/>
            </a:prstGeom>
            <a:ln w="952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/>
            <p:nvPr/>
          </p:nvCxnSpPr>
          <p:spPr>
            <a:xfrm rot="2240860">
              <a:off x="2600989" y="4987654"/>
              <a:ext cx="266204" cy="0"/>
            </a:xfrm>
            <a:prstGeom prst="line">
              <a:avLst/>
            </a:prstGeom>
            <a:ln w="952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4" name="六角星 201"/>
          <p:cNvSpPr/>
          <p:nvPr/>
        </p:nvSpPr>
        <p:spPr>
          <a:xfrm>
            <a:off x="9443329" y="4233449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5" name="椭圆 314"/>
          <p:cNvSpPr/>
          <p:nvPr/>
        </p:nvSpPr>
        <p:spPr>
          <a:xfrm flipV="1">
            <a:off x="4991910" y="1191698"/>
            <a:ext cx="45719" cy="48589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1" name="组合 410"/>
          <p:cNvGrpSpPr/>
          <p:nvPr/>
        </p:nvGrpSpPr>
        <p:grpSpPr>
          <a:xfrm>
            <a:off x="3215105" y="2194280"/>
            <a:ext cx="435693" cy="1792404"/>
            <a:chOff x="3661666" y="415400"/>
            <a:chExt cx="1401378" cy="5503525"/>
          </a:xfrm>
        </p:grpSpPr>
        <p:sp>
          <p:nvSpPr>
            <p:cNvPr id="389" name="矩形 388"/>
            <p:cNvSpPr/>
            <p:nvPr/>
          </p:nvSpPr>
          <p:spPr>
            <a:xfrm>
              <a:off x="4287993" y="485670"/>
              <a:ext cx="63596" cy="375834"/>
            </a:xfrm>
            <a:prstGeom prst="rect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8" name="椭圆 387"/>
            <p:cNvSpPr/>
            <p:nvPr/>
          </p:nvSpPr>
          <p:spPr>
            <a:xfrm>
              <a:off x="4242923" y="415400"/>
              <a:ext cx="146879" cy="149017"/>
            </a:xfrm>
            <a:prstGeom prst="ellipse">
              <a:avLst/>
            </a:pr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0" name="梯形 389"/>
            <p:cNvSpPr/>
            <p:nvPr/>
          </p:nvSpPr>
          <p:spPr>
            <a:xfrm>
              <a:off x="4186478" y="830451"/>
              <a:ext cx="265261" cy="187513"/>
            </a:xfrm>
            <a:prstGeom prst="trapezoid">
              <a:avLst>
                <a:gd name="adj" fmla="val 51681"/>
              </a:avLst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2" name="矩形 391"/>
            <p:cNvSpPr/>
            <p:nvPr/>
          </p:nvSpPr>
          <p:spPr>
            <a:xfrm>
              <a:off x="4187984" y="1037853"/>
              <a:ext cx="260907" cy="490110"/>
            </a:xfrm>
            <a:prstGeom prst="rect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3" name="梯形 392"/>
            <p:cNvSpPr/>
            <p:nvPr/>
          </p:nvSpPr>
          <p:spPr>
            <a:xfrm>
              <a:off x="4114597" y="1547619"/>
              <a:ext cx="407681" cy="334069"/>
            </a:xfrm>
            <a:prstGeom prst="trapezoid">
              <a:avLst>
                <a:gd name="adj" fmla="val 21946"/>
              </a:avLst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5" name="矩形 394"/>
            <p:cNvSpPr/>
            <p:nvPr/>
          </p:nvSpPr>
          <p:spPr>
            <a:xfrm>
              <a:off x="4119690" y="1906185"/>
              <a:ext cx="402588" cy="1236852"/>
            </a:xfrm>
            <a:prstGeom prst="rect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6" name="矩形 395"/>
            <p:cNvSpPr/>
            <p:nvPr/>
          </p:nvSpPr>
          <p:spPr>
            <a:xfrm>
              <a:off x="4119690" y="3167534"/>
              <a:ext cx="402588" cy="593819"/>
            </a:xfrm>
            <a:prstGeom prst="rect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7" name="直角三角形 396"/>
            <p:cNvSpPr/>
            <p:nvPr/>
          </p:nvSpPr>
          <p:spPr>
            <a:xfrm>
              <a:off x="4547034" y="3167534"/>
              <a:ext cx="433268" cy="593736"/>
            </a:xfrm>
            <a:prstGeom prst="rtTriangl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8" name="直角三角形 397"/>
            <p:cNvSpPr/>
            <p:nvPr/>
          </p:nvSpPr>
          <p:spPr>
            <a:xfrm flipH="1">
              <a:off x="3661666" y="3167534"/>
              <a:ext cx="433268" cy="593736"/>
            </a:xfrm>
            <a:prstGeom prst="rtTriangl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0" name="任意多边形 409"/>
            <p:cNvSpPr/>
            <p:nvPr/>
          </p:nvSpPr>
          <p:spPr>
            <a:xfrm rot="9454177">
              <a:off x="3771457" y="3676490"/>
              <a:ext cx="1291587" cy="2242435"/>
            </a:xfrm>
            <a:custGeom>
              <a:gdLst>
                <a:gd name="connsiteX0" fmla="*/ 0 w 1727096"/>
                <a:gd name="connsiteY0" fmla="*/ 2465722 h 2878217"/>
                <a:gd name="connsiteX1" fmla="*/ 162328 w 1727096"/>
                <a:gd name="connsiteY1" fmla="*/ 2072478 h 2878217"/>
                <a:gd name="connsiteX2" fmla="*/ 272218 w 1727096"/>
                <a:gd name="connsiteY2" fmla="*/ 1758700 h 2878217"/>
                <a:gd name="connsiteX3" fmla="*/ 390508 w 1727096"/>
                <a:gd name="connsiteY3" fmla="*/ 2096463 h 2878217"/>
                <a:gd name="connsiteX4" fmla="*/ 579858 w 1727096"/>
                <a:gd name="connsiteY4" fmla="*/ 1410744 h 2878217"/>
                <a:gd name="connsiteX5" fmla="*/ 658643 w 1727096"/>
                <a:gd name="connsiteY5" fmla="*/ 1855137 h 2878217"/>
                <a:gd name="connsiteX6" fmla="*/ 1727096 w 1727096"/>
                <a:gd name="connsiteY6" fmla="*/ 0 h 2878217"/>
                <a:gd name="connsiteX7" fmla="*/ 1003044 w 1727096"/>
                <a:gd name="connsiteY7" fmla="*/ 1987215 h 2878217"/>
                <a:gd name="connsiteX8" fmla="*/ 1282464 w 1727096"/>
                <a:gd name="connsiteY8" fmla="*/ 1721989 h 2878217"/>
                <a:gd name="connsiteX9" fmla="*/ 1048488 w 1727096"/>
                <a:gd name="connsiteY9" fmla="*/ 2331423 h 2878217"/>
                <a:gd name="connsiteX10" fmla="*/ 1368293 w 1727096"/>
                <a:gd name="connsiteY10" fmla="*/ 2196290 h 2878217"/>
                <a:gd name="connsiteX11" fmla="*/ 1025918 w 1727096"/>
                <a:gd name="connsiteY11" fmla="*/ 2827092 h 2878217"/>
                <a:gd name="connsiteX12" fmla="*/ 1022117 w 1727096"/>
                <a:gd name="connsiteY12" fmla="*/ 2822902 h 2878217"/>
                <a:gd name="connsiteX13" fmla="*/ 999284 w 1727096"/>
                <a:gd name="connsiteY13" fmla="*/ 2878217 h 2878217"/>
                <a:gd name="connsiteX14" fmla="*/ 795676 w 1727096"/>
                <a:gd name="connsiteY14" fmla="*/ 2794170 h 2878217"/>
                <a:gd name="connsiteX15" fmla="*/ 797494 w 1727096"/>
                <a:gd name="connsiteY15" fmla="*/ 2758444 h 2878217"/>
                <a:gd name="connsiteX16" fmla="*/ 575559 w 1727096"/>
                <a:gd name="connsiteY16" fmla="*/ 2468541 h 2878217"/>
                <a:gd name="connsiteX17" fmla="*/ 213753 w 1727096"/>
                <a:gd name="connsiteY17" fmla="*/ 2517481 h 2878217"/>
                <a:gd name="connsiteX18" fmla="*/ 189841 w 1727096"/>
                <a:gd name="connsiteY18" fmla="*/ 2544087 h 28782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7095" h="2878217">
                  <a:moveTo>
                    <a:pt x="0" y="2465722"/>
                  </a:moveTo>
                  <a:lnTo>
                    <a:pt x="162328" y="2072478"/>
                  </a:lnTo>
                  <a:lnTo>
                    <a:pt x="272218" y="1758700"/>
                  </a:lnTo>
                  <a:lnTo>
                    <a:pt x="390508" y="2096463"/>
                  </a:lnTo>
                  <a:lnTo>
                    <a:pt x="579858" y="1410744"/>
                  </a:lnTo>
                  <a:lnTo>
                    <a:pt x="658643" y="1855137"/>
                  </a:lnTo>
                  <a:lnTo>
                    <a:pt x="1727096" y="0"/>
                  </a:lnTo>
                  <a:lnTo>
                    <a:pt x="1003044" y="1987215"/>
                  </a:lnTo>
                  <a:lnTo>
                    <a:pt x="1282464" y="1721989"/>
                  </a:lnTo>
                  <a:lnTo>
                    <a:pt x="1048488" y="2331423"/>
                  </a:lnTo>
                  <a:lnTo>
                    <a:pt x="1368293" y="2196290"/>
                  </a:lnTo>
                  <a:lnTo>
                    <a:pt x="1025918" y="2827092"/>
                  </a:lnTo>
                  <a:lnTo>
                    <a:pt x="1022117" y="2822902"/>
                  </a:lnTo>
                  <a:lnTo>
                    <a:pt x="999284" y="2878217"/>
                  </a:lnTo>
                  <a:lnTo>
                    <a:pt x="795676" y="2794170"/>
                  </a:lnTo>
                  <a:lnTo>
                    <a:pt x="797494" y="2758444"/>
                  </a:lnTo>
                  <a:cubicBezTo>
                    <a:pt x="790505" y="2639032"/>
                    <a:pt x="706767" y="2522702"/>
                    <a:pt x="575559" y="2468541"/>
                  </a:cubicBezTo>
                  <a:cubicBezTo>
                    <a:pt x="444352" y="2414380"/>
                    <a:pt x="302939" y="2437769"/>
                    <a:pt x="213753" y="2517481"/>
                  </a:cubicBezTo>
                  <a:lnTo>
                    <a:pt x="189841" y="2544087"/>
                  </a:lnTo>
                  <a:close/>
                </a:path>
              </a:pathLst>
            </a:custGeom>
            <a:gradFill>
              <a:gsLst>
                <a:gs pos="0">
                  <a:srgbClr val="AF3720">
                    <a:alpha val="40000"/>
                  </a:srgbClr>
                </a:gs>
                <a:gs pos="100000">
                  <a:srgbClr val="AF372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4" name="组合 303"/>
          <p:cNvGrpSpPr/>
          <p:nvPr/>
        </p:nvGrpSpPr>
        <p:grpSpPr>
          <a:xfrm rot="479915">
            <a:off x="4207179" y="2030431"/>
            <a:ext cx="201711" cy="335768"/>
            <a:chOff x="2563585" y="1175658"/>
            <a:chExt cx="2513175" cy="4110610"/>
          </a:xfrm>
          <a:solidFill>
            <a:srgbClr val="13A984"/>
          </a:solidFill>
        </p:grpSpPr>
        <p:sp>
          <p:nvSpPr>
            <p:cNvPr id="305" name="任意多边形 304"/>
            <p:cNvSpPr/>
            <p:nvPr/>
          </p:nvSpPr>
          <p:spPr>
            <a:xfrm rot="1424408">
              <a:off x="3969116" y="1175658"/>
              <a:ext cx="1020056" cy="1117600"/>
            </a:xfrm>
            <a:custGeom>
              <a:gdLst>
                <a:gd name="connsiteX0" fmla="*/ 510028 w 1020056"/>
                <a:gd name="connsiteY0" fmla="*/ 100101 h 1117600"/>
                <a:gd name="connsiteX1" fmla="*/ 91364 w 1020056"/>
                <a:gd name="connsiteY1" fmla="*/ 558800 h 1117600"/>
                <a:gd name="connsiteX2" fmla="*/ 510028 w 1020056"/>
                <a:gd name="connsiteY2" fmla="*/ 1017499 h 1117600"/>
                <a:gd name="connsiteX3" fmla="*/ 928692 w 1020056"/>
                <a:gd name="connsiteY3" fmla="*/ 558800 h 1117600"/>
                <a:gd name="connsiteX4" fmla="*/ 510028 w 1020056"/>
                <a:gd name="connsiteY4" fmla="*/ 100101 h 1117600"/>
                <a:gd name="connsiteX5" fmla="*/ 510028 w 1020056"/>
                <a:gd name="connsiteY5" fmla="*/ 0 h 1117600"/>
                <a:gd name="connsiteX6" fmla="*/ 1020056 w 1020056"/>
                <a:gd name="connsiteY6" fmla="*/ 558800 h 1117600"/>
                <a:gd name="connsiteX7" fmla="*/ 510028 w 1020056"/>
                <a:gd name="connsiteY7" fmla="*/ 1117600 h 1117600"/>
                <a:gd name="connsiteX8" fmla="*/ 0 w 1020056"/>
                <a:gd name="connsiteY8" fmla="*/ 558800 h 1117600"/>
                <a:gd name="connsiteX9" fmla="*/ 510028 w 1020056"/>
                <a:gd name="connsiteY9" fmla="*/ 0 h 1117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0056" h="1117600">
                  <a:moveTo>
                    <a:pt x="510028" y="100101"/>
                  </a:moveTo>
                  <a:cubicBezTo>
                    <a:pt x="278806" y="100101"/>
                    <a:pt x="91364" y="305468"/>
                    <a:pt x="91364" y="558800"/>
                  </a:cubicBezTo>
                  <a:cubicBezTo>
                    <a:pt x="91364" y="812132"/>
                    <a:pt x="278806" y="1017499"/>
                    <a:pt x="510028" y="1017499"/>
                  </a:cubicBezTo>
                  <a:cubicBezTo>
                    <a:pt x="741250" y="1017499"/>
                    <a:pt x="928692" y="812132"/>
                    <a:pt x="928692" y="558800"/>
                  </a:cubicBezTo>
                  <a:cubicBezTo>
                    <a:pt x="928692" y="305468"/>
                    <a:pt x="741250" y="100101"/>
                    <a:pt x="510028" y="100101"/>
                  </a:cubicBezTo>
                  <a:close/>
                  <a:moveTo>
                    <a:pt x="510028" y="0"/>
                  </a:moveTo>
                  <a:cubicBezTo>
                    <a:pt x="791709" y="0"/>
                    <a:pt x="1020056" y="250183"/>
                    <a:pt x="1020056" y="558800"/>
                  </a:cubicBezTo>
                  <a:cubicBezTo>
                    <a:pt x="1020056" y="867417"/>
                    <a:pt x="791709" y="1117600"/>
                    <a:pt x="510028" y="1117600"/>
                  </a:cubicBezTo>
                  <a:cubicBezTo>
                    <a:pt x="228347" y="1117600"/>
                    <a:pt x="0" y="867417"/>
                    <a:pt x="0" y="558800"/>
                  </a:cubicBezTo>
                  <a:cubicBezTo>
                    <a:pt x="0" y="250183"/>
                    <a:pt x="228347" y="0"/>
                    <a:pt x="510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圆角矩形 414"/>
            <p:cNvSpPr/>
            <p:nvPr/>
          </p:nvSpPr>
          <p:spPr>
            <a:xfrm rot="1521898">
              <a:off x="3315858" y="1987709"/>
              <a:ext cx="1308803" cy="1686252"/>
            </a:xfrm>
            <a:custGeom>
              <a:gdLst>
                <a:gd name="connsiteX0" fmla="*/ 0 w 1213229"/>
                <a:gd name="connsiteY0" fmla="*/ 347347 h 1669421"/>
                <a:gd name="connsiteX1" fmla="*/ 347347 w 1213229"/>
                <a:gd name="connsiteY1" fmla="*/ 0 h 1669421"/>
                <a:gd name="connsiteX2" fmla="*/ 865882 w 1213229"/>
                <a:gd name="connsiteY2" fmla="*/ 0 h 1669421"/>
                <a:gd name="connsiteX3" fmla="*/ 1213229 w 1213229"/>
                <a:gd name="connsiteY3" fmla="*/ 347347 h 1669421"/>
                <a:gd name="connsiteX4" fmla="*/ 1213229 w 1213229"/>
                <a:gd name="connsiteY4" fmla="*/ 1322074 h 1669421"/>
                <a:gd name="connsiteX5" fmla="*/ 865882 w 1213229"/>
                <a:gd name="connsiteY5" fmla="*/ 1669421 h 1669421"/>
                <a:gd name="connsiteX6" fmla="*/ 347347 w 1213229"/>
                <a:gd name="connsiteY6" fmla="*/ 1669421 h 1669421"/>
                <a:gd name="connsiteX7" fmla="*/ 0 w 1213229"/>
                <a:gd name="connsiteY7" fmla="*/ 1322074 h 1669421"/>
                <a:gd name="connsiteX8" fmla="*/ 0 w 1213229"/>
                <a:gd name="connsiteY8" fmla="*/ 347347 h 1669421"/>
                <a:gd name="connsiteX0-1" fmla="*/ 0 w 1300276"/>
                <a:gd name="connsiteY0-2" fmla="*/ 347347 h 1670863"/>
                <a:gd name="connsiteX1-3" fmla="*/ 347347 w 1300276"/>
                <a:gd name="connsiteY1-4" fmla="*/ 0 h 1670863"/>
                <a:gd name="connsiteX2-5" fmla="*/ 865882 w 1300276"/>
                <a:gd name="connsiteY2-6" fmla="*/ 0 h 1670863"/>
                <a:gd name="connsiteX3-7" fmla="*/ 1213229 w 1300276"/>
                <a:gd name="connsiteY3-8" fmla="*/ 347347 h 1670863"/>
                <a:gd name="connsiteX4-9" fmla="*/ 1300276 w 1300276"/>
                <a:gd name="connsiteY4-10" fmla="*/ 1505685 h 1670863"/>
                <a:gd name="connsiteX5-11" fmla="*/ 865882 w 1300276"/>
                <a:gd name="connsiteY5-12" fmla="*/ 1669421 h 1670863"/>
                <a:gd name="connsiteX6-13" fmla="*/ 347347 w 1300276"/>
                <a:gd name="connsiteY6-14" fmla="*/ 1669421 h 1670863"/>
                <a:gd name="connsiteX7-15" fmla="*/ 0 w 1300276"/>
                <a:gd name="connsiteY7-16" fmla="*/ 1322074 h 1670863"/>
                <a:gd name="connsiteX8-17" fmla="*/ 0 w 1300276"/>
                <a:gd name="connsiteY8-18" fmla="*/ 347347 h 1670863"/>
                <a:gd name="connsiteX0-19" fmla="*/ 0 w 1300276"/>
                <a:gd name="connsiteY0-20" fmla="*/ 347347 h 1670863"/>
                <a:gd name="connsiteX1-21" fmla="*/ 347347 w 1300276"/>
                <a:gd name="connsiteY1-22" fmla="*/ 0 h 1670863"/>
                <a:gd name="connsiteX2-23" fmla="*/ 865882 w 1300276"/>
                <a:gd name="connsiteY2-24" fmla="*/ 0 h 1670863"/>
                <a:gd name="connsiteX3-25" fmla="*/ 1213229 w 1300276"/>
                <a:gd name="connsiteY3-26" fmla="*/ 347347 h 1670863"/>
                <a:gd name="connsiteX4-27" fmla="*/ 1300276 w 1300276"/>
                <a:gd name="connsiteY4-28" fmla="*/ 1505685 h 1670863"/>
                <a:gd name="connsiteX5-29" fmla="*/ 865882 w 1300276"/>
                <a:gd name="connsiteY5-30" fmla="*/ 1669421 h 1670863"/>
                <a:gd name="connsiteX6-31" fmla="*/ 347347 w 1300276"/>
                <a:gd name="connsiteY6-32" fmla="*/ 1669421 h 1670863"/>
                <a:gd name="connsiteX7-33" fmla="*/ 0 w 1300276"/>
                <a:gd name="connsiteY7-34" fmla="*/ 1322074 h 1670863"/>
                <a:gd name="connsiteX8-35" fmla="*/ 0 w 1300276"/>
                <a:gd name="connsiteY8-36" fmla="*/ 347347 h 1670863"/>
                <a:gd name="connsiteX0-37" fmla="*/ 0 w 1308803"/>
                <a:gd name="connsiteY0-38" fmla="*/ 347347 h 1686252"/>
                <a:gd name="connsiteX1-39" fmla="*/ 347347 w 1308803"/>
                <a:gd name="connsiteY1-40" fmla="*/ 0 h 1686252"/>
                <a:gd name="connsiteX2-41" fmla="*/ 865882 w 1308803"/>
                <a:gd name="connsiteY2-42" fmla="*/ 0 h 1686252"/>
                <a:gd name="connsiteX3-43" fmla="*/ 1213229 w 1308803"/>
                <a:gd name="connsiteY3-44" fmla="*/ 347347 h 1686252"/>
                <a:gd name="connsiteX4-45" fmla="*/ 1300276 w 1308803"/>
                <a:gd name="connsiteY4-46" fmla="*/ 1505685 h 1686252"/>
                <a:gd name="connsiteX5-47" fmla="*/ 865882 w 1308803"/>
                <a:gd name="connsiteY5-48" fmla="*/ 1669421 h 1686252"/>
                <a:gd name="connsiteX6-49" fmla="*/ 347347 w 1308803"/>
                <a:gd name="connsiteY6-50" fmla="*/ 1669421 h 1686252"/>
                <a:gd name="connsiteX7-51" fmla="*/ 0 w 1308803"/>
                <a:gd name="connsiteY7-52" fmla="*/ 1322074 h 1686252"/>
                <a:gd name="connsiteX8-53" fmla="*/ 0 w 1308803"/>
                <a:gd name="connsiteY8-54" fmla="*/ 347347 h 16862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08803" h="1686251">
                  <a:moveTo>
                    <a:pt x="0" y="347347"/>
                  </a:moveTo>
                  <a:cubicBezTo>
                    <a:pt x="0" y="155513"/>
                    <a:pt x="155513" y="0"/>
                    <a:pt x="347347" y="0"/>
                  </a:cubicBezTo>
                  <a:lnTo>
                    <a:pt x="865882" y="0"/>
                  </a:lnTo>
                  <a:cubicBezTo>
                    <a:pt x="1057716" y="0"/>
                    <a:pt x="1213229" y="155513"/>
                    <a:pt x="1213229" y="347347"/>
                  </a:cubicBezTo>
                  <a:cubicBezTo>
                    <a:pt x="1213229" y="672256"/>
                    <a:pt x="1195356" y="1230519"/>
                    <a:pt x="1300276" y="1505685"/>
                  </a:cubicBezTo>
                  <a:cubicBezTo>
                    <a:pt x="1363812" y="1763774"/>
                    <a:pt x="1057716" y="1669421"/>
                    <a:pt x="865882" y="1669421"/>
                  </a:cubicBezTo>
                  <a:lnTo>
                    <a:pt x="347347" y="1669421"/>
                  </a:lnTo>
                  <a:cubicBezTo>
                    <a:pt x="155513" y="1669421"/>
                    <a:pt x="0" y="1513908"/>
                    <a:pt x="0" y="1322074"/>
                  </a:cubicBezTo>
                  <a:lnTo>
                    <a:pt x="0" y="347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L 形 415"/>
            <p:cNvSpPr/>
            <p:nvPr/>
          </p:nvSpPr>
          <p:spPr>
            <a:xfrm rot="1266306">
              <a:off x="2712864" y="1374167"/>
              <a:ext cx="1326243" cy="654371"/>
            </a:xfrm>
            <a:custGeom>
              <a:gdLst>
                <a:gd name="connsiteX0" fmla="*/ 0 w 1219110"/>
                <a:gd name="connsiteY0" fmla="*/ 0 h 658423"/>
                <a:gd name="connsiteX1" fmla="*/ 251748 w 1219110"/>
                <a:gd name="connsiteY1" fmla="*/ 0 h 658423"/>
                <a:gd name="connsiteX2" fmla="*/ 251748 w 1219110"/>
                <a:gd name="connsiteY2" fmla="*/ 367940 h 658423"/>
                <a:gd name="connsiteX3" fmla="*/ 1219110 w 1219110"/>
                <a:gd name="connsiteY3" fmla="*/ 367940 h 658423"/>
                <a:gd name="connsiteX4" fmla="*/ 1219110 w 1219110"/>
                <a:gd name="connsiteY4" fmla="*/ 658423 h 658423"/>
                <a:gd name="connsiteX5" fmla="*/ 0 w 1219110"/>
                <a:gd name="connsiteY5" fmla="*/ 658423 h 658423"/>
                <a:gd name="connsiteX6" fmla="*/ 0 w 1219110"/>
                <a:gd name="connsiteY6" fmla="*/ 0 h 658423"/>
                <a:gd name="connsiteX0-1" fmla="*/ 0 w 1323498"/>
                <a:gd name="connsiteY0-2" fmla="*/ 0 h 658423"/>
                <a:gd name="connsiteX1-3" fmla="*/ 251748 w 1323498"/>
                <a:gd name="connsiteY1-4" fmla="*/ 0 h 658423"/>
                <a:gd name="connsiteX2-5" fmla="*/ 251748 w 1323498"/>
                <a:gd name="connsiteY2-6" fmla="*/ 367940 h 658423"/>
                <a:gd name="connsiteX3-7" fmla="*/ 1323498 w 1323498"/>
                <a:gd name="connsiteY3-8" fmla="*/ 278642 h 658423"/>
                <a:gd name="connsiteX4-9" fmla="*/ 1219110 w 1323498"/>
                <a:gd name="connsiteY4-10" fmla="*/ 658423 h 658423"/>
                <a:gd name="connsiteX5-11" fmla="*/ 0 w 1323498"/>
                <a:gd name="connsiteY5-12" fmla="*/ 658423 h 658423"/>
                <a:gd name="connsiteX6-13" fmla="*/ 0 w 1323498"/>
                <a:gd name="connsiteY6-14" fmla="*/ 0 h 658423"/>
                <a:gd name="connsiteX0-15" fmla="*/ 0 w 1323498"/>
                <a:gd name="connsiteY0-16" fmla="*/ 0 h 658423"/>
                <a:gd name="connsiteX1-17" fmla="*/ 251748 w 1323498"/>
                <a:gd name="connsiteY1-18" fmla="*/ 0 h 658423"/>
                <a:gd name="connsiteX2-19" fmla="*/ 251748 w 1323498"/>
                <a:gd name="connsiteY2-20" fmla="*/ 367940 h 658423"/>
                <a:gd name="connsiteX3-21" fmla="*/ 1323498 w 1323498"/>
                <a:gd name="connsiteY3-22" fmla="*/ 278642 h 658423"/>
                <a:gd name="connsiteX4-23" fmla="*/ 1246423 w 1323498"/>
                <a:gd name="connsiteY4-24" fmla="*/ 623377 h 658423"/>
                <a:gd name="connsiteX5-25" fmla="*/ 0 w 1323498"/>
                <a:gd name="connsiteY5-26" fmla="*/ 658423 h 658423"/>
                <a:gd name="connsiteX6-27" fmla="*/ 0 w 1323498"/>
                <a:gd name="connsiteY6-28" fmla="*/ 0 h 658423"/>
                <a:gd name="connsiteX0-29" fmla="*/ 0 w 1323498"/>
                <a:gd name="connsiteY0-30" fmla="*/ 0 h 658423"/>
                <a:gd name="connsiteX1-31" fmla="*/ 251748 w 1323498"/>
                <a:gd name="connsiteY1-32" fmla="*/ 0 h 658423"/>
                <a:gd name="connsiteX2-33" fmla="*/ 251748 w 1323498"/>
                <a:gd name="connsiteY2-34" fmla="*/ 367940 h 658423"/>
                <a:gd name="connsiteX3-35" fmla="*/ 1323498 w 1323498"/>
                <a:gd name="connsiteY3-36" fmla="*/ 278642 h 658423"/>
                <a:gd name="connsiteX4-37" fmla="*/ 1246423 w 1323498"/>
                <a:gd name="connsiteY4-38" fmla="*/ 623377 h 658423"/>
                <a:gd name="connsiteX5-39" fmla="*/ 0 w 1323498"/>
                <a:gd name="connsiteY5-40" fmla="*/ 658423 h 658423"/>
                <a:gd name="connsiteX6-41" fmla="*/ 0 w 1323498"/>
                <a:gd name="connsiteY6-42" fmla="*/ 0 h 658423"/>
                <a:gd name="connsiteX0-43" fmla="*/ 0 w 1323498"/>
                <a:gd name="connsiteY0-44" fmla="*/ 0 h 658423"/>
                <a:gd name="connsiteX1-45" fmla="*/ 251748 w 1323498"/>
                <a:gd name="connsiteY1-46" fmla="*/ 0 h 658423"/>
                <a:gd name="connsiteX2-47" fmla="*/ 251748 w 1323498"/>
                <a:gd name="connsiteY2-48" fmla="*/ 367940 h 658423"/>
                <a:gd name="connsiteX3-49" fmla="*/ 1323498 w 1323498"/>
                <a:gd name="connsiteY3-50" fmla="*/ 278642 h 658423"/>
                <a:gd name="connsiteX4-51" fmla="*/ 1246423 w 1323498"/>
                <a:gd name="connsiteY4-52" fmla="*/ 623377 h 658423"/>
                <a:gd name="connsiteX5-53" fmla="*/ 0 w 1323498"/>
                <a:gd name="connsiteY5-54" fmla="*/ 658423 h 658423"/>
                <a:gd name="connsiteX6-55" fmla="*/ 0 w 1323498"/>
                <a:gd name="connsiteY6-56" fmla="*/ 0 h 658423"/>
                <a:gd name="connsiteX0-57" fmla="*/ 0 w 1323498"/>
                <a:gd name="connsiteY0-58" fmla="*/ 0 h 658423"/>
                <a:gd name="connsiteX1-59" fmla="*/ 205853 w 1323498"/>
                <a:gd name="connsiteY1-60" fmla="*/ 50386 h 658423"/>
                <a:gd name="connsiteX2-61" fmla="*/ 251748 w 1323498"/>
                <a:gd name="connsiteY2-62" fmla="*/ 367940 h 658423"/>
                <a:gd name="connsiteX3-63" fmla="*/ 1323498 w 1323498"/>
                <a:gd name="connsiteY3-64" fmla="*/ 278642 h 658423"/>
                <a:gd name="connsiteX4-65" fmla="*/ 1246423 w 1323498"/>
                <a:gd name="connsiteY4-66" fmla="*/ 623377 h 658423"/>
                <a:gd name="connsiteX5-67" fmla="*/ 0 w 1323498"/>
                <a:gd name="connsiteY5-68" fmla="*/ 658423 h 658423"/>
                <a:gd name="connsiteX6-69" fmla="*/ 0 w 1323498"/>
                <a:gd name="connsiteY6-70" fmla="*/ 0 h 658423"/>
                <a:gd name="connsiteX0-71" fmla="*/ 0 w 1323498"/>
                <a:gd name="connsiteY0-72" fmla="*/ 0 h 658423"/>
                <a:gd name="connsiteX1-73" fmla="*/ 193880 w 1323498"/>
                <a:gd name="connsiteY1-74" fmla="*/ 104014 h 658423"/>
                <a:gd name="connsiteX2-75" fmla="*/ 251748 w 1323498"/>
                <a:gd name="connsiteY2-76" fmla="*/ 367940 h 658423"/>
                <a:gd name="connsiteX3-77" fmla="*/ 1323498 w 1323498"/>
                <a:gd name="connsiteY3-78" fmla="*/ 278642 h 658423"/>
                <a:gd name="connsiteX4-79" fmla="*/ 1246423 w 1323498"/>
                <a:gd name="connsiteY4-80" fmla="*/ 623377 h 658423"/>
                <a:gd name="connsiteX5-81" fmla="*/ 0 w 1323498"/>
                <a:gd name="connsiteY5-82" fmla="*/ 658423 h 658423"/>
                <a:gd name="connsiteX6-83" fmla="*/ 0 w 1323498"/>
                <a:gd name="connsiteY6-84" fmla="*/ 0 h 658423"/>
                <a:gd name="connsiteX0-85" fmla="*/ 0 w 1323498"/>
                <a:gd name="connsiteY0-86" fmla="*/ 0 h 658423"/>
                <a:gd name="connsiteX1-87" fmla="*/ 193880 w 1323498"/>
                <a:gd name="connsiteY1-88" fmla="*/ 104014 h 658423"/>
                <a:gd name="connsiteX2-89" fmla="*/ 251748 w 1323498"/>
                <a:gd name="connsiteY2-90" fmla="*/ 367940 h 658423"/>
                <a:gd name="connsiteX3-91" fmla="*/ 1323498 w 1323498"/>
                <a:gd name="connsiteY3-92" fmla="*/ 278642 h 658423"/>
                <a:gd name="connsiteX4-93" fmla="*/ 1246423 w 1323498"/>
                <a:gd name="connsiteY4-94" fmla="*/ 623377 h 658423"/>
                <a:gd name="connsiteX5-95" fmla="*/ 0 w 1323498"/>
                <a:gd name="connsiteY5-96" fmla="*/ 658423 h 658423"/>
                <a:gd name="connsiteX6-97" fmla="*/ 0 w 1323498"/>
                <a:gd name="connsiteY6-98" fmla="*/ 0 h 658423"/>
                <a:gd name="connsiteX0-99" fmla="*/ 0 w 1323498"/>
                <a:gd name="connsiteY0-100" fmla="*/ 0 h 658423"/>
                <a:gd name="connsiteX1-101" fmla="*/ 193880 w 1323498"/>
                <a:gd name="connsiteY1-102" fmla="*/ 104014 h 658423"/>
                <a:gd name="connsiteX2-103" fmla="*/ 251748 w 1323498"/>
                <a:gd name="connsiteY2-104" fmla="*/ 367940 h 658423"/>
                <a:gd name="connsiteX3-105" fmla="*/ 1323498 w 1323498"/>
                <a:gd name="connsiteY3-106" fmla="*/ 278642 h 658423"/>
                <a:gd name="connsiteX4-107" fmla="*/ 1246423 w 1323498"/>
                <a:gd name="connsiteY4-108" fmla="*/ 623377 h 658423"/>
                <a:gd name="connsiteX5-109" fmla="*/ 0 w 1323498"/>
                <a:gd name="connsiteY5-110" fmla="*/ 658423 h 658423"/>
                <a:gd name="connsiteX6-111" fmla="*/ 0 w 1323498"/>
                <a:gd name="connsiteY6-112" fmla="*/ 0 h 658423"/>
                <a:gd name="connsiteX0-113" fmla="*/ 0 w 1326243"/>
                <a:gd name="connsiteY0-114" fmla="*/ 0 h 665532"/>
                <a:gd name="connsiteX1-115" fmla="*/ 196625 w 1326243"/>
                <a:gd name="connsiteY1-116" fmla="*/ 111123 h 665532"/>
                <a:gd name="connsiteX2-117" fmla="*/ 254493 w 1326243"/>
                <a:gd name="connsiteY2-118" fmla="*/ 375049 h 665532"/>
                <a:gd name="connsiteX3-119" fmla="*/ 1326243 w 1326243"/>
                <a:gd name="connsiteY3-120" fmla="*/ 285751 h 665532"/>
                <a:gd name="connsiteX4-121" fmla="*/ 1249168 w 1326243"/>
                <a:gd name="connsiteY4-122" fmla="*/ 630486 h 665532"/>
                <a:gd name="connsiteX5-123" fmla="*/ 2745 w 1326243"/>
                <a:gd name="connsiteY5-124" fmla="*/ 665532 h 665532"/>
                <a:gd name="connsiteX6-125" fmla="*/ 0 w 1326243"/>
                <a:gd name="connsiteY6-126" fmla="*/ 0 h 665532"/>
                <a:gd name="connsiteX0-127" fmla="*/ 0 w 1326243"/>
                <a:gd name="connsiteY0-128" fmla="*/ 0 h 630486"/>
                <a:gd name="connsiteX1-129" fmla="*/ 196625 w 1326243"/>
                <a:gd name="connsiteY1-130" fmla="*/ 111123 h 630486"/>
                <a:gd name="connsiteX2-131" fmla="*/ 254493 w 1326243"/>
                <a:gd name="connsiteY2-132" fmla="*/ 375049 h 630486"/>
                <a:gd name="connsiteX3-133" fmla="*/ 1326243 w 1326243"/>
                <a:gd name="connsiteY3-134" fmla="*/ 285751 h 630486"/>
                <a:gd name="connsiteX4-135" fmla="*/ 1249168 w 1326243"/>
                <a:gd name="connsiteY4-136" fmla="*/ 630486 h 630486"/>
                <a:gd name="connsiteX5-137" fmla="*/ 41532 w 1326243"/>
                <a:gd name="connsiteY5-138" fmla="*/ 617890 h 630486"/>
                <a:gd name="connsiteX6-139" fmla="*/ 0 w 1326243"/>
                <a:gd name="connsiteY6-140" fmla="*/ 0 h 630486"/>
                <a:gd name="connsiteX0-141" fmla="*/ 0 w 1326243"/>
                <a:gd name="connsiteY0-142" fmla="*/ 0 h 630486"/>
                <a:gd name="connsiteX1-143" fmla="*/ 196625 w 1326243"/>
                <a:gd name="connsiteY1-144" fmla="*/ 111123 h 630486"/>
                <a:gd name="connsiteX2-145" fmla="*/ 254493 w 1326243"/>
                <a:gd name="connsiteY2-146" fmla="*/ 375049 h 630486"/>
                <a:gd name="connsiteX3-147" fmla="*/ 1326243 w 1326243"/>
                <a:gd name="connsiteY3-148" fmla="*/ 285751 h 630486"/>
                <a:gd name="connsiteX4-149" fmla="*/ 1249168 w 1326243"/>
                <a:gd name="connsiteY4-150" fmla="*/ 630486 h 630486"/>
                <a:gd name="connsiteX5-151" fmla="*/ 41532 w 1326243"/>
                <a:gd name="connsiteY5-152" fmla="*/ 617890 h 630486"/>
                <a:gd name="connsiteX6-153" fmla="*/ 0 w 1326243"/>
                <a:gd name="connsiteY6-154" fmla="*/ 0 h 630486"/>
                <a:gd name="connsiteX0-155" fmla="*/ 0 w 1326243"/>
                <a:gd name="connsiteY0-156" fmla="*/ 0 h 654371"/>
                <a:gd name="connsiteX1-157" fmla="*/ 196625 w 1326243"/>
                <a:gd name="connsiteY1-158" fmla="*/ 111123 h 654371"/>
                <a:gd name="connsiteX2-159" fmla="*/ 254493 w 1326243"/>
                <a:gd name="connsiteY2-160" fmla="*/ 375049 h 654371"/>
                <a:gd name="connsiteX3-161" fmla="*/ 1326243 w 1326243"/>
                <a:gd name="connsiteY3-162" fmla="*/ 285751 h 654371"/>
                <a:gd name="connsiteX4-163" fmla="*/ 1249168 w 1326243"/>
                <a:gd name="connsiteY4-164" fmla="*/ 630486 h 654371"/>
                <a:gd name="connsiteX5-165" fmla="*/ 41532 w 1326243"/>
                <a:gd name="connsiteY5-166" fmla="*/ 617890 h 654371"/>
                <a:gd name="connsiteX6-167" fmla="*/ 0 w 1326243"/>
                <a:gd name="connsiteY6-168" fmla="*/ 0 h 65437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26243" h="654371">
                  <a:moveTo>
                    <a:pt x="0" y="0"/>
                  </a:moveTo>
                  <a:cubicBezTo>
                    <a:pt x="64627" y="34671"/>
                    <a:pt x="133620" y="59491"/>
                    <a:pt x="196625" y="111123"/>
                  </a:cubicBezTo>
                  <a:cubicBezTo>
                    <a:pt x="239278" y="217308"/>
                    <a:pt x="206352" y="254647"/>
                    <a:pt x="254493" y="375049"/>
                  </a:cubicBezTo>
                  <a:cubicBezTo>
                    <a:pt x="630950" y="395045"/>
                    <a:pt x="968993" y="315517"/>
                    <a:pt x="1326243" y="285751"/>
                  </a:cubicBezTo>
                  <a:lnTo>
                    <a:pt x="1249168" y="630486"/>
                  </a:lnTo>
                  <a:cubicBezTo>
                    <a:pt x="846623" y="626287"/>
                    <a:pt x="447445" y="694300"/>
                    <a:pt x="41532" y="617890"/>
                  </a:cubicBezTo>
                  <a:cubicBezTo>
                    <a:pt x="-13343" y="411428"/>
                    <a:pt x="13844" y="20596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L 形 416"/>
            <p:cNvSpPr/>
            <p:nvPr/>
          </p:nvSpPr>
          <p:spPr>
            <a:xfrm rot="17970916" flipH="1">
              <a:off x="4012980" y="2518815"/>
              <a:ext cx="1304502" cy="823059"/>
            </a:xfrm>
            <a:custGeom>
              <a:gdLst>
                <a:gd name="connsiteX0" fmla="*/ 0 w 1254109"/>
                <a:gd name="connsiteY0" fmla="*/ 0 h 743957"/>
                <a:gd name="connsiteX1" fmla="*/ 346617 w 1254109"/>
                <a:gd name="connsiteY1" fmla="*/ 0 h 743957"/>
                <a:gd name="connsiteX2" fmla="*/ 346617 w 1254109"/>
                <a:gd name="connsiteY2" fmla="*/ 431778 h 743957"/>
                <a:gd name="connsiteX3" fmla="*/ 1254109 w 1254109"/>
                <a:gd name="connsiteY3" fmla="*/ 431778 h 743957"/>
                <a:gd name="connsiteX4" fmla="*/ 1254109 w 1254109"/>
                <a:gd name="connsiteY4" fmla="*/ 743957 h 743957"/>
                <a:gd name="connsiteX5" fmla="*/ 0 w 1254109"/>
                <a:gd name="connsiteY5" fmla="*/ 743957 h 743957"/>
                <a:gd name="connsiteX6" fmla="*/ 0 w 1254109"/>
                <a:gd name="connsiteY6" fmla="*/ 0 h 743957"/>
                <a:gd name="connsiteX0-1" fmla="*/ 0 w 1273533"/>
                <a:gd name="connsiteY0-2" fmla="*/ 0 h 817639"/>
                <a:gd name="connsiteX1-3" fmla="*/ 366041 w 1273533"/>
                <a:gd name="connsiteY1-4" fmla="*/ 73682 h 817639"/>
                <a:gd name="connsiteX2-5" fmla="*/ 366041 w 1273533"/>
                <a:gd name="connsiteY2-6" fmla="*/ 505460 h 817639"/>
                <a:gd name="connsiteX3-7" fmla="*/ 1273533 w 1273533"/>
                <a:gd name="connsiteY3-8" fmla="*/ 505460 h 817639"/>
                <a:gd name="connsiteX4-9" fmla="*/ 1273533 w 1273533"/>
                <a:gd name="connsiteY4-10" fmla="*/ 817639 h 817639"/>
                <a:gd name="connsiteX5-11" fmla="*/ 19424 w 1273533"/>
                <a:gd name="connsiteY5-12" fmla="*/ 817639 h 817639"/>
                <a:gd name="connsiteX6-13" fmla="*/ 0 w 1273533"/>
                <a:gd name="connsiteY6-14" fmla="*/ 0 h 817639"/>
                <a:gd name="connsiteX0-15" fmla="*/ 0 w 1273533"/>
                <a:gd name="connsiteY0-16" fmla="*/ 0 h 817639"/>
                <a:gd name="connsiteX1-17" fmla="*/ 377509 w 1273533"/>
                <a:gd name="connsiteY1-18" fmla="*/ 45442 h 817639"/>
                <a:gd name="connsiteX2-19" fmla="*/ 366041 w 1273533"/>
                <a:gd name="connsiteY2-20" fmla="*/ 505460 h 817639"/>
                <a:gd name="connsiteX3-21" fmla="*/ 1273533 w 1273533"/>
                <a:gd name="connsiteY3-22" fmla="*/ 505460 h 817639"/>
                <a:gd name="connsiteX4-23" fmla="*/ 1273533 w 1273533"/>
                <a:gd name="connsiteY4-24" fmla="*/ 817639 h 817639"/>
                <a:gd name="connsiteX5-25" fmla="*/ 19424 w 1273533"/>
                <a:gd name="connsiteY5-26" fmla="*/ 817639 h 817639"/>
                <a:gd name="connsiteX6-27" fmla="*/ 0 w 1273533"/>
                <a:gd name="connsiteY6-28" fmla="*/ 0 h 817639"/>
                <a:gd name="connsiteX0-29" fmla="*/ 45830 w 1319363"/>
                <a:gd name="connsiteY0-30" fmla="*/ 0 h 817639"/>
                <a:gd name="connsiteX1-31" fmla="*/ 423339 w 1319363"/>
                <a:gd name="connsiteY1-32" fmla="*/ 45442 h 817639"/>
                <a:gd name="connsiteX2-33" fmla="*/ 411871 w 1319363"/>
                <a:gd name="connsiteY2-34" fmla="*/ 505460 h 817639"/>
                <a:gd name="connsiteX3-35" fmla="*/ 1319363 w 1319363"/>
                <a:gd name="connsiteY3-36" fmla="*/ 505460 h 817639"/>
                <a:gd name="connsiteX4-37" fmla="*/ 1319363 w 1319363"/>
                <a:gd name="connsiteY4-38" fmla="*/ 817639 h 817639"/>
                <a:gd name="connsiteX5-39" fmla="*/ 65254 w 1319363"/>
                <a:gd name="connsiteY5-40" fmla="*/ 817639 h 817639"/>
                <a:gd name="connsiteX6-41" fmla="*/ 45830 w 1319363"/>
                <a:gd name="connsiteY6-42" fmla="*/ 0 h 817639"/>
                <a:gd name="connsiteX0-43" fmla="*/ 45830 w 1319363"/>
                <a:gd name="connsiteY0-44" fmla="*/ 0 h 852935"/>
                <a:gd name="connsiteX1-45" fmla="*/ 423339 w 1319363"/>
                <a:gd name="connsiteY1-46" fmla="*/ 45442 h 852935"/>
                <a:gd name="connsiteX2-47" fmla="*/ 411871 w 1319363"/>
                <a:gd name="connsiteY2-48" fmla="*/ 505460 h 852935"/>
                <a:gd name="connsiteX3-49" fmla="*/ 1319363 w 1319363"/>
                <a:gd name="connsiteY3-50" fmla="*/ 505460 h 852935"/>
                <a:gd name="connsiteX4-51" fmla="*/ 1319363 w 1319363"/>
                <a:gd name="connsiteY4-52" fmla="*/ 817639 h 852935"/>
                <a:gd name="connsiteX5-53" fmla="*/ 65254 w 1319363"/>
                <a:gd name="connsiteY5-54" fmla="*/ 817639 h 852935"/>
                <a:gd name="connsiteX6-55" fmla="*/ 45830 w 1319363"/>
                <a:gd name="connsiteY6-56" fmla="*/ 0 h 852935"/>
                <a:gd name="connsiteX0-57" fmla="*/ 45830 w 1319363"/>
                <a:gd name="connsiteY0-58" fmla="*/ 0 h 852935"/>
                <a:gd name="connsiteX1-59" fmla="*/ 423339 w 1319363"/>
                <a:gd name="connsiteY1-60" fmla="*/ 45442 h 852935"/>
                <a:gd name="connsiteX2-61" fmla="*/ 411871 w 1319363"/>
                <a:gd name="connsiteY2-62" fmla="*/ 505460 h 852935"/>
                <a:gd name="connsiteX3-63" fmla="*/ 1319363 w 1319363"/>
                <a:gd name="connsiteY3-64" fmla="*/ 505460 h 852935"/>
                <a:gd name="connsiteX4-65" fmla="*/ 1319363 w 1319363"/>
                <a:gd name="connsiteY4-66" fmla="*/ 817639 h 852935"/>
                <a:gd name="connsiteX5-67" fmla="*/ 65254 w 1319363"/>
                <a:gd name="connsiteY5-68" fmla="*/ 817639 h 852935"/>
                <a:gd name="connsiteX6-69" fmla="*/ 45830 w 1319363"/>
                <a:gd name="connsiteY6-70" fmla="*/ 0 h 852935"/>
                <a:gd name="connsiteX0-71" fmla="*/ 45830 w 1319363"/>
                <a:gd name="connsiteY0-72" fmla="*/ 0 h 852935"/>
                <a:gd name="connsiteX1-73" fmla="*/ 423339 w 1319363"/>
                <a:gd name="connsiteY1-74" fmla="*/ 45442 h 852935"/>
                <a:gd name="connsiteX2-75" fmla="*/ 411871 w 1319363"/>
                <a:gd name="connsiteY2-76" fmla="*/ 505460 h 852935"/>
                <a:gd name="connsiteX3-77" fmla="*/ 1319363 w 1319363"/>
                <a:gd name="connsiteY3-78" fmla="*/ 505460 h 852935"/>
                <a:gd name="connsiteX4-79" fmla="*/ 1319363 w 1319363"/>
                <a:gd name="connsiteY4-80" fmla="*/ 817639 h 852935"/>
                <a:gd name="connsiteX5-81" fmla="*/ 65254 w 1319363"/>
                <a:gd name="connsiteY5-82" fmla="*/ 817639 h 852935"/>
                <a:gd name="connsiteX6-83" fmla="*/ 45830 w 1319363"/>
                <a:gd name="connsiteY6-84" fmla="*/ 0 h 852935"/>
                <a:gd name="connsiteX0-85" fmla="*/ 45830 w 1319363"/>
                <a:gd name="connsiteY0-86" fmla="*/ 0 h 852935"/>
                <a:gd name="connsiteX1-87" fmla="*/ 423339 w 1319363"/>
                <a:gd name="connsiteY1-88" fmla="*/ 45442 h 852935"/>
                <a:gd name="connsiteX2-89" fmla="*/ 411871 w 1319363"/>
                <a:gd name="connsiteY2-90" fmla="*/ 505460 h 852935"/>
                <a:gd name="connsiteX3-91" fmla="*/ 1319363 w 1319363"/>
                <a:gd name="connsiteY3-92" fmla="*/ 505460 h 852935"/>
                <a:gd name="connsiteX4-93" fmla="*/ 1319363 w 1319363"/>
                <a:gd name="connsiteY4-94" fmla="*/ 817639 h 852935"/>
                <a:gd name="connsiteX5-95" fmla="*/ 65254 w 1319363"/>
                <a:gd name="connsiteY5-96" fmla="*/ 817639 h 852935"/>
                <a:gd name="connsiteX6-97" fmla="*/ 45830 w 1319363"/>
                <a:gd name="connsiteY6-98" fmla="*/ 0 h 852935"/>
                <a:gd name="connsiteX0-99" fmla="*/ 45830 w 1319363"/>
                <a:gd name="connsiteY0-100" fmla="*/ 0 h 852935"/>
                <a:gd name="connsiteX1-101" fmla="*/ 423339 w 1319363"/>
                <a:gd name="connsiteY1-102" fmla="*/ 45442 h 852935"/>
                <a:gd name="connsiteX2-103" fmla="*/ 411871 w 1319363"/>
                <a:gd name="connsiteY2-104" fmla="*/ 505460 h 852935"/>
                <a:gd name="connsiteX3-105" fmla="*/ 1319363 w 1319363"/>
                <a:gd name="connsiteY3-106" fmla="*/ 505460 h 852935"/>
                <a:gd name="connsiteX4-107" fmla="*/ 1319363 w 1319363"/>
                <a:gd name="connsiteY4-108" fmla="*/ 817639 h 852935"/>
                <a:gd name="connsiteX5-109" fmla="*/ 65254 w 1319363"/>
                <a:gd name="connsiteY5-110" fmla="*/ 817639 h 852935"/>
                <a:gd name="connsiteX6-111" fmla="*/ 45830 w 1319363"/>
                <a:gd name="connsiteY6-112" fmla="*/ 0 h 852935"/>
                <a:gd name="connsiteX0-113" fmla="*/ 45830 w 1319363"/>
                <a:gd name="connsiteY0-114" fmla="*/ 0 h 852935"/>
                <a:gd name="connsiteX1-115" fmla="*/ 423339 w 1319363"/>
                <a:gd name="connsiteY1-116" fmla="*/ 45442 h 852935"/>
                <a:gd name="connsiteX2-117" fmla="*/ 471648 w 1319363"/>
                <a:gd name="connsiteY2-118" fmla="*/ 439268 h 852935"/>
                <a:gd name="connsiteX3-119" fmla="*/ 1319363 w 1319363"/>
                <a:gd name="connsiteY3-120" fmla="*/ 505460 h 852935"/>
                <a:gd name="connsiteX4-121" fmla="*/ 1319363 w 1319363"/>
                <a:gd name="connsiteY4-122" fmla="*/ 817639 h 852935"/>
                <a:gd name="connsiteX5-123" fmla="*/ 65254 w 1319363"/>
                <a:gd name="connsiteY5-124" fmla="*/ 817639 h 852935"/>
                <a:gd name="connsiteX6-125" fmla="*/ 45830 w 1319363"/>
                <a:gd name="connsiteY6-126" fmla="*/ 0 h 852935"/>
                <a:gd name="connsiteX0-127" fmla="*/ 45830 w 1319363"/>
                <a:gd name="connsiteY0-128" fmla="*/ 0 h 852935"/>
                <a:gd name="connsiteX1-129" fmla="*/ 423339 w 1319363"/>
                <a:gd name="connsiteY1-130" fmla="*/ 45442 h 852935"/>
                <a:gd name="connsiteX2-131" fmla="*/ 471648 w 1319363"/>
                <a:gd name="connsiteY2-132" fmla="*/ 439268 h 852935"/>
                <a:gd name="connsiteX3-133" fmla="*/ 1319363 w 1319363"/>
                <a:gd name="connsiteY3-134" fmla="*/ 505460 h 852935"/>
                <a:gd name="connsiteX4-135" fmla="*/ 1319363 w 1319363"/>
                <a:gd name="connsiteY4-136" fmla="*/ 817639 h 852935"/>
                <a:gd name="connsiteX5-137" fmla="*/ 65254 w 1319363"/>
                <a:gd name="connsiteY5-138" fmla="*/ 817639 h 852935"/>
                <a:gd name="connsiteX6-139" fmla="*/ 45830 w 1319363"/>
                <a:gd name="connsiteY6-140" fmla="*/ 0 h 852935"/>
                <a:gd name="connsiteX0-141" fmla="*/ 45830 w 1319363"/>
                <a:gd name="connsiteY0-142" fmla="*/ 0 h 852935"/>
                <a:gd name="connsiteX1-143" fmla="*/ 423339 w 1319363"/>
                <a:gd name="connsiteY1-144" fmla="*/ 45442 h 852935"/>
                <a:gd name="connsiteX2-145" fmla="*/ 471648 w 1319363"/>
                <a:gd name="connsiteY2-146" fmla="*/ 439268 h 852935"/>
                <a:gd name="connsiteX3-147" fmla="*/ 1166478 w 1319363"/>
                <a:gd name="connsiteY3-148" fmla="*/ 517395 h 852935"/>
                <a:gd name="connsiteX4-149" fmla="*/ 1319363 w 1319363"/>
                <a:gd name="connsiteY4-150" fmla="*/ 817639 h 852935"/>
                <a:gd name="connsiteX5-151" fmla="*/ 65254 w 1319363"/>
                <a:gd name="connsiteY5-152" fmla="*/ 817639 h 852935"/>
                <a:gd name="connsiteX6-153" fmla="*/ 45830 w 1319363"/>
                <a:gd name="connsiteY6-154" fmla="*/ 0 h 852935"/>
                <a:gd name="connsiteX0-155" fmla="*/ 45830 w 1396127"/>
                <a:gd name="connsiteY0-156" fmla="*/ 0 h 841185"/>
                <a:gd name="connsiteX1-157" fmla="*/ 423339 w 1396127"/>
                <a:gd name="connsiteY1-158" fmla="*/ 45442 h 841185"/>
                <a:gd name="connsiteX2-159" fmla="*/ 471648 w 1396127"/>
                <a:gd name="connsiteY2-160" fmla="*/ 439268 h 841185"/>
                <a:gd name="connsiteX3-161" fmla="*/ 1166478 w 1396127"/>
                <a:gd name="connsiteY3-162" fmla="*/ 517395 h 841185"/>
                <a:gd name="connsiteX4-163" fmla="*/ 1396127 w 1396127"/>
                <a:gd name="connsiteY4-164" fmla="*/ 750120 h 841185"/>
                <a:gd name="connsiteX5-165" fmla="*/ 65254 w 1396127"/>
                <a:gd name="connsiteY5-166" fmla="*/ 817639 h 841185"/>
                <a:gd name="connsiteX6-167" fmla="*/ 45830 w 1396127"/>
                <a:gd name="connsiteY6-168" fmla="*/ 0 h 841185"/>
                <a:gd name="connsiteX0-169" fmla="*/ 45830 w 1396127"/>
                <a:gd name="connsiteY0-170" fmla="*/ 0 h 848203"/>
                <a:gd name="connsiteX1-171" fmla="*/ 423339 w 1396127"/>
                <a:gd name="connsiteY1-172" fmla="*/ 45442 h 848203"/>
                <a:gd name="connsiteX2-173" fmla="*/ 471648 w 1396127"/>
                <a:gd name="connsiteY2-174" fmla="*/ 439268 h 848203"/>
                <a:gd name="connsiteX3-175" fmla="*/ 1166478 w 1396127"/>
                <a:gd name="connsiteY3-176" fmla="*/ 517395 h 848203"/>
                <a:gd name="connsiteX4-177" fmla="*/ 1396127 w 1396127"/>
                <a:gd name="connsiteY4-178" fmla="*/ 750120 h 848203"/>
                <a:gd name="connsiteX5-179" fmla="*/ 65254 w 1396127"/>
                <a:gd name="connsiteY5-180" fmla="*/ 817639 h 848203"/>
                <a:gd name="connsiteX6-181" fmla="*/ 45830 w 1396127"/>
                <a:gd name="connsiteY6-182" fmla="*/ 0 h 848203"/>
                <a:gd name="connsiteX0-183" fmla="*/ 45830 w 1396127"/>
                <a:gd name="connsiteY0-184" fmla="*/ 0 h 848203"/>
                <a:gd name="connsiteX1-185" fmla="*/ 423339 w 1396127"/>
                <a:gd name="connsiteY1-186" fmla="*/ 45442 h 848203"/>
                <a:gd name="connsiteX2-187" fmla="*/ 471648 w 1396127"/>
                <a:gd name="connsiteY2-188" fmla="*/ 439268 h 848203"/>
                <a:gd name="connsiteX3-189" fmla="*/ 1166478 w 1396127"/>
                <a:gd name="connsiteY3-190" fmla="*/ 517395 h 848203"/>
                <a:gd name="connsiteX4-191" fmla="*/ 1396127 w 1396127"/>
                <a:gd name="connsiteY4-192" fmla="*/ 750120 h 848203"/>
                <a:gd name="connsiteX5-193" fmla="*/ 65254 w 1396127"/>
                <a:gd name="connsiteY5-194" fmla="*/ 817639 h 848203"/>
                <a:gd name="connsiteX6-195" fmla="*/ 45830 w 1396127"/>
                <a:gd name="connsiteY6-196" fmla="*/ 0 h 848203"/>
                <a:gd name="connsiteX0-197" fmla="*/ 45830 w 1396127"/>
                <a:gd name="connsiteY0-198" fmla="*/ 0 h 848203"/>
                <a:gd name="connsiteX1-199" fmla="*/ 423339 w 1396127"/>
                <a:gd name="connsiteY1-200" fmla="*/ 45442 h 848203"/>
                <a:gd name="connsiteX2-201" fmla="*/ 471648 w 1396127"/>
                <a:gd name="connsiteY2-202" fmla="*/ 439268 h 848203"/>
                <a:gd name="connsiteX3-203" fmla="*/ 1254280 w 1396127"/>
                <a:gd name="connsiteY3-204" fmla="*/ 503704 h 848203"/>
                <a:gd name="connsiteX4-205" fmla="*/ 1396127 w 1396127"/>
                <a:gd name="connsiteY4-206" fmla="*/ 750120 h 848203"/>
                <a:gd name="connsiteX5-207" fmla="*/ 65254 w 1396127"/>
                <a:gd name="connsiteY5-208" fmla="*/ 817639 h 848203"/>
                <a:gd name="connsiteX6-209" fmla="*/ 45830 w 1396127"/>
                <a:gd name="connsiteY6-210" fmla="*/ 0 h 848203"/>
                <a:gd name="connsiteX0-211" fmla="*/ 45830 w 1431857"/>
                <a:gd name="connsiteY0-212" fmla="*/ 0 h 839152"/>
                <a:gd name="connsiteX1-213" fmla="*/ 423339 w 1431857"/>
                <a:gd name="connsiteY1-214" fmla="*/ 45442 h 839152"/>
                <a:gd name="connsiteX2-215" fmla="*/ 471648 w 1431857"/>
                <a:gd name="connsiteY2-216" fmla="*/ 439268 h 839152"/>
                <a:gd name="connsiteX3-217" fmla="*/ 1254280 w 1431857"/>
                <a:gd name="connsiteY3-218" fmla="*/ 503704 h 839152"/>
                <a:gd name="connsiteX4-219" fmla="*/ 1431857 w 1431857"/>
                <a:gd name="connsiteY4-220" fmla="*/ 682386 h 839152"/>
                <a:gd name="connsiteX5-221" fmla="*/ 65254 w 1431857"/>
                <a:gd name="connsiteY5-222" fmla="*/ 817639 h 839152"/>
                <a:gd name="connsiteX6-223" fmla="*/ 45830 w 1431857"/>
                <a:gd name="connsiteY6-224" fmla="*/ 0 h 839152"/>
                <a:gd name="connsiteX0-225" fmla="*/ 10542 w 1396569"/>
                <a:gd name="connsiteY0-226" fmla="*/ 0 h 768164"/>
                <a:gd name="connsiteX1-227" fmla="*/ 388051 w 1396569"/>
                <a:gd name="connsiteY1-228" fmla="*/ 45442 h 768164"/>
                <a:gd name="connsiteX2-229" fmla="*/ 436360 w 1396569"/>
                <a:gd name="connsiteY2-230" fmla="*/ 439268 h 768164"/>
                <a:gd name="connsiteX3-231" fmla="*/ 1218992 w 1396569"/>
                <a:gd name="connsiteY3-232" fmla="*/ 503704 h 768164"/>
                <a:gd name="connsiteX4-233" fmla="*/ 1396569 w 1396569"/>
                <a:gd name="connsiteY4-234" fmla="*/ 682386 h 768164"/>
                <a:gd name="connsiteX5-235" fmla="*/ 88417 w 1396569"/>
                <a:gd name="connsiteY5-236" fmla="*/ 734459 h 768164"/>
                <a:gd name="connsiteX6-237" fmla="*/ 10542 w 1396569"/>
                <a:gd name="connsiteY6-238" fmla="*/ 0 h 768164"/>
                <a:gd name="connsiteX0-239" fmla="*/ 18871 w 1404898"/>
                <a:gd name="connsiteY0-240" fmla="*/ 0 h 768164"/>
                <a:gd name="connsiteX1-241" fmla="*/ 396380 w 1404898"/>
                <a:gd name="connsiteY1-242" fmla="*/ 45442 h 768164"/>
                <a:gd name="connsiteX2-243" fmla="*/ 444689 w 1404898"/>
                <a:gd name="connsiteY2-244" fmla="*/ 439268 h 768164"/>
                <a:gd name="connsiteX3-245" fmla="*/ 1227321 w 1404898"/>
                <a:gd name="connsiteY3-246" fmla="*/ 503704 h 768164"/>
                <a:gd name="connsiteX4-247" fmla="*/ 1404898 w 1404898"/>
                <a:gd name="connsiteY4-248" fmla="*/ 682386 h 768164"/>
                <a:gd name="connsiteX5-249" fmla="*/ 96746 w 1404898"/>
                <a:gd name="connsiteY5-250" fmla="*/ 734459 h 768164"/>
                <a:gd name="connsiteX6-251" fmla="*/ 18871 w 1404898"/>
                <a:gd name="connsiteY6-252" fmla="*/ 0 h 768164"/>
                <a:gd name="connsiteX0-253" fmla="*/ 18871 w 1404898"/>
                <a:gd name="connsiteY0-254" fmla="*/ 0 h 815487"/>
                <a:gd name="connsiteX1-255" fmla="*/ 396380 w 1404898"/>
                <a:gd name="connsiteY1-256" fmla="*/ 45442 h 815487"/>
                <a:gd name="connsiteX2-257" fmla="*/ 444689 w 1404898"/>
                <a:gd name="connsiteY2-258" fmla="*/ 439268 h 815487"/>
                <a:gd name="connsiteX3-259" fmla="*/ 1227321 w 1404898"/>
                <a:gd name="connsiteY3-260" fmla="*/ 503704 h 815487"/>
                <a:gd name="connsiteX4-261" fmla="*/ 1404898 w 1404898"/>
                <a:gd name="connsiteY4-262" fmla="*/ 682386 h 815487"/>
                <a:gd name="connsiteX5-263" fmla="*/ 96746 w 1404898"/>
                <a:gd name="connsiteY5-264" fmla="*/ 734459 h 815487"/>
                <a:gd name="connsiteX6-265" fmla="*/ 18871 w 1404898"/>
                <a:gd name="connsiteY6-266" fmla="*/ 0 h 815487"/>
                <a:gd name="connsiteX0-267" fmla="*/ 18178 w 1404205"/>
                <a:gd name="connsiteY0-268" fmla="*/ 0 h 828562"/>
                <a:gd name="connsiteX1-269" fmla="*/ 395687 w 1404205"/>
                <a:gd name="connsiteY1-270" fmla="*/ 45442 h 828562"/>
                <a:gd name="connsiteX2-271" fmla="*/ 443996 w 1404205"/>
                <a:gd name="connsiteY2-272" fmla="*/ 439268 h 828562"/>
                <a:gd name="connsiteX3-273" fmla="*/ 1226628 w 1404205"/>
                <a:gd name="connsiteY3-274" fmla="*/ 503704 h 828562"/>
                <a:gd name="connsiteX4-275" fmla="*/ 1404205 w 1404205"/>
                <a:gd name="connsiteY4-276" fmla="*/ 682386 h 828562"/>
                <a:gd name="connsiteX5-277" fmla="*/ 97379 w 1404205"/>
                <a:gd name="connsiteY5-278" fmla="*/ 751446 h 828562"/>
                <a:gd name="connsiteX6-279" fmla="*/ 18178 w 1404205"/>
                <a:gd name="connsiteY6-280" fmla="*/ 0 h 828562"/>
                <a:gd name="connsiteX0-281" fmla="*/ 18178 w 1404205"/>
                <a:gd name="connsiteY0-282" fmla="*/ 0 h 828562"/>
                <a:gd name="connsiteX1-283" fmla="*/ 395687 w 1404205"/>
                <a:gd name="connsiteY1-284" fmla="*/ 45442 h 828562"/>
                <a:gd name="connsiteX2-285" fmla="*/ 443996 w 1404205"/>
                <a:gd name="connsiteY2-286" fmla="*/ 439268 h 828562"/>
                <a:gd name="connsiteX3-287" fmla="*/ 710298 w 1404205"/>
                <a:gd name="connsiteY3-288" fmla="*/ 496595 h 828562"/>
                <a:gd name="connsiteX4-289" fmla="*/ 1226628 w 1404205"/>
                <a:gd name="connsiteY4-290" fmla="*/ 503704 h 828562"/>
                <a:gd name="connsiteX5-291" fmla="*/ 1404205 w 1404205"/>
                <a:gd name="connsiteY5-292" fmla="*/ 682386 h 828562"/>
                <a:gd name="connsiteX6-293" fmla="*/ 97379 w 1404205"/>
                <a:gd name="connsiteY6-294" fmla="*/ 751446 h 828562"/>
                <a:gd name="connsiteX7" fmla="*/ 18178 w 1404205"/>
                <a:gd name="connsiteY7" fmla="*/ 0 h 828562"/>
                <a:gd name="connsiteX0-295" fmla="*/ 18178 w 1404205"/>
                <a:gd name="connsiteY0-296" fmla="*/ 0 h 828562"/>
                <a:gd name="connsiteX1-297" fmla="*/ 395687 w 1404205"/>
                <a:gd name="connsiteY1-298" fmla="*/ 45442 h 828562"/>
                <a:gd name="connsiteX2-299" fmla="*/ 443996 w 1404205"/>
                <a:gd name="connsiteY2-300" fmla="*/ 439268 h 828562"/>
                <a:gd name="connsiteX3-301" fmla="*/ 710298 w 1404205"/>
                <a:gd name="connsiteY3-302" fmla="*/ 496595 h 828562"/>
                <a:gd name="connsiteX4-303" fmla="*/ 1238311 w 1404205"/>
                <a:gd name="connsiteY4-304" fmla="*/ 434429 h 828562"/>
                <a:gd name="connsiteX5-305" fmla="*/ 1404205 w 1404205"/>
                <a:gd name="connsiteY5-306" fmla="*/ 682386 h 828562"/>
                <a:gd name="connsiteX6-307" fmla="*/ 97379 w 1404205"/>
                <a:gd name="connsiteY6-308" fmla="*/ 751446 h 828562"/>
                <a:gd name="connsiteX7-309" fmla="*/ 18178 w 1404205"/>
                <a:gd name="connsiteY7-310" fmla="*/ 0 h 828562"/>
                <a:gd name="connsiteX0-311" fmla="*/ 18178 w 1479428"/>
                <a:gd name="connsiteY0-312" fmla="*/ 0 h 820018"/>
                <a:gd name="connsiteX1-313" fmla="*/ 395687 w 1479428"/>
                <a:gd name="connsiteY1-314" fmla="*/ 45442 h 820018"/>
                <a:gd name="connsiteX2-315" fmla="*/ 443996 w 1479428"/>
                <a:gd name="connsiteY2-316" fmla="*/ 439268 h 820018"/>
                <a:gd name="connsiteX3-317" fmla="*/ 710298 w 1479428"/>
                <a:gd name="connsiteY3-318" fmla="*/ 496595 h 820018"/>
                <a:gd name="connsiteX4-319" fmla="*/ 1238311 w 1479428"/>
                <a:gd name="connsiteY4-320" fmla="*/ 434429 h 820018"/>
                <a:gd name="connsiteX5-321" fmla="*/ 1479428 w 1479428"/>
                <a:gd name="connsiteY5-322" fmla="*/ 638914 h 820018"/>
                <a:gd name="connsiteX6-323" fmla="*/ 97379 w 1479428"/>
                <a:gd name="connsiteY6-324" fmla="*/ 751446 h 820018"/>
                <a:gd name="connsiteX7-325" fmla="*/ 18178 w 1479428"/>
                <a:gd name="connsiteY7-326" fmla="*/ 0 h 820018"/>
                <a:gd name="connsiteX0-327" fmla="*/ 9041 w 1470291"/>
                <a:gd name="connsiteY0-328" fmla="*/ 0 h 690093"/>
                <a:gd name="connsiteX1-329" fmla="*/ 386550 w 1470291"/>
                <a:gd name="connsiteY1-330" fmla="*/ 45442 h 690093"/>
                <a:gd name="connsiteX2-331" fmla="*/ 434859 w 1470291"/>
                <a:gd name="connsiteY2-332" fmla="*/ 439268 h 690093"/>
                <a:gd name="connsiteX3-333" fmla="*/ 701161 w 1470291"/>
                <a:gd name="connsiteY3-334" fmla="*/ 496595 h 690093"/>
                <a:gd name="connsiteX4-335" fmla="*/ 1229174 w 1470291"/>
                <a:gd name="connsiteY4-336" fmla="*/ 434429 h 690093"/>
                <a:gd name="connsiteX5-337" fmla="*/ 1470291 w 1470291"/>
                <a:gd name="connsiteY5-338" fmla="*/ 638914 h 690093"/>
                <a:gd name="connsiteX6-339" fmla="*/ 107630 w 1470291"/>
                <a:gd name="connsiteY6-340" fmla="*/ 561935 h 690093"/>
                <a:gd name="connsiteX7-341" fmla="*/ 9041 w 1470291"/>
                <a:gd name="connsiteY7-342" fmla="*/ 0 h 690093"/>
                <a:gd name="connsiteX0-343" fmla="*/ 12332 w 1473582"/>
                <a:gd name="connsiteY0-344" fmla="*/ 0 h 736104"/>
                <a:gd name="connsiteX1-345" fmla="*/ 389841 w 1473582"/>
                <a:gd name="connsiteY1-346" fmla="*/ 45442 h 736104"/>
                <a:gd name="connsiteX2-347" fmla="*/ 438150 w 1473582"/>
                <a:gd name="connsiteY2-348" fmla="*/ 439268 h 736104"/>
                <a:gd name="connsiteX3-349" fmla="*/ 704452 w 1473582"/>
                <a:gd name="connsiteY3-350" fmla="*/ 496595 h 736104"/>
                <a:gd name="connsiteX4-351" fmla="*/ 1232465 w 1473582"/>
                <a:gd name="connsiteY4-352" fmla="*/ 434429 h 736104"/>
                <a:gd name="connsiteX5-353" fmla="*/ 1473582 w 1473582"/>
                <a:gd name="connsiteY5-354" fmla="*/ 638914 h 736104"/>
                <a:gd name="connsiteX6-355" fmla="*/ 103431 w 1473582"/>
                <a:gd name="connsiteY6-356" fmla="*/ 641136 h 736104"/>
                <a:gd name="connsiteX7-357" fmla="*/ 12332 w 1473582"/>
                <a:gd name="connsiteY7-358" fmla="*/ 0 h 736104"/>
                <a:gd name="connsiteX0-359" fmla="*/ 16879 w 1478129"/>
                <a:gd name="connsiteY0-360" fmla="*/ 0 h 736104"/>
                <a:gd name="connsiteX1-361" fmla="*/ 394388 w 1478129"/>
                <a:gd name="connsiteY1-362" fmla="*/ 45442 h 736104"/>
                <a:gd name="connsiteX2-363" fmla="*/ 442697 w 1478129"/>
                <a:gd name="connsiteY2-364" fmla="*/ 439268 h 736104"/>
                <a:gd name="connsiteX3-365" fmla="*/ 708999 w 1478129"/>
                <a:gd name="connsiteY3-366" fmla="*/ 496595 h 736104"/>
                <a:gd name="connsiteX4-367" fmla="*/ 1237012 w 1478129"/>
                <a:gd name="connsiteY4-368" fmla="*/ 434429 h 736104"/>
                <a:gd name="connsiteX5-369" fmla="*/ 1478129 w 1478129"/>
                <a:gd name="connsiteY5-370" fmla="*/ 638914 h 736104"/>
                <a:gd name="connsiteX6-371" fmla="*/ 107978 w 1478129"/>
                <a:gd name="connsiteY6-372" fmla="*/ 641136 h 736104"/>
                <a:gd name="connsiteX7-373" fmla="*/ 101404 w 1478129"/>
                <a:gd name="connsiteY7-374" fmla="*/ 332101 h 736104"/>
                <a:gd name="connsiteX8" fmla="*/ 16879 w 1478129"/>
                <a:gd name="connsiteY8" fmla="*/ 0 h 736104"/>
                <a:gd name="connsiteX0-375" fmla="*/ 82124 w 1476751"/>
                <a:gd name="connsiteY0-376" fmla="*/ 0 h 758396"/>
                <a:gd name="connsiteX1-377" fmla="*/ 393010 w 1476751"/>
                <a:gd name="connsiteY1-378" fmla="*/ 67734 h 758396"/>
                <a:gd name="connsiteX2-379" fmla="*/ 441319 w 1476751"/>
                <a:gd name="connsiteY2-380" fmla="*/ 461560 h 758396"/>
                <a:gd name="connsiteX3-381" fmla="*/ 707621 w 1476751"/>
                <a:gd name="connsiteY3-382" fmla="*/ 518887 h 758396"/>
                <a:gd name="connsiteX4-383" fmla="*/ 1235634 w 1476751"/>
                <a:gd name="connsiteY4-384" fmla="*/ 456721 h 758396"/>
                <a:gd name="connsiteX5-385" fmla="*/ 1476751 w 1476751"/>
                <a:gd name="connsiteY5-386" fmla="*/ 661206 h 758396"/>
                <a:gd name="connsiteX6-387" fmla="*/ 106600 w 1476751"/>
                <a:gd name="connsiteY6-388" fmla="*/ 663428 h 758396"/>
                <a:gd name="connsiteX7-389" fmla="*/ 100026 w 1476751"/>
                <a:gd name="connsiteY7-390" fmla="*/ 354393 h 758396"/>
                <a:gd name="connsiteX8-391" fmla="*/ 82124 w 1476751"/>
                <a:gd name="connsiteY8-392" fmla="*/ 0 h 758396"/>
                <a:gd name="connsiteX0-393" fmla="*/ 109145 w 1503772"/>
                <a:gd name="connsiteY0-394" fmla="*/ 0 h 758396"/>
                <a:gd name="connsiteX1-395" fmla="*/ 420031 w 1503772"/>
                <a:gd name="connsiteY1-396" fmla="*/ 67734 h 758396"/>
                <a:gd name="connsiteX2-397" fmla="*/ 468340 w 1503772"/>
                <a:gd name="connsiteY2-398" fmla="*/ 461560 h 758396"/>
                <a:gd name="connsiteX3-399" fmla="*/ 734642 w 1503772"/>
                <a:gd name="connsiteY3-400" fmla="*/ 518887 h 758396"/>
                <a:gd name="connsiteX4-401" fmla="*/ 1262655 w 1503772"/>
                <a:gd name="connsiteY4-402" fmla="*/ 456721 h 758396"/>
                <a:gd name="connsiteX5-403" fmla="*/ 1503772 w 1503772"/>
                <a:gd name="connsiteY5-404" fmla="*/ 661206 h 758396"/>
                <a:gd name="connsiteX6-405" fmla="*/ 133621 w 1503772"/>
                <a:gd name="connsiteY6-406" fmla="*/ 663428 h 758396"/>
                <a:gd name="connsiteX7-407" fmla="*/ 127047 w 1503772"/>
                <a:gd name="connsiteY7-408" fmla="*/ 354393 h 758396"/>
                <a:gd name="connsiteX8-409" fmla="*/ 109145 w 1503772"/>
                <a:gd name="connsiteY8-410" fmla="*/ 0 h 758396"/>
                <a:gd name="connsiteX0-411" fmla="*/ 131179 w 1525806"/>
                <a:gd name="connsiteY0-412" fmla="*/ 0 h 758396"/>
                <a:gd name="connsiteX1-413" fmla="*/ 442065 w 1525806"/>
                <a:gd name="connsiteY1-414" fmla="*/ 67734 h 758396"/>
                <a:gd name="connsiteX2-415" fmla="*/ 490374 w 1525806"/>
                <a:gd name="connsiteY2-416" fmla="*/ 461560 h 758396"/>
                <a:gd name="connsiteX3-417" fmla="*/ 756676 w 1525806"/>
                <a:gd name="connsiteY3-418" fmla="*/ 518887 h 758396"/>
                <a:gd name="connsiteX4-419" fmla="*/ 1284689 w 1525806"/>
                <a:gd name="connsiteY4-420" fmla="*/ 456721 h 758396"/>
                <a:gd name="connsiteX5-421" fmla="*/ 1525806 w 1525806"/>
                <a:gd name="connsiteY5-422" fmla="*/ 661206 h 758396"/>
                <a:gd name="connsiteX6-423" fmla="*/ 155655 w 1525806"/>
                <a:gd name="connsiteY6-424" fmla="*/ 663428 h 758396"/>
                <a:gd name="connsiteX7-425" fmla="*/ 95466 w 1525806"/>
                <a:gd name="connsiteY7-426" fmla="*/ 324397 h 758396"/>
                <a:gd name="connsiteX8-427" fmla="*/ 131179 w 1525806"/>
                <a:gd name="connsiteY8-428" fmla="*/ 0 h 758396"/>
                <a:gd name="connsiteX0-429" fmla="*/ 160197 w 1554824"/>
                <a:gd name="connsiteY0-430" fmla="*/ 0 h 758396"/>
                <a:gd name="connsiteX1-431" fmla="*/ 471083 w 1554824"/>
                <a:gd name="connsiteY1-432" fmla="*/ 67734 h 758396"/>
                <a:gd name="connsiteX2-433" fmla="*/ 519392 w 1554824"/>
                <a:gd name="connsiteY2-434" fmla="*/ 461560 h 758396"/>
                <a:gd name="connsiteX3-435" fmla="*/ 785694 w 1554824"/>
                <a:gd name="connsiteY3-436" fmla="*/ 518887 h 758396"/>
                <a:gd name="connsiteX4-437" fmla="*/ 1313707 w 1554824"/>
                <a:gd name="connsiteY4-438" fmla="*/ 456721 h 758396"/>
                <a:gd name="connsiteX5-439" fmla="*/ 1554824 w 1554824"/>
                <a:gd name="connsiteY5-440" fmla="*/ 661206 h 758396"/>
                <a:gd name="connsiteX6-441" fmla="*/ 184673 w 1554824"/>
                <a:gd name="connsiteY6-442" fmla="*/ 663428 h 758396"/>
                <a:gd name="connsiteX7-443" fmla="*/ 69329 w 1554824"/>
                <a:gd name="connsiteY7-444" fmla="*/ 318448 h 758396"/>
                <a:gd name="connsiteX8-445" fmla="*/ 160197 w 1554824"/>
                <a:gd name="connsiteY8-446" fmla="*/ 0 h 758396"/>
                <a:gd name="connsiteX0-447" fmla="*/ 160197 w 1554824"/>
                <a:gd name="connsiteY0-448" fmla="*/ 0 h 758396"/>
                <a:gd name="connsiteX1-449" fmla="*/ 471083 w 1554824"/>
                <a:gd name="connsiteY1-450" fmla="*/ 67734 h 758396"/>
                <a:gd name="connsiteX2-451" fmla="*/ 519392 w 1554824"/>
                <a:gd name="connsiteY2-452" fmla="*/ 461560 h 758396"/>
                <a:gd name="connsiteX3-453" fmla="*/ 785694 w 1554824"/>
                <a:gd name="connsiteY3-454" fmla="*/ 518887 h 758396"/>
                <a:gd name="connsiteX4-455" fmla="*/ 1313707 w 1554824"/>
                <a:gd name="connsiteY4-456" fmla="*/ 456721 h 758396"/>
                <a:gd name="connsiteX5-457" fmla="*/ 1554824 w 1554824"/>
                <a:gd name="connsiteY5-458" fmla="*/ 661206 h 758396"/>
                <a:gd name="connsiteX6-459" fmla="*/ 184673 w 1554824"/>
                <a:gd name="connsiteY6-460" fmla="*/ 663428 h 758396"/>
                <a:gd name="connsiteX7-461" fmla="*/ 69329 w 1554824"/>
                <a:gd name="connsiteY7-462" fmla="*/ 318448 h 758396"/>
                <a:gd name="connsiteX8-463" fmla="*/ 160197 w 1554824"/>
                <a:gd name="connsiteY8-464" fmla="*/ 0 h 758396"/>
                <a:gd name="connsiteX0-465" fmla="*/ 132004 w 1526631"/>
                <a:gd name="connsiteY0-466" fmla="*/ 0 h 758396"/>
                <a:gd name="connsiteX1-467" fmla="*/ 442890 w 1526631"/>
                <a:gd name="connsiteY1-468" fmla="*/ 67734 h 758396"/>
                <a:gd name="connsiteX2-469" fmla="*/ 491199 w 1526631"/>
                <a:gd name="connsiteY2-470" fmla="*/ 461560 h 758396"/>
                <a:gd name="connsiteX3-471" fmla="*/ 757501 w 1526631"/>
                <a:gd name="connsiteY3-472" fmla="*/ 518887 h 758396"/>
                <a:gd name="connsiteX4-473" fmla="*/ 1285514 w 1526631"/>
                <a:gd name="connsiteY4-474" fmla="*/ 456721 h 758396"/>
                <a:gd name="connsiteX5-475" fmla="*/ 1526631 w 1526631"/>
                <a:gd name="connsiteY5-476" fmla="*/ 661206 h 758396"/>
                <a:gd name="connsiteX6-477" fmla="*/ 156480 w 1526631"/>
                <a:gd name="connsiteY6-478" fmla="*/ 663428 h 758396"/>
                <a:gd name="connsiteX7-479" fmla="*/ 41136 w 1526631"/>
                <a:gd name="connsiteY7-480" fmla="*/ 318448 h 758396"/>
                <a:gd name="connsiteX8-481" fmla="*/ 132004 w 1526631"/>
                <a:gd name="connsiteY8-482" fmla="*/ 0 h 758396"/>
                <a:gd name="connsiteX0-483" fmla="*/ 132004 w 1526631"/>
                <a:gd name="connsiteY0-484" fmla="*/ 0 h 758396"/>
                <a:gd name="connsiteX1-485" fmla="*/ 442890 w 1526631"/>
                <a:gd name="connsiteY1-486" fmla="*/ 67734 h 758396"/>
                <a:gd name="connsiteX2-487" fmla="*/ 491199 w 1526631"/>
                <a:gd name="connsiteY2-488" fmla="*/ 461560 h 758396"/>
                <a:gd name="connsiteX3-489" fmla="*/ 757501 w 1526631"/>
                <a:gd name="connsiteY3-490" fmla="*/ 518887 h 758396"/>
                <a:gd name="connsiteX4-491" fmla="*/ 1285514 w 1526631"/>
                <a:gd name="connsiteY4-492" fmla="*/ 456721 h 758396"/>
                <a:gd name="connsiteX5-493" fmla="*/ 1526631 w 1526631"/>
                <a:gd name="connsiteY5-494" fmla="*/ 661206 h 758396"/>
                <a:gd name="connsiteX6-495" fmla="*/ 156480 w 1526631"/>
                <a:gd name="connsiteY6-496" fmla="*/ 663428 h 758396"/>
                <a:gd name="connsiteX7-497" fmla="*/ 41136 w 1526631"/>
                <a:gd name="connsiteY7-498" fmla="*/ 318448 h 758396"/>
                <a:gd name="connsiteX8-499" fmla="*/ 132004 w 1526631"/>
                <a:gd name="connsiteY8-500" fmla="*/ 0 h 758396"/>
                <a:gd name="connsiteX0-501" fmla="*/ 155013 w 1549640"/>
                <a:gd name="connsiteY0-502" fmla="*/ 0 h 758396"/>
                <a:gd name="connsiteX1-503" fmla="*/ 465899 w 1549640"/>
                <a:gd name="connsiteY1-504" fmla="*/ 67734 h 758396"/>
                <a:gd name="connsiteX2-505" fmla="*/ 514208 w 1549640"/>
                <a:gd name="connsiteY2-506" fmla="*/ 461560 h 758396"/>
                <a:gd name="connsiteX3-507" fmla="*/ 780510 w 1549640"/>
                <a:gd name="connsiteY3-508" fmla="*/ 518887 h 758396"/>
                <a:gd name="connsiteX4-509" fmla="*/ 1308523 w 1549640"/>
                <a:gd name="connsiteY4-510" fmla="*/ 456721 h 758396"/>
                <a:gd name="connsiteX5-511" fmla="*/ 1549640 w 1549640"/>
                <a:gd name="connsiteY5-512" fmla="*/ 661206 h 758396"/>
                <a:gd name="connsiteX6-513" fmla="*/ 179489 w 1549640"/>
                <a:gd name="connsiteY6-514" fmla="*/ 663428 h 758396"/>
                <a:gd name="connsiteX7-515" fmla="*/ 64145 w 1549640"/>
                <a:gd name="connsiteY7-516" fmla="*/ 318448 h 758396"/>
                <a:gd name="connsiteX8-517" fmla="*/ 155013 w 1549640"/>
                <a:gd name="connsiteY8-518" fmla="*/ 0 h 758396"/>
                <a:gd name="connsiteX0-519" fmla="*/ 155013 w 1549640"/>
                <a:gd name="connsiteY0-520" fmla="*/ 0 h 758396"/>
                <a:gd name="connsiteX1-521" fmla="*/ 465899 w 1549640"/>
                <a:gd name="connsiteY1-522" fmla="*/ 67734 h 758396"/>
                <a:gd name="connsiteX2-523" fmla="*/ 514208 w 1549640"/>
                <a:gd name="connsiteY2-524" fmla="*/ 461560 h 758396"/>
                <a:gd name="connsiteX3-525" fmla="*/ 780510 w 1549640"/>
                <a:gd name="connsiteY3-526" fmla="*/ 518887 h 758396"/>
                <a:gd name="connsiteX4-527" fmla="*/ 1308523 w 1549640"/>
                <a:gd name="connsiteY4-528" fmla="*/ 456721 h 758396"/>
                <a:gd name="connsiteX5-529" fmla="*/ 1549640 w 1549640"/>
                <a:gd name="connsiteY5-530" fmla="*/ 661206 h 758396"/>
                <a:gd name="connsiteX6-531" fmla="*/ 179489 w 1549640"/>
                <a:gd name="connsiteY6-532" fmla="*/ 663428 h 758396"/>
                <a:gd name="connsiteX7-533" fmla="*/ 64145 w 1549640"/>
                <a:gd name="connsiteY7-534" fmla="*/ 318448 h 758396"/>
                <a:gd name="connsiteX8-535" fmla="*/ 155013 w 1549640"/>
                <a:gd name="connsiteY8-536" fmla="*/ 0 h 758396"/>
                <a:gd name="connsiteX0-537" fmla="*/ 109860 w 1504487"/>
                <a:gd name="connsiteY0-538" fmla="*/ 0 h 819197"/>
                <a:gd name="connsiteX1-539" fmla="*/ 420746 w 1504487"/>
                <a:gd name="connsiteY1-540" fmla="*/ 67734 h 819197"/>
                <a:gd name="connsiteX2-541" fmla="*/ 469055 w 1504487"/>
                <a:gd name="connsiteY2-542" fmla="*/ 461560 h 819197"/>
                <a:gd name="connsiteX3-543" fmla="*/ 735357 w 1504487"/>
                <a:gd name="connsiteY3-544" fmla="*/ 518887 h 819197"/>
                <a:gd name="connsiteX4-545" fmla="*/ 1263370 w 1504487"/>
                <a:gd name="connsiteY4-546" fmla="*/ 456721 h 819197"/>
                <a:gd name="connsiteX5-547" fmla="*/ 1504487 w 1504487"/>
                <a:gd name="connsiteY5-548" fmla="*/ 661206 h 819197"/>
                <a:gd name="connsiteX6-549" fmla="*/ 356066 w 1504487"/>
                <a:gd name="connsiteY6-550" fmla="*/ 745245 h 819197"/>
                <a:gd name="connsiteX7-551" fmla="*/ 18992 w 1504487"/>
                <a:gd name="connsiteY7-552" fmla="*/ 318448 h 819197"/>
                <a:gd name="connsiteX8-553" fmla="*/ 109860 w 1504487"/>
                <a:gd name="connsiteY8-554" fmla="*/ 0 h 819197"/>
                <a:gd name="connsiteX0-555" fmla="*/ 109860 w 1504487"/>
                <a:gd name="connsiteY0-556" fmla="*/ 0 h 819197"/>
                <a:gd name="connsiteX1-557" fmla="*/ 420746 w 1504487"/>
                <a:gd name="connsiteY1-558" fmla="*/ 67734 h 819197"/>
                <a:gd name="connsiteX2-559" fmla="*/ 345952 w 1504487"/>
                <a:gd name="connsiteY2-560" fmla="*/ 460916 h 819197"/>
                <a:gd name="connsiteX3-561" fmla="*/ 735357 w 1504487"/>
                <a:gd name="connsiteY3-562" fmla="*/ 518887 h 819197"/>
                <a:gd name="connsiteX4-563" fmla="*/ 1263370 w 1504487"/>
                <a:gd name="connsiteY4-564" fmla="*/ 456721 h 819197"/>
                <a:gd name="connsiteX5-565" fmla="*/ 1504487 w 1504487"/>
                <a:gd name="connsiteY5-566" fmla="*/ 661206 h 819197"/>
                <a:gd name="connsiteX6-567" fmla="*/ 356066 w 1504487"/>
                <a:gd name="connsiteY6-568" fmla="*/ 745245 h 819197"/>
                <a:gd name="connsiteX7-569" fmla="*/ 18992 w 1504487"/>
                <a:gd name="connsiteY7-570" fmla="*/ 318448 h 819197"/>
                <a:gd name="connsiteX8-571" fmla="*/ 109860 w 1504487"/>
                <a:gd name="connsiteY8-572" fmla="*/ 0 h 819197"/>
                <a:gd name="connsiteX0-573" fmla="*/ 109860 w 1504487"/>
                <a:gd name="connsiteY0-574" fmla="*/ 0 h 819197"/>
                <a:gd name="connsiteX1-575" fmla="*/ 420746 w 1504487"/>
                <a:gd name="connsiteY1-576" fmla="*/ 67734 h 819197"/>
                <a:gd name="connsiteX2-577" fmla="*/ 345952 w 1504487"/>
                <a:gd name="connsiteY2-578" fmla="*/ 460916 h 819197"/>
                <a:gd name="connsiteX3-579" fmla="*/ 735357 w 1504487"/>
                <a:gd name="connsiteY3-580" fmla="*/ 518887 h 819197"/>
                <a:gd name="connsiteX4-581" fmla="*/ 1263370 w 1504487"/>
                <a:gd name="connsiteY4-582" fmla="*/ 456721 h 819197"/>
                <a:gd name="connsiteX5-583" fmla="*/ 1504487 w 1504487"/>
                <a:gd name="connsiteY5-584" fmla="*/ 661206 h 819197"/>
                <a:gd name="connsiteX6-585" fmla="*/ 356066 w 1504487"/>
                <a:gd name="connsiteY6-586" fmla="*/ 745245 h 819197"/>
                <a:gd name="connsiteX7-587" fmla="*/ 18992 w 1504487"/>
                <a:gd name="connsiteY7-588" fmla="*/ 318448 h 819197"/>
                <a:gd name="connsiteX8-589" fmla="*/ 109860 w 1504487"/>
                <a:gd name="connsiteY8-590" fmla="*/ 0 h 819197"/>
                <a:gd name="connsiteX0-591" fmla="*/ 109860 w 1504487"/>
                <a:gd name="connsiteY0-592" fmla="*/ 0 h 819197"/>
                <a:gd name="connsiteX1-593" fmla="*/ 420746 w 1504487"/>
                <a:gd name="connsiteY1-594" fmla="*/ 67734 h 819197"/>
                <a:gd name="connsiteX2-595" fmla="*/ 380141 w 1504487"/>
                <a:gd name="connsiteY2-596" fmla="*/ 417229 h 819197"/>
                <a:gd name="connsiteX3-597" fmla="*/ 735357 w 1504487"/>
                <a:gd name="connsiteY3-598" fmla="*/ 518887 h 819197"/>
                <a:gd name="connsiteX4-599" fmla="*/ 1263370 w 1504487"/>
                <a:gd name="connsiteY4-600" fmla="*/ 456721 h 819197"/>
                <a:gd name="connsiteX5-601" fmla="*/ 1504487 w 1504487"/>
                <a:gd name="connsiteY5-602" fmla="*/ 661206 h 819197"/>
                <a:gd name="connsiteX6-603" fmla="*/ 356066 w 1504487"/>
                <a:gd name="connsiteY6-604" fmla="*/ 745245 h 819197"/>
                <a:gd name="connsiteX7-605" fmla="*/ 18992 w 1504487"/>
                <a:gd name="connsiteY7-606" fmla="*/ 318448 h 819197"/>
                <a:gd name="connsiteX8-607" fmla="*/ 109860 w 1504487"/>
                <a:gd name="connsiteY8-608" fmla="*/ 0 h 819197"/>
                <a:gd name="connsiteX0-609" fmla="*/ 109860 w 1504487"/>
                <a:gd name="connsiteY0-610" fmla="*/ 0 h 819197"/>
                <a:gd name="connsiteX1-611" fmla="*/ 420746 w 1504487"/>
                <a:gd name="connsiteY1-612" fmla="*/ 67734 h 819197"/>
                <a:gd name="connsiteX2-613" fmla="*/ 380141 w 1504487"/>
                <a:gd name="connsiteY2-614" fmla="*/ 417229 h 819197"/>
                <a:gd name="connsiteX3-615" fmla="*/ 735357 w 1504487"/>
                <a:gd name="connsiteY3-616" fmla="*/ 518887 h 819197"/>
                <a:gd name="connsiteX4-617" fmla="*/ 1023974 w 1504487"/>
                <a:gd name="connsiteY4-618" fmla="*/ 467132 h 819197"/>
                <a:gd name="connsiteX5-619" fmla="*/ 1504487 w 1504487"/>
                <a:gd name="connsiteY5-620" fmla="*/ 661206 h 819197"/>
                <a:gd name="connsiteX6-621" fmla="*/ 356066 w 1504487"/>
                <a:gd name="connsiteY6-622" fmla="*/ 745245 h 819197"/>
                <a:gd name="connsiteX7-623" fmla="*/ 18992 w 1504487"/>
                <a:gd name="connsiteY7-624" fmla="*/ 318448 h 819197"/>
                <a:gd name="connsiteX8-625" fmla="*/ 109860 w 1504487"/>
                <a:gd name="connsiteY8-626" fmla="*/ 0 h 819197"/>
                <a:gd name="connsiteX0-627" fmla="*/ 109860 w 1304502"/>
                <a:gd name="connsiteY0-628" fmla="*/ 0 h 823059"/>
                <a:gd name="connsiteX1-629" fmla="*/ 420746 w 1304502"/>
                <a:gd name="connsiteY1-630" fmla="*/ 67734 h 823059"/>
                <a:gd name="connsiteX2-631" fmla="*/ 380141 w 1304502"/>
                <a:gd name="connsiteY2-632" fmla="*/ 417229 h 823059"/>
                <a:gd name="connsiteX3-633" fmla="*/ 735357 w 1304502"/>
                <a:gd name="connsiteY3-634" fmla="*/ 518887 h 823059"/>
                <a:gd name="connsiteX4-635" fmla="*/ 1023974 w 1304502"/>
                <a:gd name="connsiteY4-636" fmla="*/ 467132 h 823059"/>
                <a:gd name="connsiteX5-637" fmla="*/ 1304502 w 1304502"/>
                <a:gd name="connsiteY5-638" fmla="*/ 679335 h 823059"/>
                <a:gd name="connsiteX6-639" fmla="*/ 356066 w 1304502"/>
                <a:gd name="connsiteY6-640" fmla="*/ 745245 h 823059"/>
                <a:gd name="connsiteX7-641" fmla="*/ 18992 w 1304502"/>
                <a:gd name="connsiteY7-642" fmla="*/ 318448 h 823059"/>
                <a:gd name="connsiteX8-643" fmla="*/ 109860 w 1304502"/>
                <a:gd name="connsiteY8-644" fmla="*/ 0 h 82305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309" y="connsiteY7-310"/>
                </a:cxn>
                <a:cxn ang="0">
                  <a:pos x="connsiteX8-391" y="connsiteY8-392"/>
                </a:cxn>
              </a:cxnLst>
              <a:rect l="l" t="t" r="r" b="b"/>
              <a:pathLst>
                <a:path w="1304502" h="823059">
                  <a:moveTo>
                    <a:pt x="109860" y="0"/>
                  </a:moveTo>
                  <a:lnTo>
                    <a:pt x="420746" y="67734"/>
                  </a:lnTo>
                  <a:cubicBezTo>
                    <a:pt x="416923" y="221073"/>
                    <a:pt x="375578" y="244036"/>
                    <a:pt x="380141" y="417229"/>
                  </a:cubicBezTo>
                  <a:cubicBezTo>
                    <a:pt x="485599" y="500246"/>
                    <a:pt x="604918" y="508148"/>
                    <a:pt x="735357" y="518887"/>
                  </a:cubicBezTo>
                  <a:cubicBezTo>
                    <a:pt x="865796" y="529626"/>
                    <a:pt x="911925" y="423922"/>
                    <a:pt x="1023974" y="467132"/>
                  </a:cubicBezTo>
                  <a:lnTo>
                    <a:pt x="1304502" y="679335"/>
                  </a:lnTo>
                  <a:cubicBezTo>
                    <a:pt x="914492" y="731837"/>
                    <a:pt x="928780" y="931423"/>
                    <a:pt x="356066" y="745245"/>
                  </a:cubicBezTo>
                  <a:cubicBezTo>
                    <a:pt x="112492" y="688376"/>
                    <a:pt x="-58896" y="634240"/>
                    <a:pt x="18992" y="318448"/>
                  </a:cubicBezTo>
                  <a:cubicBezTo>
                    <a:pt x="72616" y="42151"/>
                    <a:pt x="46909" y="42043"/>
                    <a:pt x="1098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圆角矩形 417"/>
            <p:cNvSpPr/>
            <p:nvPr/>
          </p:nvSpPr>
          <p:spPr>
            <a:xfrm rot="831429">
              <a:off x="2563585" y="2768766"/>
              <a:ext cx="1179195" cy="2517502"/>
            </a:xfrm>
            <a:custGeom>
              <a:gdLst>
                <a:gd name="connsiteX0" fmla="*/ 0 w 537124"/>
                <a:gd name="connsiteY0" fmla="*/ 0 h 3000375"/>
                <a:gd name="connsiteX1" fmla="*/ 537124 w 537124"/>
                <a:gd name="connsiteY1" fmla="*/ 0 h 3000375"/>
                <a:gd name="connsiteX2" fmla="*/ 537124 w 537124"/>
                <a:gd name="connsiteY2" fmla="*/ 3000375 h 3000375"/>
                <a:gd name="connsiteX3" fmla="*/ 0 w 537124"/>
                <a:gd name="connsiteY3" fmla="*/ 3000375 h 3000375"/>
                <a:gd name="connsiteX4" fmla="*/ 0 w 537124"/>
                <a:gd name="connsiteY4" fmla="*/ 0 h 3000375"/>
                <a:gd name="connsiteX0-1" fmla="*/ 400045 w 937169"/>
                <a:gd name="connsiteY0-2" fmla="*/ 0 h 3000375"/>
                <a:gd name="connsiteX1-3" fmla="*/ 937169 w 937169"/>
                <a:gd name="connsiteY1-4" fmla="*/ 0 h 3000375"/>
                <a:gd name="connsiteX2-5" fmla="*/ 937169 w 937169"/>
                <a:gd name="connsiteY2-6" fmla="*/ 3000375 h 3000375"/>
                <a:gd name="connsiteX3-7" fmla="*/ 400045 w 937169"/>
                <a:gd name="connsiteY3-8" fmla="*/ 3000375 h 3000375"/>
                <a:gd name="connsiteX4-9" fmla="*/ 0 w 937169"/>
                <a:gd name="connsiteY4-10" fmla="*/ 1457325 h 3000375"/>
                <a:gd name="connsiteX5" fmla="*/ 400045 w 937169"/>
                <a:gd name="connsiteY5" fmla="*/ 0 h 3000375"/>
                <a:gd name="connsiteX0-11" fmla="*/ 400045 w 937169"/>
                <a:gd name="connsiteY0-12" fmla="*/ 0 h 3000375"/>
                <a:gd name="connsiteX1-13" fmla="*/ 937169 w 937169"/>
                <a:gd name="connsiteY1-14" fmla="*/ 0 h 3000375"/>
                <a:gd name="connsiteX2-15" fmla="*/ 400051 w 937169"/>
                <a:gd name="connsiteY2-16" fmla="*/ 1485900 h 3000375"/>
                <a:gd name="connsiteX3-17" fmla="*/ 937169 w 937169"/>
                <a:gd name="connsiteY3-18" fmla="*/ 3000375 h 3000375"/>
                <a:gd name="connsiteX4-19" fmla="*/ 400045 w 937169"/>
                <a:gd name="connsiteY4-20" fmla="*/ 3000375 h 3000375"/>
                <a:gd name="connsiteX5-21" fmla="*/ 0 w 937169"/>
                <a:gd name="connsiteY5-22" fmla="*/ 1457325 h 3000375"/>
                <a:gd name="connsiteX6" fmla="*/ 400045 w 937169"/>
                <a:gd name="connsiteY6" fmla="*/ 0 h 3000375"/>
                <a:gd name="connsiteX0-23" fmla="*/ 228595 w 937169"/>
                <a:gd name="connsiteY0-24" fmla="*/ 371475 h 3000375"/>
                <a:gd name="connsiteX1-25" fmla="*/ 937169 w 937169"/>
                <a:gd name="connsiteY1-26" fmla="*/ 0 h 3000375"/>
                <a:gd name="connsiteX2-27" fmla="*/ 400051 w 937169"/>
                <a:gd name="connsiteY2-28" fmla="*/ 1485900 h 3000375"/>
                <a:gd name="connsiteX3-29" fmla="*/ 937169 w 937169"/>
                <a:gd name="connsiteY3-30" fmla="*/ 3000375 h 3000375"/>
                <a:gd name="connsiteX4-31" fmla="*/ 400045 w 937169"/>
                <a:gd name="connsiteY4-32" fmla="*/ 3000375 h 3000375"/>
                <a:gd name="connsiteX5-33" fmla="*/ 0 w 937169"/>
                <a:gd name="connsiteY5-34" fmla="*/ 1457325 h 3000375"/>
                <a:gd name="connsiteX6-35" fmla="*/ 228595 w 937169"/>
                <a:gd name="connsiteY6-36" fmla="*/ 371475 h 3000375"/>
                <a:gd name="connsiteX0-37" fmla="*/ 228595 w 937169"/>
                <a:gd name="connsiteY0-38" fmla="*/ 0 h 2628900"/>
                <a:gd name="connsiteX1-39" fmla="*/ 737144 w 937169"/>
                <a:gd name="connsiteY1-40" fmla="*/ 142875 h 2628900"/>
                <a:gd name="connsiteX2-41" fmla="*/ 400051 w 937169"/>
                <a:gd name="connsiteY2-42" fmla="*/ 1114425 h 2628900"/>
                <a:gd name="connsiteX3-43" fmla="*/ 937169 w 937169"/>
                <a:gd name="connsiteY3-44" fmla="*/ 2628900 h 2628900"/>
                <a:gd name="connsiteX4-45" fmla="*/ 400045 w 937169"/>
                <a:gd name="connsiteY4-46" fmla="*/ 2628900 h 2628900"/>
                <a:gd name="connsiteX5-47" fmla="*/ 0 w 937169"/>
                <a:gd name="connsiteY5-48" fmla="*/ 1085850 h 2628900"/>
                <a:gd name="connsiteX6-49" fmla="*/ 228595 w 937169"/>
                <a:gd name="connsiteY6-50" fmla="*/ 0 h 2628900"/>
                <a:gd name="connsiteX0-51" fmla="*/ 228595 w 937169"/>
                <a:gd name="connsiteY0-52" fmla="*/ 0 h 2628900"/>
                <a:gd name="connsiteX1-53" fmla="*/ 737144 w 937169"/>
                <a:gd name="connsiteY1-54" fmla="*/ 142875 h 2628900"/>
                <a:gd name="connsiteX2-55" fmla="*/ 400051 w 937169"/>
                <a:gd name="connsiteY2-56" fmla="*/ 1114425 h 2628900"/>
                <a:gd name="connsiteX3-57" fmla="*/ 937169 w 937169"/>
                <a:gd name="connsiteY3-58" fmla="*/ 2628900 h 2628900"/>
                <a:gd name="connsiteX4-59" fmla="*/ 371470 w 937169"/>
                <a:gd name="connsiteY4-60" fmla="*/ 2486025 h 2628900"/>
                <a:gd name="connsiteX5-61" fmla="*/ 0 w 937169"/>
                <a:gd name="connsiteY5-62" fmla="*/ 1085850 h 2628900"/>
                <a:gd name="connsiteX6-63" fmla="*/ 228595 w 937169"/>
                <a:gd name="connsiteY6-64" fmla="*/ 0 h 2628900"/>
                <a:gd name="connsiteX0-65" fmla="*/ 228595 w 937169"/>
                <a:gd name="connsiteY0-66" fmla="*/ 0 h 2628900"/>
                <a:gd name="connsiteX1-67" fmla="*/ 737144 w 937169"/>
                <a:gd name="connsiteY1-68" fmla="*/ 142875 h 2628900"/>
                <a:gd name="connsiteX2-69" fmla="*/ 400051 w 937169"/>
                <a:gd name="connsiteY2-70" fmla="*/ 1114425 h 2628900"/>
                <a:gd name="connsiteX3-71" fmla="*/ 937169 w 937169"/>
                <a:gd name="connsiteY3-72" fmla="*/ 2628900 h 2628900"/>
                <a:gd name="connsiteX4-73" fmla="*/ 371470 w 937169"/>
                <a:gd name="connsiteY4-74" fmla="*/ 2486025 h 2628900"/>
                <a:gd name="connsiteX5-75" fmla="*/ 0 w 937169"/>
                <a:gd name="connsiteY5-76" fmla="*/ 1085850 h 2628900"/>
                <a:gd name="connsiteX6-77" fmla="*/ 228595 w 937169"/>
                <a:gd name="connsiteY6-78" fmla="*/ 0 h 2628900"/>
                <a:gd name="connsiteX0-79" fmla="*/ 228595 w 994319"/>
                <a:gd name="connsiteY0-80" fmla="*/ 0 h 2714625"/>
                <a:gd name="connsiteX1-81" fmla="*/ 737144 w 994319"/>
                <a:gd name="connsiteY1-82" fmla="*/ 142875 h 2714625"/>
                <a:gd name="connsiteX2-83" fmla="*/ 400051 w 994319"/>
                <a:gd name="connsiteY2-84" fmla="*/ 1114425 h 2714625"/>
                <a:gd name="connsiteX3-85" fmla="*/ 994319 w 994319"/>
                <a:gd name="connsiteY3-86" fmla="*/ 2714625 h 2714625"/>
                <a:gd name="connsiteX4-87" fmla="*/ 371470 w 994319"/>
                <a:gd name="connsiteY4-88" fmla="*/ 2486025 h 2714625"/>
                <a:gd name="connsiteX5-89" fmla="*/ 0 w 994319"/>
                <a:gd name="connsiteY5-90" fmla="*/ 1085850 h 2714625"/>
                <a:gd name="connsiteX6-91" fmla="*/ 228595 w 994319"/>
                <a:gd name="connsiteY6-92" fmla="*/ 0 h 2714625"/>
                <a:gd name="connsiteX0-93" fmla="*/ 228595 w 994319"/>
                <a:gd name="connsiteY0-94" fmla="*/ 0 h 2715027"/>
                <a:gd name="connsiteX1-95" fmla="*/ 737144 w 994319"/>
                <a:gd name="connsiteY1-96" fmla="*/ 142875 h 2715027"/>
                <a:gd name="connsiteX2-97" fmla="*/ 400051 w 994319"/>
                <a:gd name="connsiteY2-98" fmla="*/ 1114425 h 2715027"/>
                <a:gd name="connsiteX3-99" fmla="*/ 994319 w 994319"/>
                <a:gd name="connsiteY3-100" fmla="*/ 2714625 h 2715027"/>
                <a:gd name="connsiteX4-101" fmla="*/ 371470 w 994319"/>
                <a:gd name="connsiteY4-102" fmla="*/ 2486025 h 2715027"/>
                <a:gd name="connsiteX5-103" fmla="*/ 0 w 994319"/>
                <a:gd name="connsiteY5-104" fmla="*/ 1085850 h 2715027"/>
                <a:gd name="connsiteX6-105" fmla="*/ 228595 w 994319"/>
                <a:gd name="connsiteY6-106" fmla="*/ 0 h 2715027"/>
                <a:gd name="connsiteX0-107" fmla="*/ 228595 w 994319"/>
                <a:gd name="connsiteY0-108" fmla="*/ 0 h 2715418"/>
                <a:gd name="connsiteX1-109" fmla="*/ 737144 w 994319"/>
                <a:gd name="connsiteY1-110" fmla="*/ 142875 h 2715418"/>
                <a:gd name="connsiteX2-111" fmla="*/ 400051 w 994319"/>
                <a:gd name="connsiteY2-112" fmla="*/ 1114425 h 2715418"/>
                <a:gd name="connsiteX3-113" fmla="*/ 994319 w 994319"/>
                <a:gd name="connsiteY3-114" fmla="*/ 2714625 h 2715418"/>
                <a:gd name="connsiteX4-115" fmla="*/ 371470 w 994319"/>
                <a:gd name="connsiteY4-116" fmla="*/ 2486025 h 2715418"/>
                <a:gd name="connsiteX5-117" fmla="*/ 0 w 994319"/>
                <a:gd name="connsiteY5-118" fmla="*/ 1085850 h 2715418"/>
                <a:gd name="connsiteX6-119" fmla="*/ 228595 w 994319"/>
                <a:gd name="connsiteY6-120" fmla="*/ 0 h 2715418"/>
                <a:gd name="connsiteX0-121" fmla="*/ 228595 w 994319"/>
                <a:gd name="connsiteY0-122" fmla="*/ 0 h 2715418"/>
                <a:gd name="connsiteX1-123" fmla="*/ 737144 w 994319"/>
                <a:gd name="connsiteY1-124" fmla="*/ 142875 h 2715418"/>
                <a:gd name="connsiteX2-125" fmla="*/ 400051 w 994319"/>
                <a:gd name="connsiteY2-126" fmla="*/ 1114425 h 2715418"/>
                <a:gd name="connsiteX3-127" fmla="*/ 994319 w 994319"/>
                <a:gd name="connsiteY3-128" fmla="*/ 2714625 h 2715418"/>
                <a:gd name="connsiteX4-129" fmla="*/ 371470 w 994319"/>
                <a:gd name="connsiteY4-130" fmla="*/ 2486025 h 2715418"/>
                <a:gd name="connsiteX5-131" fmla="*/ 0 w 994319"/>
                <a:gd name="connsiteY5-132" fmla="*/ 1085850 h 2715418"/>
                <a:gd name="connsiteX6-133" fmla="*/ 228595 w 994319"/>
                <a:gd name="connsiteY6-134" fmla="*/ 0 h 2715418"/>
                <a:gd name="connsiteX0-135" fmla="*/ 228595 w 994319"/>
                <a:gd name="connsiteY0-136" fmla="*/ 0 h 2715418"/>
                <a:gd name="connsiteX1-137" fmla="*/ 737144 w 994319"/>
                <a:gd name="connsiteY1-138" fmla="*/ 142875 h 2715418"/>
                <a:gd name="connsiteX2-139" fmla="*/ 400051 w 994319"/>
                <a:gd name="connsiteY2-140" fmla="*/ 1114425 h 2715418"/>
                <a:gd name="connsiteX3-141" fmla="*/ 994319 w 994319"/>
                <a:gd name="connsiteY3-142" fmla="*/ 2714625 h 2715418"/>
                <a:gd name="connsiteX4-143" fmla="*/ 371470 w 994319"/>
                <a:gd name="connsiteY4-144" fmla="*/ 2486025 h 2715418"/>
                <a:gd name="connsiteX5-145" fmla="*/ 400051 w 994319"/>
                <a:gd name="connsiteY5-146" fmla="*/ 2057398 h 2715418"/>
                <a:gd name="connsiteX6-147" fmla="*/ 0 w 994319"/>
                <a:gd name="connsiteY6-148" fmla="*/ 1085850 h 2715418"/>
                <a:gd name="connsiteX7" fmla="*/ 228595 w 994319"/>
                <a:gd name="connsiteY7" fmla="*/ 0 h 2715418"/>
                <a:gd name="connsiteX0-149" fmla="*/ 228595 w 937169"/>
                <a:gd name="connsiteY0-150" fmla="*/ 0 h 2568820"/>
                <a:gd name="connsiteX1-151" fmla="*/ 737144 w 937169"/>
                <a:gd name="connsiteY1-152" fmla="*/ 142875 h 2568820"/>
                <a:gd name="connsiteX2-153" fmla="*/ 400051 w 937169"/>
                <a:gd name="connsiteY2-154" fmla="*/ 1114425 h 2568820"/>
                <a:gd name="connsiteX3-155" fmla="*/ 937169 w 937169"/>
                <a:gd name="connsiteY3-156" fmla="*/ 2514600 h 2568820"/>
                <a:gd name="connsiteX4-157" fmla="*/ 371470 w 937169"/>
                <a:gd name="connsiteY4-158" fmla="*/ 2486025 h 2568820"/>
                <a:gd name="connsiteX5-159" fmla="*/ 400051 w 937169"/>
                <a:gd name="connsiteY5-160" fmla="*/ 2057398 h 2568820"/>
                <a:gd name="connsiteX6-161" fmla="*/ 0 w 937169"/>
                <a:gd name="connsiteY6-162" fmla="*/ 1085850 h 2568820"/>
                <a:gd name="connsiteX7-163" fmla="*/ 228595 w 937169"/>
                <a:gd name="connsiteY7-164" fmla="*/ 0 h 2568820"/>
                <a:gd name="connsiteX0-165" fmla="*/ 228595 w 937169"/>
                <a:gd name="connsiteY0-166" fmla="*/ 0 h 2576731"/>
                <a:gd name="connsiteX1-167" fmla="*/ 737144 w 937169"/>
                <a:gd name="connsiteY1-168" fmla="*/ 142875 h 2576731"/>
                <a:gd name="connsiteX2-169" fmla="*/ 400051 w 937169"/>
                <a:gd name="connsiteY2-170" fmla="*/ 1114425 h 2576731"/>
                <a:gd name="connsiteX3-171" fmla="*/ 937169 w 937169"/>
                <a:gd name="connsiteY3-172" fmla="*/ 2514600 h 2576731"/>
                <a:gd name="connsiteX4-173" fmla="*/ 165059 w 937169"/>
                <a:gd name="connsiteY4-174" fmla="*/ 2497701 h 2576731"/>
                <a:gd name="connsiteX5-175" fmla="*/ 400051 w 937169"/>
                <a:gd name="connsiteY5-176" fmla="*/ 2057398 h 2576731"/>
                <a:gd name="connsiteX6-177" fmla="*/ 0 w 937169"/>
                <a:gd name="connsiteY6-178" fmla="*/ 1085850 h 2576731"/>
                <a:gd name="connsiteX7-179" fmla="*/ 228595 w 937169"/>
                <a:gd name="connsiteY7-180" fmla="*/ 0 h 2576731"/>
                <a:gd name="connsiteX0-181" fmla="*/ 228595 w 937169"/>
                <a:gd name="connsiteY0-182" fmla="*/ 0 h 2536610"/>
                <a:gd name="connsiteX1-183" fmla="*/ 737144 w 937169"/>
                <a:gd name="connsiteY1-184" fmla="*/ 142875 h 2536610"/>
                <a:gd name="connsiteX2-185" fmla="*/ 400051 w 937169"/>
                <a:gd name="connsiteY2-186" fmla="*/ 1114425 h 2536610"/>
                <a:gd name="connsiteX3-187" fmla="*/ 937169 w 937169"/>
                <a:gd name="connsiteY3-188" fmla="*/ 2514600 h 2536610"/>
                <a:gd name="connsiteX4-189" fmla="*/ 165059 w 937169"/>
                <a:gd name="connsiteY4-190" fmla="*/ 2497701 h 2536610"/>
                <a:gd name="connsiteX5-191" fmla="*/ 400051 w 937169"/>
                <a:gd name="connsiteY5-192" fmla="*/ 2057398 h 2536610"/>
                <a:gd name="connsiteX6-193" fmla="*/ 0 w 937169"/>
                <a:gd name="connsiteY6-194" fmla="*/ 1085850 h 2536610"/>
                <a:gd name="connsiteX7-195" fmla="*/ 228595 w 937169"/>
                <a:gd name="connsiteY7-196" fmla="*/ 0 h 2536610"/>
                <a:gd name="connsiteX0-197" fmla="*/ 228595 w 900506"/>
                <a:gd name="connsiteY0-198" fmla="*/ 0 h 2517192"/>
                <a:gd name="connsiteX1-199" fmla="*/ 737144 w 900506"/>
                <a:gd name="connsiteY1-200" fmla="*/ 142875 h 2517192"/>
                <a:gd name="connsiteX2-201" fmla="*/ 400051 w 900506"/>
                <a:gd name="connsiteY2-202" fmla="*/ 1114425 h 2517192"/>
                <a:gd name="connsiteX3-203" fmla="*/ 900506 w 900506"/>
                <a:gd name="connsiteY3-204" fmla="*/ 2418999 h 2517192"/>
                <a:gd name="connsiteX4-205" fmla="*/ 165059 w 900506"/>
                <a:gd name="connsiteY4-206" fmla="*/ 2497701 h 2517192"/>
                <a:gd name="connsiteX5-207" fmla="*/ 400051 w 900506"/>
                <a:gd name="connsiteY5-208" fmla="*/ 2057398 h 2517192"/>
                <a:gd name="connsiteX6-209" fmla="*/ 0 w 900506"/>
                <a:gd name="connsiteY6-210" fmla="*/ 1085850 h 2517192"/>
                <a:gd name="connsiteX7-211" fmla="*/ 228595 w 900506"/>
                <a:gd name="connsiteY7-212" fmla="*/ 0 h 2517192"/>
                <a:gd name="connsiteX0-213" fmla="*/ 228595 w 900506"/>
                <a:gd name="connsiteY0-214" fmla="*/ 0 h 2517192"/>
                <a:gd name="connsiteX1-215" fmla="*/ 737144 w 900506"/>
                <a:gd name="connsiteY1-216" fmla="*/ 142875 h 2517192"/>
                <a:gd name="connsiteX2-217" fmla="*/ 400051 w 900506"/>
                <a:gd name="connsiteY2-218" fmla="*/ 1114425 h 2517192"/>
                <a:gd name="connsiteX3-219" fmla="*/ 900506 w 900506"/>
                <a:gd name="connsiteY3-220" fmla="*/ 2418999 h 2517192"/>
                <a:gd name="connsiteX4-221" fmla="*/ 165059 w 900506"/>
                <a:gd name="connsiteY4-222" fmla="*/ 2497701 h 2517192"/>
                <a:gd name="connsiteX5-223" fmla="*/ 400051 w 900506"/>
                <a:gd name="connsiteY5-224" fmla="*/ 2057398 h 2517192"/>
                <a:gd name="connsiteX6-225" fmla="*/ 0 w 900506"/>
                <a:gd name="connsiteY6-226" fmla="*/ 1085850 h 2517192"/>
                <a:gd name="connsiteX7-227" fmla="*/ 228595 w 900506"/>
                <a:gd name="connsiteY7-228" fmla="*/ 0 h 2517192"/>
                <a:gd name="connsiteX0-229" fmla="*/ 228595 w 900506"/>
                <a:gd name="connsiteY0-230" fmla="*/ 0 h 2533775"/>
                <a:gd name="connsiteX1-231" fmla="*/ 737144 w 900506"/>
                <a:gd name="connsiteY1-232" fmla="*/ 142875 h 2533775"/>
                <a:gd name="connsiteX2-233" fmla="*/ 400051 w 900506"/>
                <a:gd name="connsiteY2-234" fmla="*/ 1114425 h 2533775"/>
                <a:gd name="connsiteX3-235" fmla="*/ 900506 w 900506"/>
                <a:gd name="connsiteY3-236" fmla="*/ 2418999 h 2533775"/>
                <a:gd name="connsiteX4-237" fmla="*/ 165059 w 900506"/>
                <a:gd name="connsiteY4-238" fmla="*/ 2497701 h 2533775"/>
                <a:gd name="connsiteX5-239" fmla="*/ 400051 w 900506"/>
                <a:gd name="connsiteY5-240" fmla="*/ 2057398 h 2533775"/>
                <a:gd name="connsiteX6-241" fmla="*/ 0 w 900506"/>
                <a:gd name="connsiteY6-242" fmla="*/ 1085850 h 2533775"/>
                <a:gd name="connsiteX7-243" fmla="*/ 228595 w 900506"/>
                <a:gd name="connsiteY7-244" fmla="*/ 0 h 2533775"/>
                <a:gd name="connsiteX0-245" fmla="*/ 228595 w 900506"/>
                <a:gd name="connsiteY0-246" fmla="*/ 0 h 2517502"/>
                <a:gd name="connsiteX1-247" fmla="*/ 737144 w 900506"/>
                <a:gd name="connsiteY1-248" fmla="*/ 142875 h 2517502"/>
                <a:gd name="connsiteX2-249" fmla="*/ 400051 w 900506"/>
                <a:gd name="connsiteY2-250" fmla="*/ 1114425 h 2517502"/>
                <a:gd name="connsiteX3-251" fmla="*/ 900506 w 900506"/>
                <a:gd name="connsiteY3-252" fmla="*/ 2418999 h 2517502"/>
                <a:gd name="connsiteX4-253" fmla="*/ 165059 w 900506"/>
                <a:gd name="connsiteY4-254" fmla="*/ 2497701 h 2517502"/>
                <a:gd name="connsiteX5-255" fmla="*/ 400051 w 900506"/>
                <a:gd name="connsiteY5-256" fmla="*/ 2057398 h 2517502"/>
                <a:gd name="connsiteX6-257" fmla="*/ 0 w 900506"/>
                <a:gd name="connsiteY6-258" fmla="*/ 1085850 h 2517502"/>
                <a:gd name="connsiteX7-259" fmla="*/ 228595 w 900506"/>
                <a:gd name="connsiteY7-260" fmla="*/ 0 h 2517502"/>
                <a:gd name="connsiteX0-261" fmla="*/ 302577 w 974488"/>
                <a:gd name="connsiteY0-262" fmla="*/ 0 h 2517502"/>
                <a:gd name="connsiteX1-263" fmla="*/ 811126 w 974488"/>
                <a:gd name="connsiteY1-264" fmla="*/ 142875 h 2517502"/>
                <a:gd name="connsiteX2-265" fmla="*/ 474033 w 974488"/>
                <a:gd name="connsiteY2-266" fmla="*/ 1114425 h 2517502"/>
                <a:gd name="connsiteX3-267" fmla="*/ 974488 w 974488"/>
                <a:gd name="connsiteY3-268" fmla="*/ 2418999 h 2517502"/>
                <a:gd name="connsiteX4-269" fmla="*/ 239041 w 974488"/>
                <a:gd name="connsiteY4-270" fmla="*/ 2497701 h 2517502"/>
                <a:gd name="connsiteX5-271" fmla="*/ 474033 w 974488"/>
                <a:gd name="connsiteY5-272" fmla="*/ 2057398 h 2517502"/>
                <a:gd name="connsiteX6-273" fmla="*/ 0 w 974488"/>
                <a:gd name="connsiteY6-274" fmla="*/ 1104100 h 2517502"/>
                <a:gd name="connsiteX7-275" fmla="*/ 302577 w 974488"/>
                <a:gd name="connsiteY7-276" fmla="*/ 0 h 2517502"/>
                <a:gd name="connsiteX0-277" fmla="*/ 302577 w 974488"/>
                <a:gd name="connsiteY0-278" fmla="*/ 0 h 2517502"/>
                <a:gd name="connsiteX1-279" fmla="*/ 811126 w 974488"/>
                <a:gd name="connsiteY1-280" fmla="*/ 142875 h 2517502"/>
                <a:gd name="connsiteX2-281" fmla="*/ 412381 w 974488"/>
                <a:gd name="connsiteY2-282" fmla="*/ 1129633 h 2517502"/>
                <a:gd name="connsiteX3-283" fmla="*/ 974488 w 974488"/>
                <a:gd name="connsiteY3-284" fmla="*/ 2418999 h 2517502"/>
                <a:gd name="connsiteX4-285" fmla="*/ 239041 w 974488"/>
                <a:gd name="connsiteY4-286" fmla="*/ 2497701 h 2517502"/>
                <a:gd name="connsiteX5-287" fmla="*/ 474033 w 974488"/>
                <a:gd name="connsiteY5-288" fmla="*/ 2057398 h 2517502"/>
                <a:gd name="connsiteX6-289" fmla="*/ 0 w 974488"/>
                <a:gd name="connsiteY6-290" fmla="*/ 1104100 h 2517502"/>
                <a:gd name="connsiteX7-291" fmla="*/ 302577 w 974488"/>
                <a:gd name="connsiteY7-292" fmla="*/ 0 h 2517502"/>
                <a:gd name="connsiteX0-293" fmla="*/ 502904 w 1174815"/>
                <a:gd name="connsiteY0-294" fmla="*/ 0 h 2517502"/>
                <a:gd name="connsiteX1-295" fmla="*/ 1011453 w 1174815"/>
                <a:gd name="connsiteY1-296" fmla="*/ 142875 h 2517502"/>
                <a:gd name="connsiteX2-297" fmla="*/ 612708 w 1174815"/>
                <a:gd name="connsiteY2-298" fmla="*/ 1129633 h 2517502"/>
                <a:gd name="connsiteX3-299" fmla="*/ 1174815 w 1174815"/>
                <a:gd name="connsiteY3-300" fmla="*/ 2418999 h 2517502"/>
                <a:gd name="connsiteX4-301" fmla="*/ 439368 w 1174815"/>
                <a:gd name="connsiteY4-302" fmla="*/ 2497701 h 2517502"/>
                <a:gd name="connsiteX5-303" fmla="*/ 674360 w 1174815"/>
                <a:gd name="connsiteY5-304" fmla="*/ 2057398 h 2517502"/>
                <a:gd name="connsiteX6-305" fmla="*/ 0 w 1174815"/>
                <a:gd name="connsiteY6-306" fmla="*/ 1140436 h 2517502"/>
                <a:gd name="connsiteX7-307" fmla="*/ 502904 w 1174815"/>
                <a:gd name="connsiteY7-308" fmla="*/ 0 h 2517502"/>
                <a:gd name="connsiteX0-309" fmla="*/ 502904 w 1174815"/>
                <a:gd name="connsiteY0-310" fmla="*/ 0 h 2517502"/>
                <a:gd name="connsiteX1-311" fmla="*/ 1011453 w 1174815"/>
                <a:gd name="connsiteY1-312" fmla="*/ 142875 h 2517502"/>
                <a:gd name="connsiteX2-313" fmla="*/ 418627 w 1174815"/>
                <a:gd name="connsiteY2-314" fmla="*/ 1138267 h 2517502"/>
                <a:gd name="connsiteX3-315" fmla="*/ 1174815 w 1174815"/>
                <a:gd name="connsiteY3-316" fmla="*/ 2418999 h 2517502"/>
                <a:gd name="connsiteX4-317" fmla="*/ 439368 w 1174815"/>
                <a:gd name="connsiteY4-318" fmla="*/ 2497701 h 2517502"/>
                <a:gd name="connsiteX5-319" fmla="*/ 674360 w 1174815"/>
                <a:gd name="connsiteY5-320" fmla="*/ 2057398 h 2517502"/>
                <a:gd name="connsiteX6-321" fmla="*/ 0 w 1174815"/>
                <a:gd name="connsiteY6-322" fmla="*/ 1140436 h 2517502"/>
                <a:gd name="connsiteX7-323" fmla="*/ 502904 w 1174815"/>
                <a:gd name="connsiteY7-324" fmla="*/ 0 h 2517502"/>
                <a:gd name="connsiteX0-325" fmla="*/ 502904 w 1174815"/>
                <a:gd name="connsiteY0-326" fmla="*/ 0 h 2517502"/>
                <a:gd name="connsiteX1-327" fmla="*/ 1011453 w 1174815"/>
                <a:gd name="connsiteY1-328" fmla="*/ 142875 h 2517502"/>
                <a:gd name="connsiteX2-329" fmla="*/ 501734 w 1174815"/>
                <a:gd name="connsiteY2-330" fmla="*/ 1157008 h 2517502"/>
                <a:gd name="connsiteX3-331" fmla="*/ 1174815 w 1174815"/>
                <a:gd name="connsiteY3-332" fmla="*/ 2418999 h 2517502"/>
                <a:gd name="connsiteX4-333" fmla="*/ 439368 w 1174815"/>
                <a:gd name="connsiteY4-334" fmla="*/ 2497701 h 2517502"/>
                <a:gd name="connsiteX5-335" fmla="*/ 674360 w 1174815"/>
                <a:gd name="connsiteY5-336" fmla="*/ 2057398 h 2517502"/>
                <a:gd name="connsiteX6-337" fmla="*/ 0 w 1174815"/>
                <a:gd name="connsiteY6-338" fmla="*/ 1140436 h 2517502"/>
                <a:gd name="connsiteX7-339" fmla="*/ 502904 w 1174815"/>
                <a:gd name="connsiteY7-340" fmla="*/ 0 h 2517502"/>
                <a:gd name="connsiteX0-341" fmla="*/ 502904 w 1174815"/>
                <a:gd name="connsiteY0-342" fmla="*/ 0 h 2517502"/>
                <a:gd name="connsiteX1-343" fmla="*/ 1011453 w 1174815"/>
                <a:gd name="connsiteY1-344" fmla="*/ 142875 h 2517502"/>
                <a:gd name="connsiteX2-345" fmla="*/ 501734 w 1174815"/>
                <a:gd name="connsiteY2-346" fmla="*/ 1157008 h 2517502"/>
                <a:gd name="connsiteX3-347" fmla="*/ 1174815 w 1174815"/>
                <a:gd name="connsiteY3-348" fmla="*/ 2418999 h 2517502"/>
                <a:gd name="connsiteX4-349" fmla="*/ 439368 w 1174815"/>
                <a:gd name="connsiteY4-350" fmla="*/ 2497701 h 2517502"/>
                <a:gd name="connsiteX5-351" fmla="*/ 609667 w 1174815"/>
                <a:gd name="connsiteY5-352" fmla="*/ 2060277 h 2517502"/>
                <a:gd name="connsiteX6-353" fmla="*/ 0 w 1174815"/>
                <a:gd name="connsiteY6-354" fmla="*/ 1140436 h 2517502"/>
                <a:gd name="connsiteX7-355" fmla="*/ 502904 w 1174815"/>
                <a:gd name="connsiteY7-356" fmla="*/ 0 h 2517502"/>
                <a:gd name="connsiteX0-357" fmla="*/ 502904 w 1174815"/>
                <a:gd name="connsiteY0-358" fmla="*/ 0 h 2517502"/>
                <a:gd name="connsiteX1-359" fmla="*/ 1011453 w 1174815"/>
                <a:gd name="connsiteY1-360" fmla="*/ 142875 h 2517502"/>
                <a:gd name="connsiteX2-361" fmla="*/ 501734 w 1174815"/>
                <a:gd name="connsiteY2-362" fmla="*/ 1157008 h 2517502"/>
                <a:gd name="connsiteX3-363" fmla="*/ 1174815 w 1174815"/>
                <a:gd name="connsiteY3-364" fmla="*/ 2418999 h 2517502"/>
                <a:gd name="connsiteX4-365" fmla="*/ 439368 w 1174815"/>
                <a:gd name="connsiteY4-366" fmla="*/ 2497701 h 2517502"/>
                <a:gd name="connsiteX5-367" fmla="*/ 609667 w 1174815"/>
                <a:gd name="connsiteY5-368" fmla="*/ 2060277 h 2517502"/>
                <a:gd name="connsiteX6-369" fmla="*/ 0 w 1174815"/>
                <a:gd name="connsiteY6-370" fmla="*/ 1140436 h 2517502"/>
                <a:gd name="connsiteX7-371" fmla="*/ 502904 w 1174815"/>
                <a:gd name="connsiteY7-372" fmla="*/ 0 h 2517502"/>
                <a:gd name="connsiteX0-373" fmla="*/ 502904 w 1174815"/>
                <a:gd name="connsiteY0-374" fmla="*/ 0 h 2517502"/>
                <a:gd name="connsiteX1-375" fmla="*/ 1011453 w 1174815"/>
                <a:gd name="connsiteY1-376" fmla="*/ 142875 h 2517502"/>
                <a:gd name="connsiteX2-377" fmla="*/ 501734 w 1174815"/>
                <a:gd name="connsiteY2-378" fmla="*/ 1157008 h 2517502"/>
                <a:gd name="connsiteX3-379" fmla="*/ 1174815 w 1174815"/>
                <a:gd name="connsiteY3-380" fmla="*/ 2418999 h 2517502"/>
                <a:gd name="connsiteX4-381" fmla="*/ 439368 w 1174815"/>
                <a:gd name="connsiteY4-382" fmla="*/ 2497701 h 2517502"/>
                <a:gd name="connsiteX5-383" fmla="*/ 609667 w 1174815"/>
                <a:gd name="connsiteY5-384" fmla="*/ 2060277 h 2517502"/>
                <a:gd name="connsiteX6-385" fmla="*/ 0 w 1174815"/>
                <a:gd name="connsiteY6-386" fmla="*/ 1140436 h 2517502"/>
                <a:gd name="connsiteX7-387" fmla="*/ 502904 w 1174815"/>
                <a:gd name="connsiteY7-388" fmla="*/ 0 h 2517502"/>
                <a:gd name="connsiteX0-389" fmla="*/ 507284 w 1179195"/>
                <a:gd name="connsiteY0-390" fmla="*/ 0 h 2517502"/>
                <a:gd name="connsiteX1-391" fmla="*/ 1015833 w 1179195"/>
                <a:gd name="connsiteY1-392" fmla="*/ 142875 h 2517502"/>
                <a:gd name="connsiteX2-393" fmla="*/ 506114 w 1179195"/>
                <a:gd name="connsiteY2-394" fmla="*/ 1157008 h 2517502"/>
                <a:gd name="connsiteX3-395" fmla="*/ 1179195 w 1179195"/>
                <a:gd name="connsiteY3-396" fmla="*/ 2418999 h 2517502"/>
                <a:gd name="connsiteX4-397" fmla="*/ 443748 w 1179195"/>
                <a:gd name="connsiteY4-398" fmla="*/ 2497701 h 2517502"/>
                <a:gd name="connsiteX5-399" fmla="*/ 614047 w 1179195"/>
                <a:gd name="connsiteY5-400" fmla="*/ 2060277 h 2517502"/>
                <a:gd name="connsiteX6-401" fmla="*/ 4380 w 1179195"/>
                <a:gd name="connsiteY6-402" fmla="*/ 1140436 h 2517502"/>
                <a:gd name="connsiteX7-403" fmla="*/ 507284 w 1179195"/>
                <a:gd name="connsiteY7-404" fmla="*/ 0 h 251750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163" y="connsiteY7-164"/>
                </a:cxn>
              </a:cxnLst>
              <a:rect l="l" t="t" r="r" b="b"/>
              <a:pathLst>
                <a:path w="1179195" h="2517502">
                  <a:moveTo>
                    <a:pt x="507284" y="0"/>
                  </a:moveTo>
                  <a:lnTo>
                    <a:pt x="1015833" y="142875"/>
                  </a:lnTo>
                  <a:cubicBezTo>
                    <a:pt x="1008244" y="590550"/>
                    <a:pt x="513703" y="709333"/>
                    <a:pt x="506114" y="1157008"/>
                  </a:cubicBezTo>
                  <a:cubicBezTo>
                    <a:pt x="672932" y="1591866"/>
                    <a:pt x="1043121" y="2002719"/>
                    <a:pt x="1179195" y="2418999"/>
                  </a:cubicBezTo>
                  <a:cubicBezTo>
                    <a:pt x="983037" y="2431729"/>
                    <a:pt x="935696" y="2567394"/>
                    <a:pt x="443748" y="2497701"/>
                  </a:cubicBezTo>
                  <a:cubicBezTo>
                    <a:pt x="358991" y="2383401"/>
                    <a:pt x="675959" y="2293640"/>
                    <a:pt x="614047" y="2060277"/>
                  </a:cubicBezTo>
                  <a:cubicBezTo>
                    <a:pt x="496566" y="1866784"/>
                    <a:pt x="-54441" y="1490576"/>
                    <a:pt x="4380" y="1140436"/>
                  </a:cubicBezTo>
                  <a:cubicBezTo>
                    <a:pt x="73535" y="732261"/>
                    <a:pt x="339649" y="380145"/>
                    <a:pt x="5072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矩形 418"/>
            <p:cNvSpPr/>
            <p:nvPr/>
          </p:nvSpPr>
          <p:spPr>
            <a:xfrm rot="440197">
              <a:off x="3659001" y="3212169"/>
              <a:ext cx="614591" cy="2017300"/>
            </a:xfrm>
            <a:custGeom>
              <a:gdLst>
                <a:gd name="connsiteX0" fmla="*/ 0 w 341816"/>
                <a:gd name="connsiteY0" fmla="*/ 0 h 2019300"/>
                <a:gd name="connsiteX1" fmla="*/ 341816 w 341816"/>
                <a:gd name="connsiteY1" fmla="*/ 0 h 2019300"/>
                <a:gd name="connsiteX2" fmla="*/ 341816 w 341816"/>
                <a:gd name="connsiteY2" fmla="*/ 2019300 h 2019300"/>
                <a:gd name="connsiteX3" fmla="*/ 0 w 341816"/>
                <a:gd name="connsiteY3" fmla="*/ 2019300 h 2019300"/>
                <a:gd name="connsiteX4" fmla="*/ 0 w 341816"/>
                <a:gd name="connsiteY4" fmla="*/ 0 h 2019300"/>
                <a:gd name="connsiteX0-1" fmla="*/ 50853 w 392669"/>
                <a:gd name="connsiteY0-2" fmla="*/ 0 h 2019300"/>
                <a:gd name="connsiteX1-3" fmla="*/ 392669 w 392669"/>
                <a:gd name="connsiteY1-4" fmla="*/ 0 h 2019300"/>
                <a:gd name="connsiteX2-5" fmla="*/ 392669 w 392669"/>
                <a:gd name="connsiteY2-6" fmla="*/ 2019300 h 2019300"/>
                <a:gd name="connsiteX3-7" fmla="*/ 50853 w 392669"/>
                <a:gd name="connsiteY3-8" fmla="*/ 2019300 h 2019300"/>
                <a:gd name="connsiteX4-9" fmla="*/ 0 w 392669"/>
                <a:gd name="connsiteY4-10" fmla="*/ 918863 h 2019300"/>
                <a:gd name="connsiteX5" fmla="*/ 50853 w 392669"/>
                <a:gd name="connsiteY5" fmla="*/ 0 h 2019300"/>
                <a:gd name="connsiteX0-11" fmla="*/ 82424 w 424240"/>
                <a:gd name="connsiteY0-12" fmla="*/ 0 h 2019300"/>
                <a:gd name="connsiteX1-13" fmla="*/ 424240 w 424240"/>
                <a:gd name="connsiteY1-14" fmla="*/ 0 h 2019300"/>
                <a:gd name="connsiteX2-15" fmla="*/ 424240 w 424240"/>
                <a:gd name="connsiteY2-16" fmla="*/ 2019300 h 2019300"/>
                <a:gd name="connsiteX3-17" fmla="*/ 82424 w 424240"/>
                <a:gd name="connsiteY3-18" fmla="*/ 2019300 h 2019300"/>
                <a:gd name="connsiteX4-19" fmla="*/ 1296 w 424240"/>
                <a:gd name="connsiteY4-20" fmla="*/ 1678250 h 2019300"/>
                <a:gd name="connsiteX5-21" fmla="*/ 31571 w 424240"/>
                <a:gd name="connsiteY5-22" fmla="*/ 918863 h 2019300"/>
                <a:gd name="connsiteX6" fmla="*/ 82424 w 424240"/>
                <a:gd name="connsiteY6" fmla="*/ 0 h 2019300"/>
                <a:gd name="connsiteX0-23" fmla="*/ 82424 w 424240"/>
                <a:gd name="connsiteY0-24" fmla="*/ 0 h 2019300"/>
                <a:gd name="connsiteX1-25" fmla="*/ 424240 w 424240"/>
                <a:gd name="connsiteY1-26" fmla="*/ 0 h 2019300"/>
                <a:gd name="connsiteX2-27" fmla="*/ 424240 w 424240"/>
                <a:gd name="connsiteY2-28" fmla="*/ 2019300 h 2019300"/>
                <a:gd name="connsiteX3-29" fmla="*/ 197410 w 424240"/>
                <a:gd name="connsiteY3-30" fmla="*/ 2017300 h 2019300"/>
                <a:gd name="connsiteX4-31" fmla="*/ 1296 w 424240"/>
                <a:gd name="connsiteY4-32" fmla="*/ 1678250 h 2019300"/>
                <a:gd name="connsiteX5-33" fmla="*/ 31571 w 424240"/>
                <a:gd name="connsiteY5-34" fmla="*/ 918863 h 2019300"/>
                <a:gd name="connsiteX6-35" fmla="*/ 82424 w 424240"/>
                <a:gd name="connsiteY6-36" fmla="*/ 0 h 2019300"/>
                <a:gd name="connsiteX0-37" fmla="*/ 82424 w 424400"/>
                <a:gd name="connsiteY0-38" fmla="*/ 0 h 2019300"/>
                <a:gd name="connsiteX1-39" fmla="*/ 424240 w 424400"/>
                <a:gd name="connsiteY1-40" fmla="*/ 0 h 2019300"/>
                <a:gd name="connsiteX2-41" fmla="*/ 362092 w 424400"/>
                <a:gd name="connsiteY2-42" fmla="*/ 1695817 h 2019300"/>
                <a:gd name="connsiteX3-43" fmla="*/ 424240 w 424400"/>
                <a:gd name="connsiteY3-44" fmla="*/ 2019300 h 2019300"/>
                <a:gd name="connsiteX4-45" fmla="*/ 197410 w 424400"/>
                <a:gd name="connsiteY4-46" fmla="*/ 2017300 h 2019300"/>
                <a:gd name="connsiteX5-47" fmla="*/ 1296 w 424400"/>
                <a:gd name="connsiteY5-48" fmla="*/ 1678250 h 2019300"/>
                <a:gd name="connsiteX6-49" fmla="*/ 31571 w 424400"/>
                <a:gd name="connsiteY6-50" fmla="*/ 918863 h 2019300"/>
                <a:gd name="connsiteX7" fmla="*/ 82424 w 424400"/>
                <a:gd name="connsiteY7" fmla="*/ 0 h 2019300"/>
                <a:gd name="connsiteX0-51" fmla="*/ 82424 w 510790"/>
                <a:gd name="connsiteY0-52" fmla="*/ 0 h 2017300"/>
                <a:gd name="connsiteX1-53" fmla="*/ 424240 w 510790"/>
                <a:gd name="connsiteY1-54" fmla="*/ 0 h 2017300"/>
                <a:gd name="connsiteX2-55" fmla="*/ 362092 w 510790"/>
                <a:gd name="connsiteY2-56" fmla="*/ 1695817 h 2017300"/>
                <a:gd name="connsiteX3-57" fmla="*/ 510790 w 510790"/>
                <a:gd name="connsiteY3-58" fmla="*/ 1995352 h 2017300"/>
                <a:gd name="connsiteX4-59" fmla="*/ 197410 w 510790"/>
                <a:gd name="connsiteY4-60" fmla="*/ 2017300 h 2017300"/>
                <a:gd name="connsiteX5-61" fmla="*/ 1296 w 510790"/>
                <a:gd name="connsiteY5-62" fmla="*/ 1678250 h 2017300"/>
                <a:gd name="connsiteX6-63" fmla="*/ 31571 w 510790"/>
                <a:gd name="connsiteY6-64" fmla="*/ 918863 h 2017300"/>
                <a:gd name="connsiteX7-65" fmla="*/ 82424 w 510790"/>
                <a:gd name="connsiteY7-66" fmla="*/ 0 h 20173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65" y="connsiteY7-66"/>
                </a:cxn>
              </a:cxnLst>
              <a:rect l="l" t="t" r="r" b="b"/>
              <a:pathLst>
                <a:path w="510790" h="2017300">
                  <a:moveTo>
                    <a:pt x="82424" y="0"/>
                  </a:moveTo>
                  <a:lnTo>
                    <a:pt x="424240" y="0"/>
                  </a:lnTo>
                  <a:cubicBezTo>
                    <a:pt x="428176" y="557830"/>
                    <a:pt x="358156" y="1137987"/>
                    <a:pt x="362092" y="1695817"/>
                  </a:cubicBezTo>
                  <a:lnTo>
                    <a:pt x="510790" y="1995352"/>
                  </a:lnTo>
                  <a:lnTo>
                    <a:pt x="197410" y="2017300"/>
                  </a:lnTo>
                  <a:cubicBezTo>
                    <a:pt x="137416" y="1959106"/>
                    <a:pt x="9771" y="1861656"/>
                    <a:pt x="1296" y="1678250"/>
                  </a:cubicBezTo>
                  <a:cubicBezTo>
                    <a:pt x="-7179" y="1494844"/>
                    <a:pt x="28546" y="1197219"/>
                    <a:pt x="31571" y="918863"/>
                  </a:cubicBezTo>
                  <a:lnTo>
                    <a:pt x="824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3" name="任意多边形 312"/>
          <p:cNvSpPr/>
          <p:nvPr/>
        </p:nvSpPr>
        <p:spPr>
          <a:xfrm rot="19801194">
            <a:off x="3573275" y="2484127"/>
            <a:ext cx="957882" cy="495774"/>
          </a:xfrm>
          <a:custGeom>
            <a:gdLst>
              <a:gd name="connsiteX0" fmla="*/ 0 w 4573455"/>
              <a:gd name="connsiteY0" fmla="*/ 1828800 h 2200275"/>
              <a:gd name="connsiteX1" fmla="*/ 85725 w 4573455"/>
              <a:gd name="connsiteY1" fmla="*/ 2000250 h 2200275"/>
              <a:gd name="connsiteX2" fmla="*/ 142875 w 4573455"/>
              <a:gd name="connsiteY2" fmla="*/ 2085975 h 2200275"/>
              <a:gd name="connsiteX3" fmla="*/ 685800 w 4573455"/>
              <a:gd name="connsiteY3" fmla="*/ 2200275 h 2200275"/>
              <a:gd name="connsiteX4" fmla="*/ 1828800 w 4573455"/>
              <a:gd name="connsiteY4" fmla="*/ 2171700 h 2200275"/>
              <a:gd name="connsiteX5" fmla="*/ 1971675 w 4573455"/>
              <a:gd name="connsiteY5" fmla="*/ 2028825 h 2200275"/>
              <a:gd name="connsiteX6" fmla="*/ 2028825 w 4573455"/>
              <a:gd name="connsiteY6" fmla="*/ 1800225 h 2200275"/>
              <a:gd name="connsiteX7" fmla="*/ 2000250 w 4573455"/>
              <a:gd name="connsiteY7" fmla="*/ 1428750 h 2200275"/>
              <a:gd name="connsiteX8" fmla="*/ 1971675 w 4573455"/>
              <a:gd name="connsiteY8" fmla="*/ 1343025 h 2200275"/>
              <a:gd name="connsiteX9" fmla="*/ 1885950 w 4573455"/>
              <a:gd name="connsiteY9" fmla="*/ 1257300 h 2200275"/>
              <a:gd name="connsiteX10" fmla="*/ 1657350 w 4573455"/>
              <a:gd name="connsiteY10" fmla="*/ 1285875 h 2200275"/>
              <a:gd name="connsiteX11" fmla="*/ 1543050 w 4573455"/>
              <a:gd name="connsiteY11" fmla="*/ 1543050 h 2200275"/>
              <a:gd name="connsiteX12" fmla="*/ 1571625 w 4573455"/>
              <a:gd name="connsiteY12" fmla="*/ 1943100 h 2200275"/>
              <a:gd name="connsiteX13" fmla="*/ 1714500 w 4573455"/>
              <a:gd name="connsiteY13" fmla="*/ 1971675 h 2200275"/>
              <a:gd name="connsiteX14" fmla="*/ 2600325 w 4573455"/>
              <a:gd name="connsiteY14" fmla="*/ 1943100 h 2200275"/>
              <a:gd name="connsiteX15" fmla="*/ 2828925 w 4573455"/>
              <a:gd name="connsiteY15" fmla="*/ 1743075 h 2200275"/>
              <a:gd name="connsiteX16" fmla="*/ 2943225 w 4573455"/>
              <a:gd name="connsiteY16" fmla="*/ 1628775 h 2200275"/>
              <a:gd name="connsiteX17" fmla="*/ 2943225 w 4573455"/>
              <a:gd name="connsiteY17" fmla="*/ 828675 h 2200275"/>
              <a:gd name="connsiteX18" fmla="*/ 2828925 w 4573455"/>
              <a:gd name="connsiteY18" fmla="*/ 714375 h 2200275"/>
              <a:gd name="connsiteX19" fmla="*/ 2628900 w 4573455"/>
              <a:gd name="connsiteY19" fmla="*/ 771525 h 2200275"/>
              <a:gd name="connsiteX20" fmla="*/ 2571750 w 4573455"/>
              <a:gd name="connsiteY20" fmla="*/ 857250 h 2200275"/>
              <a:gd name="connsiteX21" fmla="*/ 2600325 w 4573455"/>
              <a:gd name="connsiteY21" fmla="*/ 1457325 h 2200275"/>
              <a:gd name="connsiteX22" fmla="*/ 2743200 w 4573455"/>
              <a:gd name="connsiteY22" fmla="*/ 1514475 h 2200275"/>
              <a:gd name="connsiteX23" fmla="*/ 2886075 w 4573455"/>
              <a:gd name="connsiteY23" fmla="*/ 1543050 h 2200275"/>
              <a:gd name="connsiteX24" fmla="*/ 2971800 w 4573455"/>
              <a:gd name="connsiteY24" fmla="*/ 1571625 h 2200275"/>
              <a:gd name="connsiteX25" fmla="*/ 3543300 w 4573455"/>
              <a:gd name="connsiteY25" fmla="*/ 1543050 h 2200275"/>
              <a:gd name="connsiteX26" fmla="*/ 3571875 w 4573455"/>
              <a:gd name="connsiteY26" fmla="*/ 1457325 h 2200275"/>
              <a:gd name="connsiteX27" fmla="*/ 3629025 w 4573455"/>
              <a:gd name="connsiteY27" fmla="*/ 1371600 h 2200275"/>
              <a:gd name="connsiteX28" fmla="*/ 3657600 w 4573455"/>
              <a:gd name="connsiteY28" fmla="*/ 1285875 h 2200275"/>
              <a:gd name="connsiteX29" fmla="*/ 3714750 w 4573455"/>
              <a:gd name="connsiteY29" fmla="*/ 1200150 h 2200275"/>
              <a:gd name="connsiteX30" fmla="*/ 3829050 w 4573455"/>
              <a:gd name="connsiteY30" fmla="*/ 942975 h 2200275"/>
              <a:gd name="connsiteX31" fmla="*/ 3857625 w 4573455"/>
              <a:gd name="connsiteY31" fmla="*/ 771525 h 2200275"/>
              <a:gd name="connsiteX32" fmla="*/ 3886200 w 4573455"/>
              <a:gd name="connsiteY32" fmla="*/ 628650 h 2200275"/>
              <a:gd name="connsiteX33" fmla="*/ 3857625 w 4573455"/>
              <a:gd name="connsiteY33" fmla="*/ 142875 h 2200275"/>
              <a:gd name="connsiteX34" fmla="*/ 3686175 w 4573455"/>
              <a:gd name="connsiteY34" fmla="*/ 57150 h 2200275"/>
              <a:gd name="connsiteX35" fmla="*/ 3371850 w 4573455"/>
              <a:gd name="connsiteY35" fmla="*/ 200025 h 2200275"/>
              <a:gd name="connsiteX36" fmla="*/ 3343275 w 4573455"/>
              <a:gd name="connsiteY36" fmla="*/ 285750 h 2200275"/>
              <a:gd name="connsiteX37" fmla="*/ 3371850 w 4573455"/>
              <a:gd name="connsiteY37" fmla="*/ 714375 h 2200275"/>
              <a:gd name="connsiteX38" fmla="*/ 3457575 w 4573455"/>
              <a:gd name="connsiteY38" fmla="*/ 771525 h 2200275"/>
              <a:gd name="connsiteX39" fmla="*/ 4171950 w 4573455"/>
              <a:gd name="connsiteY39" fmla="*/ 742950 h 2200275"/>
              <a:gd name="connsiteX40" fmla="*/ 4343400 w 4573455"/>
              <a:gd name="connsiteY40" fmla="*/ 657225 h 2200275"/>
              <a:gd name="connsiteX41" fmla="*/ 4486275 w 4573455"/>
              <a:gd name="connsiteY41" fmla="*/ 400050 h 2200275"/>
              <a:gd name="connsiteX42" fmla="*/ 4543425 w 4573455"/>
              <a:gd name="connsiteY42" fmla="*/ 314325 h 2200275"/>
              <a:gd name="connsiteX43" fmla="*/ 4572000 w 4573455"/>
              <a:gd name="connsiteY43" fmla="*/ 0 h 2200275"/>
              <a:gd name="connsiteX0-1" fmla="*/ 15020 w 4488437"/>
              <a:gd name="connsiteY0-2" fmla="*/ 300950 h 2200275"/>
              <a:gd name="connsiteX1-3" fmla="*/ 707 w 4488437"/>
              <a:gd name="connsiteY1-4" fmla="*/ 2000250 h 2200275"/>
              <a:gd name="connsiteX2-5" fmla="*/ 57857 w 4488437"/>
              <a:gd name="connsiteY2-6" fmla="*/ 2085975 h 2200275"/>
              <a:gd name="connsiteX3-7" fmla="*/ 600782 w 4488437"/>
              <a:gd name="connsiteY3-8" fmla="*/ 2200275 h 2200275"/>
              <a:gd name="connsiteX4-9" fmla="*/ 1743782 w 4488437"/>
              <a:gd name="connsiteY4-10" fmla="*/ 2171700 h 2200275"/>
              <a:gd name="connsiteX5-11" fmla="*/ 1886657 w 4488437"/>
              <a:gd name="connsiteY5-12" fmla="*/ 2028825 h 2200275"/>
              <a:gd name="connsiteX6-13" fmla="*/ 1943807 w 4488437"/>
              <a:gd name="connsiteY6-14" fmla="*/ 1800225 h 2200275"/>
              <a:gd name="connsiteX7-15" fmla="*/ 1915232 w 4488437"/>
              <a:gd name="connsiteY7-16" fmla="*/ 1428750 h 2200275"/>
              <a:gd name="connsiteX8-17" fmla="*/ 1886657 w 4488437"/>
              <a:gd name="connsiteY8-18" fmla="*/ 1343025 h 2200275"/>
              <a:gd name="connsiteX9-19" fmla="*/ 1800932 w 4488437"/>
              <a:gd name="connsiteY9-20" fmla="*/ 1257300 h 2200275"/>
              <a:gd name="connsiteX10-21" fmla="*/ 1572332 w 4488437"/>
              <a:gd name="connsiteY10-22" fmla="*/ 1285875 h 2200275"/>
              <a:gd name="connsiteX11-23" fmla="*/ 1458032 w 4488437"/>
              <a:gd name="connsiteY11-24" fmla="*/ 1543050 h 2200275"/>
              <a:gd name="connsiteX12-25" fmla="*/ 1486607 w 4488437"/>
              <a:gd name="connsiteY12-26" fmla="*/ 1943100 h 2200275"/>
              <a:gd name="connsiteX13-27" fmla="*/ 1629482 w 4488437"/>
              <a:gd name="connsiteY13-28" fmla="*/ 1971675 h 2200275"/>
              <a:gd name="connsiteX14-29" fmla="*/ 2515307 w 4488437"/>
              <a:gd name="connsiteY14-30" fmla="*/ 1943100 h 2200275"/>
              <a:gd name="connsiteX15-31" fmla="*/ 2743907 w 4488437"/>
              <a:gd name="connsiteY15-32" fmla="*/ 1743075 h 2200275"/>
              <a:gd name="connsiteX16-33" fmla="*/ 2858207 w 4488437"/>
              <a:gd name="connsiteY16-34" fmla="*/ 1628775 h 2200275"/>
              <a:gd name="connsiteX17-35" fmla="*/ 2858207 w 4488437"/>
              <a:gd name="connsiteY17-36" fmla="*/ 828675 h 2200275"/>
              <a:gd name="connsiteX18-37" fmla="*/ 2743907 w 4488437"/>
              <a:gd name="connsiteY18-38" fmla="*/ 714375 h 2200275"/>
              <a:gd name="connsiteX19-39" fmla="*/ 2543882 w 4488437"/>
              <a:gd name="connsiteY19-40" fmla="*/ 771525 h 2200275"/>
              <a:gd name="connsiteX20-41" fmla="*/ 2486732 w 4488437"/>
              <a:gd name="connsiteY20-42" fmla="*/ 857250 h 2200275"/>
              <a:gd name="connsiteX21-43" fmla="*/ 2515307 w 4488437"/>
              <a:gd name="connsiteY21-44" fmla="*/ 1457325 h 2200275"/>
              <a:gd name="connsiteX22-45" fmla="*/ 2658182 w 4488437"/>
              <a:gd name="connsiteY22-46" fmla="*/ 1514475 h 2200275"/>
              <a:gd name="connsiteX23-47" fmla="*/ 2801057 w 4488437"/>
              <a:gd name="connsiteY23-48" fmla="*/ 1543050 h 2200275"/>
              <a:gd name="connsiteX24-49" fmla="*/ 2886782 w 4488437"/>
              <a:gd name="connsiteY24-50" fmla="*/ 1571625 h 2200275"/>
              <a:gd name="connsiteX25-51" fmla="*/ 3458282 w 4488437"/>
              <a:gd name="connsiteY25-52" fmla="*/ 1543050 h 2200275"/>
              <a:gd name="connsiteX26-53" fmla="*/ 3486857 w 4488437"/>
              <a:gd name="connsiteY26-54" fmla="*/ 1457325 h 2200275"/>
              <a:gd name="connsiteX27-55" fmla="*/ 3544007 w 4488437"/>
              <a:gd name="connsiteY27-56" fmla="*/ 1371600 h 2200275"/>
              <a:gd name="connsiteX28-57" fmla="*/ 3572582 w 4488437"/>
              <a:gd name="connsiteY28-58" fmla="*/ 1285875 h 2200275"/>
              <a:gd name="connsiteX29-59" fmla="*/ 3629732 w 4488437"/>
              <a:gd name="connsiteY29-60" fmla="*/ 1200150 h 2200275"/>
              <a:gd name="connsiteX30-61" fmla="*/ 3744032 w 4488437"/>
              <a:gd name="connsiteY30-62" fmla="*/ 942975 h 2200275"/>
              <a:gd name="connsiteX31-63" fmla="*/ 3772607 w 4488437"/>
              <a:gd name="connsiteY31-64" fmla="*/ 771525 h 2200275"/>
              <a:gd name="connsiteX32-65" fmla="*/ 3801182 w 4488437"/>
              <a:gd name="connsiteY32-66" fmla="*/ 628650 h 2200275"/>
              <a:gd name="connsiteX33-67" fmla="*/ 3772607 w 4488437"/>
              <a:gd name="connsiteY33-68" fmla="*/ 142875 h 2200275"/>
              <a:gd name="connsiteX34-69" fmla="*/ 3601157 w 4488437"/>
              <a:gd name="connsiteY34-70" fmla="*/ 57150 h 2200275"/>
              <a:gd name="connsiteX35-71" fmla="*/ 3286832 w 4488437"/>
              <a:gd name="connsiteY35-72" fmla="*/ 200025 h 2200275"/>
              <a:gd name="connsiteX36-73" fmla="*/ 3258257 w 4488437"/>
              <a:gd name="connsiteY36-74" fmla="*/ 285750 h 2200275"/>
              <a:gd name="connsiteX37-75" fmla="*/ 3286832 w 4488437"/>
              <a:gd name="connsiteY37-76" fmla="*/ 714375 h 2200275"/>
              <a:gd name="connsiteX38-77" fmla="*/ 3372557 w 4488437"/>
              <a:gd name="connsiteY38-78" fmla="*/ 771525 h 2200275"/>
              <a:gd name="connsiteX39-79" fmla="*/ 4086932 w 4488437"/>
              <a:gd name="connsiteY39-80" fmla="*/ 742950 h 2200275"/>
              <a:gd name="connsiteX40-81" fmla="*/ 4258382 w 4488437"/>
              <a:gd name="connsiteY40-82" fmla="*/ 657225 h 2200275"/>
              <a:gd name="connsiteX41-83" fmla="*/ 4401257 w 4488437"/>
              <a:gd name="connsiteY41-84" fmla="*/ 400050 h 2200275"/>
              <a:gd name="connsiteX42-85" fmla="*/ 4458407 w 4488437"/>
              <a:gd name="connsiteY42-86" fmla="*/ 314325 h 2200275"/>
              <a:gd name="connsiteX43-87" fmla="*/ 4486982 w 4488437"/>
              <a:gd name="connsiteY43-88" fmla="*/ 0 h 2200275"/>
              <a:gd name="connsiteX0-89" fmla="*/ 0 w 4473417"/>
              <a:gd name="connsiteY0-90" fmla="*/ 300950 h 2200275"/>
              <a:gd name="connsiteX1-91" fmla="*/ 132132 w 4473417"/>
              <a:gd name="connsiteY1-92" fmla="*/ 1457065 h 2200275"/>
              <a:gd name="connsiteX2-93" fmla="*/ 42837 w 4473417"/>
              <a:gd name="connsiteY2-94" fmla="*/ 2085975 h 2200275"/>
              <a:gd name="connsiteX3-95" fmla="*/ 585762 w 4473417"/>
              <a:gd name="connsiteY3-96" fmla="*/ 2200275 h 2200275"/>
              <a:gd name="connsiteX4-97" fmla="*/ 1728762 w 4473417"/>
              <a:gd name="connsiteY4-98" fmla="*/ 2171700 h 2200275"/>
              <a:gd name="connsiteX5-99" fmla="*/ 1871637 w 4473417"/>
              <a:gd name="connsiteY5-100" fmla="*/ 2028825 h 2200275"/>
              <a:gd name="connsiteX6-101" fmla="*/ 1928787 w 4473417"/>
              <a:gd name="connsiteY6-102" fmla="*/ 1800225 h 2200275"/>
              <a:gd name="connsiteX7-103" fmla="*/ 1900212 w 4473417"/>
              <a:gd name="connsiteY7-104" fmla="*/ 1428750 h 2200275"/>
              <a:gd name="connsiteX8-105" fmla="*/ 1871637 w 4473417"/>
              <a:gd name="connsiteY8-106" fmla="*/ 1343025 h 2200275"/>
              <a:gd name="connsiteX9-107" fmla="*/ 1785912 w 4473417"/>
              <a:gd name="connsiteY9-108" fmla="*/ 1257300 h 2200275"/>
              <a:gd name="connsiteX10-109" fmla="*/ 1557312 w 4473417"/>
              <a:gd name="connsiteY10-110" fmla="*/ 1285875 h 2200275"/>
              <a:gd name="connsiteX11-111" fmla="*/ 1443012 w 4473417"/>
              <a:gd name="connsiteY11-112" fmla="*/ 1543050 h 2200275"/>
              <a:gd name="connsiteX12-113" fmla="*/ 1471587 w 4473417"/>
              <a:gd name="connsiteY12-114" fmla="*/ 1943100 h 2200275"/>
              <a:gd name="connsiteX13-115" fmla="*/ 1614462 w 4473417"/>
              <a:gd name="connsiteY13-116" fmla="*/ 1971675 h 2200275"/>
              <a:gd name="connsiteX14-117" fmla="*/ 2500287 w 4473417"/>
              <a:gd name="connsiteY14-118" fmla="*/ 1943100 h 2200275"/>
              <a:gd name="connsiteX15-119" fmla="*/ 2728887 w 4473417"/>
              <a:gd name="connsiteY15-120" fmla="*/ 1743075 h 2200275"/>
              <a:gd name="connsiteX16-121" fmla="*/ 2843187 w 4473417"/>
              <a:gd name="connsiteY16-122" fmla="*/ 1628775 h 2200275"/>
              <a:gd name="connsiteX17-123" fmla="*/ 2843187 w 4473417"/>
              <a:gd name="connsiteY17-124" fmla="*/ 828675 h 2200275"/>
              <a:gd name="connsiteX18-125" fmla="*/ 2728887 w 4473417"/>
              <a:gd name="connsiteY18-126" fmla="*/ 714375 h 2200275"/>
              <a:gd name="connsiteX19-127" fmla="*/ 2528862 w 4473417"/>
              <a:gd name="connsiteY19-128" fmla="*/ 771525 h 2200275"/>
              <a:gd name="connsiteX20-129" fmla="*/ 2471712 w 4473417"/>
              <a:gd name="connsiteY20-130" fmla="*/ 857250 h 2200275"/>
              <a:gd name="connsiteX21-131" fmla="*/ 2500287 w 4473417"/>
              <a:gd name="connsiteY21-132" fmla="*/ 1457325 h 2200275"/>
              <a:gd name="connsiteX22-133" fmla="*/ 2643162 w 4473417"/>
              <a:gd name="connsiteY22-134" fmla="*/ 1514475 h 2200275"/>
              <a:gd name="connsiteX23-135" fmla="*/ 2786037 w 4473417"/>
              <a:gd name="connsiteY23-136" fmla="*/ 1543050 h 2200275"/>
              <a:gd name="connsiteX24-137" fmla="*/ 2871762 w 4473417"/>
              <a:gd name="connsiteY24-138" fmla="*/ 1571625 h 2200275"/>
              <a:gd name="connsiteX25-139" fmla="*/ 3443262 w 4473417"/>
              <a:gd name="connsiteY25-140" fmla="*/ 1543050 h 2200275"/>
              <a:gd name="connsiteX26-141" fmla="*/ 3471837 w 4473417"/>
              <a:gd name="connsiteY26-142" fmla="*/ 1457325 h 2200275"/>
              <a:gd name="connsiteX27-143" fmla="*/ 3528987 w 4473417"/>
              <a:gd name="connsiteY27-144" fmla="*/ 1371600 h 2200275"/>
              <a:gd name="connsiteX28-145" fmla="*/ 3557562 w 4473417"/>
              <a:gd name="connsiteY28-146" fmla="*/ 1285875 h 2200275"/>
              <a:gd name="connsiteX29-147" fmla="*/ 3614712 w 4473417"/>
              <a:gd name="connsiteY29-148" fmla="*/ 1200150 h 2200275"/>
              <a:gd name="connsiteX30-149" fmla="*/ 3729012 w 4473417"/>
              <a:gd name="connsiteY30-150" fmla="*/ 942975 h 2200275"/>
              <a:gd name="connsiteX31-151" fmla="*/ 3757587 w 4473417"/>
              <a:gd name="connsiteY31-152" fmla="*/ 771525 h 2200275"/>
              <a:gd name="connsiteX32-153" fmla="*/ 3786162 w 4473417"/>
              <a:gd name="connsiteY32-154" fmla="*/ 628650 h 2200275"/>
              <a:gd name="connsiteX33-155" fmla="*/ 3757587 w 4473417"/>
              <a:gd name="connsiteY33-156" fmla="*/ 142875 h 2200275"/>
              <a:gd name="connsiteX34-157" fmla="*/ 3586137 w 4473417"/>
              <a:gd name="connsiteY34-158" fmla="*/ 57150 h 2200275"/>
              <a:gd name="connsiteX35-159" fmla="*/ 3271812 w 4473417"/>
              <a:gd name="connsiteY35-160" fmla="*/ 200025 h 2200275"/>
              <a:gd name="connsiteX36-161" fmla="*/ 3243237 w 4473417"/>
              <a:gd name="connsiteY36-162" fmla="*/ 285750 h 2200275"/>
              <a:gd name="connsiteX37-163" fmla="*/ 3271812 w 4473417"/>
              <a:gd name="connsiteY37-164" fmla="*/ 714375 h 2200275"/>
              <a:gd name="connsiteX38-165" fmla="*/ 3357537 w 4473417"/>
              <a:gd name="connsiteY38-166" fmla="*/ 771525 h 2200275"/>
              <a:gd name="connsiteX39-167" fmla="*/ 4071912 w 4473417"/>
              <a:gd name="connsiteY39-168" fmla="*/ 742950 h 2200275"/>
              <a:gd name="connsiteX40-169" fmla="*/ 4243362 w 4473417"/>
              <a:gd name="connsiteY40-170" fmla="*/ 657225 h 2200275"/>
              <a:gd name="connsiteX41-171" fmla="*/ 4386237 w 4473417"/>
              <a:gd name="connsiteY41-172" fmla="*/ 400050 h 2200275"/>
              <a:gd name="connsiteX42-173" fmla="*/ 4443387 w 4473417"/>
              <a:gd name="connsiteY42-174" fmla="*/ 314325 h 2200275"/>
              <a:gd name="connsiteX43-175" fmla="*/ 4471962 w 4473417"/>
              <a:gd name="connsiteY43-176" fmla="*/ 0 h 2200275"/>
              <a:gd name="connsiteX0-177" fmla="*/ 0 w 4473417"/>
              <a:gd name="connsiteY0-178" fmla="*/ 300950 h 2200275"/>
              <a:gd name="connsiteX1-179" fmla="*/ 132132 w 4473417"/>
              <a:gd name="connsiteY1-180" fmla="*/ 1457065 h 2200275"/>
              <a:gd name="connsiteX2-181" fmla="*/ 554398 w 4473417"/>
              <a:gd name="connsiteY2-182" fmla="*/ 1778862 h 2200275"/>
              <a:gd name="connsiteX3-183" fmla="*/ 585762 w 4473417"/>
              <a:gd name="connsiteY3-184" fmla="*/ 2200275 h 2200275"/>
              <a:gd name="connsiteX4-185" fmla="*/ 1728762 w 4473417"/>
              <a:gd name="connsiteY4-186" fmla="*/ 2171700 h 2200275"/>
              <a:gd name="connsiteX5-187" fmla="*/ 1871637 w 4473417"/>
              <a:gd name="connsiteY5-188" fmla="*/ 2028825 h 2200275"/>
              <a:gd name="connsiteX6-189" fmla="*/ 1928787 w 4473417"/>
              <a:gd name="connsiteY6-190" fmla="*/ 1800225 h 2200275"/>
              <a:gd name="connsiteX7-191" fmla="*/ 1900212 w 4473417"/>
              <a:gd name="connsiteY7-192" fmla="*/ 1428750 h 2200275"/>
              <a:gd name="connsiteX8-193" fmla="*/ 1871637 w 4473417"/>
              <a:gd name="connsiteY8-194" fmla="*/ 1343025 h 2200275"/>
              <a:gd name="connsiteX9-195" fmla="*/ 1785912 w 4473417"/>
              <a:gd name="connsiteY9-196" fmla="*/ 1257300 h 2200275"/>
              <a:gd name="connsiteX10-197" fmla="*/ 1557312 w 4473417"/>
              <a:gd name="connsiteY10-198" fmla="*/ 1285875 h 2200275"/>
              <a:gd name="connsiteX11-199" fmla="*/ 1443012 w 4473417"/>
              <a:gd name="connsiteY11-200" fmla="*/ 1543050 h 2200275"/>
              <a:gd name="connsiteX12-201" fmla="*/ 1471587 w 4473417"/>
              <a:gd name="connsiteY12-202" fmla="*/ 1943100 h 2200275"/>
              <a:gd name="connsiteX13-203" fmla="*/ 1614462 w 4473417"/>
              <a:gd name="connsiteY13-204" fmla="*/ 1971675 h 2200275"/>
              <a:gd name="connsiteX14-205" fmla="*/ 2500287 w 4473417"/>
              <a:gd name="connsiteY14-206" fmla="*/ 1943100 h 2200275"/>
              <a:gd name="connsiteX15-207" fmla="*/ 2728887 w 4473417"/>
              <a:gd name="connsiteY15-208" fmla="*/ 1743075 h 2200275"/>
              <a:gd name="connsiteX16-209" fmla="*/ 2843187 w 4473417"/>
              <a:gd name="connsiteY16-210" fmla="*/ 1628775 h 2200275"/>
              <a:gd name="connsiteX17-211" fmla="*/ 2843187 w 4473417"/>
              <a:gd name="connsiteY17-212" fmla="*/ 828675 h 2200275"/>
              <a:gd name="connsiteX18-213" fmla="*/ 2728887 w 4473417"/>
              <a:gd name="connsiteY18-214" fmla="*/ 714375 h 2200275"/>
              <a:gd name="connsiteX19-215" fmla="*/ 2528862 w 4473417"/>
              <a:gd name="connsiteY19-216" fmla="*/ 771525 h 2200275"/>
              <a:gd name="connsiteX20-217" fmla="*/ 2471712 w 4473417"/>
              <a:gd name="connsiteY20-218" fmla="*/ 857250 h 2200275"/>
              <a:gd name="connsiteX21-219" fmla="*/ 2500287 w 4473417"/>
              <a:gd name="connsiteY21-220" fmla="*/ 1457325 h 2200275"/>
              <a:gd name="connsiteX22-221" fmla="*/ 2643162 w 4473417"/>
              <a:gd name="connsiteY22-222" fmla="*/ 1514475 h 2200275"/>
              <a:gd name="connsiteX23-223" fmla="*/ 2786037 w 4473417"/>
              <a:gd name="connsiteY23-224" fmla="*/ 1543050 h 2200275"/>
              <a:gd name="connsiteX24-225" fmla="*/ 2871762 w 4473417"/>
              <a:gd name="connsiteY24-226" fmla="*/ 1571625 h 2200275"/>
              <a:gd name="connsiteX25-227" fmla="*/ 3443262 w 4473417"/>
              <a:gd name="connsiteY25-228" fmla="*/ 1543050 h 2200275"/>
              <a:gd name="connsiteX26-229" fmla="*/ 3471837 w 4473417"/>
              <a:gd name="connsiteY26-230" fmla="*/ 1457325 h 2200275"/>
              <a:gd name="connsiteX27-231" fmla="*/ 3528987 w 4473417"/>
              <a:gd name="connsiteY27-232" fmla="*/ 1371600 h 2200275"/>
              <a:gd name="connsiteX28-233" fmla="*/ 3557562 w 4473417"/>
              <a:gd name="connsiteY28-234" fmla="*/ 1285875 h 2200275"/>
              <a:gd name="connsiteX29-235" fmla="*/ 3614712 w 4473417"/>
              <a:gd name="connsiteY29-236" fmla="*/ 1200150 h 2200275"/>
              <a:gd name="connsiteX30-237" fmla="*/ 3729012 w 4473417"/>
              <a:gd name="connsiteY30-238" fmla="*/ 942975 h 2200275"/>
              <a:gd name="connsiteX31-239" fmla="*/ 3757587 w 4473417"/>
              <a:gd name="connsiteY31-240" fmla="*/ 771525 h 2200275"/>
              <a:gd name="connsiteX32-241" fmla="*/ 3786162 w 4473417"/>
              <a:gd name="connsiteY32-242" fmla="*/ 628650 h 2200275"/>
              <a:gd name="connsiteX33-243" fmla="*/ 3757587 w 4473417"/>
              <a:gd name="connsiteY33-244" fmla="*/ 142875 h 2200275"/>
              <a:gd name="connsiteX34-245" fmla="*/ 3586137 w 4473417"/>
              <a:gd name="connsiteY34-246" fmla="*/ 57150 h 2200275"/>
              <a:gd name="connsiteX35-247" fmla="*/ 3271812 w 4473417"/>
              <a:gd name="connsiteY35-248" fmla="*/ 200025 h 2200275"/>
              <a:gd name="connsiteX36-249" fmla="*/ 3243237 w 4473417"/>
              <a:gd name="connsiteY36-250" fmla="*/ 285750 h 2200275"/>
              <a:gd name="connsiteX37-251" fmla="*/ 3271812 w 4473417"/>
              <a:gd name="connsiteY37-252" fmla="*/ 714375 h 2200275"/>
              <a:gd name="connsiteX38-253" fmla="*/ 3357537 w 4473417"/>
              <a:gd name="connsiteY38-254" fmla="*/ 771525 h 2200275"/>
              <a:gd name="connsiteX39-255" fmla="*/ 4071912 w 4473417"/>
              <a:gd name="connsiteY39-256" fmla="*/ 742950 h 2200275"/>
              <a:gd name="connsiteX40-257" fmla="*/ 4243362 w 4473417"/>
              <a:gd name="connsiteY40-258" fmla="*/ 657225 h 2200275"/>
              <a:gd name="connsiteX41-259" fmla="*/ 4386237 w 4473417"/>
              <a:gd name="connsiteY41-260" fmla="*/ 400050 h 2200275"/>
              <a:gd name="connsiteX42-261" fmla="*/ 4443387 w 4473417"/>
              <a:gd name="connsiteY42-262" fmla="*/ 314325 h 2200275"/>
              <a:gd name="connsiteX43-263" fmla="*/ 4471962 w 4473417"/>
              <a:gd name="connsiteY43-264" fmla="*/ 0 h 2200275"/>
              <a:gd name="connsiteX0-265" fmla="*/ 0 w 4473417"/>
              <a:gd name="connsiteY0-266" fmla="*/ 300950 h 2200275"/>
              <a:gd name="connsiteX1-267" fmla="*/ 200470 w 4473417"/>
              <a:gd name="connsiteY1-268" fmla="*/ 1263669 h 2200275"/>
              <a:gd name="connsiteX2-269" fmla="*/ 554398 w 4473417"/>
              <a:gd name="connsiteY2-270" fmla="*/ 1778862 h 2200275"/>
              <a:gd name="connsiteX3-271" fmla="*/ 585762 w 4473417"/>
              <a:gd name="connsiteY3-272" fmla="*/ 2200275 h 2200275"/>
              <a:gd name="connsiteX4-273" fmla="*/ 1728762 w 4473417"/>
              <a:gd name="connsiteY4-274" fmla="*/ 2171700 h 2200275"/>
              <a:gd name="connsiteX5-275" fmla="*/ 1871637 w 4473417"/>
              <a:gd name="connsiteY5-276" fmla="*/ 2028825 h 2200275"/>
              <a:gd name="connsiteX6-277" fmla="*/ 1928787 w 4473417"/>
              <a:gd name="connsiteY6-278" fmla="*/ 1800225 h 2200275"/>
              <a:gd name="connsiteX7-279" fmla="*/ 1900212 w 4473417"/>
              <a:gd name="connsiteY7-280" fmla="*/ 1428750 h 2200275"/>
              <a:gd name="connsiteX8-281" fmla="*/ 1871637 w 4473417"/>
              <a:gd name="connsiteY8-282" fmla="*/ 1343025 h 2200275"/>
              <a:gd name="connsiteX9-283" fmla="*/ 1785912 w 4473417"/>
              <a:gd name="connsiteY9-284" fmla="*/ 1257300 h 2200275"/>
              <a:gd name="connsiteX10-285" fmla="*/ 1557312 w 4473417"/>
              <a:gd name="connsiteY10-286" fmla="*/ 1285875 h 2200275"/>
              <a:gd name="connsiteX11-287" fmla="*/ 1443012 w 4473417"/>
              <a:gd name="connsiteY11-288" fmla="*/ 1543050 h 2200275"/>
              <a:gd name="connsiteX12-289" fmla="*/ 1471587 w 4473417"/>
              <a:gd name="connsiteY12-290" fmla="*/ 1943100 h 2200275"/>
              <a:gd name="connsiteX13-291" fmla="*/ 1614462 w 4473417"/>
              <a:gd name="connsiteY13-292" fmla="*/ 1971675 h 2200275"/>
              <a:gd name="connsiteX14-293" fmla="*/ 2500287 w 4473417"/>
              <a:gd name="connsiteY14-294" fmla="*/ 1943100 h 2200275"/>
              <a:gd name="connsiteX15-295" fmla="*/ 2728887 w 4473417"/>
              <a:gd name="connsiteY15-296" fmla="*/ 1743075 h 2200275"/>
              <a:gd name="connsiteX16-297" fmla="*/ 2843187 w 4473417"/>
              <a:gd name="connsiteY16-298" fmla="*/ 1628775 h 2200275"/>
              <a:gd name="connsiteX17-299" fmla="*/ 2843187 w 4473417"/>
              <a:gd name="connsiteY17-300" fmla="*/ 828675 h 2200275"/>
              <a:gd name="connsiteX18-301" fmla="*/ 2728887 w 4473417"/>
              <a:gd name="connsiteY18-302" fmla="*/ 714375 h 2200275"/>
              <a:gd name="connsiteX19-303" fmla="*/ 2528862 w 4473417"/>
              <a:gd name="connsiteY19-304" fmla="*/ 771525 h 2200275"/>
              <a:gd name="connsiteX20-305" fmla="*/ 2471712 w 4473417"/>
              <a:gd name="connsiteY20-306" fmla="*/ 857250 h 2200275"/>
              <a:gd name="connsiteX21-307" fmla="*/ 2500287 w 4473417"/>
              <a:gd name="connsiteY21-308" fmla="*/ 1457325 h 2200275"/>
              <a:gd name="connsiteX22-309" fmla="*/ 2643162 w 4473417"/>
              <a:gd name="connsiteY22-310" fmla="*/ 1514475 h 2200275"/>
              <a:gd name="connsiteX23-311" fmla="*/ 2786037 w 4473417"/>
              <a:gd name="connsiteY23-312" fmla="*/ 1543050 h 2200275"/>
              <a:gd name="connsiteX24-313" fmla="*/ 2871762 w 4473417"/>
              <a:gd name="connsiteY24-314" fmla="*/ 1571625 h 2200275"/>
              <a:gd name="connsiteX25-315" fmla="*/ 3443262 w 4473417"/>
              <a:gd name="connsiteY25-316" fmla="*/ 1543050 h 2200275"/>
              <a:gd name="connsiteX26-317" fmla="*/ 3471837 w 4473417"/>
              <a:gd name="connsiteY26-318" fmla="*/ 1457325 h 2200275"/>
              <a:gd name="connsiteX27-319" fmla="*/ 3528987 w 4473417"/>
              <a:gd name="connsiteY27-320" fmla="*/ 1371600 h 2200275"/>
              <a:gd name="connsiteX28-321" fmla="*/ 3557562 w 4473417"/>
              <a:gd name="connsiteY28-322" fmla="*/ 1285875 h 2200275"/>
              <a:gd name="connsiteX29-323" fmla="*/ 3614712 w 4473417"/>
              <a:gd name="connsiteY29-324" fmla="*/ 1200150 h 2200275"/>
              <a:gd name="connsiteX30-325" fmla="*/ 3729012 w 4473417"/>
              <a:gd name="connsiteY30-326" fmla="*/ 942975 h 2200275"/>
              <a:gd name="connsiteX31-327" fmla="*/ 3757587 w 4473417"/>
              <a:gd name="connsiteY31-328" fmla="*/ 771525 h 2200275"/>
              <a:gd name="connsiteX32-329" fmla="*/ 3786162 w 4473417"/>
              <a:gd name="connsiteY32-330" fmla="*/ 628650 h 2200275"/>
              <a:gd name="connsiteX33-331" fmla="*/ 3757587 w 4473417"/>
              <a:gd name="connsiteY33-332" fmla="*/ 142875 h 2200275"/>
              <a:gd name="connsiteX34-333" fmla="*/ 3586137 w 4473417"/>
              <a:gd name="connsiteY34-334" fmla="*/ 57150 h 2200275"/>
              <a:gd name="connsiteX35-335" fmla="*/ 3271812 w 4473417"/>
              <a:gd name="connsiteY35-336" fmla="*/ 200025 h 2200275"/>
              <a:gd name="connsiteX36-337" fmla="*/ 3243237 w 4473417"/>
              <a:gd name="connsiteY36-338" fmla="*/ 285750 h 2200275"/>
              <a:gd name="connsiteX37-339" fmla="*/ 3271812 w 4473417"/>
              <a:gd name="connsiteY37-340" fmla="*/ 714375 h 2200275"/>
              <a:gd name="connsiteX38-341" fmla="*/ 3357537 w 4473417"/>
              <a:gd name="connsiteY38-342" fmla="*/ 771525 h 2200275"/>
              <a:gd name="connsiteX39-343" fmla="*/ 4071912 w 4473417"/>
              <a:gd name="connsiteY39-344" fmla="*/ 742950 h 2200275"/>
              <a:gd name="connsiteX40-345" fmla="*/ 4243362 w 4473417"/>
              <a:gd name="connsiteY40-346" fmla="*/ 657225 h 2200275"/>
              <a:gd name="connsiteX41-347" fmla="*/ 4386237 w 4473417"/>
              <a:gd name="connsiteY41-348" fmla="*/ 400050 h 2200275"/>
              <a:gd name="connsiteX42-349" fmla="*/ 4443387 w 4473417"/>
              <a:gd name="connsiteY42-350" fmla="*/ 314325 h 2200275"/>
              <a:gd name="connsiteX43-351" fmla="*/ 4471962 w 4473417"/>
              <a:gd name="connsiteY43-352" fmla="*/ 0 h 2200275"/>
              <a:gd name="connsiteX0-353" fmla="*/ 0 w 4473417"/>
              <a:gd name="connsiteY0-354" fmla="*/ 300950 h 2200275"/>
              <a:gd name="connsiteX1-355" fmla="*/ 200470 w 4473417"/>
              <a:gd name="connsiteY1-356" fmla="*/ 1263669 h 2200275"/>
              <a:gd name="connsiteX2-357" fmla="*/ 219988 w 4473417"/>
              <a:gd name="connsiteY2-358" fmla="*/ 1952594 h 2200275"/>
              <a:gd name="connsiteX3-359" fmla="*/ 585762 w 4473417"/>
              <a:gd name="connsiteY3-360" fmla="*/ 2200275 h 2200275"/>
              <a:gd name="connsiteX4-361" fmla="*/ 1728762 w 4473417"/>
              <a:gd name="connsiteY4-362" fmla="*/ 2171700 h 2200275"/>
              <a:gd name="connsiteX5-363" fmla="*/ 1871637 w 4473417"/>
              <a:gd name="connsiteY5-364" fmla="*/ 2028825 h 2200275"/>
              <a:gd name="connsiteX6-365" fmla="*/ 1928787 w 4473417"/>
              <a:gd name="connsiteY6-366" fmla="*/ 1800225 h 2200275"/>
              <a:gd name="connsiteX7-367" fmla="*/ 1900212 w 4473417"/>
              <a:gd name="connsiteY7-368" fmla="*/ 1428750 h 2200275"/>
              <a:gd name="connsiteX8-369" fmla="*/ 1871637 w 4473417"/>
              <a:gd name="connsiteY8-370" fmla="*/ 1343025 h 2200275"/>
              <a:gd name="connsiteX9-371" fmla="*/ 1785912 w 4473417"/>
              <a:gd name="connsiteY9-372" fmla="*/ 1257300 h 2200275"/>
              <a:gd name="connsiteX10-373" fmla="*/ 1557312 w 4473417"/>
              <a:gd name="connsiteY10-374" fmla="*/ 1285875 h 2200275"/>
              <a:gd name="connsiteX11-375" fmla="*/ 1443012 w 4473417"/>
              <a:gd name="connsiteY11-376" fmla="*/ 1543050 h 2200275"/>
              <a:gd name="connsiteX12-377" fmla="*/ 1471587 w 4473417"/>
              <a:gd name="connsiteY12-378" fmla="*/ 1943100 h 2200275"/>
              <a:gd name="connsiteX13-379" fmla="*/ 1614462 w 4473417"/>
              <a:gd name="connsiteY13-380" fmla="*/ 1971675 h 2200275"/>
              <a:gd name="connsiteX14-381" fmla="*/ 2500287 w 4473417"/>
              <a:gd name="connsiteY14-382" fmla="*/ 1943100 h 2200275"/>
              <a:gd name="connsiteX15-383" fmla="*/ 2728887 w 4473417"/>
              <a:gd name="connsiteY15-384" fmla="*/ 1743075 h 2200275"/>
              <a:gd name="connsiteX16-385" fmla="*/ 2843187 w 4473417"/>
              <a:gd name="connsiteY16-386" fmla="*/ 1628775 h 2200275"/>
              <a:gd name="connsiteX17-387" fmla="*/ 2843187 w 4473417"/>
              <a:gd name="connsiteY17-388" fmla="*/ 828675 h 2200275"/>
              <a:gd name="connsiteX18-389" fmla="*/ 2728887 w 4473417"/>
              <a:gd name="connsiteY18-390" fmla="*/ 714375 h 2200275"/>
              <a:gd name="connsiteX19-391" fmla="*/ 2528862 w 4473417"/>
              <a:gd name="connsiteY19-392" fmla="*/ 771525 h 2200275"/>
              <a:gd name="connsiteX20-393" fmla="*/ 2471712 w 4473417"/>
              <a:gd name="connsiteY20-394" fmla="*/ 857250 h 2200275"/>
              <a:gd name="connsiteX21-395" fmla="*/ 2500287 w 4473417"/>
              <a:gd name="connsiteY21-396" fmla="*/ 1457325 h 2200275"/>
              <a:gd name="connsiteX22-397" fmla="*/ 2643162 w 4473417"/>
              <a:gd name="connsiteY22-398" fmla="*/ 1514475 h 2200275"/>
              <a:gd name="connsiteX23-399" fmla="*/ 2786037 w 4473417"/>
              <a:gd name="connsiteY23-400" fmla="*/ 1543050 h 2200275"/>
              <a:gd name="connsiteX24-401" fmla="*/ 2871762 w 4473417"/>
              <a:gd name="connsiteY24-402" fmla="*/ 1571625 h 2200275"/>
              <a:gd name="connsiteX25-403" fmla="*/ 3443262 w 4473417"/>
              <a:gd name="connsiteY25-404" fmla="*/ 1543050 h 2200275"/>
              <a:gd name="connsiteX26-405" fmla="*/ 3471837 w 4473417"/>
              <a:gd name="connsiteY26-406" fmla="*/ 1457325 h 2200275"/>
              <a:gd name="connsiteX27-407" fmla="*/ 3528987 w 4473417"/>
              <a:gd name="connsiteY27-408" fmla="*/ 1371600 h 2200275"/>
              <a:gd name="connsiteX28-409" fmla="*/ 3557562 w 4473417"/>
              <a:gd name="connsiteY28-410" fmla="*/ 1285875 h 2200275"/>
              <a:gd name="connsiteX29-411" fmla="*/ 3614712 w 4473417"/>
              <a:gd name="connsiteY29-412" fmla="*/ 1200150 h 2200275"/>
              <a:gd name="connsiteX30-413" fmla="*/ 3729012 w 4473417"/>
              <a:gd name="connsiteY30-414" fmla="*/ 942975 h 2200275"/>
              <a:gd name="connsiteX31-415" fmla="*/ 3757587 w 4473417"/>
              <a:gd name="connsiteY31-416" fmla="*/ 771525 h 2200275"/>
              <a:gd name="connsiteX32-417" fmla="*/ 3786162 w 4473417"/>
              <a:gd name="connsiteY32-418" fmla="*/ 628650 h 2200275"/>
              <a:gd name="connsiteX33-419" fmla="*/ 3757587 w 4473417"/>
              <a:gd name="connsiteY33-420" fmla="*/ 142875 h 2200275"/>
              <a:gd name="connsiteX34-421" fmla="*/ 3586137 w 4473417"/>
              <a:gd name="connsiteY34-422" fmla="*/ 57150 h 2200275"/>
              <a:gd name="connsiteX35-423" fmla="*/ 3271812 w 4473417"/>
              <a:gd name="connsiteY35-424" fmla="*/ 200025 h 2200275"/>
              <a:gd name="connsiteX36-425" fmla="*/ 3243237 w 4473417"/>
              <a:gd name="connsiteY36-426" fmla="*/ 285750 h 2200275"/>
              <a:gd name="connsiteX37-427" fmla="*/ 3271812 w 4473417"/>
              <a:gd name="connsiteY37-428" fmla="*/ 714375 h 2200275"/>
              <a:gd name="connsiteX38-429" fmla="*/ 3357537 w 4473417"/>
              <a:gd name="connsiteY38-430" fmla="*/ 771525 h 2200275"/>
              <a:gd name="connsiteX39-431" fmla="*/ 4071912 w 4473417"/>
              <a:gd name="connsiteY39-432" fmla="*/ 742950 h 2200275"/>
              <a:gd name="connsiteX40-433" fmla="*/ 4243362 w 4473417"/>
              <a:gd name="connsiteY40-434" fmla="*/ 657225 h 2200275"/>
              <a:gd name="connsiteX41-435" fmla="*/ 4386237 w 4473417"/>
              <a:gd name="connsiteY41-436" fmla="*/ 400050 h 2200275"/>
              <a:gd name="connsiteX42-437" fmla="*/ 4443387 w 4473417"/>
              <a:gd name="connsiteY42-438" fmla="*/ 314325 h 2200275"/>
              <a:gd name="connsiteX43-439" fmla="*/ 4471962 w 4473417"/>
              <a:gd name="connsiteY43-440" fmla="*/ 0 h 2200275"/>
              <a:gd name="connsiteX0-441" fmla="*/ 0 w 4473417"/>
              <a:gd name="connsiteY0-442" fmla="*/ 300950 h 2172525"/>
              <a:gd name="connsiteX1-443" fmla="*/ 200470 w 4473417"/>
              <a:gd name="connsiteY1-444" fmla="*/ 1263669 h 2172525"/>
              <a:gd name="connsiteX2-445" fmla="*/ 219988 w 4473417"/>
              <a:gd name="connsiteY2-446" fmla="*/ 1952594 h 2172525"/>
              <a:gd name="connsiteX3-447" fmla="*/ 601798 w 4473417"/>
              <a:gd name="connsiteY3-448" fmla="*/ 2093576 h 2172525"/>
              <a:gd name="connsiteX4-449" fmla="*/ 1728762 w 4473417"/>
              <a:gd name="connsiteY4-450" fmla="*/ 2171700 h 2172525"/>
              <a:gd name="connsiteX5-451" fmla="*/ 1871637 w 4473417"/>
              <a:gd name="connsiteY5-452" fmla="*/ 2028825 h 2172525"/>
              <a:gd name="connsiteX6-453" fmla="*/ 1928787 w 4473417"/>
              <a:gd name="connsiteY6-454" fmla="*/ 1800225 h 2172525"/>
              <a:gd name="connsiteX7-455" fmla="*/ 1900212 w 4473417"/>
              <a:gd name="connsiteY7-456" fmla="*/ 1428750 h 2172525"/>
              <a:gd name="connsiteX8-457" fmla="*/ 1871637 w 4473417"/>
              <a:gd name="connsiteY8-458" fmla="*/ 1343025 h 2172525"/>
              <a:gd name="connsiteX9-459" fmla="*/ 1785912 w 4473417"/>
              <a:gd name="connsiteY9-460" fmla="*/ 1257300 h 2172525"/>
              <a:gd name="connsiteX10-461" fmla="*/ 1557312 w 4473417"/>
              <a:gd name="connsiteY10-462" fmla="*/ 1285875 h 2172525"/>
              <a:gd name="connsiteX11-463" fmla="*/ 1443012 w 4473417"/>
              <a:gd name="connsiteY11-464" fmla="*/ 1543050 h 2172525"/>
              <a:gd name="connsiteX12-465" fmla="*/ 1471587 w 4473417"/>
              <a:gd name="connsiteY12-466" fmla="*/ 1943100 h 2172525"/>
              <a:gd name="connsiteX13-467" fmla="*/ 1614462 w 4473417"/>
              <a:gd name="connsiteY13-468" fmla="*/ 1971675 h 2172525"/>
              <a:gd name="connsiteX14-469" fmla="*/ 2500287 w 4473417"/>
              <a:gd name="connsiteY14-470" fmla="*/ 1943100 h 2172525"/>
              <a:gd name="connsiteX15-471" fmla="*/ 2728887 w 4473417"/>
              <a:gd name="connsiteY15-472" fmla="*/ 1743075 h 2172525"/>
              <a:gd name="connsiteX16-473" fmla="*/ 2843187 w 4473417"/>
              <a:gd name="connsiteY16-474" fmla="*/ 1628775 h 2172525"/>
              <a:gd name="connsiteX17-475" fmla="*/ 2843187 w 4473417"/>
              <a:gd name="connsiteY17-476" fmla="*/ 828675 h 2172525"/>
              <a:gd name="connsiteX18-477" fmla="*/ 2728887 w 4473417"/>
              <a:gd name="connsiteY18-478" fmla="*/ 714375 h 2172525"/>
              <a:gd name="connsiteX19-479" fmla="*/ 2528862 w 4473417"/>
              <a:gd name="connsiteY19-480" fmla="*/ 771525 h 2172525"/>
              <a:gd name="connsiteX20-481" fmla="*/ 2471712 w 4473417"/>
              <a:gd name="connsiteY20-482" fmla="*/ 857250 h 2172525"/>
              <a:gd name="connsiteX21-483" fmla="*/ 2500287 w 4473417"/>
              <a:gd name="connsiteY21-484" fmla="*/ 1457325 h 2172525"/>
              <a:gd name="connsiteX22-485" fmla="*/ 2643162 w 4473417"/>
              <a:gd name="connsiteY22-486" fmla="*/ 1514475 h 2172525"/>
              <a:gd name="connsiteX23-487" fmla="*/ 2786037 w 4473417"/>
              <a:gd name="connsiteY23-488" fmla="*/ 1543050 h 2172525"/>
              <a:gd name="connsiteX24-489" fmla="*/ 2871762 w 4473417"/>
              <a:gd name="connsiteY24-490" fmla="*/ 1571625 h 2172525"/>
              <a:gd name="connsiteX25-491" fmla="*/ 3443262 w 4473417"/>
              <a:gd name="connsiteY25-492" fmla="*/ 1543050 h 2172525"/>
              <a:gd name="connsiteX26-493" fmla="*/ 3471837 w 4473417"/>
              <a:gd name="connsiteY26-494" fmla="*/ 1457325 h 2172525"/>
              <a:gd name="connsiteX27-495" fmla="*/ 3528987 w 4473417"/>
              <a:gd name="connsiteY27-496" fmla="*/ 1371600 h 2172525"/>
              <a:gd name="connsiteX28-497" fmla="*/ 3557562 w 4473417"/>
              <a:gd name="connsiteY28-498" fmla="*/ 1285875 h 2172525"/>
              <a:gd name="connsiteX29-499" fmla="*/ 3614712 w 4473417"/>
              <a:gd name="connsiteY29-500" fmla="*/ 1200150 h 2172525"/>
              <a:gd name="connsiteX30-501" fmla="*/ 3729012 w 4473417"/>
              <a:gd name="connsiteY30-502" fmla="*/ 942975 h 2172525"/>
              <a:gd name="connsiteX31-503" fmla="*/ 3757587 w 4473417"/>
              <a:gd name="connsiteY31-504" fmla="*/ 771525 h 2172525"/>
              <a:gd name="connsiteX32-505" fmla="*/ 3786162 w 4473417"/>
              <a:gd name="connsiteY32-506" fmla="*/ 628650 h 2172525"/>
              <a:gd name="connsiteX33-507" fmla="*/ 3757587 w 4473417"/>
              <a:gd name="connsiteY33-508" fmla="*/ 142875 h 2172525"/>
              <a:gd name="connsiteX34-509" fmla="*/ 3586137 w 4473417"/>
              <a:gd name="connsiteY34-510" fmla="*/ 57150 h 2172525"/>
              <a:gd name="connsiteX35-511" fmla="*/ 3271812 w 4473417"/>
              <a:gd name="connsiteY35-512" fmla="*/ 200025 h 2172525"/>
              <a:gd name="connsiteX36-513" fmla="*/ 3243237 w 4473417"/>
              <a:gd name="connsiteY36-514" fmla="*/ 285750 h 2172525"/>
              <a:gd name="connsiteX37-515" fmla="*/ 3271812 w 4473417"/>
              <a:gd name="connsiteY37-516" fmla="*/ 714375 h 2172525"/>
              <a:gd name="connsiteX38-517" fmla="*/ 3357537 w 4473417"/>
              <a:gd name="connsiteY38-518" fmla="*/ 771525 h 2172525"/>
              <a:gd name="connsiteX39-519" fmla="*/ 4071912 w 4473417"/>
              <a:gd name="connsiteY39-520" fmla="*/ 742950 h 2172525"/>
              <a:gd name="connsiteX40-521" fmla="*/ 4243362 w 4473417"/>
              <a:gd name="connsiteY40-522" fmla="*/ 657225 h 2172525"/>
              <a:gd name="connsiteX41-523" fmla="*/ 4386237 w 4473417"/>
              <a:gd name="connsiteY41-524" fmla="*/ 400050 h 2172525"/>
              <a:gd name="connsiteX42-525" fmla="*/ 4443387 w 4473417"/>
              <a:gd name="connsiteY42-526" fmla="*/ 314325 h 2172525"/>
              <a:gd name="connsiteX43-527" fmla="*/ 4471962 w 4473417"/>
              <a:gd name="connsiteY43-528" fmla="*/ 0 h 2172525"/>
              <a:gd name="connsiteX0-529" fmla="*/ 0 w 4473417"/>
              <a:gd name="connsiteY0-530" fmla="*/ 300950 h 2175375"/>
              <a:gd name="connsiteX1-531" fmla="*/ 200470 w 4473417"/>
              <a:gd name="connsiteY1-532" fmla="*/ 1263669 h 2175375"/>
              <a:gd name="connsiteX2-533" fmla="*/ 219988 w 4473417"/>
              <a:gd name="connsiteY2-534" fmla="*/ 1952594 h 2175375"/>
              <a:gd name="connsiteX3-535" fmla="*/ 601798 w 4473417"/>
              <a:gd name="connsiteY3-536" fmla="*/ 2093576 h 2175375"/>
              <a:gd name="connsiteX4-537" fmla="*/ 1728762 w 4473417"/>
              <a:gd name="connsiteY4-538" fmla="*/ 2171700 h 2175375"/>
              <a:gd name="connsiteX5-539" fmla="*/ 2008336 w 4473417"/>
              <a:gd name="connsiteY5-540" fmla="*/ 1942464 h 2175375"/>
              <a:gd name="connsiteX6-541" fmla="*/ 1928787 w 4473417"/>
              <a:gd name="connsiteY6-542" fmla="*/ 1800225 h 2175375"/>
              <a:gd name="connsiteX7-543" fmla="*/ 1900212 w 4473417"/>
              <a:gd name="connsiteY7-544" fmla="*/ 1428750 h 2175375"/>
              <a:gd name="connsiteX8-545" fmla="*/ 1871637 w 4473417"/>
              <a:gd name="connsiteY8-546" fmla="*/ 1343025 h 2175375"/>
              <a:gd name="connsiteX9-547" fmla="*/ 1785912 w 4473417"/>
              <a:gd name="connsiteY9-548" fmla="*/ 1257300 h 2175375"/>
              <a:gd name="connsiteX10-549" fmla="*/ 1557312 w 4473417"/>
              <a:gd name="connsiteY10-550" fmla="*/ 1285875 h 2175375"/>
              <a:gd name="connsiteX11-551" fmla="*/ 1443012 w 4473417"/>
              <a:gd name="connsiteY11-552" fmla="*/ 1543050 h 2175375"/>
              <a:gd name="connsiteX12-553" fmla="*/ 1471587 w 4473417"/>
              <a:gd name="connsiteY12-554" fmla="*/ 1943100 h 2175375"/>
              <a:gd name="connsiteX13-555" fmla="*/ 1614462 w 4473417"/>
              <a:gd name="connsiteY13-556" fmla="*/ 1971675 h 2175375"/>
              <a:gd name="connsiteX14-557" fmla="*/ 2500287 w 4473417"/>
              <a:gd name="connsiteY14-558" fmla="*/ 1943100 h 2175375"/>
              <a:gd name="connsiteX15-559" fmla="*/ 2728887 w 4473417"/>
              <a:gd name="connsiteY15-560" fmla="*/ 1743075 h 2175375"/>
              <a:gd name="connsiteX16-561" fmla="*/ 2843187 w 4473417"/>
              <a:gd name="connsiteY16-562" fmla="*/ 1628775 h 2175375"/>
              <a:gd name="connsiteX17-563" fmla="*/ 2843187 w 4473417"/>
              <a:gd name="connsiteY17-564" fmla="*/ 828675 h 2175375"/>
              <a:gd name="connsiteX18-565" fmla="*/ 2728887 w 4473417"/>
              <a:gd name="connsiteY18-566" fmla="*/ 714375 h 2175375"/>
              <a:gd name="connsiteX19-567" fmla="*/ 2528862 w 4473417"/>
              <a:gd name="connsiteY19-568" fmla="*/ 771525 h 2175375"/>
              <a:gd name="connsiteX20-569" fmla="*/ 2471712 w 4473417"/>
              <a:gd name="connsiteY20-570" fmla="*/ 857250 h 2175375"/>
              <a:gd name="connsiteX21-571" fmla="*/ 2500287 w 4473417"/>
              <a:gd name="connsiteY21-572" fmla="*/ 1457325 h 2175375"/>
              <a:gd name="connsiteX22-573" fmla="*/ 2643162 w 4473417"/>
              <a:gd name="connsiteY22-574" fmla="*/ 1514475 h 2175375"/>
              <a:gd name="connsiteX23-575" fmla="*/ 2786037 w 4473417"/>
              <a:gd name="connsiteY23-576" fmla="*/ 1543050 h 2175375"/>
              <a:gd name="connsiteX24-577" fmla="*/ 2871762 w 4473417"/>
              <a:gd name="connsiteY24-578" fmla="*/ 1571625 h 2175375"/>
              <a:gd name="connsiteX25-579" fmla="*/ 3443262 w 4473417"/>
              <a:gd name="connsiteY25-580" fmla="*/ 1543050 h 2175375"/>
              <a:gd name="connsiteX26-581" fmla="*/ 3471837 w 4473417"/>
              <a:gd name="connsiteY26-582" fmla="*/ 1457325 h 2175375"/>
              <a:gd name="connsiteX27-583" fmla="*/ 3528987 w 4473417"/>
              <a:gd name="connsiteY27-584" fmla="*/ 1371600 h 2175375"/>
              <a:gd name="connsiteX28-585" fmla="*/ 3557562 w 4473417"/>
              <a:gd name="connsiteY28-586" fmla="*/ 1285875 h 2175375"/>
              <a:gd name="connsiteX29-587" fmla="*/ 3614712 w 4473417"/>
              <a:gd name="connsiteY29-588" fmla="*/ 1200150 h 2175375"/>
              <a:gd name="connsiteX30-589" fmla="*/ 3729012 w 4473417"/>
              <a:gd name="connsiteY30-590" fmla="*/ 942975 h 2175375"/>
              <a:gd name="connsiteX31-591" fmla="*/ 3757587 w 4473417"/>
              <a:gd name="connsiteY31-592" fmla="*/ 771525 h 2175375"/>
              <a:gd name="connsiteX32-593" fmla="*/ 3786162 w 4473417"/>
              <a:gd name="connsiteY32-594" fmla="*/ 628650 h 2175375"/>
              <a:gd name="connsiteX33-595" fmla="*/ 3757587 w 4473417"/>
              <a:gd name="connsiteY33-596" fmla="*/ 142875 h 2175375"/>
              <a:gd name="connsiteX34-597" fmla="*/ 3586137 w 4473417"/>
              <a:gd name="connsiteY34-598" fmla="*/ 57150 h 2175375"/>
              <a:gd name="connsiteX35-599" fmla="*/ 3271812 w 4473417"/>
              <a:gd name="connsiteY35-600" fmla="*/ 200025 h 2175375"/>
              <a:gd name="connsiteX36-601" fmla="*/ 3243237 w 4473417"/>
              <a:gd name="connsiteY36-602" fmla="*/ 285750 h 2175375"/>
              <a:gd name="connsiteX37-603" fmla="*/ 3271812 w 4473417"/>
              <a:gd name="connsiteY37-604" fmla="*/ 714375 h 2175375"/>
              <a:gd name="connsiteX38-605" fmla="*/ 3357537 w 4473417"/>
              <a:gd name="connsiteY38-606" fmla="*/ 771525 h 2175375"/>
              <a:gd name="connsiteX39-607" fmla="*/ 4071912 w 4473417"/>
              <a:gd name="connsiteY39-608" fmla="*/ 742950 h 2175375"/>
              <a:gd name="connsiteX40-609" fmla="*/ 4243362 w 4473417"/>
              <a:gd name="connsiteY40-610" fmla="*/ 657225 h 2175375"/>
              <a:gd name="connsiteX41-611" fmla="*/ 4386237 w 4473417"/>
              <a:gd name="connsiteY41-612" fmla="*/ 400050 h 2175375"/>
              <a:gd name="connsiteX42-613" fmla="*/ 4443387 w 4473417"/>
              <a:gd name="connsiteY42-614" fmla="*/ 314325 h 2175375"/>
              <a:gd name="connsiteX43-615" fmla="*/ 4471962 w 4473417"/>
              <a:gd name="connsiteY43-616" fmla="*/ 0 h 2175375"/>
              <a:gd name="connsiteX0-617" fmla="*/ 0 w 4473417"/>
              <a:gd name="connsiteY0-618" fmla="*/ 300950 h 2175375"/>
              <a:gd name="connsiteX1-619" fmla="*/ 200470 w 4473417"/>
              <a:gd name="connsiteY1-620" fmla="*/ 1263669 h 2175375"/>
              <a:gd name="connsiteX2-621" fmla="*/ 219988 w 4473417"/>
              <a:gd name="connsiteY2-622" fmla="*/ 1952594 h 2175375"/>
              <a:gd name="connsiteX3-623" fmla="*/ 601798 w 4473417"/>
              <a:gd name="connsiteY3-624" fmla="*/ 2093576 h 2175375"/>
              <a:gd name="connsiteX4-625" fmla="*/ 1728762 w 4473417"/>
              <a:gd name="connsiteY4-626" fmla="*/ 2171700 h 2175375"/>
              <a:gd name="connsiteX5-627" fmla="*/ 2008336 w 4473417"/>
              <a:gd name="connsiteY5-628" fmla="*/ 1942464 h 2175375"/>
              <a:gd name="connsiteX6-629" fmla="*/ 2043161 w 4473417"/>
              <a:gd name="connsiteY6-630" fmla="*/ 1770878 h 2175375"/>
              <a:gd name="connsiteX7-631" fmla="*/ 1900212 w 4473417"/>
              <a:gd name="connsiteY7-632" fmla="*/ 1428750 h 2175375"/>
              <a:gd name="connsiteX8-633" fmla="*/ 1871637 w 4473417"/>
              <a:gd name="connsiteY8-634" fmla="*/ 1343025 h 2175375"/>
              <a:gd name="connsiteX9-635" fmla="*/ 1785912 w 4473417"/>
              <a:gd name="connsiteY9-636" fmla="*/ 1257300 h 2175375"/>
              <a:gd name="connsiteX10-637" fmla="*/ 1557312 w 4473417"/>
              <a:gd name="connsiteY10-638" fmla="*/ 1285875 h 2175375"/>
              <a:gd name="connsiteX11-639" fmla="*/ 1443012 w 4473417"/>
              <a:gd name="connsiteY11-640" fmla="*/ 1543050 h 2175375"/>
              <a:gd name="connsiteX12-641" fmla="*/ 1471587 w 4473417"/>
              <a:gd name="connsiteY12-642" fmla="*/ 1943100 h 2175375"/>
              <a:gd name="connsiteX13-643" fmla="*/ 1614462 w 4473417"/>
              <a:gd name="connsiteY13-644" fmla="*/ 1971675 h 2175375"/>
              <a:gd name="connsiteX14-645" fmla="*/ 2500287 w 4473417"/>
              <a:gd name="connsiteY14-646" fmla="*/ 1943100 h 2175375"/>
              <a:gd name="connsiteX15-647" fmla="*/ 2728887 w 4473417"/>
              <a:gd name="connsiteY15-648" fmla="*/ 1743075 h 2175375"/>
              <a:gd name="connsiteX16-649" fmla="*/ 2843187 w 4473417"/>
              <a:gd name="connsiteY16-650" fmla="*/ 1628775 h 2175375"/>
              <a:gd name="connsiteX17-651" fmla="*/ 2843187 w 4473417"/>
              <a:gd name="connsiteY17-652" fmla="*/ 828675 h 2175375"/>
              <a:gd name="connsiteX18-653" fmla="*/ 2728887 w 4473417"/>
              <a:gd name="connsiteY18-654" fmla="*/ 714375 h 2175375"/>
              <a:gd name="connsiteX19-655" fmla="*/ 2528862 w 4473417"/>
              <a:gd name="connsiteY19-656" fmla="*/ 771525 h 2175375"/>
              <a:gd name="connsiteX20-657" fmla="*/ 2471712 w 4473417"/>
              <a:gd name="connsiteY20-658" fmla="*/ 857250 h 2175375"/>
              <a:gd name="connsiteX21-659" fmla="*/ 2500287 w 4473417"/>
              <a:gd name="connsiteY21-660" fmla="*/ 1457325 h 2175375"/>
              <a:gd name="connsiteX22-661" fmla="*/ 2643162 w 4473417"/>
              <a:gd name="connsiteY22-662" fmla="*/ 1514475 h 2175375"/>
              <a:gd name="connsiteX23-663" fmla="*/ 2786037 w 4473417"/>
              <a:gd name="connsiteY23-664" fmla="*/ 1543050 h 2175375"/>
              <a:gd name="connsiteX24-665" fmla="*/ 2871762 w 4473417"/>
              <a:gd name="connsiteY24-666" fmla="*/ 1571625 h 2175375"/>
              <a:gd name="connsiteX25-667" fmla="*/ 3443262 w 4473417"/>
              <a:gd name="connsiteY25-668" fmla="*/ 1543050 h 2175375"/>
              <a:gd name="connsiteX26-669" fmla="*/ 3471837 w 4473417"/>
              <a:gd name="connsiteY26-670" fmla="*/ 1457325 h 2175375"/>
              <a:gd name="connsiteX27-671" fmla="*/ 3528987 w 4473417"/>
              <a:gd name="connsiteY27-672" fmla="*/ 1371600 h 2175375"/>
              <a:gd name="connsiteX28-673" fmla="*/ 3557562 w 4473417"/>
              <a:gd name="connsiteY28-674" fmla="*/ 1285875 h 2175375"/>
              <a:gd name="connsiteX29-675" fmla="*/ 3614712 w 4473417"/>
              <a:gd name="connsiteY29-676" fmla="*/ 1200150 h 2175375"/>
              <a:gd name="connsiteX30-677" fmla="*/ 3729012 w 4473417"/>
              <a:gd name="connsiteY30-678" fmla="*/ 942975 h 2175375"/>
              <a:gd name="connsiteX31-679" fmla="*/ 3757587 w 4473417"/>
              <a:gd name="connsiteY31-680" fmla="*/ 771525 h 2175375"/>
              <a:gd name="connsiteX32-681" fmla="*/ 3786162 w 4473417"/>
              <a:gd name="connsiteY32-682" fmla="*/ 628650 h 2175375"/>
              <a:gd name="connsiteX33-683" fmla="*/ 3757587 w 4473417"/>
              <a:gd name="connsiteY33-684" fmla="*/ 142875 h 2175375"/>
              <a:gd name="connsiteX34-685" fmla="*/ 3586137 w 4473417"/>
              <a:gd name="connsiteY34-686" fmla="*/ 57150 h 2175375"/>
              <a:gd name="connsiteX35-687" fmla="*/ 3271812 w 4473417"/>
              <a:gd name="connsiteY35-688" fmla="*/ 200025 h 2175375"/>
              <a:gd name="connsiteX36-689" fmla="*/ 3243237 w 4473417"/>
              <a:gd name="connsiteY36-690" fmla="*/ 285750 h 2175375"/>
              <a:gd name="connsiteX37-691" fmla="*/ 3271812 w 4473417"/>
              <a:gd name="connsiteY37-692" fmla="*/ 714375 h 2175375"/>
              <a:gd name="connsiteX38-693" fmla="*/ 3357537 w 4473417"/>
              <a:gd name="connsiteY38-694" fmla="*/ 771525 h 2175375"/>
              <a:gd name="connsiteX39-695" fmla="*/ 4071912 w 4473417"/>
              <a:gd name="connsiteY39-696" fmla="*/ 742950 h 2175375"/>
              <a:gd name="connsiteX40-697" fmla="*/ 4243362 w 4473417"/>
              <a:gd name="connsiteY40-698" fmla="*/ 657225 h 2175375"/>
              <a:gd name="connsiteX41-699" fmla="*/ 4386237 w 4473417"/>
              <a:gd name="connsiteY41-700" fmla="*/ 400050 h 2175375"/>
              <a:gd name="connsiteX42-701" fmla="*/ 4443387 w 4473417"/>
              <a:gd name="connsiteY42-702" fmla="*/ 314325 h 2175375"/>
              <a:gd name="connsiteX43-703" fmla="*/ 4471962 w 4473417"/>
              <a:gd name="connsiteY43-704" fmla="*/ 0 h 21753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</a:cxnLst>
            <a:rect l="l" t="t" r="r" b="b"/>
            <a:pathLst>
              <a:path w="4473417" h="2175375">
                <a:moveTo>
                  <a:pt x="0" y="300950"/>
                </a:moveTo>
                <a:cubicBezTo>
                  <a:pt x="28575" y="358100"/>
                  <a:pt x="163805" y="988395"/>
                  <a:pt x="200470" y="1263669"/>
                </a:cubicBezTo>
                <a:cubicBezTo>
                  <a:pt x="237135" y="1538943"/>
                  <a:pt x="153100" y="1814276"/>
                  <a:pt x="219988" y="1952594"/>
                </a:cubicBezTo>
                <a:cubicBezTo>
                  <a:pt x="286876" y="2090912"/>
                  <a:pt x="563776" y="2086663"/>
                  <a:pt x="601798" y="2093576"/>
                </a:cubicBezTo>
                <a:cubicBezTo>
                  <a:pt x="982798" y="2084051"/>
                  <a:pt x="1494339" y="2196885"/>
                  <a:pt x="1728762" y="2171700"/>
                </a:cubicBezTo>
                <a:cubicBezTo>
                  <a:pt x="1963185" y="2146515"/>
                  <a:pt x="1955936" y="2009267"/>
                  <a:pt x="2008336" y="1942464"/>
                </a:cubicBezTo>
                <a:cubicBezTo>
                  <a:pt x="2060736" y="1875661"/>
                  <a:pt x="2061182" y="1856497"/>
                  <a:pt x="2043161" y="1770878"/>
                </a:cubicBezTo>
                <a:cubicBezTo>
                  <a:pt x="2025140" y="1685259"/>
                  <a:pt x="1928799" y="1500059"/>
                  <a:pt x="1900212" y="1428750"/>
                </a:cubicBezTo>
                <a:cubicBezTo>
                  <a:pt x="1871625" y="1357441"/>
                  <a:pt x="1888345" y="1368087"/>
                  <a:pt x="1871637" y="1343025"/>
                </a:cubicBezTo>
                <a:cubicBezTo>
                  <a:pt x="1849221" y="1309401"/>
                  <a:pt x="1814487" y="1285875"/>
                  <a:pt x="1785912" y="1257300"/>
                </a:cubicBezTo>
                <a:cubicBezTo>
                  <a:pt x="1709712" y="1266825"/>
                  <a:pt x="1624728" y="1249103"/>
                  <a:pt x="1557312" y="1285875"/>
                </a:cubicBezTo>
                <a:cubicBezTo>
                  <a:pt x="1485762" y="1324902"/>
                  <a:pt x="1460746" y="1472113"/>
                  <a:pt x="1443012" y="1543050"/>
                </a:cubicBezTo>
                <a:cubicBezTo>
                  <a:pt x="1452537" y="1676400"/>
                  <a:pt x="1421936" y="1818972"/>
                  <a:pt x="1471587" y="1943100"/>
                </a:cubicBezTo>
                <a:cubicBezTo>
                  <a:pt x="1489625" y="1988194"/>
                  <a:pt x="1565894" y="1971675"/>
                  <a:pt x="1614462" y="1971675"/>
                </a:cubicBezTo>
                <a:cubicBezTo>
                  <a:pt x="1909891" y="1971675"/>
                  <a:pt x="2205012" y="1952625"/>
                  <a:pt x="2500287" y="1943100"/>
                </a:cubicBezTo>
                <a:cubicBezTo>
                  <a:pt x="2721599" y="1721788"/>
                  <a:pt x="2414912" y="2022164"/>
                  <a:pt x="2728887" y="1743075"/>
                </a:cubicBezTo>
                <a:cubicBezTo>
                  <a:pt x="2769159" y="1707278"/>
                  <a:pt x="2805087" y="1666875"/>
                  <a:pt x="2843187" y="1628775"/>
                </a:cubicBezTo>
                <a:cubicBezTo>
                  <a:pt x="2944689" y="1324270"/>
                  <a:pt x="2892235" y="1515341"/>
                  <a:pt x="2843187" y="828675"/>
                </a:cubicBezTo>
                <a:cubicBezTo>
                  <a:pt x="2835753" y="724597"/>
                  <a:pt x="2812521" y="742253"/>
                  <a:pt x="2728887" y="714375"/>
                </a:cubicBezTo>
                <a:cubicBezTo>
                  <a:pt x="2662212" y="733425"/>
                  <a:pt x="2589479" y="737849"/>
                  <a:pt x="2528862" y="771525"/>
                </a:cubicBezTo>
                <a:cubicBezTo>
                  <a:pt x="2498841" y="788203"/>
                  <a:pt x="2473142" y="822937"/>
                  <a:pt x="2471712" y="857250"/>
                </a:cubicBezTo>
                <a:cubicBezTo>
                  <a:pt x="2463375" y="1057328"/>
                  <a:pt x="2449739" y="1263558"/>
                  <a:pt x="2500287" y="1457325"/>
                </a:cubicBezTo>
                <a:cubicBezTo>
                  <a:pt x="2513235" y="1506958"/>
                  <a:pt x="2594032" y="1499736"/>
                  <a:pt x="2643162" y="1514475"/>
                </a:cubicBezTo>
                <a:cubicBezTo>
                  <a:pt x="2689682" y="1528431"/>
                  <a:pt x="2738919" y="1531270"/>
                  <a:pt x="2786037" y="1543050"/>
                </a:cubicBezTo>
                <a:cubicBezTo>
                  <a:pt x="2815258" y="1550355"/>
                  <a:pt x="2843187" y="1562100"/>
                  <a:pt x="2871762" y="1571625"/>
                </a:cubicBezTo>
                <a:cubicBezTo>
                  <a:pt x="3062262" y="1562100"/>
                  <a:pt x="3255893" y="1578739"/>
                  <a:pt x="3443262" y="1543050"/>
                </a:cubicBezTo>
                <a:cubicBezTo>
                  <a:pt x="3472851" y="1537414"/>
                  <a:pt x="3458367" y="1484266"/>
                  <a:pt x="3471837" y="1457325"/>
                </a:cubicBezTo>
                <a:cubicBezTo>
                  <a:pt x="3487196" y="1426608"/>
                  <a:pt x="3513628" y="1402317"/>
                  <a:pt x="3528987" y="1371600"/>
                </a:cubicBezTo>
                <a:cubicBezTo>
                  <a:pt x="3542457" y="1344659"/>
                  <a:pt x="3544092" y="1312816"/>
                  <a:pt x="3557562" y="1285875"/>
                </a:cubicBezTo>
                <a:cubicBezTo>
                  <a:pt x="3572921" y="1255158"/>
                  <a:pt x="3597673" y="1229968"/>
                  <a:pt x="3614712" y="1200150"/>
                </a:cubicBezTo>
                <a:cubicBezTo>
                  <a:pt x="3668105" y="1106713"/>
                  <a:pt x="3688189" y="1045034"/>
                  <a:pt x="3729012" y="942975"/>
                </a:cubicBezTo>
                <a:cubicBezTo>
                  <a:pt x="3738537" y="885825"/>
                  <a:pt x="3747223" y="828529"/>
                  <a:pt x="3757587" y="771525"/>
                </a:cubicBezTo>
                <a:cubicBezTo>
                  <a:pt x="3766275" y="723740"/>
                  <a:pt x="3786162" y="677218"/>
                  <a:pt x="3786162" y="628650"/>
                </a:cubicBezTo>
                <a:cubicBezTo>
                  <a:pt x="3786162" y="466445"/>
                  <a:pt x="3791003" y="301601"/>
                  <a:pt x="3757587" y="142875"/>
                </a:cubicBezTo>
                <a:cubicBezTo>
                  <a:pt x="3749226" y="103159"/>
                  <a:pt x="3614609" y="66641"/>
                  <a:pt x="3586137" y="57150"/>
                </a:cubicBezTo>
                <a:cubicBezTo>
                  <a:pt x="3364773" y="84821"/>
                  <a:pt x="3369818" y="28515"/>
                  <a:pt x="3271812" y="200025"/>
                </a:cubicBezTo>
                <a:cubicBezTo>
                  <a:pt x="3256868" y="226177"/>
                  <a:pt x="3252762" y="257175"/>
                  <a:pt x="3243237" y="285750"/>
                </a:cubicBezTo>
                <a:cubicBezTo>
                  <a:pt x="3252762" y="428625"/>
                  <a:pt x="3239015" y="574989"/>
                  <a:pt x="3271812" y="714375"/>
                </a:cubicBezTo>
                <a:cubicBezTo>
                  <a:pt x="3279678" y="747805"/>
                  <a:pt x="3323216" y="770299"/>
                  <a:pt x="3357537" y="771525"/>
                </a:cubicBezTo>
                <a:lnTo>
                  <a:pt x="4071912" y="742950"/>
                </a:lnTo>
                <a:cubicBezTo>
                  <a:pt x="4131918" y="722948"/>
                  <a:pt x="4199047" y="708926"/>
                  <a:pt x="4243362" y="657225"/>
                </a:cubicBezTo>
                <a:cubicBezTo>
                  <a:pt x="4304553" y="585835"/>
                  <a:pt x="4339874" y="481185"/>
                  <a:pt x="4386237" y="400050"/>
                </a:cubicBezTo>
                <a:cubicBezTo>
                  <a:pt x="4403276" y="370232"/>
                  <a:pt x="4424337" y="342900"/>
                  <a:pt x="4443387" y="314325"/>
                </a:cubicBezTo>
                <a:cubicBezTo>
                  <a:pt x="4483170" y="115410"/>
                  <a:pt x="4471962" y="220018"/>
                  <a:pt x="4471962" y="0"/>
                </a:cubicBezTo>
              </a:path>
            </a:pathLst>
          </a:custGeom>
          <a:noFill/>
          <a:ln w="22225">
            <a:solidFill>
              <a:srgbClr val="EED30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8" name="六角星 201"/>
          <p:cNvSpPr/>
          <p:nvPr/>
        </p:nvSpPr>
        <p:spPr>
          <a:xfrm flipH="1">
            <a:off x="4228928" y="1944478"/>
            <a:ext cx="70406" cy="66757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椭圆 318"/>
          <p:cNvSpPr/>
          <p:nvPr/>
        </p:nvSpPr>
        <p:spPr>
          <a:xfrm>
            <a:off x="821511" y="51587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0" name="椭圆 319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1" name="椭圆 320"/>
          <p:cNvSpPr/>
          <p:nvPr/>
        </p:nvSpPr>
        <p:spPr>
          <a:xfrm>
            <a:off x="1356406" y="538540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2" name="椭圆 321"/>
          <p:cNvSpPr/>
          <p:nvPr/>
        </p:nvSpPr>
        <p:spPr>
          <a:xfrm>
            <a:off x="232742" y="37430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3" name="十字星 322"/>
          <p:cNvSpPr/>
          <p:nvPr/>
        </p:nvSpPr>
        <p:spPr>
          <a:xfrm rot="18653404">
            <a:off x="545015" y="4084514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4" name="椭圆 323"/>
          <p:cNvSpPr/>
          <p:nvPr/>
        </p:nvSpPr>
        <p:spPr>
          <a:xfrm>
            <a:off x="1537098" y="307588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5" name="椭圆 324"/>
          <p:cNvSpPr/>
          <p:nvPr/>
        </p:nvSpPr>
        <p:spPr>
          <a:xfrm>
            <a:off x="1171712" y="317158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6" name="椭圆 325"/>
          <p:cNvSpPr/>
          <p:nvPr/>
        </p:nvSpPr>
        <p:spPr>
          <a:xfrm>
            <a:off x="657153" y="35793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7" name="椭圆 326"/>
          <p:cNvSpPr/>
          <p:nvPr/>
        </p:nvSpPr>
        <p:spPr>
          <a:xfrm>
            <a:off x="622631" y="283494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8" name="椭圆 327"/>
          <p:cNvSpPr/>
          <p:nvPr/>
        </p:nvSpPr>
        <p:spPr>
          <a:xfrm>
            <a:off x="1226073" y="256252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9" name="椭圆 328"/>
          <p:cNvSpPr/>
          <p:nvPr/>
        </p:nvSpPr>
        <p:spPr>
          <a:xfrm>
            <a:off x="552835" y="3209833"/>
            <a:ext cx="64347" cy="65487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1158140" y="3177598"/>
            <a:ext cx="491786" cy="439645"/>
            <a:chOff x="11158140" y="3177598"/>
            <a:chExt cx="491786" cy="439645"/>
          </a:xfrm>
        </p:grpSpPr>
        <p:cxnSp>
          <p:nvCxnSpPr>
            <p:cNvPr id="333" name="直接连接符 332"/>
            <p:cNvCxnSpPr/>
            <p:nvPr/>
          </p:nvCxnSpPr>
          <p:spPr>
            <a:xfrm rot="18553060" flipH="1">
              <a:off x="11105704" y="3374098"/>
              <a:ext cx="295581" cy="190710"/>
            </a:xfrm>
            <a:prstGeom prst="line">
              <a:avLst/>
            </a:prstGeom>
            <a:ln w="38100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/>
            <p:cNvCxnSpPr/>
            <p:nvPr/>
          </p:nvCxnSpPr>
          <p:spPr>
            <a:xfrm rot="18553060" flipH="1">
              <a:off x="11459524" y="3243006"/>
              <a:ext cx="59546" cy="321259"/>
            </a:xfrm>
            <a:prstGeom prst="line">
              <a:avLst/>
            </a:prstGeom>
            <a:ln w="38100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任意多边形 334"/>
            <p:cNvSpPr/>
            <p:nvPr/>
          </p:nvSpPr>
          <p:spPr>
            <a:xfrm rot="20793920">
              <a:off x="11213416" y="3177598"/>
              <a:ext cx="216515" cy="216516"/>
            </a:xfrm>
            <a:custGeom>
              <a:gdLst>
                <a:gd name="connsiteX0" fmla="*/ 1210359 w 2400300"/>
                <a:gd name="connsiteY0" fmla="*/ 1615311 h 2400300"/>
                <a:gd name="connsiteX1" fmla="*/ 1002756 w 2400300"/>
                <a:gd name="connsiteY1" fmla="*/ 1822914 h 2400300"/>
                <a:gd name="connsiteX2" fmla="*/ 1210359 w 2400300"/>
                <a:gd name="connsiteY2" fmla="*/ 2030517 h 2400300"/>
                <a:gd name="connsiteX3" fmla="*/ 1417962 w 2400300"/>
                <a:gd name="connsiteY3" fmla="*/ 1822914 h 2400300"/>
                <a:gd name="connsiteX4" fmla="*/ 1210359 w 2400300"/>
                <a:gd name="connsiteY4" fmla="*/ 1615311 h 2400300"/>
                <a:gd name="connsiteX5" fmla="*/ 1191894 w 2400300"/>
                <a:gd name="connsiteY5" fmla="*/ 354833 h 2400300"/>
                <a:gd name="connsiteX6" fmla="*/ 984291 w 2400300"/>
                <a:gd name="connsiteY6" fmla="*/ 562436 h 2400300"/>
                <a:gd name="connsiteX7" fmla="*/ 1191894 w 2400300"/>
                <a:gd name="connsiteY7" fmla="*/ 770039 h 2400300"/>
                <a:gd name="connsiteX8" fmla="*/ 1399497 w 2400300"/>
                <a:gd name="connsiteY8" fmla="*/ 562436 h 2400300"/>
                <a:gd name="connsiteX9" fmla="*/ 1191894 w 2400300"/>
                <a:gd name="connsiteY9" fmla="*/ 354833 h 2400300"/>
                <a:gd name="connsiteX10" fmla="*/ 1200150 w 2400300"/>
                <a:gd name="connsiteY10" fmla="*/ 0 h 2400300"/>
                <a:gd name="connsiteX11" fmla="*/ 2400300 w 2400300"/>
                <a:gd name="connsiteY11" fmla="*/ 1200150 h 2400300"/>
                <a:gd name="connsiteX12" fmla="*/ 1200150 w 2400300"/>
                <a:gd name="connsiteY12" fmla="*/ 2400300 h 2400300"/>
                <a:gd name="connsiteX13" fmla="*/ 0 w 2400300"/>
                <a:gd name="connsiteY13" fmla="*/ 1200150 h 2400300"/>
                <a:gd name="connsiteX14" fmla="*/ 1200150 w 2400300"/>
                <a:gd name="connsiteY14" fmla="*/ 0 h 24003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0300" h="2400300">
                  <a:moveTo>
                    <a:pt x="1210359" y="1615311"/>
                  </a:moveTo>
                  <a:cubicBezTo>
                    <a:pt x="1095703" y="1615311"/>
                    <a:pt x="1002756" y="1708258"/>
                    <a:pt x="1002756" y="1822914"/>
                  </a:cubicBezTo>
                  <a:cubicBezTo>
                    <a:pt x="1002756" y="1937570"/>
                    <a:pt x="1095703" y="2030517"/>
                    <a:pt x="1210359" y="2030517"/>
                  </a:cubicBezTo>
                  <a:cubicBezTo>
                    <a:pt x="1325015" y="2030517"/>
                    <a:pt x="1417962" y="1937570"/>
                    <a:pt x="1417962" y="1822914"/>
                  </a:cubicBezTo>
                  <a:cubicBezTo>
                    <a:pt x="1417962" y="1708258"/>
                    <a:pt x="1325015" y="1615311"/>
                    <a:pt x="1210359" y="1615311"/>
                  </a:cubicBezTo>
                  <a:close/>
                  <a:moveTo>
                    <a:pt x="1191894" y="354833"/>
                  </a:moveTo>
                  <a:cubicBezTo>
                    <a:pt x="1077238" y="354833"/>
                    <a:pt x="984291" y="447780"/>
                    <a:pt x="984291" y="562436"/>
                  </a:cubicBezTo>
                  <a:cubicBezTo>
                    <a:pt x="984291" y="677092"/>
                    <a:pt x="1077238" y="770039"/>
                    <a:pt x="1191894" y="770039"/>
                  </a:cubicBezTo>
                  <a:cubicBezTo>
                    <a:pt x="1306550" y="770039"/>
                    <a:pt x="1399497" y="677092"/>
                    <a:pt x="1399497" y="562436"/>
                  </a:cubicBezTo>
                  <a:cubicBezTo>
                    <a:pt x="1399497" y="447780"/>
                    <a:pt x="1306550" y="354833"/>
                    <a:pt x="1191894" y="354833"/>
                  </a:cubicBezTo>
                  <a:close/>
                  <a:moveTo>
                    <a:pt x="1200150" y="0"/>
                  </a:moveTo>
                  <a:cubicBezTo>
                    <a:pt x="1862975" y="0"/>
                    <a:pt x="2400300" y="537325"/>
                    <a:pt x="2400300" y="1200150"/>
                  </a:cubicBezTo>
                  <a:cubicBezTo>
                    <a:pt x="2400300" y="1862975"/>
                    <a:pt x="1862975" y="2400300"/>
                    <a:pt x="1200150" y="2400300"/>
                  </a:cubicBezTo>
                  <a:cubicBezTo>
                    <a:pt x="537325" y="2400300"/>
                    <a:pt x="0" y="1862975"/>
                    <a:pt x="0" y="1200150"/>
                  </a:cubicBezTo>
                  <a:cubicBezTo>
                    <a:pt x="0" y="537325"/>
                    <a:pt x="537325" y="0"/>
                    <a:pt x="1200150" y="0"/>
                  </a:cubicBezTo>
                  <a:close/>
                </a:path>
              </a:pathLst>
            </a:custGeom>
            <a:solidFill>
              <a:srgbClr val="AD3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6" name="直接连接符 335"/>
            <p:cNvCxnSpPr/>
            <p:nvPr/>
          </p:nvCxnSpPr>
          <p:spPr>
            <a:xfrm rot="20793920">
              <a:off x="11196032" y="3319000"/>
              <a:ext cx="266204" cy="0"/>
            </a:xfrm>
            <a:prstGeom prst="line">
              <a:avLst/>
            </a:prstGeom>
            <a:ln w="9525">
              <a:solidFill>
                <a:srgbClr val="EFD40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接连接符 336"/>
            <p:cNvCxnSpPr/>
            <p:nvPr/>
          </p:nvCxnSpPr>
          <p:spPr>
            <a:xfrm rot="20793920">
              <a:off x="11186179" y="3256097"/>
              <a:ext cx="266204" cy="0"/>
            </a:xfrm>
            <a:prstGeom prst="line">
              <a:avLst/>
            </a:prstGeom>
            <a:ln w="9525">
              <a:solidFill>
                <a:srgbClr val="EFD40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椭圆 338"/>
          <p:cNvSpPr/>
          <p:nvPr/>
        </p:nvSpPr>
        <p:spPr>
          <a:xfrm>
            <a:off x="243765" y="30147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椭圆 339"/>
          <p:cNvSpPr/>
          <p:nvPr/>
        </p:nvSpPr>
        <p:spPr>
          <a:xfrm>
            <a:off x="834224" y="115450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椭圆 340"/>
          <p:cNvSpPr/>
          <p:nvPr/>
        </p:nvSpPr>
        <p:spPr>
          <a:xfrm>
            <a:off x="649261" y="689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" name="椭圆 341"/>
          <p:cNvSpPr/>
          <p:nvPr/>
        </p:nvSpPr>
        <p:spPr>
          <a:xfrm>
            <a:off x="799623" y="12376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3" name="椭圆 342"/>
          <p:cNvSpPr/>
          <p:nvPr/>
        </p:nvSpPr>
        <p:spPr>
          <a:xfrm>
            <a:off x="258391" y="1191043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4" name="椭圆 343"/>
          <p:cNvSpPr/>
          <p:nvPr/>
        </p:nvSpPr>
        <p:spPr>
          <a:xfrm>
            <a:off x="11054813" y="16424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5" name="椭圆 344"/>
          <p:cNvSpPr/>
          <p:nvPr/>
        </p:nvSpPr>
        <p:spPr>
          <a:xfrm>
            <a:off x="11460309" y="20308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7" name="椭圆 346"/>
          <p:cNvSpPr/>
          <p:nvPr/>
        </p:nvSpPr>
        <p:spPr>
          <a:xfrm>
            <a:off x="11610671" y="14646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9" name="十字星 348"/>
          <p:cNvSpPr/>
          <p:nvPr/>
        </p:nvSpPr>
        <p:spPr>
          <a:xfrm rot="18653404">
            <a:off x="10963323" y="12651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" name="椭圆 349"/>
          <p:cNvSpPr/>
          <p:nvPr/>
        </p:nvSpPr>
        <p:spPr>
          <a:xfrm>
            <a:off x="11075461" y="7599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1" name="椭圆 350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" name="椭圆 351"/>
          <p:cNvSpPr/>
          <p:nvPr/>
        </p:nvSpPr>
        <p:spPr>
          <a:xfrm>
            <a:off x="8724244" y="3724906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" name="椭圆 352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" name="椭圆 353"/>
          <p:cNvSpPr/>
          <p:nvPr/>
        </p:nvSpPr>
        <p:spPr>
          <a:xfrm>
            <a:off x="8445191" y="424635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" name="椭圆 354"/>
          <p:cNvSpPr/>
          <p:nvPr/>
        </p:nvSpPr>
        <p:spPr>
          <a:xfrm>
            <a:off x="3554086" y="15336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" name="椭圆 355"/>
          <p:cNvSpPr/>
          <p:nvPr/>
        </p:nvSpPr>
        <p:spPr>
          <a:xfrm>
            <a:off x="417096" y="4550627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" name="椭圆 357"/>
          <p:cNvSpPr/>
          <p:nvPr/>
        </p:nvSpPr>
        <p:spPr>
          <a:xfrm>
            <a:off x="395233" y="51887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" name="椭圆 359"/>
          <p:cNvSpPr/>
          <p:nvPr/>
        </p:nvSpPr>
        <p:spPr>
          <a:xfrm>
            <a:off x="-1124543" y="600920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" name="椭圆 360"/>
          <p:cNvSpPr/>
          <p:nvPr/>
        </p:nvSpPr>
        <p:spPr>
          <a:xfrm>
            <a:off x="10888605" y="491538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2" name="椭圆 361"/>
          <p:cNvSpPr/>
          <p:nvPr/>
        </p:nvSpPr>
        <p:spPr>
          <a:xfrm>
            <a:off x="10824221" y="23625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3" name="椭圆 362"/>
          <p:cNvSpPr/>
          <p:nvPr/>
        </p:nvSpPr>
        <p:spPr>
          <a:xfrm>
            <a:off x="10842130" y="25806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4" name="椭圆 363"/>
          <p:cNvSpPr/>
          <p:nvPr/>
        </p:nvSpPr>
        <p:spPr>
          <a:xfrm flipV="1">
            <a:off x="11342920" y="51136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5" name="椭圆 364"/>
          <p:cNvSpPr/>
          <p:nvPr/>
        </p:nvSpPr>
        <p:spPr>
          <a:xfrm>
            <a:off x="11456890" y="4479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7" name="椭圆 366"/>
          <p:cNvSpPr/>
          <p:nvPr/>
        </p:nvSpPr>
        <p:spPr>
          <a:xfrm>
            <a:off x="11474799" y="46976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" name="椭圆 367"/>
          <p:cNvSpPr/>
          <p:nvPr/>
        </p:nvSpPr>
        <p:spPr>
          <a:xfrm>
            <a:off x="11776086" y="2792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9" name="椭圆 368"/>
          <p:cNvSpPr/>
          <p:nvPr/>
        </p:nvSpPr>
        <p:spPr>
          <a:xfrm>
            <a:off x="11950546" y="54935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" name="椭圆 369"/>
          <p:cNvSpPr/>
          <p:nvPr/>
        </p:nvSpPr>
        <p:spPr>
          <a:xfrm>
            <a:off x="12251833" y="35884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" name="椭圆 370"/>
          <p:cNvSpPr/>
          <p:nvPr/>
        </p:nvSpPr>
        <p:spPr>
          <a:xfrm flipH="1" flipV="1">
            <a:off x="11662654" y="72163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2" name="椭圆 371"/>
          <p:cNvSpPr/>
          <p:nvPr/>
        </p:nvSpPr>
        <p:spPr>
          <a:xfrm flipH="1" flipV="1">
            <a:off x="13059522" y="83795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" name="椭圆 372"/>
          <p:cNvSpPr/>
          <p:nvPr/>
        </p:nvSpPr>
        <p:spPr>
          <a:xfrm flipH="1">
            <a:off x="8716706" y="3909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7" name="椭圆 376"/>
          <p:cNvSpPr/>
          <p:nvPr/>
        </p:nvSpPr>
        <p:spPr>
          <a:xfrm>
            <a:off x="10821589" y="65334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8" name="椭圆 377"/>
          <p:cNvSpPr/>
          <p:nvPr/>
        </p:nvSpPr>
        <p:spPr>
          <a:xfrm>
            <a:off x="11865235" y="66725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0" name="椭圆 379"/>
          <p:cNvSpPr/>
          <p:nvPr/>
        </p:nvSpPr>
        <p:spPr>
          <a:xfrm>
            <a:off x="11290191" y="61728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2" name="椭圆 381"/>
          <p:cNvSpPr/>
          <p:nvPr/>
        </p:nvSpPr>
        <p:spPr>
          <a:xfrm>
            <a:off x="11244472" y="65271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5" name="椭圆 384"/>
          <p:cNvSpPr/>
          <p:nvPr/>
        </p:nvSpPr>
        <p:spPr>
          <a:xfrm>
            <a:off x="10169866" y="64416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6" name="椭圆 385"/>
          <p:cNvSpPr/>
          <p:nvPr/>
        </p:nvSpPr>
        <p:spPr>
          <a:xfrm>
            <a:off x="11944996" y="63832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1" name="十字星 390"/>
          <p:cNvSpPr/>
          <p:nvPr/>
        </p:nvSpPr>
        <p:spPr>
          <a:xfrm rot="18653404">
            <a:off x="1613989" y="2382861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rgbClr val="1C1831">
                <a:lumMod val="95000"/>
                <a:lumOff val="5000"/>
                <a:alpha val="95000"/>
              </a:srgbClr>
            </a:gs>
            <a:gs pos="53000">
              <a:srgbClr val="1C1831">
                <a:lumMod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3829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08136" y="734771"/>
            <a:ext cx="8736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>
                <a:solidFill>
                  <a:srgbClr val="C53B28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C</a:t>
            </a:r>
            <a:r>
              <a:rPr lang="en-US" altLang="zh-CN" sz="10000" b="1">
                <a:solidFill>
                  <a:srgbClr val="13A984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ON</a:t>
            </a:r>
            <a:r>
              <a:rPr lang="en-US" altLang="zh-CN" sz="10000" b="1">
                <a:solidFill>
                  <a:srgbClr val="C53B28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TE</a:t>
            </a:r>
            <a:r>
              <a:rPr lang="en-US" altLang="zh-CN" sz="10000" b="1">
                <a:solidFill>
                  <a:srgbClr val="D5BC08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NT</a:t>
            </a:r>
            <a:r>
              <a:rPr lang="en-US" altLang="zh-CN" sz="10000" b="1">
                <a:solidFill>
                  <a:srgbClr val="C53B28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S</a:t>
            </a:r>
            <a:endParaRPr lang="zh-CN" altLang="en-US" sz="10000" b="1">
              <a:solidFill>
                <a:srgbClr val="C53B28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120" y="3305888"/>
            <a:ext cx="2635443" cy="1327777"/>
            <a:chOff x="2405814" y="1269623"/>
            <a:chExt cx="7633918" cy="3846086"/>
          </a:xfrm>
        </p:grpSpPr>
        <p:sp>
          <p:nvSpPr>
            <p:cNvPr id="4" name="椭圆 3"/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0">
                  <a:solidFill>
                    <a:srgbClr val="AD331E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1</a:t>
              </a:r>
              <a:endParaRPr lang="zh-CN" altLang="en-US" sz="10000">
                <a:solidFill>
                  <a:srgbClr val="AD331E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rot="19595596">
              <a:off x="2405814" y="2256610"/>
              <a:ext cx="7633918" cy="2416101"/>
            </a:xfrm>
            <a:custGeom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-1" fmla="*/ 1329115 w 1398046"/>
                <a:gd name="connsiteY0-2" fmla="*/ 105057 h 424697"/>
                <a:gd name="connsiteX1-3" fmla="*/ 1398046 w 1398046"/>
                <a:gd name="connsiteY1-4" fmla="*/ 201724 h 424697"/>
                <a:gd name="connsiteX2-5" fmla="*/ 699023 w 1398046"/>
                <a:gd name="connsiteY2-6" fmla="*/ 424697 h 424697"/>
                <a:gd name="connsiteX3-7" fmla="*/ 0 w 1398046"/>
                <a:gd name="connsiteY3-8" fmla="*/ 201724 h 424697"/>
                <a:gd name="connsiteX4-9" fmla="*/ 308192 w 1398046"/>
                <a:gd name="connsiteY4-10" fmla="*/ 16832 h 424697"/>
                <a:gd name="connsiteX5-11" fmla="*/ 388472 w 1398046"/>
                <a:gd name="connsiteY5-12" fmla="*/ 0 h 424697"/>
                <a:gd name="connsiteX6-13" fmla="*/ 359914 w 1398046"/>
                <a:gd name="connsiteY6-14" fmla="*/ 39975 h 424697"/>
                <a:gd name="connsiteX7-15" fmla="*/ 360944 w 1398046"/>
                <a:gd name="connsiteY7-16" fmla="*/ 49585 h 424697"/>
                <a:gd name="connsiteX8-17" fmla="*/ 316180 w 1398046"/>
                <a:gd name="connsiteY8-18" fmla="*/ 62461 h 424697"/>
                <a:gd name="connsiteX9-19" fmla="*/ 157256 w 1398046"/>
                <a:gd name="connsiteY9-20" fmla="*/ 196217 h 424697"/>
                <a:gd name="connsiteX10-21" fmla="*/ 699856 w 1398046"/>
                <a:gd name="connsiteY10-22" fmla="*/ 385377 h 424697"/>
                <a:gd name="connsiteX11-23" fmla="*/ 1242456 w 1398046"/>
                <a:gd name="connsiteY11-24" fmla="*/ 196217 h 424697"/>
                <a:gd name="connsiteX12-25" fmla="*/ 1149788 w 1398046"/>
                <a:gd name="connsiteY12-26" fmla="*/ 90456 h 424697"/>
                <a:gd name="connsiteX13-27" fmla="*/ 1064688 w 1398046"/>
                <a:gd name="connsiteY13-28" fmla="*/ 56197 h 424697"/>
                <a:gd name="connsiteX14-29" fmla="*/ 1034154 w 1398046"/>
                <a:gd name="connsiteY14-30" fmla="*/ 48633 h 424697"/>
                <a:gd name="connsiteX15-31" fmla="*/ 1035489 w 1398046"/>
                <a:gd name="connsiteY15-32" fmla="*/ 33094 h 424697"/>
                <a:gd name="connsiteX16-33" fmla="*/ 1032557 w 1398046"/>
                <a:gd name="connsiteY16-34" fmla="*/ 5740 h 424697"/>
                <a:gd name="connsiteX17-35" fmla="*/ 1169031 w 1398046"/>
                <a:gd name="connsiteY17-36" fmla="*/ 36676 h 424697"/>
                <a:gd name="connsiteX18-37" fmla="*/ 1278664 w 1398046"/>
                <a:gd name="connsiteY18-38" fmla="*/ 77058 h 424697"/>
                <a:gd name="connsiteX19-39" fmla="*/ 1329115 w 1398046"/>
                <a:gd name="connsiteY19-40" fmla="*/ 105057 h 424697"/>
                <a:gd name="connsiteX0-41" fmla="*/ 1329115 w 1398046"/>
                <a:gd name="connsiteY0-42" fmla="*/ 105057 h 424697"/>
                <a:gd name="connsiteX1-43" fmla="*/ 1398046 w 1398046"/>
                <a:gd name="connsiteY1-44" fmla="*/ 201724 h 424697"/>
                <a:gd name="connsiteX2-45" fmla="*/ 699023 w 1398046"/>
                <a:gd name="connsiteY2-46" fmla="*/ 424697 h 424697"/>
                <a:gd name="connsiteX3-47" fmla="*/ 0 w 1398046"/>
                <a:gd name="connsiteY3-48" fmla="*/ 201724 h 424697"/>
                <a:gd name="connsiteX4-49" fmla="*/ 308192 w 1398046"/>
                <a:gd name="connsiteY4-50" fmla="*/ 16832 h 424697"/>
                <a:gd name="connsiteX5-51" fmla="*/ 388472 w 1398046"/>
                <a:gd name="connsiteY5-52" fmla="*/ 0 h 424697"/>
                <a:gd name="connsiteX6-53" fmla="*/ 362496 w 1398046"/>
                <a:gd name="connsiteY6-54" fmla="*/ 40217 h 424697"/>
                <a:gd name="connsiteX7-55" fmla="*/ 360944 w 1398046"/>
                <a:gd name="connsiteY7-56" fmla="*/ 49585 h 424697"/>
                <a:gd name="connsiteX8-57" fmla="*/ 316180 w 1398046"/>
                <a:gd name="connsiteY8-58" fmla="*/ 62461 h 424697"/>
                <a:gd name="connsiteX9-59" fmla="*/ 157256 w 1398046"/>
                <a:gd name="connsiteY9-60" fmla="*/ 196217 h 424697"/>
                <a:gd name="connsiteX10-61" fmla="*/ 699856 w 1398046"/>
                <a:gd name="connsiteY10-62" fmla="*/ 385377 h 424697"/>
                <a:gd name="connsiteX11-63" fmla="*/ 1242456 w 1398046"/>
                <a:gd name="connsiteY11-64" fmla="*/ 196217 h 424697"/>
                <a:gd name="connsiteX12-65" fmla="*/ 1149788 w 1398046"/>
                <a:gd name="connsiteY12-66" fmla="*/ 90456 h 424697"/>
                <a:gd name="connsiteX13-67" fmla="*/ 1064688 w 1398046"/>
                <a:gd name="connsiteY13-68" fmla="*/ 56197 h 424697"/>
                <a:gd name="connsiteX14-69" fmla="*/ 1034154 w 1398046"/>
                <a:gd name="connsiteY14-70" fmla="*/ 48633 h 424697"/>
                <a:gd name="connsiteX15-71" fmla="*/ 1035489 w 1398046"/>
                <a:gd name="connsiteY15-72" fmla="*/ 33094 h 424697"/>
                <a:gd name="connsiteX16-73" fmla="*/ 1032557 w 1398046"/>
                <a:gd name="connsiteY16-74" fmla="*/ 5740 h 424697"/>
                <a:gd name="connsiteX17-75" fmla="*/ 1169031 w 1398046"/>
                <a:gd name="connsiteY17-76" fmla="*/ 36676 h 424697"/>
                <a:gd name="connsiteX18-77" fmla="*/ 1278664 w 1398046"/>
                <a:gd name="connsiteY18-78" fmla="*/ 77058 h 424697"/>
                <a:gd name="connsiteX19-79" fmla="*/ 1329115 w 1398046"/>
                <a:gd name="connsiteY19-80" fmla="*/ 105057 h 424697"/>
                <a:gd name="connsiteX0-81" fmla="*/ 1329115 w 1398046"/>
                <a:gd name="connsiteY0-82" fmla="*/ 105791 h 425431"/>
                <a:gd name="connsiteX1-83" fmla="*/ 1398046 w 1398046"/>
                <a:gd name="connsiteY1-84" fmla="*/ 202458 h 425431"/>
                <a:gd name="connsiteX2-85" fmla="*/ 699023 w 1398046"/>
                <a:gd name="connsiteY2-86" fmla="*/ 425431 h 425431"/>
                <a:gd name="connsiteX3-87" fmla="*/ 0 w 1398046"/>
                <a:gd name="connsiteY3-88" fmla="*/ 202458 h 425431"/>
                <a:gd name="connsiteX4-89" fmla="*/ 308192 w 1398046"/>
                <a:gd name="connsiteY4-90" fmla="*/ 17566 h 425431"/>
                <a:gd name="connsiteX5-91" fmla="*/ 388472 w 1398046"/>
                <a:gd name="connsiteY5-92" fmla="*/ 734 h 425431"/>
                <a:gd name="connsiteX6-93" fmla="*/ 362496 w 1398046"/>
                <a:gd name="connsiteY6-94" fmla="*/ 40951 h 425431"/>
                <a:gd name="connsiteX7-95" fmla="*/ 360944 w 1398046"/>
                <a:gd name="connsiteY7-96" fmla="*/ 50319 h 425431"/>
                <a:gd name="connsiteX8-97" fmla="*/ 316180 w 1398046"/>
                <a:gd name="connsiteY8-98" fmla="*/ 63195 h 425431"/>
                <a:gd name="connsiteX9-99" fmla="*/ 157256 w 1398046"/>
                <a:gd name="connsiteY9-100" fmla="*/ 196951 h 425431"/>
                <a:gd name="connsiteX10-101" fmla="*/ 699856 w 1398046"/>
                <a:gd name="connsiteY10-102" fmla="*/ 386111 h 425431"/>
                <a:gd name="connsiteX11-103" fmla="*/ 1242456 w 1398046"/>
                <a:gd name="connsiteY11-104" fmla="*/ 196951 h 425431"/>
                <a:gd name="connsiteX12-105" fmla="*/ 1149788 w 1398046"/>
                <a:gd name="connsiteY12-106" fmla="*/ 91190 h 425431"/>
                <a:gd name="connsiteX13-107" fmla="*/ 1064688 w 1398046"/>
                <a:gd name="connsiteY13-108" fmla="*/ 56931 h 425431"/>
                <a:gd name="connsiteX14-109" fmla="*/ 1034154 w 1398046"/>
                <a:gd name="connsiteY14-110" fmla="*/ 49367 h 425431"/>
                <a:gd name="connsiteX15-111" fmla="*/ 1035489 w 1398046"/>
                <a:gd name="connsiteY15-112" fmla="*/ 33828 h 425431"/>
                <a:gd name="connsiteX16-113" fmla="*/ 1015744 w 1398046"/>
                <a:gd name="connsiteY16-114" fmla="*/ 0 h 425431"/>
                <a:gd name="connsiteX17-115" fmla="*/ 1169031 w 1398046"/>
                <a:gd name="connsiteY17-116" fmla="*/ 37410 h 425431"/>
                <a:gd name="connsiteX18-117" fmla="*/ 1278664 w 1398046"/>
                <a:gd name="connsiteY18-118" fmla="*/ 77792 h 425431"/>
                <a:gd name="connsiteX19-119" fmla="*/ 1329115 w 1398046"/>
                <a:gd name="connsiteY19-120" fmla="*/ 105791 h 4254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08981" y="2842536"/>
            <a:ext cx="2300797" cy="2341564"/>
            <a:chOff x="3705491" y="1288620"/>
            <a:chExt cx="4403046" cy="4481061"/>
          </a:xfrm>
        </p:grpSpPr>
        <p:grpSp>
          <p:nvGrpSpPr>
            <p:cNvPr id="9" name="组合 8"/>
            <p:cNvGrpSpPr/>
            <p:nvPr/>
          </p:nvGrpSpPr>
          <p:grpSpPr>
            <a:xfrm>
              <a:off x="3705491" y="1288620"/>
              <a:ext cx="4403046" cy="4481061"/>
              <a:chOff x="5481310" y="266056"/>
              <a:chExt cx="1557412" cy="158500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5481310" y="266056"/>
                <a:ext cx="1557412" cy="1585007"/>
                <a:chOff x="2497520" y="219311"/>
                <a:chExt cx="4045348" cy="4045348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3169533" y="983866"/>
                  <a:ext cx="2540416" cy="2540416"/>
                </a:xfrm>
                <a:prstGeom prst="ellipse">
                  <a:avLst/>
                </a:prstGeom>
                <a:solidFill>
                  <a:srgbClr val="13A9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 rot="19835776">
                  <a:off x="2497520" y="1428867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C40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 rot="18406388">
                  <a:off x="2465244" y="1584760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FD4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" name="椭圆 11"/>
              <p:cNvSpPr/>
              <p:nvPr/>
            </p:nvSpPr>
            <p:spPr>
              <a:xfrm>
                <a:off x="5691977" y="1558796"/>
                <a:ext cx="172310" cy="175359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6655367" y="369917"/>
                <a:ext cx="112756" cy="114752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6811590" y="374110"/>
                <a:ext cx="70814" cy="7206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5603598" y="1154338"/>
                <a:ext cx="70814" cy="7206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6783673" y="798077"/>
                <a:ext cx="109926" cy="111871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5024244" y="2013522"/>
              <a:ext cx="1505337" cy="259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0">
                  <a:solidFill>
                    <a:srgbClr val="292542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2</a:t>
              </a:r>
              <a:endParaRPr lang="zh-CN" altLang="en-US" sz="10000">
                <a:solidFill>
                  <a:srgbClr val="292542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085139" y="3201477"/>
            <a:ext cx="2565516" cy="1781199"/>
            <a:chOff x="3560125" y="1780966"/>
            <a:chExt cx="4287452" cy="2976713"/>
          </a:xfrm>
        </p:grpSpPr>
        <p:grpSp>
          <p:nvGrpSpPr>
            <p:cNvPr id="21" name="组合 20"/>
            <p:cNvGrpSpPr/>
            <p:nvPr/>
          </p:nvGrpSpPr>
          <p:grpSpPr>
            <a:xfrm>
              <a:off x="4642128" y="1780966"/>
              <a:ext cx="2665200" cy="2712427"/>
              <a:chOff x="2733111" y="3302594"/>
              <a:chExt cx="748987" cy="748987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733111" y="3302594"/>
                <a:ext cx="748987" cy="74898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2778776" y="3385494"/>
                <a:ext cx="551747" cy="666087"/>
                <a:chOff x="3103425" y="3016397"/>
                <a:chExt cx="280889" cy="567580"/>
              </a:xfrm>
            </p:grpSpPr>
            <p:sp>
              <p:nvSpPr>
                <p:cNvPr id="24" name="Freeform 22"/>
                <p:cNvSpPr/>
                <p:nvPr/>
              </p:nvSpPr>
              <p:spPr bwMode="auto">
                <a:xfrm>
                  <a:off x="3103425" y="3076446"/>
                  <a:ext cx="211149" cy="507531"/>
                </a:xfrm>
                <a:custGeom>
                  <a:gdLst>
                    <a:gd name="T0" fmla="*/ 18 w 45"/>
                    <a:gd name="T1" fmla="*/ 6 h 109"/>
                    <a:gd name="T2" fmla="*/ 18 w 45"/>
                    <a:gd name="T3" fmla="*/ 3 h 109"/>
                    <a:gd name="T4" fmla="*/ 22 w 45"/>
                    <a:gd name="T5" fmla="*/ 8 h 109"/>
                    <a:gd name="T6" fmla="*/ 23 w 45"/>
                    <a:gd name="T7" fmla="*/ 0 h 109"/>
                    <a:gd name="T8" fmla="*/ 28 w 45"/>
                    <a:gd name="T9" fmla="*/ 2 h 109"/>
                    <a:gd name="T10" fmla="*/ 32 w 45"/>
                    <a:gd name="T11" fmla="*/ 5 h 109"/>
                    <a:gd name="T12" fmla="*/ 34 w 45"/>
                    <a:gd name="T13" fmla="*/ 8 h 109"/>
                    <a:gd name="T14" fmla="*/ 32 w 45"/>
                    <a:gd name="T15" fmla="*/ 9 h 109"/>
                    <a:gd name="T16" fmla="*/ 28 w 45"/>
                    <a:gd name="T17" fmla="*/ 11 h 109"/>
                    <a:gd name="T18" fmla="*/ 28 w 45"/>
                    <a:gd name="T19" fmla="*/ 6 h 109"/>
                    <a:gd name="T20" fmla="*/ 25 w 45"/>
                    <a:gd name="T21" fmla="*/ 6 h 109"/>
                    <a:gd name="T22" fmla="*/ 21 w 45"/>
                    <a:gd name="T23" fmla="*/ 11 h 109"/>
                    <a:gd name="T24" fmla="*/ 17 w 45"/>
                    <a:gd name="T25" fmla="*/ 16 h 109"/>
                    <a:gd name="T26" fmla="*/ 21 w 45"/>
                    <a:gd name="T27" fmla="*/ 20 h 109"/>
                    <a:gd name="T28" fmla="*/ 24 w 45"/>
                    <a:gd name="T29" fmla="*/ 20 h 109"/>
                    <a:gd name="T30" fmla="*/ 25 w 45"/>
                    <a:gd name="T31" fmla="*/ 13 h 109"/>
                    <a:gd name="T32" fmla="*/ 29 w 45"/>
                    <a:gd name="T33" fmla="*/ 14 h 109"/>
                    <a:gd name="T34" fmla="*/ 31 w 45"/>
                    <a:gd name="T35" fmla="*/ 15 h 109"/>
                    <a:gd name="T36" fmla="*/ 34 w 45"/>
                    <a:gd name="T37" fmla="*/ 22 h 109"/>
                    <a:gd name="T38" fmla="*/ 37 w 45"/>
                    <a:gd name="T39" fmla="*/ 27 h 109"/>
                    <a:gd name="T40" fmla="*/ 35 w 45"/>
                    <a:gd name="T41" fmla="*/ 28 h 109"/>
                    <a:gd name="T42" fmla="*/ 32 w 45"/>
                    <a:gd name="T43" fmla="*/ 25 h 109"/>
                    <a:gd name="T44" fmla="*/ 32 w 45"/>
                    <a:gd name="T45" fmla="*/ 29 h 109"/>
                    <a:gd name="T46" fmla="*/ 27 w 45"/>
                    <a:gd name="T47" fmla="*/ 31 h 109"/>
                    <a:gd name="T48" fmla="*/ 24 w 45"/>
                    <a:gd name="T49" fmla="*/ 37 h 109"/>
                    <a:gd name="T50" fmla="*/ 20 w 45"/>
                    <a:gd name="T51" fmla="*/ 42 h 109"/>
                    <a:gd name="T52" fmla="*/ 19 w 45"/>
                    <a:gd name="T53" fmla="*/ 43 h 109"/>
                    <a:gd name="T54" fmla="*/ 13 w 45"/>
                    <a:gd name="T55" fmla="*/ 43 h 109"/>
                    <a:gd name="T56" fmla="*/ 14 w 45"/>
                    <a:gd name="T57" fmla="*/ 48 h 109"/>
                    <a:gd name="T58" fmla="*/ 19 w 45"/>
                    <a:gd name="T59" fmla="*/ 53 h 109"/>
                    <a:gd name="T60" fmla="*/ 21 w 45"/>
                    <a:gd name="T61" fmla="*/ 58 h 109"/>
                    <a:gd name="T62" fmla="*/ 25 w 45"/>
                    <a:gd name="T63" fmla="*/ 55 h 109"/>
                    <a:gd name="T64" fmla="*/ 29 w 45"/>
                    <a:gd name="T65" fmla="*/ 56 h 109"/>
                    <a:gd name="T66" fmla="*/ 36 w 45"/>
                    <a:gd name="T67" fmla="*/ 64 h 109"/>
                    <a:gd name="T68" fmla="*/ 41 w 45"/>
                    <a:gd name="T69" fmla="*/ 66 h 109"/>
                    <a:gd name="T70" fmla="*/ 45 w 45"/>
                    <a:gd name="T71" fmla="*/ 70 h 109"/>
                    <a:gd name="T72" fmla="*/ 43 w 45"/>
                    <a:gd name="T73" fmla="*/ 75 h 109"/>
                    <a:gd name="T74" fmla="*/ 42 w 45"/>
                    <a:gd name="T75" fmla="*/ 82 h 109"/>
                    <a:gd name="T76" fmla="*/ 38 w 45"/>
                    <a:gd name="T77" fmla="*/ 86 h 109"/>
                    <a:gd name="T78" fmla="*/ 35 w 45"/>
                    <a:gd name="T79" fmla="*/ 90 h 109"/>
                    <a:gd name="T80" fmla="*/ 32 w 45"/>
                    <a:gd name="T81" fmla="*/ 94 h 109"/>
                    <a:gd name="T82" fmla="*/ 30 w 45"/>
                    <a:gd name="T83" fmla="*/ 102 h 109"/>
                    <a:gd name="T84" fmla="*/ 29 w 45"/>
                    <a:gd name="T85" fmla="*/ 107 h 109"/>
                    <a:gd name="T86" fmla="*/ 27 w 45"/>
                    <a:gd name="T87" fmla="*/ 107 h 109"/>
                    <a:gd name="T88" fmla="*/ 25 w 45"/>
                    <a:gd name="T89" fmla="*/ 104 h 109"/>
                    <a:gd name="T90" fmla="*/ 24 w 45"/>
                    <a:gd name="T91" fmla="*/ 96 h 109"/>
                    <a:gd name="T92" fmla="*/ 26 w 45"/>
                    <a:gd name="T93" fmla="*/ 88 h 109"/>
                    <a:gd name="T94" fmla="*/ 26 w 45"/>
                    <a:gd name="T95" fmla="*/ 81 h 109"/>
                    <a:gd name="T96" fmla="*/ 22 w 45"/>
                    <a:gd name="T97" fmla="*/ 74 h 109"/>
                    <a:gd name="T98" fmla="*/ 20 w 45"/>
                    <a:gd name="T99" fmla="*/ 68 h 109"/>
                    <a:gd name="T100" fmla="*/ 21 w 45"/>
                    <a:gd name="T101" fmla="*/ 61 h 109"/>
                    <a:gd name="T102" fmla="*/ 17 w 45"/>
                    <a:gd name="T103" fmla="*/ 57 h 109"/>
                    <a:gd name="T104" fmla="*/ 14 w 45"/>
                    <a:gd name="T105" fmla="*/ 55 h 109"/>
                    <a:gd name="T106" fmla="*/ 6 w 45"/>
                    <a:gd name="T107" fmla="*/ 48 h 109"/>
                    <a:gd name="T108" fmla="*/ 5 w 45"/>
                    <a:gd name="T109" fmla="*/ 47 h 109"/>
                    <a:gd name="T110" fmla="*/ 2 w 45"/>
                    <a:gd name="T111" fmla="*/ 43 h 109"/>
                    <a:gd name="T112" fmla="*/ 15 w 45"/>
                    <a:gd name="T113" fmla="*/ 7 h 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5" h="109">
                      <a:moveTo>
                        <a:pt x="15" y="7"/>
                      </a:move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7" y="7"/>
                        <a:pt x="17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5"/>
                        <a:pt x="18" y="4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20" y="2"/>
                        <a:pt x="19" y="4"/>
                        <a:pt x="20" y="3"/>
                      </a:cubicBezTo>
                      <a:cubicBezTo>
                        <a:pt x="21" y="5"/>
                        <a:pt x="21" y="5"/>
                        <a:pt x="22" y="6"/>
                      </a:cubicBezTo>
                      <a:cubicBezTo>
                        <a:pt x="22" y="7"/>
                        <a:pt x="21" y="7"/>
                        <a:pt x="22" y="8"/>
                      </a:cubicBezTo>
                      <a:cubicBezTo>
                        <a:pt x="22" y="7"/>
                        <a:pt x="23" y="6"/>
                        <a:pt x="23" y="6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0" y="4"/>
                        <a:pt x="22" y="1"/>
                        <a:pt x="23" y="0"/>
                      </a:cubicBezTo>
                      <a:cubicBezTo>
                        <a:pt x="24" y="0"/>
                        <a:pt x="24" y="1"/>
                        <a:pt x="24" y="2"/>
                      </a:cubicBezTo>
                      <a:cubicBezTo>
                        <a:pt x="24" y="1"/>
                        <a:pt x="26" y="0"/>
                        <a:pt x="26" y="2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3"/>
                        <a:pt x="31" y="3"/>
                        <a:pt x="31" y="3"/>
                      </a:cubicBezTo>
                      <a:cubicBezTo>
                        <a:pt x="31" y="4"/>
                        <a:pt x="32" y="4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3" y="7"/>
                        <a:pt x="34" y="7"/>
                      </a:cubicBezTo>
                      <a:cubicBezTo>
                        <a:pt x="34" y="7"/>
                        <a:pt x="34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3" y="9"/>
                        <a:pt x="33" y="10"/>
                        <a:pt x="33" y="11"/>
                      </a:cubicBezTo>
                      <a:cubicBezTo>
                        <a:pt x="33" y="10"/>
                        <a:pt x="32" y="10"/>
                        <a:pt x="32" y="9"/>
                      </a:cubicBezTo>
                      <a:cubicBezTo>
                        <a:pt x="32" y="10"/>
                        <a:pt x="32" y="10"/>
                        <a:pt x="32" y="11"/>
                      </a:cubicBezTo>
                      <a:cubicBezTo>
                        <a:pt x="32" y="13"/>
                        <a:pt x="31" y="13"/>
                        <a:pt x="32" y="14"/>
                      </a:cubicBezTo>
                      <a:cubicBezTo>
                        <a:pt x="30" y="14"/>
                        <a:pt x="29" y="12"/>
                        <a:pt x="28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9"/>
                        <a:pt x="28" y="10"/>
                        <a:pt x="29" y="8"/>
                      </a:cubicBezTo>
                      <a:cubicBezTo>
                        <a:pt x="29" y="6"/>
                        <a:pt x="27" y="7"/>
                        <a:pt x="28" y="6"/>
                      </a:cubicBezTo>
                      <a:cubicBezTo>
                        <a:pt x="27" y="6"/>
                        <a:pt x="26" y="5"/>
                        <a:pt x="26" y="6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4" y="9"/>
                        <a:pt x="23" y="9"/>
                        <a:pt x="21" y="10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0" y="11"/>
                        <a:pt x="20" y="12"/>
                        <a:pt x="19" y="13"/>
                      </a:cubicBezTo>
                      <a:cubicBezTo>
                        <a:pt x="19" y="13"/>
                        <a:pt x="18" y="14"/>
                        <a:pt x="17" y="15"/>
                      </a:cubicBezTo>
                      <a:cubicBezTo>
                        <a:pt x="17" y="15"/>
                        <a:pt x="18" y="16"/>
                        <a:pt x="17" y="16"/>
                      </a:cubicBezTo>
                      <a:cubicBezTo>
                        <a:pt x="17" y="17"/>
                        <a:pt x="18" y="16"/>
                        <a:pt x="18" y="18"/>
                      </a:cubicBezTo>
                      <a:cubicBezTo>
                        <a:pt x="19" y="18"/>
                        <a:pt x="20" y="19"/>
                        <a:pt x="20" y="20"/>
                      </a:cubicBezTo>
                      <a:cubicBezTo>
                        <a:pt x="21" y="20"/>
                        <a:pt x="21" y="19"/>
                        <a:pt x="21" y="20"/>
                      </a:cubicBezTo>
                      <a:cubicBezTo>
                        <a:pt x="22" y="20"/>
                        <a:pt x="22" y="19"/>
                        <a:pt x="22" y="20"/>
                      </a:cubicBezTo>
                      <a:cubicBezTo>
                        <a:pt x="22" y="21"/>
                        <a:pt x="23" y="22"/>
                        <a:pt x="23" y="23"/>
                      </a:cubicBezTo>
                      <a:cubicBezTo>
                        <a:pt x="23" y="22"/>
                        <a:pt x="23" y="20"/>
                        <a:pt x="24" y="20"/>
                      </a:cubicBezTo>
                      <a:cubicBezTo>
                        <a:pt x="24" y="19"/>
                        <a:pt x="24" y="20"/>
                        <a:pt x="23" y="19"/>
                      </a:cubicBezTo>
                      <a:cubicBezTo>
                        <a:pt x="24" y="18"/>
                        <a:pt x="24" y="19"/>
                        <a:pt x="25" y="19"/>
                      </a:cubicBezTo>
                      <a:cubicBezTo>
                        <a:pt x="24" y="17"/>
                        <a:pt x="25" y="15"/>
                        <a:pt x="25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8" y="13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6"/>
                      </a:cubicBezTo>
                      <a:cubicBezTo>
                        <a:pt x="29" y="17"/>
                        <a:pt x="31" y="16"/>
                        <a:pt x="31" y="17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3" y="15"/>
                        <a:pt x="32" y="17"/>
                        <a:pt x="33" y="18"/>
                      </a:cubicBezTo>
                      <a:cubicBezTo>
                        <a:pt x="33" y="18"/>
                        <a:pt x="33" y="19"/>
                        <a:pt x="33" y="19"/>
                      </a:cubicBezTo>
                      <a:cubicBezTo>
                        <a:pt x="33" y="20"/>
                        <a:pt x="34" y="20"/>
                        <a:pt x="34" y="22"/>
                      </a:cubicBez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3"/>
                        <a:pt x="35" y="23"/>
                        <a:pt x="35" y="25"/>
                      </a:cubicBezTo>
                      <a:cubicBezTo>
                        <a:pt x="36" y="26"/>
                        <a:pt x="36" y="27"/>
                        <a:pt x="37" y="27"/>
                      </a:cubicBezTo>
                      <a:cubicBezTo>
                        <a:pt x="36" y="27"/>
                        <a:pt x="37" y="28"/>
                        <a:pt x="37" y="29"/>
                      </a:cubicBezTo>
                      <a:cubicBezTo>
                        <a:pt x="36" y="29"/>
                        <a:pt x="35" y="28"/>
                        <a:pt x="35" y="29"/>
                      </a:cubicBezTo>
                      <a:cubicBezTo>
                        <a:pt x="35" y="29"/>
                        <a:pt x="35" y="28"/>
                        <a:pt x="35" y="28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33" y="26"/>
                        <a:pt x="34" y="25"/>
                        <a:pt x="35" y="24"/>
                      </a:cubicBezTo>
                      <a:cubicBezTo>
                        <a:pt x="34" y="23"/>
                        <a:pt x="33" y="26"/>
                        <a:pt x="32" y="25"/>
                      </a:cubicBezTo>
                      <a:cubicBezTo>
                        <a:pt x="32" y="26"/>
                        <a:pt x="32" y="25"/>
                        <a:pt x="32" y="26"/>
                      </a:cubicBezTo>
                      <a:cubicBezTo>
                        <a:pt x="31" y="26"/>
                        <a:pt x="31" y="26"/>
                        <a:pt x="31" y="27"/>
                      </a:cubicBezTo>
                      <a:cubicBezTo>
                        <a:pt x="30" y="28"/>
                        <a:pt x="32" y="28"/>
                        <a:pt x="32" y="29"/>
                      </a:cubicBezTo>
                      <a:cubicBezTo>
                        <a:pt x="32" y="29"/>
                        <a:pt x="31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29" y="30"/>
                        <a:pt x="28" y="30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5" y="34"/>
                      </a:cubicBezTo>
                      <a:cubicBezTo>
                        <a:pt x="25" y="35"/>
                        <a:pt x="24" y="35"/>
                        <a:pt x="24" y="37"/>
                      </a:cubicBezTo>
                      <a:cubicBezTo>
                        <a:pt x="24" y="37"/>
                        <a:pt x="24" y="37"/>
                        <a:pt x="23" y="37"/>
                      </a:cubicBezTo>
                      <a:cubicBezTo>
                        <a:pt x="24" y="38"/>
                        <a:pt x="24" y="38"/>
                        <a:pt x="23" y="38"/>
                      </a:cubicBezTo>
                      <a:cubicBezTo>
                        <a:pt x="22" y="39"/>
                        <a:pt x="21" y="40"/>
                        <a:pt x="20" y="42"/>
                      </a:cubicBezTo>
                      <a:cubicBezTo>
                        <a:pt x="20" y="42"/>
                        <a:pt x="21" y="43"/>
                        <a:pt x="21" y="43"/>
                      </a:cubicBezTo>
                      <a:cubicBezTo>
                        <a:pt x="21" y="44"/>
                        <a:pt x="21" y="44"/>
                        <a:pt x="21" y="46"/>
                      </a:cubicBezTo>
                      <a:cubicBezTo>
                        <a:pt x="20" y="46"/>
                        <a:pt x="19" y="45"/>
                        <a:pt x="19" y="43"/>
                      </a:cubicBezTo>
                      <a:cubicBezTo>
                        <a:pt x="19" y="42"/>
                        <a:pt x="18" y="43"/>
                        <a:pt x="17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2"/>
                        <a:pt x="13" y="43"/>
                      </a:cubicBezTo>
                      <a:cubicBezTo>
                        <a:pt x="13" y="43"/>
                        <a:pt x="12" y="43"/>
                        <a:pt x="11" y="44"/>
                      </a:cubicBezTo>
                      <a:cubicBezTo>
                        <a:pt x="12" y="46"/>
                        <a:pt x="10" y="51"/>
                        <a:pt x="13" y="51"/>
                      </a:cubicBezTo>
                      <a:cubicBezTo>
                        <a:pt x="14" y="50"/>
                        <a:pt x="14" y="49"/>
                        <a:pt x="14" y="48"/>
                      </a:cubicBezTo>
                      <a:cubicBezTo>
                        <a:pt x="15" y="48"/>
                        <a:pt x="15" y="48"/>
                        <a:pt x="17" y="48"/>
                      </a:cubicBezTo>
                      <a:cubicBezTo>
                        <a:pt x="17" y="50"/>
                        <a:pt x="16" y="51"/>
                        <a:pt x="16" y="52"/>
                      </a:cubicBezTo>
                      <a:cubicBezTo>
                        <a:pt x="17" y="52"/>
                        <a:pt x="18" y="52"/>
                        <a:pt x="19" y="53"/>
                      </a:cubicBezTo>
                      <a:cubicBezTo>
                        <a:pt x="19" y="55"/>
                        <a:pt x="18" y="56"/>
                        <a:pt x="19" y="57"/>
                      </a:cubicBezTo>
                      <a:cubicBezTo>
                        <a:pt x="19" y="57"/>
                        <a:pt x="20" y="57"/>
                        <a:pt x="20" y="56"/>
                      </a:cubicBezTo>
                      <a:cubicBezTo>
                        <a:pt x="21" y="56"/>
                        <a:pt x="21" y="57"/>
                        <a:pt x="21" y="58"/>
                      </a:cubicBezTo>
                      <a:cubicBezTo>
                        <a:pt x="22" y="57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4"/>
                        <a:pt x="26" y="55"/>
                      </a:cubicBezTo>
                      <a:cubicBezTo>
                        <a:pt x="27" y="56"/>
                        <a:pt x="28" y="56"/>
                        <a:pt x="28" y="57"/>
                      </a:cubicBezTo>
                      <a:cubicBezTo>
                        <a:pt x="28" y="57"/>
                        <a:pt x="28" y="56"/>
                        <a:pt x="29" y="56"/>
                      </a:cubicBezTo>
                      <a:cubicBezTo>
                        <a:pt x="30" y="57"/>
                        <a:pt x="31" y="57"/>
                        <a:pt x="32" y="58"/>
                      </a:cubicBezTo>
                      <a:cubicBezTo>
                        <a:pt x="32" y="59"/>
                        <a:pt x="33" y="60"/>
                        <a:pt x="33" y="60"/>
                      </a:cubicBezTo>
                      <a:cubicBezTo>
                        <a:pt x="36" y="59"/>
                        <a:pt x="37" y="63"/>
                        <a:pt x="36" y="64"/>
                      </a:cubicBezTo>
                      <a:cubicBezTo>
                        <a:pt x="36" y="65"/>
                        <a:pt x="37" y="64"/>
                        <a:pt x="38" y="64"/>
                      </a:cubicBezTo>
                      <a:cubicBezTo>
                        <a:pt x="38" y="66"/>
                        <a:pt x="39" y="65"/>
                        <a:pt x="40" y="66"/>
                      </a:cubicBezTo>
                      <a:cubicBezTo>
                        <a:pt x="40" y="66"/>
                        <a:pt x="41" y="66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4" y="67"/>
                        <a:pt x="44" y="67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1"/>
                      </a:cubicBezTo>
                      <a:cubicBezTo>
                        <a:pt x="44" y="72"/>
                        <a:pt x="45" y="72"/>
                        <a:pt x="44" y="73"/>
                      </a:cubicBezTo>
                      <a:cubicBezTo>
                        <a:pt x="44" y="74"/>
                        <a:pt x="43" y="74"/>
                        <a:pt x="43" y="7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76"/>
                        <a:pt x="42" y="76"/>
                        <a:pt x="42" y="77"/>
                      </a:cubicBezTo>
                      <a:cubicBezTo>
                        <a:pt x="43" y="78"/>
                        <a:pt x="42" y="80"/>
                        <a:pt x="42" y="82"/>
                      </a:cubicBezTo>
                      <a:cubicBezTo>
                        <a:pt x="41" y="82"/>
                        <a:pt x="41" y="82"/>
                        <a:pt x="39" y="83"/>
                      </a:cubicBezTo>
                      <a:cubicBezTo>
                        <a:pt x="39" y="83"/>
                        <a:pt x="39" y="84"/>
                        <a:pt x="38" y="84"/>
                      </a:cubicBezTo>
                      <a:cubicBezTo>
                        <a:pt x="38" y="85"/>
                        <a:pt x="38" y="85"/>
                        <a:pt x="38" y="86"/>
                      </a:cubicBezTo>
                      <a:cubicBezTo>
                        <a:pt x="38" y="87"/>
                        <a:pt x="37" y="87"/>
                        <a:pt x="37" y="89"/>
                      </a:cubicBezTo>
                      <a:cubicBezTo>
                        <a:pt x="36" y="89"/>
                        <a:pt x="36" y="90"/>
                        <a:pt x="36" y="90"/>
                      </a:cubicBezTo>
                      <a:cubicBezTo>
                        <a:pt x="36" y="90"/>
                        <a:pt x="35" y="90"/>
                        <a:pt x="35" y="90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1" y="95"/>
                        <a:pt x="31" y="97"/>
                        <a:pt x="30" y="96"/>
                      </a:cubicBezTo>
                      <a:cubicBezTo>
                        <a:pt x="31" y="96"/>
                        <a:pt x="30" y="99"/>
                        <a:pt x="30" y="100"/>
                      </a:cubicBezTo>
                      <a:cubicBezTo>
                        <a:pt x="30" y="101"/>
                        <a:pt x="30" y="101"/>
                        <a:pt x="30" y="102"/>
                      </a:cubicBezTo>
                      <a:cubicBezTo>
                        <a:pt x="30" y="102"/>
                        <a:pt x="30" y="103"/>
                        <a:pt x="29" y="103"/>
                      </a:cubicBezTo>
                      <a:cubicBezTo>
                        <a:pt x="29" y="104"/>
                        <a:pt x="29" y="104"/>
                        <a:pt x="29" y="105"/>
                      </a:cubicBezTo>
                      <a:cubicBezTo>
                        <a:pt x="28" y="106"/>
                        <a:pt x="30" y="106"/>
                        <a:pt x="29" y="107"/>
                      </a:cubicBezTo>
                      <a:cubicBezTo>
                        <a:pt x="30" y="107"/>
                        <a:pt x="30" y="108"/>
                        <a:pt x="31" y="108"/>
                      </a:cubicBezTo>
                      <a:cubicBezTo>
                        <a:pt x="31" y="109"/>
                        <a:pt x="29" y="108"/>
                        <a:pt x="28" y="108"/>
                      </a:cubicBezTo>
                      <a:cubicBezTo>
                        <a:pt x="28" y="108"/>
                        <a:pt x="27" y="108"/>
                        <a:pt x="27" y="107"/>
                      </a:cubicBezTo>
                      <a:cubicBezTo>
                        <a:pt x="27" y="107"/>
                        <a:pt x="27" y="107"/>
                        <a:pt x="27" y="107"/>
                      </a:cubicBezTo>
                      <a:cubicBezTo>
                        <a:pt x="27" y="107"/>
                        <a:pt x="27" y="107"/>
                        <a:pt x="27" y="106"/>
                      </a:cubicBezTo>
                      <a:cubicBezTo>
                        <a:pt x="26" y="106"/>
                        <a:pt x="26" y="104"/>
                        <a:pt x="25" y="104"/>
                      </a:cubicBezTo>
                      <a:cubicBezTo>
                        <a:pt x="26" y="102"/>
                        <a:pt x="25" y="101"/>
                        <a:pt x="25" y="99"/>
                      </a:cubicBezTo>
                      <a:cubicBezTo>
                        <a:pt x="25" y="98"/>
                        <a:pt x="25" y="98"/>
                        <a:pt x="25" y="97"/>
                      </a:cubicBezTo>
                      <a:cubicBezTo>
                        <a:pt x="25" y="96"/>
                        <a:pt x="24" y="97"/>
                        <a:pt x="24" y="96"/>
                      </a:cubicBezTo>
                      <a:cubicBezTo>
                        <a:pt x="25" y="95"/>
                        <a:pt x="26" y="95"/>
                        <a:pt x="26" y="94"/>
                      </a:cubicBezTo>
                      <a:cubicBezTo>
                        <a:pt x="25" y="93"/>
                        <a:pt x="25" y="95"/>
                        <a:pt x="24" y="94"/>
                      </a:cubicBezTo>
                      <a:cubicBezTo>
                        <a:pt x="25" y="92"/>
                        <a:pt x="24" y="89"/>
                        <a:pt x="26" y="88"/>
                      </a:cubicBezTo>
                      <a:cubicBezTo>
                        <a:pt x="26" y="86"/>
                        <a:pt x="25" y="85"/>
                        <a:pt x="26" y="84"/>
                      </a:cubicBezTo>
                      <a:cubicBezTo>
                        <a:pt x="26" y="83"/>
                        <a:pt x="26" y="83"/>
                        <a:pt x="25" y="83"/>
                      </a:cubicBezTo>
                      <a:cubicBezTo>
                        <a:pt x="25" y="82"/>
                        <a:pt x="25" y="82"/>
                        <a:pt x="26" y="81"/>
                      </a:cubicBezTo>
                      <a:cubicBezTo>
                        <a:pt x="26" y="79"/>
                        <a:pt x="25" y="79"/>
                        <a:pt x="24" y="77"/>
                      </a:cubicBezTo>
                      <a:cubicBezTo>
                        <a:pt x="23" y="77"/>
                        <a:pt x="23" y="76"/>
                        <a:pt x="22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1" y="73"/>
                        <a:pt x="20" y="72"/>
                        <a:pt x="20" y="70"/>
                      </a:cubicBezTo>
                      <a:cubicBezTo>
                        <a:pt x="20" y="70"/>
                        <a:pt x="21" y="70"/>
                        <a:pt x="21" y="69"/>
                      </a:cubicBezTo>
                      <a:cubicBezTo>
                        <a:pt x="21" y="69"/>
                        <a:pt x="20" y="69"/>
                        <a:pt x="20" y="68"/>
                      </a:cubicBezTo>
                      <a:cubicBezTo>
                        <a:pt x="21" y="67"/>
                        <a:pt x="19" y="66"/>
                        <a:pt x="20" y="64"/>
                      </a:cubicBezTo>
                      <a:cubicBezTo>
                        <a:pt x="20" y="63"/>
                        <a:pt x="21" y="63"/>
                        <a:pt x="21" y="62"/>
                      </a:cubicBezTo>
                      <a:cubicBezTo>
                        <a:pt x="20" y="61"/>
                        <a:pt x="21" y="61"/>
                        <a:pt x="21" y="61"/>
                      </a:cubicBezTo>
                      <a:cubicBezTo>
                        <a:pt x="21" y="60"/>
                        <a:pt x="20" y="59"/>
                        <a:pt x="20" y="58"/>
                      </a:cubicBezTo>
                      <a:cubicBezTo>
                        <a:pt x="20" y="58"/>
                        <a:pt x="20" y="59"/>
                        <a:pt x="20" y="59"/>
                      </a:cubicBezTo>
                      <a:cubicBezTo>
                        <a:pt x="18" y="59"/>
                        <a:pt x="18" y="58"/>
                        <a:pt x="17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6"/>
                        <a:pt x="16" y="56"/>
                        <a:pt x="16" y="55"/>
                      </a:cubicBezTo>
                      <a:cubicBezTo>
                        <a:pt x="15" y="55"/>
                        <a:pt x="15" y="55"/>
                        <a:pt x="14" y="55"/>
                      </a:cubicBezTo>
                      <a:cubicBezTo>
                        <a:pt x="13" y="54"/>
                        <a:pt x="13" y="54"/>
                        <a:pt x="13" y="53"/>
                      </a:cubicBezTo>
                      <a:cubicBezTo>
                        <a:pt x="10" y="54"/>
                        <a:pt x="9" y="52"/>
                        <a:pt x="7" y="52"/>
                      </a:cubicBezTo>
                      <a:cubicBezTo>
                        <a:pt x="7" y="50"/>
                        <a:pt x="6" y="49"/>
                        <a:pt x="6" y="48"/>
                      </a:cubicBezTo>
                      <a:cubicBezTo>
                        <a:pt x="6" y="47"/>
                        <a:pt x="5" y="46"/>
                        <a:pt x="5" y="45"/>
                      </a:cubicBezTo>
                      <a:cubicBezTo>
                        <a:pt x="5" y="45"/>
                        <a:pt x="5" y="44"/>
                        <a:pt x="4" y="44"/>
                      </a:cubicBezTo>
                      <a:cubicBezTo>
                        <a:pt x="4" y="46"/>
                        <a:pt x="5" y="46"/>
                        <a:pt x="5" y="47"/>
                      </a:cubicBezTo>
                      <a:cubicBezTo>
                        <a:pt x="4" y="47"/>
                        <a:pt x="4" y="46"/>
                        <a:pt x="3" y="47"/>
                      </a:cubicBezTo>
                      <a:cubicBezTo>
                        <a:pt x="3" y="46"/>
                        <a:pt x="3" y="44"/>
                        <a:pt x="2" y="44"/>
                      </a:cubicBezTo>
                      <a:cubicBezTo>
                        <a:pt x="2" y="44"/>
                        <a:pt x="2" y="43"/>
                        <a:pt x="2" y="43"/>
                      </a:cubicBezTo>
                      <a:cubicBezTo>
                        <a:pt x="1" y="42"/>
                        <a:pt x="1" y="40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" y="27"/>
                        <a:pt x="7" y="16"/>
                        <a:pt x="15" y="7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23"/>
                <p:cNvSpPr/>
                <p:nvPr/>
              </p:nvSpPr>
              <p:spPr bwMode="auto">
                <a:xfrm>
                  <a:off x="3206097" y="3026083"/>
                  <a:ext cx="69737" cy="56178"/>
                </a:xfrm>
                <a:custGeom>
                  <a:gdLst>
                    <a:gd name="T0" fmla="*/ 1 w 15"/>
                    <a:gd name="T1" fmla="*/ 9 h 12"/>
                    <a:gd name="T2" fmla="*/ 14 w 15"/>
                    <a:gd name="T3" fmla="*/ 0 h 12"/>
                    <a:gd name="T4" fmla="*/ 15 w 15"/>
                    <a:gd name="T5" fmla="*/ 1 h 12"/>
                    <a:gd name="T6" fmla="*/ 12 w 15"/>
                    <a:gd name="T7" fmla="*/ 2 h 12"/>
                    <a:gd name="T8" fmla="*/ 12 w 15"/>
                    <a:gd name="T9" fmla="*/ 3 h 12"/>
                    <a:gd name="T10" fmla="*/ 10 w 15"/>
                    <a:gd name="T11" fmla="*/ 5 h 12"/>
                    <a:gd name="T12" fmla="*/ 8 w 15"/>
                    <a:gd name="T13" fmla="*/ 6 h 12"/>
                    <a:gd name="T14" fmla="*/ 6 w 15"/>
                    <a:gd name="T15" fmla="*/ 9 h 12"/>
                    <a:gd name="T16" fmla="*/ 5 w 15"/>
                    <a:gd name="T17" fmla="*/ 9 h 12"/>
                    <a:gd name="T18" fmla="*/ 6 w 15"/>
                    <a:gd name="T19" fmla="*/ 9 h 12"/>
                    <a:gd name="T20" fmla="*/ 5 w 15"/>
                    <a:gd name="T21" fmla="*/ 10 h 12"/>
                    <a:gd name="T22" fmla="*/ 0 w 15"/>
                    <a:gd name="T23" fmla="*/ 11 h 12"/>
                    <a:gd name="T24" fmla="*/ 0 w 15"/>
                    <a:gd name="T25" fmla="*/ 10 h 12"/>
                    <a:gd name="T26" fmla="*/ 1 w 15"/>
                    <a:gd name="T27" fmla="*/ 10 h 12"/>
                    <a:gd name="T28" fmla="*/ 3 w 15"/>
                    <a:gd name="T29" fmla="*/ 10 h 12"/>
                    <a:gd name="T30" fmla="*/ 1 w 15"/>
                    <a:gd name="T31" fmla="*/ 9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" y="9"/>
                      </a:moveTo>
                      <a:cubicBezTo>
                        <a:pt x="5" y="6"/>
                        <a:pt x="10" y="3"/>
                        <a:pt x="14" y="0"/>
                      </a:cubicBezTo>
                      <a:cubicBezTo>
                        <a:pt x="14" y="1"/>
                        <a:pt x="15" y="0"/>
                        <a:pt x="15" y="1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9" y="4"/>
                        <a:pt x="9" y="6"/>
                        <a:pt x="8" y="6"/>
                      </a:cubicBezTo>
                      <a:cubicBezTo>
                        <a:pt x="8" y="7"/>
                        <a:pt x="6" y="7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2"/>
                        <a:pt x="2" y="11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9"/>
                        <a:pt x="2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38"/>
                <p:cNvSpPr/>
                <p:nvPr/>
              </p:nvSpPr>
              <p:spPr bwMode="auto">
                <a:xfrm>
                  <a:off x="3262274" y="3556860"/>
                  <a:ext cx="5812" cy="3874"/>
                </a:xfrm>
                <a:custGeom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39"/>
                <p:cNvSpPr/>
                <p:nvPr/>
              </p:nvSpPr>
              <p:spPr bwMode="auto">
                <a:xfrm>
                  <a:off x="3248714" y="3016397"/>
                  <a:ext cx="135600" cy="135600"/>
                </a:xfrm>
                <a:custGeom>
                  <a:gdLst>
                    <a:gd name="T0" fmla="*/ 12 w 29"/>
                    <a:gd name="T1" fmla="*/ 28 h 29"/>
                    <a:gd name="T2" fmla="*/ 11 w 29"/>
                    <a:gd name="T3" fmla="*/ 29 h 29"/>
                    <a:gd name="T4" fmla="*/ 10 w 29"/>
                    <a:gd name="T5" fmla="*/ 28 h 29"/>
                    <a:gd name="T6" fmla="*/ 8 w 29"/>
                    <a:gd name="T7" fmla="*/ 28 h 29"/>
                    <a:gd name="T8" fmla="*/ 7 w 29"/>
                    <a:gd name="T9" fmla="*/ 22 h 29"/>
                    <a:gd name="T10" fmla="*/ 7 w 29"/>
                    <a:gd name="T11" fmla="*/ 20 h 29"/>
                    <a:gd name="T12" fmla="*/ 9 w 29"/>
                    <a:gd name="T13" fmla="*/ 19 h 29"/>
                    <a:gd name="T14" fmla="*/ 7 w 29"/>
                    <a:gd name="T15" fmla="*/ 17 h 29"/>
                    <a:gd name="T16" fmla="*/ 8 w 29"/>
                    <a:gd name="T17" fmla="*/ 16 h 29"/>
                    <a:gd name="T18" fmla="*/ 7 w 29"/>
                    <a:gd name="T19" fmla="*/ 16 h 29"/>
                    <a:gd name="T20" fmla="*/ 7 w 29"/>
                    <a:gd name="T21" fmla="*/ 15 h 29"/>
                    <a:gd name="T22" fmla="*/ 6 w 29"/>
                    <a:gd name="T23" fmla="*/ 12 h 29"/>
                    <a:gd name="T24" fmla="*/ 4 w 29"/>
                    <a:gd name="T25" fmla="*/ 11 h 29"/>
                    <a:gd name="T26" fmla="*/ 2 w 29"/>
                    <a:gd name="T27" fmla="*/ 12 h 29"/>
                    <a:gd name="T28" fmla="*/ 1 w 29"/>
                    <a:gd name="T29" fmla="*/ 10 h 29"/>
                    <a:gd name="T30" fmla="*/ 4 w 29"/>
                    <a:gd name="T31" fmla="*/ 10 h 29"/>
                    <a:gd name="T32" fmla="*/ 2 w 29"/>
                    <a:gd name="T33" fmla="*/ 10 h 29"/>
                    <a:gd name="T34" fmla="*/ 1 w 29"/>
                    <a:gd name="T35" fmla="*/ 10 h 29"/>
                    <a:gd name="T36" fmla="*/ 0 w 29"/>
                    <a:gd name="T37" fmla="*/ 9 h 29"/>
                    <a:gd name="T38" fmla="*/ 1 w 29"/>
                    <a:gd name="T39" fmla="*/ 8 h 29"/>
                    <a:gd name="T40" fmla="*/ 4 w 29"/>
                    <a:gd name="T41" fmla="*/ 7 h 29"/>
                    <a:gd name="T42" fmla="*/ 3 w 29"/>
                    <a:gd name="T43" fmla="*/ 6 h 29"/>
                    <a:gd name="T44" fmla="*/ 9 w 29"/>
                    <a:gd name="T45" fmla="*/ 3 h 29"/>
                    <a:gd name="T46" fmla="*/ 13 w 29"/>
                    <a:gd name="T47" fmla="*/ 4 h 29"/>
                    <a:gd name="T48" fmla="*/ 13 w 29"/>
                    <a:gd name="T49" fmla="*/ 2 h 29"/>
                    <a:gd name="T50" fmla="*/ 15 w 29"/>
                    <a:gd name="T51" fmla="*/ 1 h 29"/>
                    <a:gd name="T52" fmla="*/ 20 w 29"/>
                    <a:gd name="T53" fmla="*/ 1 h 29"/>
                    <a:gd name="T54" fmla="*/ 21 w 29"/>
                    <a:gd name="T55" fmla="*/ 1 h 29"/>
                    <a:gd name="T56" fmla="*/ 23 w 29"/>
                    <a:gd name="T57" fmla="*/ 1 h 29"/>
                    <a:gd name="T58" fmla="*/ 26 w 29"/>
                    <a:gd name="T59" fmla="*/ 2 h 29"/>
                    <a:gd name="T60" fmla="*/ 23 w 29"/>
                    <a:gd name="T61" fmla="*/ 4 h 29"/>
                    <a:gd name="T62" fmla="*/ 26 w 29"/>
                    <a:gd name="T63" fmla="*/ 3 h 29"/>
                    <a:gd name="T64" fmla="*/ 27 w 29"/>
                    <a:gd name="T65" fmla="*/ 4 h 29"/>
                    <a:gd name="T66" fmla="*/ 28 w 29"/>
                    <a:gd name="T67" fmla="*/ 5 h 29"/>
                    <a:gd name="T68" fmla="*/ 26 w 29"/>
                    <a:gd name="T69" fmla="*/ 5 h 29"/>
                    <a:gd name="T70" fmla="*/ 25 w 29"/>
                    <a:gd name="T71" fmla="*/ 6 h 29"/>
                    <a:gd name="T72" fmla="*/ 25 w 29"/>
                    <a:gd name="T73" fmla="*/ 8 h 29"/>
                    <a:gd name="T74" fmla="*/ 24 w 29"/>
                    <a:gd name="T75" fmla="*/ 8 h 29"/>
                    <a:gd name="T76" fmla="*/ 26 w 29"/>
                    <a:gd name="T77" fmla="*/ 10 h 29"/>
                    <a:gd name="T78" fmla="*/ 24 w 29"/>
                    <a:gd name="T79" fmla="*/ 10 h 29"/>
                    <a:gd name="T80" fmla="*/ 23 w 29"/>
                    <a:gd name="T81" fmla="*/ 15 h 29"/>
                    <a:gd name="T82" fmla="*/ 23 w 29"/>
                    <a:gd name="T83" fmla="*/ 16 h 29"/>
                    <a:gd name="T84" fmla="*/ 22 w 29"/>
                    <a:gd name="T85" fmla="*/ 16 h 29"/>
                    <a:gd name="T86" fmla="*/ 23 w 29"/>
                    <a:gd name="T87" fmla="*/ 18 h 29"/>
                    <a:gd name="T88" fmla="*/ 20 w 29"/>
                    <a:gd name="T89" fmla="*/ 16 h 29"/>
                    <a:gd name="T90" fmla="*/ 19 w 29"/>
                    <a:gd name="T91" fmla="*/ 17 h 29"/>
                    <a:gd name="T92" fmla="*/ 21 w 29"/>
                    <a:gd name="T93" fmla="*/ 18 h 29"/>
                    <a:gd name="T94" fmla="*/ 20 w 29"/>
                    <a:gd name="T95" fmla="*/ 20 h 29"/>
                    <a:gd name="T96" fmla="*/ 17 w 29"/>
                    <a:gd name="T97" fmla="*/ 21 h 29"/>
                    <a:gd name="T98" fmla="*/ 16 w 29"/>
                    <a:gd name="T99" fmla="*/ 22 h 29"/>
                    <a:gd name="T100" fmla="*/ 14 w 29"/>
                    <a:gd name="T101" fmla="*/ 22 h 29"/>
                    <a:gd name="T102" fmla="*/ 13 w 29"/>
                    <a:gd name="T103" fmla="*/ 24 h 29"/>
                    <a:gd name="T104" fmla="*/ 12 w 29"/>
                    <a:gd name="T105" fmla="*/ 28 h 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" h="28">
                      <a:moveTo>
                        <a:pt x="12" y="28"/>
                      </a:moveTo>
                      <a:cubicBezTo>
                        <a:pt x="12" y="28"/>
                        <a:pt x="12" y="28"/>
                        <a:pt x="11" y="29"/>
                      </a:cubicBezTo>
                      <a:cubicBezTo>
                        <a:pt x="10" y="29"/>
                        <a:pt x="11" y="28"/>
                        <a:pt x="10" y="28"/>
                      </a:cubicBezTo>
                      <a:cubicBezTo>
                        <a:pt x="10" y="28"/>
                        <a:pt x="9" y="28"/>
                        <a:pt x="8" y="28"/>
                      </a:cubicBezTo>
                      <a:cubicBezTo>
                        <a:pt x="7" y="26"/>
                        <a:pt x="8" y="23"/>
                        <a:pt x="7" y="22"/>
                      </a:cubicBezTo>
                      <a:cubicBezTo>
                        <a:pt x="7" y="21"/>
                        <a:pt x="8" y="21"/>
                        <a:pt x="7" y="20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9" y="18"/>
                        <a:pt x="7" y="18"/>
                        <a:pt x="7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5"/>
                        <a:pt x="8" y="17"/>
                        <a:pt x="7" y="16"/>
                      </a:cubicBezTo>
                      <a:cubicBezTo>
                        <a:pt x="6" y="16"/>
                        <a:pt x="7" y="15"/>
                        <a:pt x="7" y="15"/>
                      </a:cubicBezTo>
                      <a:cubicBezTo>
                        <a:pt x="7" y="14"/>
                        <a:pt x="6" y="13"/>
                        <a:pt x="6" y="12"/>
                      </a:cubicBezTo>
                      <a:cubicBezTo>
                        <a:pt x="5" y="12"/>
                        <a:pt x="4" y="12"/>
                        <a:pt x="4" y="11"/>
                      </a:cubicBezTo>
                      <a:cubicBezTo>
                        <a:pt x="3" y="11"/>
                        <a:pt x="3" y="12"/>
                        <a:pt x="2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3" y="10"/>
                        <a:pt x="4" y="10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2" y="9"/>
                        <a:pt x="1" y="9"/>
                        <a:pt x="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3" y="7"/>
                        <a:pt x="3" y="6"/>
                      </a:cubicBezTo>
                      <a:cubicBezTo>
                        <a:pt x="5" y="5"/>
                        <a:pt x="6" y="4"/>
                        <a:pt x="9" y="3"/>
                      </a:cubicBezTo>
                      <a:cubicBezTo>
                        <a:pt x="10" y="4"/>
                        <a:pt x="11" y="3"/>
                        <a:pt x="13" y="4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2"/>
                      </a:cubicBezTo>
                      <a:cubicBezTo>
                        <a:pt x="26" y="3"/>
                        <a:pt x="24" y="2"/>
                        <a:pt x="23" y="4"/>
                      </a:cubicBez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9" y="4"/>
                        <a:pt x="28" y="5"/>
                      </a:cubicBezTo>
                      <a:cubicBezTo>
                        <a:pt x="29" y="6"/>
                        <a:pt x="27" y="5"/>
                        <a:pt x="26" y="5"/>
                      </a:cubicBezTo>
                      <a:cubicBezTo>
                        <a:pt x="26" y="5"/>
                        <a:pt x="26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4" y="8"/>
                        <a:pt x="25" y="9"/>
                        <a:pt x="24" y="8"/>
                      </a:cubicBezTo>
                      <a:cubicBezTo>
                        <a:pt x="25" y="9"/>
                        <a:pt x="26" y="9"/>
                        <a:pt x="26" y="10"/>
                      </a:cubicBezTo>
                      <a:cubicBezTo>
                        <a:pt x="25" y="10"/>
                        <a:pt x="24" y="10"/>
                        <a:pt x="24" y="10"/>
                      </a:cubicBezTo>
                      <a:cubicBezTo>
                        <a:pt x="24" y="12"/>
                        <a:pt x="25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3" y="16"/>
                        <a:pt x="23" y="16"/>
                        <a:pt x="22" y="16"/>
                      </a:cubicBezTo>
                      <a:cubicBezTo>
                        <a:pt x="22" y="16"/>
                        <a:pt x="24" y="17"/>
                        <a:pt x="23" y="18"/>
                      </a:cubicBezTo>
                      <a:cubicBezTo>
                        <a:pt x="22" y="18"/>
                        <a:pt x="21" y="17"/>
                        <a:pt x="20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2" y="18"/>
                        <a:pt x="20" y="19"/>
                        <a:pt x="20" y="20"/>
                      </a:cubicBezTo>
                      <a:cubicBezTo>
                        <a:pt x="19" y="20"/>
                        <a:pt x="18" y="21"/>
                        <a:pt x="17" y="21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2"/>
                        <a:pt x="15" y="23"/>
                        <a:pt x="14" y="22"/>
                      </a:cubicBezTo>
                      <a:cubicBezTo>
                        <a:pt x="13" y="22"/>
                        <a:pt x="14" y="24"/>
                        <a:pt x="13" y="24"/>
                      </a:cubicBezTo>
                      <a:cubicBezTo>
                        <a:pt x="13" y="26"/>
                        <a:pt x="12" y="26"/>
                        <a:pt x="12" y="28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43"/>
                <p:cNvSpPr/>
                <p:nvPr/>
              </p:nvSpPr>
              <p:spPr bwMode="auto">
                <a:xfrm>
                  <a:off x="3351382" y="3109380"/>
                  <a:ext cx="23246" cy="23246"/>
                </a:xfrm>
                <a:custGeom>
                  <a:gdLst>
                    <a:gd name="T0" fmla="*/ 2 w 5"/>
                    <a:gd name="T1" fmla="*/ 5 h 5"/>
                    <a:gd name="T2" fmla="*/ 0 w 5"/>
                    <a:gd name="T3" fmla="*/ 4 h 5"/>
                    <a:gd name="T4" fmla="*/ 1 w 5"/>
                    <a:gd name="T5" fmla="*/ 2 h 5"/>
                    <a:gd name="T6" fmla="*/ 0 w 5"/>
                    <a:gd name="T7" fmla="*/ 2 h 5"/>
                    <a:gd name="T8" fmla="*/ 1 w 5"/>
                    <a:gd name="T9" fmla="*/ 1 h 5"/>
                    <a:gd name="T10" fmla="*/ 2 w 5"/>
                    <a:gd name="T11" fmla="*/ 2 h 5"/>
                    <a:gd name="T12" fmla="*/ 4 w 5"/>
                    <a:gd name="T13" fmla="*/ 1 h 5"/>
                    <a:gd name="T14" fmla="*/ 5 w 5"/>
                    <a:gd name="T15" fmla="*/ 4 h 5"/>
                    <a:gd name="T16" fmla="*/ 4 w 5"/>
                    <a:gd name="T17" fmla="*/ 5 h 5"/>
                    <a:gd name="T18" fmla="*/ 2 w 5"/>
                    <a:gd name="T1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1" y="5"/>
                        <a:pt x="1" y="3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3" y="1"/>
                        <a:pt x="3" y="2"/>
                        <a:pt x="4" y="1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47"/>
                <p:cNvSpPr/>
                <p:nvPr/>
              </p:nvSpPr>
              <p:spPr bwMode="auto">
                <a:xfrm>
                  <a:off x="3202223" y="3122940"/>
                  <a:ext cx="19371" cy="19371"/>
                </a:xfrm>
                <a:custGeom>
                  <a:gdLst>
                    <a:gd name="T0" fmla="*/ 4 w 4"/>
                    <a:gd name="T1" fmla="*/ 2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0 h 4"/>
                    <a:gd name="T8" fmla="*/ 3 w 4"/>
                    <a:gd name="T9" fmla="*/ 1 h 4"/>
                    <a:gd name="T10" fmla="*/ 4 w 4"/>
                    <a:gd name="T11" fmla="*/ 2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4"/>
                        <a:pt x="2" y="1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48"/>
                <p:cNvSpPr/>
                <p:nvPr/>
              </p:nvSpPr>
              <p:spPr bwMode="auto">
                <a:xfrm>
                  <a:off x="3229343" y="3314717"/>
                  <a:ext cx="9686" cy="3874"/>
                </a:xfrm>
                <a:custGeom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0 h 1"/>
                    <a:gd name="T6" fmla="*/ 2 w 2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49"/>
                <p:cNvSpPr/>
                <p:nvPr/>
              </p:nvSpPr>
              <p:spPr bwMode="auto">
                <a:xfrm>
                  <a:off x="3188662" y="3295345"/>
                  <a:ext cx="40681" cy="23246"/>
                </a:xfrm>
                <a:custGeom>
                  <a:gdLst>
                    <a:gd name="T0" fmla="*/ 4 w 9"/>
                    <a:gd name="T1" fmla="*/ 3 h 5"/>
                    <a:gd name="T2" fmla="*/ 2 w 9"/>
                    <a:gd name="T3" fmla="*/ 1 h 5"/>
                    <a:gd name="T4" fmla="*/ 0 w 9"/>
                    <a:gd name="T5" fmla="*/ 2 h 5"/>
                    <a:gd name="T6" fmla="*/ 0 w 9"/>
                    <a:gd name="T7" fmla="*/ 0 h 5"/>
                    <a:gd name="T8" fmla="*/ 4 w 9"/>
                    <a:gd name="T9" fmla="*/ 0 h 5"/>
                    <a:gd name="T10" fmla="*/ 5 w 9"/>
                    <a:gd name="T11" fmla="*/ 1 h 5"/>
                    <a:gd name="T12" fmla="*/ 6 w 9"/>
                    <a:gd name="T13" fmla="*/ 2 h 5"/>
                    <a:gd name="T14" fmla="*/ 9 w 9"/>
                    <a:gd name="T15" fmla="*/ 4 h 5"/>
                    <a:gd name="T16" fmla="*/ 7 w 9"/>
                    <a:gd name="T17" fmla="*/ 5 h 5"/>
                    <a:gd name="T18" fmla="*/ 6 w 9"/>
                    <a:gd name="T19" fmla="*/ 4 h 5"/>
                    <a:gd name="T20" fmla="*/ 6 w 9"/>
                    <a:gd name="T21" fmla="*/ 3 h 5"/>
                    <a:gd name="T22" fmla="*/ 4 w 9"/>
                    <a:gd name="T23" fmla="*/ 3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3" y="3"/>
                        <a:pt x="3" y="1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2"/>
                        <a:pt x="8" y="2"/>
                        <a:pt x="9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2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50"/>
                <p:cNvSpPr/>
                <p:nvPr/>
              </p:nvSpPr>
              <p:spPr bwMode="auto">
                <a:xfrm>
                  <a:off x="3202223" y="3310842"/>
                  <a:ext cx="9686" cy="7749"/>
                </a:xfrm>
                <a:custGeom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51"/>
                <p:cNvSpPr/>
                <p:nvPr/>
              </p:nvSpPr>
              <p:spPr bwMode="auto">
                <a:xfrm>
                  <a:off x="3202223" y="3291471"/>
                  <a:ext cx="3874" cy="3874"/>
                </a:xfrm>
                <a:custGeom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52"/>
                <p:cNvSpPr/>
                <p:nvPr/>
              </p:nvSpPr>
              <p:spPr bwMode="auto">
                <a:xfrm>
                  <a:off x="3211908" y="3291471"/>
                  <a:ext cx="3874" cy="3874"/>
                </a:xfrm>
                <a:custGeom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53"/>
                <p:cNvSpPr/>
                <p:nvPr/>
              </p:nvSpPr>
              <p:spPr bwMode="auto">
                <a:xfrm>
                  <a:off x="3215782" y="3295345"/>
                  <a:ext cx="9686" cy="9686"/>
                </a:xfrm>
                <a:custGeom>
                  <a:gdLst>
                    <a:gd name="T0" fmla="*/ 0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55"/>
                <p:cNvSpPr/>
                <p:nvPr/>
              </p:nvSpPr>
              <p:spPr bwMode="auto">
                <a:xfrm flipH="1">
                  <a:off x="3225469" y="307257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60"/>
                <p:cNvSpPr/>
                <p:nvPr/>
              </p:nvSpPr>
              <p:spPr bwMode="auto">
                <a:xfrm flipH="1">
                  <a:off x="3122799" y="3281786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63"/>
                <p:cNvSpPr/>
                <p:nvPr/>
              </p:nvSpPr>
              <p:spPr bwMode="auto">
                <a:xfrm>
                  <a:off x="3258399" y="3179117"/>
                  <a:ext cx="3874" cy="0"/>
                </a:xfrm>
                <a:custGeom>
                  <a:gdLst>
                    <a:gd name="T0" fmla="*/ 1 w 1"/>
                    <a:gd name="T1" fmla="*/ 1 w 1"/>
                    <a:gd name="T2" fmla="*/ 1 w 1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72"/>
                <p:cNvSpPr/>
                <p:nvPr/>
              </p:nvSpPr>
              <p:spPr bwMode="auto">
                <a:xfrm>
                  <a:off x="3337823" y="3026083"/>
                  <a:ext cx="17435" cy="9686"/>
                </a:xfrm>
                <a:custGeom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73"/>
                <p:cNvSpPr/>
                <p:nvPr/>
              </p:nvSpPr>
              <p:spPr bwMode="auto">
                <a:xfrm>
                  <a:off x="3345571" y="3082260"/>
                  <a:ext cx="5812" cy="9686"/>
                </a:xfrm>
                <a:custGeom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74"/>
                <p:cNvSpPr/>
                <p:nvPr/>
              </p:nvSpPr>
              <p:spPr bwMode="auto">
                <a:xfrm>
                  <a:off x="3118925" y="3272100"/>
                  <a:ext cx="3874" cy="9686"/>
                </a:xfrm>
                <a:custGeom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75"/>
                <p:cNvSpPr/>
                <p:nvPr/>
              </p:nvSpPr>
              <p:spPr bwMode="auto">
                <a:xfrm flipH="1">
                  <a:off x="3118925" y="3268225"/>
                  <a:ext cx="0" cy="3874"/>
                </a:xfrm>
                <a:custGeom>
                  <a:gdLst>
                    <a:gd name="T0" fmla="*/ 1 h 1"/>
                    <a:gd name="T1" fmla="*/ 1 h 1"/>
                    <a:gd name="T2" fmla="*/ 1 h 1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3" name="任意多边形 42"/>
            <p:cNvSpPr/>
            <p:nvPr/>
          </p:nvSpPr>
          <p:spPr>
            <a:xfrm>
              <a:off x="6157189" y="3651206"/>
              <a:ext cx="1690388" cy="581912"/>
            </a:xfrm>
            <a:custGeom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0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5069304" y="2031615"/>
              <a:ext cx="1581096" cy="27260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0">
                  <a:solidFill>
                    <a:srgbClr val="292542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3</a:t>
              </a:r>
              <a:endParaRPr lang="zh-CN" altLang="en-US" sz="10000">
                <a:solidFill>
                  <a:srgbClr val="292542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60125" y="1944034"/>
              <a:ext cx="2131392" cy="733725"/>
            </a:xfrm>
            <a:custGeom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0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987929" y="3192483"/>
            <a:ext cx="2656702" cy="1631216"/>
            <a:chOff x="8987929" y="3337623"/>
            <a:chExt cx="2656702" cy="1631216"/>
          </a:xfrm>
        </p:grpSpPr>
        <p:sp>
          <p:nvSpPr>
            <p:cNvPr id="47" name="矩形 46"/>
            <p:cNvSpPr/>
            <p:nvPr/>
          </p:nvSpPr>
          <p:spPr>
            <a:xfrm>
              <a:off x="10766816" y="3337623"/>
              <a:ext cx="607269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0">
                  <a:solidFill>
                    <a:srgbClr val="E44D44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4</a:t>
              </a:r>
              <a:endParaRPr lang="zh-CN" altLang="en-US" sz="10000">
                <a:solidFill>
                  <a:srgbClr val="E44D44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 rot="1488707" flipV="1">
              <a:off x="8987929" y="4005358"/>
              <a:ext cx="2656702" cy="658511"/>
              <a:chOff x="1036255" y="2586390"/>
              <a:chExt cx="1269353" cy="309155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1073944" y="2609850"/>
                <a:ext cx="1205706" cy="247650"/>
              </a:xfrm>
              <a:custGeom>
                <a:gdLst>
                  <a:gd name="connsiteX0" fmla="*/ 0 w 1130300"/>
                  <a:gd name="connsiteY0" fmla="*/ 12700 h 247650"/>
                  <a:gd name="connsiteX1" fmla="*/ 196850 w 1130300"/>
                  <a:gd name="connsiteY1" fmla="*/ 50800 h 247650"/>
                  <a:gd name="connsiteX2" fmla="*/ 450850 w 1130300"/>
                  <a:gd name="connsiteY2" fmla="*/ 101600 h 247650"/>
                  <a:gd name="connsiteX3" fmla="*/ 685800 w 1130300"/>
                  <a:gd name="connsiteY3" fmla="*/ 146050 h 247650"/>
                  <a:gd name="connsiteX4" fmla="*/ 831850 w 1130300"/>
                  <a:gd name="connsiteY4" fmla="*/ 0 h 247650"/>
                  <a:gd name="connsiteX5" fmla="*/ 1130300 w 1130300"/>
                  <a:gd name="connsiteY5" fmla="*/ 31750 h 247650"/>
                  <a:gd name="connsiteX6" fmla="*/ 1079500 w 1130300"/>
                  <a:gd name="connsiteY6" fmla="*/ 247650 h 247650"/>
                  <a:gd name="connsiteX0-1" fmla="*/ 0 w 1199356"/>
                  <a:gd name="connsiteY0-2" fmla="*/ 81756 h 247650"/>
                  <a:gd name="connsiteX1-3" fmla="*/ 265906 w 1199356"/>
                  <a:gd name="connsiteY1-4" fmla="*/ 50800 h 247650"/>
                  <a:gd name="connsiteX2-5" fmla="*/ 519906 w 1199356"/>
                  <a:gd name="connsiteY2-6" fmla="*/ 101600 h 247650"/>
                  <a:gd name="connsiteX3-7" fmla="*/ 754856 w 1199356"/>
                  <a:gd name="connsiteY3-8" fmla="*/ 146050 h 247650"/>
                  <a:gd name="connsiteX4-9" fmla="*/ 900906 w 1199356"/>
                  <a:gd name="connsiteY4-10" fmla="*/ 0 h 247650"/>
                  <a:gd name="connsiteX5-11" fmla="*/ 1199356 w 1199356"/>
                  <a:gd name="connsiteY5-12" fmla="*/ 31750 h 247650"/>
                  <a:gd name="connsiteX6-13" fmla="*/ 1148556 w 1199356"/>
                  <a:gd name="connsiteY6-14" fmla="*/ 247650 h 247650"/>
                  <a:gd name="connsiteX0-15" fmla="*/ 0 w 1205706"/>
                  <a:gd name="connsiteY0-16" fmla="*/ 123031 h 247650"/>
                  <a:gd name="connsiteX1-17" fmla="*/ 272256 w 1205706"/>
                  <a:gd name="connsiteY1-18" fmla="*/ 50800 h 247650"/>
                  <a:gd name="connsiteX2-19" fmla="*/ 526256 w 1205706"/>
                  <a:gd name="connsiteY2-20" fmla="*/ 101600 h 247650"/>
                  <a:gd name="connsiteX3-21" fmla="*/ 761206 w 1205706"/>
                  <a:gd name="connsiteY3-22" fmla="*/ 146050 h 247650"/>
                  <a:gd name="connsiteX4-23" fmla="*/ 907256 w 1205706"/>
                  <a:gd name="connsiteY4-24" fmla="*/ 0 h 247650"/>
                  <a:gd name="connsiteX5-25" fmla="*/ 1205706 w 1205706"/>
                  <a:gd name="connsiteY5-26" fmla="*/ 31750 h 247650"/>
                  <a:gd name="connsiteX6-27" fmla="*/ 1154906 w 1205706"/>
                  <a:gd name="connsiteY6-28" fmla="*/ 247650 h 247650"/>
                  <a:gd name="connsiteX0-29" fmla="*/ 0 w 1205706"/>
                  <a:gd name="connsiteY0-30" fmla="*/ 123031 h 247650"/>
                  <a:gd name="connsiteX1-31" fmla="*/ 272256 w 1205706"/>
                  <a:gd name="connsiteY1-32" fmla="*/ 50800 h 247650"/>
                  <a:gd name="connsiteX2-33" fmla="*/ 526256 w 1205706"/>
                  <a:gd name="connsiteY2-34" fmla="*/ 101600 h 247650"/>
                  <a:gd name="connsiteX3-35" fmla="*/ 761206 w 1205706"/>
                  <a:gd name="connsiteY3-36" fmla="*/ 146050 h 247650"/>
                  <a:gd name="connsiteX4-37" fmla="*/ 907256 w 1205706"/>
                  <a:gd name="connsiteY4-38" fmla="*/ 0 h 247650"/>
                  <a:gd name="connsiteX5-39" fmla="*/ 1205706 w 1205706"/>
                  <a:gd name="connsiteY5-40" fmla="*/ 31750 h 247650"/>
                  <a:gd name="connsiteX6-41" fmla="*/ 1154906 w 1205706"/>
                  <a:gd name="connsiteY6-42" fmla="*/ 247650 h 247650"/>
                  <a:gd name="connsiteX0-43" fmla="*/ 0 w 1205706"/>
                  <a:gd name="connsiteY0-44" fmla="*/ 123031 h 247650"/>
                  <a:gd name="connsiteX1-45" fmla="*/ 272256 w 1205706"/>
                  <a:gd name="connsiteY1-46" fmla="*/ 50800 h 247650"/>
                  <a:gd name="connsiteX2-47" fmla="*/ 526256 w 1205706"/>
                  <a:gd name="connsiteY2-48" fmla="*/ 101600 h 247650"/>
                  <a:gd name="connsiteX3-49" fmla="*/ 761206 w 1205706"/>
                  <a:gd name="connsiteY3-50" fmla="*/ 146050 h 247650"/>
                  <a:gd name="connsiteX4-51" fmla="*/ 907256 w 1205706"/>
                  <a:gd name="connsiteY4-52" fmla="*/ 0 h 247650"/>
                  <a:gd name="connsiteX5-53" fmla="*/ 1205706 w 1205706"/>
                  <a:gd name="connsiteY5-54" fmla="*/ 31750 h 247650"/>
                  <a:gd name="connsiteX6-55" fmla="*/ 1154906 w 1205706"/>
                  <a:gd name="connsiteY6-56" fmla="*/ 247650 h 24765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205706" h="247650">
                    <a:moveTo>
                      <a:pt x="0" y="123031"/>
                    </a:moveTo>
                    <a:cubicBezTo>
                      <a:pt x="88635" y="112712"/>
                      <a:pt x="190883" y="54023"/>
                      <a:pt x="272256" y="50800"/>
                    </a:cubicBezTo>
                    <a:cubicBezTo>
                      <a:pt x="369479" y="46949"/>
                      <a:pt x="441589" y="84667"/>
                      <a:pt x="526256" y="101600"/>
                    </a:cubicBezTo>
                    <a:lnTo>
                      <a:pt x="761206" y="146050"/>
                    </a:lnTo>
                    <a:lnTo>
                      <a:pt x="907256" y="0"/>
                    </a:lnTo>
                    <a:lnTo>
                      <a:pt x="1205706" y="31750"/>
                    </a:lnTo>
                    <a:lnTo>
                      <a:pt x="1154906" y="247650"/>
                    </a:lnTo>
                  </a:path>
                </a:pathLst>
              </a:custGeom>
              <a:noFill/>
              <a:ln w="76200">
                <a:solidFill>
                  <a:srgbClr val="EFD4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1304712" y="2618997"/>
                <a:ext cx="75234" cy="75233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552525" y="2677645"/>
                <a:ext cx="75234" cy="75233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2176085" y="2820312"/>
                <a:ext cx="75234" cy="75233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2230374" y="2619661"/>
                <a:ext cx="75234" cy="75233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036255" y="2697331"/>
                <a:ext cx="75234" cy="75233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777621" y="2721347"/>
                <a:ext cx="75234" cy="75233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947888" y="2586390"/>
                <a:ext cx="75234" cy="75233"/>
              </a:xfrm>
              <a:prstGeom prst="ellipse">
                <a:avLst/>
              </a:prstGeom>
              <a:solidFill>
                <a:srgbClr val="E44D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7" name="文本框 56"/>
          <p:cNvSpPr txBox="1"/>
          <p:nvPr/>
        </p:nvSpPr>
        <p:spPr>
          <a:xfrm>
            <a:off x="602937" y="5214586"/>
            <a:ext cx="1236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01</a:t>
            </a:r>
            <a:endParaRPr lang="en-US" altLang="zh-CN" sz="2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641020" y="5214586"/>
            <a:ext cx="1236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02</a:t>
            </a:r>
            <a:endParaRPr lang="en-US" altLang="zh-CN" sz="2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102705" y="5214586"/>
            <a:ext cx="1236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03</a:t>
            </a:r>
            <a:endParaRPr lang="en-US" altLang="zh-CN" sz="2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0148457" y="5214586"/>
            <a:ext cx="1236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04</a:t>
            </a:r>
            <a:endParaRPr lang="en-US" altLang="zh-CN" sz="2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261257" y="5214586"/>
            <a:ext cx="1857829" cy="1140982"/>
            <a:chOff x="261257" y="5214586"/>
            <a:chExt cx="1857829" cy="1140982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261257" y="5214586"/>
              <a:ext cx="1857829" cy="0"/>
            </a:xfrm>
            <a:prstGeom prst="line">
              <a:avLst/>
            </a:prstGeom>
            <a:ln w="28575">
              <a:solidFill>
                <a:srgbClr val="E44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261257" y="6355568"/>
              <a:ext cx="1857829" cy="0"/>
            </a:xfrm>
            <a:prstGeom prst="line">
              <a:avLst/>
            </a:prstGeom>
            <a:ln w="28575">
              <a:solidFill>
                <a:srgbClr val="E44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3268709" y="5214586"/>
            <a:ext cx="1857829" cy="1140982"/>
            <a:chOff x="261257" y="5214586"/>
            <a:chExt cx="1857829" cy="1140982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261257" y="5214586"/>
              <a:ext cx="1857829" cy="0"/>
            </a:xfrm>
            <a:prstGeom prst="line">
              <a:avLst/>
            </a:prstGeom>
            <a:ln w="28575">
              <a:solidFill>
                <a:srgbClr val="E44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261257" y="6355568"/>
              <a:ext cx="1857829" cy="0"/>
            </a:xfrm>
            <a:prstGeom prst="line">
              <a:avLst/>
            </a:prstGeom>
            <a:ln w="28575">
              <a:solidFill>
                <a:srgbClr val="E44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6565286" y="5214586"/>
            <a:ext cx="1857829" cy="1140982"/>
            <a:chOff x="261257" y="5214586"/>
            <a:chExt cx="1857829" cy="1140982"/>
          </a:xfrm>
        </p:grpSpPr>
        <p:cxnSp>
          <p:nvCxnSpPr>
            <p:cNvPr id="69" name="直接连接符 68"/>
            <p:cNvCxnSpPr/>
            <p:nvPr/>
          </p:nvCxnSpPr>
          <p:spPr>
            <a:xfrm>
              <a:off x="261257" y="5214586"/>
              <a:ext cx="1857829" cy="0"/>
            </a:xfrm>
            <a:prstGeom prst="line">
              <a:avLst/>
            </a:prstGeom>
            <a:ln w="28575">
              <a:solidFill>
                <a:srgbClr val="E44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261257" y="6355568"/>
              <a:ext cx="1857829" cy="0"/>
            </a:xfrm>
            <a:prstGeom prst="line">
              <a:avLst/>
            </a:prstGeom>
            <a:ln w="28575">
              <a:solidFill>
                <a:srgbClr val="E44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74"/>
          <p:cNvGrpSpPr/>
          <p:nvPr/>
        </p:nvGrpSpPr>
        <p:grpSpPr>
          <a:xfrm>
            <a:off x="9880434" y="5214586"/>
            <a:ext cx="1857829" cy="1140982"/>
            <a:chOff x="261257" y="5214586"/>
            <a:chExt cx="1857829" cy="1140982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261257" y="5214586"/>
              <a:ext cx="1857829" cy="0"/>
            </a:xfrm>
            <a:prstGeom prst="line">
              <a:avLst/>
            </a:prstGeom>
            <a:ln w="28575">
              <a:solidFill>
                <a:srgbClr val="E44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261257" y="6355568"/>
              <a:ext cx="1857829" cy="0"/>
            </a:xfrm>
            <a:prstGeom prst="line">
              <a:avLst/>
            </a:prstGeom>
            <a:ln w="28575">
              <a:solidFill>
                <a:srgbClr val="E44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554" y="2946452"/>
            <a:ext cx="596835" cy="65715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452" y="2949626"/>
            <a:ext cx="9358889" cy="657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5" tIns="0" rIns="17997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" y="2182948"/>
            <a:ext cx="9311269" cy="774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927" y="2178185"/>
            <a:ext cx="853982" cy="7793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658" y="3921072"/>
            <a:ext cx="8360460" cy="1692093"/>
          </a:xfrm>
          <a:prstGeom prst="rect">
            <a:avLst/>
          </a:prstGeom>
          <a:noFill/>
          <a:ln w="25400">
            <a:noFill/>
          </a:ln>
        </p:spPr>
        <p:txBody>
          <a:bodyPr lIns="121903" tIns="60950" rIns="121903" bIns="6095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888" y="155928"/>
            <a:ext cx="3809589" cy="19047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rgbClr val="1C1831">
                <a:lumMod val="95000"/>
                <a:lumOff val="5000"/>
                <a:alpha val="95000"/>
              </a:srgbClr>
            </a:gs>
            <a:gs pos="53000">
              <a:srgbClr val="1C1831">
                <a:lumMod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1" name="组合 350"/>
          <p:cNvGrpSpPr/>
          <p:nvPr/>
        </p:nvGrpSpPr>
        <p:grpSpPr>
          <a:xfrm>
            <a:off x="2405814" y="1269623"/>
            <a:ext cx="7633918" cy="3846086"/>
            <a:chOff x="2710690" y="1645275"/>
            <a:chExt cx="7633918" cy="3846086"/>
          </a:xfrm>
        </p:grpSpPr>
        <p:sp>
          <p:nvSpPr>
            <p:cNvPr id="326" name="椭圆 325"/>
            <p:cNvSpPr/>
            <p:nvPr/>
          </p:nvSpPr>
          <p:spPr>
            <a:xfrm>
              <a:off x="4444461" y="1645275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0">
                  <a:solidFill>
                    <a:srgbClr val="AD331E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1</a:t>
              </a:r>
              <a:endParaRPr lang="zh-CN" altLang="en-US" sz="25000">
                <a:solidFill>
                  <a:srgbClr val="AD331E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  <p:sp>
          <p:nvSpPr>
            <p:cNvPr id="350" name="任意多边形 349"/>
            <p:cNvSpPr/>
            <p:nvPr/>
          </p:nvSpPr>
          <p:spPr>
            <a:xfrm rot="19595596">
              <a:off x="2710690" y="2632262"/>
              <a:ext cx="7633918" cy="2416101"/>
            </a:xfrm>
            <a:custGeom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-1" fmla="*/ 1329115 w 1398046"/>
                <a:gd name="connsiteY0-2" fmla="*/ 105057 h 424697"/>
                <a:gd name="connsiteX1-3" fmla="*/ 1398046 w 1398046"/>
                <a:gd name="connsiteY1-4" fmla="*/ 201724 h 424697"/>
                <a:gd name="connsiteX2-5" fmla="*/ 699023 w 1398046"/>
                <a:gd name="connsiteY2-6" fmla="*/ 424697 h 424697"/>
                <a:gd name="connsiteX3-7" fmla="*/ 0 w 1398046"/>
                <a:gd name="connsiteY3-8" fmla="*/ 201724 h 424697"/>
                <a:gd name="connsiteX4-9" fmla="*/ 308192 w 1398046"/>
                <a:gd name="connsiteY4-10" fmla="*/ 16832 h 424697"/>
                <a:gd name="connsiteX5-11" fmla="*/ 388472 w 1398046"/>
                <a:gd name="connsiteY5-12" fmla="*/ 0 h 424697"/>
                <a:gd name="connsiteX6-13" fmla="*/ 359914 w 1398046"/>
                <a:gd name="connsiteY6-14" fmla="*/ 39975 h 424697"/>
                <a:gd name="connsiteX7-15" fmla="*/ 360944 w 1398046"/>
                <a:gd name="connsiteY7-16" fmla="*/ 49585 h 424697"/>
                <a:gd name="connsiteX8-17" fmla="*/ 316180 w 1398046"/>
                <a:gd name="connsiteY8-18" fmla="*/ 62461 h 424697"/>
                <a:gd name="connsiteX9-19" fmla="*/ 157256 w 1398046"/>
                <a:gd name="connsiteY9-20" fmla="*/ 196217 h 424697"/>
                <a:gd name="connsiteX10-21" fmla="*/ 699856 w 1398046"/>
                <a:gd name="connsiteY10-22" fmla="*/ 385377 h 424697"/>
                <a:gd name="connsiteX11-23" fmla="*/ 1242456 w 1398046"/>
                <a:gd name="connsiteY11-24" fmla="*/ 196217 h 424697"/>
                <a:gd name="connsiteX12-25" fmla="*/ 1149788 w 1398046"/>
                <a:gd name="connsiteY12-26" fmla="*/ 90456 h 424697"/>
                <a:gd name="connsiteX13-27" fmla="*/ 1064688 w 1398046"/>
                <a:gd name="connsiteY13-28" fmla="*/ 56197 h 424697"/>
                <a:gd name="connsiteX14-29" fmla="*/ 1034154 w 1398046"/>
                <a:gd name="connsiteY14-30" fmla="*/ 48633 h 424697"/>
                <a:gd name="connsiteX15-31" fmla="*/ 1035489 w 1398046"/>
                <a:gd name="connsiteY15-32" fmla="*/ 33094 h 424697"/>
                <a:gd name="connsiteX16-33" fmla="*/ 1032557 w 1398046"/>
                <a:gd name="connsiteY16-34" fmla="*/ 5740 h 424697"/>
                <a:gd name="connsiteX17-35" fmla="*/ 1169031 w 1398046"/>
                <a:gd name="connsiteY17-36" fmla="*/ 36676 h 424697"/>
                <a:gd name="connsiteX18-37" fmla="*/ 1278664 w 1398046"/>
                <a:gd name="connsiteY18-38" fmla="*/ 77058 h 424697"/>
                <a:gd name="connsiteX19-39" fmla="*/ 1329115 w 1398046"/>
                <a:gd name="connsiteY19-40" fmla="*/ 105057 h 424697"/>
                <a:gd name="connsiteX0-41" fmla="*/ 1329115 w 1398046"/>
                <a:gd name="connsiteY0-42" fmla="*/ 105057 h 424697"/>
                <a:gd name="connsiteX1-43" fmla="*/ 1398046 w 1398046"/>
                <a:gd name="connsiteY1-44" fmla="*/ 201724 h 424697"/>
                <a:gd name="connsiteX2-45" fmla="*/ 699023 w 1398046"/>
                <a:gd name="connsiteY2-46" fmla="*/ 424697 h 424697"/>
                <a:gd name="connsiteX3-47" fmla="*/ 0 w 1398046"/>
                <a:gd name="connsiteY3-48" fmla="*/ 201724 h 424697"/>
                <a:gd name="connsiteX4-49" fmla="*/ 308192 w 1398046"/>
                <a:gd name="connsiteY4-50" fmla="*/ 16832 h 424697"/>
                <a:gd name="connsiteX5-51" fmla="*/ 388472 w 1398046"/>
                <a:gd name="connsiteY5-52" fmla="*/ 0 h 424697"/>
                <a:gd name="connsiteX6-53" fmla="*/ 362496 w 1398046"/>
                <a:gd name="connsiteY6-54" fmla="*/ 40217 h 424697"/>
                <a:gd name="connsiteX7-55" fmla="*/ 360944 w 1398046"/>
                <a:gd name="connsiteY7-56" fmla="*/ 49585 h 424697"/>
                <a:gd name="connsiteX8-57" fmla="*/ 316180 w 1398046"/>
                <a:gd name="connsiteY8-58" fmla="*/ 62461 h 424697"/>
                <a:gd name="connsiteX9-59" fmla="*/ 157256 w 1398046"/>
                <a:gd name="connsiteY9-60" fmla="*/ 196217 h 424697"/>
                <a:gd name="connsiteX10-61" fmla="*/ 699856 w 1398046"/>
                <a:gd name="connsiteY10-62" fmla="*/ 385377 h 424697"/>
                <a:gd name="connsiteX11-63" fmla="*/ 1242456 w 1398046"/>
                <a:gd name="connsiteY11-64" fmla="*/ 196217 h 424697"/>
                <a:gd name="connsiteX12-65" fmla="*/ 1149788 w 1398046"/>
                <a:gd name="connsiteY12-66" fmla="*/ 90456 h 424697"/>
                <a:gd name="connsiteX13-67" fmla="*/ 1064688 w 1398046"/>
                <a:gd name="connsiteY13-68" fmla="*/ 56197 h 424697"/>
                <a:gd name="connsiteX14-69" fmla="*/ 1034154 w 1398046"/>
                <a:gd name="connsiteY14-70" fmla="*/ 48633 h 424697"/>
                <a:gd name="connsiteX15-71" fmla="*/ 1035489 w 1398046"/>
                <a:gd name="connsiteY15-72" fmla="*/ 33094 h 424697"/>
                <a:gd name="connsiteX16-73" fmla="*/ 1032557 w 1398046"/>
                <a:gd name="connsiteY16-74" fmla="*/ 5740 h 424697"/>
                <a:gd name="connsiteX17-75" fmla="*/ 1169031 w 1398046"/>
                <a:gd name="connsiteY17-76" fmla="*/ 36676 h 424697"/>
                <a:gd name="connsiteX18-77" fmla="*/ 1278664 w 1398046"/>
                <a:gd name="connsiteY18-78" fmla="*/ 77058 h 424697"/>
                <a:gd name="connsiteX19-79" fmla="*/ 1329115 w 1398046"/>
                <a:gd name="connsiteY19-80" fmla="*/ 105057 h 424697"/>
                <a:gd name="connsiteX0-81" fmla="*/ 1329115 w 1398046"/>
                <a:gd name="connsiteY0-82" fmla="*/ 105791 h 425431"/>
                <a:gd name="connsiteX1-83" fmla="*/ 1398046 w 1398046"/>
                <a:gd name="connsiteY1-84" fmla="*/ 202458 h 425431"/>
                <a:gd name="connsiteX2-85" fmla="*/ 699023 w 1398046"/>
                <a:gd name="connsiteY2-86" fmla="*/ 425431 h 425431"/>
                <a:gd name="connsiteX3-87" fmla="*/ 0 w 1398046"/>
                <a:gd name="connsiteY3-88" fmla="*/ 202458 h 425431"/>
                <a:gd name="connsiteX4-89" fmla="*/ 308192 w 1398046"/>
                <a:gd name="connsiteY4-90" fmla="*/ 17566 h 425431"/>
                <a:gd name="connsiteX5-91" fmla="*/ 388472 w 1398046"/>
                <a:gd name="connsiteY5-92" fmla="*/ 734 h 425431"/>
                <a:gd name="connsiteX6-93" fmla="*/ 362496 w 1398046"/>
                <a:gd name="connsiteY6-94" fmla="*/ 40951 h 425431"/>
                <a:gd name="connsiteX7-95" fmla="*/ 360944 w 1398046"/>
                <a:gd name="connsiteY7-96" fmla="*/ 50319 h 425431"/>
                <a:gd name="connsiteX8-97" fmla="*/ 316180 w 1398046"/>
                <a:gd name="connsiteY8-98" fmla="*/ 63195 h 425431"/>
                <a:gd name="connsiteX9-99" fmla="*/ 157256 w 1398046"/>
                <a:gd name="connsiteY9-100" fmla="*/ 196951 h 425431"/>
                <a:gd name="connsiteX10-101" fmla="*/ 699856 w 1398046"/>
                <a:gd name="connsiteY10-102" fmla="*/ 386111 h 425431"/>
                <a:gd name="connsiteX11-103" fmla="*/ 1242456 w 1398046"/>
                <a:gd name="connsiteY11-104" fmla="*/ 196951 h 425431"/>
                <a:gd name="connsiteX12-105" fmla="*/ 1149788 w 1398046"/>
                <a:gd name="connsiteY12-106" fmla="*/ 91190 h 425431"/>
                <a:gd name="connsiteX13-107" fmla="*/ 1064688 w 1398046"/>
                <a:gd name="connsiteY13-108" fmla="*/ 56931 h 425431"/>
                <a:gd name="connsiteX14-109" fmla="*/ 1034154 w 1398046"/>
                <a:gd name="connsiteY14-110" fmla="*/ 49367 h 425431"/>
                <a:gd name="connsiteX15-111" fmla="*/ 1035489 w 1398046"/>
                <a:gd name="connsiteY15-112" fmla="*/ 33828 h 425431"/>
                <a:gd name="connsiteX16-113" fmla="*/ 1015744 w 1398046"/>
                <a:gd name="connsiteY16-114" fmla="*/ 0 h 425431"/>
                <a:gd name="connsiteX17-115" fmla="*/ 1169031 w 1398046"/>
                <a:gd name="connsiteY17-116" fmla="*/ 37410 h 425431"/>
                <a:gd name="connsiteX18-117" fmla="*/ 1278664 w 1398046"/>
                <a:gd name="connsiteY18-118" fmla="*/ 77792 h 425431"/>
                <a:gd name="connsiteX19-119" fmla="*/ 1329115 w 1398046"/>
                <a:gd name="connsiteY19-120" fmla="*/ 105791 h 4254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椭圆 2"/>
          <p:cNvSpPr/>
          <p:nvPr/>
        </p:nvSpPr>
        <p:spPr>
          <a:xfrm>
            <a:off x="1189748" y="1777403"/>
            <a:ext cx="118371" cy="118371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六角星 201"/>
          <p:cNvSpPr/>
          <p:nvPr/>
        </p:nvSpPr>
        <p:spPr>
          <a:xfrm>
            <a:off x="6444113" y="1089668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十字星 87"/>
          <p:cNvSpPr/>
          <p:nvPr/>
        </p:nvSpPr>
        <p:spPr>
          <a:xfrm rot="18653404">
            <a:off x="5227026" y="5738090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六角星 201"/>
          <p:cNvSpPr/>
          <p:nvPr/>
        </p:nvSpPr>
        <p:spPr>
          <a:xfrm>
            <a:off x="11063059" y="186236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十字星 89"/>
          <p:cNvSpPr/>
          <p:nvPr/>
        </p:nvSpPr>
        <p:spPr>
          <a:xfrm rot="18653404">
            <a:off x="11059143" y="572711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六角星 201"/>
          <p:cNvSpPr/>
          <p:nvPr/>
        </p:nvSpPr>
        <p:spPr>
          <a:xfrm>
            <a:off x="10744269" y="3855055"/>
            <a:ext cx="163515" cy="155040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六角星 201"/>
          <p:cNvSpPr/>
          <p:nvPr/>
        </p:nvSpPr>
        <p:spPr>
          <a:xfrm>
            <a:off x="4379882" y="953198"/>
            <a:ext cx="128887" cy="122207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十字星 92"/>
          <p:cNvSpPr/>
          <p:nvPr/>
        </p:nvSpPr>
        <p:spPr>
          <a:xfrm rot="18653404">
            <a:off x="2953087" y="1590150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六角星 201"/>
          <p:cNvSpPr/>
          <p:nvPr/>
        </p:nvSpPr>
        <p:spPr>
          <a:xfrm>
            <a:off x="2651371" y="3249481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六角星 201"/>
          <p:cNvSpPr/>
          <p:nvPr/>
        </p:nvSpPr>
        <p:spPr>
          <a:xfrm>
            <a:off x="3854649" y="5861082"/>
            <a:ext cx="265372" cy="251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十字星 95"/>
          <p:cNvSpPr/>
          <p:nvPr/>
        </p:nvSpPr>
        <p:spPr>
          <a:xfrm rot="18653404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六角星 201"/>
          <p:cNvSpPr/>
          <p:nvPr/>
        </p:nvSpPr>
        <p:spPr>
          <a:xfrm>
            <a:off x="4874264" y="6550457"/>
            <a:ext cx="154634" cy="146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3559324" y="61328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8519499" y="65779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1625129" y="47187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 flipV="1">
            <a:off x="2197453" y="104808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9817030" y="642175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3954606" y="6314984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6508050" y="54872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944118" y="2473498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6505865" y="5684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4450788" y="491744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10314795" y="60920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2976857" y="389809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5651553" y="6504312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9224900" y="10463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2012176" y="37662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 flipH="1">
            <a:off x="8473779" y="219121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26633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11043143" y="4430988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flipV="1">
            <a:off x="1024374" y="446238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flipV="1">
            <a:off x="2517589" y="82394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9384730" y="58788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10803166" y="616099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1138344" y="382838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6695199" y="66434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10356358" y="2017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10144815" y="46724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11018765" y="339759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319105" y="457530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3409500" y="62188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 flipV="1">
            <a:off x="2417241" y="141263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9896022" y="26738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 flipH="1">
            <a:off x="9594188" y="17639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7331202" y="107990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2924038" y="486608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507116" y="206460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2526732" y="204331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2889516" y="41216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11753226" y="3180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4224323" y="47825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椭圆 139"/>
          <p:cNvSpPr/>
          <p:nvPr/>
        </p:nvSpPr>
        <p:spPr>
          <a:xfrm>
            <a:off x="7920388" y="14159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/>
          <p:cNvSpPr/>
          <p:nvPr/>
        </p:nvSpPr>
        <p:spPr>
          <a:xfrm>
            <a:off x="1156253" y="40464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椭圆 141"/>
          <p:cNvSpPr/>
          <p:nvPr/>
        </p:nvSpPr>
        <p:spPr>
          <a:xfrm>
            <a:off x="7166525" y="54610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椭圆 142"/>
          <p:cNvSpPr/>
          <p:nvPr/>
        </p:nvSpPr>
        <p:spPr>
          <a:xfrm>
            <a:off x="7870322" y="59368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椭圆 143"/>
          <p:cNvSpPr/>
          <p:nvPr/>
        </p:nvSpPr>
        <p:spPr>
          <a:xfrm>
            <a:off x="4560645" y="604190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/>
          <p:cNvSpPr/>
          <p:nvPr/>
        </p:nvSpPr>
        <p:spPr>
          <a:xfrm>
            <a:off x="5361880" y="26159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椭圆 145"/>
          <p:cNvSpPr/>
          <p:nvPr/>
        </p:nvSpPr>
        <p:spPr>
          <a:xfrm>
            <a:off x="10685572" y="40613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/>
          <p:cNvSpPr/>
          <p:nvPr/>
        </p:nvSpPr>
        <p:spPr>
          <a:xfrm>
            <a:off x="10108678" y="30972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1760038" y="175436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>
            <a:off x="10762946" y="47187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>
            <a:off x="4189902" y="102887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>
            <a:off x="2037731" y="5184251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>
            <a:off x="11128310" y="3146047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 flipH="1">
            <a:off x="8216012" y="26010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>
            <a:off x="3611541" y="67353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3276681" y="353463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9853079" y="43354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2278421" y="288720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9001527" y="63889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10129939" y="21083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9469342" y="65855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2128497" y="4461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120155" y="61437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椭圆 172"/>
          <p:cNvSpPr/>
          <p:nvPr/>
        </p:nvSpPr>
        <p:spPr>
          <a:xfrm>
            <a:off x="7254153" y="61728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椭圆 173"/>
          <p:cNvSpPr/>
          <p:nvPr/>
        </p:nvSpPr>
        <p:spPr>
          <a:xfrm>
            <a:off x="8789559" y="4213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椭圆 174"/>
          <p:cNvSpPr/>
          <p:nvPr/>
        </p:nvSpPr>
        <p:spPr>
          <a:xfrm>
            <a:off x="8627186" y="908175"/>
            <a:ext cx="72122" cy="7340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六角星 201"/>
          <p:cNvSpPr/>
          <p:nvPr/>
        </p:nvSpPr>
        <p:spPr>
          <a:xfrm>
            <a:off x="7841309" y="870474"/>
            <a:ext cx="158157" cy="14996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椭圆 190"/>
          <p:cNvSpPr/>
          <p:nvPr/>
        </p:nvSpPr>
        <p:spPr>
          <a:xfrm>
            <a:off x="6404678" y="526752"/>
            <a:ext cx="191515" cy="194909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椭圆 191"/>
          <p:cNvSpPr/>
          <p:nvPr/>
        </p:nvSpPr>
        <p:spPr>
          <a:xfrm>
            <a:off x="2819720" y="4496581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椭圆 193"/>
          <p:cNvSpPr/>
          <p:nvPr/>
        </p:nvSpPr>
        <p:spPr>
          <a:xfrm>
            <a:off x="3243675" y="38906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椭圆 194"/>
          <p:cNvSpPr/>
          <p:nvPr/>
        </p:nvSpPr>
        <p:spPr>
          <a:xfrm>
            <a:off x="10233801" y="3772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椭圆 195"/>
          <p:cNvSpPr/>
          <p:nvPr/>
        </p:nvSpPr>
        <p:spPr>
          <a:xfrm>
            <a:off x="3502598" y="601429"/>
            <a:ext cx="161479" cy="164340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椭圆 196"/>
          <p:cNvSpPr/>
          <p:nvPr/>
        </p:nvSpPr>
        <p:spPr>
          <a:xfrm>
            <a:off x="2482789" y="20339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椭圆 197"/>
          <p:cNvSpPr/>
          <p:nvPr/>
        </p:nvSpPr>
        <p:spPr>
          <a:xfrm>
            <a:off x="9637951" y="58108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椭圆 243"/>
          <p:cNvSpPr/>
          <p:nvPr/>
        </p:nvSpPr>
        <p:spPr>
          <a:xfrm flipH="1">
            <a:off x="3242186" y="3254267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椭圆 244"/>
          <p:cNvSpPr/>
          <p:nvPr/>
        </p:nvSpPr>
        <p:spPr>
          <a:xfrm flipH="1">
            <a:off x="2556835" y="4319903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六角星 201"/>
          <p:cNvSpPr/>
          <p:nvPr/>
        </p:nvSpPr>
        <p:spPr>
          <a:xfrm>
            <a:off x="3900830" y="2103902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椭圆 252"/>
          <p:cNvSpPr/>
          <p:nvPr/>
        </p:nvSpPr>
        <p:spPr>
          <a:xfrm flipV="1">
            <a:off x="4991910" y="1191698"/>
            <a:ext cx="45719" cy="48589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六角星 201"/>
          <p:cNvSpPr/>
          <p:nvPr/>
        </p:nvSpPr>
        <p:spPr>
          <a:xfrm flipH="1">
            <a:off x="4026091" y="4581201"/>
            <a:ext cx="70406" cy="66757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椭圆 273"/>
          <p:cNvSpPr/>
          <p:nvPr/>
        </p:nvSpPr>
        <p:spPr>
          <a:xfrm>
            <a:off x="821511" y="51587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椭圆 274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椭圆 275"/>
          <p:cNvSpPr/>
          <p:nvPr/>
        </p:nvSpPr>
        <p:spPr>
          <a:xfrm>
            <a:off x="1356406" y="538540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椭圆 276"/>
          <p:cNvSpPr/>
          <p:nvPr/>
        </p:nvSpPr>
        <p:spPr>
          <a:xfrm>
            <a:off x="232742" y="37430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十字星 277"/>
          <p:cNvSpPr/>
          <p:nvPr/>
        </p:nvSpPr>
        <p:spPr>
          <a:xfrm rot="18653404">
            <a:off x="545015" y="4084514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椭圆 278"/>
          <p:cNvSpPr/>
          <p:nvPr/>
        </p:nvSpPr>
        <p:spPr>
          <a:xfrm>
            <a:off x="1537098" y="307588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椭圆 279"/>
          <p:cNvSpPr/>
          <p:nvPr/>
        </p:nvSpPr>
        <p:spPr>
          <a:xfrm>
            <a:off x="1171712" y="317158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1" name="椭圆 280"/>
          <p:cNvSpPr/>
          <p:nvPr/>
        </p:nvSpPr>
        <p:spPr>
          <a:xfrm>
            <a:off x="657153" y="35793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椭圆 281"/>
          <p:cNvSpPr/>
          <p:nvPr/>
        </p:nvSpPr>
        <p:spPr>
          <a:xfrm>
            <a:off x="622631" y="283494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椭圆 282"/>
          <p:cNvSpPr/>
          <p:nvPr/>
        </p:nvSpPr>
        <p:spPr>
          <a:xfrm>
            <a:off x="1226073" y="256252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椭圆 283"/>
          <p:cNvSpPr/>
          <p:nvPr/>
        </p:nvSpPr>
        <p:spPr>
          <a:xfrm>
            <a:off x="552835" y="3209833"/>
            <a:ext cx="64347" cy="65487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1" name="椭圆 290"/>
          <p:cNvSpPr/>
          <p:nvPr/>
        </p:nvSpPr>
        <p:spPr>
          <a:xfrm>
            <a:off x="243765" y="30147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椭圆 291"/>
          <p:cNvSpPr/>
          <p:nvPr/>
        </p:nvSpPr>
        <p:spPr>
          <a:xfrm>
            <a:off x="834224" y="115450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3" name="椭圆 292"/>
          <p:cNvSpPr/>
          <p:nvPr/>
        </p:nvSpPr>
        <p:spPr>
          <a:xfrm>
            <a:off x="649261" y="689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4" name="椭圆 293"/>
          <p:cNvSpPr/>
          <p:nvPr/>
        </p:nvSpPr>
        <p:spPr>
          <a:xfrm>
            <a:off x="799623" y="12376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5" name="椭圆 294"/>
          <p:cNvSpPr/>
          <p:nvPr/>
        </p:nvSpPr>
        <p:spPr>
          <a:xfrm>
            <a:off x="258391" y="1191043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6" name="椭圆 295"/>
          <p:cNvSpPr/>
          <p:nvPr/>
        </p:nvSpPr>
        <p:spPr>
          <a:xfrm>
            <a:off x="11054813" y="16424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7" name="椭圆 296"/>
          <p:cNvSpPr/>
          <p:nvPr/>
        </p:nvSpPr>
        <p:spPr>
          <a:xfrm>
            <a:off x="11460309" y="20308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椭圆 297"/>
          <p:cNvSpPr/>
          <p:nvPr/>
        </p:nvSpPr>
        <p:spPr>
          <a:xfrm>
            <a:off x="11610671" y="14646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十字星 298"/>
          <p:cNvSpPr/>
          <p:nvPr/>
        </p:nvSpPr>
        <p:spPr>
          <a:xfrm rot="18653404">
            <a:off x="10963323" y="12651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椭圆 299"/>
          <p:cNvSpPr/>
          <p:nvPr/>
        </p:nvSpPr>
        <p:spPr>
          <a:xfrm>
            <a:off x="11075461" y="7599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椭圆 300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椭圆 301"/>
          <p:cNvSpPr/>
          <p:nvPr/>
        </p:nvSpPr>
        <p:spPr>
          <a:xfrm>
            <a:off x="7789343" y="193539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椭圆 302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4" name="椭圆 303"/>
          <p:cNvSpPr/>
          <p:nvPr/>
        </p:nvSpPr>
        <p:spPr>
          <a:xfrm>
            <a:off x="6715042" y="110284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椭圆 304"/>
          <p:cNvSpPr/>
          <p:nvPr/>
        </p:nvSpPr>
        <p:spPr>
          <a:xfrm>
            <a:off x="3554086" y="15336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椭圆 305"/>
          <p:cNvSpPr/>
          <p:nvPr/>
        </p:nvSpPr>
        <p:spPr>
          <a:xfrm>
            <a:off x="417096" y="4550627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" name="椭圆 306"/>
          <p:cNvSpPr/>
          <p:nvPr/>
        </p:nvSpPr>
        <p:spPr>
          <a:xfrm>
            <a:off x="395233" y="51887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椭圆 307"/>
          <p:cNvSpPr/>
          <p:nvPr/>
        </p:nvSpPr>
        <p:spPr>
          <a:xfrm>
            <a:off x="11941967" y="445138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椭圆 308"/>
          <p:cNvSpPr/>
          <p:nvPr/>
        </p:nvSpPr>
        <p:spPr>
          <a:xfrm>
            <a:off x="10824221" y="23625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0" name="椭圆 309"/>
          <p:cNvSpPr/>
          <p:nvPr/>
        </p:nvSpPr>
        <p:spPr>
          <a:xfrm>
            <a:off x="10842130" y="25806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1" name="椭圆 310"/>
          <p:cNvSpPr/>
          <p:nvPr/>
        </p:nvSpPr>
        <p:spPr>
          <a:xfrm flipV="1">
            <a:off x="11342920" y="51136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2" name="椭圆 311"/>
          <p:cNvSpPr/>
          <p:nvPr/>
        </p:nvSpPr>
        <p:spPr>
          <a:xfrm>
            <a:off x="11456890" y="4479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3" name="椭圆 312"/>
          <p:cNvSpPr/>
          <p:nvPr/>
        </p:nvSpPr>
        <p:spPr>
          <a:xfrm>
            <a:off x="11474799" y="46976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4" name="椭圆 313"/>
          <p:cNvSpPr/>
          <p:nvPr/>
        </p:nvSpPr>
        <p:spPr>
          <a:xfrm>
            <a:off x="11776086" y="2792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5" name="椭圆 314"/>
          <p:cNvSpPr/>
          <p:nvPr/>
        </p:nvSpPr>
        <p:spPr>
          <a:xfrm>
            <a:off x="11950546" y="54935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6" name="椭圆 315"/>
          <p:cNvSpPr/>
          <p:nvPr/>
        </p:nvSpPr>
        <p:spPr>
          <a:xfrm>
            <a:off x="12251833" y="35884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椭圆 316"/>
          <p:cNvSpPr/>
          <p:nvPr/>
        </p:nvSpPr>
        <p:spPr>
          <a:xfrm flipH="1" flipV="1">
            <a:off x="11662654" y="72163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8" name="椭圆 317"/>
          <p:cNvSpPr/>
          <p:nvPr/>
        </p:nvSpPr>
        <p:spPr>
          <a:xfrm flipH="1">
            <a:off x="8716706" y="3909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椭圆 318"/>
          <p:cNvSpPr/>
          <p:nvPr/>
        </p:nvSpPr>
        <p:spPr>
          <a:xfrm>
            <a:off x="10821589" y="65334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0" name="椭圆 319"/>
          <p:cNvSpPr/>
          <p:nvPr/>
        </p:nvSpPr>
        <p:spPr>
          <a:xfrm>
            <a:off x="11865235" y="66725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1" name="椭圆 320"/>
          <p:cNvSpPr/>
          <p:nvPr/>
        </p:nvSpPr>
        <p:spPr>
          <a:xfrm>
            <a:off x="11290191" y="61728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2" name="椭圆 321"/>
          <p:cNvSpPr/>
          <p:nvPr/>
        </p:nvSpPr>
        <p:spPr>
          <a:xfrm>
            <a:off x="11244472" y="65271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3" name="椭圆 322"/>
          <p:cNvSpPr/>
          <p:nvPr/>
        </p:nvSpPr>
        <p:spPr>
          <a:xfrm>
            <a:off x="10169866" y="64416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4" name="椭圆 323"/>
          <p:cNvSpPr/>
          <p:nvPr/>
        </p:nvSpPr>
        <p:spPr>
          <a:xfrm>
            <a:off x="11944996" y="63832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5" name="十字星 324"/>
          <p:cNvSpPr/>
          <p:nvPr/>
        </p:nvSpPr>
        <p:spPr>
          <a:xfrm rot="18653404">
            <a:off x="1613989" y="2382861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7" name="十字星 326"/>
          <p:cNvSpPr/>
          <p:nvPr/>
        </p:nvSpPr>
        <p:spPr>
          <a:xfrm rot="18653404">
            <a:off x="9788259" y="3461662"/>
            <a:ext cx="257504" cy="327339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8" name="六角星 201"/>
          <p:cNvSpPr/>
          <p:nvPr/>
        </p:nvSpPr>
        <p:spPr>
          <a:xfrm>
            <a:off x="10031300" y="4794062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9" name="十字星 328"/>
          <p:cNvSpPr/>
          <p:nvPr/>
        </p:nvSpPr>
        <p:spPr>
          <a:xfrm rot="18653404">
            <a:off x="2899598" y="63391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0" name="六角星 201"/>
          <p:cNvSpPr/>
          <p:nvPr/>
        </p:nvSpPr>
        <p:spPr>
          <a:xfrm>
            <a:off x="1491687" y="4414012"/>
            <a:ext cx="265372" cy="251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1" name="六角星 201"/>
          <p:cNvSpPr/>
          <p:nvPr/>
        </p:nvSpPr>
        <p:spPr>
          <a:xfrm>
            <a:off x="1537868" y="656832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2" name="六角星 201"/>
          <p:cNvSpPr/>
          <p:nvPr/>
        </p:nvSpPr>
        <p:spPr>
          <a:xfrm>
            <a:off x="9920415" y="1251855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3" name="十字星 332"/>
          <p:cNvSpPr/>
          <p:nvPr/>
        </p:nvSpPr>
        <p:spPr>
          <a:xfrm rot="18653404">
            <a:off x="8590502" y="333410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4" name="六角星 201"/>
          <p:cNvSpPr/>
          <p:nvPr/>
        </p:nvSpPr>
        <p:spPr>
          <a:xfrm>
            <a:off x="9367572" y="567130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5" name="六角星 201"/>
          <p:cNvSpPr/>
          <p:nvPr/>
        </p:nvSpPr>
        <p:spPr>
          <a:xfrm>
            <a:off x="9220223" y="4143384"/>
            <a:ext cx="163515" cy="155040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6" name="十字星 335"/>
          <p:cNvSpPr/>
          <p:nvPr/>
        </p:nvSpPr>
        <p:spPr>
          <a:xfrm rot="18653404">
            <a:off x="5467873" y="810149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7" name="六角星 201"/>
          <p:cNvSpPr/>
          <p:nvPr/>
        </p:nvSpPr>
        <p:spPr>
          <a:xfrm>
            <a:off x="7198295" y="398410"/>
            <a:ext cx="165447" cy="15687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8" name="六角星 201"/>
          <p:cNvSpPr/>
          <p:nvPr/>
        </p:nvSpPr>
        <p:spPr>
          <a:xfrm>
            <a:off x="5810531" y="223569"/>
            <a:ext cx="158157" cy="14996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9" name="六角星 201"/>
          <p:cNvSpPr/>
          <p:nvPr/>
        </p:nvSpPr>
        <p:spPr>
          <a:xfrm>
            <a:off x="9648625" y="2108349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六角星 201"/>
          <p:cNvSpPr/>
          <p:nvPr/>
        </p:nvSpPr>
        <p:spPr>
          <a:xfrm>
            <a:off x="8330654" y="5725626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十字星 340"/>
          <p:cNvSpPr/>
          <p:nvPr/>
        </p:nvSpPr>
        <p:spPr>
          <a:xfrm rot="18653404">
            <a:off x="3438887" y="3308203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" name="六角星 201"/>
          <p:cNvSpPr/>
          <p:nvPr/>
        </p:nvSpPr>
        <p:spPr>
          <a:xfrm>
            <a:off x="9304779" y="2996952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3" name="六角星 201"/>
          <p:cNvSpPr/>
          <p:nvPr/>
        </p:nvSpPr>
        <p:spPr>
          <a:xfrm>
            <a:off x="2969757" y="846178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4" name="六角星 201"/>
          <p:cNvSpPr/>
          <p:nvPr/>
        </p:nvSpPr>
        <p:spPr>
          <a:xfrm>
            <a:off x="7723050" y="6486164"/>
            <a:ext cx="151851" cy="14398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5" name="六角星 201"/>
          <p:cNvSpPr/>
          <p:nvPr/>
        </p:nvSpPr>
        <p:spPr>
          <a:xfrm>
            <a:off x="1528607" y="6357237"/>
            <a:ext cx="182810" cy="173336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6" name="六角星 201"/>
          <p:cNvSpPr/>
          <p:nvPr/>
        </p:nvSpPr>
        <p:spPr>
          <a:xfrm>
            <a:off x="363672" y="5767219"/>
            <a:ext cx="265372" cy="251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9" name="六角星 201"/>
          <p:cNvSpPr/>
          <p:nvPr/>
        </p:nvSpPr>
        <p:spPr>
          <a:xfrm>
            <a:off x="6510373" y="6052218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" name="六角星 201"/>
          <p:cNvSpPr/>
          <p:nvPr/>
        </p:nvSpPr>
        <p:spPr>
          <a:xfrm>
            <a:off x="11670919" y="3626250"/>
            <a:ext cx="154634" cy="146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" name="六角星 201"/>
          <p:cNvSpPr/>
          <p:nvPr/>
        </p:nvSpPr>
        <p:spPr>
          <a:xfrm>
            <a:off x="11620964" y="2238631"/>
            <a:ext cx="158157" cy="14996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" name="六角星 201"/>
          <p:cNvSpPr/>
          <p:nvPr/>
        </p:nvSpPr>
        <p:spPr>
          <a:xfrm>
            <a:off x="17481352" y="5641312"/>
            <a:ext cx="154634" cy="146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" name="文本框 354"/>
          <p:cNvSpPr txBox="1"/>
          <p:nvPr/>
        </p:nvSpPr>
        <p:spPr>
          <a:xfrm>
            <a:off x="7312879" y="4687317"/>
            <a:ext cx="46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320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6" name="椭圆 355"/>
          <p:cNvSpPr/>
          <p:nvPr/>
        </p:nvSpPr>
        <p:spPr>
          <a:xfrm>
            <a:off x="85341" y="-973341"/>
            <a:ext cx="653142" cy="653142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" name="椭圆 356"/>
          <p:cNvSpPr/>
          <p:nvPr/>
        </p:nvSpPr>
        <p:spPr>
          <a:xfrm>
            <a:off x="2767974" y="-973341"/>
            <a:ext cx="653142" cy="653142"/>
          </a:xfrm>
          <a:prstGeom prst="ellipse">
            <a:avLst/>
          </a:prstGeom>
          <a:solidFill>
            <a:srgbClr val="E4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" name="椭圆 357"/>
          <p:cNvSpPr/>
          <p:nvPr/>
        </p:nvSpPr>
        <p:spPr>
          <a:xfrm>
            <a:off x="5450607" y="-973341"/>
            <a:ext cx="653142" cy="653142"/>
          </a:xfrm>
          <a:prstGeom prst="ellipse">
            <a:avLst/>
          </a:prstGeom>
          <a:solidFill>
            <a:srgbClr val="EA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rgbClr val="1C1831">
                <a:lumMod val="95000"/>
                <a:lumOff val="5000"/>
                <a:alpha val="95000"/>
              </a:srgbClr>
            </a:gs>
            <a:gs pos="53000">
              <a:srgbClr val="1C1831">
                <a:lumMod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382015" y="528959"/>
            <a:ext cx="1321413" cy="665748"/>
            <a:chOff x="2714627" y="1645275"/>
            <a:chExt cx="7633918" cy="3846086"/>
          </a:xfrm>
        </p:grpSpPr>
        <p:sp>
          <p:nvSpPr>
            <p:cNvPr id="3" name="椭圆 2"/>
            <p:cNvSpPr/>
            <p:nvPr/>
          </p:nvSpPr>
          <p:spPr>
            <a:xfrm>
              <a:off x="4444461" y="1645275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600">
                  <a:solidFill>
                    <a:srgbClr val="AD331E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1</a:t>
              </a:r>
              <a:endParaRPr lang="zh-CN" altLang="en-US" sz="4600">
                <a:solidFill>
                  <a:srgbClr val="AD331E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rot="19595596">
              <a:off x="2714627" y="2390785"/>
              <a:ext cx="7633918" cy="2896800"/>
            </a:xfrm>
            <a:custGeom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-1" fmla="*/ 1329115 w 1398046"/>
                <a:gd name="connsiteY0-2" fmla="*/ 105057 h 424697"/>
                <a:gd name="connsiteX1-3" fmla="*/ 1398046 w 1398046"/>
                <a:gd name="connsiteY1-4" fmla="*/ 201724 h 424697"/>
                <a:gd name="connsiteX2-5" fmla="*/ 699023 w 1398046"/>
                <a:gd name="connsiteY2-6" fmla="*/ 424697 h 424697"/>
                <a:gd name="connsiteX3-7" fmla="*/ 0 w 1398046"/>
                <a:gd name="connsiteY3-8" fmla="*/ 201724 h 424697"/>
                <a:gd name="connsiteX4-9" fmla="*/ 308192 w 1398046"/>
                <a:gd name="connsiteY4-10" fmla="*/ 16832 h 424697"/>
                <a:gd name="connsiteX5-11" fmla="*/ 388472 w 1398046"/>
                <a:gd name="connsiteY5-12" fmla="*/ 0 h 424697"/>
                <a:gd name="connsiteX6-13" fmla="*/ 359914 w 1398046"/>
                <a:gd name="connsiteY6-14" fmla="*/ 39975 h 424697"/>
                <a:gd name="connsiteX7-15" fmla="*/ 360944 w 1398046"/>
                <a:gd name="connsiteY7-16" fmla="*/ 49585 h 424697"/>
                <a:gd name="connsiteX8-17" fmla="*/ 316180 w 1398046"/>
                <a:gd name="connsiteY8-18" fmla="*/ 62461 h 424697"/>
                <a:gd name="connsiteX9-19" fmla="*/ 157256 w 1398046"/>
                <a:gd name="connsiteY9-20" fmla="*/ 196217 h 424697"/>
                <a:gd name="connsiteX10-21" fmla="*/ 699856 w 1398046"/>
                <a:gd name="connsiteY10-22" fmla="*/ 385377 h 424697"/>
                <a:gd name="connsiteX11-23" fmla="*/ 1242456 w 1398046"/>
                <a:gd name="connsiteY11-24" fmla="*/ 196217 h 424697"/>
                <a:gd name="connsiteX12-25" fmla="*/ 1149788 w 1398046"/>
                <a:gd name="connsiteY12-26" fmla="*/ 90456 h 424697"/>
                <a:gd name="connsiteX13-27" fmla="*/ 1064688 w 1398046"/>
                <a:gd name="connsiteY13-28" fmla="*/ 56197 h 424697"/>
                <a:gd name="connsiteX14-29" fmla="*/ 1034154 w 1398046"/>
                <a:gd name="connsiteY14-30" fmla="*/ 48633 h 424697"/>
                <a:gd name="connsiteX15-31" fmla="*/ 1035489 w 1398046"/>
                <a:gd name="connsiteY15-32" fmla="*/ 33094 h 424697"/>
                <a:gd name="connsiteX16-33" fmla="*/ 1032557 w 1398046"/>
                <a:gd name="connsiteY16-34" fmla="*/ 5740 h 424697"/>
                <a:gd name="connsiteX17-35" fmla="*/ 1169031 w 1398046"/>
                <a:gd name="connsiteY17-36" fmla="*/ 36676 h 424697"/>
                <a:gd name="connsiteX18-37" fmla="*/ 1278664 w 1398046"/>
                <a:gd name="connsiteY18-38" fmla="*/ 77058 h 424697"/>
                <a:gd name="connsiteX19-39" fmla="*/ 1329115 w 1398046"/>
                <a:gd name="connsiteY19-40" fmla="*/ 105057 h 424697"/>
                <a:gd name="connsiteX0-41" fmla="*/ 1329115 w 1398046"/>
                <a:gd name="connsiteY0-42" fmla="*/ 105057 h 424697"/>
                <a:gd name="connsiteX1-43" fmla="*/ 1398046 w 1398046"/>
                <a:gd name="connsiteY1-44" fmla="*/ 201724 h 424697"/>
                <a:gd name="connsiteX2-45" fmla="*/ 699023 w 1398046"/>
                <a:gd name="connsiteY2-46" fmla="*/ 424697 h 424697"/>
                <a:gd name="connsiteX3-47" fmla="*/ 0 w 1398046"/>
                <a:gd name="connsiteY3-48" fmla="*/ 201724 h 424697"/>
                <a:gd name="connsiteX4-49" fmla="*/ 308192 w 1398046"/>
                <a:gd name="connsiteY4-50" fmla="*/ 16832 h 424697"/>
                <a:gd name="connsiteX5-51" fmla="*/ 388472 w 1398046"/>
                <a:gd name="connsiteY5-52" fmla="*/ 0 h 424697"/>
                <a:gd name="connsiteX6-53" fmla="*/ 362496 w 1398046"/>
                <a:gd name="connsiteY6-54" fmla="*/ 40217 h 424697"/>
                <a:gd name="connsiteX7-55" fmla="*/ 360944 w 1398046"/>
                <a:gd name="connsiteY7-56" fmla="*/ 49585 h 424697"/>
                <a:gd name="connsiteX8-57" fmla="*/ 316180 w 1398046"/>
                <a:gd name="connsiteY8-58" fmla="*/ 62461 h 424697"/>
                <a:gd name="connsiteX9-59" fmla="*/ 157256 w 1398046"/>
                <a:gd name="connsiteY9-60" fmla="*/ 196217 h 424697"/>
                <a:gd name="connsiteX10-61" fmla="*/ 699856 w 1398046"/>
                <a:gd name="connsiteY10-62" fmla="*/ 385377 h 424697"/>
                <a:gd name="connsiteX11-63" fmla="*/ 1242456 w 1398046"/>
                <a:gd name="connsiteY11-64" fmla="*/ 196217 h 424697"/>
                <a:gd name="connsiteX12-65" fmla="*/ 1149788 w 1398046"/>
                <a:gd name="connsiteY12-66" fmla="*/ 90456 h 424697"/>
                <a:gd name="connsiteX13-67" fmla="*/ 1064688 w 1398046"/>
                <a:gd name="connsiteY13-68" fmla="*/ 56197 h 424697"/>
                <a:gd name="connsiteX14-69" fmla="*/ 1034154 w 1398046"/>
                <a:gd name="connsiteY14-70" fmla="*/ 48633 h 424697"/>
                <a:gd name="connsiteX15-71" fmla="*/ 1035489 w 1398046"/>
                <a:gd name="connsiteY15-72" fmla="*/ 33094 h 424697"/>
                <a:gd name="connsiteX16-73" fmla="*/ 1032557 w 1398046"/>
                <a:gd name="connsiteY16-74" fmla="*/ 5740 h 424697"/>
                <a:gd name="connsiteX17-75" fmla="*/ 1169031 w 1398046"/>
                <a:gd name="connsiteY17-76" fmla="*/ 36676 h 424697"/>
                <a:gd name="connsiteX18-77" fmla="*/ 1278664 w 1398046"/>
                <a:gd name="connsiteY18-78" fmla="*/ 77058 h 424697"/>
                <a:gd name="connsiteX19-79" fmla="*/ 1329115 w 1398046"/>
                <a:gd name="connsiteY19-80" fmla="*/ 105057 h 424697"/>
                <a:gd name="connsiteX0-81" fmla="*/ 1329115 w 1398046"/>
                <a:gd name="connsiteY0-82" fmla="*/ 105791 h 425431"/>
                <a:gd name="connsiteX1-83" fmla="*/ 1398046 w 1398046"/>
                <a:gd name="connsiteY1-84" fmla="*/ 202458 h 425431"/>
                <a:gd name="connsiteX2-85" fmla="*/ 699023 w 1398046"/>
                <a:gd name="connsiteY2-86" fmla="*/ 425431 h 425431"/>
                <a:gd name="connsiteX3-87" fmla="*/ 0 w 1398046"/>
                <a:gd name="connsiteY3-88" fmla="*/ 202458 h 425431"/>
                <a:gd name="connsiteX4-89" fmla="*/ 308192 w 1398046"/>
                <a:gd name="connsiteY4-90" fmla="*/ 17566 h 425431"/>
                <a:gd name="connsiteX5-91" fmla="*/ 388472 w 1398046"/>
                <a:gd name="connsiteY5-92" fmla="*/ 734 h 425431"/>
                <a:gd name="connsiteX6-93" fmla="*/ 362496 w 1398046"/>
                <a:gd name="connsiteY6-94" fmla="*/ 40951 h 425431"/>
                <a:gd name="connsiteX7-95" fmla="*/ 360944 w 1398046"/>
                <a:gd name="connsiteY7-96" fmla="*/ 50319 h 425431"/>
                <a:gd name="connsiteX8-97" fmla="*/ 316180 w 1398046"/>
                <a:gd name="connsiteY8-98" fmla="*/ 63195 h 425431"/>
                <a:gd name="connsiteX9-99" fmla="*/ 157256 w 1398046"/>
                <a:gd name="connsiteY9-100" fmla="*/ 196951 h 425431"/>
                <a:gd name="connsiteX10-101" fmla="*/ 699856 w 1398046"/>
                <a:gd name="connsiteY10-102" fmla="*/ 386111 h 425431"/>
                <a:gd name="connsiteX11-103" fmla="*/ 1242456 w 1398046"/>
                <a:gd name="connsiteY11-104" fmla="*/ 196951 h 425431"/>
                <a:gd name="connsiteX12-105" fmla="*/ 1149788 w 1398046"/>
                <a:gd name="connsiteY12-106" fmla="*/ 91190 h 425431"/>
                <a:gd name="connsiteX13-107" fmla="*/ 1064688 w 1398046"/>
                <a:gd name="connsiteY13-108" fmla="*/ 56931 h 425431"/>
                <a:gd name="connsiteX14-109" fmla="*/ 1034154 w 1398046"/>
                <a:gd name="connsiteY14-110" fmla="*/ 49367 h 425431"/>
                <a:gd name="connsiteX15-111" fmla="*/ 1035489 w 1398046"/>
                <a:gd name="connsiteY15-112" fmla="*/ 33828 h 425431"/>
                <a:gd name="connsiteX16-113" fmla="*/ 1015744 w 1398046"/>
                <a:gd name="connsiteY16-114" fmla="*/ 0 h 425431"/>
                <a:gd name="connsiteX17-115" fmla="*/ 1169031 w 1398046"/>
                <a:gd name="connsiteY17-116" fmla="*/ 37410 h 425431"/>
                <a:gd name="connsiteX18-117" fmla="*/ 1278664 w 1398046"/>
                <a:gd name="connsiteY18-118" fmla="*/ 77792 h 425431"/>
                <a:gd name="connsiteX19-119" fmla="*/ 1329115 w 1398046"/>
                <a:gd name="connsiteY19-120" fmla="*/ 105791 h 4254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91670" y="323224"/>
            <a:ext cx="46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320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80368" y="1900500"/>
          <a:ext cx="7388973" cy="492598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6" name="组合 15"/>
          <p:cNvGrpSpPr/>
          <p:nvPr/>
        </p:nvGrpSpPr>
        <p:grpSpPr>
          <a:xfrm rot="1744297">
            <a:off x="7198598" y="2270089"/>
            <a:ext cx="330507" cy="1359676"/>
            <a:chOff x="3661666" y="415400"/>
            <a:chExt cx="1401378" cy="5503525"/>
          </a:xfrm>
        </p:grpSpPr>
        <p:sp>
          <p:nvSpPr>
            <p:cNvPr id="17" name="矩形 16"/>
            <p:cNvSpPr/>
            <p:nvPr/>
          </p:nvSpPr>
          <p:spPr>
            <a:xfrm>
              <a:off x="4287993" y="485670"/>
              <a:ext cx="63596" cy="375834"/>
            </a:xfrm>
            <a:prstGeom prst="rect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242923" y="415400"/>
              <a:ext cx="146879" cy="149017"/>
            </a:xfrm>
            <a:prstGeom prst="ellipse">
              <a:avLst/>
            </a:pr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梯形 18"/>
            <p:cNvSpPr/>
            <p:nvPr/>
          </p:nvSpPr>
          <p:spPr>
            <a:xfrm>
              <a:off x="4186478" y="830451"/>
              <a:ext cx="265261" cy="187513"/>
            </a:xfrm>
            <a:prstGeom prst="trapezoid">
              <a:avLst>
                <a:gd name="adj" fmla="val 51681"/>
              </a:avLst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187984" y="1037853"/>
              <a:ext cx="260907" cy="490110"/>
            </a:xfrm>
            <a:prstGeom prst="rect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梯形 20"/>
            <p:cNvSpPr/>
            <p:nvPr/>
          </p:nvSpPr>
          <p:spPr>
            <a:xfrm>
              <a:off x="4114597" y="1547619"/>
              <a:ext cx="407681" cy="334069"/>
            </a:xfrm>
            <a:prstGeom prst="trapezoid">
              <a:avLst>
                <a:gd name="adj" fmla="val 21946"/>
              </a:avLst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4119690" y="1906185"/>
              <a:ext cx="402588" cy="1236852"/>
            </a:xfrm>
            <a:prstGeom prst="rect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4119690" y="3167534"/>
              <a:ext cx="402588" cy="593819"/>
            </a:xfrm>
            <a:prstGeom prst="rect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>
              <a:off x="4547034" y="3167534"/>
              <a:ext cx="433268" cy="593736"/>
            </a:xfrm>
            <a:prstGeom prst="rtTriangl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flipH="1">
              <a:off x="3661666" y="3167534"/>
              <a:ext cx="433268" cy="593736"/>
            </a:xfrm>
            <a:prstGeom prst="rtTriangl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9454177">
              <a:off x="3771457" y="3676490"/>
              <a:ext cx="1291587" cy="2242435"/>
            </a:xfrm>
            <a:custGeom>
              <a:gdLst>
                <a:gd name="connsiteX0" fmla="*/ 0 w 1727096"/>
                <a:gd name="connsiteY0" fmla="*/ 2465722 h 2878217"/>
                <a:gd name="connsiteX1" fmla="*/ 162328 w 1727096"/>
                <a:gd name="connsiteY1" fmla="*/ 2072478 h 2878217"/>
                <a:gd name="connsiteX2" fmla="*/ 272218 w 1727096"/>
                <a:gd name="connsiteY2" fmla="*/ 1758700 h 2878217"/>
                <a:gd name="connsiteX3" fmla="*/ 390508 w 1727096"/>
                <a:gd name="connsiteY3" fmla="*/ 2096463 h 2878217"/>
                <a:gd name="connsiteX4" fmla="*/ 579858 w 1727096"/>
                <a:gd name="connsiteY4" fmla="*/ 1410744 h 2878217"/>
                <a:gd name="connsiteX5" fmla="*/ 658643 w 1727096"/>
                <a:gd name="connsiteY5" fmla="*/ 1855137 h 2878217"/>
                <a:gd name="connsiteX6" fmla="*/ 1727096 w 1727096"/>
                <a:gd name="connsiteY6" fmla="*/ 0 h 2878217"/>
                <a:gd name="connsiteX7" fmla="*/ 1003044 w 1727096"/>
                <a:gd name="connsiteY7" fmla="*/ 1987215 h 2878217"/>
                <a:gd name="connsiteX8" fmla="*/ 1282464 w 1727096"/>
                <a:gd name="connsiteY8" fmla="*/ 1721989 h 2878217"/>
                <a:gd name="connsiteX9" fmla="*/ 1048488 w 1727096"/>
                <a:gd name="connsiteY9" fmla="*/ 2331423 h 2878217"/>
                <a:gd name="connsiteX10" fmla="*/ 1368293 w 1727096"/>
                <a:gd name="connsiteY10" fmla="*/ 2196290 h 2878217"/>
                <a:gd name="connsiteX11" fmla="*/ 1025918 w 1727096"/>
                <a:gd name="connsiteY11" fmla="*/ 2827092 h 2878217"/>
                <a:gd name="connsiteX12" fmla="*/ 1022117 w 1727096"/>
                <a:gd name="connsiteY12" fmla="*/ 2822902 h 2878217"/>
                <a:gd name="connsiteX13" fmla="*/ 999284 w 1727096"/>
                <a:gd name="connsiteY13" fmla="*/ 2878217 h 2878217"/>
                <a:gd name="connsiteX14" fmla="*/ 795676 w 1727096"/>
                <a:gd name="connsiteY14" fmla="*/ 2794170 h 2878217"/>
                <a:gd name="connsiteX15" fmla="*/ 797494 w 1727096"/>
                <a:gd name="connsiteY15" fmla="*/ 2758444 h 2878217"/>
                <a:gd name="connsiteX16" fmla="*/ 575559 w 1727096"/>
                <a:gd name="connsiteY16" fmla="*/ 2468541 h 2878217"/>
                <a:gd name="connsiteX17" fmla="*/ 213753 w 1727096"/>
                <a:gd name="connsiteY17" fmla="*/ 2517481 h 2878217"/>
                <a:gd name="connsiteX18" fmla="*/ 189841 w 1727096"/>
                <a:gd name="connsiteY18" fmla="*/ 2544087 h 28782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7095" h="2878217">
                  <a:moveTo>
                    <a:pt x="0" y="2465722"/>
                  </a:moveTo>
                  <a:lnTo>
                    <a:pt x="162328" y="2072478"/>
                  </a:lnTo>
                  <a:lnTo>
                    <a:pt x="272218" y="1758700"/>
                  </a:lnTo>
                  <a:lnTo>
                    <a:pt x="390508" y="2096463"/>
                  </a:lnTo>
                  <a:lnTo>
                    <a:pt x="579858" y="1410744"/>
                  </a:lnTo>
                  <a:lnTo>
                    <a:pt x="658643" y="1855137"/>
                  </a:lnTo>
                  <a:lnTo>
                    <a:pt x="1727096" y="0"/>
                  </a:lnTo>
                  <a:lnTo>
                    <a:pt x="1003044" y="1987215"/>
                  </a:lnTo>
                  <a:lnTo>
                    <a:pt x="1282464" y="1721989"/>
                  </a:lnTo>
                  <a:lnTo>
                    <a:pt x="1048488" y="2331423"/>
                  </a:lnTo>
                  <a:lnTo>
                    <a:pt x="1368293" y="2196290"/>
                  </a:lnTo>
                  <a:lnTo>
                    <a:pt x="1025918" y="2827092"/>
                  </a:lnTo>
                  <a:lnTo>
                    <a:pt x="1022117" y="2822902"/>
                  </a:lnTo>
                  <a:lnTo>
                    <a:pt x="999284" y="2878217"/>
                  </a:lnTo>
                  <a:lnTo>
                    <a:pt x="795676" y="2794170"/>
                  </a:lnTo>
                  <a:lnTo>
                    <a:pt x="797494" y="2758444"/>
                  </a:lnTo>
                  <a:cubicBezTo>
                    <a:pt x="790505" y="2639032"/>
                    <a:pt x="706767" y="2522702"/>
                    <a:pt x="575559" y="2468541"/>
                  </a:cubicBezTo>
                  <a:cubicBezTo>
                    <a:pt x="444352" y="2414380"/>
                    <a:pt x="302939" y="2437769"/>
                    <a:pt x="213753" y="2517481"/>
                  </a:cubicBezTo>
                  <a:lnTo>
                    <a:pt x="189841" y="2544087"/>
                  </a:lnTo>
                  <a:close/>
                </a:path>
              </a:pathLst>
            </a:custGeom>
            <a:gradFill>
              <a:gsLst>
                <a:gs pos="0">
                  <a:srgbClr val="AF3720">
                    <a:alpha val="40000"/>
                  </a:srgbClr>
                </a:gs>
                <a:gs pos="100000">
                  <a:srgbClr val="AF372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113583" y="1963538"/>
            <a:ext cx="3778128" cy="1843681"/>
            <a:chOff x="8238278" y="2018958"/>
            <a:chExt cx="3778128" cy="1843681"/>
          </a:xfrm>
        </p:grpSpPr>
        <p:grpSp>
          <p:nvGrpSpPr>
            <p:cNvPr id="57" name="组合 56"/>
            <p:cNvGrpSpPr/>
            <p:nvPr/>
          </p:nvGrpSpPr>
          <p:grpSpPr>
            <a:xfrm>
              <a:off x="8238278" y="2018958"/>
              <a:ext cx="3672866" cy="1837353"/>
              <a:chOff x="8209249" y="1598040"/>
              <a:chExt cx="3672866" cy="1837353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8978719" y="2900680"/>
                <a:ext cx="721426" cy="410658"/>
                <a:chOff x="7929242" y="1694181"/>
                <a:chExt cx="2185366" cy="1243977"/>
              </a:xfrm>
            </p:grpSpPr>
            <p:grpSp>
              <p:nvGrpSpPr>
                <p:cNvPr id="27" name="组合 26"/>
                <p:cNvGrpSpPr/>
                <p:nvPr/>
              </p:nvGrpSpPr>
              <p:grpSpPr>
                <a:xfrm>
                  <a:off x="8424206" y="1694181"/>
                  <a:ext cx="1361474" cy="1243977"/>
                  <a:chOff x="3075882" y="2842193"/>
                  <a:chExt cx="739349" cy="675542"/>
                </a:xfrm>
              </p:grpSpPr>
              <p:sp>
                <p:nvSpPr>
                  <p:cNvPr id="28" name="椭圆 27"/>
                  <p:cNvSpPr/>
                  <p:nvPr/>
                </p:nvSpPr>
                <p:spPr>
                  <a:xfrm>
                    <a:off x="3075882" y="2842193"/>
                    <a:ext cx="675542" cy="675542"/>
                  </a:xfrm>
                  <a:prstGeom prst="ellipse">
                    <a:avLst/>
                  </a:prstGeom>
                  <a:solidFill>
                    <a:srgbClr val="EFD401"/>
                  </a:solidFill>
                  <a:ln>
                    <a:noFill/>
                  </a:ln>
                  <a:effectLst>
                    <a:glow rad="152400">
                      <a:srgbClr val="EFD401">
                        <a:alpha val="40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" name="任意多边形 28"/>
                  <p:cNvSpPr/>
                  <p:nvPr/>
                </p:nvSpPr>
                <p:spPr>
                  <a:xfrm>
                    <a:off x="3088661" y="2913816"/>
                    <a:ext cx="404743" cy="211177"/>
                  </a:xfrm>
                  <a:custGeom>
                    <a:gdLst>
                      <a:gd name="connsiteX0" fmla="*/ 404743 w 404743"/>
                      <a:gd name="connsiteY0" fmla="*/ 0 h 211177"/>
                      <a:gd name="connsiteX1" fmla="*/ 403228 w 404743"/>
                      <a:gd name="connsiteY1" fmla="*/ 4882 h 211177"/>
                      <a:gd name="connsiteX2" fmla="*/ 92000 w 404743"/>
                      <a:gd name="connsiteY2" fmla="*/ 211177 h 211177"/>
                      <a:gd name="connsiteX3" fmla="*/ 40561 w 404743"/>
                      <a:gd name="connsiteY3" fmla="*/ 207285 h 211177"/>
                      <a:gd name="connsiteX4" fmla="*/ 0 w 404743"/>
                      <a:gd name="connsiteY4" fmla="*/ 197937 h 211177"/>
                      <a:gd name="connsiteX5" fmla="*/ 2657 w 404743"/>
                      <a:gd name="connsiteY5" fmla="*/ 193043 h 211177"/>
                      <a:gd name="connsiteX6" fmla="*/ 21647 w 404743"/>
                      <a:gd name="connsiteY6" fmla="*/ 131867 h 211177"/>
                      <a:gd name="connsiteX7" fmla="*/ 92000 w 404743"/>
                      <a:gd name="connsiteY7" fmla="*/ 138959 h 211177"/>
                      <a:gd name="connsiteX8" fmla="*/ 392939 w 404743"/>
                      <a:gd name="connsiteY8" fmla="*/ 14306 h 211177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4743" h="211177">
                        <a:moveTo>
                          <a:pt x="404743" y="0"/>
                        </a:moveTo>
                        <a:lnTo>
                          <a:pt x="403228" y="4882"/>
                        </a:lnTo>
                        <a:cubicBezTo>
                          <a:pt x="351951" y="126113"/>
                          <a:pt x="231910" y="211177"/>
                          <a:pt x="92000" y="211177"/>
                        </a:cubicBezTo>
                        <a:cubicBezTo>
                          <a:pt x="74512" y="211177"/>
                          <a:pt x="57333" y="209848"/>
                          <a:pt x="40561" y="207285"/>
                        </a:cubicBezTo>
                        <a:lnTo>
                          <a:pt x="0" y="197937"/>
                        </a:lnTo>
                        <a:lnTo>
                          <a:pt x="2657" y="193043"/>
                        </a:lnTo>
                        <a:lnTo>
                          <a:pt x="21647" y="131867"/>
                        </a:lnTo>
                        <a:lnTo>
                          <a:pt x="92000" y="138959"/>
                        </a:lnTo>
                        <a:cubicBezTo>
                          <a:pt x="209524" y="138959"/>
                          <a:pt x="315922" y="91323"/>
                          <a:pt x="392939" y="14306"/>
                        </a:cubicBezTo>
                        <a:close/>
                      </a:path>
                    </a:pathLst>
                  </a:custGeom>
                  <a:solidFill>
                    <a:srgbClr val="B4A00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0" name="任意多边形 29"/>
                  <p:cNvSpPr/>
                  <p:nvPr/>
                </p:nvSpPr>
                <p:spPr>
                  <a:xfrm rot="20183244">
                    <a:off x="3083500" y="3122249"/>
                    <a:ext cx="681714" cy="156713"/>
                  </a:xfrm>
                  <a:custGeom>
                    <a:gdLst>
                      <a:gd name="connsiteX0" fmla="*/ 19051 w 675542"/>
                      <a:gd name="connsiteY0" fmla="*/ 0 h 276412"/>
                      <a:gd name="connsiteX1" fmla="*/ 24338 w 675542"/>
                      <a:gd name="connsiteY1" fmla="*/ 1444 h 276412"/>
                      <a:gd name="connsiteX2" fmla="*/ 557306 w 675542"/>
                      <a:gd name="connsiteY2" fmla="*/ 55341 h 276412"/>
                      <a:gd name="connsiteX3" fmla="*/ 669922 w 675542"/>
                      <a:gd name="connsiteY3" fmla="*/ 51583 h 276412"/>
                      <a:gd name="connsiteX4" fmla="*/ 675542 w 675542"/>
                      <a:gd name="connsiteY4" fmla="*/ 107338 h 276412"/>
                      <a:gd name="connsiteX5" fmla="*/ 655406 w 675542"/>
                      <a:gd name="connsiteY5" fmla="*/ 207077 h 276412"/>
                      <a:gd name="connsiteX6" fmla="*/ 634687 w 675542"/>
                      <a:gd name="connsiteY6" fmla="*/ 218726 h 276412"/>
                      <a:gd name="connsiteX7" fmla="*/ 357556 w 675542"/>
                      <a:gd name="connsiteY7" fmla="*/ 276412 h 276412"/>
                      <a:gd name="connsiteX8" fmla="*/ 80426 w 675542"/>
                      <a:gd name="connsiteY8" fmla="*/ 218726 h 276412"/>
                      <a:gd name="connsiteX9" fmla="*/ 15070 w 675542"/>
                      <a:gd name="connsiteY9" fmla="*/ 181980 h 276412"/>
                      <a:gd name="connsiteX10" fmla="*/ 0 w 675542"/>
                      <a:gd name="connsiteY10" fmla="*/ 107338 h 276412"/>
                      <a:gd name="connsiteX11" fmla="*/ 6863 w 675542"/>
                      <a:gd name="connsiteY11" fmla="*/ 39265 h 276412"/>
                      <a:gd name="connsiteX0-1" fmla="*/ 19051 w 675542"/>
                      <a:gd name="connsiteY0-2" fmla="*/ 0 h 276412"/>
                      <a:gd name="connsiteX1-3" fmla="*/ 24338 w 675542"/>
                      <a:gd name="connsiteY1-4" fmla="*/ 1444 h 276412"/>
                      <a:gd name="connsiteX2-5" fmla="*/ 557306 w 675542"/>
                      <a:gd name="connsiteY2-6" fmla="*/ 55341 h 276412"/>
                      <a:gd name="connsiteX3-7" fmla="*/ 669922 w 675542"/>
                      <a:gd name="connsiteY3-8" fmla="*/ 51583 h 276412"/>
                      <a:gd name="connsiteX4-9" fmla="*/ 675542 w 675542"/>
                      <a:gd name="connsiteY4-10" fmla="*/ 107338 h 276412"/>
                      <a:gd name="connsiteX5-11" fmla="*/ 655406 w 675542"/>
                      <a:gd name="connsiteY5-12" fmla="*/ 207077 h 276412"/>
                      <a:gd name="connsiteX6-13" fmla="*/ 634687 w 675542"/>
                      <a:gd name="connsiteY6-14" fmla="*/ 218726 h 276412"/>
                      <a:gd name="connsiteX7-15" fmla="*/ 357556 w 675542"/>
                      <a:gd name="connsiteY7-16" fmla="*/ 276412 h 276412"/>
                      <a:gd name="connsiteX8-17" fmla="*/ 80426 w 675542"/>
                      <a:gd name="connsiteY8-18" fmla="*/ 218726 h 276412"/>
                      <a:gd name="connsiteX9-19" fmla="*/ 5749 w 675542"/>
                      <a:gd name="connsiteY9-20" fmla="*/ 188477 h 276412"/>
                      <a:gd name="connsiteX10-21" fmla="*/ 0 w 675542"/>
                      <a:gd name="connsiteY10-22" fmla="*/ 107338 h 276412"/>
                      <a:gd name="connsiteX11-23" fmla="*/ 6863 w 675542"/>
                      <a:gd name="connsiteY11-24" fmla="*/ 39265 h 276412"/>
                      <a:gd name="connsiteX12" fmla="*/ 19051 w 675542"/>
                      <a:gd name="connsiteY12" fmla="*/ 0 h 276412"/>
                    </a:gdLst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75542" h="276412">
                        <a:moveTo>
                          <a:pt x="19051" y="0"/>
                        </a:moveTo>
                        <a:lnTo>
                          <a:pt x="24338" y="1444"/>
                        </a:lnTo>
                        <a:cubicBezTo>
                          <a:pt x="176477" y="35472"/>
                          <a:pt x="359883" y="55341"/>
                          <a:pt x="557306" y="55341"/>
                        </a:cubicBezTo>
                        <a:lnTo>
                          <a:pt x="669922" y="51583"/>
                        </a:lnTo>
                        <a:lnTo>
                          <a:pt x="675542" y="107338"/>
                        </a:lnTo>
                        <a:lnTo>
                          <a:pt x="655406" y="207077"/>
                        </a:lnTo>
                        <a:lnTo>
                          <a:pt x="634687" y="218726"/>
                        </a:lnTo>
                        <a:cubicBezTo>
                          <a:pt x="555578" y="255146"/>
                          <a:pt x="460212" y="276412"/>
                          <a:pt x="357556" y="276412"/>
                        </a:cubicBezTo>
                        <a:cubicBezTo>
                          <a:pt x="254900" y="276412"/>
                          <a:pt x="159534" y="255146"/>
                          <a:pt x="80426" y="218726"/>
                        </a:cubicBezTo>
                        <a:lnTo>
                          <a:pt x="5749" y="188477"/>
                        </a:lnTo>
                        <a:cubicBezTo>
                          <a:pt x="726" y="163596"/>
                          <a:pt x="5023" y="132219"/>
                          <a:pt x="0" y="107338"/>
                        </a:cubicBezTo>
                        <a:cubicBezTo>
                          <a:pt x="0" y="84020"/>
                          <a:pt x="2363" y="61254"/>
                          <a:pt x="6863" y="39265"/>
                        </a:cubicBezTo>
                        <a:lnTo>
                          <a:pt x="19051" y="0"/>
                        </a:lnTo>
                        <a:close/>
                      </a:path>
                    </a:pathLst>
                  </a:custGeom>
                  <a:solidFill>
                    <a:srgbClr val="B4A00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1" name="任意多边形 30"/>
                  <p:cNvSpPr/>
                  <p:nvPr/>
                </p:nvSpPr>
                <p:spPr>
                  <a:xfrm rot="19521840">
                    <a:off x="3226530" y="3287350"/>
                    <a:ext cx="588701" cy="138815"/>
                  </a:xfrm>
                  <a:custGeom>
                    <a:gdLst>
                      <a:gd name="connsiteX0" fmla="*/ 12850 w 924086"/>
                      <a:gd name="connsiteY0" fmla="*/ 0 h 410383"/>
                      <a:gd name="connsiteX1" fmla="*/ 0 w 924086"/>
                      <a:gd name="connsiteY1" fmla="*/ 38310 h 410383"/>
                      <a:gd name="connsiteX2" fmla="*/ 54964 w 924086"/>
                      <a:gd name="connsiteY2" fmla="*/ 100049 h 410383"/>
                      <a:gd name="connsiteX3" fmla="*/ 450340 w 924086"/>
                      <a:gd name="connsiteY3" fmla="*/ 338242 h 410383"/>
                      <a:gd name="connsiteX4" fmla="*/ 792663 w 924086"/>
                      <a:gd name="connsiteY4" fmla="*/ 410076 h 410383"/>
                      <a:gd name="connsiteX5" fmla="*/ 821086 w 924086"/>
                      <a:gd name="connsiteY5" fmla="*/ 410383 h 410383"/>
                      <a:gd name="connsiteX6" fmla="*/ 843904 w 924086"/>
                      <a:gd name="connsiteY6" fmla="*/ 384791 h 410383"/>
                      <a:gd name="connsiteX7" fmla="*/ 924086 w 924086"/>
                      <a:gd name="connsiteY7" fmla="*/ 141875 h 410383"/>
                      <a:gd name="connsiteX8" fmla="*/ 922174 w 924086"/>
                      <a:gd name="connsiteY8" fmla="*/ 124318 h 410383"/>
                      <a:gd name="connsiteX9" fmla="*/ 811146 w 924086"/>
                      <a:gd name="connsiteY9" fmla="*/ 128641 h 410383"/>
                      <a:gd name="connsiteX10" fmla="*/ 15814 w 924086"/>
                      <a:gd name="connsiteY10" fmla="*/ 1388 h 410383"/>
                      <a:gd name="connsiteX0-1" fmla="*/ 12850 w 961603"/>
                      <a:gd name="connsiteY0-2" fmla="*/ 0 h 410383"/>
                      <a:gd name="connsiteX1-3" fmla="*/ 0 w 961603"/>
                      <a:gd name="connsiteY1-4" fmla="*/ 38310 h 410383"/>
                      <a:gd name="connsiteX2-5" fmla="*/ 54964 w 961603"/>
                      <a:gd name="connsiteY2-6" fmla="*/ 100049 h 410383"/>
                      <a:gd name="connsiteX3-7" fmla="*/ 450340 w 961603"/>
                      <a:gd name="connsiteY3-8" fmla="*/ 338242 h 410383"/>
                      <a:gd name="connsiteX4-9" fmla="*/ 792663 w 961603"/>
                      <a:gd name="connsiteY4-10" fmla="*/ 410076 h 410383"/>
                      <a:gd name="connsiteX5-11" fmla="*/ 821086 w 961603"/>
                      <a:gd name="connsiteY5-12" fmla="*/ 410383 h 410383"/>
                      <a:gd name="connsiteX6-13" fmla="*/ 843904 w 961603"/>
                      <a:gd name="connsiteY6-14" fmla="*/ 384791 h 410383"/>
                      <a:gd name="connsiteX7-15" fmla="*/ 924086 w 961603"/>
                      <a:gd name="connsiteY7-16" fmla="*/ 141875 h 410383"/>
                      <a:gd name="connsiteX8-17" fmla="*/ 961603 w 961603"/>
                      <a:gd name="connsiteY8-18" fmla="*/ 106050 h 410383"/>
                      <a:gd name="connsiteX9-19" fmla="*/ 811146 w 961603"/>
                      <a:gd name="connsiteY9-20" fmla="*/ 128641 h 410383"/>
                      <a:gd name="connsiteX10-21" fmla="*/ 15814 w 961603"/>
                      <a:gd name="connsiteY10-22" fmla="*/ 1388 h 410383"/>
                      <a:gd name="connsiteX11" fmla="*/ 12850 w 961603"/>
                      <a:gd name="connsiteY11" fmla="*/ 0 h 410383"/>
                      <a:gd name="connsiteX0-23" fmla="*/ 12850 w 961603"/>
                      <a:gd name="connsiteY0-24" fmla="*/ 0 h 410383"/>
                      <a:gd name="connsiteX1-25" fmla="*/ 0 w 961603"/>
                      <a:gd name="connsiteY1-26" fmla="*/ 38310 h 410383"/>
                      <a:gd name="connsiteX2-27" fmla="*/ 54964 w 961603"/>
                      <a:gd name="connsiteY2-28" fmla="*/ 100049 h 410383"/>
                      <a:gd name="connsiteX3-29" fmla="*/ 450340 w 961603"/>
                      <a:gd name="connsiteY3-30" fmla="*/ 338242 h 410383"/>
                      <a:gd name="connsiteX4-31" fmla="*/ 792663 w 961603"/>
                      <a:gd name="connsiteY4-32" fmla="*/ 410076 h 410383"/>
                      <a:gd name="connsiteX5-33" fmla="*/ 821086 w 961603"/>
                      <a:gd name="connsiteY5-34" fmla="*/ 410383 h 410383"/>
                      <a:gd name="connsiteX6-35" fmla="*/ 843904 w 961603"/>
                      <a:gd name="connsiteY6-36" fmla="*/ 384791 h 410383"/>
                      <a:gd name="connsiteX7-37" fmla="*/ 940797 w 961603"/>
                      <a:gd name="connsiteY7-38" fmla="*/ 171573 h 410383"/>
                      <a:gd name="connsiteX8-39" fmla="*/ 961603 w 961603"/>
                      <a:gd name="connsiteY8-40" fmla="*/ 106050 h 410383"/>
                      <a:gd name="connsiteX9-41" fmla="*/ 811146 w 961603"/>
                      <a:gd name="connsiteY9-42" fmla="*/ 128641 h 410383"/>
                      <a:gd name="connsiteX10-43" fmla="*/ 15814 w 961603"/>
                      <a:gd name="connsiteY10-44" fmla="*/ 1388 h 410383"/>
                      <a:gd name="connsiteX11-45" fmla="*/ 12850 w 961603"/>
                      <a:gd name="connsiteY11-46" fmla="*/ 0 h 410383"/>
                      <a:gd name="connsiteX0-47" fmla="*/ 12850 w 961603"/>
                      <a:gd name="connsiteY0-48" fmla="*/ 0 h 410383"/>
                      <a:gd name="connsiteX1-49" fmla="*/ 0 w 961603"/>
                      <a:gd name="connsiteY1-50" fmla="*/ 38310 h 410383"/>
                      <a:gd name="connsiteX2-51" fmla="*/ 54964 w 961603"/>
                      <a:gd name="connsiteY2-52" fmla="*/ 100049 h 410383"/>
                      <a:gd name="connsiteX3-53" fmla="*/ 450340 w 961603"/>
                      <a:gd name="connsiteY3-54" fmla="*/ 338242 h 410383"/>
                      <a:gd name="connsiteX4-55" fmla="*/ 792663 w 961603"/>
                      <a:gd name="connsiteY4-56" fmla="*/ 410076 h 410383"/>
                      <a:gd name="connsiteX5-57" fmla="*/ 821086 w 961603"/>
                      <a:gd name="connsiteY5-58" fmla="*/ 410383 h 410383"/>
                      <a:gd name="connsiteX6-59" fmla="*/ 843904 w 961603"/>
                      <a:gd name="connsiteY6-60" fmla="*/ 384791 h 410383"/>
                      <a:gd name="connsiteX7-61" fmla="*/ 947090 w 961603"/>
                      <a:gd name="connsiteY7-62" fmla="*/ 179550 h 410383"/>
                      <a:gd name="connsiteX8-63" fmla="*/ 961603 w 961603"/>
                      <a:gd name="connsiteY8-64" fmla="*/ 106050 h 410383"/>
                      <a:gd name="connsiteX9-65" fmla="*/ 811146 w 961603"/>
                      <a:gd name="connsiteY9-66" fmla="*/ 128641 h 410383"/>
                      <a:gd name="connsiteX10-67" fmla="*/ 15814 w 961603"/>
                      <a:gd name="connsiteY10-68" fmla="*/ 1388 h 410383"/>
                      <a:gd name="connsiteX11-69" fmla="*/ 12850 w 961603"/>
                      <a:gd name="connsiteY11-70" fmla="*/ 0 h 410383"/>
                      <a:gd name="connsiteX0-71" fmla="*/ 12850 w 961603"/>
                      <a:gd name="connsiteY0-72" fmla="*/ 0 h 410383"/>
                      <a:gd name="connsiteX1-73" fmla="*/ 0 w 961603"/>
                      <a:gd name="connsiteY1-74" fmla="*/ 38310 h 410383"/>
                      <a:gd name="connsiteX2-75" fmla="*/ 54964 w 961603"/>
                      <a:gd name="connsiteY2-76" fmla="*/ 100049 h 410383"/>
                      <a:gd name="connsiteX3-77" fmla="*/ 450340 w 961603"/>
                      <a:gd name="connsiteY3-78" fmla="*/ 338242 h 410383"/>
                      <a:gd name="connsiteX4-79" fmla="*/ 792663 w 961603"/>
                      <a:gd name="connsiteY4-80" fmla="*/ 410076 h 410383"/>
                      <a:gd name="connsiteX5-81" fmla="*/ 821086 w 961603"/>
                      <a:gd name="connsiteY5-82" fmla="*/ 410383 h 410383"/>
                      <a:gd name="connsiteX6-83" fmla="*/ 843904 w 961603"/>
                      <a:gd name="connsiteY6-84" fmla="*/ 384791 h 410383"/>
                      <a:gd name="connsiteX7-85" fmla="*/ 947090 w 961603"/>
                      <a:gd name="connsiteY7-86" fmla="*/ 179550 h 410383"/>
                      <a:gd name="connsiteX8-87" fmla="*/ 961603 w 961603"/>
                      <a:gd name="connsiteY8-88" fmla="*/ 106050 h 410383"/>
                      <a:gd name="connsiteX9-89" fmla="*/ 811146 w 961603"/>
                      <a:gd name="connsiteY9-90" fmla="*/ 128641 h 410383"/>
                      <a:gd name="connsiteX10-91" fmla="*/ 15814 w 961603"/>
                      <a:gd name="connsiteY10-92" fmla="*/ 1388 h 410383"/>
                      <a:gd name="connsiteX11-93" fmla="*/ 12850 w 961603"/>
                      <a:gd name="connsiteY11-94" fmla="*/ 0 h 410383"/>
                      <a:gd name="connsiteX0-95" fmla="*/ 38030 w 961603"/>
                      <a:gd name="connsiteY0-96" fmla="*/ 30512 h 408995"/>
                      <a:gd name="connsiteX1-97" fmla="*/ 0 w 961603"/>
                      <a:gd name="connsiteY1-98" fmla="*/ 36922 h 408995"/>
                      <a:gd name="connsiteX2-99" fmla="*/ 54964 w 961603"/>
                      <a:gd name="connsiteY2-100" fmla="*/ 98661 h 408995"/>
                      <a:gd name="connsiteX3-101" fmla="*/ 450340 w 961603"/>
                      <a:gd name="connsiteY3-102" fmla="*/ 336854 h 408995"/>
                      <a:gd name="connsiteX4-103" fmla="*/ 792663 w 961603"/>
                      <a:gd name="connsiteY4-104" fmla="*/ 408688 h 408995"/>
                      <a:gd name="connsiteX5-105" fmla="*/ 821086 w 961603"/>
                      <a:gd name="connsiteY5-106" fmla="*/ 408995 h 408995"/>
                      <a:gd name="connsiteX6-107" fmla="*/ 843904 w 961603"/>
                      <a:gd name="connsiteY6-108" fmla="*/ 383403 h 408995"/>
                      <a:gd name="connsiteX7-109" fmla="*/ 947090 w 961603"/>
                      <a:gd name="connsiteY7-110" fmla="*/ 178162 h 408995"/>
                      <a:gd name="connsiteX8-111" fmla="*/ 961603 w 961603"/>
                      <a:gd name="connsiteY8-112" fmla="*/ 104662 h 408995"/>
                      <a:gd name="connsiteX9-113" fmla="*/ 811146 w 961603"/>
                      <a:gd name="connsiteY9-114" fmla="*/ 127253 h 408995"/>
                      <a:gd name="connsiteX10-115" fmla="*/ 15814 w 961603"/>
                      <a:gd name="connsiteY10-116" fmla="*/ 0 h 408995"/>
                      <a:gd name="connsiteX11-117" fmla="*/ 38030 w 961603"/>
                      <a:gd name="connsiteY11-118" fmla="*/ 30512 h 408995"/>
                      <a:gd name="connsiteX0-119" fmla="*/ 38030 w 961603"/>
                      <a:gd name="connsiteY0-120" fmla="*/ 30512 h 408995"/>
                      <a:gd name="connsiteX1-121" fmla="*/ 0 w 961603"/>
                      <a:gd name="connsiteY1-122" fmla="*/ 36922 h 408995"/>
                      <a:gd name="connsiteX2-123" fmla="*/ 57883 w 961603"/>
                      <a:gd name="connsiteY2-124" fmla="*/ 127945 h 408995"/>
                      <a:gd name="connsiteX3-125" fmla="*/ 450340 w 961603"/>
                      <a:gd name="connsiteY3-126" fmla="*/ 336854 h 408995"/>
                      <a:gd name="connsiteX4-127" fmla="*/ 792663 w 961603"/>
                      <a:gd name="connsiteY4-128" fmla="*/ 408688 h 408995"/>
                      <a:gd name="connsiteX5-129" fmla="*/ 821086 w 961603"/>
                      <a:gd name="connsiteY5-130" fmla="*/ 408995 h 408995"/>
                      <a:gd name="connsiteX6-131" fmla="*/ 843904 w 961603"/>
                      <a:gd name="connsiteY6-132" fmla="*/ 383403 h 408995"/>
                      <a:gd name="connsiteX7-133" fmla="*/ 947090 w 961603"/>
                      <a:gd name="connsiteY7-134" fmla="*/ 178162 h 408995"/>
                      <a:gd name="connsiteX8-135" fmla="*/ 961603 w 961603"/>
                      <a:gd name="connsiteY8-136" fmla="*/ 104662 h 408995"/>
                      <a:gd name="connsiteX9-137" fmla="*/ 811146 w 961603"/>
                      <a:gd name="connsiteY9-138" fmla="*/ 127253 h 408995"/>
                      <a:gd name="connsiteX10-139" fmla="*/ 15814 w 961603"/>
                      <a:gd name="connsiteY10-140" fmla="*/ 0 h 408995"/>
                      <a:gd name="connsiteX11-141" fmla="*/ 38030 w 961603"/>
                      <a:gd name="connsiteY11-142" fmla="*/ 30512 h 408995"/>
                      <a:gd name="connsiteX0-143" fmla="*/ 22217 w 945790"/>
                      <a:gd name="connsiteY0-144" fmla="*/ 30512 h 408995"/>
                      <a:gd name="connsiteX1-145" fmla="*/ 8396 w 945790"/>
                      <a:gd name="connsiteY1-146" fmla="*/ 59066 h 408995"/>
                      <a:gd name="connsiteX2-147" fmla="*/ 42070 w 945790"/>
                      <a:gd name="connsiteY2-148" fmla="*/ 127945 h 408995"/>
                      <a:gd name="connsiteX3-149" fmla="*/ 434527 w 945790"/>
                      <a:gd name="connsiteY3-150" fmla="*/ 336854 h 408995"/>
                      <a:gd name="connsiteX4-151" fmla="*/ 776850 w 945790"/>
                      <a:gd name="connsiteY4-152" fmla="*/ 408688 h 408995"/>
                      <a:gd name="connsiteX5-153" fmla="*/ 805273 w 945790"/>
                      <a:gd name="connsiteY5-154" fmla="*/ 408995 h 408995"/>
                      <a:gd name="connsiteX6-155" fmla="*/ 828091 w 945790"/>
                      <a:gd name="connsiteY6-156" fmla="*/ 383403 h 408995"/>
                      <a:gd name="connsiteX7-157" fmla="*/ 931277 w 945790"/>
                      <a:gd name="connsiteY7-158" fmla="*/ 178162 h 408995"/>
                      <a:gd name="connsiteX8-159" fmla="*/ 945790 w 945790"/>
                      <a:gd name="connsiteY8-160" fmla="*/ 104662 h 408995"/>
                      <a:gd name="connsiteX9-161" fmla="*/ 795333 w 945790"/>
                      <a:gd name="connsiteY9-162" fmla="*/ 127253 h 408995"/>
                      <a:gd name="connsiteX10-163" fmla="*/ 1 w 945790"/>
                      <a:gd name="connsiteY10-164" fmla="*/ 0 h 408995"/>
                      <a:gd name="connsiteX11-165" fmla="*/ 22217 w 945790"/>
                      <a:gd name="connsiteY11-166" fmla="*/ 30512 h 408995"/>
                      <a:gd name="connsiteX0-167" fmla="*/ 22215 w 945788"/>
                      <a:gd name="connsiteY0-168" fmla="*/ 30512 h 408995"/>
                      <a:gd name="connsiteX1-169" fmla="*/ 8394 w 945788"/>
                      <a:gd name="connsiteY1-170" fmla="*/ 59066 h 408995"/>
                      <a:gd name="connsiteX2-171" fmla="*/ 42068 w 945788"/>
                      <a:gd name="connsiteY2-172" fmla="*/ 127945 h 408995"/>
                      <a:gd name="connsiteX3-173" fmla="*/ 434525 w 945788"/>
                      <a:gd name="connsiteY3-174" fmla="*/ 336854 h 408995"/>
                      <a:gd name="connsiteX4-175" fmla="*/ 776848 w 945788"/>
                      <a:gd name="connsiteY4-176" fmla="*/ 408688 h 408995"/>
                      <a:gd name="connsiteX5-177" fmla="*/ 805271 w 945788"/>
                      <a:gd name="connsiteY5-178" fmla="*/ 408995 h 408995"/>
                      <a:gd name="connsiteX6-179" fmla="*/ 828089 w 945788"/>
                      <a:gd name="connsiteY6-180" fmla="*/ 383403 h 408995"/>
                      <a:gd name="connsiteX7-181" fmla="*/ 931275 w 945788"/>
                      <a:gd name="connsiteY7-182" fmla="*/ 178162 h 408995"/>
                      <a:gd name="connsiteX8-183" fmla="*/ 945788 w 945788"/>
                      <a:gd name="connsiteY8-184" fmla="*/ 104662 h 408995"/>
                      <a:gd name="connsiteX9-185" fmla="*/ 795331 w 945788"/>
                      <a:gd name="connsiteY9-186" fmla="*/ 127253 h 408995"/>
                      <a:gd name="connsiteX10-187" fmla="*/ -1 w 945788"/>
                      <a:gd name="connsiteY10-188" fmla="*/ -1 h 408995"/>
                      <a:gd name="connsiteX11-189" fmla="*/ 22215 w 945788"/>
                      <a:gd name="connsiteY11-190" fmla="*/ 30512 h 408995"/>
                    </a:gdLst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45" y="connsiteY11-46"/>
                      </a:cxn>
                    </a:cxnLst>
                    <a:rect l="l" t="t" r="r" b="b"/>
                    <a:pathLst>
                      <a:path w="945788" h="408995">
                        <a:moveTo>
                          <a:pt x="22215" y="30512"/>
                        </a:moveTo>
                        <a:lnTo>
                          <a:pt x="8394" y="59066"/>
                        </a:lnTo>
                        <a:lnTo>
                          <a:pt x="42068" y="127945"/>
                        </a:lnTo>
                        <a:cubicBezTo>
                          <a:pt x="152886" y="229228"/>
                          <a:pt x="312062" y="290064"/>
                          <a:pt x="434525" y="336854"/>
                        </a:cubicBezTo>
                        <a:cubicBezTo>
                          <a:pt x="556988" y="383644"/>
                          <a:pt x="662670" y="401806"/>
                          <a:pt x="776848" y="408688"/>
                        </a:cubicBezTo>
                        <a:lnTo>
                          <a:pt x="805271" y="408995"/>
                        </a:lnTo>
                        <a:lnTo>
                          <a:pt x="828089" y="383403"/>
                        </a:lnTo>
                        <a:cubicBezTo>
                          <a:pt x="878712" y="314062"/>
                          <a:pt x="901746" y="247788"/>
                          <a:pt x="931275" y="178162"/>
                        </a:cubicBezTo>
                        <a:lnTo>
                          <a:pt x="945788" y="104662"/>
                        </a:lnTo>
                        <a:cubicBezTo>
                          <a:pt x="908779" y="106103"/>
                          <a:pt x="832340" y="125812"/>
                          <a:pt x="795331" y="127253"/>
                        </a:cubicBezTo>
                        <a:cubicBezTo>
                          <a:pt x="484735" y="127253"/>
                          <a:pt x="203542" y="78622"/>
                          <a:pt x="-1" y="-1"/>
                        </a:cubicBezTo>
                        <a:lnTo>
                          <a:pt x="22215" y="30512"/>
                        </a:lnTo>
                        <a:close/>
                      </a:path>
                    </a:pathLst>
                  </a:custGeom>
                  <a:solidFill>
                    <a:srgbClr val="B4A00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2" name="任意多边形 31"/>
                <p:cNvSpPr/>
                <p:nvPr/>
              </p:nvSpPr>
              <p:spPr>
                <a:xfrm rot="19595596">
                  <a:off x="7929242" y="1940553"/>
                  <a:ext cx="2185366" cy="693888"/>
                </a:xfrm>
                <a:custGeom>
                  <a:gdLst>
                    <a:gd name="connsiteX0" fmla="*/ 1329115 w 1398046"/>
                    <a:gd name="connsiteY0" fmla="*/ 99317 h 418957"/>
                    <a:gd name="connsiteX1" fmla="*/ 1398046 w 1398046"/>
                    <a:gd name="connsiteY1" fmla="*/ 195984 h 418957"/>
                    <a:gd name="connsiteX2" fmla="*/ 699023 w 1398046"/>
                    <a:gd name="connsiteY2" fmla="*/ 418957 h 418957"/>
                    <a:gd name="connsiteX3" fmla="*/ 0 w 1398046"/>
                    <a:gd name="connsiteY3" fmla="*/ 195984 h 418957"/>
                    <a:gd name="connsiteX4" fmla="*/ 308192 w 1398046"/>
                    <a:gd name="connsiteY4" fmla="*/ 11092 h 418957"/>
                    <a:gd name="connsiteX5" fmla="*/ 362716 w 1398046"/>
                    <a:gd name="connsiteY5" fmla="*/ 1652 h 418957"/>
                    <a:gd name="connsiteX6" fmla="*/ 359914 w 1398046"/>
                    <a:gd name="connsiteY6" fmla="*/ 34235 h 418957"/>
                    <a:gd name="connsiteX7" fmla="*/ 360944 w 1398046"/>
                    <a:gd name="connsiteY7" fmla="*/ 43845 h 418957"/>
                    <a:gd name="connsiteX8" fmla="*/ 316180 w 1398046"/>
                    <a:gd name="connsiteY8" fmla="*/ 56721 h 418957"/>
                    <a:gd name="connsiteX9" fmla="*/ 157256 w 1398046"/>
                    <a:gd name="connsiteY9" fmla="*/ 190477 h 418957"/>
                    <a:gd name="connsiteX10" fmla="*/ 699856 w 1398046"/>
                    <a:gd name="connsiteY10" fmla="*/ 379637 h 418957"/>
                    <a:gd name="connsiteX11" fmla="*/ 1242456 w 1398046"/>
                    <a:gd name="connsiteY11" fmla="*/ 190477 h 418957"/>
                    <a:gd name="connsiteX12" fmla="*/ 1149788 w 1398046"/>
                    <a:gd name="connsiteY12" fmla="*/ 84716 h 418957"/>
                    <a:gd name="connsiteX13" fmla="*/ 1064688 w 1398046"/>
                    <a:gd name="connsiteY13" fmla="*/ 50457 h 418957"/>
                    <a:gd name="connsiteX14" fmla="*/ 1034154 w 1398046"/>
                    <a:gd name="connsiteY14" fmla="*/ 42893 h 418957"/>
                    <a:gd name="connsiteX15" fmla="*/ 1035489 w 1398046"/>
                    <a:gd name="connsiteY15" fmla="*/ 27354 h 418957"/>
                    <a:gd name="connsiteX16" fmla="*/ 1032557 w 1398046"/>
                    <a:gd name="connsiteY16" fmla="*/ 0 h 418957"/>
                    <a:gd name="connsiteX17" fmla="*/ 1169031 w 1398046"/>
                    <a:gd name="connsiteY17" fmla="*/ 30936 h 418957"/>
                    <a:gd name="connsiteX18" fmla="*/ 1278664 w 1398046"/>
                    <a:gd name="connsiteY18" fmla="*/ 71318 h 418957"/>
                    <a:gd name="connsiteX19" fmla="*/ 1329115 w 1398046"/>
                    <a:gd name="connsiteY19" fmla="*/ 99317 h 41895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98046" h="418957">
                      <a:moveTo>
                        <a:pt x="1329115" y="99317"/>
                      </a:moveTo>
                      <a:cubicBezTo>
                        <a:pt x="1373291" y="128560"/>
                        <a:pt x="1398046" y="161350"/>
                        <a:pt x="1398046" y="195984"/>
                      </a:cubicBezTo>
                      <a:cubicBezTo>
                        <a:pt x="1398046" y="319129"/>
                        <a:pt x="1085083" y="418957"/>
                        <a:pt x="699023" y="418957"/>
                      </a:cubicBezTo>
                      <a:cubicBezTo>
                        <a:pt x="312963" y="418957"/>
                        <a:pt x="0" y="319129"/>
                        <a:pt x="0" y="195984"/>
                      </a:cubicBezTo>
                      <a:cubicBezTo>
                        <a:pt x="0" y="119019"/>
                        <a:pt x="122251" y="51162"/>
                        <a:pt x="308192" y="11092"/>
                      </a:cubicBezTo>
                      <a:lnTo>
                        <a:pt x="362716" y="1652"/>
                      </a:lnTo>
                      <a:lnTo>
                        <a:pt x="359914" y="34235"/>
                      </a:lnTo>
                      <a:lnTo>
                        <a:pt x="360944" y="43845"/>
                      </a:lnTo>
                      <a:lnTo>
                        <a:pt x="316180" y="56721"/>
                      </a:lnTo>
                      <a:cubicBezTo>
                        <a:pt x="217988" y="90952"/>
                        <a:pt x="157256" y="138242"/>
                        <a:pt x="157256" y="190477"/>
                      </a:cubicBezTo>
                      <a:cubicBezTo>
                        <a:pt x="157256" y="294947"/>
                        <a:pt x="400186" y="379637"/>
                        <a:pt x="699856" y="379637"/>
                      </a:cubicBezTo>
                      <a:cubicBezTo>
                        <a:pt x="999526" y="379637"/>
                        <a:pt x="1242456" y="294947"/>
                        <a:pt x="1242456" y="190477"/>
                      </a:cubicBezTo>
                      <a:cubicBezTo>
                        <a:pt x="1242456" y="151301"/>
                        <a:pt x="1208294" y="114906"/>
                        <a:pt x="1149788" y="84716"/>
                      </a:cubicBezTo>
                      <a:cubicBezTo>
                        <a:pt x="1125411" y="72137"/>
                        <a:pt x="1096807" y="60635"/>
                        <a:pt x="1064688" y="50457"/>
                      </a:cubicBezTo>
                      <a:lnTo>
                        <a:pt x="1034154" y="42893"/>
                      </a:lnTo>
                      <a:lnTo>
                        <a:pt x="1035489" y="27354"/>
                      </a:lnTo>
                      <a:lnTo>
                        <a:pt x="1032557" y="0"/>
                      </a:lnTo>
                      <a:lnTo>
                        <a:pt x="1169031" y="30936"/>
                      </a:lnTo>
                      <a:cubicBezTo>
                        <a:pt x="1210410" y="42933"/>
                        <a:pt x="1247259" y="56491"/>
                        <a:pt x="1278664" y="71318"/>
                      </a:cubicBezTo>
                      <a:cubicBezTo>
                        <a:pt x="1297507" y="80215"/>
                        <a:pt x="1314390" y="89569"/>
                        <a:pt x="1329115" y="99317"/>
                      </a:cubicBezTo>
                      <a:close/>
                    </a:path>
                  </a:pathLst>
                </a:custGeom>
                <a:solidFill>
                  <a:srgbClr val="62262A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 rot="5400000">
                <a:off x="9127005" y="680284"/>
                <a:ext cx="1837353" cy="3672866"/>
                <a:chOff x="6926263" y="219075"/>
                <a:chExt cx="1585913" cy="3170238"/>
              </a:xfrm>
            </p:grpSpPr>
            <p:sp>
              <p:nvSpPr>
                <p:cNvPr id="47" name="Freeform 12"/>
                <p:cNvSpPr/>
                <p:nvPr/>
              </p:nvSpPr>
              <p:spPr bwMode="auto">
                <a:xfrm>
                  <a:off x="6926263" y="219075"/>
                  <a:ext cx="1585913" cy="3170238"/>
                </a:xfrm>
                <a:custGeom>
                  <a:gdLst>
                    <a:gd name="T0" fmla="*/ 8320 w 8320"/>
                    <a:gd name="T1" fmla="*/ 16640 h 16640"/>
                    <a:gd name="T2" fmla="*/ 0 w 8320"/>
                    <a:gd name="T3" fmla="*/ 8320 h 16640"/>
                    <a:gd name="T4" fmla="*/ 8320 w 8320"/>
                    <a:gd name="T5" fmla="*/ 0 h 16640"/>
                    <a:gd name="T6" fmla="*/ 8320 w 8320"/>
                    <a:gd name="T7" fmla="*/ 8320 h 16640"/>
                    <a:gd name="T8" fmla="*/ 8320 w 8320"/>
                    <a:gd name="T9" fmla="*/ 16640 h 1664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0" h="16640">
                      <a:moveTo>
                        <a:pt x="8320" y="16640"/>
                      </a:moveTo>
                      <a:cubicBezTo>
                        <a:pt x="3725" y="16640"/>
                        <a:pt x="0" y="12915"/>
                        <a:pt x="0" y="8320"/>
                      </a:cubicBezTo>
                      <a:cubicBezTo>
                        <a:pt x="0" y="3725"/>
                        <a:pt x="3725" y="0"/>
                        <a:pt x="8320" y="0"/>
                      </a:cubicBezTo>
                      <a:lnTo>
                        <a:pt x="8320" y="8320"/>
                      </a:lnTo>
                      <a:lnTo>
                        <a:pt x="8320" y="1664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AD331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8"/>
                <p:cNvSpPr/>
                <p:nvPr/>
              </p:nvSpPr>
              <p:spPr bwMode="auto">
                <a:xfrm>
                  <a:off x="7780338" y="1682750"/>
                  <a:ext cx="731838" cy="1462088"/>
                </a:xfrm>
                <a:custGeom>
                  <a:gdLst>
                    <a:gd name="T0" fmla="*/ 3840 w 3840"/>
                    <a:gd name="T1" fmla="*/ 7680 h 7680"/>
                    <a:gd name="T2" fmla="*/ 0 w 3840"/>
                    <a:gd name="T3" fmla="*/ 3840 h 7680"/>
                    <a:gd name="T4" fmla="*/ 3840 w 3840"/>
                    <a:gd name="T5" fmla="*/ 0 h 7680"/>
                    <a:gd name="T6" fmla="*/ 3840 w 3840"/>
                    <a:gd name="T7" fmla="*/ 3840 h 7680"/>
                    <a:gd name="T8" fmla="*/ 3840 w 3840"/>
                    <a:gd name="T9" fmla="*/ 7680 h 768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40" h="7680">
                      <a:moveTo>
                        <a:pt x="3840" y="7680"/>
                      </a:moveTo>
                      <a:cubicBezTo>
                        <a:pt x="1720" y="7680"/>
                        <a:pt x="0" y="5961"/>
                        <a:pt x="0" y="3840"/>
                      </a:cubicBezTo>
                      <a:cubicBezTo>
                        <a:pt x="0" y="1720"/>
                        <a:pt x="1720" y="0"/>
                        <a:pt x="3840" y="0"/>
                      </a:cubicBezTo>
                      <a:lnTo>
                        <a:pt x="3840" y="3840"/>
                      </a:lnTo>
                      <a:lnTo>
                        <a:pt x="3840" y="768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AD331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8" name="椭圆 57"/>
            <p:cNvSpPr/>
            <p:nvPr/>
          </p:nvSpPr>
          <p:spPr>
            <a:xfrm>
              <a:off x="11166665" y="2349120"/>
              <a:ext cx="472757" cy="472757"/>
            </a:xfrm>
            <a:prstGeom prst="ellipse">
              <a:avLst/>
            </a:prstGeom>
            <a:solidFill>
              <a:srgbClr val="177F6C"/>
            </a:solidFill>
            <a:ln>
              <a:noFill/>
            </a:ln>
            <a:effectLst>
              <a:glow rad="63500">
                <a:srgbClr val="177F6C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8493668" y="3321598"/>
              <a:ext cx="280411" cy="280411"/>
            </a:xfrm>
            <a:prstGeom prst="ellipse">
              <a:avLst/>
            </a:prstGeom>
            <a:solidFill>
              <a:srgbClr val="AD331E"/>
            </a:solidFill>
            <a:ln>
              <a:noFill/>
            </a:ln>
            <a:effectLst>
              <a:glow rad="63500">
                <a:srgbClr val="AD331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288603" y="3216308"/>
              <a:ext cx="1727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AD331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HERE </a:t>
              </a:r>
              <a:endParaRPr lang="zh-CN" altLang="en-US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8396818" y="4030986"/>
            <a:ext cx="35445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EFD401"/>
                </a:solidFill>
              </a:rPr>
              <a:t>点击此处添加你要表达的内容</a:t>
            </a:r>
            <a:endParaRPr lang="en-US" altLang="zh-CN">
              <a:solidFill>
                <a:srgbClr val="EFD401"/>
              </a:solidFill>
            </a:endParaRPr>
          </a:p>
          <a:p>
            <a:r>
              <a:rPr lang="zh-CN" altLang="en-US">
                <a:solidFill>
                  <a:srgbClr val="EFD401"/>
                </a:solidFill>
              </a:rPr>
              <a:t>点击此处添加你要表达的内容</a:t>
            </a:r>
            <a:endParaRPr lang="en-US" altLang="zh-CN">
              <a:solidFill>
                <a:srgbClr val="EFD401"/>
              </a:solidFill>
            </a:endParaRPr>
          </a:p>
          <a:p>
            <a:r>
              <a:rPr lang="zh-CN" altLang="en-US">
                <a:solidFill>
                  <a:srgbClr val="EFD401"/>
                </a:solidFill>
              </a:rPr>
              <a:t>点击此处添加你要表达的内容</a:t>
            </a:r>
            <a:endParaRPr lang="en-US" altLang="zh-CN">
              <a:solidFill>
                <a:srgbClr val="EFD401"/>
              </a:solidFill>
            </a:endParaRPr>
          </a:p>
          <a:p>
            <a:r>
              <a:rPr lang="zh-CN" altLang="en-US">
                <a:solidFill>
                  <a:srgbClr val="EFD401"/>
                </a:solidFill>
              </a:rPr>
              <a:t>点击此处添加你要表达的内容</a:t>
            </a:r>
            <a:endParaRPr lang="en-US" altLang="zh-CN">
              <a:solidFill>
                <a:srgbClr val="EFD401"/>
              </a:solidFill>
            </a:endParaRPr>
          </a:p>
          <a:p>
            <a:r>
              <a:rPr lang="zh-CN" altLang="en-US">
                <a:solidFill>
                  <a:srgbClr val="EFD401"/>
                </a:solidFill>
              </a:rPr>
              <a:t>点击此处添加你要表达的内容</a:t>
            </a:r>
            <a:endParaRPr lang="en-US" altLang="zh-CN">
              <a:solidFill>
                <a:srgbClr val="EFD401"/>
              </a:solidFill>
            </a:endParaRPr>
          </a:p>
          <a:p>
            <a:r>
              <a:rPr lang="zh-CN" altLang="en-US">
                <a:solidFill>
                  <a:srgbClr val="EFD401"/>
                </a:solidFill>
              </a:rPr>
              <a:t>点击此处添加你要表达的内容</a:t>
            </a:r>
            <a:endParaRPr lang="en-US" altLang="zh-CN">
              <a:solidFill>
                <a:srgbClr val="EFD401"/>
              </a:solidFill>
            </a:endParaRPr>
          </a:p>
          <a:p>
            <a:r>
              <a:rPr lang="zh-CN" altLang="en-US">
                <a:solidFill>
                  <a:srgbClr val="EFD401"/>
                </a:solidFill>
              </a:rPr>
              <a:t>点击此处添加你要表达的内容</a:t>
            </a:r>
            <a:endParaRPr lang="en-US" altLang="zh-CN">
              <a:solidFill>
                <a:srgbClr val="EFD401"/>
              </a:solidFill>
            </a:endParaRPr>
          </a:p>
          <a:p>
            <a:r>
              <a:rPr lang="zh-CN" altLang="en-US">
                <a:solidFill>
                  <a:srgbClr val="EFD401"/>
                </a:solidFill>
              </a:rPr>
              <a:t>点击此处添加你要表达的内容</a:t>
            </a:r>
            <a:endParaRPr lang="en-US" altLang="zh-CN">
              <a:solidFill>
                <a:srgbClr val="EFD401"/>
              </a:solidFill>
            </a:endParaRPr>
          </a:p>
          <a:p>
            <a:r>
              <a:rPr lang="zh-CN" altLang="en-US">
                <a:solidFill>
                  <a:srgbClr val="EFD401"/>
                </a:solidFill>
              </a:rPr>
              <a:t>点击此处添加你要表达的内容</a:t>
            </a:r>
            <a:endParaRPr lang="en-US" altLang="zh-CN">
              <a:solidFill>
                <a:srgbClr val="EFD401"/>
              </a:solidFill>
            </a:endParaRPr>
          </a:p>
          <a:p>
            <a:endParaRPr lang="zh-CN" altLang="en-US">
              <a:solidFill>
                <a:srgbClr val="EFD401"/>
              </a:solidFill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rgbClr val="1C1831">
                <a:lumMod val="95000"/>
                <a:lumOff val="5000"/>
                <a:alpha val="95000"/>
              </a:srgbClr>
            </a:gs>
            <a:gs pos="53000">
              <a:srgbClr val="1C1831">
                <a:lumMod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382015" y="528959"/>
            <a:ext cx="1321413" cy="665748"/>
            <a:chOff x="2714627" y="1645275"/>
            <a:chExt cx="7633918" cy="3846086"/>
          </a:xfrm>
        </p:grpSpPr>
        <p:sp>
          <p:nvSpPr>
            <p:cNvPr id="3" name="椭圆 2"/>
            <p:cNvSpPr/>
            <p:nvPr/>
          </p:nvSpPr>
          <p:spPr>
            <a:xfrm>
              <a:off x="4444461" y="1645275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600">
                  <a:solidFill>
                    <a:srgbClr val="AD331E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2</a:t>
              </a:r>
              <a:endParaRPr lang="zh-CN" altLang="en-US" sz="4600">
                <a:solidFill>
                  <a:srgbClr val="AD331E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rot="19595596">
              <a:off x="2714627" y="2390785"/>
              <a:ext cx="7633918" cy="2896800"/>
            </a:xfrm>
            <a:custGeom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-1" fmla="*/ 1329115 w 1398046"/>
                <a:gd name="connsiteY0-2" fmla="*/ 105057 h 424697"/>
                <a:gd name="connsiteX1-3" fmla="*/ 1398046 w 1398046"/>
                <a:gd name="connsiteY1-4" fmla="*/ 201724 h 424697"/>
                <a:gd name="connsiteX2-5" fmla="*/ 699023 w 1398046"/>
                <a:gd name="connsiteY2-6" fmla="*/ 424697 h 424697"/>
                <a:gd name="connsiteX3-7" fmla="*/ 0 w 1398046"/>
                <a:gd name="connsiteY3-8" fmla="*/ 201724 h 424697"/>
                <a:gd name="connsiteX4-9" fmla="*/ 308192 w 1398046"/>
                <a:gd name="connsiteY4-10" fmla="*/ 16832 h 424697"/>
                <a:gd name="connsiteX5-11" fmla="*/ 388472 w 1398046"/>
                <a:gd name="connsiteY5-12" fmla="*/ 0 h 424697"/>
                <a:gd name="connsiteX6-13" fmla="*/ 359914 w 1398046"/>
                <a:gd name="connsiteY6-14" fmla="*/ 39975 h 424697"/>
                <a:gd name="connsiteX7-15" fmla="*/ 360944 w 1398046"/>
                <a:gd name="connsiteY7-16" fmla="*/ 49585 h 424697"/>
                <a:gd name="connsiteX8-17" fmla="*/ 316180 w 1398046"/>
                <a:gd name="connsiteY8-18" fmla="*/ 62461 h 424697"/>
                <a:gd name="connsiteX9-19" fmla="*/ 157256 w 1398046"/>
                <a:gd name="connsiteY9-20" fmla="*/ 196217 h 424697"/>
                <a:gd name="connsiteX10-21" fmla="*/ 699856 w 1398046"/>
                <a:gd name="connsiteY10-22" fmla="*/ 385377 h 424697"/>
                <a:gd name="connsiteX11-23" fmla="*/ 1242456 w 1398046"/>
                <a:gd name="connsiteY11-24" fmla="*/ 196217 h 424697"/>
                <a:gd name="connsiteX12-25" fmla="*/ 1149788 w 1398046"/>
                <a:gd name="connsiteY12-26" fmla="*/ 90456 h 424697"/>
                <a:gd name="connsiteX13-27" fmla="*/ 1064688 w 1398046"/>
                <a:gd name="connsiteY13-28" fmla="*/ 56197 h 424697"/>
                <a:gd name="connsiteX14-29" fmla="*/ 1034154 w 1398046"/>
                <a:gd name="connsiteY14-30" fmla="*/ 48633 h 424697"/>
                <a:gd name="connsiteX15-31" fmla="*/ 1035489 w 1398046"/>
                <a:gd name="connsiteY15-32" fmla="*/ 33094 h 424697"/>
                <a:gd name="connsiteX16-33" fmla="*/ 1032557 w 1398046"/>
                <a:gd name="connsiteY16-34" fmla="*/ 5740 h 424697"/>
                <a:gd name="connsiteX17-35" fmla="*/ 1169031 w 1398046"/>
                <a:gd name="connsiteY17-36" fmla="*/ 36676 h 424697"/>
                <a:gd name="connsiteX18-37" fmla="*/ 1278664 w 1398046"/>
                <a:gd name="connsiteY18-38" fmla="*/ 77058 h 424697"/>
                <a:gd name="connsiteX19-39" fmla="*/ 1329115 w 1398046"/>
                <a:gd name="connsiteY19-40" fmla="*/ 105057 h 424697"/>
                <a:gd name="connsiteX0-41" fmla="*/ 1329115 w 1398046"/>
                <a:gd name="connsiteY0-42" fmla="*/ 105057 h 424697"/>
                <a:gd name="connsiteX1-43" fmla="*/ 1398046 w 1398046"/>
                <a:gd name="connsiteY1-44" fmla="*/ 201724 h 424697"/>
                <a:gd name="connsiteX2-45" fmla="*/ 699023 w 1398046"/>
                <a:gd name="connsiteY2-46" fmla="*/ 424697 h 424697"/>
                <a:gd name="connsiteX3-47" fmla="*/ 0 w 1398046"/>
                <a:gd name="connsiteY3-48" fmla="*/ 201724 h 424697"/>
                <a:gd name="connsiteX4-49" fmla="*/ 308192 w 1398046"/>
                <a:gd name="connsiteY4-50" fmla="*/ 16832 h 424697"/>
                <a:gd name="connsiteX5-51" fmla="*/ 388472 w 1398046"/>
                <a:gd name="connsiteY5-52" fmla="*/ 0 h 424697"/>
                <a:gd name="connsiteX6-53" fmla="*/ 362496 w 1398046"/>
                <a:gd name="connsiteY6-54" fmla="*/ 40217 h 424697"/>
                <a:gd name="connsiteX7-55" fmla="*/ 360944 w 1398046"/>
                <a:gd name="connsiteY7-56" fmla="*/ 49585 h 424697"/>
                <a:gd name="connsiteX8-57" fmla="*/ 316180 w 1398046"/>
                <a:gd name="connsiteY8-58" fmla="*/ 62461 h 424697"/>
                <a:gd name="connsiteX9-59" fmla="*/ 157256 w 1398046"/>
                <a:gd name="connsiteY9-60" fmla="*/ 196217 h 424697"/>
                <a:gd name="connsiteX10-61" fmla="*/ 699856 w 1398046"/>
                <a:gd name="connsiteY10-62" fmla="*/ 385377 h 424697"/>
                <a:gd name="connsiteX11-63" fmla="*/ 1242456 w 1398046"/>
                <a:gd name="connsiteY11-64" fmla="*/ 196217 h 424697"/>
                <a:gd name="connsiteX12-65" fmla="*/ 1149788 w 1398046"/>
                <a:gd name="connsiteY12-66" fmla="*/ 90456 h 424697"/>
                <a:gd name="connsiteX13-67" fmla="*/ 1064688 w 1398046"/>
                <a:gd name="connsiteY13-68" fmla="*/ 56197 h 424697"/>
                <a:gd name="connsiteX14-69" fmla="*/ 1034154 w 1398046"/>
                <a:gd name="connsiteY14-70" fmla="*/ 48633 h 424697"/>
                <a:gd name="connsiteX15-71" fmla="*/ 1035489 w 1398046"/>
                <a:gd name="connsiteY15-72" fmla="*/ 33094 h 424697"/>
                <a:gd name="connsiteX16-73" fmla="*/ 1032557 w 1398046"/>
                <a:gd name="connsiteY16-74" fmla="*/ 5740 h 424697"/>
                <a:gd name="connsiteX17-75" fmla="*/ 1169031 w 1398046"/>
                <a:gd name="connsiteY17-76" fmla="*/ 36676 h 424697"/>
                <a:gd name="connsiteX18-77" fmla="*/ 1278664 w 1398046"/>
                <a:gd name="connsiteY18-78" fmla="*/ 77058 h 424697"/>
                <a:gd name="connsiteX19-79" fmla="*/ 1329115 w 1398046"/>
                <a:gd name="connsiteY19-80" fmla="*/ 105057 h 424697"/>
                <a:gd name="connsiteX0-81" fmla="*/ 1329115 w 1398046"/>
                <a:gd name="connsiteY0-82" fmla="*/ 105791 h 425431"/>
                <a:gd name="connsiteX1-83" fmla="*/ 1398046 w 1398046"/>
                <a:gd name="connsiteY1-84" fmla="*/ 202458 h 425431"/>
                <a:gd name="connsiteX2-85" fmla="*/ 699023 w 1398046"/>
                <a:gd name="connsiteY2-86" fmla="*/ 425431 h 425431"/>
                <a:gd name="connsiteX3-87" fmla="*/ 0 w 1398046"/>
                <a:gd name="connsiteY3-88" fmla="*/ 202458 h 425431"/>
                <a:gd name="connsiteX4-89" fmla="*/ 308192 w 1398046"/>
                <a:gd name="connsiteY4-90" fmla="*/ 17566 h 425431"/>
                <a:gd name="connsiteX5-91" fmla="*/ 388472 w 1398046"/>
                <a:gd name="connsiteY5-92" fmla="*/ 734 h 425431"/>
                <a:gd name="connsiteX6-93" fmla="*/ 362496 w 1398046"/>
                <a:gd name="connsiteY6-94" fmla="*/ 40951 h 425431"/>
                <a:gd name="connsiteX7-95" fmla="*/ 360944 w 1398046"/>
                <a:gd name="connsiteY7-96" fmla="*/ 50319 h 425431"/>
                <a:gd name="connsiteX8-97" fmla="*/ 316180 w 1398046"/>
                <a:gd name="connsiteY8-98" fmla="*/ 63195 h 425431"/>
                <a:gd name="connsiteX9-99" fmla="*/ 157256 w 1398046"/>
                <a:gd name="connsiteY9-100" fmla="*/ 196951 h 425431"/>
                <a:gd name="connsiteX10-101" fmla="*/ 699856 w 1398046"/>
                <a:gd name="connsiteY10-102" fmla="*/ 386111 h 425431"/>
                <a:gd name="connsiteX11-103" fmla="*/ 1242456 w 1398046"/>
                <a:gd name="connsiteY11-104" fmla="*/ 196951 h 425431"/>
                <a:gd name="connsiteX12-105" fmla="*/ 1149788 w 1398046"/>
                <a:gd name="connsiteY12-106" fmla="*/ 91190 h 425431"/>
                <a:gd name="connsiteX13-107" fmla="*/ 1064688 w 1398046"/>
                <a:gd name="connsiteY13-108" fmla="*/ 56931 h 425431"/>
                <a:gd name="connsiteX14-109" fmla="*/ 1034154 w 1398046"/>
                <a:gd name="connsiteY14-110" fmla="*/ 49367 h 425431"/>
                <a:gd name="connsiteX15-111" fmla="*/ 1035489 w 1398046"/>
                <a:gd name="connsiteY15-112" fmla="*/ 33828 h 425431"/>
                <a:gd name="connsiteX16-113" fmla="*/ 1015744 w 1398046"/>
                <a:gd name="connsiteY16-114" fmla="*/ 0 h 425431"/>
                <a:gd name="connsiteX17-115" fmla="*/ 1169031 w 1398046"/>
                <a:gd name="connsiteY17-116" fmla="*/ 37410 h 425431"/>
                <a:gd name="connsiteX18-117" fmla="*/ 1278664 w 1398046"/>
                <a:gd name="connsiteY18-118" fmla="*/ 77792 h 425431"/>
                <a:gd name="connsiteX19-119" fmla="*/ 1329115 w 1398046"/>
                <a:gd name="connsiteY19-120" fmla="*/ 105791 h 4254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91670" y="323224"/>
            <a:ext cx="46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320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14790" y="2265994"/>
            <a:ext cx="4022070" cy="3167826"/>
            <a:chOff x="3815644" y="3099243"/>
            <a:chExt cx="4022070" cy="3167826"/>
          </a:xfrm>
        </p:grpSpPr>
        <p:grpSp>
          <p:nvGrpSpPr>
            <p:cNvPr id="7" name="组合 6"/>
            <p:cNvGrpSpPr/>
            <p:nvPr/>
          </p:nvGrpSpPr>
          <p:grpSpPr>
            <a:xfrm>
              <a:off x="3815644" y="3099243"/>
              <a:ext cx="4022070" cy="3167826"/>
              <a:chOff x="3822701" y="1920508"/>
              <a:chExt cx="4737100" cy="3730992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3822701" y="1920508"/>
                <a:ext cx="2438085" cy="1828094"/>
              </a:xfrm>
              <a:custGeom>
                <a:gdLst>
                  <a:gd name="connsiteX0" fmla="*/ 621844 w 2438085"/>
                  <a:gd name="connsiteY0" fmla="*/ 0 h 1828094"/>
                  <a:gd name="connsiteX1" fmla="*/ 2204085 w 2438085"/>
                  <a:gd name="connsiteY1" fmla="*/ 0 h 1828094"/>
                  <a:gd name="connsiteX2" fmla="*/ 2204085 w 2438085"/>
                  <a:gd name="connsiteY2" fmla="*/ 68321 h 1828094"/>
                  <a:gd name="connsiteX3" fmla="*/ 2438085 w 2438085"/>
                  <a:gd name="connsiteY3" fmla="*/ 302321 h 1828094"/>
                  <a:gd name="connsiteX4" fmla="*/ 2204085 w 2438085"/>
                  <a:gd name="connsiteY4" fmla="*/ 536321 h 1828094"/>
                  <a:gd name="connsiteX5" fmla="*/ 2204085 w 2438085"/>
                  <a:gd name="connsiteY5" fmla="*/ 581392 h 1828094"/>
                  <a:gd name="connsiteX6" fmla="*/ 1079699 w 2438085"/>
                  <a:gd name="connsiteY6" fmla="*/ 581392 h 1828094"/>
                  <a:gd name="connsiteX7" fmla="*/ 655299 w 2438085"/>
                  <a:gd name="connsiteY7" fmla="*/ 1005792 h 1828094"/>
                  <a:gd name="connsiteX8" fmla="*/ 655299 w 2438085"/>
                  <a:gd name="connsiteY8" fmla="*/ 1828094 h 1828094"/>
                  <a:gd name="connsiteX9" fmla="*/ 607696 w 2438085"/>
                  <a:gd name="connsiteY9" fmla="*/ 1828094 h 1828094"/>
                  <a:gd name="connsiteX10" fmla="*/ 339535 w 2438085"/>
                  <a:gd name="connsiteY10" fmla="*/ 1559933 h 1828094"/>
                  <a:gd name="connsiteX11" fmla="*/ 71374 w 2438085"/>
                  <a:gd name="connsiteY11" fmla="*/ 1828094 h 1828094"/>
                  <a:gd name="connsiteX12" fmla="*/ 0 w 2438085"/>
                  <a:gd name="connsiteY12" fmla="*/ 1828094 h 1828094"/>
                  <a:gd name="connsiteX13" fmla="*/ 0 w 2438085"/>
                  <a:gd name="connsiteY13" fmla="*/ 621844 h 1828094"/>
                  <a:gd name="connsiteX14" fmla="*/ 621844 w 2438085"/>
                  <a:gd name="connsiteY14" fmla="*/ 0 h 182809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38085" h="1828094">
                    <a:moveTo>
                      <a:pt x="621844" y="0"/>
                    </a:moveTo>
                    <a:lnTo>
                      <a:pt x="2204085" y="0"/>
                    </a:lnTo>
                    <a:lnTo>
                      <a:pt x="2204085" y="68321"/>
                    </a:lnTo>
                    <a:cubicBezTo>
                      <a:pt x="2333320" y="68321"/>
                      <a:pt x="2438085" y="173086"/>
                      <a:pt x="2438085" y="302321"/>
                    </a:cubicBezTo>
                    <a:cubicBezTo>
                      <a:pt x="2438085" y="431556"/>
                      <a:pt x="2333320" y="536321"/>
                      <a:pt x="2204085" y="536321"/>
                    </a:cubicBezTo>
                    <a:lnTo>
                      <a:pt x="2204085" y="581392"/>
                    </a:lnTo>
                    <a:lnTo>
                      <a:pt x="1079699" y="581392"/>
                    </a:lnTo>
                    <a:cubicBezTo>
                      <a:pt x="845309" y="581392"/>
                      <a:pt x="655299" y="771402"/>
                      <a:pt x="655299" y="1005792"/>
                    </a:cubicBezTo>
                    <a:lnTo>
                      <a:pt x="655299" y="1828094"/>
                    </a:lnTo>
                    <a:lnTo>
                      <a:pt x="607696" y="1828094"/>
                    </a:lnTo>
                    <a:cubicBezTo>
                      <a:pt x="607696" y="1679993"/>
                      <a:pt x="487636" y="1559933"/>
                      <a:pt x="339535" y="1559933"/>
                    </a:cubicBezTo>
                    <a:cubicBezTo>
                      <a:pt x="191434" y="1559933"/>
                      <a:pt x="71374" y="1679993"/>
                      <a:pt x="71374" y="1828094"/>
                    </a:cubicBezTo>
                    <a:lnTo>
                      <a:pt x="0" y="1828094"/>
                    </a:lnTo>
                    <a:lnTo>
                      <a:pt x="0" y="621844"/>
                    </a:lnTo>
                    <a:cubicBezTo>
                      <a:pt x="0" y="278409"/>
                      <a:pt x="278409" y="0"/>
                      <a:pt x="621844" y="0"/>
                    </a:cubicBezTo>
                    <a:close/>
                  </a:path>
                </a:pathLst>
              </a:custGeom>
              <a:solidFill>
                <a:srgbClr val="E44D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6232526" y="1920508"/>
                <a:ext cx="2327275" cy="1880033"/>
              </a:xfrm>
              <a:custGeom>
                <a:gdLst>
                  <a:gd name="connsiteX0" fmla="*/ 0 w 2327275"/>
                  <a:gd name="connsiteY0" fmla="*/ 0 h 1880033"/>
                  <a:gd name="connsiteX1" fmla="*/ 1705431 w 2327275"/>
                  <a:gd name="connsiteY1" fmla="*/ 0 h 1880033"/>
                  <a:gd name="connsiteX2" fmla="*/ 2327275 w 2327275"/>
                  <a:gd name="connsiteY2" fmla="*/ 621844 h 1880033"/>
                  <a:gd name="connsiteX3" fmla="*/ 2327275 w 2327275"/>
                  <a:gd name="connsiteY3" fmla="*/ 1659754 h 1880033"/>
                  <a:gd name="connsiteX4" fmla="*/ 2229057 w 2327275"/>
                  <a:gd name="connsiteY4" fmla="*/ 1659754 h 1880033"/>
                  <a:gd name="connsiteX5" fmla="*/ 2225686 w 2327275"/>
                  <a:gd name="connsiteY5" fmla="*/ 1693192 h 1880033"/>
                  <a:gd name="connsiteX6" fmla="*/ 1996440 w 2327275"/>
                  <a:gd name="connsiteY6" fmla="*/ 1880033 h 1880033"/>
                  <a:gd name="connsiteX7" fmla="*/ 1767194 w 2327275"/>
                  <a:gd name="connsiteY7" fmla="*/ 1693192 h 1880033"/>
                  <a:gd name="connsiteX8" fmla="*/ 1763823 w 2327275"/>
                  <a:gd name="connsiteY8" fmla="*/ 1659754 h 1880033"/>
                  <a:gd name="connsiteX9" fmla="*/ 1671976 w 2327275"/>
                  <a:gd name="connsiteY9" fmla="*/ 1659754 h 1880033"/>
                  <a:gd name="connsiteX10" fmla="*/ 1671976 w 2327275"/>
                  <a:gd name="connsiteY10" fmla="*/ 1005792 h 1880033"/>
                  <a:gd name="connsiteX11" fmla="*/ 1247576 w 2327275"/>
                  <a:gd name="connsiteY11" fmla="*/ 581392 h 1880033"/>
                  <a:gd name="connsiteX12" fmla="*/ 0 w 2327275"/>
                  <a:gd name="connsiteY12" fmla="*/ 581392 h 1880033"/>
                  <a:gd name="connsiteX13" fmla="*/ 0 w 2327275"/>
                  <a:gd name="connsiteY13" fmla="*/ 541282 h 1880033"/>
                  <a:gd name="connsiteX14" fmla="*/ 22662 w 2327275"/>
                  <a:gd name="connsiteY14" fmla="*/ 538998 h 1880033"/>
                  <a:gd name="connsiteX15" fmla="*/ 221615 w 2327275"/>
                  <a:gd name="connsiteY15" fmla="*/ 294890 h 1880033"/>
                  <a:gd name="connsiteX16" fmla="*/ 22662 w 2327275"/>
                  <a:gd name="connsiteY16" fmla="*/ 50782 h 1880033"/>
                  <a:gd name="connsiteX17" fmla="*/ 0 w 2327275"/>
                  <a:gd name="connsiteY17" fmla="*/ 48498 h 188003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7275" h="1880033">
                    <a:moveTo>
                      <a:pt x="0" y="0"/>
                    </a:moveTo>
                    <a:lnTo>
                      <a:pt x="1705431" y="0"/>
                    </a:lnTo>
                    <a:cubicBezTo>
                      <a:pt x="2048866" y="0"/>
                      <a:pt x="2327275" y="278409"/>
                      <a:pt x="2327275" y="621844"/>
                    </a:cubicBezTo>
                    <a:lnTo>
                      <a:pt x="2327275" y="1659754"/>
                    </a:lnTo>
                    <a:lnTo>
                      <a:pt x="2229057" y="1659754"/>
                    </a:lnTo>
                    <a:lnTo>
                      <a:pt x="2225686" y="1693192"/>
                    </a:lnTo>
                    <a:cubicBezTo>
                      <a:pt x="2203866" y="1799822"/>
                      <a:pt x="2109521" y="1880033"/>
                      <a:pt x="1996440" y="1880033"/>
                    </a:cubicBezTo>
                    <a:cubicBezTo>
                      <a:pt x="1883360" y="1880033"/>
                      <a:pt x="1789014" y="1799822"/>
                      <a:pt x="1767194" y="1693192"/>
                    </a:cubicBezTo>
                    <a:lnTo>
                      <a:pt x="1763823" y="1659754"/>
                    </a:lnTo>
                    <a:lnTo>
                      <a:pt x="1671976" y="1659754"/>
                    </a:lnTo>
                    <a:lnTo>
                      <a:pt x="1671976" y="1005792"/>
                    </a:lnTo>
                    <a:cubicBezTo>
                      <a:pt x="1671976" y="771402"/>
                      <a:pt x="1481966" y="581392"/>
                      <a:pt x="1247576" y="581392"/>
                    </a:cubicBezTo>
                    <a:lnTo>
                      <a:pt x="0" y="581392"/>
                    </a:lnTo>
                    <a:lnTo>
                      <a:pt x="0" y="541282"/>
                    </a:lnTo>
                    <a:lnTo>
                      <a:pt x="22662" y="538998"/>
                    </a:lnTo>
                    <a:cubicBezTo>
                      <a:pt x="136204" y="515764"/>
                      <a:pt x="221615" y="415302"/>
                      <a:pt x="221615" y="294890"/>
                    </a:cubicBezTo>
                    <a:cubicBezTo>
                      <a:pt x="221615" y="174479"/>
                      <a:pt x="136204" y="74016"/>
                      <a:pt x="22662" y="50782"/>
                    </a:cubicBezTo>
                    <a:lnTo>
                      <a:pt x="0" y="48498"/>
                    </a:lnTo>
                    <a:close/>
                  </a:path>
                </a:pathLst>
              </a:cu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3822701" y="3723015"/>
                <a:ext cx="2204085" cy="1928485"/>
              </a:xfrm>
              <a:custGeom>
                <a:gdLst>
                  <a:gd name="connsiteX0" fmla="*/ 337185 w 2204085"/>
                  <a:gd name="connsiteY0" fmla="*/ 0 h 1928485"/>
                  <a:gd name="connsiteX1" fmla="*/ 571185 w 2204085"/>
                  <a:gd name="connsiteY1" fmla="*/ 234000 h 1928485"/>
                  <a:gd name="connsiteX2" fmla="*/ 655299 w 2204085"/>
                  <a:gd name="connsiteY2" fmla="*/ 234000 h 1928485"/>
                  <a:gd name="connsiteX3" fmla="*/ 655299 w 2204085"/>
                  <a:gd name="connsiteY3" fmla="*/ 900836 h 1928485"/>
                  <a:gd name="connsiteX4" fmla="*/ 1079699 w 2204085"/>
                  <a:gd name="connsiteY4" fmla="*/ 1325236 h 1928485"/>
                  <a:gd name="connsiteX5" fmla="*/ 2204085 w 2204085"/>
                  <a:gd name="connsiteY5" fmla="*/ 1325236 h 1928485"/>
                  <a:gd name="connsiteX6" fmla="*/ 2204085 w 2204085"/>
                  <a:gd name="connsiteY6" fmla="*/ 1357999 h 1928485"/>
                  <a:gd name="connsiteX7" fmla="*/ 2197478 w 2204085"/>
                  <a:gd name="connsiteY7" fmla="*/ 1358665 h 1928485"/>
                  <a:gd name="connsiteX8" fmla="*/ 1983360 w 2204085"/>
                  <a:gd name="connsiteY8" fmla="*/ 1621378 h 1928485"/>
                  <a:gd name="connsiteX9" fmla="*/ 2197478 w 2204085"/>
                  <a:gd name="connsiteY9" fmla="*/ 1884091 h 1928485"/>
                  <a:gd name="connsiteX10" fmla="*/ 2204085 w 2204085"/>
                  <a:gd name="connsiteY10" fmla="*/ 1884757 h 1928485"/>
                  <a:gd name="connsiteX11" fmla="*/ 2204085 w 2204085"/>
                  <a:gd name="connsiteY11" fmla="*/ 1928485 h 1928485"/>
                  <a:gd name="connsiteX12" fmla="*/ 621844 w 2204085"/>
                  <a:gd name="connsiteY12" fmla="*/ 1928485 h 1928485"/>
                  <a:gd name="connsiteX13" fmla="*/ 0 w 2204085"/>
                  <a:gd name="connsiteY13" fmla="*/ 1306641 h 1928485"/>
                  <a:gd name="connsiteX14" fmla="*/ 0 w 2204085"/>
                  <a:gd name="connsiteY14" fmla="*/ 234000 h 1928485"/>
                  <a:gd name="connsiteX15" fmla="*/ 103185 w 2204085"/>
                  <a:gd name="connsiteY15" fmla="*/ 234000 h 1928485"/>
                  <a:gd name="connsiteX16" fmla="*/ 337185 w 2204085"/>
                  <a:gd name="connsiteY16" fmla="*/ 0 h 19284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04085" h="1928485">
                    <a:moveTo>
                      <a:pt x="337185" y="0"/>
                    </a:moveTo>
                    <a:cubicBezTo>
                      <a:pt x="466420" y="0"/>
                      <a:pt x="571185" y="104765"/>
                      <a:pt x="571185" y="234000"/>
                    </a:cubicBezTo>
                    <a:lnTo>
                      <a:pt x="655299" y="234000"/>
                    </a:lnTo>
                    <a:lnTo>
                      <a:pt x="655299" y="900836"/>
                    </a:lnTo>
                    <a:cubicBezTo>
                      <a:pt x="655299" y="1135226"/>
                      <a:pt x="845309" y="1325236"/>
                      <a:pt x="1079699" y="1325236"/>
                    </a:cubicBezTo>
                    <a:lnTo>
                      <a:pt x="2204085" y="1325236"/>
                    </a:lnTo>
                    <a:lnTo>
                      <a:pt x="2204085" y="1357999"/>
                    </a:lnTo>
                    <a:lnTo>
                      <a:pt x="2197478" y="1358665"/>
                    </a:lnTo>
                    <a:cubicBezTo>
                      <a:pt x="2075281" y="1383670"/>
                      <a:pt x="1983360" y="1491790"/>
                      <a:pt x="1983360" y="1621378"/>
                    </a:cubicBezTo>
                    <a:cubicBezTo>
                      <a:pt x="1983360" y="1750967"/>
                      <a:pt x="2075281" y="1859086"/>
                      <a:pt x="2197478" y="1884091"/>
                    </a:cubicBezTo>
                    <a:lnTo>
                      <a:pt x="2204085" y="1884757"/>
                    </a:lnTo>
                    <a:lnTo>
                      <a:pt x="2204085" y="1928485"/>
                    </a:lnTo>
                    <a:lnTo>
                      <a:pt x="621844" y="1928485"/>
                    </a:lnTo>
                    <a:cubicBezTo>
                      <a:pt x="278409" y="1928485"/>
                      <a:pt x="0" y="1650076"/>
                      <a:pt x="0" y="1306641"/>
                    </a:cubicBezTo>
                    <a:lnTo>
                      <a:pt x="0" y="234000"/>
                    </a:lnTo>
                    <a:lnTo>
                      <a:pt x="103185" y="234000"/>
                    </a:lnTo>
                    <a:cubicBezTo>
                      <a:pt x="103185" y="104765"/>
                      <a:pt x="207950" y="0"/>
                      <a:pt x="337185" y="0"/>
                    </a:cubicBezTo>
                    <a:close/>
                  </a:path>
                </a:pathLst>
              </a:cu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5998526" y="3823401"/>
                <a:ext cx="2561275" cy="1828098"/>
              </a:xfrm>
              <a:custGeom>
                <a:gdLst>
                  <a:gd name="connsiteX0" fmla="*/ 1905976 w 2561275"/>
                  <a:gd name="connsiteY0" fmla="*/ 0 h 1828098"/>
                  <a:gd name="connsiteX1" fmla="*/ 1968306 w 2561275"/>
                  <a:gd name="connsiteY1" fmla="*/ 0 h 1828098"/>
                  <a:gd name="connsiteX2" fmla="*/ 1971667 w 2561275"/>
                  <a:gd name="connsiteY2" fmla="*/ 33346 h 1828098"/>
                  <a:gd name="connsiteX3" fmla="*/ 2234380 w 2561275"/>
                  <a:gd name="connsiteY3" fmla="*/ 247463 h 1828098"/>
                  <a:gd name="connsiteX4" fmla="*/ 2497093 w 2561275"/>
                  <a:gd name="connsiteY4" fmla="*/ 33346 h 1828098"/>
                  <a:gd name="connsiteX5" fmla="*/ 2500454 w 2561275"/>
                  <a:gd name="connsiteY5" fmla="*/ 0 h 1828098"/>
                  <a:gd name="connsiteX6" fmla="*/ 2561275 w 2561275"/>
                  <a:gd name="connsiteY6" fmla="*/ 0 h 1828098"/>
                  <a:gd name="connsiteX7" fmla="*/ 2561275 w 2561275"/>
                  <a:gd name="connsiteY7" fmla="*/ 1206254 h 1828098"/>
                  <a:gd name="connsiteX8" fmla="*/ 1939431 w 2561275"/>
                  <a:gd name="connsiteY8" fmla="*/ 1828098 h 1828098"/>
                  <a:gd name="connsiteX9" fmla="*/ 234000 w 2561275"/>
                  <a:gd name="connsiteY9" fmla="*/ 1828098 h 1828098"/>
                  <a:gd name="connsiteX10" fmla="*/ 234000 w 2561275"/>
                  <a:gd name="connsiteY10" fmla="*/ 1757628 h 1828098"/>
                  <a:gd name="connsiteX11" fmla="*/ 0 w 2561275"/>
                  <a:gd name="connsiteY11" fmla="*/ 1523628 h 1828098"/>
                  <a:gd name="connsiteX12" fmla="*/ 234000 w 2561275"/>
                  <a:gd name="connsiteY12" fmla="*/ 1289628 h 1828098"/>
                  <a:gd name="connsiteX13" fmla="*/ 234000 w 2561275"/>
                  <a:gd name="connsiteY13" fmla="*/ 1224849 h 1828098"/>
                  <a:gd name="connsiteX14" fmla="*/ 1481576 w 2561275"/>
                  <a:gd name="connsiteY14" fmla="*/ 1224849 h 1828098"/>
                  <a:gd name="connsiteX15" fmla="*/ 1905976 w 2561275"/>
                  <a:gd name="connsiteY15" fmla="*/ 800449 h 182809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61275" h="1828098">
                    <a:moveTo>
                      <a:pt x="1905976" y="0"/>
                    </a:moveTo>
                    <a:lnTo>
                      <a:pt x="1968306" y="0"/>
                    </a:lnTo>
                    <a:lnTo>
                      <a:pt x="1971667" y="33346"/>
                    </a:lnTo>
                    <a:cubicBezTo>
                      <a:pt x="1996672" y="155542"/>
                      <a:pt x="2104792" y="247463"/>
                      <a:pt x="2234380" y="247463"/>
                    </a:cubicBezTo>
                    <a:cubicBezTo>
                      <a:pt x="2363969" y="247463"/>
                      <a:pt x="2472088" y="155542"/>
                      <a:pt x="2497093" y="33346"/>
                    </a:cubicBezTo>
                    <a:lnTo>
                      <a:pt x="2500454" y="0"/>
                    </a:lnTo>
                    <a:lnTo>
                      <a:pt x="2561275" y="0"/>
                    </a:lnTo>
                    <a:lnTo>
                      <a:pt x="2561275" y="1206254"/>
                    </a:lnTo>
                    <a:cubicBezTo>
                      <a:pt x="2561275" y="1549689"/>
                      <a:pt x="2282866" y="1828098"/>
                      <a:pt x="1939431" y="1828098"/>
                    </a:cubicBezTo>
                    <a:lnTo>
                      <a:pt x="234000" y="1828098"/>
                    </a:lnTo>
                    <a:lnTo>
                      <a:pt x="234000" y="1757628"/>
                    </a:lnTo>
                    <a:cubicBezTo>
                      <a:pt x="104765" y="1757628"/>
                      <a:pt x="0" y="1652863"/>
                      <a:pt x="0" y="1523628"/>
                    </a:cubicBezTo>
                    <a:cubicBezTo>
                      <a:pt x="0" y="1394393"/>
                      <a:pt x="104765" y="1289628"/>
                      <a:pt x="234000" y="1289628"/>
                    </a:cubicBezTo>
                    <a:lnTo>
                      <a:pt x="234000" y="1224849"/>
                    </a:lnTo>
                    <a:lnTo>
                      <a:pt x="1481576" y="1224849"/>
                    </a:lnTo>
                    <a:cubicBezTo>
                      <a:pt x="1715966" y="1224849"/>
                      <a:pt x="1905976" y="1034839"/>
                      <a:pt x="1905976" y="800449"/>
                    </a:cubicBezTo>
                    <a:close/>
                  </a:path>
                </a:pathLst>
              </a:custGeom>
              <a:solidFill>
                <a:srgbClr val="EAA1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522722" y="3113756"/>
              <a:ext cx="445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en-US" altLang="zh-CN" sz="24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356340" y="4245872"/>
              <a:ext cx="445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en-US" altLang="zh-CN" sz="24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674563" y="5779111"/>
              <a:ext cx="445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en-US" altLang="zh-CN" sz="24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883312" y="4629675"/>
              <a:ext cx="445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en-US" altLang="zh-CN" sz="24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83528" y="3082662"/>
            <a:ext cx="1402672" cy="1427527"/>
            <a:chOff x="2733111" y="3302594"/>
            <a:chExt cx="748987" cy="748987"/>
          </a:xfrm>
        </p:grpSpPr>
        <p:sp>
          <p:nvSpPr>
            <p:cNvPr id="20" name="椭圆 19"/>
            <p:cNvSpPr/>
            <p:nvPr/>
          </p:nvSpPr>
          <p:spPr>
            <a:xfrm>
              <a:off x="2733111" y="3302594"/>
              <a:ext cx="748987" cy="748987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778776" y="3385494"/>
              <a:ext cx="551747" cy="666087"/>
              <a:chOff x="3103425" y="3016397"/>
              <a:chExt cx="280889" cy="567580"/>
            </a:xfrm>
          </p:grpSpPr>
          <p:sp>
            <p:nvSpPr>
              <p:cNvPr id="22" name="Freeform 22"/>
              <p:cNvSpPr/>
              <p:nvPr/>
            </p:nvSpPr>
            <p:spPr bwMode="auto">
              <a:xfrm>
                <a:off x="3103425" y="3076446"/>
                <a:ext cx="211149" cy="507531"/>
              </a:xfrm>
              <a:custGeom>
                <a:gdLst>
                  <a:gd name="T0" fmla="*/ 18 w 45"/>
                  <a:gd name="T1" fmla="*/ 6 h 109"/>
                  <a:gd name="T2" fmla="*/ 18 w 45"/>
                  <a:gd name="T3" fmla="*/ 3 h 109"/>
                  <a:gd name="T4" fmla="*/ 22 w 45"/>
                  <a:gd name="T5" fmla="*/ 8 h 109"/>
                  <a:gd name="T6" fmla="*/ 23 w 45"/>
                  <a:gd name="T7" fmla="*/ 0 h 109"/>
                  <a:gd name="T8" fmla="*/ 28 w 45"/>
                  <a:gd name="T9" fmla="*/ 2 h 109"/>
                  <a:gd name="T10" fmla="*/ 32 w 45"/>
                  <a:gd name="T11" fmla="*/ 5 h 109"/>
                  <a:gd name="T12" fmla="*/ 34 w 45"/>
                  <a:gd name="T13" fmla="*/ 8 h 109"/>
                  <a:gd name="T14" fmla="*/ 32 w 45"/>
                  <a:gd name="T15" fmla="*/ 9 h 109"/>
                  <a:gd name="T16" fmla="*/ 28 w 45"/>
                  <a:gd name="T17" fmla="*/ 11 h 109"/>
                  <a:gd name="T18" fmla="*/ 28 w 45"/>
                  <a:gd name="T19" fmla="*/ 6 h 109"/>
                  <a:gd name="T20" fmla="*/ 25 w 45"/>
                  <a:gd name="T21" fmla="*/ 6 h 109"/>
                  <a:gd name="T22" fmla="*/ 21 w 45"/>
                  <a:gd name="T23" fmla="*/ 11 h 109"/>
                  <a:gd name="T24" fmla="*/ 17 w 45"/>
                  <a:gd name="T25" fmla="*/ 16 h 109"/>
                  <a:gd name="T26" fmla="*/ 21 w 45"/>
                  <a:gd name="T27" fmla="*/ 20 h 109"/>
                  <a:gd name="T28" fmla="*/ 24 w 45"/>
                  <a:gd name="T29" fmla="*/ 20 h 109"/>
                  <a:gd name="T30" fmla="*/ 25 w 45"/>
                  <a:gd name="T31" fmla="*/ 13 h 109"/>
                  <a:gd name="T32" fmla="*/ 29 w 45"/>
                  <a:gd name="T33" fmla="*/ 14 h 109"/>
                  <a:gd name="T34" fmla="*/ 31 w 45"/>
                  <a:gd name="T35" fmla="*/ 15 h 109"/>
                  <a:gd name="T36" fmla="*/ 34 w 45"/>
                  <a:gd name="T37" fmla="*/ 22 h 109"/>
                  <a:gd name="T38" fmla="*/ 37 w 45"/>
                  <a:gd name="T39" fmla="*/ 27 h 109"/>
                  <a:gd name="T40" fmla="*/ 35 w 45"/>
                  <a:gd name="T41" fmla="*/ 28 h 109"/>
                  <a:gd name="T42" fmla="*/ 32 w 45"/>
                  <a:gd name="T43" fmla="*/ 25 h 109"/>
                  <a:gd name="T44" fmla="*/ 32 w 45"/>
                  <a:gd name="T45" fmla="*/ 29 h 109"/>
                  <a:gd name="T46" fmla="*/ 27 w 45"/>
                  <a:gd name="T47" fmla="*/ 31 h 109"/>
                  <a:gd name="T48" fmla="*/ 24 w 45"/>
                  <a:gd name="T49" fmla="*/ 37 h 109"/>
                  <a:gd name="T50" fmla="*/ 20 w 45"/>
                  <a:gd name="T51" fmla="*/ 42 h 109"/>
                  <a:gd name="T52" fmla="*/ 19 w 45"/>
                  <a:gd name="T53" fmla="*/ 43 h 109"/>
                  <a:gd name="T54" fmla="*/ 13 w 45"/>
                  <a:gd name="T55" fmla="*/ 43 h 109"/>
                  <a:gd name="T56" fmla="*/ 14 w 45"/>
                  <a:gd name="T57" fmla="*/ 48 h 109"/>
                  <a:gd name="T58" fmla="*/ 19 w 45"/>
                  <a:gd name="T59" fmla="*/ 53 h 109"/>
                  <a:gd name="T60" fmla="*/ 21 w 45"/>
                  <a:gd name="T61" fmla="*/ 58 h 109"/>
                  <a:gd name="T62" fmla="*/ 25 w 45"/>
                  <a:gd name="T63" fmla="*/ 55 h 109"/>
                  <a:gd name="T64" fmla="*/ 29 w 45"/>
                  <a:gd name="T65" fmla="*/ 56 h 109"/>
                  <a:gd name="T66" fmla="*/ 36 w 45"/>
                  <a:gd name="T67" fmla="*/ 64 h 109"/>
                  <a:gd name="T68" fmla="*/ 41 w 45"/>
                  <a:gd name="T69" fmla="*/ 66 h 109"/>
                  <a:gd name="T70" fmla="*/ 45 w 45"/>
                  <a:gd name="T71" fmla="*/ 70 h 109"/>
                  <a:gd name="T72" fmla="*/ 43 w 45"/>
                  <a:gd name="T73" fmla="*/ 75 h 109"/>
                  <a:gd name="T74" fmla="*/ 42 w 45"/>
                  <a:gd name="T75" fmla="*/ 82 h 109"/>
                  <a:gd name="T76" fmla="*/ 38 w 45"/>
                  <a:gd name="T77" fmla="*/ 86 h 109"/>
                  <a:gd name="T78" fmla="*/ 35 w 45"/>
                  <a:gd name="T79" fmla="*/ 90 h 109"/>
                  <a:gd name="T80" fmla="*/ 32 w 45"/>
                  <a:gd name="T81" fmla="*/ 94 h 109"/>
                  <a:gd name="T82" fmla="*/ 30 w 45"/>
                  <a:gd name="T83" fmla="*/ 102 h 109"/>
                  <a:gd name="T84" fmla="*/ 29 w 45"/>
                  <a:gd name="T85" fmla="*/ 107 h 109"/>
                  <a:gd name="T86" fmla="*/ 27 w 45"/>
                  <a:gd name="T87" fmla="*/ 107 h 109"/>
                  <a:gd name="T88" fmla="*/ 25 w 45"/>
                  <a:gd name="T89" fmla="*/ 104 h 109"/>
                  <a:gd name="T90" fmla="*/ 24 w 45"/>
                  <a:gd name="T91" fmla="*/ 96 h 109"/>
                  <a:gd name="T92" fmla="*/ 26 w 45"/>
                  <a:gd name="T93" fmla="*/ 88 h 109"/>
                  <a:gd name="T94" fmla="*/ 26 w 45"/>
                  <a:gd name="T95" fmla="*/ 81 h 109"/>
                  <a:gd name="T96" fmla="*/ 22 w 45"/>
                  <a:gd name="T97" fmla="*/ 74 h 109"/>
                  <a:gd name="T98" fmla="*/ 20 w 45"/>
                  <a:gd name="T99" fmla="*/ 68 h 109"/>
                  <a:gd name="T100" fmla="*/ 21 w 45"/>
                  <a:gd name="T101" fmla="*/ 61 h 109"/>
                  <a:gd name="T102" fmla="*/ 17 w 45"/>
                  <a:gd name="T103" fmla="*/ 57 h 109"/>
                  <a:gd name="T104" fmla="*/ 14 w 45"/>
                  <a:gd name="T105" fmla="*/ 55 h 109"/>
                  <a:gd name="T106" fmla="*/ 6 w 45"/>
                  <a:gd name="T107" fmla="*/ 48 h 109"/>
                  <a:gd name="T108" fmla="*/ 5 w 45"/>
                  <a:gd name="T109" fmla="*/ 47 h 109"/>
                  <a:gd name="T110" fmla="*/ 2 w 45"/>
                  <a:gd name="T111" fmla="*/ 43 h 109"/>
                  <a:gd name="T112" fmla="*/ 15 w 45"/>
                  <a:gd name="T113" fmla="*/ 7 h 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" h="109">
                    <a:moveTo>
                      <a:pt x="15" y="7"/>
                    </a:moveTo>
                    <a:cubicBezTo>
                      <a:pt x="15" y="7"/>
                      <a:pt x="15" y="7"/>
                      <a:pt x="16" y="7"/>
                    </a:cubicBezTo>
                    <a:cubicBezTo>
                      <a:pt x="17" y="7"/>
                      <a:pt x="17" y="6"/>
                      <a:pt x="18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5"/>
                      <a:pt x="18" y="4"/>
                    </a:cubicBezTo>
                    <a:cubicBezTo>
                      <a:pt x="18" y="3"/>
                      <a:pt x="18" y="4"/>
                      <a:pt x="18" y="3"/>
                    </a:cubicBezTo>
                    <a:cubicBezTo>
                      <a:pt x="20" y="2"/>
                      <a:pt x="19" y="4"/>
                      <a:pt x="20" y="3"/>
                    </a:cubicBezTo>
                    <a:cubicBezTo>
                      <a:pt x="21" y="5"/>
                      <a:pt x="21" y="5"/>
                      <a:pt x="22" y="6"/>
                    </a:cubicBezTo>
                    <a:cubicBezTo>
                      <a:pt x="22" y="7"/>
                      <a:pt x="21" y="7"/>
                      <a:pt x="22" y="8"/>
                    </a:cubicBezTo>
                    <a:cubicBezTo>
                      <a:pt x="22" y="7"/>
                      <a:pt x="23" y="6"/>
                      <a:pt x="23" y="6"/>
                    </a:cubicBezTo>
                    <a:cubicBezTo>
                      <a:pt x="23" y="5"/>
                      <a:pt x="22" y="5"/>
                      <a:pt x="22" y="5"/>
                    </a:cubicBezTo>
                    <a:cubicBezTo>
                      <a:pt x="20" y="4"/>
                      <a:pt x="22" y="1"/>
                      <a:pt x="23" y="0"/>
                    </a:cubicBezTo>
                    <a:cubicBezTo>
                      <a:pt x="24" y="0"/>
                      <a:pt x="24" y="1"/>
                      <a:pt x="24" y="2"/>
                    </a:cubicBezTo>
                    <a:cubicBezTo>
                      <a:pt x="24" y="1"/>
                      <a:pt x="26" y="0"/>
                      <a:pt x="26" y="2"/>
                    </a:cubicBezTo>
                    <a:cubicBezTo>
                      <a:pt x="27" y="2"/>
                      <a:pt x="27" y="2"/>
                      <a:pt x="28" y="2"/>
                    </a:cubicBezTo>
                    <a:cubicBezTo>
                      <a:pt x="29" y="2"/>
                      <a:pt x="29" y="2"/>
                      <a:pt x="29" y="3"/>
                    </a:cubicBezTo>
                    <a:cubicBezTo>
                      <a:pt x="30" y="3"/>
                      <a:pt x="31" y="3"/>
                      <a:pt x="31" y="3"/>
                    </a:cubicBezTo>
                    <a:cubicBezTo>
                      <a:pt x="31" y="4"/>
                      <a:pt x="32" y="4"/>
                      <a:pt x="32" y="5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3" y="7"/>
                      <a:pt x="34" y="7"/>
                    </a:cubicBezTo>
                    <a:cubicBezTo>
                      <a:pt x="34" y="7"/>
                      <a:pt x="34" y="8"/>
                      <a:pt x="34" y="8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3" y="9"/>
                      <a:pt x="33" y="10"/>
                      <a:pt x="33" y="11"/>
                    </a:cubicBezTo>
                    <a:cubicBezTo>
                      <a:pt x="33" y="10"/>
                      <a:pt x="32" y="10"/>
                      <a:pt x="32" y="9"/>
                    </a:cubicBezTo>
                    <a:cubicBezTo>
                      <a:pt x="32" y="10"/>
                      <a:pt x="32" y="10"/>
                      <a:pt x="32" y="11"/>
                    </a:cubicBezTo>
                    <a:cubicBezTo>
                      <a:pt x="32" y="13"/>
                      <a:pt x="31" y="13"/>
                      <a:pt x="32" y="14"/>
                    </a:cubicBezTo>
                    <a:cubicBezTo>
                      <a:pt x="30" y="14"/>
                      <a:pt x="29" y="12"/>
                      <a:pt x="28" y="11"/>
                    </a:cubicBezTo>
                    <a:cubicBezTo>
                      <a:pt x="27" y="11"/>
                      <a:pt x="26" y="11"/>
                      <a:pt x="26" y="11"/>
                    </a:cubicBezTo>
                    <a:cubicBezTo>
                      <a:pt x="26" y="9"/>
                      <a:pt x="28" y="10"/>
                      <a:pt x="29" y="8"/>
                    </a:cubicBezTo>
                    <a:cubicBezTo>
                      <a:pt x="29" y="6"/>
                      <a:pt x="27" y="7"/>
                      <a:pt x="28" y="6"/>
                    </a:cubicBezTo>
                    <a:cubicBezTo>
                      <a:pt x="27" y="6"/>
                      <a:pt x="26" y="5"/>
                      <a:pt x="26" y="6"/>
                    </a:cubicBezTo>
                    <a:cubicBezTo>
                      <a:pt x="26" y="5"/>
                      <a:pt x="25" y="5"/>
                      <a:pt x="24" y="5"/>
                    </a:cubicBezTo>
                    <a:cubicBezTo>
                      <a:pt x="24" y="5"/>
                      <a:pt x="25" y="5"/>
                      <a:pt x="25" y="6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4" y="9"/>
                      <a:pt x="23" y="9"/>
                      <a:pt x="21" y="10"/>
                    </a:cubicBezTo>
                    <a:cubicBezTo>
                      <a:pt x="21" y="10"/>
                      <a:pt x="21" y="10"/>
                      <a:pt x="21" y="11"/>
                    </a:cubicBezTo>
                    <a:cubicBezTo>
                      <a:pt x="20" y="11"/>
                      <a:pt x="20" y="12"/>
                      <a:pt x="19" y="13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7" y="15"/>
                      <a:pt x="18" y="16"/>
                      <a:pt x="17" y="16"/>
                    </a:cubicBezTo>
                    <a:cubicBezTo>
                      <a:pt x="17" y="17"/>
                      <a:pt x="18" y="16"/>
                      <a:pt x="18" y="18"/>
                    </a:cubicBezTo>
                    <a:cubicBezTo>
                      <a:pt x="19" y="18"/>
                      <a:pt x="20" y="19"/>
                      <a:pt x="20" y="20"/>
                    </a:cubicBezTo>
                    <a:cubicBezTo>
                      <a:pt x="21" y="20"/>
                      <a:pt x="21" y="19"/>
                      <a:pt x="21" y="20"/>
                    </a:cubicBezTo>
                    <a:cubicBezTo>
                      <a:pt x="22" y="20"/>
                      <a:pt x="22" y="19"/>
                      <a:pt x="22" y="20"/>
                    </a:cubicBezTo>
                    <a:cubicBezTo>
                      <a:pt x="22" y="21"/>
                      <a:pt x="23" y="22"/>
                      <a:pt x="23" y="23"/>
                    </a:cubicBezTo>
                    <a:cubicBezTo>
                      <a:pt x="23" y="22"/>
                      <a:pt x="23" y="20"/>
                      <a:pt x="24" y="20"/>
                    </a:cubicBezTo>
                    <a:cubicBezTo>
                      <a:pt x="24" y="19"/>
                      <a:pt x="24" y="20"/>
                      <a:pt x="23" y="19"/>
                    </a:cubicBezTo>
                    <a:cubicBezTo>
                      <a:pt x="24" y="18"/>
                      <a:pt x="24" y="19"/>
                      <a:pt x="25" y="19"/>
                    </a:cubicBezTo>
                    <a:cubicBezTo>
                      <a:pt x="24" y="17"/>
                      <a:pt x="25" y="15"/>
                      <a:pt x="25" y="13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7" y="12"/>
                      <a:pt x="27" y="13"/>
                      <a:pt x="27" y="13"/>
                    </a:cubicBezTo>
                    <a:cubicBezTo>
                      <a:pt x="28" y="13"/>
                      <a:pt x="28" y="14"/>
                      <a:pt x="29" y="14"/>
                    </a:cubicBezTo>
                    <a:cubicBezTo>
                      <a:pt x="29" y="14"/>
                      <a:pt x="29" y="15"/>
                      <a:pt x="29" y="16"/>
                    </a:cubicBezTo>
                    <a:cubicBezTo>
                      <a:pt x="29" y="17"/>
                      <a:pt x="31" y="16"/>
                      <a:pt x="31" y="17"/>
                    </a:cubicBezTo>
                    <a:cubicBezTo>
                      <a:pt x="32" y="17"/>
                      <a:pt x="31" y="16"/>
                      <a:pt x="31" y="15"/>
                    </a:cubicBezTo>
                    <a:cubicBezTo>
                      <a:pt x="33" y="15"/>
                      <a:pt x="32" y="17"/>
                      <a:pt x="33" y="18"/>
                    </a:cubicBezTo>
                    <a:cubicBezTo>
                      <a:pt x="33" y="18"/>
                      <a:pt x="33" y="19"/>
                      <a:pt x="33" y="19"/>
                    </a:cubicBezTo>
                    <a:cubicBezTo>
                      <a:pt x="33" y="20"/>
                      <a:pt x="34" y="20"/>
                      <a:pt x="34" y="22"/>
                    </a:cubicBezTo>
                    <a:cubicBezTo>
                      <a:pt x="35" y="21"/>
                      <a:pt x="35" y="21"/>
                      <a:pt x="35" y="22"/>
                    </a:cubicBezTo>
                    <a:cubicBezTo>
                      <a:pt x="35" y="23"/>
                      <a:pt x="35" y="23"/>
                      <a:pt x="35" y="25"/>
                    </a:cubicBezTo>
                    <a:cubicBezTo>
                      <a:pt x="36" y="26"/>
                      <a:pt x="36" y="27"/>
                      <a:pt x="37" y="27"/>
                    </a:cubicBezTo>
                    <a:cubicBezTo>
                      <a:pt x="36" y="27"/>
                      <a:pt x="37" y="28"/>
                      <a:pt x="37" y="29"/>
                    </a:cubicBezTo>
                    <a:cubicBezTo>
                      <a:pt x="36" y="29"/>
                      <a:pt x="35" y="28"/>
                      <a:pt x="35" y="29"/>
                    </a:cubicBezTo>
                    <a:cubicBezTo>
                      <a:pt x="35" y="29"/>
                      <a:pt x="35" y="28"/>
                      <a:pt x="35" y="28"/>
                    </a:cubicBezTo>
                    <a:cubicBezTo>
                      <a:pt x="34" y="27"/>
                      <a:pt x="34" y="28"/>
                      <a:pt x="33" y="28"/>
                    </a:cubicBezTo>
                    <a:cubicBezTo>
                      <a:pt x="33" y="26"/>
                      <a:pt x="34" y="25"/>
                      <a:pt x="35" y="24"/>
                    </a:cubicBezTo>
                    <a:cubicBezTo>
                      <a:pt x="34" y="23"/>
                      <a:pt x="33" y="26"/>
                      <a:pt x="32" y="25"/>
                    </a:cubicBezTo>
                    <a:cubicBezTo>
                      <a:pt x="32" y="26"/>
                      <a:pt x="32" y="25"/>
                      <a:pt x="32" y="26"/>
                    </a:cubicBezTo>
                    <a:cubicBezTo>
                      <a:pt x="31" y="26"/>
                      <a:pt x="31" y="26"/>
                      <a:pt x="31" y="27"/>
                    </a:cubicBezTo>
                    <a:cubicBezTo>
                      <a:pt x="30" y="28"/>
                      <a:pt x="32" y="28"/>
                      <a:pt x="32" y="29"/>
                    </a:cubicBezTo>
                    <a:cubicBezTo>
                      <a:pt x="32" y="29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29"/>
                    </a:cubicBezTo>
                    <a:cubicBezTo>
                      <a:pt x="29" y="30"/>
                      <a:pt x="28" y="30"/>
                      <a:pt x="27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6" y="33"/>
                      <a:pt x="26" y="33"/>
                      <a:pt x="25" y="34"/>
                    </a:cubicBezTo>
                    <a:cubicBezTo>
                      <a:pt x="25" y="35"/>
                      <a:pt x="24" y="35"/>
                      <a:pt x="24" y="37"/>
                    </a:cubicBezTo>
                    <a:cubicBezTo>
                      <a:pt x="24" y="37"/>
                      <a:pt x="24" y="37"/>
                      <a:pt x="23" y="37"/>
                    </a:cubicBezTo>
                    <a:cubicBezTo>
                      <a:pt x="24" y="38"/>
                      <a:pt x="24" y="38"/>
                      <a:pt x="23" y="38"/>
                    </a:cubicBezTo>
                    <a:cubicBezTo>
                      <a:pt x="22" y="39"/>
                      <a:pt x="21" y="40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1" y="44"/>
                      <a:pt x="21" y="44"/>
                      <a:pt x="21" y="46"/>
                    </a:cubicBezTo>
                    <a:cubicBezTo>
                      <a:pt x="20" y="46"/>
                      <a:pt x="19" y="45"/>
                      <a:pt x="19" y="43"/>
                    </a:cubicBezTo>
                    <a:cubicBezTo>
                      <a:pt x="19" y="42"/>
                      <a:pt x="18" y="43"/>
                      <a:pt x="17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3"/>
                      <a:pt x="15" y="42"/>
                      <a:pt x="13" y="43"/>
                    </a:cubicBezTo>
                    <a:cubicBezTo>
                      <a:pt x="13" y="43"/>
                      <a:pt x="12" y="43"/>
                      <a:pt x="11" y="44"/>
                    </a:cubicBezTo>
                    <a:cubicBezTo>
                      <a:pt x="12" y="46"/>
                      <a:pt x="10" y="51"/>
                      <a:pt x="13" y="51"/>
                    </a:cubicBezTo>
                    <a:cubicBezTo>
                      <a:pt x="14" y="50"/>
                      <a:pt x="14" y="49"/>
                      <a:pt x="14" y="48"/>
                    </a:cubicBezTo>
                    <a:cubicBezTo>
                      <a:pt x="15" y="48"/>
                      <a:pt x="15" y="48"/>
                      <a:pt x="17" y="48"/>
                    </a:cubicBezTo>
                    <a:cubicBezTo>
                      <a:pt x="17" y="50"/>
                      <a:pt x="16" y="51"/>
                      <a:pt x="16" y="52"/>
                    </a:cubicBezTo>
                    <a:cubicBezTo>
                      <a:pt x="17" y="52"/>
                      <a:pt x="18" y="52"/>
                      <a:pt x="19" y="53"/>
                    </a:cubicBezTo>
                    <a:cubicBezTo>
                      <a:pt x="19" y="55"/>
                      <a:pt x="18" y="56"/>
                      <a:pt x="19" y="57"/>
                    </a:cubicBezTo>
                    <a:cubicBezTo>
                      <a:pt x="19" y="57"/>
                      <a:pt x="20" y="57"/>
                      <a:pt x="20" y="56"/>
                    </a:cubicBezTo>
                    <a:cubicBezTo>
                      <a:pt x="21" y="56"/>
                      <a:pt x="21" y="57"/>
                      <a:pt x="21" y="58"/>
                    </a:cubicBezTo>
                    <a:cubicBezTo>
                      <a:pt x="22" y="57"/>
                      <a:pt x="23" y="56"/>
                      <a:pt x="23" y="55"/>
                    </a:cubicBezTo>
                    <a:cubicBezTo>
                      <a:pt x="24" y="55"/>
                      <a:pt x="24" y="55"/>
                      <a:pt x="24" y="54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6" y="55"/>
                      <a:pt x="26" y="54"/>
                      <a:pt x="26" y="55"/>
                    </a:cubicBezTo>
                    <a:cubicBezTo>
                      <a:pt x="27" y="56"/>
                      <a:pt x="28" y="56"/>
                      <a:pt x="28" y="57"/>
                    </a:cubicBezTo>
                    <a:cubicBezTo>
                      <a:pt x="28" y="57"/>
                      <a:pt x="28" y="56"/>
                      <a:pt x="29" y="56"/>
                    </a:cubicBezTo>
                    <a:cubicBezTo>
                      <a:pt x="30" y="57"/>
                      <a:pt x="31" y="57"/>
                      <a:pt x="32" y="58"/>
                    </a:cubicBezTo>
                    <a:cubicBezTo>
                      <a:pt x="32" y="59"/>
                      <a:pt x="33" y="60"/>
                      <a:pt x="33" y="60"/>
                    </a:cubicBezTo>
                    <a:cubicBezTo>
                      <a:pt x="36" y="59"/>
                      <a:pt x="37" y="63"/>
                      <a:pt x="36" y="64"/>
                    </a:cubicBezTo>
                    <a:cubicBezTo>
                      <a:pt x="36" y="65"/>
                      <a:pt x="37" y="64"/>
                      <a:pt x="38" y="64"/>
                    </a:cubicBezTo>
                    <a:cubicBezTo>
                      <a:pt x="38" y="66"/>
                      <a:pt x="39" y="65"/>
                      <a:pt x="40" y="66"/>
                    </a:cubicBezTo>
                    <a:cubicBezTo>
                      <a:pt x="40" y="66"/>
                      <a:pt x="41" y="66"/>
                      <a:pt x="41" y="66"/>
                    </a:cubicBezTo>
                    <a:cubicBezTo>
                      <a:pt x="42" y="66"/>
                      <a:pt x="43" y="67"/>
                      <a:pt x="43" y="67"/>
                    </a:cubicBezTo>
                    <a:cubicBezTo>
                      <a:pt x="44" y="67"/>
                      <a:pt x="44" y="67"/>
                      <a:pt x="45" y="67"/>
                    </a:cubicBezTo>
                    <a:cubicBezTo>
                      <a:pt x="45" y="68"/>
                      <a:pt x="45" y="69"/>
                      <a:pt x="45" y="70"/>
                    </a:cubicBezTo>
                    <a:cubicBezTo>
                      <a:pt x="45" y="70"/>
                      <a:pt x="45" y="70"/>
                      <a:pt x="45" y="71"/>
                    </a:cubicBezTo>
                    <a:cubicBezTo>
                      <a:pt x="44" y="72"/>
                      <a:pt x="45" y="72"/>
                      <a:pt x="44" y="73"/>
                    </a:cubicBezTo>
                    <a:cubicBezTo>
                      <a:pt x="44" y="74"/>
                      <a:pt x="43" y="74"/>
                      <a:pt x="43" y="75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3" y="76"/>
                      <a:pt x="42" y="76"/>
                      <a:pt x="42" y="77"/>
                    </a:cubicBezTo>
                    <a:cubicBezTo>
                      <a:pt x="43" y="78"/>
                      <a:pt x="42" y="80"/>
                      <a:pt x="42" y="82"/>
                    </a:cubicBezTo>
                    <a:cubicBezTo>
                      <a:pt x="41" y="82"/>
                      <a:pt x="41" y="82"/>
                      <a:pt x="39" y="83"/>
                    </a:cubicBezTo>
                    <a:cubicBezTo>
                      <a:pt x="39" y="83"/>
                      <a:pt x="39" y="84"/>
                      <a:pt x="38" y="84"/>
                    </a:cubicBezTo>
                    <a:cubicBezTo>
                      <a:pt x="38" y="85"/>
                      <a:pt x="38" y="85"/>
                      <a:pt x="38" y="86"/>
                    </a:cubicBezTo>
                    <a:cubicBezTo>
                      <a:pt x="38" y="87"/>
                      <a:pt x="37" y="87"/>
                      <a:pt x="37" y="89"/>
                    </a:cubicBezTo>
                    <a:cubicBezTo>
                      <a:pt x="36" y="89"/>
                      <a:pt x="36" y="90"/>
                      <a:pt x="36" y="90"/>
                    </a:cubicBezTo>
                    <a:cubicBezTo>
                      <a:pt x="36" y="90"/>
                      <a:pt x="35" y="90"/>
                      <a:pt x="35" y="90"/>
                    </a:cubicBezTo>
                    <a:cubicBezTo>
                      <a:pt x="35" y="90"/>
                      <a:pt x="34" y="90"/>
                      <a:pt x="34" y="90"/>
                    </a:cubicBezTo>
                    <a:cubicBezTo>
                      <a:pt x="34" y="91"/>
                      <a:pt x="34" y="92"/>
                      <a:pt x="34" y="93"/>
                    </a:cubicBezTo>
                    <a:cubicBezTo>
                      <a:pt x="33" y="94"/>
                      <a:pt x="33" y="94"/>
                      <a:pt x="32" y="94"/>
                    </a:cubicBezTo>
                    <a:cubicBezTo>
                      <a:pt x="31" y="95"/>
                      <a:pt x="31" y="97"/>
                      <a:pt x="30" y="96"/>
                    </a:cubicBezTo>
                    <a:cubicBezTo>
                      <a:pt x="31" y="96"/>
                      <a:pt x="30" y="99"/>
                      <a:pt x="30" y="100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3"/>
                      <a:pt x="29" y="103"/>
                    </a:cubicBezTo>
                    <a:cubicBezTo>
                      <a:pt x="29" y="104"/>
                      <a:pt x="29" y="104"/>
                      <a:pt x="29" y="105"/>
                    </a:cubicBezTo>
                    <a:cubicBezTo>
                      <a:pt x="28" y="106"/>
                      <a:pt x="30" y="106"/>
                      <a:pt x="29" y="107"/>
                    </a:cubicBezTo>
                    <a:cubicBezTo>
                      <a:pt x="30" y="107"/>
                      <a:pt x="30" y="108"/>
                      <a:pt x="31" y="108"/>
                    </a:cubicBezTo>
                    <a:cubicBezTo>
                      <a:pt x="31" y="109"/>
                      <a:pt x="29" y="108"/>
                      <a:pt x="28" y="108"/>
                    </a:cubicBezTo>
                    <a:cubicBezTo>
                      <a:pt x="28" y="108"/>
                      <a:pt x="27" y="108"/>
                      <a:pt x="27" y="107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7" y="107"/>
                      <a:pt x="27" y="107"/>
                      <a:pt x="27" y="106"/>
                    </a:cubicBezTo>
                    <a:cubicBezTo>
                      <a:pt x="26" y="106"/>
                      <a:pt x="26" y="104"/>
                      <a:pt x="25" y="104"/>
                    </a:cubicBezTo>
                    <a:cubicBezTo>
                      <a:pt x="26" y="102"/>
                      <a:pt x="25" y="101"/>
                      <a:pt x="25" y="99"/>
                    </a:cubicBezTo>
                    <a:cubicBezTo>
                      <a:pt x="25" y="98"/>
                      <a:pt x="25" y="98"/>
                      <a:pt x="25" y="97"/>
                    </a:cubicBezTo>
                    <a:cubicBezTo>
                      <a:pt x="25" y="96"/>
                      <a:pt x="24" y="97"/>
                      <a:pt x="24" y="96"/>
                    </a:cubicBezTo>
                    <a:cubicBezTo>
                      <a:pt x="25" y="95"/>
                      <a:pt x="26" y="95"/>
                      <a:pt x="26" y="94"/>
                    </a:cubicBezTo>
                    <a:cubicBezTo>
                      <a:pt x="25" y="93"/>
                      <a:pt x="25" y="95"/>
                      <a:pt x="24" y="94"/>
                    </a:cubicBezTo>
                    <a:cubicBezTo>
                      <a:pt x="25" y="92"/>
                      <a:pt x="24" y="89"/>
                      <a:pt x="26" y="88"/>
                    </a:cubicBezTo>
                    <a:cubicBezTo>
                      <a:pt x="26" y="86"/>
                      <a:pt x="25" y="85"/>
                      <a:pt x="26" y="84"/>
                    </a:cubicBezTo>
                    <a:cubicBezTo>
                      <a:pt x="26" y="83"/>
                      <a:pt x="26" y="83"/>
                      <a:pt x="25" y="83"/>
                    </a:cubicBezTo>
                    <a:cubicBezTo>
                      <a:pt x="25" y="82"/>
                      <a:pt x="25" y="82"/>
                      <a:pt x="26" y="81"/>
                    </a:cubicBezTo>
                    <a:cubicBezTo>
                      <a:pt x="26" y="79"/>
                      <a:pt x="25" y="79"/>
                      <a:pt x="24" y="77"/>
                    </a:cubicBezTo>
                    <a:cubicBezTo>
                      <a:pt x="23" y="77"/>
                      <a:pt x="23" y="76"/>
                      <a:pt x="22" y="75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1" y="73"/>
                      <a:pt x="20" y="72"/>
                      <a:pt x="20" y="70"/>
                    </a:cubicBezTo>
                    <a:cubicBezTo>
                      <a:pt x="20" y="70"/>
                      <a:pt x="21" y="70"/>
                      <a:pt x="21" y="69"/>
                    </a:cubicBezTo>
                    <a:cubicBezTo>
                      <a:pt x="21" y="69"/>
                      <a:pt x="20" y="69"/>
                      <a:pt x="20" y="68"/>
                    </a:cubicBezTo>
                    <a:cubicBezTo>
                      <a:pt x="21" y="67"/>
                      <a:pt x="19" y="66"/>
                      <a:pt x="20" y="64"/>
                    </a:cubicBezTo>
                    <a:cubicBezTo>
                      <a:pt x="20" y="63"/>
                      <a:pt x="21" y="63"/>
                      <a:pt x="21" y="62"/>
                    </a:cubicBezTo>
                    <a:cubicBezTo>
                      <a:pt x="20" y="61"/>
                      <a:pt x="21" y="61"/>
                      <a:pt x="21" y="61"/>
                    </a:cubicBezTo>
                    <a:cubicBezTo>
                      <a:pt x="21" y="60"/>
                      <a:pt x="20" y="59"/>
                      <a:pt x="20" y="58"/>
                    </a:cubicBezTo>
                    <a:cubicBezTo>
                      <a:pt x="20" y="58"/>
                      <a:pt x="20" y="59"/>
                      <a:pt x="20" y="59"/>
                    </a:cubicBezTo>
                    <a:cubicBezTo>
                      <a:pt x="18" y="59"/>
                      <a:pt x="18" y="58"/>
                      <a:pt x="17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6" y="56"/>
                      <a:pt x="16" y="56"/>
                      <a:pt x="16" y="55"/>
                    </a:cubicBezTo>
                    <a:cubicBezTo>
                      <a:pt x="15" y="55"/>
                      <a:pt x="15" y="55"/>
                      <a:pt x="14" y="55"/>
                    </a:cubicBezTo>
                    <a:cubicBezTo>
                      <a:pt x="13" y="54"/>
                      <a:pt x="13" y="54"/>
                      <a:pt x="13" y="53"/>
                    </a:cubicBezTo>
                    <a:cubicBezTo>
                      <a:pt x="10" y="54"/>
                      <a:pt x="9" y="52"/>
                      <a:pt x="7" y="52"/>
                    </a:cubicBezTo>
                    <a:cubicBezTo>
                      <a:pt x="7" y="50"/>
                      <a:pt x="6" y="49"/>
                      <a:pt x="6" y="48"/>
                    </a:cubicBezTo>
                    <a:cubicBezTo>
                      <a:pt x="6" y="47"/>
                      <a:pt x="5" y="46"/>
                      <a:pt x="5" y="45"/>
                    </a:cubicBezTo>
                    <a:cubicBezTo>
                      <a:pt x="5" y="45"/>
                      <a:pt x="5" y="44"/>
                      <a:pt x="4" y="44"/>
                    </a:cubicBezTo>
                    <a:cubicBezTo>
                      <a:pt x="4" y="46"/>
                      <a:pt x="5" y="46"/>
                      <a:pt x="5" y="47"/>
                    </a:cubicBezTo>
                    <a:cubicBezTo>
                      <a:pt x="4" y="47"/>
                      <a:pt x="4" y="46"/>
                      <a:pt x="3" y="47"/>
                    </a:cubicBezTo>
                    <a:cubicBezTo>
                      <a:pt x="3" y="46"/>
                      <a:pt x="3" y="44"/>
                      <a:pt x="2" y="44"/>
                    </a:cubicBezTo>
                    <a:cubicBezTo>
                      <a:pt x="2" y="44"/>
                      <a:pt x="2" y="43"/>
                      <a:pt x="2" y="43"/>
                    </a:cubicBezTo>
                    <a:cubicBezTo>
                      <a:pt x="1" y="42"/>
                      <a:pt x="1" y="40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27"/>
                      <a:pt x="7" y="16"/>
                      <a:pt x="15" y="7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3"/>
              <p:cNvSpPr/>
              <p:nvPr/>
            </p:nvSpPr>
            <p:spPr bwMode="auto">
              <a:xfrm>
                <a:off x="3206097" y="3026083"/>
                <a:ext cx="69737" cy="56178"/>
              </a:xfrm>
              <a:custGeom>
                <a:gdLst>
                  <a:gd name="T0" fmla="*/ 1 w 15"/>
                  <a:gd name="T1" fmla="*/ 9 h 12"/>
                  <a:gd name="T2" fmla="*/ 14 w 15"/>
                  <a:gd name="T3" fmla="*/ 0 h 12"/>
                  <a:gd name="T4" fmla="*/ 15 w 15"/>
                  <a:gd name="T5" fmla="*/ 1 h 12"/>
                  <a:gd name="T6" fmla="*/ 12 w 15"/>
                  <a:gd name="T7" fmla="*/ 2 h 12"/>
                  <a:gd name="T8" fmla="*/ 12 w 15"/>
                  <a:gd name="T9" fmla="*/ 3 h 12"/>
                  <a:gd name="T10" fmla="*/ 10 w 15"/>
                  <a:gd name="T11" fmla="*/ 5 h 12"/>
                  <a:gd name="T12" fmla="*/ 8 w 15"/>
                  <a:gd name="T13" fmla="*/ 6 h 12"/>
                  <a:gd name="T14" fmla="*/ 6 w 15"/>
                  <a:gd name="T15" fmla="*/ 9 h 12"/>
                  <a:gd name="T16" fmla="*/ 5 w 15"/>
                  <a:gd name="T17" fmla="*/ 9 h 12"/>
                  <a:gd name="T18" fmla="*/ 6 w 15"/>
                  <a:gd name="T19" fmla="*/ 9 h 12"/>
                  <a:gd name="T20" fmla="*/ 5 w 15"/>
                  <a:gd name="T21" fmla="*/ 10 h 12"/>
                  <a:gd name="T22" fmla="*/ 0 w 15"/>
                  <a:gd name="T23" fmla="*/ 11 h 12"/>
                  <a:gd name="T24" fmla="*/ 0 w 15"/>
                  <a:gd name="T25" fmla="*/ 10 h 12"/>
                  <a:gd name="T26" fmla="*/ 1 w 15"/>
                  <a:gd name="T27" fmla="*/ 10 h 12"/>
                  <a:gd name="T28" fmla="*/ 3 w 15"/>
                  <a:gd name="T29" fmla="*/ 10 h 12"/>
                  <a:gd name="T30" fmla="*/ 1 w 15"/>
                  <a:gd name="T31" fmla="*/ 9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2">
                    <a:moveTo>
                      <a:pt x="1" y="9"/>
                    </a:moveTo>
                    <a:cubicBezTo>
                      <a:pt x="5" y="6"/>
                      <a:pt x="10" y="3"/>
                      <a:pt x="14" y="0"/>
                    </a:cubicBezTo>
                    <a:cubicBezTo>
                      <a:pt x="14" y="1"/>
                      <a:pt x="15" y="0"/>
                      <a:pt x="15" y="1"/>
                    </a:cubicBezTo>
                    <a:cubicBezTo>
                      <a:pt x="15" y="2"/>
                      <a:pt x="13" y="2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9" y="4"/>
                      <a:pt x="9" y="6"/>
                      <a:pt x="8" y="6"/>
                    </a:cubicBezTo>
                    <a:cubicBezTo>
                      <a:pt x="8" y="7"/>
                      <a:pt x="6" y="7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6" y="8"/>
                      <a:pt x="6" y="9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4" y="12"/>
                      <a:pt x="2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3" y="9"/>
                      <a:pt x="2" y="9"/>
                      <a:pt x="1" y="9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38"/>
              <p:cNvSpPr/>
              <p:nvPr/>
            </p:nvSpPr>
            <p:spPr bwMode="auto">
              <a:xfrm>
                <a:off x="3262274" y="3556860"/>
                <a:ext cx="5812" cy="3874"/>
              </a:xfrm>
              <a:custGeom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39"/>
              <p:cNvSpPr/>
              <p:nvPr/>
            </p:nvSpPr>
            <p:spPr bwMode="auto">
              <a:xfrm>
                <a:off x="3248714" y="3016397"/>
                <a:ext cx="135600" cy="135600"/>
              </a:xfrm>
              <a:custGeom>
                <a:gdLst>
                  <a:gd name="T0" fmla="*/ 12 w 29"/>
                  <a:gd name="T1" fmla="*/ 28 h 29"/>
                  <a:gd name="T2" fmla="*/ 11 w 29"/>
                  <a:gd name="T3" fmla="*/ 29 h 29"/>
                  <a:gd name="T4" fmla="*/ 10 w 29"/>
                  <a:gd name="T5" fmla="*/ 28 h 29"/>
                  <a:gd name="T6" fmla="*/ 8 w 29"/>
                  <a:gd name="T7" fmla="*/ 28 h 29"/>
                  <a:gd name="T8" fmla="*/ 7 w 29"/>
                  <a:gd name="T9" fmla="*/ 22 h 29"/>
                  <a:gd name="T10" fmla="*/ 7 w 29"/>
                  <a:gd name="T11" fmla="*/ 20 h 29"/>
                  <a:gd name="T12" fmla="*/ 9 w 29"/>
                  <a:gd name="T13" fmla="*/ 19 h 29"/>
                  <a:gd name="T14" fmla="*/ 7 w 29"/>
                  <a:gd name="T15" fmla="*/ 17 h 29"/>
                  <a:gd name="T16" fmla="*/ 8 w 29"/>
                  <a:gd name="T17" fmla="*/ 16 h 29"/>
                  <a:gd name="T18" fmla="*/ 7 w 29"/>
                  <a:gd name="T19" fmla="*/ 16 h 29"/>
                  <a:gd name="T20" fmla="*/ 7 w 29"/>
                  <a:gd name="T21" fmla="*/ 15 h 29"/>
                  <a:gd name="T22" fmla="*/ 6 w 29"/>
                  <a:gd name="T23" fmla="*/ 12 h 29"/>
                  <a:gd name="T24" fmla="*/ 4 w 29"/>
                  <a:gd name="T25" fmla="*/ 11 h 29"/>
                  <a:gd name="T26" fmla="*/ 2 w 29"/>
                  <a:gd name="T27" fmla="*/ 12 h 29"/>
                  <a:gd name="T28" fmla="*/ 1 w 29"/>
                  <a:gd name="T29" fmla="*/ 10 h 29"/>
                  <a:gd name="T30" fmla="*/ 4 w 29"/>
                  <a:gd name="T31" fmla="*/ 10 h 29"/>
                  <a:gd name="T32" fmla="*/ 2 w 29"/>
                  <a:gd name="T33" fmla="*/ 10 h 29"/>
                  <a:gd name="T34" fmla="*/ 1 w 29"/>
                  <a:gd name="T35" fmla="*/ 10 h 29"/>
                  <a:gd name="T36" fmla="*/ 0 w 29"/>
                  <a:gd name="T37" fmla="*/ 9 h 29"/>
                  <a:gd name="T38" fmla="*/ 1 w 29"/>
                  <a:gd name="T39" fmla="*/ 8 h 29"/>
                  <a:gd name="T40" fmla="*/ 4 w 29"/>
                  <a:gd name="T41" fmla="*/ 7 h 29"/>
                  <a:gd name="T42" fmla="*/ 3 w 29"/>
                  <a:gd name="T43" fmla="*/ 6 h 29"/>
                  <a:gd name="T44" fmla="*/ 9 w 29"/>
                  <a:gd name="T45" fmla="*/ 3 h 29"/>
                  <a:gd name="T46" fmla="*/ 13 w 29"/>
                  <a:gd name="T47" fmla="*/ 4 h 29"/>
                  <a:gd name="T48" fmla="*/ 13 w 29"/>
                  <a:gd name="T49" fmla="*/ 2 h 29"/>
                  <a:gd name="T50" fmla="*/ 15 w 29"/>
                  <a:gd name="T51" fmla="*/ 1 h 29"/>
                  <a:gd name="T52" fmla="*/ 20 w 29"/>
                  <a:gd name="T53" fmla="*/ 1 h 29"/>
                  <a:gd name="T54" fmla="*/ 21 w 29"/>
                  <a:gd name="T55" fmla="*/ 1 h 29"/>
                  <a:gd name="T56" fmla="*/ 23 w 29"/>
                  <a:gd name="T57" fmla="*/ 1 h 29"/>
                  <a:gd name="T58" fmla="*/ 26 w 29"/>
                  <a:gd name="T59" fmla="*/ 2 h 29"/>
                  <a:gd name="T60" fmla="*/ 23 w 29"/>
                  <a:gd name="T61" fmla="*/ 4 h 29"/>
                  <a:gd name="T62" fmla="*/ 26 w 29"/>
                  <a:gd name="T63" fmla="*/ 3 h 29"/>
                  <a:gd name="T64" fmla="*/ 27 w 29"/>
                  <a:gd name="T65" fmla="*/ 4 h 29"/>
                  <a:gd name="T66" fmla="*/ 28 w 29"/>
                  <a:gd name="T67" fmla="*/ 5 h 29"/>
                  <a:gd name="T68" fmla="*/ 26 w 29"/>
                  <a:gd name="T69" fmla="*/ 5 h 29"/>
                  <a:gd name="T70" fmla="*/ 25 w 29"/>
                  <a:gd name="T71" fmla="*/ 6 h 29"/>
                  <a:gd name="T72" fmla="*/ 25 w 29"/>
                  <a:gd name="T73" fmla="*/ 8 h 29"/>
                  <a:gd name="T74" fmla="*/ 24 w 29"/>
                  <a:gd name="T75" fmla="*/ 8 h 29"/>
                  <a:gd name="T76" fmla="*/ 26 w 29"/>
                  <a:gd name="T77" fmla="*/ 10 h 29"/>
                  <a:gd name="T78" fmla="*/ 24 w 29"/>
                  <a:gd name="T79" fmla="*/ 10 h 29"/>
                  <a:gd name="T80" fmla="*/ 23 w 29"/>
                  <a:gd name="T81" fmla="*/ 15 h 29"/>
                  <a:gd name="T82" fmla="*/ 23 w 29"/>
                  <a:gd name="T83" fmla="*/ 16 h 29"/>
                  <a:gd name="T84" fmla="*/ 22 w 29"/>
                  <a:gd name="T85" fmla="*/ 16 h 29"/>
                  <a:gd name="T86" fmla="*/ 23 w 29"/>
                  <a:gd name="T87" fmla="*/ 18 h 29"/>
                  <a:gd name="T88" fmla="*/ 20 w 29"/>
                  <a:gd name="T89" fmla="*/ 16 h 29"/>
                  <a:gd name="T90" fmla="*/ 19 w 29"/>
                  <a:gd name="T91" fmla="*/ 17 h 29"/>
                  <a:gd name="T92" fmla="*/ 21 w 29"/>
                  <a:gd name="T93" fmla="*/ 18 h 29"/>
                  <a:gd name="T94" fmla="*/ 20 w 29"/>
                  <a:gd name="T95" fmla="*/ 20 h 29"/>
                  <a:gd name="T96" fmla="*/ 17 w 29"/>
                  <a:gd name="T97" fmla="*/ 21 h 29"/>
                  <a:gd name="T98" fmla="*/ 16 w 29"/>
                  <a:gd name="T99" fmla="*/ 22 h 29"/>
                  <a:gd name="T100" fmla="*/ 14 w 29"/>
                  <a:gd name="T101" fmla="*/ 22 h 29"/>
                  <a:gd name="T102" fmla="*/ 13 w 29"/>
                  <a:gd name="T103" fmla="*/ 24 h 29"/>
                  <a:gd name="T104" fmla="*/ 12 w 29"/>
                  <a:gd name="T105" fmla="*/ 28 h 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" h="28">
                    <a:moveTo>
                      <a:pt x="12" y="28"/>
                    </a:moveTo>
                    <a:cubicBezTo>
                      <a:pt x="12" y="28"/>
                      <a:pt x="12" y="28"/>
                      <a:pt x="11" y="29"/>
                    </a:cubicBezTo>
                    <a:cubicBezTo>
                      <a:pt x="10" y="29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8" y="28"/>
                    </a:cubicBezTo>
                    <a:cubicBezTo>
                      <a:pt x="7" y="26"/>
                      <a:pt x="8" y="23"/>
                      <a:pt x="7" y="22"/>
                    </a:cubicBezTo>
                    <a:cubicBezTo>
                      <a:pt x="7" y="21"/>
                      <a:pt x="8" y="21"/>
                      <a:pt x="7" y="20"/>
                    </a:cubicBezTo>
                    <a:cubicBezTo>
                      <a:pt x="8" y="20"/>
                      <a:pt x="8" y="19"/>
                      <a:pt x="9" y="19"/>
                    </a:cubicBezTo>
                    <a:cubicBezTo>
                      <a:pt x="9" y="18"/>
                      <a:pt x="7" y="18"/>
                      <a:pt x="7" y="17"/>
                    </a:cubicBezTo>
                    <a:cubicBezTo>
                      <a:pt x="8" y="17"/>
                      <a:pt x="8" y="17"/>
                      <a:pt x="8" y="16"/>
                    </a:cubicBezTo>
                    <a:cubicBezTo>
                      <a:pt x="8" y="15"/>
                      <a:pt x="8" y="17"/>
                      <a:pt x="7" y="16"/>
                    </a:cubicBezTo>
                    <a:cubicBezTo>
                      <a:pt x="6" y="16"/>
                      <a:pt x="7" y="15"/>
                      <a:pt x="7" y="15"/>
                    </a:cubicBezTo>
                    <a:cubicBezTo>
                      <a:pt x="7" y="14"/>
                      <a:pt x="6" y="13"/>
                      <a:pt x="6" y="12"/>
                    </a:cubicBezTo>
                    <a:cubicBezTo>
                      <a:pt x="5" y="12"/>
                      <a:pt x="4" y="12"/>
                      <a:pt x="4" y="11"/>
                    </a:cubicBezTo>
                    <a:cubicBezTo>
                      <a:pt x="3" y="11"/>
                      <a:pt x="3" y="12"/>
                      <a:pt x="2" y="12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3" y="10"/>
                      <a:pt x="4" y="10"/>
                    </a:cubicBezTo>
                    <a:cubicBezTo>
                      <a:pt x="3" y="8"/>
                      <a:pt x="2" y="9"/>
                      <a:pt x="2" y="10"/>
                    </a:cubicBezTo>
                    <a:cubicBezTo>
                      <a:pt x="2" y="9"/>
                      <a:pt x="1" y="9"/>
                      <a:pt x="1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2" y="8"/>
                      <a:pt x="3" y="8"/>
                      <a:pt x="4" y="7"/>
                    </a:cubicBezTo>
                    <a:cubicBezTo>
                      <a:pt x="4" y="6"/>
                      <a:pt x="3" y="7"/>
                      <a:pt x="3" y="6"/>
                    </a:cubicBezTo>
                    <a:cubicBezTo>
                      <a:pt x="5" y="5"/>
                      <a:pt x="6" y="4"/>
                      <a:pt x="9" y="3"/>
                    </a:cubicBezTo>
                    <a:cubicBezTo>
                      <a:pt x="10" y="4"/>
                      <a:pt x="11" y="3"/>
                      <a:pt x="13" y="4"/>
                    </a:cubicBezTo>
                    <a:cubicBezTo>
                      <a:pt x="13" y="3"/>
                      <a:pt x="13" y="2"/>
                      <a:pt x="13" y="2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6" y="0"/>
                      <a:pt x="19" y="1"/>
                      <a:pt x="20" y="1"/>
                    </a:cubicBezTo>
                    <a:cubicBezTo>
                      <a:pt x="20" y="1"/>
                      <a:pt x="21" y="1"/>
                      <a:pt x="21" y="1"/>
                    </a:cubicBezTo>
                    <a:cubicBezTo>
                      <a:pt x="21" y="0"/>
                      <a:pt x="22" y="1"/>
                      <a:pt x="23" y="1"/>
                    </a:cubicBezTo>
                    <a:cubicBezTo>
                      <a:pt x="24" y="1"/>
                      <a:pt x="25" y="1"/>
                      <a:pt x="26" y="2"/>
                    </a:cubicBezTo>
                    <a:cubicBezTo>
                      <a:pt x="26" y="3"/>
                      <a:pt x="24" y="2"/>
                      <a:pt x="23" y="4"/>
                    </a:cubicBezTo>
                    <a:cubicBezTo>
                      <a:pt x="24" y="4"/>
                      <a:pt x="25" y="3"/>
                      <a:pt x="26" y="3"/>
                    </a:cubicBezTo>
                    <a:cubicBezTo>
                      <a:pt x="27" y="3"/>
                      <a:pt x="27" y="4"/>
                      <a:pt x="27" y="4"/>
                    </a:cubicBezTo>
                    <a:cubicBezTo>
                      <a:pt x="27" y="5"/>
                      <a:pt x="29" y="4"/>
                      <a:pt x="28" y="5"/>
                    </a:cubicBezTo>
                    <a:cubicBezTo>
                      <a:pt x="29" y="6"/>
                      <a:pt x="27" y="5"/>
                      <a:pt x="26" y="5"/>
                    </a:cubicBezTo>
                    <a:cubicBezTo>
                      <a:pt x="26" y="5"/>
                      <a:pt x="26" y="6"/>
                      <a:pt x="25" y="6"/>
                    </a:cubicBezTo>
                    <a:cubicBezTo>
                      <a:pt x="25" y="7"/>
                      <a:pt x="25" y="7"/>
                      <a:pt x="25" y="8"/>
                    </a:cubicBezTo>
                    <a:cubicBezTo>
                      <a:pt x="24" y="8"/>
                      <a:pt x="25" y="9"/>
                      <a:pt x="24" y="8"/>
                    </a:cubicBezTo>
                    <a:cubicBezTo>
                      <a:pt x="25" y="9"/>
                      <a:pt x="26" y="9"/>
                      <a:pt x="26" y="10"/>
                    </a:cubicBezTo>
                    <a:cubicBezTo>
                      <a:pt x="25" y="10"/>
                      <a:pt x="24" y="10"/>
                      <a:pt x="24" y="10"/>
                    </a:cubicBezTo>
                    <a:cubicBezTo>
                      <a:pt x="24" y="12"/>
                      <a:pt x="25" y="15"/>
                      <a:pt x="23" y="15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2" y="16"/>
                    </a:cubicBezTo>
                    <a:cubicBezTo>
                      <a:pt x="22" y="16"/>
                      <a:pt x="24" y="17"/>
                      <a:pt x="23" y="18"/>
                    </a:cubicBezTo>
                    <a:cubicBezTo>
                      <a:pt x="22" y="18"/>
                      <a:pt x="21" y="17"/>
                      <a:pt x="20" y="16"/>
                    </a:cubicBezTo>
                    <a:cubicBezTo>
                      <a:pt x="20" y="16"/>
                      <a:pt x="20" y="17"/>
                      <a:pt x="19" y="17"/>
                    </a:cubicBezTo>
                    <a:cubicBezTo>
                      <a:pt x="20" y="17"/>
                      <a:pt x="21" y="18"/>
                      <a:pt x="21" y="18"/>
                    </a:cubicBezTo>
                    <a:cubicBezTo>
                      <a:pt x="22" y="18"/>
                      <a:pt x="20" y="19"/>
                      <a:pt x="20" y="20"/>
                    </a:cubicBezTo>
                    <a:cubicBezTo>
                      <a:pt x="19" y="20"/>
                      <a:pt x="18" y="21"/>
                      <a:pt x="17" y="21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5" y="22"/>
                      <a:pt x="15" y="23"/>
                      <a:pt x="14" y="22"/>
                    </a:cubicBezTo>
                    <a:cubicBezTo>
                      <a:pt x="13" y="22"/>
                      <a:pt x="14" y="24"/>
                      <a:pt x="13" y="24"/>
                    </a:cubicBezTo>
                    <a:cubicBezTo>
                      <a:pt x="13" y="26"/>
                      <a:pt x="12" y="26"/>
                      <a:pt x="12" y="28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43"/>
              <p:cNvSpPr/>
              <p:nvPr/>
            </p:nvSpPr>
            <p:spPr bwMode="auto">
              <a:xfrm>
                <a:off x="3351382" y="3109380"/>
                <a:ext cx="23246" cy="23246"/>
              </a:xfrm>
              <a:custGeom>
                <a:gdLst>
                  <a:gd name="T0" fmla="*/ 2 w 5"/>
                  <a:gd name="T1" fmla="*/ 5 h 5"/>
                  <a:gd name="T2" fmla="*/ 0 w 5"/>
                  <a:gd name="T3" fmla="*/ 4 h 5"/>
                  <a:gd name="T4" fmla="*/ 1 w 5"/>
                  <a:gd name="T5" fmla="*/ 2 h 5"/>
                  <a:gd name="T6" fmla="*/ 0 w 5"/>
                  <a:gd name="T7" fmla="*/ 2 h 5"/>
                  <a:gd name="T8" fmla="*/ 1 w 5"/>
                  <a:gd name="T9" fmla="*/ 1 h 5"/>
                  <a:gd name="T10" fmla="*/ 2 w 5"/>
                  <a:gd name="T11" fmla="*/ 2 h 5"/>
                  <a:gd name="T12" fmla="*/ 4 w 5"/>
                  <a:gd name="T13" fmla="*/ 1 h 5"/>
                  <a:gd name="T14" fmla="*/ 5 w 5"/>
                  <a:gd name="T15" fmla="*/ 4 h 5"/>
                  <a:gd name="T16" fmla="*/ 4 w 5"/>
                  <a:gd name="T17" fmla="*/ 5 h 5"/>
                  <a:gd name="T18" fmla="*/ 2 w 5"/>
                  <a:gd name="T19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1" y="3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2" y="0"/>
                      <a:pt x="1" y="1"/>
                      <a:pt x="2" y="2"/>
                    </a:cubicBezTo>
                    <a:cubicBezTo>
                      <a:pt x="3" y="1"/>
                      <a:pt x="3" y="2"/>
                      <a:pt x="4" y="1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5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47"/>
              <p:cNvSpPr/>
              <p:nvPr/>
            </p:nvSpPr>
            <p:spPr bwMode="auto">
              <a:xfrm>
                <a:off x="3202223" y="3122940"/>
                <a:ext cx="19371" cy="19371"/>
              </a:xfrm>
              <a:custGeom>
                <a:gdLst>
                  <a:gd name="T0" fmla="*/ 4 w 4"/>
                  <a:gd name="T1" fmla="*/ 2 h 4"/>
                  <a:gd name="T2" fmla="*/ 2 w 4"/>
                  <a:gd name="T3" fmla="*/ 3 h 4"/>
                  <a:gd name="T4" fmla="*/ 0 w 4"/>
                  <a:gd name="T5" fmla="*/ 2 h 4"/>
                  <a:gd name="T6" fmla="*/ 1 w 4"/>
                  <a:gd name="T7" fmla="*/ 0 h 4"/>
                  <a:gd name="T8" fmla="*/ 3 w 4"/>
                  <a:gd name="T9" fmla="*/ 1 h 4"/>
                  <a:gd name="T10" fmla="*/ 4 w 4"/>
                  <a:gd name="T11" fmla="*/ 2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4"/>
                      <a:pt x="2" y="1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48"/>
              <p:cNvSpPr/>
              <p:nvPr/>
            </p:nvSpPr>
            <p:spPr bwMode="auto">
              <a:xfrm>
                <a:off x="3229343" y="3314717"/>
                <a:ext cx="9686" cy="3874"/>
              </a:xfrm>
              <a:custGeom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49"/>
              <p:cNvSpPr/>
              <p:nvPr/>
            </p:nvSpPr>
            <p:spPr bwMode="auto">
              <a:xfrm>
                <a:off x="3188662" y="3295345"/>
                <a:ext cx="40681" cy="23246"/>
              </a:xfrm>
              <a:custGeom>
                <a:gdLst>
                  <a:gd name="T0" fmla="*/ 4 w 9"/>
                  <a:gd name="T1" fmla="*/ 3 h 5"/>
                  <a:gd name="T2" fmla="*/ 2 w 9"/>
                  <a:gd name="T3" fmla="*/ 1 h 5"/>
                  <a:gd name="T4" fmla="*/ 0 w 9"/>
                  <a:gd name="T5" fmla="*/ 2 h 5"/>
                  <a:gd name="T6" fmla="*/ 0 w 9"/>
                  <a:gd name="T7" fmla="*/ 0 h 5"/>
                  <a:gd name="T8" fmla="*/ 4 w 9"/>
                  <a:gd name="T9" fmla="*/ 0 h 5"/>
                  <a:gd name="T10" fmla="*/ 5 w 9"/>
                  <a:gd name="T11" fmla="*/ 1 h 5"/>
                  <a:gd name="T12" fmla="*/ 6 w 9"/>
                  <a:gd name="T13" fmla="*/ 2 h 5"/>
                  <a:gd name="T14" fmla="*/ 9 w 9"/>
                  <a:gd name="T15" fmla="*/ 4 h 5"/>
                  <a:gd name="T16" fmla="*/ 7 w 9"/>
                  <a:gd name="T17" fmla="*/ 5 h 5"/>
                  <a:gd name="T18" fmla="*/ 6 w 9"/>
                  <a:gd name="T19" fmla="*/ 4 h 5"/>
                  <a:gd name="T20" fmla="*/ 6 w 9"/>
                  <a:gd name="T21" fmla="*/ 3 h 5"/>
                  <a:gd name="T22" fmla="*/ 4 w 9"/>
                  <a:gd name="T23" fmla="*/ 3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5">
                    <a:moveTo>
                      <a:pt x="4" y="3"/>
                    </a:moveTo>
                    <a:cubicBezTo>
                      <a:pt x="3" y="3"/>
                      <a:pt x="3" y="1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7" y="2"/>
                      <a:pt x="8" y="2"/>
                      <a:pt x="9" y="4"/>
                    </a:cubicBezTo>
                    <a:cubicBezTo>
                      <a:pt x="8" y="4"/>
                      <a:pt x="7" y="4"/>
                      <a:pt x="7" y="5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2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0"/>
              <p:cNvSpPr/>
              <p:nvPr/>
            </p:nvSpPr>
            <p:spPr bwMode="auto">
              <a:xfrm>
                <a:off x="3202223" y="3310842"/>
                <a:ext cx="9686" cy="7749"/>
              </a:xfrm>
              <a:custGeom>
                <a:gdLst>
                  <a:gd name="T0" fmla="*/ 2 w 2"/>
                  <a:gd name="T1" fmla="*/ 1 h 2"/>
                  <a:gd name="T2" fmla="*/ 0 w 2"/>
                  <a:gd name="T3" fmla="*/ 2 h 2"/>
                  <a:gd name="T4" fmla="*/ 0 w 2"/>
                  <a:gd name="T5" fmla="*/ 1 h 2"/>
                  <a:gd name="T6" fmla="*/ 2 w 2"/>
                  <a:gd name="T7" fmla="*/ 1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1"/>
              <p:cNvSpPr/>
              <p:nvPr/>
            </p:nvSpPr>
            <p:spPr bwMode="auto">
              <a:xfrm>
                <a:off x="3202223" y="3291471"/>
                <a:ext cx="3874" cy="3874"/>
              </a:xfrm>
              <a:custGeom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2"/>
              <p:cNvSpPr/>
              <p:nvPr/>
            </p:nvSpPr>
            <p:spPr bwMode="auto">
              <a:xfrm>
                <a:off x="3211908" y="3291471"/>
                <a:ext cx="3874" cy="3874"/>
              </a:xfrm>
              <a:custGeom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3"/>
              <p:cNvSpPr/>
              <p:nvPr/>
            </p:nvSpPr>
            <p:spPr bwMode="auto">
              <a:xfrm>
                <a:off x="3215782" y="3295345"/>
                <a:ext cx="9686" cy="9686"/>
              </a:xfrm>
              <a:custGeom>
                <a:gdLst>
                  <a:gd name="T0" fmla="*/ 0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1 h 2"/>
                  <a:gd name="T8" fmla="*/ 1 w 2"/>
                  <a:gd name="T9" fmla="*/ 1 h 2"/>
                  <a:gd name="T10" fmla="*/ 0 w 2"/>
                  <a:gd name="T11" fmla="*/ 1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5"/>
              <p:cNvSpPr/>
              <p:nvPr/>
            </p:nvSpPr>
            <p:spPr bwMode="auto">
              <a:xfrm flipH="1">
                <a:off x="3225469" y="307257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60"/>
              <p:cNvSpPr/>
              <p:nvPr/>
            </p:nvSpPr>
            <p:spPr bwMode="auto">
              <a:xfrm flipH="1">
                <a:off x="3122799" y="3281786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3"/>
              <p:cNvSpPr/>
              <p:nvPr/>
            </p:nvSpPr>
            <p:spPr bwMode="auto">
              <a:xfrm>
                <a:off x="3258399" y="3179117"/>
                <a:ext cx="3874" cy="0"/>
              </a:xfrm>
              <a:custGeom>
                <a:gdLst>
                  <a:gd name="T0" fmla="*/ 1 w 1"/>
                  <a:gd name="T1" fmla="*/ 1 w 1"/>
                  <a:gd name="T2" fmla="*/ 1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72"/>
              <p:cNvSpPr/>
              <p:nvPr/>
            </p:nvSpPr>
            <p:spPr bwMode="auto">
              <a:xfrm>
                <a:off x="3337823" y="3026083"/>
                <a:ext cx="17435" cy="9686"/>
              </a:xfrm>
              <a:custGeom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2 h 2"/>
                  <a:gd name="T6" fmla="*/ 3 w 4"/>
                  <a:gd name="T7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2"/>
                      <a:pt x="4" y="2"/>
                      <a:pt x="4" y="1"/>
                    </a:cubicBezTo>
                    <a:cubicBezTo>
                      <a:pt x="3" y="1"/>
                      <a:pt x="1" y="0"/>
                      <a:pt x="0" y="2"/>
                    </a:cubicBezTo>
                    <a:cubicBezTo>
                      <a:pt x="1" y="1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73"/>
              <p:cNvSpPr/>
              <p:nvPr/>
            </p:nvSpPr>
            <p:spPr bwMode="auto">
              <a:xfrm>
                <a:off x="3345571" y="3082260"/>
                <a:ext cx="5812" cy="9686"/>
              </a:xfrm>
              <a:custGeom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74"/>
              <p:cNvSpPr/>
              <p:nvPr/>
            </p:nvSpPr>
            <p:spPr bwMode="auto">
              <a:xfrm>
                <a:off x="3118925" y="3272100"/>
                <a:ext cx="3874" cy="9686"/>
              </a:xfrm>
              <a:custGeom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75"/>
              <p:cNvSpPr/>
              <p:nvPr/>
            </p:nvSpPr>
            <p:spPr bwMode="auto">
              <a:xfrm flipH="1">
                <a:off x="3118925" y="3268225"/>
                <a:ext cx="0" cy="3874"/>
              </a:xfrm>
              <a:custGeom>
                <a:gdLst>
                  <a:gd name="T0" fmla="*/ 1 h 1"/>
                  <a:gd name="T1" fmla="*/ 1 h 1"/>
                  <a:gd name="T2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419026" y="1805318"/>
            <a:ext cx="3366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 TITLE HERE</a:t>
            </a:r>
            <a:endParaRPr lang="en-US" altLang="zh-CN" sz="240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YOUR EXPKLANTORY TEXT,ADD ADJUSTED ACCORDING TO THE TEXT TYPE AND SIZE</a:t>
            </a:r>
            <a:endParaRPr lang="zh-CN" altLang="en-US">
              <a:solidFill>
                <a:srgbClr val="13A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19026" y="4466524"/>
            <a:ext cx="3366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 TITLE HERE</a:t>
            </a:r>
            <a:endParaRPr lang="en-US" altLang="zh-CN" sz="2400">
              <a:solidFill>
                <a:srgbClr val="13A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565052" y="1805318"/>
            <a:ext cx="3366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17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 TITLE HERE</a:t>
            </a:r>
            <a:endParaRPr lang="en-US" altLang="zh-CN" sz="2400">
              <a:solidFill>
                <a:srgbClr val="17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YOUR EXPKLANTORY TEXT,ADD ADJUSTED ACCORDING TO THE TEXT TYPE AND SIZE</a:t>
            </a:r>
            <a:endParaRPr lang="zh-CN" altLang="en-US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565052" y="4466524"/>
            <a:ext cx="3366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B4A0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 TITLE HERE</a:t>
            </a:r>
            <a:endParaRPr lang="en-US" altLang="zh-CN" sz="2400">
              <a:solidFill>
                <a:srgbClr val="B4A00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YOUR EXPKLANTORY TEXT,ADD ADJUSTED ACCORDING TO THE TEXT TYPE AND SIZE</a:t>
            </a:r>
            <a:endParaRPr lang="zh-CN" altLang="en-US">
              <a:solidFill>
                <a:srgbClr val="13A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rgbClr val="1C1831">
                <a:lumMod val="95000"/>
                <a:lumOff val="5000"/>
                <a:alpha val="95000"/>
              </a:srgbClr>
            </a:gs>
            <a:gs pos="53000">
              <a:srgbClr val="1C1831">
                <a:lumMod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382015" y="528959"/>
            <a:ext cx="1321413" cy="665748"/>
            <a:chOff x="2714627" y="1645275"/>
            <a:chExt cx="7633918" cy="3846086"/>
          </a:xfrm>
        </p:grpSpPr>
        <p:sp>
          <p:nvSpPr>
            <p:cNvPr id="3" name="椭圆 2"/>
            <p:cNvSpPr/>
            <p:nvPr/>
          </p:nvSpPr>
          <p:spPr>
            <a:xfrm>
              <a:off x="4444461" y="1645275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600">
                  <a:solidFill>
                    <a:srgbClr val="AD331E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3</a:t>
              </a:r>
              <a:endParaRPr lang="zh-CN" altLang="en-US" sz="4600">
                <a:solidFill>
                  <a:srgbClr val="AD331E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rot="19595596">
              <a:off x="2714627" y="2390785"/>
              <a:ext cx="7633918" cy="2896800"/>
            </a:xfrm>
            <a:custGeom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-1" fmla="*/ 1329115 w 1398046"/>
                <a:gd name="connsiteY0-2" fmla="*/ 105057 h 424697"/>
                <a:gd name="connsiteX1-3" fmla="*/ 1398046 w 1398046"/>
                <a:gd name="connsiteY1-4" fmla="*/ 201724 h 424697"/>
                <a:gd name="connsiteX2-5" fmla="*/ 699023 w 1398046"/>
                <a:gd name="connsiteY2-6" fmla="*/ 424697 h 424697"/>
                <a:gd name="connsiteX3-7" fmla="*/ 0 w 1398046"/>
                <a:gd name="connsiteY3-8" fmla="*/ 201724 h 424697"/>
                <a:gd name="connsiteX4-9" fmla="*/ 308192 w 1398046"/>
                <a:gd name="connsiteY4-10" fmla="*/ 16832 h 424697"/>
                <a:gd name="connsiteX5-11" fmla="*/ 388472 w 1398046"/>
                <a:gd name="connsiteY5-12" fmla="*/ 0 h 424697"/>
                <a:gd name="connsiteX6-13" fmla="*/ 359914 w 1398046"/>
                <a:gd name="connsiteY6-14" fmla="*/ 39975 h 424697"/>
                <a:gd name="connsiteX7-15" fmla="*/ 360944 w 1398046"/>
                <a:gd name="connsiteY7-16" fmla="*/ 49585 h 424697"/>
                <a:gd name="connsiteX8-17" fmla="*/ 316180 w 1398046"/>
                <a:gd name="connsiteY8-18" fmla="*/ 62461 h 424697"/>
                <a:gd name="connsiteX9-19" fmla="*/ 157256 w 1398046"/>
                <a:gd name="connsiteY9-20" fmla="*/ 196217 h 424697"/>
                <a:gd name="connsiteX10-21" fmla="*/ 699856 w 1398046"/>
                <a:gd name="connsiteY10-22" fmla="*/ 385377 h 424697"/>
                <a:gd name="connsiteX11-23" fmla="*/ 1242456 w 1398046"/>
                <a:gd name="connsiteY11-24" fmla="*/ 196217 h 424697"/>
                <a:gd name="connsiteX12-25" fmla="*/ 1149788 w 1398046"/>
                <a:gd name="connsiteY12-26" fmla="*/ 90456 h 424697"/>
                <a:gd name="connsiteX13-27" fmla="*/ 1064688 w 1398046"/>
                <a:gd name="connsiteY13-28" fmla="*/ 56197 h 424697"/>
                <a:gd name="connsiteX14-29" fmla="*/ 1034154 w 1398046"/>
                <a:gd name="connsiteY14-30" fmla="*/ 48633 h 424697"/>
                <a:gd name="connsiteX15-31" fmla="*/ 1035489 w 1398046"/>
                <a:gd name="connsiteY15-32" fmla="*/ 33094 h 424697"/>
                <a:gd name="connsiteX16-33" fmla="*/ 1032557 w 1398046"/>
                <a:gd name="connsiteY16-34" fmla="*/ 5740 h 424697"/>
                <a:gd name="connsiteX17-35" fmla="*/ 1169031 w 1398046"/>
                <a:gd name="connsiteY17-36" fmla="*/ 36676 h 424697"/>
                <a:gd name="connsiteX18-37" fmla="*/ 1278664 w 1398046"/>
                <a:gd name="connsiteY18-38" fmla="*/ 77058 h 424697"/>
                <a:gd name="connsiteX19-39" fmla="*/ 1329115 w 1398046"/>
                <a:gd name="connsiteY19-40" fmla="*/ 105057 h 424697"/>
                <a:gd name="connsiteX0-41" fmla="*/ 1329115 w 1398046"/>
                <a:gd name="connsiteY0-42" fmla="*/ 105057 h 424697"/>
                <a:gd name="connsiteX1-43" fmla="*/ 1398046 w 1398046"/>
                <a:gd name="connsiteY1-44" fmla="*/ 201724 h 424697"/>
                <a:gd name="connsiteX2-45" fmla="*/ 699023 w 1398046"/>
                <a:gd name="connsiteY2-46" fmla="*/ 424697 h 424697"/>
                <a:gd name="connsiteX3-47" fmla="*/ 0 w 1398046"/>
                <a:gd name="connsiteY3-48" fmla="*/ 201724 h 424697"/>
                <a:gd name="connsiteX4-49" fmla="*/ 308192 w 1398046"/>
                <a:gd name="connsiteY4-50" fmla="*/ 16832 h 424697"/>
                <a:gd name="connsiteX5-51" fmla="*/ 388472 w 1398046"/>
                <a:gd name="connsiteY5-52" fmla="*/ 0 h 424697"/>
                <a:gd name="connsiteX6-53" fmla="*/ 362496 w 1398046"/>
                <a:gd name="connsiteY6-54" fmla="*/ 40217 h 424697"/>
                <a:gd name="connsiteX7-55" fmla="*/ 360944 w 1398046"/>
                <a:gd name="connsiteY7-56" fmla="*/ 49585 h 424697"/>
                <a:gd name="connsiteX8-57" fmla="*/ 316180 w 1398046"/>
                <a:gd name="connsiteY8-58" fmla="*/ 62461 h 424697"/>
                <a:gd name="connsiteX9-59" fmla="*/ 157256 w 1398046"/>
                <a:gd name="connsiteY9-60" fmla="*/ 196217 h 424697"/>
                <a:gd name="connsiteX10-61" fmla="*/ 699856 w 1398046"/>
                <a:gd name="connsiteY10-62" fmla="*/ 385377 h 424697"/>
                <a:gd name="connsiteX11-63" fmla="*/ 1242456 w 1398046"/>
                <a:gd name="connsiteY11-64" fmla="*/ 196217 h 424697"/>
                <a:gd name="connsiteX12-65" fmla="*/ 1149788 w 1398046"/>
                <a:gd name="connsiteY12-66" fmla="*/ 90456 h 424697"/>
                <a:gd name="connsiteX13-67" fmla="*/ 1064688 w 1398046"/>
                <a:gd name="connsiteY13-68" fmla="*/ 56197 h 424697"/>
                <a:gd name="connsiteX14-69" fmla="*/ 1034154 w 1398046"/>
                <a:gd name="connsiteY14-70" fmla="*/ 48633 h 424697"/>
                <a:gd name="connsiteX15-71" fmla="*/ 1035489 w 1398046"/>
                <a:gd name="connsiteY15-72" fmla="*/ 33094 h 424697"/>
                <a:gd name="connsiteX16-73" fmla="*/ 1032557 w 1398046"/>
                <a:gd name="connsiteY16-74" fmla="*/ 5740 h 424697"/>
                <a:gd name="connsiteX17-75" fmla="*/ 1169031 w 1398046"/>
                <a:gd name="connsiteY17-76" fmla="*/ 36676 h 424697"/>
                <a:gd name="connsiteX18-77" fmla="*/ 1278664 w 1398046"/>
                <a:gd name="connsiteY18-78" fmla="*/ 77058 h 424697"/>
                <a:gd name="connsiteX19-79" fmla="*/ 1329115 w 1398046"/>
                <a:gd name="connsiteY19-80" fmla="*/ 105057 h 424697"/>
                <a:gd name="connsiteX0-81" fmla="*/ 1329115 w 1398046"/>
                <a:gd name="connsiteY0-82" fmla="*/ 105791 h 425431"/>
                <a:gd name="connsiteX1-83" fmla="*/ 1398046 w 1398046"/>
                <a:gd name="connsiteY1-84" fmla="*/ 202458 h 425431"/>
                <a:gd name="connsiteX2-85" fmla="*/ 699023 w 1398046"/>
                <a:gd name="connsiteY2-86" fmla="*/ 425431 h 425431"/>
                <a:gd name="connsiteX3-87" fmla="*/ 0 w 1398046"/>
                <a:gd name="connsiteY3-88" fmla="*/ 202458 h 425431"/>
                <a:gd name="connsiteX4-89" fmla="*/ 308192 w 1398046"/>
                <a:gd name="connsiteY4-90" fmla="*/ 17566 h 425431"/>
                <a:gd name="connsiteX5-91" fmla="*/ 388472 w 1398046"/>
                <a:gd name="connsiteY5-92" fmla="*/ 734 h 425431"/>
                <a:gd name="connsiteX6-93" fmla="*/ 362496 w 1398046"/>
                <a:gd name="connsiteY6-94" fmla="*/ 40951 h 425431"/>
                <a:gd name="connsiteX7-95" fmla="*/ 360944 w 1398046"/>
                <a:gd name="connsiteY7-96" fmla="*/ 50319 h 425431"/>
                <a:gd name="connsiteX8-97" fmla="*/ 316180 w 1398046"/>
                <a:gd name="connsiteY8-98" fmla="*/ 63195 h 425431"/>
                <a:gd name="connsiteX9-99" fmla="*/ 157256 w 1398046"/>
                <a:gd name="connsiteY9-100" fmla="*/ 196951 h 425431"/>
                <a:gd name="connsiteX10-101" fmla="*/ 699856 w 1398046"/>
                <a:gd name="connsiteY10-102" fmla="*/ 386111 h 425431"/>
                <a:gd name="connsiteX11-103" fmla="*/ 1242456 w 1398046"/>
                <a:gd name="connsiteY11-104" fmla="*/ 196951 h 425431"/>
                <a:gd name="connsiteX12-105" fmla="*/ 1149788 w 1398046"/>
                <a:gd name="connsiteY12-106" fmla="*/ 91190 h 425431"/>
                <a:gd name="connsiteX13-107" fmla="*/ 1064688 w 1398046"/>
                <a:gd name="connsiteY13-108" fmla="*/ 56931 h 425431"/>
                <a:gd name="connsiteX14-109" fmla="*/ 1034154 w 1398046"/>
                <a:gd name="connsiteY14-110" fmla="*/ 49367 h 425431"/>
                <a:gd name="connsiteX15-111" fmla="*/ 1035489 w 1398046"/>
                <a:gd name="connsiteY15-112" fmla="*/ 33828 h 425431"/>
                <a:gd name="connsiteX16-113" fmla="*/ 1015744 w 1398046"/>
                <a:gd name="connsiteY16-114" fmla="*/ 0 h 425431"/>
                <a:gd name="connsiteX17-115" fmla="*/ 1169031 w 1398046"/>
                <a:gd name="connsiteY17-116" fmla="*/ 37410 h 425431"/>
                <a:gd name="connsiteX18-117" fmla="*/ 1278664 w 1398046"/>
                <a:gd name="connsiteY18-118" fmla="*/ 77792 h 425431"/>
                <a:gd name="connsiteX19-119" fmla="*/ 1329115 w 1398046"/>
                <a:gd name="connsiteY19-120" fmla="*/ 105791 h 4254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91670" y="323224"/>
            <a:ext cx="46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320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1402" y="2568368"/>
            <a:ext cx="2569029" cy="3280228"/>
          </a:xfrm>
          <a:prstGeom prst="roundRect">
            <a:avLst/>
          </a:prstGeom>
          <a:noFill/>
          <a:ln w="28575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423001" y="2568368"/>
            <a:ext cx="2569029" cy="3280228"/>
          </a:xfrm>
          <a:prstGeom prst="roundRect">
            <a:avLst/>
          </a:prstGeom>
          <a:noFill/>
          <a:ln w="28575">
            <a:solidFill>
              <a:srgbClr val="E44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6064600" y="2568368"/>
            <a:ext cx="2569029" cy="3280228"/>
          </a:xfrm>
          <a:prstGeom prst="roundRect">
            <a:avLst/>
          </a:prstGeom>
          <a:noFill/>
          <a:ln w="28575">
            <a:solidFill>
              <a:srgbClr val="EAA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738029" y="5413168"/>
            <a:ext cx="653142" cy="653142"/>
          </a:xfrm>
          <a:prstGeom prst="ellipse">
            <a:avLst/>
          </a:prstGeom>
          <a:solidFill>
            <a:srgbClr val="E4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0272" y="2241796"/>
            <a:ext cx="776513" cy="77651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>
                <a:latin typeface="As seen on TV" pitchFamily="2" charset="0"/>
              </a:rPr>
              <a:t>1%</a:t>
            </a:r>
            <a:endParaRPr lang="zh-CN" altLang="en-US" sz="2600">
              <a:latin typeface="As seen on TV" pitchFamily="2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003209" y="2241796"/>
            <a:ext cx="776513" cy="776513"/>
          </a:xfrm>
          <a:prstGeom prst="ellipse">
            <a:avLst/>
          </a:prstGeom>
          <a:solidFill>
            <a:srgbClr val="E4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As seen on TV" pitchFamily="2" charset="0"/>
              </a:rPr>
              <a:t>2%</a:t>
            </a:r>
            <a:endParaRPr lang="zh-CN" altLang="en-US" sz="2000">
              <a:latin typeface="As seen on TV" pitchFamily="2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685841" y="2241796"/>
            <a:ext cx="776513" cy="776513"/>
          </a:xfrm>
          <a:prstGeom prst="ellipse">
            <a:avLst/>
          </a:prstGeom>
          <a:solidFill>
            <a:srgbClr val="EA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>
                <a:latin typeface="As seen on TV" pitchFamily="2" charset="0"/>
              </a:rPr>
              <a:t>3%</a:t>
            </a:r>
            <a:endParaRPr lang="zh-CN" altLang="en-US" sz="2200">
              <a:latin typeface="As seen on TV" pitchFamily="2" charset="0"/>
            </a:endParaRPr>
          </a:p>
        </p:txBody>
      </p:sp>
      <p:sp>
        <p:nvSpPr>
          <p:cNvPr id="18" name="上箭头 17"/>
          <p:cNvSpPr/>
          <p:nvPr/>
        </p:nvSpPr>
        <p:spPr>
          <a:xfrm rot="2543876">
            <a:off x="1181397" y="1814669"/>
            <a:ext cx="510775" cy="668971"/>
          </a:xfrm>
          <a:prstGeom prst="upArrow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上箭头 18"/>
          <p:cNvSpPr/>
          <p:nvPr/>
        </p:nvSpPr>
        <p:spPr>
          <a:xfrm rot="2543876">
            <a:off x="3499679" y="1814668"/>
            <a:ext cx="510775" cy="668971"/>
          </a:xfrm>
          <a:prstGeom prst="upArrow">
            <a:avLst/>
          </a:prstGeom>
          <a:solidFill>
            <a:srgbClr val="E4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上箭头 19"/>
          <p:cNvSpPr/>
          <p:nvPr/>
        </p:nvSpPr>
        <p:spPr>
          <a:xfrm rot="2543876">
            <a:off x="6166493" y="1814668"/>
            <a:ext cx="510775" cy="668971"/>
          </a:xfrm>
          <a:prstGeom prst="upArrow">
            <a:avLst/>
          </a:prstGeom>
          <a:solidFill>
            <a:srgbClr val="EA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573379" y="3125353"/>
            <a:ext cx="142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E44D44"/>
                </a:solidFill>
                <a:latin typeface="As seen on TV" pitchFamily="2" charset="0"/>
              </a:rPr>
              <a:t>2013</a:t>
            </a:r>
            <a:endParaRPr lang="zh-CN" altLang="en-US" sz="4000">
              <a:solidFill>
                <a:srgbClr val="E44D44"/>
              </a:solidFill>
              <a:latin typeface="As seen on TV" pitchFamily="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48035" y="3125353"/>
            <a:ext cx="1411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E44D44"/>
                </a:solidFill>
                <a:latin typeface="As seen on TV" pitchFamily="2" charset="0"/>
              </a:rPr>
              <a:t>2014</a:t>
            </a:r>
            <a:endParaRPr lang="zh-CN" altLang="en-US" sz="4000">
              <a:solidFill>
                <a:srgbClr val="E44D44"/>
              </a:solidFill>
              <a:latin typeface="As seen on TV" pitchFamily="2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83846" y="3125353"/>
            <a:ext cx="1444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EAA13A"/>
                </a:solidFill>
                <a:latin typeface="As seen on TV" pitchFamily="2" charset="0"/>
              </a:rPr>
              <a:t>2015</a:t>
            </a:r>
            <a:endParaRPr lang="zh-CN" altLang="en-US" sz="4000">
              <a:solidFill>
                <a:srgbClr val="EAA13A"/>
              </a:solidFill>
              <a:latin typeface="As seen on TV" pitchFamily="2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22650" y="3820677"/>
            <a:ext cx="2122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E44D44"/>
                </a:solidFill>
                <a:latin typeface="Agency FB" panose="020b0503020202020204" pitchFamily="34" charset="0"/>
              </a:rPr>
              <a:t>CONTENT TITLE HERE</a:t>
            </a:r>
            <a:endParaRPr lang="en-US" altLang="zh-CN" sz="2400">
              <a:solidFill>
                <a:srgbClr val="E44D44"/>
              </a:solidFill>
              <a:latin typeface="Agency FB" panose="020b0503020202020204" pitchFamily="34" charset="0"/>
            </a:endParaRPr>
          </a:p>
          <a:p>
            <a:r>
              <a:rPr lang="en-US" altLang="zh-CN">
                <a:solidFill>
                  <a:srgbClr val="E44D44"/>
                </a:solidFill>
                <a:latin typeface="Agency FB" panose="020b0503020202020204" pitchFamily="34" charset="0"/>
              </a:rPr>
              <a:t>HERE ADD YOUR EXPKLANTORY TEXT,ADD ADJUSTED ACCORDING TO THE TEXT TYPE AND SIZE</a:t>
            </a:r>
            <a:endParaRPr lang="zh-CN" altLang="en-US">
              <a:solidFill>
                <a:srgbClr val="E44D44"/>
              </a:solidFill>
              <a:latin typeface="Agency FB" panose="020b0503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611689" y="3820677"/>
            <a:ext cx="2122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E44D44"/>
                </a:solidFill>
                <a:latin typeface="Agency FB" panose="020b0503020202020204" pitchFamily="34" charset="0"/>
              </a:rPr>
              <a:t>CONTENT TITLE HERE</a:t>
            </a:r>
            <a:endParaRPr lang="en-US" altLang="zh-CN" sz="2400">
              <a:solidFill>
                <a:srgbClr val="E44D44"/>
              </a:solidFill>
              <a:latin typeface="Agency FB" panose="020b0503020202020204" pitchFamily="34" charset="0"/>
            </a:endParaRPr>
          </a:p>
          <a:p>
            <a:r>
              <a:rPr lang="en-US" altLang="zh-CN">
                <a:solidFill>
                  <a:srgbClr val="E44D44"/>
                </a:solidFill>
                <a:latin typeface="Agency FB" panose="020b0503020202020204" pitchFamily="34" charset="0"/>
              </a:rPr>
              <a:t>HERE ADD YOUR EXPKLANTORY TEXT,ADD ADJUSTED ACCORDING TO THE TEXT TYPE AND SIZE</a:t>
            </a:r>
            <a:endParaRPr lang="zh-CN" altLang="en-US">
              <a:solidFill>
                <a:srgbClr val="E44D44"/>
              </a:solidFill>
              <a:latin typeface="Agency FB" panose="020b0503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98345" y="3820677"/>
            <a:ext cx="2122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EAA13A"/>
                </a:solidFill>
                <a:latin typeface="Agency FB" panose="020b0503020202020204" pitchFamily="34" charset="0"/>
              </a:rPr>
              <a:t>CONTENT TITLE HERE</a:t>
            </a:r>
            <a:endParaRPr lang="en-US" altLang="zh-CN" sz="2400">
              <a:solidFill>
                <a:srgbClr val="EAA13A"/>
              </a:solidFill>
              <a:latin typeface="Agency FB" panose="020b0503020202020204" pitchFamily="34" charset="0"/>
            </a:endParaRPr>
          </a:p>
          <a:p>
            <a:r>
              <a:rPr lang="en-US" altLang="zh-CN">
                <a:solidFill>
                  <a:srgbClr val="EAA13A"/>
                </a:solidFill>
                <a:latin typeface="Agency FB" panose="020b0503020202020204" pitchFamily="34" charset="0"/>
              </a:rPr>
              <a:t>HERE ADD YOUR EXPKLANTORY TEXT,ADD ADJUSTED ACCORDING TO THE TEXT TYPE AND SIZE</a:t>
            </a:r>
            <a:endParaRPr lang="zh-CN" altLang="en-US">
              <a:solidFill>
                <a:srgbClr val="EAA13A"/>
              </a:solidFill>
              <a:latin typeface="Agency FB" panose="020b0503020202020204" pitchFamily="34" charset="0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8729543" y="2554515"/>
            <a:ext cx="2569029" cy="3280228"/>
          </a:xfrm>
          <a:prstGeom prst="roundRect">
            <a:avLst/>
          </a:prstGeom>
          <a:noFill/>
          <a:ln w="28575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8355015" y="5424584"/>
            <a:ext cx="653142" cy="653142"/>
          </a:xfrm>
          <a:prstGeom prst="ellipse">
            <a:avLst/>
          </a:prstGeom>
          <a:solidFill>
            <a:srgbClr val="EA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0972001" y="5399315"/>
            <a:ext cx="653142" cy="653142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8341286" y="2227943"/>
            <a:ext cx="776513" cy="77651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As seen on TV" pitchFamily="2" charset="0"/>
              </a:rPr>
              <a:t>4%</a:t>
            </a:r>
            <a:endParaRPr lang="zh-CN" altLang="en-US" sz="2000">
              <a:latin typeface="As seen on TV" pitchFamily="2" charset="0"/>
            </a:endParaRPr>
          </a:p>
        </p:txBody>
      </p:sp>
      <p:sp>
        <p:nvSpPr>
          <p:cNvPr id="51" name="上箭头 50"/>
          <p:cNvSpPr/>
          <p:nvPr/>
        </p:nvSpPr>
        <p:spPr>
          <a:xfrm rot="2543876">
            <a:off x="8832262" y="1800814"/>
            <a:ext cx="510775" cy="668971"/>
          </a:xfrm>
          <a:prstGeom prst="upArrow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9341817" y="3111500"/>
            <a:ext cx="139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13A984"/>
                </a:solidFill>
                <a:latin typeface="As seen on TV" pitchFamily="2" charset="0"/>
              </a:rPr>
              <a:t>2016</a:t>
            </a:r>
            <a:endParaRPr lang="zh-CN" altLang="en-US" sz="4000">
              <a:solidFill>
                <a:srgbClr val="13A984"/>
              </a:solidFill>
              <a:latin typeface="As seen on TV" pitchFamily="2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021721" y="3806824"/>
            <a:ext cx="2122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13A984"/>
                </a:solidFill>
                <a:latin typeface="Agency FB" panose="020b0503020202020204" pitchFamily="34" charset="0"/>
              </a:rPr>
              <a:t>CONTENT TITLE HERE</a:t>
            </a:r>
            <a:endParaRPr lang="en-US" altLang="zh-CN" sz="2400">
              <a:solidFill>
                <a:srgbClr val="13A984"/>
              </a:solidFill>
              <a:latin typeface="Agency FB" panose="020b0503020202020204" pitchFamily="34" charset="0"/>
            </a:endParaRPr>
          </a:p>
          <a:p>
            <a:r>
              <a:rPr lang="en-US" altLang="zh-CN">
                <a:solidFill>
                  <a:srgbClr val="13A984"/>
                </a:solidFill>
                <a:latin typeface="Agency FB" panose="020b0503020202020204" pitchFamily="34" charset="0"/>
              </a:rPr>
              <a:t>HERE ADD YOUR EXPKLANTORY TEXT,ADD ADJUSTED ACCORDING TO THE TEXT TYPE AND SIZE</a:t>
            </a:r>
            <a:endParaRPr lang="zh-CN" altLang="en-US">
              <a:solidFill>
                <a:srgbClr val="13A984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031718" y="5376484"/>
            <a:ext cx="653142" cy="653142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3037834" y="5441559"/>
            <a:ext cx="640909" cy="570094"/>
            <a:chOff x="8958764" y="2482888"/>
            <a:chExt cx="2561486" cy="2332070"/>
          </a:xfrm>
          <a:solidFill>
            <a:srgbClr val="177F6C"/>
          </a:solidFill>
        </p:grpSpPr>
        <p:sp>
          <p:nvSpPr>
            <p:cNvPr id="108" name="椭圆 211"/>
            <p:cNvSpPr/>
            <p:nvPr/>
          </p:nvSpPr>
          <p:spPr>
            <a:xfrm>
              <a:off x="10469604" y="2841341"/>
              <a:ext cx="875449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211"/>
            <p:cNvSpPr/>
            <p:nvPr/>
          </p:nvSpPr>
          <p:spPr>
            <a:xfrm>
              <a:off x="9465087" y="3196682"/>
              <a:ext cx="1175305" cy="325777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211"/>
            <p:cNvSpPr/>
            <p:nvPr/>
          </p:nvSpPr>
          <p:spPr>
            <a:xfrm>
              <a:off x="8958764" y="3634565"/>
              <a:ext cx="875449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211"/>
            <p:cNvSpPr/>
            <p:nvPr/>
          </p:nvSpPr>
          <p:spPr>
            <a:xfrm>
              <a:off x="10644801" y="3437554"/>
              <a:ext cx="875449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211"/>
            <p:cNvSpPr/>
            <p:nvPr/>
          </p:nvSpPr>
          <p:spPr>
            <a:xfrm>
              <a:off x="10458741" y="4191977"/>
              <a:ext cx="623784" cy="288560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211"/>
            <p:cNvSpPr/>
            <p:nvPr/>
          </p:nvSpPr>
          <p:spPr>
            <a:xfrm>
              <a:off x="9644785" y="4621837"/>
              <a:ext cx="520023" cy="193121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5744145" y="5482596"/>
            <a:ext cx="640909" cy="570094"/>
            <a:chOff x="8958764" y="2482888"/>
            <a:chExt cx="2561486" cy="2332070"/>
          </a:xfrm>
          <a:solidFill>
            <a:srgbClr val="B2211A"/>
          </a:solidFill>
        </p:grpSpPr>
        <p:sp>
          <p:nvSpPr>
            <p:cNvPr id="121" name="椭圆 211"/>
            <p:cNvSpPr/>
            <p:nvPr/>
          </p:nvSpPr>
          <p:spPr>
            <a:xfrm>
              <a:off x="10469604" y="2841341"/>
              <a:ext cx="875449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211"/>
            <p:cNvSpPr/>
            <p:nvPr/>
          </p:nvSpPr>
          <p:spPr>
            <a:xfrm>
              <a:off x="9465087" y="3196682"/>
              <a:ext cx="1175305" cy="325777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211"/>
            <p:cNvSpPr/>
            <p:nvPr/>
          </p:nvSpPr>
          <p:spPr>
            <a:xfrm>
              <a:off x="8958764" y="3634565"/>
              <a:ext cx="875449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211"/>
            <p:cNvSpPr/>
            <p:nvPr/>
          </p:nvSpPr>
          <p:spPr>
            <a:xfrm>
              <a:off x="10644801" y="3437554"/>
              <a:ext cx="875449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211"/>
            <p:cNvSpPr/>
            <p:nvPr/>
          </p:nvSpPr>
          <p:spPr>
            <a:xfrm>
              <a:off x="10458741" y="4191977"/>
              <a:ext cx="623784" cy="288560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211"/>
            <p:cNvSpPr/>
            <p:nvPr/>
          </p:nvSpPr>
          <p:spPr>
            <a:xfrm>
              <a:off x="9644785" y="4621837"/>
              <a:ext cx="520023" cy="193121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10972001" y="5441559"/>
            <a:ext cx="640909" cy="570094"/>
            <a:chOff x="8958764" y="2482888"/>
            <a:chExt cx="2561486" cy="2332070"/>
          </a:xfrm>
          <a:solidFill>
            <a:srgbClr val="177F6C"/>
          </a:solidFill>
        </p:grpSpPr>
        <p:sp>
          <p:nvSpPr>
            <p:cNvPr id="132" name="椭圆 211"/>
            <p:cNvSpPr/>
            <p:nvPr/>
          </p:nvSpPr>
          <p:spPr>
            <a:xfrm>
              <a:off x="10469604" y="2841341"/>
              <a:ext cx="875449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211"/>
            <p:cNvSpPr/>
            <p:nvPr/>
          </p:nvSpPr>
          <p:spPr>
            <a:xfrm>
              <a:off x="9465087" y="3196682"/>
              <a:ext cx="1175305" cy="325777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211"/>
            <p:cNvSpPr/>
            <p:nvPr/>
          </p:nvSpPr>
          <p:spPr>
            <a:xfrm>
              <a:off x="8958764" y="3634565"/>
              <a:ext cx="875449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211"/>
            <p:cNvSpPr/>
            <p:nvPr/>
          </p:nvSpPr>
          <p:spPr>
            <a:xfrm>
              <a:off x="10644801" y="3437554"/>
              <a:ext cx="875449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211"/>
            <p:cNvSpPr/>
            <p:nvPr/>
          </p:nvSpPr>
          <p:spPr>
            <a:xfrm>
              <a:off x="10458741" y="4191977"/>
              <a:ext cx="623784" cy="288560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211"/>
            <p:cNvSpPr/>
            <p:nvPr/>
          </p:nvSpPr>
          <p:spPr>
            <a:xfrm>
              <a:off x="9644785" y="4621837"/>
              <a:ext cx="520023" cy="193121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8338151" y="5482363"/>
            <a:ext cx="640909" cy="570094"/>
            <a:chOff x="8958764" y="2482888"/>
            <a:chExt cx="2561486" cy="2332070"/>
          </a:xfrm>
          <a:solidFill>
            <a:srgbClr val="C17B15"/>
          </a:solidFill>
        </p:grpSpPr>
        <p:sp>
          <p:nvSpPr>
            <p:cNvPr id="143" name="椭圆 211"/>
            <p:cNvSpPr/>
            <p:nvPr/>
          </p:nvSpPr>
          <p:spPr>
            <a:xfrm>
              <a:off x="10469604" y="2841341"/>
              <a:ext cx="875449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211"/>
            <p:cNvSpPr/>
            <p:nvPr/>
          </p:nvSpPr>
          <p:spPr>
            <a:xfrm>
              <a:off x="9465087" y="3196682"/>
              <a:ext cx="1175305" cy="325777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211"/>
            <p:cNvSpPr/>
            <p:nvPr/>
          </p:nvSpPr>
          <p:spPr>
            <a:xfrm>
              <a:off x="8958764" y="3634565"/>
              <a:ext cx="875449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椭圆 211"/>
            <p:cNvSpPr/>
            <p:nvPr/>
          </p:nvSpPr>
          <p:spPr>
            <a:xfrm>
              <a:off x="10644801" y="3437554"/>
              <a:ext cx="875449" cy="300383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椭圆 149"/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211"/>
            <p:cNvSpPr/>
            <p:nvPr/>
          </p:nvSpPr>
          <p:spPr>
            <a:xfrm>
              <a:off x="10458741" y="4191977"/>
              <a:ext cx="623784" cy="288560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211"/>
            <p:cNvSpPr/>
            <p:nvPr/>
          </p:nvSpPr>
          <p:spPr>
            <a:xfrm>
              <a:off x="9644785" y="4621837"/>
              <a:ext cx="520023" cy="193121"/>
            </a:xfrm>
            <a:custGeom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rgbClr val="1C1831">
                <a:lumMod val="95000"/>
                <a:lumOff val="5000"/>
                <a:alpha val="95000"/>
              </a:srgbClr>
            </a:gs>
            <a:gs pos="53000">
              <a:srgbClr val="1C1831">
                <a:lumMod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1189748" y="1777403"/>
            <a:ext cx="118371" cy="118371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六角星 201"/>
          <p:cNvSpPr/>
          <p:nvPr/>
        </p:nvSpPr>
        <p:spPr>
          <a:xfrm>
            <a:off x="6444113" y="1089668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十字星 87"/>
          <p:cNvSpPr/>
          <p:nvPr/>
        </p:nvSpPr>
        <p:spPr>
          <a:xfrm rot="18653404">
            <a:off x="5227026" y="5738090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六角星 201"/>
          <p:cNvSpPr/>
          <p:nvPr/>
        </p:nvSpPr>
        <p:spPr>
          <a:xfrm>
            <a:off x="11063059" y="186236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十字星 89"/>
          <p:cNvSpPr/>
          <p:nvPr/>
        </p:nvSpPr>
        <p:spPr>
          <a:xfrm rot="18653404">
            <a:off x="11059143" y="572711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六角星 201"/>
          <p:cNvSpPr/>
          <p:nvPr/>
        </p:nvSpPr>
        <p:spPr>
          <a:xfrm>
            <a:off x="10744269" y="3855055"/>
            <a:ext cx="163515" cy="155040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六角星 201"/>
          <p:cNvSpPr/>
          <p:nvPr/>
        </p:nvSpPr>
        <p:spPr>
          <a:xfrm>
            <a:off x="4379882" y="953198"/>
            <a:ext cx="128887" cy="122207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十字星 92"/>
          <p:cNvSpPr/>
          <p:nvPr/>
        </p:nvSpPr>
        <p:spPr>
          <a:xfrm rot="18653404">
            <a:off x="2953087" y="1590150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六角星 201"/>
          <p:cNvSpPr/>
          <p:nvPr/>
        </p:nvSpPr>
        <p:spPr>
          <a:xfrm>
            <a:off x="2651371" y="3249481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六角星 201"/>
          <p:cNvSpPr/>
          <p:nvPr/>
        </p:nvSpPr>
        <p:spPr>
          <a:xfrm>
            <a:off x="3854649" y="5861082"/>
            <a:ext cx="265372" cy="251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十字星 95"/>
          <p:cNvSpPr/>
          <p:nvPr/>
        </p:nvSpPr>
        <p:spPr>
          <a:xfrm rot="18653404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六角星 201"/>
          <p:cNvSpPr/>
          <p:nvPr/>
        </p:nvSpPr>
        <p:spPr>
          <a:xfrm>
            <a:off x="4874264" y="6550457"/>
            <a:ext cx="154634" cy="146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3559324" y="61328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8519499" y="65779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1625129" y="47187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 flipV="1">
            <a:off x="2197453" y="104808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9817030" y="642175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3954606" y="6314984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6120154" y="56553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944118" y="2473498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6505865" y="5684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4450788" y="491744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10314795" y="60920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2976857" y="389809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5651553" y="6504312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9224900" y="10463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2012176" y="37662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 flipH="1">
            <a:off x="8473779" y="219121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26633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11043143" y="4430988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flipV="1">
            <a:off x="1024374" y="446238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flipV="1">
            <a:off x="2517589" y="82394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9384730" y="58788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10803166" y="616099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1138344" y="382838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6695199" y="66434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10356358" y="2017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10144815" y="46724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11018765" y="339759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319105" y="457530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3409500" y="62188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 flipV="1">
            <a:off x="2417241" y="141263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9896022" y="26738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 flipH="1">
            <a:off x="9594188" y="17639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7331202" y="107990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2924038" y="486608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507116" y="206460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2526732" y="204331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2889516" y="41216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11753226" y="3180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4224323" y="47825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椭圆 139"/>
          <p:cNvSpPr/>
          <p:nvPr/>
        </p:nvSpPr>
        <p:spPr>
          <a:xfrm>
            <a:off x="7920388" y="14159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/>
          <p:cNvSpPr/>
          <p:nvPr/>
        </p:nvSpPr>
        <p:spPr>
          <a:xfrm>
            <a:off x="1156253" y="40464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椭圆 141"/>
          <p:cNvSpPr/>
          <p:nvPr/>
        </p:nvSpPr>
        <p:spPr>
          <a:xfrm>
            <a:off x="7095783" y="587882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椭圆 142"/>
          <p:cNvSpPr/>
          <p:nvPr/>
        </p:nvSpPr>
        <p:spPr>
          <a:xfrm>
            <a:off x="7870322" y="59368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椭圆 143"/>
          <p:cNvSpPr/>
          <p:nvPr/>
        </p:nvSpPr>
        <p:spPr>
          <a:xfrm>
            <a:off x="4560645" y="604190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/>
          <p:cNvSpPr/>
          <p:nvPr/>
        </p:nvSpPr>
        <p:spPr>
          <a:xfrm>
            <a:off x="5361880" y="26159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椭圆 145"/>
          <p:cNvSpPr/>
          <p:nvPr/>
        </p:nvSpPr>
        <p:spPr>
          <a:xfrm>
            <a:off x="10685572" y="40613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/>
          <p:cNvSpPr/>
          <p:nvPr/>
        </p:nvSpPr>
        <p:spPr>
          <a:xfrm>
            <a:off x="10108678" y="30972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1760038" y="175436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>
            <a:off x="10762946" y="47187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>
            <a:off x="4189902" y="102887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>
            <a:off x="2037731" y="5184251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>
            <a:off x="11128310" y="3146047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 flipH="1">
            <a:off x="8216012" y="26010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>
            <a:off x="3611541" y="67353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3276681" y="353463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9853079" y="43354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2278421" y="288720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9001527" y="63889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10129939" y="21083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9469342" y="65855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2128497" y="4461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120155" y="61437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椭圆 172"/>
          <p:cNvSpPr/>
          <p:nvPr/>
        </p:nvSpPr>
        <p:spPr>
          <a:xfrm>
            <a:off x="7254153" y="61728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椭圆 173"/>
          <p:cNvSpPr/>
          <p:nvPr/>
        </p:nvSpPr>
        <p:spPr>
          <a:xfrm>
            <a:off x="8789559" y="4213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椭圆 174"/>
          <p:cNvSpPr/>
          <p:nvPr/>
        </p:nvSpPr>
        <p:spPr>
          <a:xfrm>
            <a:off x="8627186" y="908175"/>
            <a:ext cx="72122" cy="7340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六角星 201"/>
          <p:cNvSpPr/>
          <p:nvPr/>
        </p:nvSpPr>
        <p:spPr>
          <a:xfrm>
            <a:off x="7841309" y="870474"/>
            <a:ext cx="158157" cy="14996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椭圆 190"/>
          <p:cNvSpPr/>
          <p:nvPr/>
        </p:nvSpPr>
        <p:spPr>
          <a:xfrm>
            <a:off x="6404678" y="526752"/>
            <a:ext cx="191515" cy="194909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椭圆 191"/>
          <p:cNvSpPr/>
          <p:nvPr/>
        </p:nvSpPr>
        <p:spPr>
          <a:xfrm>
            <a:off x="2819720" y="4496581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椭圆 193"/>
          <p:cNvSpPr/>
          <p:nvPr/>
        </p:nvSpPr>
        <p:spPr>
          <a:xfrm>
            <a:off x="3243675" y="38906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椭圆 194"/>
          <p:cNvSpPr/>
          <p:nvPr/>
        </p:nvSpPr>
        <p:spPr>
          <a:xfrm>
            <a:off x="10233801" y="3772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椭圆 195"/>
          <p:cNvSpPr/>
          <p:nvPr/>
        </p:nvSpPr>
        <p:spPr>
          <a:xfrm>
            <a:off x="3502598" y="601429"/>
            <a:ext cx="161479" cy="164340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椭圆 196"/>
          <p:cNvSpPr/>
          <p:nvPr/>
        </p:nvSpPr>
        <p:spPr>
          <a:xfrm>
            <a:off x="2482789" y="20339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椭圆 197"/>
          <p:cNvSpPr/>
          <p:nvPr/>
        </p:nvSpPr>
        <p:spPr>
          <a:xfrm>
            <a:off x="9637951" y="58108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椭圆 243"/>
          <p:cNvSpPr/>
          <p:nvPr/>
        </p:nvSpPr>
        <p:spPr>
          <a:xfrm flipH="1">
            <a:off x="3242186" y="3254267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椭圆 244"/>
          <p:cNvSpPr/>
          <p:nvPr/>
        </p:nvSpPr>
        <p:spPr>
          <a:xfrm flipH="1">
            <a:off x="2556835" y="4319903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六角星 201"/>
          <p:cNvSpPr/>
          <p:nvPr/>
        </p:nvSpPr>
        <p:spPr>
          <a:xfrm>
            <a:off x="3900830" y="2103902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椭圆 252"/>
          <p:cNvSpPr/>
          <p:nvPr/>
        </p:nvSpPr>
        <p:spPr>
          <a:xfrm flipV="1">
            <a:off x="4991910" y="1191698"/>
            <a:ext cx="45719" cy="48589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六角星 201"/>
          <p:cNvSpPr/>
          <p:nvPr/>
        </p:nvSpPr>
        <p:spPr>
          <a:xfrm flipH="1">
            <a:off x="4026091" y="4581201"/>
            <a:ext cx="70406" cy="66757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椭圆 273"/>
          <p:cNvSpPr/>
          <p:nvPr/>
        </p:nvSpPr>
        <p:spPr>
          <a:xfrm>
            <a:off x="821511" y="51587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椭圆 274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椭圆 275"/>
          <p:cNvSpPr/>
          <p:nvPr/>
        </p:nvSpPr>
        <p:spPr>
          <a:xfrm>
            <a:off x="1356406" y="538540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椭圆 276"/>
          <p:cNvSpPr/>
          <p:nvPr/>
        </p:nvSpPr>
        <p:spPr>
          <a:xfrm>
            <a:off x="232742" y="37430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十字星 277"/>
          <p:cNvSpPr/>
          <p:nvPr/>
        </p:nvSpPr>
        <p:spPr>
          <a:xfrm rot="18653404">
            <a:off x="545015" y="4084514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椭圆 278"/>
          <p:cNvSpPr/>
          <p:nvPr/>
        </p:nvSpPr>
        <p:spPr>
          <a:xfrm>
            <a:off x="1537098" y="307588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椭圆 279"/>
          <p:cNvSpPr/>
          <p:nvPr/>
        </p:nvSpPr>
        <p:spPr>
          <a:xfrm>
            <a:off x="1171712" y="317158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1" name="椭圆 280"/>
          <p:cNvSpPr/>
          <p:nvPr/>
        </p:nvSpPr>
        <p:spPr>
          <a:xfrm>
            <a:off x="657153" y="35793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椭圆 281"/>
          <p:cNvSpPr/>
          <p:nvPr/>
        </p:nvSpPr>
        <p:spPr>
          <a:xfrm>
            <a:off x="622631" y="283494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椭圆 282"/>
          <p:cNvSpPr/>
          <p:nvPr/>
        </p:nvSpPr>
        <p:spPr>
          <a:xfrm>
            <a:off x="1226073" y="256252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椭圆 283"/>
          <p:cNvSpPr/>
          <p:nvPr/>
        </p:nvSpPr>
        <p:spPr>
          <a:xfrm>
            <a:off x="552835" y="3209833"/>
            <a:ext cx="64347" cy="65487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1" name="椭圆 290"/>
          <p:cNvSpPr/>
          <p:nvPr/>
        </p:nvSpPr>
        <p:spPr>
          <a:xfrm>
            <a:off x="243765" y="30147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椭圆 291"/>
          <p:cNvSpPr/>
          <p:nvPr/>
        </p:nvSpPr>
        <p:spPr>
          <a:xfrm>
            <a:off x="834224" y="115450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3" name="椭圆 292"/>
          <p:cNvSpPr/>
          <p:nvPr/>
        </p:nvSpPr>
        <p:spPr>
          <a:xfrm>
            <a:off x="649261" y="689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4" name="椭圆 293"/>
          <p:cNvSpPr/>
          <p:nvPr/>
        </p:nvSpPr>
        <p:spPr>
          <a:xfrm>
            <a:off x="799623" y="12376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5" name="椭圆 294"/>
          <p:cNvSpPr/>
          <p:nvPr/>
        </p:nvSpPr>
        <p:spPr>
          <a:xfrm>
            <a:off x="258391" y="1191043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6" name="椭圆 295"/>
          <p:cNvSpPr/>
          <p:nvPr/>
        </p:nvSpPr>
        <p:spPr>
          <a:xfrm>
            <a:off x="11054813" y="16424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7" name="椭圆 296"/>
          <p:cNvSpPr/>
          <p:nvPr/>
        </p:nvSpPr>
        <p:spPr>
          <a:xfrm>
            <a:off x="11460309" y="20308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椭圆 297"/>
          <p:cNvSpPr/>
          <p:nvPr/>
        </p:nvSpPr>
        <p:spPr>
          <a:xfrm>
            <a:off x="11610671" y="14646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十字星 298"/>
          <p:cNvSpPr/>
          <p:nvPr/>
        </p:nvSpPr>
        <p:spPr>
          <a:xfrm rot="18653404">
            <a:off x="10963323" y="12651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椭圆 299"/>
          <p:cNvSpPr/>
          <p:nvPr/>
        </p:nvSpPr>
        <p:spPr>
          <a:xfrm>
            <a:off x="11075461" y="7599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椭圆 300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椭圆 301"/>
          <p:cNvSpPr/>
          <p:nvPr/>
        </p:nvSpPr>
        <p:spPr>
          <a:xfrm>
            <a:off x="7789343" y="193539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椭圆 302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4" name="椭圆 303"/>
          <p:cNvSpPr/>
          <p:nvPr/>
        </p:nvSpPr>
        <p:spPr>
          <a:xfrm>
            <a:off x="6715042" y="110284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椭圆 304"/>
          <p:cNvSpPr/>
          <p:nvPr/>
        </p:nvSpPr>
        <p:spPr>
          <a:xfrm>
            <a:off x="3554086" y="15336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椭圆 305"/>
          <p:cNvSpPr/>
          <p:nvPr/>
        </p:nvSpPr>
        <p:spPr>
          <a:xfrm>
            <a:off x="417096" y="4550627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" name="椭圆 306"/>
          <p:cNvSpPr/>
          <p:nvPr/>
        </p:nvSpPr>
        <p:spPr>
          <a:xfrm>
            <a:off x="395233" y="51887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椭圆 307"/>
          <p:cNvSpPr/>
          <p:nvPr/>
        </p:nvSpPr>
        <p:spPr>
          <a:xfrm>
            <a:off x="11941967" y="445138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椭圆 308"/>
          <p:cNvSpPr/>
          <p:nvPr/>
        </p:nvSpPr>
        <p:spPr>
          <a:xfrm>
            <a:off x="10824221" y="23625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0" name="椭圆 309"/>
          <p:cNvSpPr/>
          <p:nvPr/>
        </p:nvSpPr>
        <p:spPr>
          <a:xfrm>
            <a:off x="10842130" y="25806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1" name="椭圆 310"/>
          <p:cNvSpPr/>
          <p:nvPr/>
        </p:nvSpPr>
        <p:spPr>
          <a:xfrm flipV="1">
            <a:off x="11342920" y="51136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2" name="椭圆 311"/>
          <p:cNvSpPr/>
          <p:nvPr/>
        </p:nvSpPr>
        <p:spPr>
          <a:xfrm>
            <a:off x="11456890" y="4479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3" name="椭圆 312"/>
          <p:cNvSpPr/>
          <p:nvPr/>
        </p:nvSpPr>
        <p:spPr>
          <a:xfrm>
            <a:off x="11474799" y="46976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4" name="椭圆 313"/>
          <p:cNvSpPr/>
          <p:nvPr/>
        </p:nvSpPr>
        <p:spPr>
          <a:xfrm>
            <a:off x="11776086" y="2792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5" name="椭圆 314"/>
          <p:cNvSpPr/>
          <p:nvPr/>
        </p:nvSpPr>
        <p:spPr>
          <a:xfrm>
            <a:off x="11950546" y="54935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6" name="椭圆 315"/>
          <p:cNvSpPr/>
          <p:nvPr/>
        </p:nvSpPr>
        <p:spPr>
          <a:xfrm>
            <a:off x="12251833" y="35884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椭圆 316"/>
          <p:cNvSpPr/>
          <p:nvPr/>
        </p:nvSpPr>
        <p:spPr>
          <a:xfrm flipH="1" flipV="1">
            <a:off x="11662654" y="72163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8" name="椭圆 317"/>
          <p:cNvSpPr/>
          <p:nvPr/>
        </p:nvSpPr>
        <p:spPr>
          <a:xfrm flipH="1">
            <a:off x="8716706" y="3909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椭圆 318"/>
          <p:cNvSpPr/>
          <p:nvPr/>
        </p:nvSpPr>
        <p:spPr>
          <a:xfrm>
            <a:off x="10821589" y="65334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0" name="椭圆 319"/>
          <p:cNvSpPr/>
          <p:nvPr/>
        </p:nvSpPr>
        <p:spPr>
          <a:xfrm>
            <a:off x="11865235" y="66725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1" name="椭圆 320"/>
          <p:cNvSpPr/>
          <p:nvPr/>
        </p:nvSpPr>
        <p:spPr>
          <a:xfrm>
            <a:off x="11290191" y="61728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2" name="椭圆 321"/>
          <p:cNvSpPr/>
          <p:nvPr/>
        </p:nvSpPr>
        <p:spPr>
          <a:xfrm>
            <a:off x="11244472" y="65271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3" name="椭圆 322"/>
          <p:cNvSpPr/>
          <p:nvPr/>
        </p:nvSpPr>
        <p:spPr>
          <a:xfrm>
            <a:off x="10169866" y="64416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4" name="椭圆 323"/>
          <p:cNvSpPr/>
          <p:nvPr/>
        </p:nvSpPr>
        <p:spPr>
          <a:xfrm>
            <a:off x="11944996" y="63832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5" name="十字星 324"/>
          <p:cNvSpPr/>
          <p:nvPr/>
        </p:nvSpPr>
        <p:spPr>
          <a:xfrm rot="18653404">
            <a:off x="1613989" y="2382861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7" name="十字星 326"/>
          <p:cNvSpPr/>
          <p:nvPr/>
        </p:nvSpPr>
        <p:spPr>
          <a:xfrm rot="18653404">
            <a:off x="9788259" y="3461662"/>
            <a:ext cx="257504" cy="327339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8" name="六角星 201"/>
          <p:cNvSpPr/>
          <p:nvPr/>
        </p:nvSpPr>
        <p:spPr>
          <a:xfrm>
            <a:off x="10031300" y="4794062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9" name="十字星 328"/>
          <p:cNvSpPr/>
          <p:nvPr/>
        </p:nvSpPr>
        <p:spPr>
          <a:xfrm rot="18653404">
            <a:off x="2899598" y="63391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0" name="六角星 201"/>
          <p:cNvSpPr/>
          <p:nvPr/>
        </p:nvSpPr>
        <p:spPr>
          <a:xfrm>
            <a:off x="1491687" y="4414012"/>
            <a:ext cx="265372" cy="251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1" name="六角星 201"/>
          <p:cNvSpPr/>
          <p:nvPr/>
        </p:nvSpPr>
        <p:spPr>
          <a:xfrm>
            <a:off x="1537868" y="656832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2" name="六角星 201"/>
          <p:cNvSpPr/>
          <p:nvPr/>
        </p:nvSpPr>
        <p:spPr>
          <a:xfrm>
            <a:off x="9920415" y="1251855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3" name="十字星 332"/>
          <p:cNvSpPr/>
          <p:nvPr/>
        </p:nvSpPr>
        <p:spPr>
          <a:xfrm rot="18653404">
            <a:off x="8590502" y="333410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4" name="六角星 201"/>
          <p:cNvSpPr/>
          <p:nvPr/>
        </p:nvSpPr>
        <p:spPr>
          <a:xfrm>
            <a:off x="9367572" y="567130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5" name="六角星 201"/>
          <p:cNvSpPr/>
          <p:nvPr/>
        </p:nvSpPr>
        <p:spPr>
          <a:xfrm>
            <a:off x="9220223" y="4143384"/>
            <a:ext cx="163515" cy="155040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6" name="十字星 335"/>
          <p:cNvSpPr/>
          <p:nvPr/>
        </p:nvSpPr>
        <p:spPr>
          <a:xfrm rot="18653404">
            <a:off x="5467873" y="810149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7" name="六角星 201"/>
          <p:cNvSpPr/>
          <p:nvPr/>
        </p:nvSpPr>
        <p:spPr>
          <a:xfrm>
            <a:off x="7198295" y="398410"/>
            <a:ext cx="165447" cy="15687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8" name="六角星 201"/>
          <p:cNvSpPr/>
          <p:nvPr/>
        </p:nvSpPr>
        <p:spPr>
          <a:xfrm>
            <a:off x="5810531" y="223569"/>
            <a:ext cx="158157" cy="14996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9" name="六角星 201"/>
          <p:cNvSpPr/>
          <p:nvPr/>
        </p:nvSpPr>
        <p:spPr>
          <a:xfrm>
            <a:off x="9648625" y="2108349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六角星 201"/>
          <p:cNvSpPr/>
          <p:nvPr/>
        </p:nvSpPr>
        <p:spPr>
          <a:xfrm>
            <a:off x="8330654" y="5725626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十字星 340"/>
          <p:cNvSpPr/>
          <p:nvPr/>
        </p:nvSpPr>
        <p:spPr>
          <a:xfrm rot="18653404">
            <a:off x="3438887" y="3308203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" name="六角星 201"/>
          <p:cNvSpPr/>
          <p:nvPr/>
        </p:nvSpPr>
        <p:spPr>
          <a:xfrm>
            <a:off x="9304779" y="2996952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3" name="六角星 201"/>
          <p:cNvSpPr/>
          <p:nvPr/>
        </p:nvSpPr>
        <p:spPr>
          <a:xfrm>
            <a:off x="2969757" y="846178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4" name="六角星 201"/>
          <p:cNvSpPr/>
          <p:nvPr/>
        </p:nvSpPr>
        <p:spPr>
          <a:xfrm>
            <a:off x="7723050" y="6486164"/>
            <a:ext cx="151851" cy="14398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5" name="六角星 201"/>
          <p:cNvSpPr/>
          <p:nvPr/>
        </p:nvSpPr>
        <p:spPr>
          <a:xfrm>
            <a:off x="1528607" y="6357237"/>
            <a:ext cx="182810" cy="173336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6" name="六角星 201"/>
          <p:cNvSpPr/>
          <p:nvPr/>
        </p:nvSpPr>
        <p:spPr>
          <a:xfrm>
            <a:off x="363672" y="5767219"/>
            <a:ext cx="265372" cy="251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9" name="六角星 201"/>
          <p:cNvSpPr/>
          <p:nvPr/>
        </p:nvSpPr>
        <p:spPr>
          <a:xfrm>
            <a:off x="6510373" y="6052218"/>
            <a:ext cx="233251" cy="221162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" name="六角星 201"/>
          <p:cNvSpPr/>
          <p:nvPr/>
        </p:nvSpPr>
        <p:spPr>
          <a:xfrm>
            <a:off x="11670919" y="3626250"/>
            <a:ext cx="154634" cy="146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" name="六角星 201"/>
          <p:cNvSpPr/>
          <p:nvPr/>
        </p:nvSpPr>
        <p:spPr>
          <a:xfrm>
            <a:off x="11620964" y="2238631"/>
            <a:ext cx="158157" cy="149961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" name="六角星 201"/>
          <p:cNvSpPr/>
          <p:nvPr/>
        </p:nvSpPr>
        <p:spPr>
          <a:xfrm>
            <a:off x="17481352" y="5641312"/>
            <a:ext cx="154634" cy="146619"/>
          </a:xfrm>
          <a:custGeom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-1" fmla="*/ 0 w 1682332"/>
              <a:gd name="connsiteY0-2" fmla="*/ 289719 h 1768475"/>
              <a:gd name="connsiteX1-3" fmla="*/ 696851 w 1682332"/>
              <a:gd name="connsiteY1-4" fmla="*/ 528934 h 1768475"/>
              <a:gd name="connsiteX2-5" fmla="*/ 876091 w 1682332"/>
              <a:gd name="connsiteY2-6" fmla="*/ 0 h 1768475"/>
              <a:gd name="connsiteX3-7" fmla="*/ 985481 w 1682332"/>
              <a:gd name="connsiteY3-8" fmla="*/ 528934 h 1768475"/>
              <a:gd name="connsiteX4-9" fmla="*/ 1682332 w 1682332"/>
              <a:gd name="connsiteY4-10" fmla="*/ 289719 h 1768475"/>
              <a:gd name="connsiteX5-11" fmla="*/ 1129796 w 1682332"/>
              <a:gd name="connsiteY5-12" fmla="*/ 782638 h 1768475"/>
              <a:gd name="connsiteX6-13" fmla="*/ 1682332 w 1682332"/>
              <a:gd name="connsiteY6-14" fmla="*/ 1275556 h 1768475"/>
              <a:gd name="connsiteX7-15" fmla="*/ 985481 w 1682332"/>
              <a:gd name="connsiteY7-16" fmla="*/ 1036341 h 1768475"/>
              <a:gd name="connsiteX8-17" fmla="*/ 841166 w 1682332"/>
              <a:gd name="connsiteY8-18" fmla="*/ 1768475 h 1768475"/>
              <a:gd name="connsiteX9-19" fmla="*/ 696851 w 1682332"/>
              <a:gd name="connsiteY9-20" fmla="*/ 1036341 h 1768475"/>
              <a:gd name="connsiteX10-21" fmla="*/ 0 w 1682332"/>
              <a:gd name="connsiteY10-22" fmla="*/ 1275556 h 1768475"/>
              <a:gd name="connsiteX11-23" fmla="*/ 552536 w 1682332"/>
              <a:gd name="connsiteY11-24" fmla="*/ 782638 h 1768475"/>
              <a:gd name="connsiteX12-25" fmla="*/ 0 w 1682332"/>
              <a:gd name="connsiteY12-26" fmla="*/ 289719 h 1768475"/>
              <a:gd name="connsiteX0-27" fmla="*/ 0 w 1682332"/>
              <a:gd name="connsiteY0-28" fmla="*/ 289719 h 1768475"/>
              <a:gd name="connsiteX1-29" fmla="*/ 696851 w 1682332"/>
              <a:gd name="connsiteY1-30" fmla="*/ 528934 h 1768475"/>
              <a:gd name="connsiteX2-31" fmla="*/ 876091 w 1682332"/>
              <a:gd name="connsiteY2-32" fmla="*/ 0 h 1768475"/>
              <a:gd name="connsiteX3-33" fmla="*/ 985481 w 1682332"/>
              <a:gd name="connsiteY3-34" fmla="*/ 528934 h 1768475"/>
              <a:gd name="connsiteX4-35" fmla="*/ 1682332 w 1682332"/>
              <a:gd name="connsiteY4-36" fmla="*/ 289719 h 1768475"/>
              <a:gd name="connsiteX5-37" fmla="*/ 1129796 w 1682332"/>
              <a:gd name="connsiteY5-38" fmla="*/ 782638 h 1768475"/>
              <a:gd name="connsiteX6-39" fmla="*/ 1682332 w 1682332"/>
              <a:gd name="connsiteY6-40" fmla="*/ 1275556 h 1768475"/>
              <a:gd name="connsiteX7-41" fmla="*/ 985481 w 1682332"/>
              <a:gd name="connsiteY7-42" fmla="*/ 1036341 h 1768475"/>
              <a:gd name="connsiteX8-43" fmla="*/ 841166 w 1682332"/>
              <a:gd name="connsiteY8-44" fmla="*/ 1768475 h 1768475"/>
              <a:gd name="connsiteX9-45" fmla="*/ 696851 w 1682332"/>
              <a:gd name="connsiteY9-46" fmla="*/ 1036341 h 1768475"/>
              <a:gd name="connsiteX10-47" fmla="*/ 107950 w 1682332"/>
              <a:gd name="connsiteY10-48" fmla="*/ 1351756 h 1768475"/>
              <a:gd name="connsiteX11-49" fmla="*/ 552536 w 1682332"/>
              <a:gd name="connsiteY11-50" fmla="*/ 782638 h 1768475"/>
              <a:gd name="connsiteX12-51" fmla="*/ 0 w 1682332"/>
              <a:gd name="connsiteY12-52" fmla="*/ 289719 h 1768475"/>
              <a:gd name="connsiteX0-53" fmla="*/ 0 w 1682332"/>
              <a:gd name="connsiteY0-54" fmla="*/ 289719 h 1565275"/>
              <a:gd name="connsiteX1-55" fmla="*/ 696851 w 1682332"/>
              <a:gd name="connsiteY1-56" fmla="*/ 528934 h 1565275"/>
              <a:gd name="connsiteX2-57" fmla="*/ 876091 w 1682332"/>
              <a:gd name="connsiteY2-58" fmla="*/ 0 h 1565275"/>
              <a:gd name="connsiteX3-59" fmla="*/ 985481 w 1682332"/>
              <a:gd name="connsiteY3-60" fmla="*/ 528934 h 1565275"/>
              <a:gd name="connsiteX4-61" fmla="*/ 1682332 w 1682332"/>
              <a:gd name="connsiteY4-62" fmla="*/ 289719 h 1565275"/>
              <a:gd name="connsiteX5-63" fmla="*/ 1129796 w 1682332"/>
              <a:gd name="connsiteY5-64" fmla="*/ 782638 h 1565275"/>
              <a:gd name="connsiteX6-65" fmla="*/ 1682332 w 1682332"/>
              <a:gd name="connsiteY6-66" fmla="*/ 1275556 h 1565275"/>
              <a:gd name="connsiteX7-67" fmla="*/ 985481 w 1682332"/>
              <a:gd name="connsiteY7-68" fmla="*/ 1036341 h 1565275"/>
              <a:gd name="connsiteX8-69" fmla="*/ 895141 w 1682332"/>
              <a:gd name="connsiteY8-70" fmla="*/ 1565275 h 1565275"/>
              <a:gd name="connsiteX9-71" fmla="*/ 696851 w 1682332"/>
              <a:gd name="connsiteY9-72" fmla="*/ 1036341 h 1565275"/>
              <a:gd name="connsiteX10-73" fmla="*/ 107950 w 1682332"/>
              <a:gd name="connsiteY10-74" fmla="*/ 1351756 h 1565275"/>
              <a:gd name="connsiteX11-75" fmla="*/ 552536 w 1682332"/>
              <a:gd name="connsiteY11-76" fmla="*/ 782638 h 1565275"/>
              <a:gd name="connsiteX12-77" fmla="*/ 0 w 1682332"/>
              <a:gd name="connsiteY12-78" fmla="*/ 289719 h 1565275"/>
              <a:gd name="connsiteX0-79" fmla="*/ 0 w 1771232"/>
              <a:gd name="connsiteY0-80" fmla="*/ 289719 h 1565275"/>
              <a:gd name="connsiteX1-81" fmla="*/ 696851 w 1771232"/>
              <a:gd name="connsiteY1-82" fmla="*/ 528934 h 1565275"/>
              <a:gd name="connsiteX2-83" fmla="*/ 876091 w 1771232"/>
              <a:gd name="connsiteY2-84" fmla="*/ 0 h 1565275"/>
              <a:gd name="connsiteX3-85" fmla="*/ 985481 w 1771232"/>
              <a:gd name="connsiteY3-86" fmla="*/ 528934 h 1565275"/>
              <a:gd name="connsiteX4-87" fmla="*/ 1682332 w 1771232"/>
              <a:gd name="connsiteY4-88" fmla="*/ 289719 h 1565275"/>
              <a:gd name="connsiteX5-89" fmla="*/ 1129796 w 1771232"/>
              <a:gd name="connsiteY5-90" fmla="*/ 782638 h 1565275"/>
              <a:gd name="connsiteX6-91" fmla="*/ 1771232 w 1771232"/>
              <a:gd name="connsiteY6-92" fmla="*/ 1399381 h 1565275"/>
              <a:gd name="connsiteX7-93" fmla="*/ 985481 w 1771232"/>
              <a:gd name="connsiteY7-94" fmla="*/ 1036341 h 1565275"/>
              <a:gd name="connsiteX8-95" fmla="*/ 895141 w 1771232"/>
              <a:gd name="connsiteY8-96" fmla="*/ 1565275 h 1565275"/>
              <a:gd name="connsiteX9-97" fmla="*/ 696851 w 1771232"/>
              <a:gd name="connsiteY9-98" fmla="*/ 1036341 h 1565275"/>
              <a:gd name="connsiteX10-99" fmla="*/ 107950 w 1771232"/>
              <a:gd name="connsiteY10-100" fmla="*/ 1351756 h 1565275"/>
              <a:gd name="connsiteX11-101" fmla="*/ 552536 w 1771232"/>
              <a:gd name="connsiteY11-102" fmla="*/ 782638 h 1565275"/>
              <a:gd name="connsiteX12-103" fmla="*/ 0 w 1771232"/>
              <a:gd name="connsiteY12-104" fmla="*/ 289719 h 1565275"/>
              <a:gd name="connsiteX0-105" fmla="*/ 0 w 1736307"/>
              <a:gd name="connsiteY0-106" fmla="*/ 184944 h 1565275"/>
              <a:gd name="connsiteX1-107" fmla="*/ 661926 w 1736307"/>
              <a:gd name="connsiteY1-108" fmla="*/ 528934 h 1565275"/>
              <a:gd name="connsiteX2-109" fmla="*/ 841166 w 1736307"/>
              <a:gd name="connsiteY2-110" fmla="*/ 0 h 1565275"/>
              <a:gd name="connsiteX3-111" fmla="*/ 950556 w 1736307"/>
              <a:gd name="connsiteY3-112" fmla="*/ 528934 h 1565275"/>
              <a:gd name="connsiteX4-113" fmla="*/ 1647407 w 1736307"/>
              <a:gd name="connsiteY4-114" fmla="*/ 289719 h 1565275"/>
              <a:gd name="connsiteX5-115" fmla="*/ 1094871 w 1736307"/>
              <a:gd name="connsiteY5-116" fmla="*/ 782638 h 1565275"/>
              <a:gd name="connsiteX6-117" fmla="*/ 1736307 w 1736307"/>
              <a:gd name="connsiteY6-118" fmla="*/ 1399381 h 1565275"/>
              <a:gd name="connsiteX7-119" fmla="*/ 950556 w 1736307"/>
              <a:gd name="connsiteY7-120" fmla="*/ 1036341 h 1565275"/>
              <a:gd name="connsiteX8-121" fmla="*/ 860216 w 1736307"/>
              <a:gd name="connsiteY8-122" fmla="*/ 1565275 h 1565275"/>
              <a:gd name="connsiteX9-123" fmla="*/ 661926 w 1736307"/>
              <a:gd name="connsiteY9-124" fmla="*/ 1036341 h 1565275"/>
              <a:gd name="connsiteX10-125" fmla="*/ 73025 w 1736307"/>
              <a:gd name="connsiteY10-126" fmla="*/ 1351756 h 1565275"/>
              <a:gd name="connsiteX11-127" fmla="*/ 517611 w 1736307"/>
              <a:gd name="connsiteY11-128" fmla="*/ 782638 h 1565275"/>
              <a:gd name="connsiteX12-129" fmla="*/ 0 w 1736307"/>
              <a:gd name="connsiteY12-130" fmla="*/ 184944 h 1565275"/>
              <a:gd name="connsiteX0-131" fmla="*/ 0 w 1736307"/>
              <a:gd name="connsiteY0-132" fmla="*/ 184944 h 1565275"/>
              <a:gd name="connsiteX1-133" fmla="*/ 661926 w 1736307"/>
              <a:gd name="connsiteY1-134" fmla="*/ 528934 h 1565275"/>
              <a:gd name="connsiteX2-135" fmla="*/ 841166 w 1736307"/>
              <a:gd name="connsiteY2-136" fmla="*/ 0 h 1565275"/>
              <a:gd name="connsiteX3-137" fmla="*/ 950556 w 1736307"/>
              <a:gd name="connsiteY3-138" fmla="*/ 528934 h 1565275"/>
              <a:gd name="connsiteX4-139" fmla="*/ 1361657 w 1736307"/>
              <a:gd name="connsiteY4-140" fmla="*/ 365919 h 1565275"/>
              <a:gd name="connsiteX5-141" fmla="*/ 1094871 w 1736307"/>
              <a:gd name="connsiteY5-142" fmla="*/ 782638 h 1565275"/>
              <a:gd name="connsiteX6-143" fmla="*/ 1736307 w 1736307"/>
              <a:gd name="connsiteY6-144" fmla="*/ 1399381 h 1565275"/>
              <a:gd name="connsiteX7-145" fmla="*/ 950556 w 1736307"/>
              <a:gd name="connsiteY7-146" fmla="*/ 1036341 h 1565275"/>
              <a:gd name="connsiteX8-147" fmla="*/ 860216 w 1736307"/>
              <a:gd name="connsiteY8-148" fmla="*/ 1565275 h 1565275"/>
              <a:gd name="connsiteX9-149" fmla="*/ 661926 w 1736307"/>
              <a:gd name="connsiteY9-150" fmla="*/ 1036341 h 1565275"/>
              <a:gd name="connsiteX10-151" fmla="*/ 73025 w 1736307"/>
              <a:gd name="connsiteY10-152" fmla="*/ 1351756 h 1565275"/>
              <a:gd name="connsiteX11-153" fmla="*/ 517611 w 1736307"/>
              <a:gd name="connsiteY11-154" fmla="*/ 782638 h 1565275"/>
              <a:gd name="connsiteX12-155" fmla="*/ 0 w 1736307"/>
              <a:gd name="connsiteY12-156" fmla="*/ 184944 h 156527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" name="文本框 354"/>
          <p:cNvSpPr txBox="1"/>
          <p:nvPr/>
        </p:nvSpPr>
        <p:spPr>
          <a:xfrm>
            <a:off x="6466680" y="4715118"/>
            <a:ext cx="46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3200">
              <a:solidFill>
                <a:srgbClr val="13A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>
              <a:solidFill>
                <a:srgbClr val="13A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6" name="椭圆 355"/>
          <p:cNvSpPr/>
          <p:nvPr/>
        </p:nvSpPr>
        <p:spPr>
          <a:xfrm>
            <a:off x="85341" y="-973341"/>
            <a:ext cx="653142" cy="653142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" name="椭圆 356"/>
          <p:cNvSpPr/>
          <p:nvPr/>
        </p:nvSpPr>
        <p:spPr>
          <a:xfrm>
            <a:off x="2767974" y="-973341"/>
            <a:ext cx="653142" cy="653142"/>
          </a:xfrm>
          <a:prstGeom prst="ellipse">
            <a:avLst/>
          </a:prstGeom>
          <a:solidFill>
            <a:srgbClr val="E4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" name="椭圆 357"/>
          <p:cNvSpPr/>
          <p:nvPr/>
        </p:nvSpPr>
        <p:spPr>
          <a:xfrm>
            <a:off x="5450607" y="-973341"/>
            <a:ext cx="653142" cy="653142"/>
          </a:xfrm>
          <a:prstGeom prst="ellipse">
            <a:avLst/>
          </a:prstGeom>
          <a:solidFill>
            <a:srgbClr val="EA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705491" y="953198"/>
            <a:ext cx="4403046" cy="5178687"/>
            <a:chOff x="3705491" y="953198"/>
            <a:chExt cx="4403046" cy="5178687"/>
          </a:xfrm>
        </p:grpSpPr>
        <p:grpSp>
          <p:nvGrpSpPr>
            <p:cNvPr id="177" name="组合 176"/>
            <p:cNvGrpSpPr/>
            <p:nvPr/>
          </p:nvGrpSpPr>
          <p:grpSpPr>
            <a:xfrm>
              <a:off x="3705491" y="953198"/>
              <a:ext cx="4403046" cy="5178687"/>
              <a:chOff x="5481310" y="147413"/>
              <a:chExt cx="1557412" cy="1831766"/>
            </a:xfrm>
          </p:grpSpPr>
          <p:grpSp>
            <p:nvGrpSpPr>
              <p:cNvPr id="178" name="组合 177"/>
              <p:cNvGrpSpPr/>
              <p:nvPr/>
            </p:nvGrpSpPr>
            <p:grpSpPr>
              <a:xfrm>
                <a:off x="5481310" y="147413"/>
                <a:ext cx="1557412" cy="1831766"/>
                <a:chOff x="2497520" y="-83496"/>
                <a:chExt cx="4045348" cy="4675140"/>
              </a:xfrm>
            </p:grpSpPr>
            <p:sp>
              <p:nvSpPr>
                <p:cNvPr id="187" name="椭圆 186"/>
                <p:cNvSpPr/>
                <p:nvPr/>
              </p:nvSpPr>
              <p:spPr>
                <a:xfrm>
                  <a:off x="3169533" y="983866"/>
                  <a:ext cx="2540416" cy="2540416"/>
                </a:xfrm>
                <a:prstGeom prst="ellipse">
                  <a:avLst/>
                </a:prstGeom>
                <a:solidFill>
                  <a:srgbClr val="13A9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椭圆 187"/>
                <p:cNvSpPr/>
                <p:nvPr/>
              </p:nvSpPr>
              <p:spPr>
                <a:xfrm rot="19835776">
                  <a:off x="2497520" y="1428867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C40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椭圆 188"/>
                <p:cNvSpPr/>
                <p:nvPr/>
              </p:nvSpPr>
              <p:spPr>
                <a:xfrm rot="18406388">
                  <a:off x="2465244" y="1584760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FD4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0" name="椭圆 189"/>
                <p:cNvSpPr/>
                <p:nvPr/>
              </p:nvSpPr>
              <p:spPr>
                <a:xfrm rot="18394004">
                  <a:off x="2167881" y="1474596"/>
                  <a:ext cx="4675140" cy="1558956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9" name="椭圆 178"/>
              <p:cNvSpPr/>
              <p:nvPr/>
            </p:nvSpPr>
            <p:spPr>
              <a:xfrm>
                <a:off x="5691977" y="1558796"/>
                <a:ext cx="172310" cy="175359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6655367" y="369917"/>
                <a:ext cx="112756" cy="114752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>
                <a:off x="6811590" y="374110"/>
                <a:ext cx="70814" cy="7206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3" name="椭圆 182"/>
              <p:cNvSpPr/>
              <p:nvPr/>
            </p:nvSpPr>
            <p:spPr>
              <a:xfrm>
                <a:off x="5603598" y="1154338"/>
                <a:ext cx="70814" cy="7206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6783673" y="798077"/>
                <a:ext cx="109926" cy="111871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5235511" y="2309101"/>
              <a:ext cx="1250662" cy="22467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0">
                  <a:solidFill>
                    <a:srgbClr val="292542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2</a:t>
              </a:r>
              <a:endParaRPr lang="zh-CN" altLang="en-US" sz="14000">
                <a:solidFill>
                  <a:srgbClr val="292542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rgbClr val="1C1831">
                <a:lumMod val="95000"/>
                <a:lumOff val="5000"/>
                <a:alpha val="95000"/>
              </a:srgbClr>
            </a:gs>
            <a:gs pos="53000">
              <a:srgbClr val="1C1831">
                <a:lumMod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644989" y="274847"/>
            <a:ext cx="1146681" cy="1166998"/>
            <a:chOff x="3705491" y="1288620"/>
            <a:chExt cx="4403046" cy="4481061"/>
          </a:xfrm>
        </p:grpSpPr>
        <p:grpSp>
          <p:nvGrpSpPr>
            <p:cNvPr id="3" name="组合 2"/>
            <p:cNvGrpSpPr/>
            <p:nvPr/>
          </p:nvGrpSpPr>
          <p:grpSpPr>
            <a:xfrm>
              <a:off x="3705491" y="1288620"/>
              <a:ext cx="4403046" cy="4481061"/>
              <a:chOff x="5481310" y="266056"/>
              <a:chExt cx="1557412" cy="158500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481310" y="266056"/>
                <a:ext cx="1557412" cy="1585007"/>
                <a:chOff x="2497520" y="219311"/>
                <a:chExt cx="4045348" cy="404534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3169534" y="983865"/>
                  <a:ext cx="2540416" cy="2540415"/>
                </a:xfrm>
                <a:prstGeom prst="ellipse">
                  <a:avLst/>
                </a:prstGeom>
                <a:solidFill>
                  <a:srgbClr val="13A9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 rot="19835776">
                  <a:off x="2497520" y="1428867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C40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 rot="18406388">
                  <a:off x="2465244" y="1584760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FD4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" name="椭圆 5"/>
              <p:cNvSpPr/>
              <p:nvPr/>
            </p:nvSpPr>
            <p:spPr>
              <a:xfrm>
                <a:off x="5691977" y="1558796"/>
                <a:ext cx="172310" cy="175359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6655367" y="369917"/>
                <a:ext cx="112756" cy="114752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5603598" y="1154338"/>
                <a:ext cx="70814" cy="7206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6783673" y="798077"/>
                <a:ext cx="109926" cy="111871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5267556" y="1921604"/>
              <a:ext cx="923753" cy="3072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600">
                  <a:solidFill>
                    <a:srgbClr val="292542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1</a:t>
              </a:r>
              <a:endParaRPr lang="zh-CN" altLang="en-US" sz="4600">
                <a:solidFill>
                  <a:srgbClr val="292542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791670" y="323224"/>
            <a:ext cx="46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3200">
              <a:solidFill>
                <a:srgbClr val="13A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>
              <a:solidFill>
                <a:srgbClr val="13A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55582" y="3349811"/>
            <a:ext cx="901700" cy="901700"/>
          </a:xfrm>
          <a:prstGeom prst="ellipse">
            <a:avLst/>
          </a:prstGeom>
          <a:noFill/>
          <a:ln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张海山锐谐体" panose="02000000000000000000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438650" y="2830788"/>
            <a:ext cx="147638" cy="474385"/>
          </a:xfrm>
          <a:prstGeom prst="line">
            <a:avLst/>
          </a:prstGeom>
          <a:ln>
            <a:solidFill>
              <a:srgbClr val="13A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39" idx="4"/>
          </p:cNvCxnSpPr>
          <p:nvPr/>
        </p:nvCxnSpPr>
        <p:spPr>
          <a:xfrm flipH="1">
            <a:off x="4768850" y="4305300"/>
            <a:ext cx="15353" cy="584198"/>
          </a:xfrm>
          <a:prstGeom prst="line">
            <a:avLst/>
          </a:prstGeom>
          <a:ln>
            <a:solidFill>
              <a:srgbClr val="13A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3572891" y="5422900"/>
            <a:ext cx="726229" cy="53974"/>
          </a:xfrm>
          <a:prstGeom prst="line">
            <a:avLst/>
          </a:prstGeom>
          <a:ln>
            <a:solidFill>
              <a:srgbClr val="13A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endCxn id="33" idx="5"/>
          </p:cNvCxnSpPr>
          <p:nvPr/>
        </p:nvCxnSpPr>
        <p:spPr>
          <a:xfrm flipH="1" flipV="1">
            <a:off x="2101190" y="5160768"/>
            <a:ext cx="636825" cy="208158"/>
          </a:xfrm>
          <a:prstGeom prst="line">
            <a:avLst/>
          </a:prstGeom>
          <a:ln>
            <a:solidFill>
              <a:srgbClr val="13A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endCxn id="48" idx="5"/>
          </p:cNvCxnSpPr>
          <p:nvPr/>
        </p:nvCxnSpPr>
        <p:spPr>
          <a:xfrm flipH="1" flipV="1">
            <a:off x="1104581" y="4050982"/>
            <a:ext cx="386667" cy="650496"/>
          </a:xfrm>
          <a:prstGeom prst="line">
            <a:avLst/>
          </a:prstGeom>
          <a:ln>
            <a:solidFill>
              <a:srgbClr val="13A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48" idx="7"/>
            <a:endCxn id="36" idx="3"/>
          </p:cNvCxnSpPr>
          <p:nvPr/>
        </p:nvCxnSpPr>
        <p:spPr>
          <a:xfrm flipV="1">
            <a:off x="1104581" y="2741230"/>
            <a:ext cx="807427" cy="980190"/>
          </a:xfrm>
          <a:prstGeom prst="line">
            <a:avLst/>
          </a:prstGeom>
          <a:ln>
            <a:solidFill>
              <a:srgbClr val="13A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45" idx="2"/>
          </p:cNvCxnSpPr>
          <p:nvPr/>
        </p:nvCxnSpPr>
        <p:spPr>
          <a:xfrm>
            <a:off x="2508739" y="2417267"/>
            <a:ext cx="1404158" cy="65584"/>
          </a:xfrm>
          <a:prstGeom prst="line">
            <a:avLst/>
          </a:prstGeom>
          <a:ln>
            <a:solidFill>
              <a:srgbClr val="13A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45" idx="3"/>
            <a:endCxn id="16" idx="7"/>
          </p:cNvCxnSpPr>
          <p:nvPr/>
        </p:nvCxnSpPr>
        <p:spPr>
          <a:xfrm flipH="1">
            <a:off x="3225231" y="2747768"/>
            <a:ext cx="796276" cy="734094"/>
          </a:xfrm>
          <a:prstGeom prst="line">
            <a:avLst/>
          </a:prstGeom>
          <a:ln>
            <a:solidFill>
              <a:srgbClr val="13A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2309824" y="2791916"/>
            <a:ext cx="390150" cy="621364"/>
          </a:xfrm>
          <a:prstGeom prst="line">
            <a:avLst/>
          </a:prstGeom>
          <a:ln>
            <a:solidFill>
              <a:srgbClr val="13A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6" idx="2"/>
            <a:endCxn id="48" idx="6"/>
          </p:cNvCxnSpPr>
          <p:nvPr/>
        </p:nvCxnSpPr>
        <p:spPr>
          <a:xfrm flipH="1">
            <a:off x="1172835" y="3800661"/>
            <a:ext cx="1282747" cy="85540"/>
          </a:xfrm>
          <a:prstGeom prst="line">
            <a:avLst/>
          </a:prstGeom>
          <a:ln>
            <a:solidFill>
              <a:srgbClr val="13A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6" idx="3"/>
            <a:endCxn id="33" idx="7"/>
          </p:cNvCxnSpPr>
          <p:nvPr/>
        </p:nvCxnSpPr>
        <p:spPr>
          <a:xfrm flipH="1">
            <a:off x="2101190" y="4119460"/>
            <a:ext cx="486443" cy="511473"/>
          </a:xfrm>
          <a:prstGeom prst="line">
            <a:avLst/>
          </a:prstGeom>
          <a:ln>
            <a:solidFill>
              <a:srgbClr val="13A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6" idx="4"/>
            <a:endCxn id="42" idx="0"/>
          </p:cNvCxnSpPr>
          <p:nvPr/>
        </p:nvCxnSpPr>
        <p:spPr>
          <a:xfrm>
            <a:off x="2906432" y="4251511"/>
            <a:ext cx="267363" cy="637987"/>
          </a:xfrm>
          <a:prstGeom prst="line">
            <a:avLst/>
          </a:prstGeom>
          <a:ln>
            <a:solidFill>
              <a:srgbClr val="13A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16" idx="6"/>
            <a:endCxn id="39" idx="2"/>
          </p:cNvCxnSpPr>
          <p:nvPr/>
        </p:nvCxnSpPr>
        <p:spPr>
          <a:xfrm flipV="1">
            <a:off x="3357282" y="3799860"/>
            <a:ext cx="926430" cy="801"/>
          </a:xfrm>
          <a:prstGeom prst="line">
            <a:avLst/>
          </a:prstGeom>
          <a:ln>
            <a:solidFill>
              <a:srgbClr val="13A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16" idx="5"/>
            <a:endCxn id="51" idx="1"/>
          </p:cNvCxnSpPr>
          <p:nvPr/>
        </p:nvCxnSpPr>
        <p:spPr>
          <a:xfrm>
            <a:off x="3225231" y="4119460"/>
            <a:ext cx="1167093" cy="879771"/>
          </a:xfrm>
          <a:prstGeom prst="line">
            <a:avLst/>
          </a:prstGeom>
          <a:ln>
            <a:solidFill>
              <a:srgbClr val="13A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1468164" y="4521201"/>
            <a:ext cx="741636" cy="749299"/>
          </a:xfrm>
          <a:prstGeom prst="ellipse">
            <a:avLst/>
          </a:prstGeom>
          <a:noFill/>
          <a:ln>
            <a:solidFill>
              <a:srgbClr val="E44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张海山锐谐体" panose="02000000000000000000" pitchFamily="2" charset="-122"/>
            </a:endParaRPr>
          </a:p>
        </p:txBody>
      </p:sp>
      <p:sp>
        <p:nvSpPr>
          <p:cNvPr id="34" name="Freeform 156"/>
          <p:cNvSpPr>
            <a:spLocks noEditPoints="1"/>
          </p:cNvSpPr>
          <p:nvPr/>
        </p:nvSpPr>
        <p:spPr bwMode="auto">
          <a:xfrm>
            <a:off x="1579079" y="4810636"/>
            <a:ext cx="538833" cy="224672"/>
          </a:xfrm>
          <a:custGeom>
            <a:gdLst>
              <a:gd name="T0" fmla="*/ 315 w 377"/>
              <a:gd name="T1" fmla="*/ 156 h 156"/>
              <a:gd name="T2" fmla="*/ 61 w 377"/>
              <a:gd name="T3" fmla="*/ 156 h 156"/>
              <a:gd name="T4" fmla="*/ 61 w 377"/>
              <a:gd name="T5" fmla="*/ 141 h 156"/>
              <a:gd name="T6" fmla="*/ 315 w 377"/>
              <a:gd name="T7" fmla="*/ 141 h 156"/>
              <a:gd name="T8" fmla="*/ 315 w 377"/>
              <a:gd name="T9" fmla="*/ 156 h 156"/>
              <a:gd name="T10" fmla="*/ 113 w 377"/>
              <a:gd name="T11" fmla="*/ 56 h 156"/>
              <a:gd name="T12" fmla="*/ 118 w 377"/>
              <a:gd name="T13" fmla="*/ 61 h 156"/>
              <a:gd name="T14" fmla="*/ 211 w 377"/>
              <a:gd name="T15" fmla="*/ 24 h 156"/>
              <a:gd name="T16" fmla="*/ 160 w 377"/>
              <a:gd name="T17" fmla="*/ 17 h 156"/>
              <a:gd name="T18" fmla="*/ 65 w 377"/>
              <a:gd name="T19" fmla="*/ 5 h 156"/>
              <a:gd name="T20" fmla="*/ 49 w 377"/>
              <a:gd name="T21" fmla="*/ 7 h 156"/>
              <a:gd name="T22" fmla="*/ 32 w 377"/>
              <a:gd name="T23" fmla="*/ 15 h 156"/>
              <a:gd name="T24" fmla="*/ 23 w 377"/>
              <a:gd name="T25" fmla="*/ 20 h 156"/>
              <a:gd name="T26" fmla="*/ 33 w 377"/>
              <a:gd name="T27" fmla="*/ 24 h 156"/>
              <a:gd name="T28" fmla="*/ 113 w 377"/>
              <a:gd name="T29" fmla="*/ 56 h 156"/>
              <a:gd name="T30" fmla="*/ 374 w 377"/>
              <a:gd name="T31" fmla="*/ 15 h 156"/>
              <a:gd name="T32" fmla="*/ 331 w 377"/>
              <a:gd name="T33" fmla="*/ 0 h 156"/>
              <a:gd name="T34" fmla="*/ 328 w 377"/>
              <a:gd name="T35" fmla="*/ 0 h 156"/>
              <a:gd name="T36" fmla="*/ 92 w 377"/>
              <a:gd name="T37" fmla="*/ 84 h 156"/>
              <a:gd name="T38" fmla="*/ 83 w 377"/>
              <a:gd name="T39" fmla="*/ 81 h 156"/>
              <a:gd name="T40" fmla="*/ 27 w 377"/>
              <a:gd name="T41" fmla="*/ 64 h 156"/>
              <a:gd name="T42" fmla="*/ 17 w 377"/>
              <a:gd name="T43" fmla="*/ 66 h 156"/>
              <a:gd name="T44" fmla="*/ 17 w 377"/>
              <a:gd name="T45" fmla="*/ 66 h 156"/>
              <a:gd name="T46" fmla="*/ 0 w 377"/>
              <a:gd name="T47" fmla="*/ 74 h 156"/>
              <a:gd name="T48" fmla="*/ 60 w 377"/>
              <a:gd name="T49" fmla="*/ 116 h 156"/>
              <a:gd name="T50" fmla="*/ 91 w 377"/>
              <a:gd name="T51" fmla="*/ 115 h 156"/>
              <a:gd name="T52" fmla="*/ 208 w 377"/>
              <a:gd name="T53" fmla="*/ 94 h 156"/>
              <a:gd name="T54" fmla="*/ 299 w 377"/>
              <a:gd name="T55" fmla="*/ 61 h 156"/>
              <a:gd name="T56" fmla="*/ 374 w 377"/>
              <a:gd name="T57" fmla="*/ 15 h 1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7" h="156">
                <a:moveTo>
                  <a:pt x="315" y="156"/>
                </a:moveTo>
                <a:cubicBezTo>
                  <a:pt x="61" y="156"/>
                  <a:pt x="61" y="156"/>
                  <a:pt x="61" y="156"/>
                </a:cubicBezTo>
                <a:cubicBezTo>
                  <a:pt x="61" y="141"/>
                  <a:pt x="61" y="141"/>
                  <a:pt x="61" y="141"/>
                </a:cubicBezTo>
                <a:cubicBezTo>
                  <a:pt x="315" y="141"/>
                  <a:pt x="315" y="141"/>
                  <a:pt x="315" y="141"/>
                </a:cubicBezTo>
                <a:cubicBezTo>
                  <a:pt x="315" y="156"/>
                  <a:pt x="315" y="156"/>
                  <a:pt x="315" y="156"/>
                </a:cubicBezTo>
                <a:close/>
                <a:moveTo>
                  <a:pt x="113" y="56"/>
                </a:moveTo>
                <a:cubicBezTo>
                  <a:pt x="116" y="57"/>
                  <a:pt x="118" y="59"/>
                  <a:pt x="118" y="61"/>
                </a:cubicBezTo>
                <a:cubicBezTo>
                  <a:pt x="149" y="48"/>
                  <a:pt x="181" y="36"/>
                  <a:pt x="211" y="24"/>
                </a:cubicBezTo>
                <a:cubicBezTo>
                  <a:pt x="192" y="21"/>
                  <a:pt x="175" y="19"/>
                  <a:pt x="160" y="17"/>
                </a:cubicBezTo>
                <a:cubicBezTo>
                  <a:pt x="110" y="9"/>
                  <a:pt x="82" y="5"/>
                  <a:pt x="65" y="5"/>
                </a:cubicBezTo>
                <a:cubicBezTo>
                  <a:pt x="58" y="5"/>
                  <a:pt x="53" y="5"/>
                  <a:pt x="49" y="7"/>
                </a:cubicBezTo>
                <a:cubicBezTo>
                  <a:pt x="39" y="11"/>
                  <a:pt x="32" y="15"/>
                  <a:pt x="32" y="15"/>
                </a:cubicBezTo>
                <a:cubicBezTo>
                  <a:pt x="23" y="20"/>
                  <a:pt x="23" y="20"/>
                  <a:pt x="23" y="20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98" y="50"/>
                  <a:pt x="113" y="56"/>
                </a:cubicBezTo>
                <a:close/>
                <a:moveTo>
                  <a:pt x="374" y="15"/>
                </a:moveTo>
                <a:cubicBezTo>
                  <a:pt x="372" y="5"/>
                  <a:pt x="360" y="4"/>
                  <a:pt x="331" y="0"/>
                </a:cubicBezTo>
                <a:cubicBezTo>
                  <a:pt x="330" y="0"/>
                  <a:pt x="329" y="0"/>
                  <a:pt x="328" y="0"/>
                </a:cubicBezTo>
                <a:cubicBezTo>
                  <a:pt x="298" y="0"/>
                  <a:pt x="161" y="55"/>
                  <a:pt x="92" y="84"/>
                </a:cubicBezTo>
                <a:cubicBezTo>
                  <a:pt x="89" y="83"/>
                  <a:pt x="86" y="82"/>
                  <a:pt x="83" y="81"/>
                </a:cubicBezTo>
                <a:cubicBezTo>
                  <a:pt x="55" y="70"/>
                  <a:pt x="39" y="64"/>
                  <a:pt x="27" y="64"/>
                </a:cubicBezTo>
                <a:cubicBezTo>
                  <a:pt x="23" y="64"/>
                  <a:pt x="20" y="64"/>
                  <a:pt x="17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0" y="74"/>
                  <a:pt x="0" y="74"/>
                  <a:pt x="0" y="74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86" y="115"/>
                  <a:pt x="91" y="115"/>
                </a:cubicBezTo>
                <a:cubicBezTo>
                  <a:pt x="109" y="114"/>
                  <a:pt x="151" y="114"/>
                  <a:pt x="208" y="94"/>
                </a:cubicBezTo>
                <a:cubicBezTo>
                  <a:pt x="235" y="85"/>
                  <a:pt x="249" y="80"/>
                  <a:pt x="299" y="61"/>
                </a:cubicBezTo>
                <a:cubicBezTo>
                  <a:pt x="366" y="37"/>
                  <a:pt x="377" y="27"/>
                  <a:pt x="374" y="15"/>
                </a:cubicBezTo>
                <a:close/>
              </a:path>
            </a:pathLst>
          </a:custGeom>
          <a:solidFill>
            <a:srgbClr val="EFD4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张海山锐谐体" panose="02000000000000000000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803398" y="2108202"/>
            <a:ext cx="741638" cy="741638"/>
          </a:xfrm>
          <a:prstGeom prst="ellipse">
            <a:avLst/>
          </a:prstGeom>
          <a:solidFill>
            <a:srgbClr val="E4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张海山锐谐体" panose="02000000000000000000" pitchFamily="2" charset="-122"/>
            </a:endParaRPr>
          </a:p>
        </p:txBody>
      </p:sp>
      <p:sp>
        <p:nvSpPr>
          <p:cNvPr id="37" name="Freeform 152"/>
          <p:cNvSpPr>
            <a:spLocks noEditPoints="1"/>
          </p:cNvSpPr>
          <p:nvPr/>
        </p:nvSpPr>
        <p:spPr bwMode="auto">
          <a:xfrm>
            <a:off x="1872642" y="2328938"/>
            <a:ext cx="584529" cy="304640"/>
          </a:xfrm>
          <a:custGeom>
            <a:gdLst>
              <a:gd name="T0" fmla="*/ 383 w 408"/>
              <a:gd name="T1" fmla="*/ 24 h 213"/>
              <a:gd name="T2" fmla="*/ 265 w 408"/>
              <a:gd name="T3" fmla="*/ 15 h 213"/>
              <a:gd name="T4" fmla="*/ 230 w 408"/>
              <a:gd name="T5" fmla="*/ 27 h 213"/>
              <a:gd name="T6" fmla="*/ 239 w 408"/>
              <a:gd name="T7" fmla="*/ 27 h 213"/>
              <a:gd name="T8" fmla="*/ 244 w 408"/>
              <a:gd name="T9" fmla="*/ 80 h 213"/>
              <a:gd name="T10" fmla="*/ 211 w 408"/>
              <a:gd name="T11" fmla="*/ 27 h 213"/>
              <a:gd name="T12" fmla="*/ 219 w 408"/>
              <a:gd name="T13" fmla="*/ 27 h 213"/>
              <a:gd name="T14" fmla="*/ 185 w 408"/>
              <a:gd name="T15" fmla="*/ 15 h 213"/>
              <a:gd name="T16" fmla="*/ 67 w 408"/>
              <a:gd name="T17" fmla="*/ 24 h 213"/>
              <a:gd name="T18" fmla="*/ 48 w 408"/>
              <a:gd name="T19" fmla="*/ 7 h 213"/>
              <a:gd name="T20" fmla="*/ 219 w 408"/>
              <a:gd name="T21" fmla="*/ 7 h 213"/>
              <a:gd name="T22" fmla="*/ 225 w 408"/>
              <a:gd name="T23" fmla="*/ 0 h 213"/>
              <a:gd name="T24" fmla="*/ 230 w 408"/>
              <a:gd name="T25" fmla="*/ 7 h 213"/>
              <a:gd name="T26" fmla="*/ 402 w 408"/>
              <a:gd name="T27" fmla="*/ 7 h 213"/>
              <a:gd name="T28" fmla="*/ 8 w 408"/>
              <a:gd name="T29" fmla="*/ 135 h 213"/>
              <a:gd name="T30" fmla="*/ 31 w 408"/>
              <a:gd name="T31" fmla="*/ 115 h 213"/>
              <a:gd name="T32" fmla="*/ 8 w 408"/>
              <a:gd name="T33" fmla="*/ 135 h 213"/>
              <a:gd name="T34" fmla="*/ 311 w 408"/>
              <a:gd name="T35" fmla="*/ 202 h 213"/>
              <a:gd name="T36" fmla="*/ 361 w 408"/>
              <a:gd name="T37" fmla="*/ 190 h 213"/>
              <a:gd name="T38" fmla="*/ 329 w 408"/>
              <a:gd name="T39" fmla="*/ 213 h 213"/>
              <a:gd name="T40" fmla="*/ 184 w 408"/>
              <a:gd name="T41" fmla="*/ 202 h 213"/>
              <a:gd name="T42" fmla="*/ 225 w 408"/>
              <a:gd name="T43" fmla="*/ 179 h 213"/>
              <a:gd name="T44" fmla="*/ 162 w 408"/>
              <a:gd name="T45" fmla="*/ 123 h 213"/>
              <a:gd name="T46" fmla="*/ 15 w 408"/>
              <a:gd name="T47" fmla="*/ 101 h 213"/>
              <a:gd name="T48" fmla="*/ 0 w 408"/>
              <a:gd name="T49" fmla="*/ 29 h 213"/>
              <a:gd name="T50" fmla="*/ 39 w 408"/>
              <a:gd name="T51" fmla="*/ 92 h 213"/>
              <a:gd name="T52" fmla="*/ 369 w 408"/>
              <a:gd name="T53" fmla="*/ 148 h 213"/>
              <a:gd name="T54" fmla="*/ 303 w 408"/>
              <a:gd name="T55" fmla="*/ 187 h 213"/>
              <a:gd name="T56" fmla="*/ 233 w 408"/>
              <a:gd name="T57" fmla="*/ 181 h 213"/>
              <a:gd name="T58" fmla="*/ 303 w 408"/>
              <a:gd name="T59" fmla="*/ 202 h 213"/>
              <a:gd name="T60" fmla="*/ 357 w 408"/>
              <a:gd name="T61" fmla="*/ 155 h 213"/>
              <a:gd name="T62" fmla="*/ 287 w 408"/>
              <a:gd name="T63" fmla="*/ 98 h 213"/>
              <a:gd name="T64" fmla="*/ 290 w 408"/>
              <a:gd name="T65" fmla="*/ 142 h 2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8" h="213">
                <a:moveTo>
                  <a:pt x="408" y="7"/>
                </a:moveTo>
                <a:cubicBezTo>
                  <a:pt x="408" y="7"/>
                  <a:pt x="407" y="25"/>
                  <a:pt x="383" y="24"/>
                </a:cubicBezTo>
                <a:cubicBezTo>
                  <a:pt x="359" y="23"/>
                  <a:pt x="265" y="20"/>
                  <a:pt x="265" y="20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30" y="15"/>
                  <a:pt x="230" y="15"/>
                  <a:pt x="230" y="15"/>
                </a:cubicBezTo>
                <a:cubicBezTo>
                  <a:pt x="230" y="27"/>
                  <a:pt x="230" y="27"/>
                  <a:pt x="230" y="27"/>
                </a:cubicBezTo>
                <a:cubicBezTo>
                  <a:pt x="230" y="27"/>
                  <a:pt x="230" y="27"/>
                  <a:pt x="230" y="27"/>
                </a:cubicBezTo>
                <a:cubicBezTo>
                  <a:pt x="239" y="27"/>
                  <a:pt x="239" y="27"/>
                  <a:pt x="239" y="27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7" y="80"/>
                  <a:pt x="246" y="80"/>
                  <a:pt x="244" y="80"/>
                </a:cubicBezTo>
                <a:cubicBezTo>
                  <a:pt x="202" y="80"/>
                  <a:pt x="202" y="80"/>
                  <a:pt x="202" y="80"/>
                </a:cubicBezTo>
                <a:cubicBezTo>
                  <a:pt x="211" y="27"/>
                  <a:pt x="211" y="27"/>
                  <a:pt x="211" y="27"/>
                </a:cubicBezTo>
                <a:cubicBezTo>
                  <a:pt x="219" y="27"/>
                  <a:pt x="219" y="27"/>
                  <a:pt x="219" y="27"/>
                </a:cubicBezTo>
                <a:cubicBezTo>
                  <a:pt x="219" y="27"/>
                  <a:pt x="219" y="27"/>
                  <a:pt x="219" y="27"/>
                </a:cubicBezTo>
                <a:cubicBezTo>
                  <a:pt x="219" y="15"/>
                  <a:pt x="219" y="15"/>
                  <a:pt x="219" y="15"/>
                </a:cubicBezTo>
                <a:cubicBezTo>
                  <a:pt x="185" y="15"/>
                  <a:pt x="185" y="15"/>
                  <a:pt x="185" y="15"/>
                </a:cubicBezTo>
                <a:cubicBezTo>
                  <a:pt x="185" y="20"/>
                  <a:pt x="185" y="20"/>
                  <a:pt x="185" y="20"/>
                </a:cubicBezTo>
                <a:cubicBezTo>
                  <a:pt x="185" y="20"/>
                  <a:pt x="91" y="23"/>
                  <a:pt x="67" y="24"/>
                </a:cubicBezTo>
                <a:cubicBezTo>
                  <a:pt x="43" y="25"/>
                  <a:pt x="42" y="7"/>
                  <a:pt x="42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219" y="7"/>
                  <a:pt x="219" y="7"/>
                  <a:pt x="219" y="7"/>
                </a:cubicBezTo>
                <a:cubicBezTo>
                  <a:pt x="219" y="6"/>
                  <a:pt x="219" y="6"/>
                  <a:pt x="219" y="6"/>
                </a:cubicBezTo>
                <a:cubicBezTo>
                  <a:pt x="219" y="3"/>
                  <a:pt x="222" y="0"/>
                  <a:pt x="225" y="0"/>
                </a:cubicBezTo>
                <a:cubicBezTo>
                  <a:pt x="228" y="0"/>
                  <a:pt x="230" y="3"/>
                  <a:pt x="230" y="6"/>
                </a:cubicBezTo>
                <a:cubicBezTo>
                  <a:pt x="230" y="7"/>
                  <a:pt x="230" y="7"/>
                  <a:pt x="230" y="7"/>
                </a:cubicBezTo>
                <a:cubicBezTo>
                  <a:pt x="402" y="7"/>
                  <a:pt x="402" y="7"/>
                  <a:pt x="402" y="7"/>
                </a:cubicBezTo>
                <a:cubicBezTo>
                  <a:pt x="402" y="7"/>
                  <a:pt x="402" y="7"/>
                  <a:pt x="402" y="7"/>
                </a:cubicBezTo>
                <a:lnTo>
                  <a:pt x="408" y="7"/>
                </a:lnTo>
                <a:close/>
                <a:moveTo>
                  <a:pt x="8" y="135"/>
                </a:moveTo>
                <a:cubicBezTo>
                  <a:pt x="18" y="135"/>
                  <a:pt x="18" y="135"/>
                  <a:pt x="18" y="13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12" y="112"/>
                  <a:pt x="12" y="112"/>
                  <a:pt x="12" y="112"/>
                </a:cubicBezTo>
                <a:lnTo>
                  <a:pt x="8" y="135"/>
                </a:lnTo>
                <a:close/>
                <a:moveTo>
                  <a:pt x="311" y="187"/>
                </a:moveTo>
                <a:cubicBezTo>
                  <a:pt x="311" y="202"/>
                  <a:pt x="311" y="202"/>
                  <a:pt x="311" y="202"/>
                </a:cubicBezTo>
                <a:cubicBezTo>
                  <a:pt x="329" y="202"/>
                  <a:pt x="329" y="202"/>
                  <a:pt x="329" y="202"/>
                </a:cubicBezTo>
                <a:cubicBezTo>
                  <a:pt x="349" y="202"/>
                  <a:pt x="360" y="191"/>
                  <a:pt x="361" y="190"/>
                </a:cubicBezTo>
                <a:cubicBezTo>
                  <a:pt x="369" y="198"/>
                  <a:pt x="369" y="198"/>
                  <a:pt x="369" y="198"/>
                </a:cubicBezTo>
                <a:cubicBezTo>
                  <a:pt x="368" y="199"/>
                  <a:pt x="354" y="213"/>
                  <a:pt x="329" y="213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225" y="202"/>
                  <a:pt x="225" y="202"/>
                  <a:pt x="225" y="202"/>
                </a:cubicBezTo>
                <a:cubicBezTo>
                  <a:pt x="225" y="179"/>
                  <a:pt x="225" y="179"/>
                  <a:pt x="225" y="179"/>
                </a:cubicBezTo>
                <a:cubicBezTo>
                  <a:pt x="194" y="168"/>
                  <a:pt x="172" y="146"/>
                  <a:pt x="162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0" y="29"/>
                  <a:pt x="0" y="29"/>
                  <a:pt x="0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39" y="92"/>
                  <a:pt x="39" y="92"/>
                  <a:pt x="39" y="92"/>
                </a:cubicBezTo>
                <a:cubicBezTo>
                  <a:pt x="246" y="92"/>
                  <a:pt x="246" y="92"/>
                  <a:pt x="246" y="92"/>
                </a:cubicBezTo>
                <a:cubicBezTo>
                  <a:pt x="330" y="71"/>
                  <a:pt x="369" y="114"/>
                  <a:pt x="369" y="148"/>
                </a:cubicBezTo>
                <a:cubicBezTo>
                  <a:pt x="369" y="177"/>
                  <a:pt x="337" y="187"/>
                  <a:pt x="311" y="187"/>
                </a:cubicBezTo>
                <a:close/>
                <a:moveTo>
                  <a:pt x="303" y="187"/>
                </a:moveTo>
                <a:cubicBezTo>
                  <a:pt x="287" y="186"/>
                  <a:pt x="295" y="186"/>
                  <a:pt x="268" y="186"/>
                </a:cubicBezTo>
                <a:cubicBezTo>
                  <a:pt x="256" y="186"/>
                  <a:pt x="244" y="184"/>
                  <a:pt x="233" y="181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303" y="202"/>
                  <a:pt x="303" y="202"/>
                  <a:pt x="303" y="202"/>
                </a:cubicBezTo>
                <a:lnTo>
                  <a:pt x="303" y="187"/>
                </a:lnTo>
                <a:close/>
                <a:moveTo>
                  <a:pt x="357" y="155"/>
                </a:moveTo>
                <a:cubicBezTo>
                  <a:pt x="357" y="153"/>
                  <a:pt x="358" y="151"/>
                  <a:pt x="358" y="148"/>
                </a:cubicBezTo>
                <a:cubicBezTo>
                  <a:pt x="358" y="129"/>
                  <a:pt x="339" y="98"/>
                  <a:pt x="287" y="98"/>
                </a:cubicBezTo>
                <a:cubicBezTo>
                  <a:pt x="276" y="98"/>
                  <a:pt x="263" y="99"/>
                  <a:pt x="250" y="102"/>
                </a:cubicBezTo>
                <a:cubicBezTo>
                  <a:pt x="252" y="130"/>
                  <a:pt x="261" y="142"/>
                  <a:pt x="290" y="142"/>
                </a:cubicBezTo>
                <a:cubicBezTo>
                  <a:pt x="327" y="142"/>
                  <a:pt x="344" y="148"/>
                  <a:pt x="357" y="1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张海山锐谐体" panose="02000000000000000000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283712" y="3294420"/>
            <a:ext cx="1000982" cy="1010880"/>
          </a:xfrm>
          <a:prstGeom prst="ellipse">
            <a:avLst/>
          </a:prstGeom>
          <a:solidFill>
            <a:srgbClr val="E4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张海山锐谐体" panose="02000000000000000000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2735644" y="4889498"/>
            <a:ext cx="876301" cy="876301"/>
          </a:xfrm>
          <a:prstGeom prst="ellipse">
            <a:avLst/>
          </a:prstGeom>
          <a:solidFill>
            <a:srgbClr val="EA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张海山锐谐体" panose="02000000000000000000" pitchFamily="2" charset="-122"/>
            </a:endParaRPr>
          </a:p>
        </p:txBody>
      </p:sp>
      <p:sp>
        <p:nvSpPr>
          <p:cNvPr id="43" name="Freeform 119"/>
          <p:cNvSpPr>
            <a:spLocks noEditPoints="1"/>
          </p:cNvSpPr>
          <p:nvPr/>
        </p:nvSpPr>
        <p:spPr bwMode="auto">
          <a:xfrm>
            <a:off x="2901122" y="5273112"/>
            <a:ext cx="594048" cy="228480"/>
          </a:xfrm>
          <a:custGeom>
            <a:gdLst>
              <a:gd name="T0" fmla="*/ 54 w 415"/>
              <a:gd name="T1" fmla="*/ 102 h 159"/>
              <a:gd name="T2" fmla="*/ 0 w 415"/>
              <a:gd name="T3" fmla="*/ 105 h 159"/>
              <a:gd name="T4" fmla="*/ 30 w 415"/>
              <a:gd name="T5" fmla="*/ 90 h 159"/>
              <a:gd name="T6" fmla="*/ 31 w 415"/>
              <a:gd name="T7" fmla="*/ 90 h 159"/>
              <a:gd name="T8" fmla="*/ 67 w 415"/>
              <a:gd name="T9" fmla="*/ 96 h 159"/>
              <a:gd name="T10" fmla="*/ 54 w 415"/>
              <a:gd name="T11" fmla="*/ 102 h 159"/>
              <a:gd name="T12" fmla="*/ 314 w 415"/>
              <a:gd name="T13" fmla="*/ 37 h 159"/>
              <a:gd name="T14" fmla="*/ 326 w 415"/>
              <a:gd name="T15" fmla="*/ 38 h 159"/>
              <a:gd name="T16" fmla="*/ 332 w 415"/>
              <a:gd name="T17" fmla="*/ 21 h 159"/>
              <a:gd name="T18" fmla="*/ 319 w 415"/>
              <a:gd name="T19" fmla="*/ 2 h 159"/>
              <a:gd name="T20" fmla="*/ 298 w 415"/>
              <a:gd name="T21" fmla="*/ 0 h 159"/>
              <a:gd name="T22" fmla="*/ 283 w 415"/>
              <a:gd name="T23" fmla="*/ 20 h 159"/>
              <a:gd name="T24" fmla="*/ 314 w 415"/>
              <a:gd name="T25" fmla="*/ 37 h 159"/>
              <a:gd name="T26" fmla="*/ 397 w 415"/>
              <a:gd name="T27" fmla="*/ 56 h 159"/>
              <a:gd name="T28" fmla="*/ 397 w 415"/>
              <a:gd name="T29" fmla="*/ 75 h 159"/>
              <a:gd name="T30" fmla="*/ 415 w 415"/>
              <a:gd name="T31" fmla="*/ 66 h 159"/>
              <a:gd name="T32" fmla="*/ 397 w 415"/>
              <a:gd name="T33" fmla="*/ 56 h 159"/>
              <a:gd name="T34" fmla="*/ 385 w 415"/>
              <a:gd name="T35" fmla="*/ 77 h 159"/>
              <a:gd name="T36" fmla="*/ 295 w 415"/>
              <a:gd name="T37" fmla="*/ 103 h 159"/>
              <a:gd name="T38" fmla="*/ 292 w 415"/>
              <a:gd name="T39" fmla="*/ 103 h 159"/>
              <a:gd name="T40" fmla="*/ 181 w 415"/>
              <a:gd name="T41" fmla="*/ 151 h 159"/>
              <a:gd name="T42" fmla="*/ 86 w 415"/>
              <a:gd name="T43" fmla="*/ 154 h 159"/>
              <a:gd name="T44" fmla="*/ 160 w 415"/>
              <a:gd name="T45" fmla="*/ 113 h 159"/>
              <a:gd name="T46" fmla="*/ 170 w 415"/>
              <a:gd name="T47" fmla="*/ 99 h 159"/>
              <a:gd name="T48" fmla="*/ 33 w 415"/>
              <a:gd name="T49" fmla="*/ 78 h 159"/>
              <a:gd name="T50" fmla="*/ 2 w 415"/>
              <a:gd name="T51" fmla="*/ 3 h 159"/>
              <a:gd name="T52" fmla="*/ 18 w 415"/>
              <a:gd name="T53" fmla="*/ 3 h 159"/>
              <a:gd name="T54" fmla="*/ 47 w 415"/>
              <a:gd name="T55" fmla="*/ 14 h 159"/>
              <a:gd name="T56" fmla="*/ 69 w 415"/>
              <a:gd name="T57" fmla="*/ 36 h 159"/>
              <a:gd name="T58" fmla="*/ 123 w 415"/>
              <a:gd name="T59" fmla="*/ 51 h 159"/>
              <a:gd name="T60" fmla="*/ 235 w 415"/>
              <a:gd name="T61" fmla="*/ 24 h 159"/>
              <a:gd name="T62" fmla="*/ 310 w 415"/>
              <a:gd name="T63" fmla="*/ 48 h 159"/>
              <a:gd name="T64" fmla="*/ 385 w 415"/>
              <a:gd name="T65" fmla="*/ 55 h 159"/>
              <a:gd name="T66" fmla="*/ 385 w 415"/>
              <a:gd name="T67" fmla="*/ 77 h 159"/>
              <a:gd name="T68" fmla="*/ 301 w 415"/>
              <a:gd name="T69" fmla="*/ 56 h 159"/>
              <a:gd name="T70" fmla="*/ 239 w 415"/>
              <a:gd name="T71" fmla="*/ 36 h 159"/>
              <a:gd name="T72" fmla="*/ 209 w 415"/>
              <a:gd name="T73" fmla="*/ 41 h 159"/>
              <a:gd name="T74" fmla="*/ 259 w 415"/>
              <a:gd name="T75" fmla="*/ 69 h 159"/>
              <a:gd name="T76" fmla="*/ 301 w 415"/>
              <a:gd name="T77" fmla="*/ 56 h 1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5" h="159">
                <a:moveTo>
                  <a:pt x="54" y="102"/>
                </a:moveTo>
                <a:cubicBezTo>
                  <a:pt x="34" y="110"/>
                  <a:pt x="0" y="105"/>
                  <a:pt x="0" y="105"/>
                </a:cubicBezTo>
                <a:cubicBezTo>
                  <a:pt x="30" y="90"/>
                  <a:pt x="30" y="90"/>
                  <a:pt x="30" y="90"/>
                </a:cubicBezTo>
                <a:cubicBezTo>
                  <a:pt x="31" y="90"/>
                  <a:pt x="31" y="90"/>
                  <a:pt x="31" y="90"/>
                </a:cubicBezTo>
                <a:cubicBezTo>
                  <a:pt x="31" y="90"/>
                  <a:pt x="46" y="93"/>
                  <a:pt x="67" y="96"/>
                </a:cubicBezTo>
                <a:cubicBezTo>
                  <a:pt x="64" y="98"/>
                  <a:pt x="59" y="100"/>
                  <a:pt x="54" y="102"/>
                </a:cubicBezTo>
                <a:close/>
                <a:moveTo>
                  <a:pt x="314" y="37"/>
                </a:moveTo>
                <a:cubicBezTo>
                  <a:pt x="317" y="37"/>
                  <a:pt x="321" y="37"/>
                  <a:pt x="326" y="38"/>
                </a:cubicBezTo>
                <a:cubicBezTo>
                  <a:pt x="328" y="35"/>
                  <a:pt x="330" y="29"/>
                  <a:pt x="332" y="21"/>
                </a:cubicBezTo>
                <a:cubicBezTo>
                  <a:pt x="336" y="10"/>
                  <a:pt x="328" y="4"/>
                  <a:pt x="319" y="2"/>
                </a:cubicBezTo>
                <a:cubicBezTo>
                  <a:pt x="306" y="1"/>
                  <a:pt x="298" y="0"/>
                  <a:pt x="298" y="0"/>
                </a:cubicBezTo>
                <a:cubicBezTo>
                  <a:pt x="283" y="20"/>
                  <a:pt x="283" y="20"/>
                  <a:pt x="283" y="20"/>
                </a:cubicBezTo>
                <a:cubicBezTo>
                  <a:pt x="299" y="26"/>
                  <a:pt x="309" y="33"/>
                  <a:pt x="314" y="37"/>
                </a:cubicBezTo>
                <a:close/>
                <a:moveTo>
                  <a:pt x="397" y="56"/>
                </a:moveTo>
                <a:cubicBezTo>
                  <a:pt x="397" y="75"/>
                  <a:pt x="397" y="75"/>
                  <a:pt x="397" y="75"/>
                </a:cubicBezTo>
                <a:cubicBezTo>
                  <a:pt x="407" y="74"/>
                  <a:pt x="415" y="70"/>
                  <a:pt x="415" y="66"/>
                </a:cubicBezTo>
                <a:cubicBezTo>
                  <a:pt x="415" y="62"/>
                  <a:pt x="407" y="57"/>
                  <a:pt x="397" y="56"/>
                </a:cubicBezTo>
                <a:close/>
                <a:moveTo>
                  <a:pt x="385" y="77"/>
                </a:moveTo>
                <a:cubicBezTo>
                  <a:pt x="385" y="77"/>
                  <a:pt x="371" y="103"/>
                  <a:pt x="295" y="103"/>
                </a:cubicBezTo>
                <a:cubicBezTo>
                  <a:pt x="294" y="103"/>
                  <a:pt x="293" y="103"/>
                  <a:pt x="292" y="103"/>
                </a:cubicBezTo>
                <a:cubicBezTo>
                  <a:pt x="270" y="113"/>
                  <a:pt x="194" y="146"/>
                  <a:pt x="181" y="151"/>
                </a:cubicBezTo>
                <a:cubicBezTo>
                  <a:pt x="161" y="159"/>
                  <a:pt x="137" y="159"/>
                  <a:pt x="86" y="154"/>
                </a:cubicBezTo>
                <a:cubicBezTo>
                  <a:pt x="160" y="113"/>
                  <a:pt x="160" y="113"/>
                  <a:pt x="160" y="113"/>
                </a:cubicBezTo>
                <a:cubicBezTo>
                  <a:pt x="167" y="107"/>
                  <a:pt x="172" y="103"/>
                  <a:pt x="170" y="99"/>
                </a:cubicBezTo>
                <a:cubicBezTo>
                  <a:pt x="107" y="91"/>
                  <a:pt x="33" y="78"/>
                  <a:pt x="33" y="78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11" y="3"/>
                  <a:pt x="18" y="3"/>
                </a:cubicBezTo>
                <a:cubicBezTo>
                  <a:pt x="29" y="3"/>
                  <a:pt x="38" y="5"/>
                  <a:pt x="47" y="14"/>
                </a:cubicBezTo>
                <a:cubicBezTo>
                  <a:pt x="52" y="19"/>
                  <a:pt x="59" y="27"/>
                  <a:pt x="69" y="36"/>
                </a:cubicBezTo>
                <a:cubicBezTo>
                  <a:pt x="86" y="54"/>
                  <a:pt x="99" y="58"/>
                  <a:pt x="123" y="51"/>
                </a:cubicBezTo>
                <a:cubicBezTo>
                  <a:pt x="159" y="41"/>
                  <a:pt x="208" y="24"/>
                  <a:pt x="235" y="24"/>
                </a:cubicBezTo>
                <a:cubicBezTo>
                  <a:pt x="284" y="24"/>
                  <a:pt x="310" y="48"/>
                  <a:pt x="310" y="48"/>
                </a:cubicBezTo>
                <a:cubicBezTo>
                  <a:pt x="310" y="48"/>
                  <a:pt x="374" y="53"/>
                  <a:pt x="385" y="55"/>
                </a:cubicBezTo>
                <a:cubicBezTo>
                  <a:pt x="385" y="58"/>
                  <a:pt x="385" y="77"/>
                  <a:pt x="385" y="77"/>
                </a:cubicBezTo>
                <a:close/>
                <a:moveTo>
                  <a:pt x="301" y="56"/>
                </a:moveTo>
                <a:cubicBezTo>
                  <a:pt x="298" y="54"/>
                  <a:pt x="277" y="37"/>
                  <a:pt x="239" y="36"/>
                </a:cubicBezTo>
                <a:cubicBezTo>
                  <a:pt x="232" y="36"/>
                  <a:pt x="221" y="38"/>
                  <a:pt x="209" y="41"/>
                </a:cubicBezTo>
                <a:cubicBezTo>
                  <a:pt x="221" y="60"/>
                  <a:pt x="235" y="69"/>
                  <a:pt x="259" y="69"/>
                </a:cubicBezTo>
                <a:cubicBezTo>
                  <a:pt x="276" y="70"/>
                  <a:pt x="291" y="65"/>
                  <a:pt x="301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张海山锐谐体" panose="02000000000000000000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912897" y="2108201"/>
            <a:ext cx="741636" cy="749299"/>
          </a:xfrm>
          <a:prstGeom prst="ellipse">
            <a:avLst/>
          </a:prstGeom>
          <a:noFill/>
          <a:ln>
            <a:solidFill>
              <a:srgbClr val="E44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张海山锐谐体" panose="02000000000000000000" pitchFamily="2" charset="-122"/>
            </a:endParaRPr>
          </a:p>
        </p:txBody>
      </p:sp>
      <p:sp>
        <p:nvSpPr>
          <p:cNvPr id="46" name="Freeform 157"/>
          <p:cNvSpPr>
            <a:spLocks noEditPoints="1"/>
          </p:cNvSpPr>
          <p:nvPr/>
        </p:nvSpPr>
        <p:spPr bwMode="auto">
          <a:xfrm>
            <a:off x="4456333" y="5068676"/>
            <a:ext cx="470289" cy="403648"/>
          </a:xfrm>
          <a:custGeom>
            <a:gdLst>
              <a:gd name="T0" fmla="*/ 290 w 329"/>
              <a:gd name="T1" fmla="*/ 281 h 281"/>
              <a:gd name="T2" fmla="*/ 36 w 329"/>
              <a:gd name="T3" fmla="*/ 281 h 281"/>
              <a:gd name="T4" fmla="*/ 36 w 329"/>
              <a:gd name="T5" fmla="*/ 267 h 281"/>
              <a:gd name="T6" fmla="*/ 290 w 329"/>
              <a:gd name="T7" fmla="*/ 267 h 281"/>
              <a:gd name="T8" fmla="*/ 290 w 329"/>
              <a:gd name="T9" fmla="*/ 281 h 281"/>
              <a:gd name="T10" fmla="*/ 98 w 329"/>
              <a:gd name="T11" fmla="*/ 86 h 281"/>
              <a:gd name="T12" fmla="*/ 99 w 329"/>
              <a:gd name="T13" fmla="*/ 94 h 281"/>
              <a:gd name="T14" fmla="*/ 193 w 329"/>
              <a:gd name="T15" fmla="*/ 126 h 281"/>
              <a:gd name="T16" fmla="*/ 160 w 329"/>
              <a:gd name="T17" fmla="*/ 87 h 281"/>
              <a:gd name="T18" fmla="*/ 95 w 329"/>
              <a:gd name="T19" fmla="*/ 16 h 281"/>
              <a:gd name="T20" fmla="*/ 81 w 329"/>
              <a:gd name="T21" fmla="*/ 8 h 281"/>
              <a:gd name="T22" fmla="*/ 63 w 329"/>
              <a:gd name="T23" fmla="*/ 3 h 281"/>
              <a:gd name="T24" fmla="*/ 52 w 329"/>
              <a:gd name="T25" fmla="*/ 0 h 281"/>
              <a:gd name="T26" fmla="*/ 57 w 329"/>
              <a:gd name="T27" fmla="*/ 10 h 281"/>
              <a:gd name="T28" fmla="*/ 98 w 329"/>
              <a:gd name="T29" fmla="*/ 86 h 281"/>
              <a:gd name="T30" fmla="*/ 117 w 329"/>
              <a:gd name="T31" fmla="*/ 178 h 281"/>
              <a:gd name="T32" fmla="*/ 113 w 329"/>
              <a:gd name="T33" fmla="*/ 185 h 281"/>
              <a:gd name="T34" fmla="*/ 123 w 329"/>
              <a:gd name="T35" fmla="*/ 195 h 281"/>
              <a:gd name="T36" fmla="*/ 132 w 329"/>
              <a:gd name="T37" fmla="*/ 185 h 281"/>
              <a:gd name="T38" fmla="*/ 132 w 329"/>
              <a:gd name="T39" fmla="*/ 184 h 281"/>
              <a:gd name="T40" fmla="*/ 117 w 329"/>
              <a:gd name="T41" fmla="*/ 178 h 281"/>
              <a:gd name="T42" fmla="*/ 144 w 329"/>
              <a:gd name="T43" fmla="*/ 189 h 281"/>
              <a:gd name="T44" fmla="*/ 140 w 329"/>
              <a:gd name="T45" fmla="*/ 196 h 281"/>
              <a:gd name="T46" fmla="*/ 150 w 329"/>
              <a:gd name="T47" fmla="*/ 206 h 281"/>
              <a:gd name="T48" fmla="*/ 159 w 329"/>
              <a:gd name="T49" fmla="*/ 196 h 281"/>
              <a:gd name="T50" fmla="*/ 159 w 329"/>
              <a:gd name="T51" fmla="*/ 195 h 281"/>
              <a:gd name="T52" fmla="*/ 144 w 329"/>
              <a:gd name="T53" fmla="*/ 189 h 281"/>
              <a:gd name="T54" fmla="*/ 239 w 329"/>
              <a:gd name="T55" fmla="*/ 225 h 281"/>
              <a:gd name="T56" fmla="*/ 239 w 329"/>
              <a:gd name="T57" fmla="*/ 224 h 281"/>
              <a:gd name="T58" fmla="*/ 236 w 329"/>
              <a:gd name="T59" fmla="*/ 231 h 281"/>
              <a:gd name="T60" fmla="*/ 245 w 329"/>
              <a:gd name="T61" fmla="*/ 241 h 281"/>
              <a:gd name="T62" fmla="*/ 254 w 329"/>
              <a:gd name="T63" fmla="*/ 231 h 281"/>
              <a:gd name="T64" fmla="*/ 254 w 329"/>
              <a:gd name="T65" fmla="*/ 230 h 281"/>
              <a:gd name="T66" fmla="*/ 239 w 329"/>
              <a:gd name="T67" fmla="*/ 225 h 281"/>
              <a:gd name="T68" fmla="*/ 325 w 329"/>
              <a:gd name="T69" fmla="*/ 226 h 281"/>
              <a:gd name="T70" fmla="*/ 301 w 329"/>
              <a:gd name="T71" fmla="*/ 185 h 281"/>
              <a:gd name="T72" fmla="*/ 299 w 329"/>
              <a:gd name="T73" fmla="*/ 183 h 281"/>
              <a:gd name="T74" fmla="*/ 63 w 329"/>
              <a:gd name="T75" fmla="*/ 95 h 281"/>
              <a:gd name="T76" fmla="*/ 59 w 329"/>
              <a:gd name="T77" fmla="*/ 86 h 281"/>
              <a:gd name="T78" fmla="*/ 27 w 329"/>
              <a:gd name="T79" fmla="*/ 37 h 281"/>
              <a:gd name="T80" fmla="*/ 18 w 329"/>
              <a:gd name="T81" fmla="*/ 31 h 281"/>
              <a:gd name="T82" fmla="*/ 18 w 329"/>
              <a:gd name="T83" fmla="*/ 31 h 281"/>
              <a:gd name="T84" fmla="*/ 0 w 329"/>
              <a:gd name="T85" fmla="*/ 27 h 281"/>
              <a:gd name="T86" fmla="*/ 18 w 329"/>
              <a:gd name="T87" fmla="*/ 97 h 281"/>
              <a:gd name="T88" fmla="*/ 43 w 329"/>
              <a:gd name="T89" fmla="*/ 118 h 281"/>
              <a:gd name="T90" fmla="*/ 146 w 329"/>
              <a:gd name="T91" fmla="*/ 177 h 281"/>
              <a:gd name="T92" fmla="*/ 237 w 329"/>
              <a:gd name="T93" fmla="*/ 212 h 281"/>
              <a:gd name="T94" fmla="*/ 325 w 329"/>
              <a:gd name="T95" fmla="*/ 226 h 2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9" h="281">
                <a:moveTo>
                  <a:pt x="290" y="281"/>
                </a:moveTo>
                <a:cubicBezTo>
                  <a:pt x="36" y="281"/>
                  <a:pt x="36" y="281"/>
                  <a:pt x="36" y="281"/>
                </a:cubicBezTo>
                <a:cubicBezTo>
                  <a:pt x="36" y="267"/>
                  <a:pt x="36" y="267"/>
                  <a:pt x="36" y="267"/>
                </a:cubicBezTo>
                <a:cubicBezTo>
                  <a:pt x="290" y="267"/>
                  <a:pt x="290" y="267"/>
                  <a:pt x="290" y="267"/>
                </a:cubicBezTo>
                <a:cubicBezTo>
                  <a:pt x="290" y="281"/>
                  <a:pt x="290" y="281"/>
                  <a:pt x="290" y="281"/>
                </a:cubicBezTo>
                <a:close/>
                <a:moveTo>
                  <a:pt x="98" y="86"/>
                </a:moveTo>
                <a:cubicBezTo>
                  <a:pt x="100" y="89"/>
                  <a:pt x="99" y="92"/>
                  <a:pt x="99" y="94"/>
                </a:cubicBezTo>
                <a:cubicBezTo>
                  <a:pt x="131" y="104"/>
                  <a:pt x="163" y="115"/>
                  <a:pt x="193" y="126"/>
                </a:cubicBezTo>
                <a:cubicBezTo>
                  <a:pt x="181" y="111"/>
                  <a:pt x="170" y="99"/>
                  <a:pt x="160" y="87"/>
                </a:cubicBezTo>
                <a:cubicBezTo>
                  <a:pt x="126" y="48"/>
                  <a:pt x="108" y="27"/>
                  <a:pt x="95" y="16"/>
                </a:cubicBezTo>
                <a:cubicBezTo>
                  <a:pt x="89" y="12"/>
                  <a:pt x="85" y="9"/>
                  <a:pt x="81" y="8"/>
                </a:cubicBezTo>
                <a:cubicBezTo>
                  <a:pt x="70" y="4"/>
                  <a:pt x="63" y="3"/>
                  <a:pt x="63" y="3"/>
                </a:cubicBezTo>
                <a:cubicBezTo>
                  <a:pt x="52" y="0"/>
                  <a:pt x="52" y="0"/>
                  <a:pt x="52" y="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0"/>
                  <a:pt x="91" y="72"/>
                  <a:pt x="98" y="86"/>
                </a:cubicBezTo>
                <a:close/>
                <a:moveTo>
                  <a:pt x="117" y="178"/>
                </a:moveTo>
                <a:cubicBezTo>
                  <a:pt x="115" y="179"/>
                  <a:pt x="113" y="182"/>
                  <a:pt x="113" y="185"/>
                </a:cubicBezTo>
                <a:cubicBezTo>
                  <a:pt x="113" y="190"/>
                  <a:pt x="118" y="195"/>
                  <a:pt x="123" y="195"/>
                </a:cubicBezTo>
                <a:cubicBezTo>
                  <a:pt x="128" y="195"/>
                  <a:pt x="132" y="190"/>
                  <a:pt x="132" y="185"/>
                </a:cubicBezTo>
                <a:cubicBezTo>
                  <a:pt x="132" y="185"/>
                  <a:pt x="132" y="184"/>
                  <a:pt x="132" y="184"/>
                </a:cubicBezTo>
                <a:cubicBezTo>
                  <a:pt x="127" y="182"/>
                  <a:pt x="122" y="180"/>
                  <a:pt x="117" y="178"/>
                </a:cubicBezTo>
                <a:close/>
                <a:moveTo>
                  <a:pt x="144" y="189"/>
                </a:moveTo>
                <a:cubicBezTo>
                  <a:pt x="142" y="191"/>
                  <a:pt x="140" y="193"/>
                  <a:pt x="140" y="196"/>
                </a:cubicBezTo>
                <a:cubicBezTo>
                  <a:pt x="140" y="202"/>
                  <a:pt x="144" y="206"/>
                  <a:pt x="150" y="206"/>
                </a:cubicBezTo>
                <a:cubicBezTo>
                  <a:pt x="155" y="206"/>
                  <a:pt x="159" y="202"/>
                  <a:pt x="159" y="196"/>
                </a:cubicBezTo>
                <a:cubicBezTo>
                  <a:pt x="159" y="196"/>
                  <a:pt x="159" y="195"/>
                  <a:pt x="159" y="195"/>
                </a:cubicBezTo>
                <a:cubicBezTo>
                  <a:pt x="154" y="193"/>
                  <a:pt x="149" y="191"/>
                  <a:pt x="144" y="189"/>
                </a:cubicBezTo>
                <a:close/>
                <a:moveTo>
                  <a:pt x="239" y="225"/>
                </a:moveTo>
                <a:cubicBezTo>
                  <a:pt x="239" y="225"/>
                  <a:pt x="239" y="225"/>
                  <a:pt x="239" y="224"/>
                </a:cubicBezTo>
                <a:cubicBezTo>
                  <a:pt x="237" y="226"/>
                  <a:pt x="236" y="229"/>
                  <a:pt x="236" y="231"/>
                </a:cubicBezTo>
                <a:cubicBezTo>
                  <a:pt x="236" y="237"/>
                  <a:pt x="240" y="241"/>
                  <a:pt x="245" y="241"/>
                </a:cubicBezTo>
                <a:cubicBezTo>
                  <a:pt x="250" y="241"/>
                  <a:pt x="254" y="237"/>
                  <a:pt x="254" y="231"/>
                </a:cubicBezTo>
                <a:cubicBezTo>
                  <a:pt x="254" y="231"/>
                  <a:pt x="254" y="230"/>
                  <a:pt x="254" y="230"/>
                </a:cubicBezTo>
                <a:cubicBezTo>
                  <a:pt x="250" y="228"/>
                  <a:pt x="245" y="227"/>
                  <a:pt x="239" y="225"/>
                </a:cubicBezTo>
                <a:close/>
                <a:moveTo>
                  <a:pt x="325" y="226"/>
                </a:moveTo>
                <a:cubicBezTo>
                  <a:pt x="329" y="216"/>
                  <a:pt x="321" y="207"/>
                  <a:pt x="301" y="185"/>
                </a:cubicBezTo>
                <a:cubicBezTo>
                  <a:pt x="301" y="185"/>
                  <a:pt x="300" y="184"/>
                  <a:pt x="299" y="183"/>
                </a:cubicBezTo>
                <a:cubicBezTo>
                  <a:pt x="276" y="164"/>
                  <a:pt x="136" y="118"/>
                  <a:pt x="63" y="95"/>
                </a:cubicBezTo>
                <a:cubicBezTo>
                  <a:pt x="62" y="92"/>
                  <a:pt x="60" y="89"/>
                  <a:pt x="59" y="86"/>
                </a:cubicBezTo>
                <a:cubicBezTo>
                  <a:pt x="44" y="59"/>
                  <a:pt x="37" y="45"/>
                  <a:pt x="27" y="37"/>
                </a:cubicBezTo>
                <a:cubicBezTo>
                  <a:pt x="24" y="34"/>
                  <a:pt x="21" y="33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0" y="27"/>
                  <a:pt x="0" y="27"/>
                  <a:pt x="0" y="27"/>
                </a:cubicBezTo>
                <a:cubicBezTo>
                  <a:pt x="18" y="97"/>
                  <a:pt x="18" y="97"/>
                  <a:pt x="18" y="97"/>
                </a:cubicBezTo>
                <a:cubicBezTo>
                  <a:pt x="18" y="97"/>
                  <a:pt x="39" y="114"/>
                  <a:pt x="43" y="118"/>
                </a:cubicBezTo>
                <a:cubicBezTo>
                  <a:pt x="57" y="128"/>
                  <a:pt x="90" y="156"/>
                  <a:pt x="146" y="177"/>
                </a:cubicBezTo>
                <a:cubicBezTo>
                  <a:pt x="173" y="188"/>
                  <a:pt x="187" y="193"/>
                  <a:pt x="237" y="212"/>
                </a:cubicBezTo>
                <a:cubicBezTo>
                  <a:pt x="305" y="237"/>
                  <a:pt x="320" y="236"/>
                  <a:pt x="325" y="226"/>
                </a:cubicBezTo>
                <a:close/>
              </a:path>
            </a:pathLst>
          </a:custGeom>
          <a:solidFill>
            <a:srgbClr val="E44D4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张海山锐谐体" panose="02000000000000000000" pitchFamily="2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06765" y="3653166"/>
            <a:ext cx="466070" cy="466070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张海山锐谐体" panose="02000000000000000000" pitchFamily="2" charset="-122"/>
            </a:endParaRPr>
          </a:p>
        </p:txBody>
      </p:sp>
      <p:sp>
        <p:nvSpPr>
          <p:cNvPr id="49" name="Freeform 155"/>
          <p:cNvSpPr>
            <a:spLocks noEditPoints="1"/>
          </p:cNvSpPr>
          <p:nvPr/>
        </p:nvSpPr>
        <p:spPr bwMode="auto">
          <a:xfrm>
            <a:off x="782063" y="3742429"/>
            <a:ext cx="305704" cy="259313"/>
          </a:xfrm>
          <a:custGeom>
            <a:gdLst>
              <a:gd name="T0" fmla="*/ 156 w 342"/>
              <a:gd name="T1" fmla="*/ 187 h 290"/>
              <a:gd name="T2" fmla="*/ 165 w 342"/>
              <a:gd name="T3" fmla="*/ 216 h 290"/>
              <a:gd name="T4" fmla="*/ 184 w 342"/>
              <a:gd name="T5" fmla="*/ 220 h 290"/>
              <a:gd name="T6" fmla="*/ 200 w 342"/>
              <a:gd name="T7" fmla="*/ 183 h 290"/>
              <a:gd name="T8" fmla="*/ 184 w 342"/>
              <a:gd name="T9" fmla="*/ 164 h 290"/>
              <a:gd name="T10" fmla="*/ 204 w 342"/>
              <a:gd name="T11" fmla="*/ 161 h 290"/>
              <a:gd name="T12" fmla="*/ 208 w 342"/>
              <a:gd name="T13" fmla="*/ 160 h 290"/>
              <a:gd name="T14" fmla="*/ 229 w 342"/>
              <a:gd name="T15" fmla="*/ 165 h 290"/>
              <a:gd name="T16" fmla="*/ 242 w 342"/>
              <a:gd name="T17" fmla="*/ 164 h 290"/>
              <a:gd name="T18" fmla="*/ 250 w 342"/>
              <a:gd name="T19" fmla="*/ 171 h 290"/>
              <a:gd name="T20" fmla="*/ 259 w 342"/>
              <a:gd name="T21" fmla="*/ 145 h 290"/>
              <a:gd name="T22" fmla="*/ 264 w 342"/>
              <a:gd name="T23" fmla="*/ 134 h 290"/>
              <a:gd name="T24" fmla="*/ 276 w 342"/>
              <a:gd name="T25" fmla="*/ 133 h 290"/>
              <a:gd name="T26" fmla="*/ 245 w 342"/>
              <a:gd name="T27" fmla="*/ 112 h 290"/>
              <a:gd name="T28" fmla="*/ 215 w 342"/>
              <a:gd name="T29" fmla="*/ 110 h 290"/>
              <a:gd name="T30" fmla="*/ 186 w 342"/>
              <a:gd name="T31" fmla="*/ 124 h 290"/>
              <a:gd name="T32" fmla="*/ 174 w 342"/>
              <a:gd name="T33" fmla="*/ 124 h 290"/>
              <a:gd name="T34" fmla="*/ 168 w 342"/>
              <a:gd name="T35" fmla="*/ 136 h 290"/>
              <a:gd name="T36" fmla="*/ 165 w 342"/>
              <a:gd name="T37" fmla="*/ 142 h 290"/>
              <a:gd name="T38" fmla="*/ 153 w 342"/>
              <a:gd name="T39" fmla="*/ 148 h 290"/>
              <a:gd name="T40" fmla="*/ 162 w 342"/>
              <a:gd name="T41" fmla="*/ 151 h 290"/>
              <a:gd name="T42" fmla="*/ 172 w 342"/>
              <a:gd name="T43" fmla="*/ 156 h 290"/>
              <a:gd name="T44" fmla="*/ 177 w 342"/>
              <a:gd name="T45" fmla="*/ 156 h 290"/>
              <a:gd name="T46" fmla="*/ 171 w 342"/>
              <a:gd name="T47" fmla="*/ 164 h 290"/>
              <a:gd name="T48" fmla="*/ 149 w 342"/>
              <a:gd name="T49" fmla="*/ 156 h 290"/>
              <a:gd name="T50" fmla="*/ 141 w 342"/>
              <a:gd name="T51" fmla="*/ 183 h 290"/>
              <a:gd name="T52" fmla="*/ 267 w 342"/>
              <a:gd name="T53" fmla="*/ 189 h 290"/>
              <a:gd name="T54" fmla="*/ 150 w 342"/>
              <a:gd name="T55" fmla="*/ 134 h 290"/>
              <a:gd name="T56" fmla="*/ 246 w 342"/>
              <a:gd name="T57" fmla="*/ 181 h 290"/>
              <a:gd name="T58" fmla="*/ 197 w 342"/>
              <a:gd name="T59" fmla="*/ 114 h 290"/>
              <a:gd name="T60" fmla="*/ 298 w 342"/>
              <a:gd name="T61" fmla="*/ 204 h 290"/>
              <a:gd name="T62" fmla="*/ 165 w 342"/>
              <a:gd name="T63" fmla="*/ 123 h 290"/>
              <a:gd name="T64" fmla="*/ 165 w 342"/>
              <a:gd name="T65" fmla="*/ 119 h 290"/>
              <a:gd name="T66" fmla="*/ 144 w 342"/>
              <a:gd name="T67" fmla="*/ 128 h 290"/>
              <a:gd name="T68" fmla="*/ 187 w 342"/>
              <a:gd name="T69" fmla="*/ 247 h 290"/>
              <a:gd name="T70" fmla="*/ 103 w 342"/>
              <a:gd name="T71" fmla="*/ 237 h 290"/>
              <a:gd name="T72" fmla="*/ 44 w 342"/>
              <a:gd name="T73" fmla="*/ 260 h 290"/>
              <a:gd name="T74" fmla="*/ 270 w 342"/>
              <a:gd name="T75" fmla="*/ 250 h 290"/>
              <a:gd name="T76" fmla="*/ 273 w 342"/>
              <a:gd name="T77" fmla="*/ 182 h 290"/>
              <a:gd name="T78" fmla="*/ 279 w 342"/>
              <a:gd name="T79" fmla="*/ 200 h 290"/>
              <a:gd name="T80" fmla="*/ 264 w 342"/>
              <a:gd name="T81" fmla="*/ 218 h 290"/>
              <a:gd name="T82" fmla="*/ 342 w 342"/>
              <a:gd name="T83" fmla="*/ 290 h 290"/>
              <a:gd name="T84" fmla="*/ 13 w 342"/>
              <a:gd name="T85" fmla="*/ 56 h 290"/>
              <a:gd name="T86" fmla="*/ 342 w 342"/>
              <a:gd name="T87" fmla="*/ 290 h 290"/>
              <a:gd name="T88" fmla="*/ 302 w 342"/>
              <a:gd name="T89" fmla="*/ 110 h 290"/>
              <a:gd name="T90" fmla="*/ 145 w 342"/>
              <a:gd name="T91" fmla="*/ 113 h 290"/>
              <a:gd name="T92" fmla="*/ 116 w 342"/>
              <a:gd name="T93" fmla="*/ 110 h 290"/>
              <a:gd name="T94" fmla="*/ 106 w 342"/>
              <a:gd name="T95" fmla="*/ 118 h 290"/>
              <a:gd name="T96" fmla="*/ 88 w 342"/>
              <a:gd name="T97" fmla="*/ 125 h 290"/>
              <a:gd name="T98" fmla="*/ 109 w 342"/>
              <a:gd name="T99" fmla="*/ 137 h 290"/>
              <a:gd name="T100" fmla="*/ 69 w 342"/>
              <a:gd name="T101" fmla="*/ 166 h 290"/>
              <a:gd name="T102" fmla="*/ 50 w 342"/>
              <a:gd name="T103" fmla="*/ 131 h 290"/>
              <a:gd name="T104" fmla="*/ 171 w 342"/>
              <a:gd name="T105" fmla="*/ 276 h 290"/>
              <a:gd name="T106" fmla="*/ 298 w 342"/>
              <a:gd name="T107" fmla="*/ 242 h 290"/>
              <a:gd name="T108" fmla="*/ 92 w 342"/>
              <a:gd name="T109" fmla="*/ 231 h 290"/>
              <a:gd name="T110" fmla="*/ 119 w 342"/>
              <a:gd name="T111" fmla="*/ 189 h 290"/>
              <a:gd name="T112" fmla="*/ 76 w 342"/>
              <a:gd name="T113" fmla="*/ 195 h 290"/>
              <a:gd name="T114" fmla="*/ 264 w 342"/>
              <a:gd name="T115" fmla="*/ 133 h 290"/>
              <a:gd name="T116" fmla="*/ 276 w 342"/>
              <a:gd name="T117" fmla="*/ 147 h 290"/>
              <a:gd name="T118" fmla="*/ 274 w 342"/>
              <a:gd name="T119" fmla="*/ 155 h 290"/>
              <a:gd name="T120" fmla="*/ 69 w 342"/>
              <a:gd name="T121" fmla="*/ 110 h 2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" h="290">
                <a:moveTo>
                  <a:pt x="150" y="138"/>
                </a:moveTo>
                <a:cubicBezTo>
                  <a:pt x="151" y="140"/>
                  <a:pt x="148" y="141"/>
                  <a:pt x="147" y="140"/>
                </a:cubicBezTo>
                <a:cubicBezTo>
                  <a:pt x="145" y="139"/>
                  <a:pt x="148" y="135"/>
                  <a:pt x="150" y="138"/>
                </a:cubicBezTo>
                <a:close/>
                <a:moveTo>
                  <a:pt x="141" y="183"/>
                </a:moveTo>
                <a:cubicBezTo>
                  <a:pt x="143" y="186"/>
                  <a:pt x="145" y="186"/>
                  <a:pt x="148" y="186"/>
                </a:cubicBezTo>
                <a:cubicBezTo>
                  <a:pt x="150" y="187"/>
                  <a:pt x="151" y="187"/>
                  <a:pt x="153" y="187"/>
                </a:cubicBezTo>
                <a:cubicBezTo>
                  <a:pt x="154" y="187"/>
                  <a:pt x="155" y="186"/>
                  <a:pt x="156" y="187"/>
                </a:cubicBezTo>
                <a:cubicBezTo>
                  <a:pt x="158" y="188"/>
                  <a:pt x="160" y="187"/>
                  <a:pt x="161" y="192"/>
                </a:cubicBezTo>
                <a:cubicBezTo>
                  <a:pt x="161" y="193"/>
                  <a:pt x="160" y="201"/>
                  <a:pt x="165" y="206"/>
                </a:cubicBezTo>
                <a:cubicBezTo>
                  <a:pt x="165" y="206"/>
                  <a:pt x="165" y="206"/>
                  <a:pt x="165" y="206"/>
                </a:cubicBezTo>
                <a:cubicBezTo>
                  <a:pt x="165" y="207"/>
                  <a:pt x="165" y="208"/>
                  <a:pt x="165" y="208"/>
                </a:cubicBezTo>
                <a:cubicBezTo>
                  <a:pt x="165" y="209"/>
                  <a:pt x="165" y="209"/>
                  <a:pt x="165" y="210"/>
                </a:cubicBezTo>
                <a:cubicBezTo>
                  <a:pt x="164" y="210"/>
                  <a:pt x="164" y="212"/>
                  <a:pt x="164" y="213"/>
                </a:cubicBezTo>
                <a:cubicBezTo>
                  <a:pt x="164" y="214"/>
                  <a:pt x="165" y="215"/>
                  <a:pt x="165" y="216"/>
                </a:cubicBezTo>
                <a:cubicBezTo>
                  <a:pt x="166" y="217"/>
                  <a:pt x="166" y="217"/>
                  <a:pt x="166" y="218"/>
                </a:cubicBezTo>
                <a:cubicBezTo>
                  <a:pt x="167" y="219"/>
                  <a:pt x="167" y="220"/>
                  <a:pt x="167" y="221"/>
                </a:cubicBezTo>
                <a:cubicBezTo>
                  <a:pt x="167" y="222"/>
                  <a:pt x="168" y="223"/>
                  <a:pt x="169" y="224"/>
                </a:cubicBezTo>
                <a:cubicBezTo>
                  <a:pt x="170" y="224"/>
                  <a:pt x="170" y="225"/>
                  <a:pt x="170" y="226"/>
                </a:cubicBezTo>
                <a:cubicBezTo>
                  <a:pt x="170" y="228"/>
                  <a:pt x="172" y="229"/>
                  <a:pt x="174" y="228"/>
                </a:cubicBezTo>
                <a:cubicBezTo>
                  <a:pt x="177" y="227"/>
                  <a:pt x="179" y="226"/>
                  <a:pt x="181" y="223"/>
                </a:cubicBezTo>
                <a:cubicBezTo>
                  <a:pt x="183" y="222"/>
                  <a:pt x="183" y="221"/>
                  <a:pt x="184" y="220"/>
                </a:cubicBezTo>
                <a:cubicBezTo>
                  <a:pt x="184" y="218"/>
                  <a:pt x="185" y="217"/>
                  <a:pt x="186" y="216"/>
                </a:cubicBezTo>
                <a:cubicBezTo>
                  <a:pt x="187" y="215"/>
                  <a:pt x="187" y="214"/>
                  <a:pt x="187" y="213"/>
                </a:cubicBezTo>
                <a:cubicBezTo>
                  <a:pt x="187" y="212"/>
                  <a:pt x="187" y="211"/>
                  <a:pt x="188" y="210"/>
                </a:cubicBezTo>
                <a:cubicBezTo>
                  <a:pt x="190" y="208"/>
                  <a:pt x="192" y="207"/>
                  <a:pt x="192" y="204"/>
                </a:cubicBezTo>
                <a:cubicBezTo>
                  <a:pt x="192" y="201"/>
                  <a:pt x="192" y="199"/>
                  <a:pt x="191" y="197"/>
                </a:cubicBezTo>
                <a:cubicBezTo>
                  <a:pt x="190" y="195"/>
                  <a:pt x="193" y="191"/>
                  <a:pt x="195" y="189"/>
                </a:cubicBezTo>
                <a:cubicBezTo>
                  <a:pt x="196" y="187"/>
                  <a:pt x="199" y="185"/>
                  <a:pt x="200" y="183"/>
                </a:cubicBezTo>
                <a:cubicBezTo>
                  <a:pt x="200" y="181"/>
                  <a:pt x="200" y="180"/>
                  <a:pt x="201" y="178"/>
                </a:cubicBezTo>
                <a:cubicBezTo>
                  <a:pt x="202" y="177"/>
                  <a:pt x="202" y="176"/>
                  <a:pt x="202" y="175"/>
                </a:cubicBezTo>
                <a:cubicBezTo>
                  <a:pt x="201" y="175"/>
                  <a:pt x="199" y="176"/>
                  <a:pt x="198" y="177"/>
                </a:cubicBezTo>
                <a:cubicBezTo>
                  <a:pt x="196" y="178"/>
                  <a:pt x="195" y="178"/>
                  <a:pt x="193" y="177"/>
                </a:cubicBezTo>
                <a:cubicBezTo>
                  <a:pt x="192" y="175"/>
                  <a:pt x="190" y="174"/>
                  <a:pt x="189" y="173"/>
                </a:cubicBezTo>
                <a:cubicBezTo>
                  <a:pt x="188" y="171"/>
                  <a:pt x="187" y="168"/>
                  <a:pt x="185" y="166"/>
                </a:cubicBezTo>
                <a:cubicBezTo>
                  <a:pt x="184" y="165"/>
                  <a:pt x="184" y="165"/>
                  <a:pt x="184" y="164"/>
                </a:cubicBezTo>
                <a:cubicBezTo>
                  <a:pt x="184" y="163"/>
                  <a:pt x="185" y="163"/>
                  <a:pt x="185" y="163"/>
                </a:cubicBezTo>
                <a:cubicBezTo>
                  <a:pt x="188" y="164"/>
                  <a:pt x="188" y="168"/>
                  <a:pt x="190" y="169"/>
                </a:cubicBezTo>
                <a:cubicBezTo>
                  <a:pt x="192" y="171"/>
                  <a:pt x="194" y="172"/>
                  <a:pt x="194" y="175"/>
                </a:cubicBezTo>
                <a:cubicBezTo>
                  <a:pt x="195" y="176"/>
                  <a:pt x="197" y="175"/>
                  <a:pt x="198" y="174"/>
                </a:cubicBezTo>
                <a:cubicBezTo>
                  <a:pt x="201" y="172"/>
                  <a:pt x="204" y="169"/>
                  <a:pt x="206" y="167"/>
                </a:cubicBezTo>
                <a:cubicBezTo>
                  <a:pt x="207" y="166"/>
                  <a:pt x="208" y="164"/>
                  <a:pt x="208" y="163"/>
                </a:cubicBezTo>
                <a:cubicBezTo>
                  <a:pt x="208" y="162"/>
                  <a:pt x="205" y="161"/>
                  <a:pt x="204" y="161"/>
                </a:cubicBezTo>
                <a:cubicBezTo>
                  <a:pt x="203" y="162"/>
                  <a:pt x="202" y="163"/>
                  <a:pt x="201" y="162"/>
                </a:cubicBezTo>
                <a:cubicBezTo>
                  <a:pt x="200" y="162"/>
                  <a:pt x="200" y="162"/>
                  <a:pt x="199" y="161"/>
                </a:cubicBezTo>
                <a:cubicBezTo>
                  <a:pt x="199" y="161"/>
                  <a:pt x="196" y="159"/>
                  <a:pt x="197" y="158"/>
                </a:cubicBezTo>
                <a:cubicBezTo>
                  <a:pt x="197" y="157"/>
                  <a:pt x="200" y="159"/>
                  <a:pt x="201" y="159"/>
                </a:cubicBezTo>
                <a:cubicBezTo>
                  <a:pt x="202" y="159"/>
                  <a:pt x="202" y="159"/>
                  <a:pt x="203" y="160"/>
                </a:cubicBezTo>
                <a:cubicBezTo>
                  <a:pt x="204" y="160"/>
                  <a:pt x="204" y="159"/>
                  <a:pt x="205" y="160"/>
                </a:cubicBezTo>
                <a:cubicBezTo>
                  <a:pt x="206" y="161"/>
                  <a:pt x="206" y="160"/>
                  <a:pt x="208" y="160"/>
                </a:cubicBezTo>
                <a:cubicBezTo>
                  <a:pt x="209" y="160"/>
                  <a:pt x="210" y="160"/>
                  <a:pt x="211" y="159"/>
                </a:cubicBezTo>
                <a:cubicBezTo>
                  <a:pt x="213" y="159"/>
                  <a:pt x="217" y="158"/>
                  <a:pt x="217" y="161"/>
                </a:cubicBezTo>
                <a:cubicBezTo>
                  <a:pt x="216" y="162"/>
                  <a:pt x="218" y="162"/>
                  <a:pt x="219" y="162"/>
                </a:cubicBezTo>
                <a:cubicBezTo>
                  <a:pt x="220" y="162"/>
                  <a:pt x="220" y="164"/>
                  <a:pt x="221" y="165"/>
                </a:cubicBezTo>
                <a:cubicBezTo>
                  <a:pt x="221" y="167"/>
                  <a:pt x="223" y="168"/>
                  <a:pt x="224" y="170"/>
                </a:cubicBezTo>
                <a:cubicBezTo>
                  <a:pt x="225" y="170"/>
                  <a:pt x="228" y="174"/>
                  <a:pt x="229" y="174"/>
                </a:cubicBezTo>
                <a:cubicBezTo>
                  <a:pt x="234" y="174"/>
                  <a:pt x="229" y="167"/>
                  <a:pt x="229" y="165"/>
                </a:cubicBezTo>
                <a:cubicBezTo>
                  <a:pt x="230" y="164"/>
                  <a:pt x="231" y="163"/>
                  <a:pt x="232" y="161"/>
                </a:cubicBezTo>
                <a:cubicBezTo>
                  <a:pt x="233" y="160"/>
                  <a:pt x="233" y="159"/>
                  <a:pt x="234" y="158"/>
                </a:cubicBezTo>
                <a:cubicBezTo>
                  <a:pt x="235" y="157"/>
                  <a:pt x="235" y="157"/>
                  <a:pt x="235" y="157"/>
                </a:cubicBezTo>
                <a:cubicBezTo>
                  <a:pt x="235" y="157"/>
                  <a:pt x="236" y="157"/>
                  <a:pt x="237" y="158"/>
                </a:cubicBezTo>
                <a:cubicBezTo>
                  <a:pt x="238" y="158"/>
                  <a:pt x="238" y="160"/>
                  <a:pt x="239" y="160"/>
                </a:cubicBezTo>
                <a:cubicBezTo>
                  <a:pt x="240" y="161"/>
                  <a:pt x="240" y="162"/>
                  <a:pt x="241" y="163"/>
                </a:cubicBezTo>
                <a:cubicBezTo>
                  <a:pt x="241" y="163"/>
                  <a:pt x="241" y="164"/>
                  <a:pt x="242" y="164"/>
                </a:cubicBezTo>
                <a:cubicBezTo>
                  <a:pt x="243" y="165"/>
                  <a:pt x="244" y="165"/>
                  <a:pt x="244" y="167"/>
                </a:cubicBezTo>
                <a:cubicBezTo>
                  <a:pt x="246" y="169"/>
                  <a:pt x="245" y="172"/>
                  <a:pt x="247" y="174"/>
                </a:cubicBezTo>
                <a:cubicBezTo>
                  <a:pt x="249" y="176"/>
                  <a:pt x="250" y="179"/>
                  <a:pt x="252" y="181"/>
                </a:cubicBezTo>
                <a:cubicBezTo>
                  <a:pt x="253" y="182"/>
                  <a:pt x="253" y="181"/>
                  <a:pt x="253" y="180"/>
                </a:cubicBezTo>
                <a:cubicBezTo>
                  <a:pt x="253" y="179"/>
                  <a:pt x="252" y="178"/>
                  <a:pt x="251" y="177"/>
                </a:cubicBezTo>
                <a:cubicBezTo>
                  <a:pt x="250" y="175"/>
                  <a:pt x="247" y="173"/>
                  <a:pt x="247" y="171"/>
                </a:cubicBezTo>
                <a:cubicBezTo>
                  <a:pt x="247" y="169"/>
                  <a:pt x="249" y="170"/>
                  <a:pt x="250" y="171"/>
                </a:cubicBezTo>
                <a:cubicBezTo>
                  <a:pt x="251" y="172"/>
                  <a:pt x="253" y="173"/>
                  <a:pt x="254" y="173"/>
                </a:cubicBezTo>
                <a:cubicBezTo>
                  <a:pt x="255" y="173"/>
                  <a:pt x="256" y="173"/>
                  <a:pt x="256" y="172"/>
                </a:cubicBezTo>
                <a:cubicBezTo>
                  <a:pt x="257" y="171"/>
                  <a:pt x="256" y="162"/>
                  <a:pt x="257" y="162"/>
                </a:cubicBezTo>
                <a:cubicBezTo>
                  <a:pt x="259" y="162"/>
                  <a:pt x="259" y="163"/>
                  <a:pt x="260" y="162"/>
                </a:cubicBezTo>
                <a:cubicBezTo>
                  <a:pt x="262" y="161"/>
                  <a:pt x="264" y="158"/>
                  <a:pt x="263" y="155"/>
                </a:cubicBezTo>
                <a:cubicBezTo>
                  <a:pt x="260" y="150"/>
                  <a:pt x="257" y="151"/>
                  <a:pt x="255" y="146"/>
                </a:cubicBezTo>
                <a:cubicBezTo>
                  <a:pt x="255" y="145"/>
                  <a:pt x="257" y="143"/>
                  <a:pt x="259" y="145"/>
                </a:cubicBezTo>
                <a:cubicBezTo>
                  <a:pt x="260" y="146"/>
                  <a:pt x="261" y="146"/>
                  <a:pt x="261" y="147"/>
                </a:cubicBezTo>
                <a:cubicBezTo>
                  <a:pt x="261" y="148"/>
                  <a:pt x="264" y="151"/>
                  <a:pt x="265" y="152"/>
                </a:cubicBezTo>
                <a:cubicBezTo>
                  <a:pt x="266" y="152"/>
                  <a:pt x="267" y="152"/>
                  <a:pt x="267" y="151"/>
                </a:cubicBezTo>
                <a:cubicBezTo>
                  <a:pt x="267" y="150"/>
                  <a:pt x="264" y="148"/>
                  <a:pt x="264" y="147"/>
                </a:cubicBezTo>
                <a:cubicBezTo>
                  <a:pt x="263" y="145"/>
                  <a:pt x="264" y="144"/>
                  <a:pt x="265" y="144"/>
                </a:cubicBezTo>
                <a:cubicBezTo>
                  <a:pt x="267" y="144"/>
                  <a:pt x="267" y="142"/>
                  <a:pt x="267" y="140"/>
                </a:cubicBezTo>
                <a:cubicBezTo>
                  <a:pt x="267" y="138"/>
                  <a:pt x="266" y="135"/>
                  <a:pt x="264" y="134"/>
                </a:cubicBezTo>
                <a:cubicBezTo>
                  <a:pt x="263" y="133"/>
                  <a:pt x="262" y="132"/>
                  <a:pt x="261" y="132"/>
                </a:cubicBezTo>
                <a:cubicBezTo>
                  <a:pt x="260" y="131"/>
                  <a:pt x="259" y="132"/>
                  <a:pt x="259" y="131"/>
                </a:cubicBezTo>
                <a:cubicBezTo>
                  <a:pt x="257" y="129"/>
                  <a:pt x="260" y="127"/>
                  <a:pt x="262" y="128"/>
                </a:cubicBezTo>
                <a:cubicBezTo>
                  <a:pt x="269" y="129"/>
                  <a:pt x="270" y="127"/>
                  <a:pt x="272" y="128"/>
                </a:cubicBezTo>
                <a:cubicBezTo>
                  <a:pt x="274" y="129"/>
                  <a:pt x="272" y="131"/>
                  <a:pt x="272" y="132"/>
                </a:cubicBezTo>
                <a:cubicBezTo>
                  <a:pt x="272" y="134"/>
                  <a:pt x="275" y="137"/>
                  <a:pt x="277" y="138"/>
                </a:cubicBezTo>
                <a:cubicBezTo>
                  <a:pt x="280" y="141"/>
                  <a:pt x="279" y="134"/>
                  <a:pt x="276" y="133"/>
                </a:cubicBezTo>
                <a:cubicBezTo>
                  <a:pt x="274" y="131"/>
                  <a:pt x="275" y="130"/>
                  <a:pt x="277" y="131"/>
                </a:cubicBezTo>
                <a:cubicBezTo>
                  <a:pt x="278" y="131"/>
                  <a:pt x="279" y="131"/>
                  <a:pt x="280" y="130"/>
                </a:cubicBezTo>
                <a:cubicBezTo>
                  <a:pt x="280" y="130"/>
                  <a:pt x="284" y="129"/>
                  <a:pt x="285" y="128"/>
                </a:cubicBezTo>
                <a:cubicBezTo>
                  <a:pt x="285" y="126"/>
                  <a:pt x="279" y="125"/>
                  <a:pt x="277" y="124"/>
                </a:cubicBezTo>
                <a:cubicBezTo>
                  <a:pt x="274" y="123"/>
                  <a:pt x="267" y="119"/>
                  <a:pt x="260" y="118"/>
                </a:cubicBezTo>
                <a:cubicBezTo>
                  <a:pt x="259" y="118"/>
                  <a:pt x="254" y="116"/>
                  <a:pt x="253" y="115"/>
                </a:cubicBezTo>
                <a:cubicBezTo>
                  <a:pt x="251" y="113"/>
                  <a:pt x="247" y="112"/>
                  <a:pt x="245" y="112"/>
                </a:cubicBezTo>
                <a:cubicBezTo>
                  <a:pt x="243" y="112"/>
                  <a:pt x="240" y="112"/>
                  <a:pt x="237" y="110"/>
                </a:cubicBezTo>
                <a:cubicBezTo>
                  <a:pt x="236" y="110"/>
                  <a:pt x="235" y="109"/>
                  <a:pt x="234" y="109"/>
                </a:cubicBezTo>
                <a:cubicBezTo>
                  <a:pt x="233" y="108"/>
                  <a:pt x="232" y="108"/>
                  <a:pt x="231" y="108"/>
                </a:cubicBezTo>
                <a:cubicBezTo>
                  <a:pt x="230" y="108"/>
                  <a:pt x="230" y="108"/>
                  <a:pt x="230" y="108"/>
                </a:cubicBezTo>
                <a:cubicBezTo>
                  <a:pt x="229" y="109"/>
                  <a:pt x="227" y="109"/>
                  <a:pt x="226" y="109"/>
                </a:cubicBezTo>
                <a:cubicBezTo>
                  <a:pt x="225" y="109"/>
                  <a:pt x="224" y="108"/>
                  <a:pt x="223" y="108"/>
                </a:cubicBezTo>
                <a:cubicBezTo>
                  <a:pt x="221" y="108"/>
                  <a:pt x="217" y="109"/>
                  <a:pt x="215" y="110"/>
                </a:cubicBezTo>
                <a:cubicBezTo>
                  <a:pt x="214" y="110"/>
                  <a:pt x="210" y="111"/>
                  <a:pt x="209" y="112"/>
                </a:cubicBezTo>
                <a:cubicBezTo>
                  <a:pt x="208" y="113"/>
                  <a:pt x="209" y="113"/>
                  <a:pt x="208" y="114"/>
                </a:cubicBezTo>
                <a:cubicBezTo>
                  <a:pt x="207" y="114"/>
                  <a:pt x="199" y="115"/>
                  <a:pt x="199" y="117"/>
                </a:cubicBezTo>
                <a:cubicBezTo>
                  <a:pt x="198" y="119"/>
                  <a:pt x="200" y="119"/>
                  <a:pt x="201" y="119"/>
                </a:cubicBezTo>
                <a:cubicBezTo>
                  <a:pt x="201" y="121"/>
                  <a:pt x="196" y="120"/>
                  <a:pt x="195" y="120"/>
                </a:cubicBezTo>
                <a:cubicBezTo>
                  <a:pt x="194" y="120"/>
                  <a:pt x="193" y="121"/>
                  <a:pt x="192" y="122"/>
                </a:cubicBezTo>
                <a:cubicBezTo>
                  <a:pt x="191" y="122"/>
                  <a:pt x="188" y="125"/>
                  <a:pt x="186" y="124"/>
                </a:cubicBezTo>
                <a:cubicBezTo>
                  <a:pt x="186" y="123"/>
                  <a:pt x="185" y="124"/>
                  <a:pt x="185" y="124"/>
                </a:cubicBezTo>
                <a:cubicBezTo>
                  <a:pt x="185" y="126"/>
                  <a:pt x="185" y="126"/>
                  <a:pt x="184" y="127"/>
                </a:cubicBezTo>
                <a:cubicBezTo>
                  <a:pt x="183" y="127"/>
                  <a:pt x="183" y="128"/>
                  <a:pt x="182" y="129"/>
                </a:cubicBezTo>
                <a:cubicBezTo>
                  <a:pt x="180" y="129"/>
                  <a:pt x="177" y="127"/>
                  <a:pt x="181" y="127"/>
                </a:cubicBezTo>
                <a:cubicBezTo>
                  <a:pt x="181" y="127"/>
                  <a:pt x="183" y="126"/>
                  <a:pt x="183" y="126"/>
                </a:cubicBezTo>
                <a:cubicBezTo>
                  <a:pt x="183" y="124"/>
                  <a:pt x="179" y="124"/>
                  <a:pt x="178" y="124"/>
                </a:cubicBezTo>
                <a:cubicBezTo>
                  <a:pt x="176" y="124"/>
                  <a:pt x="175" y="123"/>
                  <a:pt x="174" y="124"/>
                </a:cubicBezTo>
                <a:cubicBezTo>
                  <a:pt x="168" y="124"/>
                  <a:pt x="166" y="129"/>
                  <a:pt x="165" y="130"/>
                </a:cubicBezTo>
                <a:cubicBezTo>
                  <a:pt x="165" y="130"/>
                  <a:pt x="164" y="131"/>
                  <a:pt x="164" y="131"/>
                </a:cubicBezTo>
                <a:cubicBezTo>
                  <a:pt x="163" y="132"/>
                  <a:pt x="162" y="132"/>
                  <a:pt x="161" y="133"/>
                </a:cubicBezTo>
                <a:cubicBezTo>
                  <a:pt x="159" y="133"/>
                  <a:pt x="158" y="134"/>
                  <a:pt x="159" y="137"/>
                </a:cubicBezTo>
                <a:cubicBezTo>
                  <a:pt x="161" y="138"/>
                  <a:pt x="162" y="136"/>
                  <a:pt x="164" y="137"/>
                </a:cubicBezTo>
                <a:cubicBezTo>
                  <a:pt x="164" y="138"/>
                  <a:pt x="165" y="139"/>
                  <a:pt x="165" y="140"/>
                </a:cubicBezTo>
                <a:cubicBezTo>
                  <a:pt x="167" y="139"/>
                  <a:pt x="168" y="137"/>
                  <a:pt x="168" y="136"/>
                </a:cubicBezTo>
                <a:cubicBezTo>
                  <a:pt x="169" y="136"/>
                  <a:pt x="168" y="135"/>
                  <a:pt x="168" y="135"/>
                </a:cubicBezTo>
                <a:cubicBezTo>
                  <a:pt x="167" y="134"/>
                  <a:pt x="170" y="131"/>
                  <a:pt x="171" y="130"/>
                </a:cubicBezTo>
                <a:cubicBezTo>
                  <a:pt x="172" y="130"/>
                  <a:pt x="173" y="130"/>
                  <a:pt x="172" y="131"/>
                </a:cubicBezTo>
                <a:cubicBezTo>
                  <a:pt x="170" y="134"/>
                  <a:pt x="174" y="134"/>
                  <a:pt x="172" y="136"/>
                </a:cubicBezTo>
                <a:cubicBezTo>
                  <a:pt x="172" y="137"/>
                  <a:pt x="171" y="139"/>
                  <a:pt x="170" y="140"/>
                </a:cubicBezTo>
                <a:cubicBezTo>
                  <a:pt x="169" y="141"/>
                  <a:pt x="167" y="141"/>
                  <a:pt x="166" y="141"/>
                </a:cubicBezTo>
                <a:cubicBezTo>
                  <a:pt x="166" y="142"/>
                  <a:pt x="166" y="142"/>
                  <a:pt x="165" y="142"/>
                </a:cubicBezTo>
                <a:cubicBezTo>
                  <a:pt x="164" y="142"/>
                  <a:pt x="164" y="142"/>
                  <a:pt x="163" y="141"/>
                </a:cubicBezTo>
                <a:cubicBezTo>
                  <a:pt x="163" y="140"/>
                  <a:pt x="163" y="139"/>
                  <a:pt x="162" y="139"/>
                </a:cubicBezTo>
                <a:cubicBezTo>
                  <a:pt x="161" y="139"/>
                  <a:pt x="162" y="141"/>
                  <a:pt x="162" y="141"/>
                </a:cubicBezTo>
                <a:cubicBezTo>
                  <a:pt x="161" y="142"/>
                  <a:pt x="160" y="141"/>
                  <a:pt x="159" y="141"/>
                </a:cubicBezTo>
                <a:cubicBezTo>
                  <a:pt x="158" y="141"/>
                  <a:pt x="157" y="142"/>
                  <a:pt x="156" y="143"/>
                </a:cubicBezTo>
                <a:cubicBezTo>
                  <a:pt x="155" y="143"/>
                  <a:pt x="152" y="143"/>
                  <a:pt x="152" y="145"/>
                </a:cubicBezTo>
                <a:cubicBezTo>
                  <a:pt x="152" y="146"/>
                  <a:pt x="153" y="147"/>
                  <a:pt x="153" y="148"/>
                </a:cubicBezTo>
                <a:cubicBezTo>
                  <a:pt x="153" y="149"/>
                  <a:pt x="153" y="150"/>
                  <a:pt x="151" y="149"/>
                </a:cubicBezTo>
                <a:cubicBezTo>
                  <a:pt x="150" y="149"/>
                  <a:pt x="149" y="148"/>
                  <a:pt x="147" y="148"/>
                </a:cubicBezTo>
                <a:cubicBezTo>
                  <a:pt x="146" y="147"/>
                  <a:pt x="146" y="149"/>
                  <a:pt x="146" y="150"/>
                </a:cubicBezTo>
                <a:cubicBezTo>
                  <a:pt x="146" y="151"/>
                  <a:pt x="145" y="153"/>
                  <a:pt x="146" y="154"/>
                </a:cubicBezTo>
                <a:cubicBezTo>
                  <a:pt x="148" y="155"/>
                  <a:pt x="149" y="156"/>
                  <a:pt x="151" y="156"/>
                </a:cubicBezTo>
                <a:cubicBezTo>
                  <a:pt x="157" y="155"/>
                  <a:pt x="157" y="151"/>
                  <a:pt x="158" y="151"/>
                </a:cubicBezTo>
                <a:cubicBezTo>
                  <a:pt x="160" y="151"/>
                  <a:pt x="161" y="150"/>
                  <a:pt x="162" y="151"/>
                </a:cubicBezTo>
                <a:cubicBezTo>
                  <a:pt x="163" y="152"/>
                  <a:pt x="163" y="153"/>
                  <a:pt x="164" y="154"/>
                </a:cubicBezTo>
                <a:cubicBezTo>
                  <a:pt x="165" y="156"/>
                  <a:pt x="165" y="152"/>
                  <a:pt x="165" y="152"/>
                </a:cubicBezTo>
                <a:cubicBezTo>
                  <a:pt x="164" y="151"/>
                  <a:pt x="164" y="150"/>
                  <a:pt x="165" y="150"/>
                </a:cubicBezTo>
                <a:cubicBezTo>
                  <a:pt x="165" y="151"/>
                  <a:pt x="165" y="151"/>
                  <a:pt x="165" y="151"/>
                </a:cubicBezTo>
                <a:cubicBezTo>
                  <a:pt x="166" y="151"/>
                  <a:pt x="166" y="151"/>
                  <a:pt x="167" y="152"/>
                </a:cubicBezTo>
                <a:cubicBezTo>
                  <a:pt x="168" y="153"/>
                  <a:pt x="170" y="152"/>
                  <a:pt x="170" y="154"/>
                </a:cubicBezTo>
                <a:cubicBezTo>
                  <a:pt x="170" y="155"/>
                  <a:pt x="172" y="156"/>
                  <a:pt x="172" y="156"/>
                </a:cubicBezTo>
                <a:cubicBezTo>
                  <a:pt x="173" y="156"/>
                  <a:pt x="172" y="157"/>
                  <a:pt x="173" y="157"/>
                </a:cubicBezTo>
                <a:cubicBezTo>
                  <a:pt x="173" y="158"/>
                  <a:pt x="174" y="157"/>
                  <a:pt x="174" y="157"/>
                </a:cubicBezTo>
                <a:cubicBezTo>
                  <a:pt x="174" y="156"/>
                  <a:pt x="175" y="155"/>
                  <a:pt x="174" y="155"/>
                </a:cubicBezTo>
                <a:cubicBezTo>
                  <a:pt x="174" y="155"/>
                  <a:pt x="173" y="154"/>
                  <a:pt x="173" y="153"/>
                </a:cubicBezTo>
                <a:cubicBezTo>
                  <a:pt x="174" y="153"/>
                  <a:pt x="175" y="153"/>
                  <a:pt x="176" y="152"/>
                </a:cubicBezTo>
                <a:cubicBezTo>
                  <a:pt x="177" y="152"/>
                  <a:pt x="177" y="153"/>
                  <a:pt x="176" y="154"/>
                </a:cubicBezTo>
                <a:cubicBezTo>
                  <a:pt x="176" y="154"/>
                  <a:pt x="177" y="155"/>
                  <a:pt x="177" y="156"/>
                </a:cubicBezTo>
                <a:cubicBezTo>
                  <a:pt x="178" y="156"/>
                  <a:pt x="178" y="157"/>
                  <a:pt x="179" y="156"/>
                </a:cubicBezTo>
                <a:cubicBezTo>
                  <a:pt x="180" y="156"/>
                  <a:pt x="184" y="153"/>
                  <a:pt x="185" y="155"/>
                </a:cubicBezTo>
                <a:cubicBezTo>
                  <a:pt x="185" y="156"/>
                  <a:pt x="185" y="157"/>
                  <a:pt x="185" y="158"/>
                </a:cubicBezTo>
                <a:cubicBezTo>
                  <a:pt x="185" y="161"/>
                  <a:pt x="182" y="159"/>
                  <a:pt x="181" y="160"/>
                </a:cubicBezTo>
                <a:cubicBezTo>
                  <a:pt x="179" y="162"/>
                  <a:pt x="177" y="161"/>
                  <a:pt x="175" y="161"/>
                </a:cubicBezTo>
                <a:cubicBezTo>
                  <a:pt x="174" y="161"/>
                  <a:pt x="173" y="161"/>
                  <a:pt x="172" y="162"/>
                </a:cubicBezTo>
                <a:cubicBezTo>
                  <a:pt x="171" y="162"/>
                  <a:pt x="172" y="163"/>
                  <a:pt x="171" y="164"/>
                </a:cubicBezTo>
                <a:cubicBezTo>
                  <a:pt x="169" y="166"/>
                  <a:pt x="167" y="163"/>
                  <a:pt x="166" y="163"/>
                </a:cubicBezTo>
                <a:cubicBezTo>
                  <a:pt x="165" y="163"/>
                  <a:pt x="165" y="163"/>
                  <a:pt x="165" y="163"/>
                </a:cubicBezTo>
                <a:cubicBezTo>
                  <a:pt x="164" y="163"/>
                  <a:pt x="163" y="162"/>
                  <a:pt x="163" y="162"/>
                </a:cubicBezTo>
                <a:cubicBezTo>
                  <a:pt x="162" y="161"/>
                  <a:pt x="163" y="160"/>
                  <a:pt x="163" y="160"/>
                </a:cubicBezTo>
                <a:cubicBezTo>
                  <a:pt x="164" y="157"/>
                  <a:pt x="159" y="157"/>
                  <a:pt x="158" y="157"/>
                </a:cubicBezTo>
                <a:cubicBezTo>
                  <a:pt x="156" y="157"/>
                  <a:pt x="154" y="157"/>
                  <a:pt x="153" y="157"/>
                </a:cubicBezTo>
                <a:cubicBezTo>
                  <a:pt x="152" y="157"/>
                  <a:pt x="150" y="157"/>
                  <a:pt x="149" y="156"/>
                </a:cubicBezTo>
                <a:cubicBezTo>
                  <a:pt x="148" y="156"/>
                  <a:pt x="148" y="156"/>
                  <a:pt x="148" y="157"/>
                </a:cubicBezTo>
                <a:cubicBezTo>
                  <a:pt x="147" y="158"/>
                  <a:pt x="146" y="158"/>
                  <a:pt x="145" y="158"/>
                </a:cubicBezTo>
                <a:cubicBezTo>
                  <a:pt x="144" y="159"/>
                  <a:pt x="145" y="161"/>
                  <a:pt x="144" y="162"/>
                </a:cubicBezTo>
                <a:cubicBezTo>
                  <a:pt x="143" y="162"/>
                  <a:pt x="142" y="162"/>
                  <a:pt x="141" y="163"/>
                </a:cubicBezTo>
                <a:cubicBezTo>
                  <a:pt x="139" y="165"/>
                  <a:pt x="138" y="167"/>
                  <a:pt x="137" y="169"/>
                </a:cubicBezTo>
                <a:cubicBezTo>
                  <a:pt x="136" y="172"/>
                  <a:pt x="136" y="174"/>
                  <a:pt x="137" y="177"/>
                </a:cubicBezTo>
                <a:cubicBezTo>
                  <a:pt x="138" y="179"/>
                  <a:pt x="140" y="181"/>
                  <a:pt x="141" y="183"/>
                </a:cubicBezTo>
                <a:close/>
                <a:moveTo>
                  <a:pt x="267" y="189"/>
                </a:moveTo>
                <a:cubicBezTo>
                  <a:pt x="268" y="188"/>
                  <a:pt x="268" y="184"/>
                  <a:pt x="269" y="182"/>
                </a:cubicBezTo>
                <a:cubicBezTo>
                  <a:pt x="269" y="181"/>
                  <a:pt x="265" y="178"/>
                  <a:pt x="264" y="179"/>
                </a:cubicBezTo>
                <a:cubicBezTo>
                  <a:pt x="263" y="180"/>
                  <a:pt x="262" y="181"/>
                  <a:pt x="261" y="181"/>
                </a:cubicBezTo>
                <a:cubicBezTo>
                  <a:pt x="260" y="182"/>
                  <a:pt x="258" y="180"/>
                  <a:pt x="257" y="182"/>
                </a:cubicBezTo>
                <a:cubicBezTo>
                  <a:pt x="257" y="183"/>
                  <a:pt x="258" y="184"/>
                  <a:pt x="259" y="185"/>
                </a:cubicBezTo>
                <a:cubicBezTo>
                  <a:pt x="260" y="187"/>
                  <a:pt x="265" y="191"/>
                  <a:pt x="267" y="189"/>
                </a:cubicBezTo>
                <a:close/>
                <a:moveTo>
                  <a:pt x="152" y="138"/>
                </a:moveTo>
                <a:cubicBezTo>
                  <a:pt x="152" y="139"/>
                  <a:pt x="151" y="140"/>
                  <a:pt x="151" y="140"/>
                </a:cubicBezTo>
                <a:cubicBezTo>
                  <a:pt x="150" y="142"/>
                  <a:pt x="152" y="142"/>
                  <a:pt x="154" y="142"/>
                </a:cubicBezTo>
                <a:cubicBezTo>
                  <a:pt x="155" y="142"/>
                  <a:pt x="156" y="142"/>
                  <a:pt x="156" y="141"/>
                </a:cubicBezTo>
                <a:cubicBezTo>
                  <a:pt x="155" y="140"/>
                  <a:pt x="154" y="139"/>
                  <a:pt x="154" y="138"/>
                </a:cubicBezTo>
                <a:cubicBezTo>
                  <a:pt x="153" y="137"/>
                  <a:pt x="154" y="135"/>
                  <a:pt x="153" y="134"/>
                </a:cubicBezTo>
                <a:cubicBezTo>
                  <a:pt x="152" y="133"/>
                  <a:pt x="151" y="133"/>
                  <a:pt x="150" y="134"/>
                </a:cubicBezTo>
                <a:cubicBezTo>
                  <a:pt x="149" y="134"/>
                  <a:pt x="150" y="136"/>
                  <a:pt x="151" y="137"/>
                </a:cubicBezTo>
                <a:cubicBezTo>
                  <a:pt x="151" y="138"/>
                  <a:pt x="151" y="138"/>
                  <a:pt x="152" y="138"/>
                </a:cubicBezTo>
                <a:close/>
                <a:moveTo>
                  <a:pt x="250" y="181"/>
                </a:moveTo>
                <a:cubicBezTo>
                  <a:pt x="249" y="180"/>
                  <a:pt x="247" y="178"/>
                  <a:pt x="246" y="177"/>
                </a:cubicBezTo>
                <a:cubicBezTo>
                  <a:pt x="245" y="176"/>
                  <a:pt x="243" y="174"/>
                  <a:pt x="242" y="175"/>
                </a:cubicBezTo>
                <a:cubicBezTo>
                  <a:pt x="242" y="175"/>
                  <a:pt x="242" y="177"/>
                  <a:pt x="243" y="178"/>
                </a:cubicBezTo>
                <a:cubicBezTo>
                  <a:pt x="244" y="179"/>
                  <a:pt x="245" y="180"/>
                  <a:pt x="246" y="181"/>
                </a:cubicBezTo>
                <a:cubicBezTo>
                  <a:pt x="247" y="183"/>
                  <a:pt x="248" y="184"/>
                  <a:pt x="249" y="186"/>
                </a:cubicBezTo>
                <a:cubicBezTo>
                  <a:pt x="250" y="187"/>
                  <a:pt x="255" y="193"/>
                  <a:pt x="263" y="195"/>
                </a:cubicBezTo>
                <a:cubicBezTo>
                  <a:pt x="265" y="196"/>
                  <a:pt x="266" y="195"/>
                  <a:pt x="265" y="194"/>
                </a:cubicBezTo>
                <a:cubicBezTo>
                  <a:pt x="256" y="190"/>
                  <a:pt x="252" y="182"/>
                  <a:pt x="250" y="181"/>
                </a:cubicBezTo>
                <a:close/>
                <a:moveTo>
                  <a:pt x="193" y="120"/>
                </a:moveTo>
                <a:cubicBezTo>
                  <a:pt x="194" y="119"/>
                  <a:pt x="189" y="119"/>
                  <a:pt x="193" y="117"/>
                </a:cubicBezTo>
                <a:cubicBezTo>
                  <a:pt x="193" y="117"/>
                  <a:pt x="198" y="114"/>
                  <a:pt x="197" y="114"/>
                </a:cubicBezTo>
                <a:cubicBezTo>
                  <a:pt x="195" y="113"/>
                  <a:pt x="189" y="117"/>
                  <a:pt x="189" y="120"/>
                </a:cubicBezTo>
                <a:cubicBezTo>
                  <a:pt x="189" y="121"/>
                  <a:pt x="192" y="121"/>
                  <a:pt x="193" y="120"/>
                </a:cubicBezTo>
                <a:close/>
                <a:moveTo>
                  <a:pt x="279" y="189"/>
                </a:moveTo>
                <a:cubicBezTo>
                  <a:pt x="279" y="190"/>
                  <a:pt x="282" y="193"/>
                  <a:pt x="283" y="194"/>
                </a:cubicBezTo>
                <a:cubicBezTo>
                  <a:pt x="284" y="195"/>
                  <a:pt x="285" y="195"/>
                  <a:pt x="286" y="196"/>
                </a:cubicBezTo>
                <a:cubicBezTo>
                  <a:pt x="288" y="198"/>
                  <a:pt x="290" y="201"/>
                  <a:pt x="292" y="201"/>
                </a:cubicBezTo>
                <a:cubicBezTo>
                  <a:pt x="293" y="201"/>
                  <a:pt x="297" y="203"/>
                  <a:pt x="298" y="204"/>
                </a:cubicBezTo>
                <a:cubicBezTo>
                  <a:pt x="299" y="204"/>
                  <a:pt x="301" y="205"/>
                  <a:pt x="301" y="204"/>
                </a:cubicBezTo>
                <a:cubicBezTo>
                  <a:pt x="302" y="203"/>
                  <a:pt x="300" y="202"/>
                  <a:pt x="299" y="202"/>
                </a:cubicBezTo>
                <a:cubicBezTo>
                  <a:pt x="298" y="201"/>
                  <a:pt x="293" y="193"/>
                  <a:pt x="289" y="193"/>
                </a:cubicBezTo>
                <a:cubicBezTo>
                  <a:pt x="286" y="193"/>
                  <a:pt x="284" y="192"/>
                  <a:pt x="283" y="191"/>
                </a:cubicBezTo>
                <a:cubicBezTo>
                  <a:pt x="283" y="190"/>
                  <a:pt x="281" y="188"/>
                  <a:pt x="279" y="189"/>
                </a:cubicBezTo>
                <a:close/>
                <a:moveTo>
                  <a:pt x="165" y="123"/>
                </a:moveTo>
                <a:cubicBezTo>
                  <a:pt x="165" y="123"/>
                  <a:pt x="165" y="123"/>
                  <a:pt x="165" y="123"/>
                </a:cubicBezTo>
                <a:cubicBezTo>
                  <a:pt x="167" y="123"/>
                  <a:pt x="167" y="121"/>
                  <a:pt x="168" y="121"/>
                </a:cubicBezTo>
                <a:cubicBezTo>
                  <a:pt x="169" y="121"/>
                  <a:pt x="170" y="122"/>
                  <a:pt x="171" y="121"/>
                </a:cubicBezTo>
                <a:cubicBezTo>
                  <a:pt x="171" y="120"/>
                  <a:pt x="170" y="120"/>
                  <a:pt x="171" y="119"/>
                </a:cubicBezTo>
                <a:cubicBezTo>
                  <a:pt x="171" y="119"/>
                  <a:pt x="172" y="118"/>
                  <a:pt x="172" y="118"/>
                </a:cubicBezTo>
                <a:cubicBezTo>
                  <a:pt x="172" y="117"/>
                  <a:pt x="170" y="117"/>
                  <a:pt x="169" y="118"/>
                </a:cubicBezTo>
                <a:cubicBezTo>
                  <a:pt x="168" y="118"/>
                  <a:pt x="167" y="118"/>
                  <a:pt x="165" y="119"/>
                </a:cubicBezTo>
                <a:cubicBezTo>
                  <a:pt x="165" y="119"/>
                  <a:pt x="165" y="119"/>
                  <a:pt x="165" y="119"/>
                </a:cubicBezTo>
                <a:cubicBezTo>
                  <a:pt x="164" y="119"/>
                  <a:pt x="163" y="119"/>
                  <a:pt x="162" y="120"/>
                </a:cubicBezTo>
                <a:cubicBezTo>
                  <a:pt x="162" y="120"/>
                  <a:pt x="165" y="122"/>
                  <a:pt x="165" y="123"/>
                </a:cubicBezTo>
                <a:close/>
                <a:moveTo>
                  <a:pt x="144" y="128"/>
                </a:moveTo>
                <a:cubicBezTo>
                  <a:pt x="145" y="127"/>
                  <a:pt x="147" y="127"/>
                  <a:pt x="146" y="126"/>
                </a:cubicBezTo>
                <a:cubicBezTo>
                  <a:pt x="144" y="124"/>
                  <a:pt x="143" y="125"/>
                  <a:pt x="141" y="125"/>
                </a:cubicBezTo>
                <a:cubicBezTo>
                  <a:pt x="140" y="124"/>
                  <a:pt x="138" y="125"/>
                  <a:pt x="140" y="126"/>
                </a:cubicBezTo>
                <a:cubicBezTo>
                  <a:pt x="141" y="128"/>
                  <a:pt x="143" y="128"/>
                  <a:pt x="144" y="128"/>
                </a:cubicBezTo>
                <a:close/>
                <a:moveTo>
                  <a:pt x="270" y="250"/>
                </a:moveTo>
                <a:cubicBezTo>
                  <a:pt x="267" y="249"/>
                  <a:pt x="263" y="250"/>
                  <a:pt x="260" y="248"/>
                </a:cubicBezTo>
                <a:cubicBezTo>
                  <a:pt x="255" y="245"/>
                  <a:pt x="274" y="246"/>
                  <a:pt x="269" y="244"/>
                </a:cubicBezTo>
                <a:cubicBezTo>
                  <a:pt x="260" y="239"/>
                  <a:pt x="250" y="236"/>
                  <a:pt x="241" y="234"/>
                </a:cubicBezTo>
                <a:cubicBezTo>
                  <a:pt x="238" y="234"/>
                  <a:pt x="235" y="235"/>
                  <a:pt x="232" y="236"/>
                </a:cubicBezTo>
                <a:cubicBezTo>
                  <a:pt x="221" y="238"/>
                  <a:pt x="209" y="244"/>
                  <a:pt x="197" y="245"/>
                </a:cubicBezTo>
                <a:cubicBezTo>
                  <a:pt x="194" y="245"/>
                  <a:pt x="190" y="245"/>
                  <a:pt x="187" y="247"/>
                </a:cubicBezTo>
                <a:cubicBezTo>
                  <a:pt x="186" y="247"/>
                  <a:pt x="185" y="249"/>
                  <a:pt x="183" y="250"/>
                </a:cubicBezTo>
                <a:cubicBezTo>
                  <a:pt x="179" y="253"/>
                  <a:pt x="171" y="253"/>
                  <a:pt x="166" y="254"/>
                </a:cubicBezTo>
                <a:cubicBezTo>
                  <a:pt x="165" y="254"/>
                  <a:pt x="165" y="254"/>
                  <a:pt x="165" y="254"/>
                </a:cubicBezTo>
                <a:cubicBezTo>
                  <a:pt x="159" y="253"/>
                  <a:pt x="152" y="252"/>
                  <a:pt x="146" y="251"/>
                </a:cubicBezTo>
                <a:cubicBezTo>
                  <a:pt x="141" y="249"/>
                  <a:pt x="137" y="251"/>
                  <a:pt x="133" y="252"/>
                </a:cubicBezTo>
                <a:cubicBezTo>
                  <a:pt x="126" y="252"/>
                  <a:pt x="110" y="249"/>
                  <a:pt x="106" y="242"/>
                </a:cubicBezTo>
                <a:cubicBezTo>
                  <a:pt x="105" y="240"/>
                  <a:pt x="104" y="240"/>
                  <a:pt x="103" y="237"/>
                </a:cubicBezTo>
                <a:cubicBezTo>
                  <a:pt x="102" y="236"/>
                  <a:pt x="99" y="238"/>
                  <a:pt x="101" y="242"/>
                </a:cubicBezTo>
                <a:cubicBezTo>
                  <a:pt x="102" y="245"/>
                  <a:pt x="94" y="242"/>
                  <a:pt x="89" y="241"/>
                </a:cubicBezTo>
                <a:cubicBezTo>
                  <a:pt x="86" y="241"/>
                  <a:pt x="83" y="241"/>
                  <a:pt x="81" y="241"/>
                </a:cubicBezTo>
                <a:cubicBezTo>
                  <a:pt x="73" y="243"/>
                  <a:pt x="65" y="246"/>
                  <a:pt x="57" y="247"/>
                </a:cubicBezTo>
                <a:cubicBezTo>
                  <a:pt x="54" y="248"/>
                  <a:pt x="50" y="253"/>
                  <a:pt x="47" y="254"/>
                </a:cubicBezTo>
                <a:cubicBezTo>
                  <a:pt x="42" y="255"/>
                  <a:pt x="39" y="259"/>
                  <a:pt x="35" y="262"/>
                </a:cubicBezTo>
                <a:cubicBezTo>
                  <a:pt x="38" y="261"/>
                  <a:pt x="41" y="261"/>
                  <a:pt x="44" y="260"/>
                </a:cubicBezTo>
                <a:cubicBezTo>
                  <a:pt x="59" y="257"/>
                  <a:pt x="74" y="254"/>
                  <a:pt x="88" y="251"/>
                </a:cubicBezTo>
                <a:cubicBezTo>
                  <a:pt x="88" y="251"/>
                  <a:pt x="88" y="251"/>
                  <a:pt x="88" y="251"/>
                </a:cubicBezTo>
                <a:cubicBezTo>
                  <a:pt x="118" y="257"/>
                  <a:pt x="134" y="261"/>
                  <a:pt x="165" y="268"/>
                </a:cubicBezTo>
                <a:cubicBezTo>
                  <a:pt x="165" y="268"/>
                  <a:pt x="165" y="268"/>
                  <a:pt x="165" y="268"/>
                </a:cubicBezTo>
                <a:cubicBezTo>
                  <a:pt x="191" y="262"/>
                  <a:pt x="217" y="256"/>
                  <a:pt x="243" y="251"/>
                </a:cubicBezTo>
                <a:cubicBezTo>
                  <a:pt x="255" y="253"/>
                  <a:pt x="268" y="256"/>
                  <a:pt x="281" y="259"/>
                </a:cubicBezTo>
                <a:cubicBezTo>
                  <a:pt x="280" y="256"/>
                  <a:pt x="273" y="251"/>
                  <a:pt x="270" y="250"/>
                </a:cubicBezTo>
                <a:close/>
                <a:moveTo>
                  <a:pt x="273" y="182"/>
                </a:moveTo>
                <a:cubicBezTo>
                  <a:pt x="274" y="182"/>
                  <a:pt x="277" y="179"/>
                  <a:pt x="277" y="178"/>
                </a:cubicBezTo>
                <a:cubicBezTo>
                  <a:pt x="276" y="177"/>
                  <a:pt x="271" y="174"/>
                  <a:pt x="270" y="173"/>
                </a:cubicBezTo>
                <a:cubicBezTo>
                  <a:pt x="270" y="173"/>
                  <a:pt x="269" y="173"/>
                  <a:pt x="268" y="172"/>
                </a:cubicBezTo>
                <a:cubicBezTo>
                  <a:pt x="267" y="170"/>
                  <a:pt x="269" y="169"/>
                  <a:pt x="267" y="167"/>
                </a:cubicBezTo>
                <a:cubicBezTo>
                  <a:pt x="266" y="167"/>
                  <a:pt x="266" y="170"/>
                  <a:pt x="266" y="173"/>
                </a:cubicBezTo>
                <a:cubicBezTo>
                  <a:pt x="267" y="177"/>
                  <a:pt x="272" y="182"/>
                  <a:pt x="273" y="182"/>
                </a:cubicBezTo>
                <a:close/>
                <a:moveTo>
                  <a:pt x="293" y="223"/>
                </a:moveTo>
                <a:cubicBezTo>
                  <a:pt x="295" y="222"/>
                  <a:pt x="297" y="220"/>
                  <a:pt x="296" y="216"/>
                </a:cubicBezTo>
                <a:cubicBezTo>
                  <a:pt x="295" y="214"/>
                  <a:pt x="292" y="211"/>
                  <a:pt x="291" y="209"/>
                </a:cubicBezTo>
                <a:cubicBezTo>
                  <a:pt x="290" y="208"/>
                  <a:pt x="291" y="205"/>
                  <a:pt x="287" y="201"/>
                </a:cubicBezTo>
                <a:cubicBezTo>
                  <a:pt x="286" y="198"/>
                  <a:pt x="286" y="203"/>
                  <a:pt x="286" y="203"/>
                </a:cubicBezTo>
                <a:cubicBezTo>
                  <a:pt x="286" y="205"/>
                  <a:pt x="286" y="208"/>
                  <a:pt x="283" y="206"/>
                </a:cubicBezTo>
                <a:cubicBezTo>
                  <a:pt x="282" y="205"/>
                  <a:pt x="281" y="201"/>
                  <a:pt x="279" y="200"/>
                </a:cubicBezTo>
                <a:cubicBezTo>
                  <a:pt x="278" y="199"/>
                  <a:pt x="276" y="198"/>
                  <a:pt x="275" y="199"/>
                </a:cubicBezTo>
                <a:cubicBezTo>
                  <a:pt x="275" y="200"/>
                  <a:pt x="275" y="202"/>
                  <a:pt x="273" y="201"/>
                </a:cubicBezTo>
                <a:cubicBezTo>
                  <a:pt x="272" y="201"/>
                  <a:pt x="272" y="200"/>
                  <a:pt x="270" y="200"/>
                </a:cubicBezTo>
                <a:cubicBezTo>
                  <a:pt x="269" y="200"/>
                  <a:pt x="263" y="202"/>
                  <a:pt x="259" y="207"/>
                </a:cubicBezTo>
                <a:cubicBezTo>
                  <a:pt x="256" y="210"/>
                  <a:pt x="256" y="216"/>
                  <a:pt x="257" y="217"/>
                </a:cubicBezTo>
                <a:cubicBezTo>
                  <a:pt x="257" y="218"/>
                  <a:pt x="259" y="218"/>
                  <a:pt x="259" y="218"/>
                </a:cubicBezTo>
                <a:cubicBezTo>
                  <a:pt x="261" y="218"/>
                  <a:pt x="262" y="218"/>
                  <a:pt x="264" y="218"/>
                </a:cubicBezTo>
                <a:cubicBezTo>
                  <a:pt x="266" y="218"/>
                  <a:pt x="267" y="216"/>
                  <a:pt x="270" y="217"/>
                </a:cubicBezTo>
                <a:cubicBezTo>
                  <a:pt x="272" y="217"/>
                  <a:pt x="273" y="218"/>
                  <a:pt x="274" y="218"/>
                </a:cubicBezTo>
                <a:cubicBezTo>
                  <a:pt x="276" y="219"/>
                  <a:pt x="282" y="227"/>
                  <a:pt x="283" y="227"/>
                </a:cubicBezTo>
                <a:cubicBezTo>
                  <a:pt x="284" y="226"/>
                  <a:pt x="285" y="228"/>
                  <a:pt x="286" y="228"/>
                </a:cubicBezTo>
                <a:cubicBezTo>
                  <a:pt x="288" y="227"/>
                  <a:pt x="289" y="228"/>
                  <a:pt x="290" y="227"/>
                </a:cubicBezTo>
                <a:cubicBezTo>
                  <a:pt x="291" y="225"/>
                  <a:pt x="291" y="224"/>
                  <a:pt x="293" y="223"/>
                </a:cubicBezTo>
                <a:close/>
                <a:moveTo>
                  <a:pt x="342" y="290"/>
                </a:moveTo>
                <a:cubicBezTo>
                  <a:pt x="342" y="290"/>
                  <a:pt x="277" y="277"/>
                  <a:pt x="248" y="270"/>
                </a:cubicBezTo>
                <a:cubicBezTo>
                  <a:pt x="220" y="277"/>
                  <a:pt x="171" y="287"/>
                  <a:pt x="171" y="287"/>
                </a:cubicBezTo>
                <a:cubicBezTo>
                  <a:pt x="171" y="287"/>
                  <a:pt x="122" y="277"/>
                  <a:pt x="93" y="270"/>
                </a:cubicBezTo>
                <a:cubicBezTo>
                  <a:pt x="64" y="277"/>
                  <a:pt x="0" y="290"/>
                  <a:pt x="0" y="29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18" y="85"/>
                  <a:pt x="13" y="72"/>
                  <a:pt x="13" y="56"/>
                </a:cubicBezTo>
                <a:cubicBezTo>
                  <a:pt x="13" y="25"/>
                  <a:pt x="38" y="0"/>
                  <a:pt x="69" y="0"/>
                </a:cubicBezTo>
                <a:cubicBezTo>
                  <a:pt x="100" y="0"/>
                  <a:pt x="125" y="25"/>
                  <a:pt x="125" y="56"/>
                </a:cubicBezTo>
                <a:cubicBezTo>
                  <a:pt x="125" y="66"/>
                  <a:pt x="123" y="75"/>
                  <a:pt x="118" y="84"/>
                </a:cubicBezTo>
                <a:cubicBezTo>
                  <a:pt x="132" y="88"/>
                  <a:pt x="155" y="94"/>
                  <a:pt x="171" y="98"/>
                </a:cubicBezTo>
                <a:cubicBezTo>
                  <a:pt x="195" y="92"/>
                  <a:pt x="235" y="81"/>
                  <a:pt x="235" y="81"/>
                </a:cubicBezTo>
                <a:cubicBezTo>
                  <a:pt x="312" y="101"/>
                  <a:pt x="312" y="101"/>
                  <a:pt x="312" y="101"/>
                </a:cubicBezTo>
                <a:lnTo>
                  <a:pt x="342" y="290"/>
                </a:lnTo>
                <a:close/>
                <a:moveTo>
                  <a:pt x="69" y="127"/>
                </a:moveTo>
                <a:cubicBezTo>
                  <a:pt x="101" y="93"/>
                  <a:pt x="114" y="78"/>
                  <a:pt x="114" y="56"/>
                </a:cubicBezTo>
                <a:cubicBezTo>
                  <a:pt x="114" y="32"/>
                  <a:pt x="94" y="11"/>
                  <a:pt x="69" y="11"/>
                </a:cubicBezTo>
                <a:cubicBezTo>
                  <a:pt x="44" y="11"/>
                  <a:pt x="24" y="32"/>
                  <a:pt x="24" y="56"/>
                </a:cubicBezTo>
                <a:cubicBezTo>
                  <a:pt x="24" y="78"/>
                  <a:pt x="37" y="93"/>
                  <a:pt x="69" y="127"/>
                </a:cubicBezTo>
                <a:close/>
                <a:moveTo>
                  <a:pt x="328" y="276"/>
                </a:moveTo>
                <a:cubicBezTo>
                  <a:pt x="319" y="220"/>
                  <a:pt x="311" y="165"/>
                  <a:pt x="302" y="110"/>
                </a:cubicBezTo>
                <a:cubicBezTo>
                  <a:pt x="275" y="103"/>
                  <a:pt x="261" y="100"/>
                  <a:pt x="235" y="93"/>
                </a:cubicBezTo>
                <a:cubicBezTo>
                  <a:pt x="210" y="100"/>
                  <a:pt x="197" y="103"/>
                  <a:pt x="171" y="110"/>
                </a:cubicBezTo>
                <a:cubicBezTo>
                  <a:pt x="147" y="103"/>
                  <a:pt x="134" y="100"/>
                  <a:pt x="112" y="94"/>
                </a:cubicBezTo>
                <a:cubicBezTo>
                  <a:pt x="110" y="97"/>
                  <a:pt x="108" y="99"/>
                  <a:pt x="106" y="102"/>
                </a:cubicBezTo>
                <a:cubicBezTo>
                  <a:pt x="107" y="102"/>
                  <a:pt x="107" y="102"/>
                  <a:pt x="108" y="102"/>
                </a:cubicBezTo>
                <a:cubicBezTo>
                  <a:pt x="112" y="102"/>
                  <a:pt x="114" y="105"/>
                  <a:pt x="117" y="106"/>
                </a:cubicBezTo>
                <a:cubicBezTo>
                  <a:pt x="128" y="109"/>
                  <a:pt x="134" y="105"/>
                  <a:pt x="145" y="113"/>
                </a:cubicBezTo>
                <a:cubicBezTo>
                  <a:pt x="147" y="114"/>
                  <a:pt x="147" y="116"/>
                  <a:pt x="147" y="116"/>
                </a:cubicBezTo>
                <a:cubicBezTo>
                  <a:pt x="144" y="118"/>
                  <a:pt x="142" y="122"/>
                  <a:pt x="138" y="123"/>
                </a:cubicBezTo>
                <a:cubicBezTo>
                  <a:pt x="134" y="123"/>
                  <a:pt x="128" y="128"/>
                  <a:pt x="125" y="130"/>
                </a:cubicBezTo>
                <a:cubicBezTo>
                  <a:pt x="123" y="131"/>
                  <a:pt x="122" y="132"/>
                  <a:pt x="120" y="130"/>
                </a:cubicBezTo>
                <a:cubicBezTo>
                  <a:pt x="119" y="128"/>
                  <a:pt x="120" y="120"/>
                  <a:pt x="120" y="118"/>
                </a:cubicBezTo>
                <a:cubicBezTo>
                  <a:pt x="121" y="116"/>
                  <a:pt x="123" y="113"/>
                  <a:pt x="120" y="112"/>
                </a:cubicBezTo>
                <a:cubicBezTo>
                  <a:pt x="119" y="111"/>
                  <a:pt x="117" y="111"/>
                  <a:pt x="116" y="110"/>
                </a:cubicBezTo>
                <a:cubicBezTo>
                  <a:pt x="115" y="109"/>
                  <a:pt x="113" y="108"/>
                  <a:pt x="113" y="108"/>
                </a:cubicBezTo>
                <a:cubicBezTo>
                  <a:pt x="112" y="108"/>
                  <a:pt x="108" y="109"/>
                  <a:pt x="109" y="111"/>
                </a:cubicBezTo>
                <a:cubicBezTo>
                  <a:pt x="109" y="112"/>
                  <a:pt x="113" y="113"/>
                  <a:pt x="112" y="115"/>
                </a:cubicBezTo>
                <a:cubicBezTo>
                  <a:pt x="112" y="117"/>
                  <a:pt x="115" y="117"/>
                  <a:pt x="114" y="118"/>
                </a:cubicBezTo>
                <a:cubicBezTo>
                  <a:pt x="113" y="121"/>
                  <a:pt x="112" y="117"/>
                  <a:pt x="111" y="119"/>
                </a:cubicBezTo>
                <a:cubicBezTo>
                  <a:pt x="111" y="120"/>
                  <a:pt x="110" y="120"/>
                  <a:pt x="110" y="120"/>
                </a:cubicBezTo>
                <a:cubicBezTo>
                  <a:pt x="108" y="121"/>
                  <a:pt x="107" y="119"/>
                  <a:pt x="106" y="118"/>
                </a:cubicBezTo>
                <a:cubicBezTo>
                  <a:pt x="106" y="118"/>
                  <a:pt x="103" y="116"/>
                  <a:pt x="104" y="116"/>
                </a:cubicBezTo>
                <a:cubicBezTo>
                  <a:pt x="105" y="116"/>
                  <a:pt x="106" y="116"/>
                  <a:pt x="106" y="114"/>
                </a:cubicBezTo>
                <a:cubicBezTo>
                  <a:pt x="104" y="109"/>
                  <a:pt x="100" y="117"/>
                  <a:pt x="99" y="117"/>
                </a:cubicBezTo>
                <a:cubicBezTo>
                  <a:pt x="99" y="117"/>
                  <a:pt x="91" y="120"/>
                  <a:pt x="90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89" y="122"/>
                  <a:pt x="88" y="123"/>
                  <a:pt x="87" y="124"/>
                </a:cubicBezTo>
                <a:cubicBezTo>
                  <a:pt x="87" y="124"/>
                  <a:pt x="88" y="125"/>
                  <a:pt x="88" y="125"/>
                </a:cubicBezTo>
                <a:cubicBezTo>
                  <a:pt x="92" y="127"/>
                  <a:pt x="99" y="120"/>
                  <a:pt x="99" y="120"/>
                </a:cubicBezTo>
                <a:cubicBezTo>
                  <a:pt x="99" y="119"/>
                  <a:pt x="100" y="119"/>
                  <a:pt x="100" y="118"/>
                </a:cubicBezTo>
                <a:cubicBezTo>
                  <a:pt x="101" y="117"/>
                  <a:pt x="103" y="118"/>
                  <a:pt x="104" y="119"/>
                </a:cubicBezTo>
                <a:cubicBezTo>
                  <a:pt x="105" y="120"/>
                  <a:pt x="105" y="120"/>
                  <a:pt x="105" y="122"/>
                </a:cubicBezTo>
                <a:cubicBezTo>
                  <a:pt x="105" y="123"/>
                  <a:pt x="107" y="121"/>
                  <a:pt x="108" y="121"/>
                </a:cubicBezTo>
                <a:cubicBezTo>
                  <a:pt x="114" y="126"/>
                  <a:pt x="111" y="134"/>
                  <a:pt x="112" y="136"/>
                </a:cubicBezTo>
                <a:cubicBezTo>
                  <a:pt x="112" y="138"/>
                  <a:pt x="111" y="138"/>
                  <a:pt x="109" y="137"/>
                </a:cubicBezTo>
                <a:cubicBezTo>
                  <a:pt x="104" y="134"/>
                  <a:pt x="92" y="134"/>
                  <a:pt x="82" y="151"/>
                </a:cubicBezTo>
                <a:cubicBezTo>
                  <a:pt x="80" y="153"/>
                  <a:pt x="81" y="154"/>
                  <a:pt x="81" y="156"/>
                </a:cubicBezTo>
                <a:cubicBezTo>
                  <a:pt x="81" y="157"/>
                  <a:pt x="79" y="159"/>
                  <a:pt x="78" y="157"/>
                </a:cubicBezTo>
                <a:cubicBezTo>
                  <a:pt x="77" y="156"/>
                  <a:pt x="78" y="154"/>
                  <a:pt x="75" y="155"/>
                </a:cubicBezTo>
                <a:cubicBezTo>
                  <a:pt x="74" y="155"/>
                  <a:pt x="72" y="155"/>
                  <a:pt x="70" y="156"/>
                </a:cubicBezTo>
                <a:cubicBezTo>
                  <a:pt x="67" y="157"/>
                  <a:pt x="65" y="159"/>
                  <a:pt x="64" y="162"/>
                </a:cubicBezTo>
                <a:cubicBezTo>
                  <a:pt x="64" y="163"/>
                  <a:pt x="67" y="166"/>
                  <a:pt x="69" y="166"/>
                </a:cubicBezTo>
                <a:cubicBezTo>
                  <a:pt x="75" y="166"/>
                  <a:pt x="75" y="171"/>
                  <a:pt x="75" y="173"/>
                </a:cubicBezTo>
                <a:cubicBezTo>
                  <a:pt x="76" y="179"/>
                  <a:pt x="73" y="181"/>
                  <a:pt x="70" y="176"/>
                </a:cubicBezTo>
                <a:cubicBezTo>
                  <a:pt x="69" y="174"/>
                  <a:pt x="66" y="174"/>
                  <a:pt x="64" y="173"/>
                </a:cubicBezTo>
                <a:cubicBezTo>
                  <a:pt x="62" y="172"/>
                  <a:pt x="46" y="168"/>
                  <a:pt x="46" y="156"/>
                </a:cubicBezTo>
                <a:cubicBezTo>
                  <a:pt x="46" y="152"/>
                  <a:pt x="49" y="147"/>
                  <a:pt x="51" y="145"/>
                </a:cubicBezTo>
                <a:cubicBezTo>
                  <a:pt x="54" y="142"/>
                  <a:pt x="54" y="135"/>
                  <a:pt x="54" y="134"/>
                </a:cubicBezTo>
                <a:cubicBezTo>
                  <a:pt x="53" y="132"/>
                  <a:pt x="52" y="131"/>
                  <a:pt x="50" y="131"/>
                </a:cubicBezTo>
                <a:cubicBezTo>
                  <a:pt x="47" y="132"/>
                  <a:pt x="44" y="134"/>
                  <a:pt x="40" y="135"/>
                </a:cubicBezTo>
                <a:cubicBezTo>
                  <a:pt x="39" y="135"/>
                  <a:pt x="35" y="136"/>
                  <a:pt x="36" y="134"/>
                </a:cubicBezTo>
                <a:cubicBezTo>
                  <a:pt x="36" y="133"/>
                  <a:pt x="38" y="127"/>
                  <a:pt x="48" y="122"/>
                </a:cubicBezTo>
                <a:cubicBezTo>
                  <a:pt x="45" y="118"/>
                  <a:pt x="42" y="115"/>
                  <a:pt x="39" y="111"/>
                </a:cubicBezTo>
                <a:cubicBezTo>
                  <a:pt x="31" y="166"/>
                  <a:pt x="22" y="221"/>
                  <a:pt x="13" y="276"/>
                </a:cubicBezTo>
                <a:cubicBezTo>
                  <a:pt x="46" y="269"/>
                  <a:pt x="62" y="265"/>
                  <a:pt x="93" y="259"/>
                </a:cubicBezTo>
                <a:cubicBezTo>
                  <a:pt x="124" y="265"/>
                  <a:pt x="139" y="269"/>
                  <a:pt x="171" y="276"/>
                </a:cubicBezTo>
                <a:cubicBezTo>
                  <a:pt x="202" y="269"/>
                  <a:pt x="218" y="265"/>
                  <a:pt x="248" y="259"/>
                </a:cubicBezTo>
                <a:cubicBezTo>
                  <a:pt x="280" y="265"/>
                  <a:pt x="296" y="269"/>
                  <a:pt x="328" y="276"/>
                </a:cubicBezTo>
                <a:close/>
                <a:moveTo>
                  <a:pt x="304" y="230"/>
                </a:moveTo>
                <a:cubicBezTo>
                  <a:pt x="301" y="231"/>
                  <a:pt x="297" y="240"/>
                  <a:pt x="293" y="240"/>
                </a:cubicBezTo>
                <a:cubicBezTo>
                  <a:pt x="292" y="241"/>
                  <a:pt x="290" y="241"/>
                  <a:pt x="290" y="242"/>
                </a:cubicBezTo>
                <a:cubicBezTo>
                  <a:pt x="289" y="243"/>
                  <a:pt x="291" y="243"/>
                  <a:pt x="292" y="243"/>
                </a:cubicBezTo>
                <a:cubicBezTo>
                  <a:pt x="295" y="244"/>
                  <a:pt x="296" y="243"/>
                  <a:pt x="298" y="242"/>
                </a:cubicBezTo>
                <a:cubicBezTo>
                  <a:pt x="299" y="242"/>
                  <a:pt x="301" y="241"/>
                  <a:pt x="301" y="240"/>
                </a:cubicBezTo>
                <a:cubicBezTo>
                  <a:pt x="309" y="235"/>
                  <a:pt x="306" y="230"/>
                  <a:pt x="304" y="230"/>
                </a:cubicBezTo>
                <a:close/>
                <a:moveTo>
                  <a:pt x="81" y="199"/>
                </a:moveTo>
                <a:cubicBezTo>
                  <a:pt x="84" y="200"/>
                  <a:pt x="85" y="201"/>
                  <a:pt x="85" y="203"/>
                </a:cubicBezTo>
                <a:cubicBezTo>
                  <a:pt x="85" y="205"/>
                  <a:pt x="81" y="215"/>
                  <a:pt x="84" y="221"/>
                </a:cubicBezTo>
                <a:cubicBezTo>
                  <a:pt x="85" y="222"/>
                  <a:pt x="88" y="229"/>
                  <a:pt x="90" y="230"/>
                </a:cubicBezTo>
                <a:cubicBezTo>
                  <a:pt x="91" y="230"/>
                  <a:pt x="91" y="231"/>
                  <a:pt x="92" y="231"/>
                </a:cubicBezTo>
                <a:cubicBezTo>
                  <a:pt x="93" y="233"/>
                  <a:pt x="95" y="233"/>
                  <a:pt x="96" y="232"/>
                </a:cubicBezTo>
                <a:cubicBezTo>
                  <a:pt x="98" y="230"/>
                  <a:pt x="94" y="227"/>
                  <a:pt x="95" y="226"/>
                </a:cubicBezTo>
                <a:cubicBezTo>
                  <a:pt x="97" y="223"/>
                  <a:pt x="94" y="220"/>
                  <a:pt x="99" y="217"/>
                </a:cubicBezTo>
                <a:cubicBezTo>
                  <a:pt x="100" y="217"/>
                  <a:pt x="99" y="215"/>
                  <a:pt x="100" y="214"/>
                </a:cubicBezTo>
                <a:cubicBezTo>
                  <a:pt x="101" y="214"/>
                  <a:pt x="102" y="214"/>
                  <a:pt x="103" y="213"/>
                </a:cubicBezTo>
                <a:cubicBezTo>
                  <a:pt x="104" y="212"/>
                  <a:pt x="107" y="206"/>
                  <a:pt x="109" y="206"/>
                </a:cubicBezTo>
                <a:cubicBezTo>
                  <a:pt x="111" y="206"/>
                  <a:pt x="123" y="194"/>
                  <a:pt x="119" y="189"/>
                </a:cubicBezTo>
                <a:cubicBezTo>
                  <a:pt x="117" y="187"/>
                  <a:pt x="104" y="180"/>
                  <a:pt x="103" y="178"/>
                </a:cubicBezTo>
                <a:cubicBezTo>
                  <a:pt x="103" y="177"/>
                  <a:pt x="103" y="175"/>
                  <a:pt x="101" y="174"/>
                </a:cubicBezTo>
                <a:cubicBezTo>
                  <a:pt x="101" y="174"/>
                  <a:pt x="96" y="170"/>
                  <a:pt x="95" y="169"/>
                </a:cubicBezTo>
                <a:cubicBezTo>
                  <a:pt x="95" y="168"/>
                  <a:pt x="88" y="166"/>
                  <a:pt x="82" y="171"/>
                </a:cubicBezTo>
                <a:cubicBezTo>
                  <a:pt x="81" y="171"/>
                  <a:pt x="77" y="180"/>
                  <a:pt x="76" y="182"/>
                </a:cubicBezTo>
                <a:cubicBezTo>
                  <a:pt x="74" y="184"/>
                  <a:pt x="73" y="187"/>
                  <a:pt x="73" y="189"/>
                </a:cubicBezTo>
                <a:cubicBezTo>
                  <a:pt x="73" y="192"/>
                  <a:pt x="75" y="193"/>
                  <a:pt x="76" y="195"/>
                </a:cubicBezTo>
                <a:cubicBezTo>
                  <a:pt x="78" y="197"/>
                  <a:pt x="78" y="199"/>
                  <a:pt x="81" y="199"/>
                </a:cubicBezTo>
                <a:close/>
                <a:moveTo>
                  <a:pt x="271" y="142"/>
                </a:moveTo>
                <a:cubicBezTo>
                  <a:pt x="271" y="142"/>
                  <a:pt x="273" y="142"/>
                  <a:pt x="272" y="141"/>
                </a:cubicBezTo>
                <a:cubicBezTo>
                  <a:pt x="272" y="141"/>
                  <a:pt x="271" y="140"/>
                  <a:pt x="270" y="140"/>
                </a:cubicBezTo>
                <a:cubicBezTo>
                  <a:pt x="270" y="138"/>
                  <a:pt x="271" y="138"/>
                  <a:pt x="269" y="137"/>
                </a:cubicBezTo>
                <a:cubicBezTo>
                  <a:pt x="269" y="136"/>
                  <a:pt x="268" y="135"/>
                  <a:pt x="267" y="134"/>
                </a:cubicBezTo>
                <a:cubicBezTo>
                  <a:pt x="267" y="134"/>
                  <a:pt x="265" y="132"/>
                  <a:pt x="264" y="133"/>
                </a:cubicBezTo>
                <a:cubicBezTo>
                  <a:pt x="264" y="133"/>
                  <a:pt x="267" y="136"/>
                  <a:pt x="267" y="137"/>
                </a:cubicBezTo>
                <a:cubicBezTo>
                  <a:pt x="268" y="138"/>
                  <a:pt x="268" y="139"/>
                  <a:pt x="269" y="140"/>
                </a:cubicBezTo>
                <a:cubicBezTo>
                  <a:pt x="269" y="140"/>
                  <a:pt x="270" y="142"/>
                  <a:pt x="271" y="142"/>
                </a:cubicBezTo>
                <a:close/>
                <a:moveTo>
                  <a:pt x="276" y="152"/>
                </a:moveTo>
                <a:cubicBezTo>
                  <a:pt x="276" y="151"/>
                  <a:pt x="277" y="150"/>
                  <a:pt x="276" y="149"/>
                </a:cubicBezTo>
                <a:cubicBezTo>
                  <a:pt x="276" y="149"/>
                  <a:pt x="275" y="148"/>
                  <a:pt x="274" y="147"/>
                </a:cubicBezTo>
                <a:cubicBezTo>
                  <a:pt x="274" y="146"/>
                  <a:pt x="276" y="147"/>
                  <a:pt x="276" y="147"/>
                </a:cubicBezTo>
                <a:cubicBezTo>
                  <a:pt x="276" y="146"/>
                  <a:pt x="276" y="145"/>
                  <a:pt x="275" y="145"/>
                </a:cubicBezTo>
                <a:cubicBezTo>
                  <a:pt x="274" y="145"/>
                  <a:pt x="273" y="144"/>
                  <a:pt x="272" y="143"/>
                </a:cubicBezTo>
                <a:cubicBezTo>
                  <a:pt x="270" y="142"/>
                  <a:pt x="271" y="145"/>
                  <a:pt x="273" y="147"/>
                </a:cubicBezTo>
                <a:cubicBezTo>
                  <a:pt x="273" y="148"/>
                  <a:pt x="274" y="149"/>
                  <a:pt x="274" y="150"/>
                </a:cubicBezTo>
                <a:cubicBezTo>
                  <a:pt x="274" y="152"/>
                  <a:pt x="266" y="153"/>
                  <a:pt x="270" y="156"/>
                </a:cubicBezTo>
                <a:cubicBezTo>
                  <a:pt x="271" y="157"/>
                  <a:pt x="271" y="156"/>
                  <a:pt x="271" y="156"/>
                </a:cubicBezTo>
                <a:cubicBezTo>
                  <a:pt x="272" y="155"/>
                  <a:pt x="273" y="155"/>
                  <a:pt x="274" y="155"/>
                </a:cubicBezTo>
                <a:cubicBezTo>
                  <a:pt x="275" y="155"/>
                  <a:pt x="276" y="155"/>
                  <a:pt x="277" y="154"/>
                </a:cubicBezTo>
                <a:cubicBezTo>
                  <a:pt x="278" y="154"/>
                  <a:pt x="277" y="153"/>
                  <a:pt x="276" y="152"/>
                </a:cubicBezTo>
                <a:close/>
                <a:moveTo>
                  <a:pt x="69" y="110"/>
                </a:moveTo>
                <a:cubicBezTo>
                  <a:pt x="94" y="83"/>
                  <a:pt x="102" y="72"/>
                  <a:pt x="102" y="56"/>
                </a:cubicBezTo>
                <a:cubicBezTo>
                  <a:pt x="102" y="38"/>
                  <a:pt x="87" y="23"/>
                  <a:pt x="69" y="23"/>
                </a:cubicBezTo>
                <a:cubicBezTo>
                  <a:pt x="50" y="23"/>
                  <a:pt x="35" y="38"/>
                  <a:pt x="35" y="56"/>
                </a:cubicBezTo>
                <a:cubicBezTo>
                  <a:pt x="35" y="72"/>
                  <a:pt x="44" y="83"/>
                  <a:pt x="69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张海山锐谐体" panose="02000000000000000000" pitchFamily="2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4283714" y="4889499"/>
            <a:ext cx="741636" cy="749299"/>
          </a:xfrm>
          <a:prstGeom prst="ellipse">
            <a:avLst/>
          </a:prstGeom>
          <a:noFill/>
          <a:ln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张海山锐谐体" panose="02000000000000000000" pitchFamily="2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441160" y="1870411"/>
            <a:ext cx="3981648" cy="4436197"/>
            <a:chOff x="6322583" y="1310288"/>
            <a:chExt cx="4316388" cy="4611541"/>
          </a:xfrm>
        </p:grpSpPr>
        <p:sp>
          <p:nvSpPr>
            <p:cNvPr id="54" name="矩形 53"/>
            <p:cNvSpPr/>
            <p:nvPr/>
          </p:nvSpPr>
          <p:spPr>
            <a:xfrm>
              <a:off x="7089456" y="1451429"/>
              <a:ext cx="3433402" cy="4325260"/>
            </a:xfrm>
            <a:prstGeom prst="rect">
              <a:avLst/>
            </a:prstGeom>
            <a:solidFill>
              <a:srgbClr val="13A984">
                <a:alpha val="50000"/>
              </a:srgbClr>
            </a:solidFill>
            <a:ln>
              <a:solidFill>
                <a:srgbClr val="E4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张海山锐谐体" panose="02000000000000000000" pitchFamily="2" charset="-122"/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6322583" y="1310288"/>
              <a:ext cx="443624" cy="1474772"/>
            </a:xfrm>
            <a:custGeom>
              <a:gdLst>
                <a:gd name="connsiteX0" fmla="*/ 0 w 114300"/>
                <a:gd name="connsiteY0" fmla="*/ 0 h 441960"/>
                <a:gd name="connsiteX1" fmla="*/ 0 w 114300"/>
                <a:gd name="connsiteY1" fmla="*/ 281940 h 441960"/>
                <a:gd name="connsiteX2" fmla="*/ 114300 w 114300"/>
                <a:gd name="connsiteY2" fmla="*/ 441960 h 441960"/>
                <a:gd name="connsiteX0-1" fmla="*/ 0 w 114300"/>
                <a:gd name="connsiteY0-2" fmla="*/ 0 h 441960"/>
                <a:gd name="connsiteX1-3" fmla="*/ 0 w 114300"/>
                <a:gd name="connsiteY1-4" fmla="*/ 316622 h 441960"/>
                <a:gd name="connsiteX2-5" fmla="*/ 114300 w 114300"/>
                <a:gd name="connsiteY2-6" fmla="*/ 441960 h 441960"/>
                <a:gd name="connsiteX0-7" fmla="*/ 0 w 288656"/>
                <a:gd name="connsiteY0-8" fmla="*/ 0 h 424619"/>
                <a:gd name="connsiteX1-9" fmla="*/ 0 w 288656"/>
                <a:gd name="connsiteY1-10" fmla="*/ 316622 h 424619"/>
                <a:gd name="connsiteX2-11" fmla="*/ 288656 w 288656"/>
                <a:gd name="connsiteY2-12" fmla="*/ 424619 h 424619"/>
                <a:gd name="connsiteX0-13" fmla="*/ 0 w 375586"/>
                <a:gd name="connsiteY0-14" fmla="*/ 0 h 420636"/>
                <a:gd name="connsiteX1-15" fmla="*/ 0 w 375586"/>
                <a:gd name="connsiteY1-16" fmla="*/ 316622 h 420636"/>
                <a:gd name="connsiteX2-17" fmla="*/ 375586 w 375586"/>
                <a:gd name="connsiteY2-18" fmla="*/ 420636 h 420636"/>
                <a:gd name="connsiteX0-19" fmla="*/ 0 w 332121"/>
                <a:gd name="connsiteY0-20" fmla="*/ 0 h 404704"/>
                <a:gd name="connsiteX1-21" fmla="*/ 0 w 332121"/>
                <a:gd name="connsiteY1-22" fmla="*/ 316622 h 404704"/>
                <a:gd name="connsiteX2-23" fmla="*/ 332121 w 332121"/>
                <a:gd name="connsiteY2-24" fmla="*/ 404704 h 40470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2121" h="404704">
                  <a:moveTo>
                    <a:pt x="0" y="0"/>
                  </a:moveTo>
                  <a:lnTo>
                    <a:pt x="0" y="316622"/>
                  </a:lnTo>
                  <a:cubicBezTo>
                    <a:pt x="96219" y="352621"/>
                    <a:pt x="235902" y="368705"/>
                    <a:pt x="332121" y="404704"/>
                  </a:cubicBezTo>
                </a:path>
              </a:pathLst>
            </a:custGeom>
            <a:noFill/>
            <a:ln>
              <a:solidFill>
                <a:srgbClr val="E4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张海山锐谐体" panose="02000000000000000000" pitchFamily="2" charset="-122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6639904" y="1310288"/>
              <a:ext cx="3999067" cy="4611541"/>
            </a:xfrm>
            <a:custGeom>
              <a:gdLst>
                <a:gd name="connsiteX0" fmla="*/ 0 w 2888795"/>
                <a:gd name="connsiteY0" fmla="*/ 0 h 3609053"/>
                <a:gd name="connsiteX1" fmla="*/ 2002972 w 2888795"/>
                <a:gd name="connsiteY1" fmla="*/ 0 h 3609053"/>
                <a:gd name="connsiteX2" fmla="*/ 2002972 w 2888795"/>
                <a:gd name="connsiteY2" fmla="*/ 1 h 3609053"/>
                <a:gd name="connsiteX3" fmla="*/ 2888795 w 2888795"/>
                <a:gd name="connsiteY3" fmla="*/ 1 h 3609053"/>
                <a:gd name="connsiteX4" fmla="*/ 2888795 w 2888795"/>
                <a:gd name="connsiteY4" fmla="*/ 3609053 h 3609053"/>
                <a:gd name="connsiteX5" fmla="*/ 247195 w 2888795"/>
                <a:gd name="connsiteY5" fmla="*/ 3609053 h 3609053"/>
                <a:gd name="connsiteX6" fmla="*/ 247195 w 2888795"/>
                <a:gd name="connsiteY6" fmla="*/ 1027962 h 3609053"/>
                <a:gd name="connsiteX7" fmla="*/ 0 w 2888795"/>
                <a:gd name="connsiteY7" fmla="*/ 913169 h 36090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8795" h="3609052">
                  <a:moveTo>
                    <a:pt x="0" y="0"/>
                  </a:moveTo>
                  <a:lnTo>
                    <a:pt x="2002972" y="0"/>
                  </a:lnTo>
                  <a:lnTo>
                    <a:pt x="2002972" y="1"/>
                  </a:lnTo>
                  <a:lnTo>
                    <a:pt x="2888795" y="1"/>
                  </a:lnTo>
                  <a:lnTo>
                    <a:pt x="2888795" y="3609053"/>
                  </a:lnTo>
                  <a:lnTo>
                    <a:pt x="247195" y="3609053"/>
                  </a:lnTo>
                  <a:lnTo>
                    <a:pt x="247195" y="1027962"/>
                  </a:lnTo>
                  <a:lnTo>
                    <a:pt x="0" y="913169"/>
                  </a:lnTo>
                  <a:close/>
                </a:path>
              </a:pathLst>
            </a:custGeom>
            <a:noFill/>
            <a:ln>
              <a:solidFill>
                <a:srgbClr val="E4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张海山锐谐体" panose="02000000000000000000" pitchFamily="2" charset="-122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7315090" y="2241851"/>
            <a:ext cx="3280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>
                    <a:lumMod val="85000"/>
                  </a:schemeClr>
                </a:solidFill>
                <a:latin typeface="As seen on TV" pitchFamily="2" charset="0"/>
                <a:ea typeface="张海山锐谐体" panose="02000000000000000000" pitchFamily="2" charset="-122"/>
              </a:rPr>
              <a:t>Everyone's a star and deserves the right to twinkle</a:t>
            </a:r>
            <a:r>
              <a:rPr lang="en-US" altLang="zh-CN">
                <a:solidFill>
                  <a:schemeClr val="bg1">
                    <a:lumMod val="85000"/>
                  </a:schemeClr>
                </a:solidFill>
                <a:latin typeface="As seen on TV" pitchFamily="2" charset="0"/>
              </a:rPr>
              <a:t>.</a:t>
            </a:r>
            <a:r>
              <a:rPr lang="en-US" altLang="zh-CN">
                <a:solidFill>
                  <a:schemeClr val="bg1">
                    <a:lumMod val="85000"/>
                  </a:schemeClr>
                </a:solidFill>
                <a:latin typeface="张海山锐谐体" panose="02000000000000000000" pitchFamily="2" charset="-122"/>
              </a:rPr>
              <a:t> </a:t>
            </a:r>
            <a:endParaRPr lang="zh-CN" altLang="en-US">
              <a:solidFill>
                <a:schemeClr val="bg1">
                  <a:lumMod val="85000"/>
                </a:schemeClr>
              </a:solidFill>
              <a:latin typeface="张海山锐谐体" panose="02000000000000000000" pitchFamily="2" charset="-122"/>
            </a:endParaRPr>
          </a:p>
          <a:p>
            <a:r>
              <a:rPr lang="en-US" altLang="zh-CN">
                <a:solidFill>
                  <a:schemeClr val="bg1">
                    <a:lumMod val="85000"/>
                  </a:schemeClr>
                </a:solidFill>
                <a:latin typeface="As seen on TV" pitchFamily="2" charset="0"/>
                <a:ea typeface="张海山锐谐体" panose="02000000000000000000" pitchFamily="2" charset="-122"/>
              </a:rPr>
              <a:t>Everyone's a star and deserves the right to twinkle</a:t>
            </a:r>
            <a:endParaRPr lang="en-US" altLang="zh-CN">
              <a:solidFill>
                <a:schemeClr val="bg1">
                  <a:lumMod val="85000"/>
                </a:schemeClr>
              </a:solidFill>
              <a:latin typeface="As seen on TV" pitchFamily="2" charset="0"/>
              <a:ea typeface="张海山锐谐体" panose="02000000000000000000" pitchFamily="2" charset="-122"/>
            </a:endParaRPr>
          </a:p>
          <a:p>
            <a:r>
              <a:rPr lang="en-US" altLang="zh-CN">
                <a:solidFill>
                  <a:schemeClr val="bg1">
                    <a:lumMod val="85000"/>
                  </a:schemeClr>
                </a:solidFill>
                <a:latin typeface="As seen on TV" pitchFamily="2" charset="0"/>
                <a:ea typeface="张海山锐谐体" panose="02000000000000000000" pitchFamily="2" charset="-122"/>
              </a:rPr>
              <a:t>Everyone's a star and deserves the right to</a:t>
            </a:r>
            <a:endParaRPr lang="en-US" altLang="zh-CN">
              <a:solidFill>
                <a:schemeClr val="bg1">
                  <a:lumMod val="85000"/>
                </a:schemeClr>
              </a:solidFill>
              <a:latin typeface="As seen on TV" pitchFamily="2" charset="0"/>
              <a:ea typeface="张海山锐谐体" panose="02000000000000000000" pitchFamily="2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4038342" y="2235217"/>
            <a:ext cx="487785" cy="473222"/>
            <a:chOff x="4390357" y="5035308"/>
            <a:chExt cx="487785" cy="473222"/>
          </a:xfrm>
        </p:grpSpPr>
        <p:cxnSp>
          <p:nvCxnSpPr>
            <p:cNvPr id="64" name="直接连接符 63"/>
            <p:cNvCxnSpPr/>
            <p:nvPr/>
          </p:nvCxnSpPr>
          <p:spPr>
            <a:xfrm flipH="1">
              <a:off x="4390357" y="5111472"/>
              <a:ext cx="295581" cy="190710"/>
            </a:xfrm>
            <a:prstGeom prst="line">
              <a:avLst/>
            </a:prstGeom>
            <a:ln w="38100">
              <a:solidFill>
                <a:srgbClr val="EFD40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708458" y="5187271"/>
              <a:ext cx="59546" cy="321259"/>
            </a:xfrm>
            <a:prstGeom prst="line">
              <a:avLst/>
            </a:prstGeom>
            <a:ln w="38100">
              <a:solidFill>
                <a:srgbClr val="EFD40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任意多边形 65"/>
            <p:cNvSpPr/>
            <p:nvPr/>
          </p:nvSpPr>
          <p:spPr>
            <a:xfrm rot="2240860">
              <a:off x="4615239" y="5035308"/>
              <a:ext cx="216515" cy="216516"/>
            </a:xfrm>
            <a:custGeom>
              <a:gdLst>
                <a:gd name="connsiteX0" fmla="*/ 1210359 w 2400300"/>
                <a:gd name="connsiteY0" fmla="*/ 1615311 h 2400300"/>
                <a:gd name="connsiteX1" fmla="*/ 1002756 w 2400300"/>
                <a:gd name="connsiteY1" fmla="*/ 1822914 h 2400300"/>
                <a:gd name="connsiteX2" fmla="*/ 1210359 w 2400300"/>
                <a:gd name="connsiteY2" fmla="*/ 2030517 h 2400300"/>
                <a:gd name="connsiteX3" fmla="*/ 1417962 w 2400300"/>
                <a:gd name="connsiteY3" fmla="*/ 1822914 h 2400300"/>
                <a:gd name="connsiteX4" fmla="*/ 1210359 w 2400300"/>
                <a:gd name="connsiteY4" fmla="*/ 1615311 h 2400300"/>
                <a:gd name="connsiteX5" fmla="*/ 1191894 w 2400300"/>
                <a:gd name="connsiteY5" fmla="*/ 354833 h 2400300"/>
                <a:gd name="connsiteX6" fmla="*/ 984291 w 2400300"/>
                <a:gd name="connsiteY6" fmla="*/ 562436 h 2400300"/>
                <a:gd name="connsiteX7" fmla="*/ 1191894 w 2400300"/>
                <a:gd name="connsiteY7" fmla="*/ 770039 h 2400300"/>
                <a:gd name="connsiteX8" fmla="*/ 1399497 w 2400300"/>
                <a:gd name="connsiteY8" fmla="*/ 562436 h 2400300"/>
                <a:gd name="connsiteX9" fmla="*/ 1191894 w 2400300"/>
                <a:gd name="connsiteY9" fmla="*/ 354833 h 2400300"/>
                <a:gd name="connsiteX10" fmla="*/ 1200150 w 2400300"/>
                <a:gd name="connsiteY10" fmla="*/ 0 h 2400300"/>
                <a:gd name="connsiteX11" fmla="*/ 2400300 w 2400300"/>
                <a:gd name="connsiteY11" fmla="*/ 1200150 h 2400300"/>
                <a:gd name="connsiteX12" fmla="*/ 1200150 w 2400300"/>
                <a:gd name="connsiteY12" fmla="*/ 2400300 h 2400300"/>
                <a:gd name="connsiteX13" fmla="*/ 0 w 2400300"/>
                <a:gd name="connsiteY13" fmla="*/ 1200150 h 2400300"/>
                <a:gd name="connsiteX14" fmla="*/ 1200150 w 2400300"/>
                <a:gd name="connsiteY14" fmla="*/ 0 h 24003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0300" h="2400300">
                  <a:moveTo>
                    <a:pt x="1210359" y="1615311"/>
                  </a:moveTo>
                  <a:cubicBezTo>
                    <a:pt x="1095703" y="1615311"/>
                    <a:pt x="1002756" y="1708258"/>
                    <a:pt x="1002756" y="1822914"/>
                  </a:cubicBezTo>
                  <a:cubicBezTo>
                    <a:pt x="1002756" y="1937570"/>
                    <a:pt x="1095703" y="2030517"/>
                    <a:pt x="1210359" y="2030517"/>
                  </a:cubicBezTo>
                  <a:cubicBezTo>
                    <a:pt x="1325015" y="2030517"/>
                    <a:pt x="1417962" y="1937570"/>
                    <a:pt x="1417962" y="1822914"/>
                  </a:cubicBezTo>
                  <a:cubicBezTo>
                    <a:pt x="1417962" y="1708258"/>
                    <a:pt x="1325015" y="1615311"/>
                    <a:pt x="1210359" y="1615311"/>
                  </a:cubicBezTo>
                  <a:close/>
                  <a:moveTo>
                    <a:pt x="1191894" y="354833"/>
                  </a:moveTo>
                  <a:cubicBezTo>
                    <a:pt x="1077238" y="354833"/>
                    <a:pt x="984291" y="447780"/>
                    <a:pt x="984291" y="562436"/>
                  </a:cubicBezTo>
                  <a:cubicBezTo>
                    <a:pt x="984291" y="677092"/>
                    <a:pt x="1077238" y="770039"/>
                    <a:pt x="1191894" y="770039"/>
                  </a:cubicBezTo>
                  <a:cubicBezTo>
                    <a:pt x="1306550" y="770039"/>
                    <a:pt x="1399497" y="677092"/>
                    <a:pt x="1399497" y="562436"/>
                  </a:cubicBezTo>
                  <a:cubicBezTo>
                    <a:pt x="1399497" y="447780"/>
                    <a:pt x="1306550" y="354833"/>
                    <a:pt x="1191894" y="354833"/>
                  </a:cubicBezTo>
                  <a:close/>
                  <a:moveTo>
                    <a:pt x="1200150" y="0"/>
                  </a:moveTo>
                  <a:cubicBezTo>
                    <a:pt x="1862975" y="0"/>
                    <a:pt x="2400300" y="537325"/>
                    <a:pt x="2400300" y="1200150"/>
                  </a:cubicBezTo>
                  <a:cubicBezTo>
                    <a:pt x="2400300" y="1862975"/>
                    <a:pt x="1862975" y="2400300"/>
                    <a:pt x="1200150" y="2400300"/>
                  </a:cubicBezTo>
                  <a:cubicBezTo>
                    <a:pt x="537325" y="2400300"/>
                    <a:pt x="0" y="1862975"/>
                    <a:pt x="0" y="1200150"/>
                  </a:cubicBezTo>
                  <a:cubicBezTo>
                    <a:pt x="0" y="537325"/>
                    <a:pt x="537325" y="0"/>
                    <a:pt x="1200150" y="0"/>
                  </a:cubicBezTo>
                  <a:close/>
                </a:path>
              </a:pathLst>
            </a:cu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7" name="直接连接符 66"/>
            <p:cNvCxnSpPr/>
            <p:nvPr/>
          </p:nvCxnSpPr>
          <p:spPr>
            <a:xfrm rot="2240860">
              <a:off x="4569434" y="5170302"/>
              <a:ext cx="266204" cy="0"/>
            </a:xfrm>
            <a:prstGeom prst="line">
              <a:avLst/>
            </a:prstGeom>
            <a:ln w="952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rot="2240860">
              <a:off x="4611938" y="5122897"/>
              <a:ext cx="266204" cy="0"/>
            </a:xfrm>
            <a:prstGeom prst="line">
              <a:avLst/>
            </a:prstGeom>
            <a:ln w="952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>
            <a:off x="2577012" y="3494209"/>
            <a:ext cx="671314" cy="658261"/>
            <a:chOff x="3624574" y="930011"/>
            <a:chExt cx="2865126" cy="2864305"/>
          </a:xfrm>
        </p:grpSpPr>
        <p:sp>
          <p:nvSpPr>
            <p:cNvPr id="70" name="椭圆 69"/>
            <p:cNvSpPr/>
            <p:nvPr/>
          </p:nvSpPr>
          <p:spPr>
            <a:xfrm>
              <a:off x="3624574" y="930011"/>
              <a:ext cx="2864305" cy="2864305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同侧圆角矩形 241"/>
            <p:cNvSpPr/>
            <p:nvPr/>
          </p:nvSpPr>
          <p:spPr>
            <a:xfrm rot="5400000">
              <a:off x="4526902" y="595342"/>
              <a:ext cx="357189" cy="1500131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3625850" y="1717778"/>
              <a:ext cx="2863850" cy="1444522"/>
            </a:xfrm>
            <a:custGeom>
              <a:gdLst>
                <a:gd name="connsiteX0" fmla="*/ 190500 w 2781300"/>
                <a:gd name="connsiteY0" fmla="*/ 381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90500 w 2781300"/>
                <a:gd name="connsiteY19" fmla="*/ 38100 h 1409700"/>
                <a:gd name="connsiteX0-1" fmla="*/ 101600 w 2781300"/>
                <a:gd name="connsiteY0-2" fmla="*/ 25400 h 1409700"/>
                <a:gd name="connsiteX1-3" fmla="*/ 1562100 w 2781300"/>
                <a:gd name="connsiteY1-4" fmla="*/ 76200 h 1409700"/>
                <a:gd name="connsiteX2-5" fmla="*/ 1562100 w 2781300"/>
                <a:gd name="connsiteY2-6" fmla="*/ 76200 h 1409700"/>
                <a:gd name="connsiteX3-7" fmla="*/ 1447800 w 2781300"/>
                <a:gd name="connsiteY3-8" fmla="*/ 266700 h 1409700"/>
                <a:gd name="connsiteX4-9" fmla="*/ 647700 w 2781300"/>
                <a:gd name="connsiteY4-10" fmla="*/ 266700 h 1409700"/>
                <a:gd name="connsiteX5-11" fmla="*/ 647700 w 2781300"/>
                <a:gd name="connsiteY5-12" fmla="*/ 457200 h 1409700"/>
                <a:gd name="connsiteX6-13" fmla="*/ 2324100 w 2781300"/>
                <a:gd name="connsiteY6-14" fmla="*/ 419100 h 1409700"/>
                <a:gd name="connsiteX7-15" fmla="*/ 2171700 w 2781300"/>
                <a:gd name="connsiteY7-16" fmla="*/ 38100 h 1409700"/>
                <a:gd name="connsiteX8-17" fmla="*/ 2705100 w 2781300"/>
                <a:gd name="connsiteY8-18" fmla="*/ 0 h 1409700"/>
                <a:gd name="connsiteX9-19" fmla="*/ 2781300 w 2781300"/>
                <a:gd name="connsiteY9-20" fmla="*/ 342900 h 1409700"/>
                <a:gd name="connsiteX10-21" fmla="*/ 2705100 w 2781300"/>
                <a:gd name="connsiteY10-22" fmla="*/ 723900 h 1409700"/>
                <a:gd name="connsiteX11-23" fmla="*/ 2705100 w 2781300"/>
                <a:gd name="connsiteY11-24" fmla="*/ 952500 h 1409700"/>
                <a:gd name="connsiteX12-25" fmla="*/ 800100 w 2781300"/>
                <a:gd name="connsiteY12-26" fmla="*/ 952500 h 1409700"/>
                <a:gd name="connsiteX13-27" fmla="*/ 800100 w 2781300"/>
                <a:gd name="connsiteY13-28" fmla="*/ 1181100 h 1409700"/>
                <a:gd name="connsiteX14-29" fmla="*/ 1905000 w 2781300"/>
                <a:gd name="connsiteY14-30" fmla="*/ 1181100 h 1409700"/>
                <a:gd name="connsiteX15-31" fmla="*/ 1866900 w 2781300"/>
                <a:gd name="connsiteY15-32" fmla="*/ 1409700 h 1409700"/>
                <a:gd name="connsiteX16-33" fmla="*/ 266700 w 2781300"/>
                <a:gd name="connsiteY16-34" fmla="*/ 1333500 h 1409700"/>
                <a:gd name="connsiteX17-35" fmla="*/ 114300 w 2781300"/>
                <a:gd name="connsiteY17-36" fmla="*/ 914400 h 1409700"/>
                <a:gd name="connsiteX18-37" fmla="*/ 0 w 2781300"/>
                <a:gd name="connsiteY18-38" fmla="*/ 647700 h 1409700"/>
                <a:gd name="connsiteX19-39" fmla="*/ 101600 w 2781300"/>
                <a:gd name="connsiteY19-40" fmla="*/ 25400 h 1409700"/>
                <a:gd name="connsiteX0-41" fmla="*/ 101600 w 2781300"/>
                <a:gd name="connsiteY0-42" fmla="*/ 25400 h 1409700"/>
                <a:gd name="connsiteX1-43" fmla="*/ 1562100 w 2781300"/>
                <a:gd name="connsiteY1-44" fmla="*/ 76200 h 1409700"/>
                <a:gd name="connsiteX2-45" fmla="*/ 1562100 w 2781300"/>
                <a:gd name="connsiteY2-46" fmla="*/ 76200 h 1409700"/>
                <a:gd name="connsiteX3-47" fmla="*/ 1447800 w 2781300"/>
                <a:gd name="connsiteY3-48" fmla="*/ 266700 h 1409700"/>
                <a:gd name="connsiteX4-49" fmla="*/ 647700 w 2781300"/>
                <a:gd name="connsiteY4-50" fmla="*/ 266700 h 1409700"/>
                <a:gd name="connsiteX5-51" fmla="*/ 647700 w 2781300"/>
                <a:gd name="connsiteY5-52" fmla="*/ 457200 h 1409700"/>
                <a:gd name="connsiteX6-53" fmla="*/ 2324100 w 2781300"/>
                <a:gd name="connsiteY6-54" fmla="*/ 419100 h 1409700"/>
                <a:gd name="connsiteX7-55" fmla="*/ 2171700 w 2781300"/>
                <a:gd name="connsiteY7-56" fmla="*/ 38100 h 1409700"/>
                <a:gd name="connsiteX8-57" fmla="*/ 2705100 w 2781300"/>
                <a:gd name="connsiteY8-58" fmla="*/ 0 h 1409700"/>
                <a:gd name="connsiteX9-59" fmla="*/ 2781300 w 2781300"/>
                <a:gd name="connsiteY9-60" fmla="*/ 342900 h 1409700"/>
                <a:gd name="connsiteX10-61" fmla="*/ 2705100 w 2781300"/>
                <a:gd name="connsiteY10-62" fmla="*/ 723900 h 1409700"/>
                <a:gd name="connsiteX11-63" fmla="*/ 2705100 w 2781300"/>
                <a:gd name="connsiteY11-64" fmla="*/ 952500 h 1409700"/>
                <a:gd name="connsiteX12-65" fmla="*/ 800100 w 2781300"/>
                <a:gd name="connsiteY12-66" fmla="*/ 952500 h 1409700"/>
                <a:gd name="connsiteX13-67" fmla="*/ 800100 w 2781300"/>
                <a:gd name="connsiteY13-68" fmla="*/ 1181100 h 1409700"/>
                <a:gd name="connsiteX14-69" fmla="*/ 1905000 w 2781300"/>
                <a:gd name="connsiteY14-70" fmla="*/ 1181100 h 1409700"/>
                <a:gd name="connsiteX15-71" fmla="*/ 1866900 w 2781300"/>
                <a:gd name="connsiteY15-72" fmla="*/ 1409700 h 1409700"/>
                <a:gd name="connsiteX16-73" fmla="*/ 266700 w 2781300"/>
                <a:gd name="connsiteY16-74" fmla="*/ 1333500 h 1409700"/>
                <a:gd name="connsiteX17-75" fmla="*/ 114300 w 2781300"/>
                <a:gd name="connsiteY17-76" fmla="*/ 914400 h 1409700"/>
                <a:gd name="connsiteX18-77" fmla="*/ 0 w 2781300"/>
                <a:gd name="connsiteY18-78" fmla="*/ 647700 h 1409700"/>
                <a:gd name="connsiteX19-79" fmla="*/ 101600 w 2781300"/>
                <a:gd name="connsiteY19-80" fmla="*/ 25400 h 1409700"/>
                <a:gd name="connsiteX0-81" fmla="*/ 101600 w 2781300"/>
                <a:gd name="connsiteY0-82" fmla="*/ 25400 h 1409700"/>
                <a:gd name="connsiteX1-83" fmla="*/ 1562100 w 2781300"/>
                <a:gd name="connsiteY1-84" fmla="*/ 76200 h 1409700"/>
                <a:gd name="connsiteX2-85" fmla="*/ 1562100 w 2781300"/>
                <a:gd name="connsiteY2-86" fmla="*/ 76200 h 1409700"/>
                <a:gd name="connsiteX3-87" fmla="*/ 1447800 w 2781300"/>
                <a:gd name="connsiteY3-88" fmla="*/ 266700 h 1409700"/>
                <a:gd name="connsiteX4-89" fmla="*/ 647700 w 2781300"/>
                <a:gd name="connsiteY4-90" fmla="*/ 266700 h 1409700"/>
                <a:gd name="connsiteX5-91" fmla="*/ 647700 w 2781300"/>
                <a:gd name="connsiteY5-92" fmla="*/ 457200 h 1409700"/>
                <a:gd name="connsiteX6-93" fmla="*/ 2324100 w 2781300"/>
                <a:gd name="connsiteY6-94" fmla="*/ 419100 h 1409700"/>
                <a:gd name="connsiteX7-95" fmla="*/ 2171700 w 2781300"/>
                <a:gd name="connsiteY7-96" fmla="*/ 38100 h 1409700"/>
                <a:gd name="connsiteX8-97" fmla="*/ 2705100 w 2781300"/>
                <a:gd name="connsiteY8-98" fmla="*/ 0 h 1409700"/>
                <a:gd name="connsiteX9-99" fmla="*/ 2781300 w 2781300"/>
                <a:gd name="connsiteY9-100" fmla="*/ 342900 h 1409700"/>
                <a:gd name="connsiteX10-101" fmla="*/ 2705100 w 2781300"/>
                <a:gd name="connsiteY10-102" fmla="*/ 723900 h 1409700"/>
                <a:gd name="connsiteX11-103" fmla="*/ 2705100 w 2781300"/>
                <a:gd name="connsiteY11-104" fmla="*/ 952500 h 1409700"/>
                <a:gd name="connsiteX12-105" fmla="*/ 800100 w 2781300"/>
                <a:gd name="connsiteY12-106" fmla="*/ 952500 h 1409700"/>
                <a:gd name="connsiteX13-107" fmla="*/ 800100 w 2781300"/>
                <a:gd name="connsiteY13-108" fmla="*/ 1181100 h 1409700"/>
                <a:gd name="connsiteX14-109" fmla="*/ 1905000 w 2781300"/>
                <a:gd name="connsiteY14-110" fmla="*/ 1181100 h 1409700"/>
                <a:gd name="connsiteX15-111" fmla="*/ 1866900 w 2781300"/>
                <a:gd name="connsiteY15-112" fmla="*/ 1409700 h 1409700"/>
                <a:gd name="connsiteX16-113" fmla="*/ 266700 w 2781300"/>
                <a:gd name="connsiteY16-114" fmla="*/ 1333500 h 1409700"/>
                <a:gd name="connsiteX17-115" fmla="*/ 114300 w 2781300"/>
                <a:gd name="connsiteY17-116" fmla="*/ 914400 h 1409700"/>
                <a:gd name="connsiteX18-117" fmla="*/ 0 w 2781300"/>
                <a:gd name="connsiteY18-118" fmla="*/ 647700 h 1409700"/>
                <a:gd name="connsiteX19-119" fmla="*/ 101600 w 2781300"/>
                <a:gd name="connsiteY19-120" fmla="*/ 25400 h 1409700"/>
                <a:gd name="connsiteX0-121" fmla="*/ 137904 w 2817604"/>
                <a:gd name="connsiteY0-122" fmla="*/ 25400 h 1409700"/>
                <a:gd name="connsiteX1-123" fmla="*/ 1598404 w 2817604"/>
                <a:gd name="connsiteY1-124" fmla="*/ 76200 h 1409700"/>
                <a:gd name="connsiteX2-125" fmla="*/ 1598404 w 2817604"/>
                <a:gd name="connsiteY2-126" fmla="*/ 76200 h 1409700"/>
                <a:gd name="connsiteX3-127" fmla="*/ 1484104 w 2817604"/>
                <a:gd name="connsiteY3-128" fmla="*/ 266700 h 1409700"/>
                <a:gd name="connsiteX4-129" fmla="*/ 684004 w 2817604"/>
                <a:gd name="connsiteY4-130" fmla="*/ 266700 h 1409700"/>
                <a:gd name="connsiteX5-131" fmla="*/ 684004 w 2817604"/>
                <a:gd name="connsiteY5-132" fmla="*/ 457200 h 1409700"/>
                <a:gd name="connsiteX6-133" fmla="*/ 2360404 w 2817604"/>
                <a:gd name="connsiteY6-134" fmla="*/ 419100 h 1409700"/>
                <a:gd name="connsiteX7-135" fmla="*/ 2208004 w 2817604"/>
                <a:gd name="connsiteY7-136" fmla="*/ 38100 h 1409700"/>
                <a:gd name="connsiteX8-137" fmla="*/ 2741404 w 2817604"/>
                <a:gd name="connsiteY8-138" fmla="*/ 0 h 1409700"/>
                <a:gd name="connsiteX9-139" fmla="*/ 2817604 w 2817604"/>
                <a:gd name="connsiteY9-140" fmla="*/ 342900 h 1409700"/>
                <a:gd name="connsiteX10-141" fmla="*/ 2741404 w 2817604"/>
                <a:gd name="connsiteY10-142" fmla="*/ 723900 h 1409700"/>
                <a:gd name="connsiteX11-143" fmla="*/ 2741404 w 2817604"/>
                <a:gd name="connsiteY11-144" fmla="*/ 952500 h 1409700"/>
                <a:gd name="connsiteX12-145" fmla="*/ 836404 w 2817604"/>
                <a:gd name="connsiteY12-146" fmla="*/ 952500 h 1409700"/>
                <a:gd name="connsiteX13-147" fmla="*/ 836404 w 2817604"/>
                <a:gd name="connsiteY13-148" fmla="*/ 1181100 h 1409700"/>
                <a:gd name="connsiteX14-149" fmla="*/ 1941304 w 2817604"/>
                <a:gd name="connsiteY14-150" fmla="*/ 1181100 h 1409700"/>
                <a:gd name="connsiteX15-151" fmla="*/ 1903204 w 2817604"/>
                <a:gd name="connsiteY15-152" fmla="*/ 1409700 h 1409700"/>
                <a:gd name="connsiteX16-153" fmla="*/ 303004 w 2817604"/>
                <a:gd name="connsiteY16-154" fmla="*/ 1333500 h 1409700"/>
                <a:gd name="connsiteX17-155" fmla="*/ 150604 w 2817604"/>
                <a:gd name="connsiteY17-156" fmla="*/ 914400 h 1409700"/>
                <a:gd name="connsiteX18-157" fmla="*/ 36304 w 2817604"/>
                <a:gd name="connsiteY18-158" fmla="*/ 647700 h 1409700"/>
                <a:gd name="connsiteX19-159" fmla="*/ 42654 w 2817604"/>
                <a:gd name="connsiteY19-160" fmla="*/ 361950 h 1409700"/>
                <a:gd name="connsiteX20" fmla="*/ 137904 w 2817604"/>
                <a:gd name="connsiteY20" fmla="*/ 25400 h 1409700"/>
                <a:gd name="connsiteX0-161" fmla="*/ 108883 w 2788583"/>
                <a:gd name="connsiteY0-162" fmla="*/ 25400 h 1409700"/>
                <a:gd name="connsiteX1-163" fmla="*/ 1569383 w 2788583"/>
                <a:gd name="connsiteY1-164" fmla="*/ 76200 h 1409700"/>
                <a:gd name="connsiteX2-165" fmla="*/ 1569383 w 2788583"/>
                <a:gd name="connsiteY2-166" fmla="*/ 76200 h 1409700"/>
                <a:gd name="connsiteX3-167" fmla="*/ 1455083 w 2788583"/>
                <a:gd name="connsiteY3-168" fmla="*/ 266700 h 1409700"/>
                <a:gd name="connsiteX4-169" fmla="*/ 654983 w 2788583"/>
                <a:gd name="connsiteY4-170" fmla="*/ 266700 h 1409700"/>
                <a:gd name="connsiteX5-171" fmla="*/ 654983 w 2788583"/>
                <a:gd name="connsiteY5-172" fmla="*/ 457200 h 1409700"/>
                <a:gd name="connsiteX6-173" fmla="*/ 2331383 w 2788583"/>
                <a:gd name="connsiteY6-174" fmla="*/ 419100 h 1409700"/>
                <a:gd name="connsiteX7-175" fmla="*/ 2178983 w 2788583"/>
                <a:gd name="connsiteY7-176" fmla="*/ 38100 h 1409700"/>
                <a:gd name="connsiteX8-177" fmla="*/ 2712383 w 2788583"/>
                <a:gd name="connsiteY8-178" fmla="*/ 0 h 1409700"/>
                <a:gd name="connsiteX9-179" fmla="*/ 2788583 w 2788583"/>
                <a:gd name="connsiteY9-180" fmla="*/ 342900 h 1409700"/>
                <a:gd name="connsiteX10-181" fmla="*/ 2712383 w 2788583"/>
                <a:gd name="connsiteY10-182" fmla="*/ 723900 h 1409700"/>
                <a:gd name="connsiteX11-183" fmla="*/ 2712383 w 2788583"/>
                <a:gd name="connsiteY11-184" fmla="*/ 952500 h 1409700"/>
                <a:gd name="connsiteX12-185" fmla="*/ 807383 w 2788583"/>
                <a:gd name="connsiteY12-186" fmla="*/ 952500 h 1409700"/>
                <a:gd name="connsiteX13-187" fmla="*/ 807383 w 2788583"/>
                <a:gd name="connsiteY13-188" fmla="*/ 1181100 h 1409700"/>
                <a:gd name="connsiteX14-189" fmla="*/ 1912283 w 2788583"/>
                <a:gd name="connsiteY14-190" fmla="*/ 1181100 h 1409700"/>
                <a:gd name="connsiteX15-191" fmla="*/ 1874183 w 2788583"/>
                <a:gd name="connsiteY15-192" fmla="*/ 1409700 h 1409700"/>
                <a:gd name="connsiteX16-193" fmla="*/ 273983 w 2788583"/>
                <a:gd name="connsiteY16-194" fmla="*/ 1333500 h 1409700"/>
                <a:gd name="connsiteX17-195" fmla="*/ 121583 w 2788583"/>
                <a:gd name="connsiteY17-196" fmla="*/ 914400 h 1409700"/>
                <a:gd name="connsiteX18-197" fmla="*/ 7283 w 2788583"/>
                <a:gd name="connsiteY18-198" fmla="*/ 647700 h 1409700"/>
                <a:gd name="connsiteX19-199" fmla="*/ 13633 w 2788583"/>
                <a:gd name="connsiteY19-200" fmla="*/ 361950 h 1409700"/>
                <a:gd name="connsiteX20-201" fmla="*/ 108883 w 2788583"/>
                <a:gd name="connsiteY20-202" fmla="*/ 25400 h 1409700"/>
                <a:gd name="connsiteX0-203" fmla="*/ 108883 w 2788583"/>
                <a:gd name="connsiteY0-204" fmla="*/ 25400 h 1409700"/>
                <a:gd name="connsiteX1-205" fmla="*/ 1569383 w 2788583"/>
                <a:gd name="connsiteY1-206" fmla="*/ 76200 h 1409700"/>
                <a:gd name="connsiteX2-207" fmla="*/ 1569383 w 2788583"/>
                <a:gd name="connsiteY2-208" fmla="*/ 76200 h 1409700"/>
                <a:gd name="connsiteX3-209" fmla="*/ 1455083 w 2788583"/>
                <a:gd name="connsiteY3-210" fmla="*/ 266700 h 1409700"/>
                <a:gd name="connsiteX4-211" fmla="*/ 654983 w 2788583"/>
                <a:gd name="connsiteY4-212" fmla="*/ 266700 h 1409700"/>
                <a:gd name="connsiteX5-213" fmla="*/ 654983 w 2788583"/>
                <a:gd name="connsiteY5-214" fmla="*/ 457200 h 1409700"/>
                <a:gd name="connsiteX6-215" fmla="*/ 2331383 w 2788583"/>
                <a:gd name="connsiteY6-216" fmla="*/ 419100 h 1409700"/>
                <a:gd name="connsiteX7-217" fmla="*/ 2178983 w 2788583"/>
                <a:gd name="connsiteY7-218" fmla="*/ 38100 h 1409700"/>
                <a:gd name="connsiteX8-219" fmla="*/ 2712383 w 2788583"/>
                <a:gd name="connsiteY8-220" fmla="*/ 0 h 1409700"/>
                <a:gd name="connsiteX9-221" fmla="*/ 2788583 w 2788583"/>
                <a:gd name="connsiteY9-222" fmla="*/ 342900 h 1409700"/>
                <a:gd name="connsiteX10-223" fmla="*/ 2712383 w 2788583"/>
                <a:gd name="connsiteY10-224" fmla="*/ 723900 h 1409700"/>
                <a:gd name="connsiteX11-225" fmla="*/ 2712383 w 2788583"/>
                <a:gd name="connsiteY11-226" fmla="*/ 952500 h 1409700"/>
                <a:gd name="connsiteX12-227" fmla="*/ 807383 w 2788583"/>
                <a:gd name="connsiteY12-228" fmla="*/ 952500 h 1409700"/>
                <a:gd name="connsiteX13-229" fmla="*/ 807383 w 2788583"/>
                <a:gd name="connsiteY13-230" fmla="*/ 1181100 h 1409700"/>
                <a:gd name="connsiteX14-231" fmla="*/ 1912283 w 2788583"/>
                <a:gd name="connsiteY14-232" fmla="*/ 1181100 h 1409700"/>
                <a:gd name="connsiteX15-233" fmla="*/ 1874183 w 2788583"/>
                <a:gd name="connsiteY15-234" fmla="*/ 1409700 h 1409700"/>
                <a:gd name="connsiteX16-235" fmla="*/ 273983 w 2788583"/>
                <a:gd name="connsiteY16-236" fmla="*/ 1333500 h 1409700"/>
                <a:gd name="connsiteX17-237" fmla="*/ 19983 w 2788583"/>
                <a:gd name="connsiteY17-238" fmla="*/ 952500 h 1409700"/>
                <a:gd name="connsiteX18-239" fmla="*/ 7283 w 2788583"/>
                <a:gd name="connsiteY18-240" fmla="*/ 647700 h 1409700"/>
                <a:gd name="connsiteX19-241" fmla="*/ 13633 w 2788583"/>
                <a:gd name="connsiteY19-242" fmla="*/ 361950 h 1409700"/>
                <a:gd name="connsiteX20-243" fmla="*/ 108883 w 2788583"/>
                <a:gd name="connsiteY20-244" fmla="*/ 25400 h 1409700"/>
                <a:gd name="connsiteX0-245" fmla="*/ 108883 w 2788583"/>
                <a:gd name="connsiteY0-246" fmla="*/ 25400 h 1409700"/>
                <a:gd name="connsiteX1-247" fmla="*/ 1569383 w 2788583"/>
                <a:gd name="connsiteY1-248" fmla="*/ 76200 h 1409700"/>
                <a:gd name="connsiteX2-249" fmla="*/ 1569383 w 2788583"/>
                <a:gd name="connsiteY2-250" fmla="*/ 76200 h 1409700"/>
                <a:gd name="connsiteX3-251" fmla="*/ 1455083 w 2788583"/>
                <a:gd name="connsiteY3-252" fmla="*/ 266700 h 1409700"/>
                <a:gd name="connsiteX4-253" fmla="*/ 654983 w 2788583"/>
                <a:gd name="connsiteY4-254" fmla="*/ 266700 h 1409700"/>
                <a:gd name="connsiteX5-255" fmla="*/ 654983 w 2788583"/>
                <a:gd name="connsiteY5-256" fmla="*/ 457200 h 1409700"/>
                <a:gd name="connsiteX6-257" fmla="*/ 2331383 w 2788583"/>
                <a:gd name="connsiteY6-258" fmla="*/ 419100 h 1409700"/>
                <a:gd name="connsiteX7-259" fmla="*/ 2178983 w 2788583"/>
                <a:gd name="connsiteY7-260" fmla="*/ 38100 h 1409700"/>
                <a:gd name="connsiteX8-261" fmla="*/ 2712383 w 2788583"/>
                <a:gd name="connsiteY8-262" fmla="*/ 0 h 1409700"/>
                <a:gd name="connsiteX9-263" fmla="*/ 2788583 w 2788583"/>
                <a:gd name="connsiteY9-264" fmla="*/ 342900 h 1409700"/>
                <a:gd name="connsiteX10-265" fmla="*/ 2712383 w 2788583"/>
                <a:gd name="connsiteY10-266" fmla="*/ 723900 h 1409700"/>
                <a:gd name="connsiteX11-267" fmla="*/ 2712383 w 2788583"/>
                <a:gd name="connsiteY11-268" fmla="*/ 952500 h 1409700"/>
                <a:gd name="connsiteX12-269" fmla="*/ 807383 w 2788583"/>
                <a:gd name="connsiteY12-270" fmla="*/ 952500 h 1409700"/>
                <a:gd name="connsiteX13-271" fmla="*/ 807383 w 2788583"/>
                <a:gd name="connsiteY13-272" fmla="*/ 1181100 h 1409700"/>
                <a:gd name="connsiteX14-273" fmla="*/ 1912283 w 2788583"/>
                <a:gd name="connsiteY14-274" fmla="*/ 1181100 h 1409700"/>
                <a:gd name="connsiteX15-275" fmla="*/ 1874183 w 2788583"/>
                <a:gd name="connsiteY15-276" fmla="*/ 1409700 h 1409700"/>
                <a:gd name="connsiteX16-277" fmla="*/ 273983 w 2788583"/>
                <a:gd name="connsiteY16-278" fmla="*/ 1333500 h 1409700"/>
                <a:gd name="connsiteX17-279" fmla="*/ 19983 w 2788583"/>
                <a:gd name="connsiteY17-280" fmla="*/ 952500 h 1409700"/>
                <a:gd name="connsiteX18-281" fmla="*/ 7283 w 2788583"/>
                <a:gd name="connsiteY18-282" fmla="*/ 647700 h 1409700"/>
                <a:gd name="connsiteX19-283" fmla="*/ 13633 w 2788583"/>
                <a:gd name="connsiteY19-284" fmla="*/ 361950 h 1409700"/>
                <a:gd name="connsiteX20-285" fmla="*/ 108883 w 2788583"/>
                <a:gd name="connsiteY20-286" fmla="*/ 25400 h 1409700"/>
                <a:gd name="connsiteX0-287" fmla="*/ 108883 w 2788583"/>
                <a:gd name="connsiteY0-288" fmla="*/ 25400 h 1409700"/>
                <a:gd name="connsiteX1-289" fmla="*/ 1569383 w 2788583"/>
                <a:gd name="connsiteY1-290" fmla="*/ 76200 h 1409700"/>
                <a:gd name="connsiteX2-291" fmla="*/ 1569383 w 2788583"/>
                <a:gd name="connsiteY2-292" fmla="*/ 76200 h 1409700"/>
                <a:gd name="connsiteX3-293" fmla="*/ 1455083 w 2788583"/>
                <a:gd name="connsiteY3-294" fmla="*/ 266700 h 1409700"/>
                <a:gd name="connsiteX4-295" fmla="*/ 654983 w 2788583"/>
                <a:gd name="connsiteY4-296" fmla="*/ 266700 h 1409700"/>
                <a:gd name="connsiteX5-297" fmla="*/ 654983 w 2788583"/>
                <a:gd name="connsiteY5-298" fmla="*/ 457200 h 1409700"/>
                <a:gd name="connsiteX6-299" fmla="*/ 2331383 w 2788583"/>
                <a:gd name="connsiteY6-300" fmla="*/ 419100 h 1409700"/>
                <a:gd name="connsiteX7-301" fmla="*/ 2178983 w 2788583"/>
                <a:gd name="connsiteY7-302" fmla="*/ 38100 h 1409700"/>
                <a:gd name="connsiteX8-303" fmla="*/ 2712383 w 2788583"/>
                <a:gd name="connsiteY8-304" fmla="*/ 0 h 1409700"/>
                <a:gd name="connsiteX9-305" fmla="*/ 2788583 w 2788583"/>
                <a:gd name="connsiteY9-306" fmla="*/ 342900 h 1409700"/>
                <a:gd name="connsiteX10-307" fmla="*/ 2712383 w 2788583"/>
                <a:gd name="connsiteY10-308" fmla="*/ 723900 h 1409700"/>
                <a:gd name="connsiteX11-309" fmla="*/ 2712383 w 2788583"/>
                <a:gd name="connsiteY11-310" fmla="*/ 952500 h 1409700"/>
                <a:gd name="connsiteX12-311" fmla="*/ 807383 w 2788583"/>
                <a:gd name="connsiteY12-312" fmla="*/ 952500 h 1409700"/>
                <a:gd name="connsiteX13-313" fmla="*/ 807383 w 2788583"/>
                <a:gd name="connsiteY13-314" fmla="*/ 1181100 h 1409700"/>
                <a:gd name="connsiteX14-315" fmla="*/ 1912283 w 2788583"/>
                <a:gd name="connsiteY14-316" fmla="*/ 1181100 h 1409700"/>
                <a:gd name="connsiteX15-317" fmla="*/ 1874183 w 2788583"/>
                <a:gd name="connsiteY15-318" fmla="*/ 1409700 h 1409700"/>
                <a:gd name="connsiteX16-319" fmla="*/ 273983 w 2788583"/>
                <a:gd name="connsiteY16-320" fmla="*/ 1333500 h 1409700"/>
                <a:gd name="connsiteX17-321" fmla="*/ 19983 w 2788583"/>
                <a:gd name="connsiteY17-322" fmla="*/ 952500 h 1409700"/>
                <a:gd name="connsiteX18-323" fmla="*/ 7283 w 2788583"/>
                <a:gd name="connsiteY18-324" fmla="*/ 647700 h 1409700"/>
                <a:gd name="connsiteX19-325" fmla="*/ 13633 w 2788583"/>
                <a:gd name="connsiteY19-326" fmla="*/ 361950 h 1409700"/>
                <a:gd name="connsiteX20-327" fmla="*/ 108883 w 2788583"/>
                <a:gd name="connsiteY20-328" fmla="*/ 25400 h 1409700"/>
                <a:gd name="connsiteX0-329" fmla="*/ 108883 w 2788583"/>
                <a:gd name="connsiteY0-330" fmla="*/ 25400 h 1409700"/>
                <a:gd name="connsiteX1-331" fmla="*/ 1569383 w 2788583"/>
                <a:gd name="connsiteY1-332" fmla="*/ 76200 h 1409700"/>
                <a:gd name="connsiteX2-333" fmla="*/ 1569383 w 2788583"/>
                <a:gd name="connsiteY2-334" fmla="*/ 76200 h 1409700"/>
                <a:gd name="connsiteX3-335" fmla="*/ 1455083 w 2788583"/>
                <a:gd name="connsiteY3-336" fmla="*/ 266700 h 1409700"/>
                <a:gd name="connsiteX4-337" fmla="*/ 654983 w 2788583"/>
                <a:gd name="connsiteY4-338" fmla="*/ 266700 h 1409700"/>
                <a:gd name="connsiteX5-339" fmla="*/ 654983 w 2788583"/>
                <a:gd name="connsiteY5-340" fmla="*/ 457200 h 1409700"/>
                <a:gd name="connsiteX6-341" fmla="*/ 2331383 w 2788583"/>
                <a:gd name="connsiteY6-342" fmla="*/ 419100 h 1409700"/>
                <a:gd name="connsiteX7-343" fmla="*/ 2178983 w 2788583"/>
                <a:gd name="connsiteY7-344" fmla="*/ 38100 h 1409700"/>
                <a:gd name="connsiteX8-345" fmla="*/ 2712383 w 2788583"/>
                <a:gd name="connsiteY8-346" fmla="*/ 0 h 1409700"/>
                <a:gd name="connsiteX9-347" fmla="*/ 2788583 w 2788583"/>
                <a:gd name="connsiteY9-348" fmla="*/ 342900 h 1409700"/>
                <a:gd name="connsiteX10-349" fmla="*/ 2712383 w 2788583"/>
                <a:gd name="connsiteY10-350" fmla="*/ 723900 h 1409700"/>
                <a:gd name="connsiteX11-351" fmla="*/ 2712383 w 2788583"/>
                <a:gd name="connsiteY11-352" fmla="*/ 952500 h 1409700"/>
                <a:gd name="connsiteX12-353" fmla="*/ 807383 w 2788583"/>
                <a:gd name="connsiteY12-354" fmla="*/ 952500 h 1409700"/>
                <a:gd name="connsiteX13-355" fmla="*/ 807383 w 2788583"/>
                <a:gd name="connsiteY13-356" fmla="*/ 1181100 h 1409700"/>
                <a:gd name="connsiteX14-357" fmla="*/ 1912283 w 2788583"/>
                <a:gd name="connsiteY14-358" fmla="*/ 1181100 h 1409700"/>
                <a:gd name="connsiteX15-359" fmla="*/ 1874183 w 2788583"/>
                <a:gd name="connsiteY15-360" fmla="*/ 1409700 h 1409700"/>
                <a:gd name="connsiteX16-361" fmla="*/ 273983 w 2788583"/>
                <a:gd name="connsiteY16-362" fmla="*/ 1333500 h 1409700"/>
                <a:gd name="connsiteX17-363" fmla="*/ 19983 w 2788583"/>
                <a:gd name="connsiteY17-364" fmla="*/ 952500 h 1409700"/>
                <a:gd name="connsiteX18-365" fmla="*/ 7283 w 2788583"/>
                <a:gd name="connsiteY18-366" fmla="*/ 647700 h 1409700"/>
                <a:gd name="connsiteX19-367" fmla="*/ 13633 w 2788583"/>
                <a:gd name="connsiteY19-368" fmla="*/ 361950 h 1409700"/>
                <a:gd name="connsiteX20-369" fmla="*/ 108883 w 2788583"/>
                <a:gd name="connsiteY20-370" fmla="*/ 25400 h 1409700"/>
                <a:gd name="connsiteX0-371" fmla="*/ 125473 w 2805173"/>
                <a:gd name="connsiteY0-372" fmla="*/ 25400 h 1409700"/>
                <a:gd name="connsiteX1-373" fmla="*/ 1585973 w 2805173"/>
                <a:gd name="connsiteY1-374" fmla="*/ 76200 h 1409700"/>
                <a:gd name="connsiteX2-375" fmla="*/ 1585973 w 2805173"/>
                <a:gd name="connsiteY2-376" fmla="*/ 76200 h 1409700"/>
                <a:gd name="connsiteX3-377" fmla="*/ 1471673 w 2805173"/>
                <a:gd name="connsiteY3-378" fmla="*/ 266700 h 1409700"/>
                <a:gd name="connsiteX4-379" fmla="*/ 671573 w 2805173"/>
                <a:gd name="connsiteY4-380" fmla="*/ 266700 h 1409700"/>
                <a:gd name="connsiteX5-381" fmla="*/ 671573 w 2805173"/>
                <a:gd name="connsiteY5-382" fmla="*/ 457200 h 1409700"/>
                <a:gd name="connsiteX6-383" fmla="*/ 2347973 w 2805173"/>
                <a:gd name="connsiteY6-384" fmla="*/ 419100 h 1409700"/>
                <a:gd name="connsiteX7-385" fmla="*/ 2195573 w 2805173"/>
                <a:gd name="connsiteY7-386" fmla="*/ 38100 h 1409700"/>
                <a:gd name="connsiteX8-387" fmla="*/ 2728973 w 2805173"/>
                <a:gd name="connsiteY8-388" fmla="*/ 0 h 1409700"/>
                <a:gd name="connsiteX9-389" fmla="*/ 2805173 w 2805173"/>
                <a:gd name="connsiteY9-390" fmla="*/ 342900 h 1409700"/>
                <a:gd name="connsiteX10-391" fmla="*/ 2728973 w 2805173"/>
                <a:gd name="connsiteY10-392" fmla="*/ 723900 h 1409700"/>
                <a:gd name="connsiteX11-393" fmla="*/ 2728973 w 2805173"/>
                <a:gd name="connsiteY11-394" fmla="*/ 952500 h 1409700"/>
                <a:gd name="connsiteX12-395" fmla="*/ 823973 w 2805173"/>
                <a:gd name="connsiteY12-396" fmla="*/ 952500 h 1409700"/>
                <a:gd name="connsiteX13-397" fmla="*/ 823973 w 2805173"/>
                <a:gd name="connsiteY13-398" fmla="*/ 1181100 h 1409700"/>
                <a:gd name="connsiteX14-399" fmla="*/ 1928873 w 2805173"/>
                <a:gd name="connsiteY14-400" fmla="*/ 1181100 h 1409700"/>
                <a:gd name="connsiteX15-401" fmla="*/ 1890773 w 2805173"/>
                <a:gd name="connsiteY15-402" fmla="*/ 1409700 h 1409700"/>
                <a:gd name="connsiteX16-403" fmla="*/ 290573 w 2805173"/>
                <a:gd name="connsiteY16-404" fmla="*/ 1333500 h 1409700"/>
                <a:gd name="connsiteX17-405" fmla="*/ 36573 w 2805173"/>
                <a:gd name="connsiteY17-406" fmla="*/ 952500 h 1409700"/>
                <a:gd name="connsiteX18-407" fmla="*/ 23873 w 2805173"/>
                <a:gd name="connsiteY18-408" fmla="*/ 647700 h 1409700"/>
                <a:gd name="connsiteX19-409" fmla="*/ 30223 w 2805173"/>
                <a:gd name="connsiteY19-410" fmla="*/ 361950 h 1409700"/>
                <a:gd name="connsiteX20-411" fmla="*/ 125473 w 2805173"/>
                <a:gd name="connsiteY20-412" fmla="*/ 25400 h 1409700"/>
                <a:gd name="connsiteX0-413" fmla="*/ 125473 w 2805173"/>
                <a:gd name="connsiteY0-414" fmla="*/ 25400 h 1409700"/>
                <a:gd name="connsiteX1-415" fmla="*/ 1585973 w 2805173"/>
                <a:gd name="connsiteY1-416" fmla="*/ 76200 h 1409700"/>
                <a:gd name="connsiteX2-417" fmla="*/ 1585973 w 2805173"/>
                <a:gd name="connsiteY2-418" fmla="*/ 76200 h 1409700"/>
                <a:gd name="connsiteX3-419" fmla="*/ 1471673 w 2805173"/>
                <a:gd name="connsiteY3-420" fmla="*/ 266700 h 1409700"/>
                <a:gd name="connsiteX4-421" fmla="*/ 671573 w 2805173"/>
                <a:gd name="connsiteY4-422" fmla="*/ 266700 h 1409700"/>
                <a:gd name="connsiteX5-423" fmla="*/ 671573 w 2805173"/>
                <a:gd name="connsiteY5-424" fmla="*/ 457200 h 1409700"/>
                <a:gd name="connsiteX6-425" fmla="*/ 2347973 w 2805173"/>
                <a:gd name="connsiteY6-426" fmla="*/ 419100 h 1409700"/>
                <a:gd name="connsiteX7-427" fmla="*/ 2195573 w 2805173"/>
                <a:gd name="connsiteY7-428" fmla="*/ 38100 h 1409700"/>
                <a:gd name="connsiteX8-429" fmla="*/ 2728973 w 2805173"/>
                <a:gd name="connsiteY8-430" fmla="*/ 0 h 1409700"/>
                <a:gd name="connsiteX9-431" fmla="*/ 2805173 w 2805173"/>
                <a:gd name="connsiteY9-432" fmla="*/ 342900 h 1409700"/>
                <a:gd name="connsiteX10-433" fmla="*/ 2728973 w 2805173"/>
                <a:gd name="connsiteY10-434" fmla="*/ 723900 h 1409700"/>
                <a:gd name="connsiteX11-435" fmla="*/ 2728973 w 2805173"/>
                <a:gd name="connsiteY11-436" fmla="*/ 952500 h 1409700"/>
                <a:gd name="connsiteX12-437" fmla="*/ 823973 w 2805173"/>
                <a:gd name="connsiteY12-438" fmla="*/ 952500 h 1409700"/>
                <a:gd name="connsiteX13-439" fmla="*/ 823973 w 2805173"/>
                <a:gd name="connsiteY13-440" fmla="*/ 1181100 h 1409700"/>
                <a:gd name="connsiteX14-441" fmla="*/ 1928873 w 2805173"/>
                <a:gd name="connsiteY14-442" fmla="*/ 1181100 h 1409700"/>
                <a:gd name="connsiteX15-443" fmla="*/ 1890773 w 2805173"/>
                <a:gd name="connsiteY15-444" fmla="*/ 1409700 h 1409700"/>
                <a:gd name="connsiteX16-445" fmla="*/ 290573 w 2805173"/>
                <a:gd name="connsiteY16-446" fmla="*/ 1333500 h 1409700"/>
                <a:gd name="connsiteX17-447" fmla="*/ 36573 w 2805173"/>
                <a:gd name="connsiteY17-448" fmla="*/ 952500 h 1409700"/>
                <a:gd name="connsiteX18-449" fmla="*/ 23873 w 2805173"/>
                <a:gd name="connsiteY18-450" fmla="*/ 647700 h 1409700"/>
                <a:gd name="connsiteX19-451" fmla="*/ 30223 w 2805173"/>
                <a:gd name="connsiteY19-452" fmla="*/ 361950 h 1409700"/>
                <a:gd name="connsiteX20-453" fmla="*/ 125473 w 2805173"/>
                <a:gd name="connsiteY20-454" fmla="*/ 25400 h 1409700"/>
                <a:gd name="connsiteX0-455" fmla="*/ 150316 w 2830016"/>
                <a:gd name="connsiteY0-456" fmla="*/ 25400 h 1409700"/>
                <a:gd name="connsiteX1-457" fmla="*/ 1610816 w 2830016"/>
                <a:gd name="connsiteY1-458" fmla="*/ 76200 h 1409700"/>
                <a:gd name="connsiteX2-459" fmla="*/ 1610816 w 2830016"/>
                <a:gd name="connsiteY2-460" fmla="*/ 76200 h 1409700"/>
                <a:gd name="connsiteX3-461" fmla="*/ 1496516 w 2830016"/>
                <a:gd name="connsiteY3-462" fmla="*/ 266700 h 1409700"/>
                <a:gd name="connsiteX4-463" fmla="*/ 696416 w 2830016"/>
                <a:gd name="connsiteY4-464" fmla="*/ 266700 h 1409700"/>
                <a:gd name="connsiteX5-465" fmla="*/ 696416 w 2830016"/>
                <a:gd name="connsiteY5-466" fmla="*/ 457200 h 1409700"/>
                <a:gd name="connsiteX6-467" fmla="*/ 2372816 w 2830016"/>
                <a:gd name="connsiteY6-468" fmla="*/ 419100 h 1409700"/>
                <a:gd name="connsiteX7-469" fmla="*/ 2220416 w 2830016"/>
                <a:gd name="connsiteY7-470" fmla="*/ 38100 h 1409700"/>
                <a:gd name="connsiteX8-471" fmla="*/ 2753816 w 2830016"/>
                <a:gd name="connsiteY8-472" fmla="*/ 0 h 1409700"/>
                <a:gd name="connsiteX9-473" fmla="*/ 2830016 w 2830016"/>
                <a:gd name="connsiteY9-474" fmla="*/ 342900 h 1409700"/>
                <a:gd name="connsiteX10-475" fmla="*/ 2753816 w 2830016"/>
                <a:gd name="connsiteY10-476" fmla="*/ 723900 h 1409700"/>
                <a:gd name="connsiteX11-477" fmla="*/ 2753816 w 2830016"/>
                <a:gd name="connsiteY11-478" fmla="*/ 952500 h 1409700"/>
                <a:gd name="connsiteX12-479" fmla="*/ 848816 w 2830016"/>
                <a:gd name="connsiteY12-480" fmla="*/ 952500 h 1409700"/>
                <a:gd name="connsiteX13-481" fmla="*/ 848816 w 2830016"/>
                <a:gd name="connsiteY13-482" fmla="*/ 1181100 h 1409700"/>
                <a:gd name="connsiteX14-483" fmla="*/ 1953716 w 2830016"/>
                <a:gd name="connsiteY14-484" fmla="*/ 1181100 h 1409700"/>
                <a:gd name="connsiteX15-485" fmla="*/ 1915616 w 2830016"/>
                <a:gd name="connsiteY15-486" fmla="*/ 1409700 h 1409700"/>
                <a:gd name="connsiteX16-487" fmla="*/ 315416 w 2830016"/>
                <a:gd name="connsiteY16-488" fmla="*/ 1333500 h 1409700"/>
                <a:gd name="connsiteX17-489" fmla="*/ 61416 w 2830016"/>
                <a:gd name="connsiteY17-490" fmla="*/ 952500 h 1409700"/>
                <a:gd name="connsiteX18-491" fmla="*/ 16966 w 2830016"/>
                <a:gd name="connsiteY18-492" fmla="*/ 666750 h 1409700"/>
                <a:gd name="connsiteX19-493" fmla="*/ 55066 w 2830016"/>
                <a:gd name="connsiteY19-494" fmla="*/ 361950 h 1409700"/>
                <a:gd name="connsiteX20-495" fmla="*/ 150316 w 2830016"/>
                <a:gd name="connsiteY20-496" fmla="*/ 25400 h 1409700"/>
                <a:gd name="connsiteX0-497" fmla="*/ 133350 w 2813050"/>
                <a:gd name="connsiteY0-498" fmla="*/ 25400 h 1409700"/>
                <a:gd name="connsiteX1-499" fmla="*/ 1593850 w 2813050"/>
                <a:gd name="connsiteY1-500" fmla="*/ 76200 h 1409700"/>
                <a:gd name="connsiteX2-501" fmla="*/ 1593850 w 2813050"/>
                <a:gd name="connsiteY2-502" fmla="*/ 76200 h 1409700"/>
                <a:gd name="connsiteX3-503" fmla="*/ 1479550 w 2813050"/>
                <a:gd name="connsiteY3-504" fmla="*/ 266700 h 1409700"/>
                <a:gd name="connsiteX4-505" fmla="*/ 679450 w 2813050"/>
                <a:gd name="connsiteY4-506" fmla="*/ 266700 h 1409700"/>
                <a:gd name="connsiteX5-507" fmla="*/ 679450 w 2813050"/>
                <a:gd name="connsiteY5-508" fmla="*/ 457200 h 1409700"/>
                <a:gd name="connsiteX6-509" fmla="*/ 2355850 w 2813050"/>
                <a:gd name="connsiteY6-510" fmla="*/ 419100 h 1409700"/>
                <a:gd name="connsiteX7-511" fmla="*/ 2203450 w 2813050"/>
                <a:gd name="connsiteY7-512" fmla="*/ 38100 h 1409700"/>
                <a:gd name="connsiteX8-513" fmla="*/ 2736850 w 2813050"/>
                <a:gd name="connsiteY8-514" fmla="*/ 0 h 1409700"/>
                <a:gd name="connsiteX9-515" fmla="*/ 2813050 w 2813050"/>
                <a:gd name="connsiteY9-516" fmla="*/ 342900 h 1409700"/>
                <a:gd name="connsiteX10-517" fmla="*/ 2736850 w 2813050"/>
                <a:gd name="connsiteY10-518" fmla="*/ 723900 h 1409700"/>
                <a:gd name="connsiteX11-519" fmla="*/ 2736850 w 2813050"/>
                <a:gd name="connsiteY11-520" fmla="*/ 952500 h 1409700"/>
                <a:gd name="connsiteX12-521" fmla="*/ 831850 w 2813050"/>
                <a:gd name="connsiteY12-522" fmla="*/ 952500 h 1409700"/>
                <a:gd name="connsiteX13-523" fmla="*/ 831850 w 2813050"/>
                <a:gd name="connsiteY13-524" fmla="*/ 1181100 h 1409700"/>
                <a:gd name="connsiteX14-525" fmla="*/ 1936750 w 2813050"/>
                <a:gd name="connsiteY14-526" fmla="*/ 1181100 h 1409700"/>
                <a:gd name="connsiteX15-527" fmla="*/ 1898650 w 2813050"/>
                <a:gd name="connsiteY15-528" fmla="*/ 1409700 h 1409700"/>
                <a:gd name="connsiteX16-529" fmla="*/ 298450 w 2813050"/>
                <a:gd name="connsiteY16-530" fmla="*/ 1333500 h 1409700"/>
                <a:gd name="connsiteX17-531" fmla="*/ 44450 w 2813050"/>
                <a:gd name="connsiteY17-532" fmla="*/ 952500 h 1409700"/>
                <a:gd name="connsiteX18-533" fmla="*/ 0 w 2813050"/>
                <a:gd name="connsiteY18-534" fmla="*/ 666750 h 1409700"/>
                <a:gd name="connsiteX19-535" fmla="*/ 38100 w 2813050"/>
                <a:gd name="connsiteY19-536" fmla="*/ 361950 h 1409700"/>
                <a:gd name="connsiteX20-537" fmla="*/ 133350 w 2813050"/>
                <a:gd name="connsiteY20-538" fmla="*/ 25400 h 1409700"/>
                <a:gd name="connsiteX0-539" fmla="*/ 133350 w 2813050"/>
                <a:gd name="connsiteY0-540" fmla="*/ 25400 h 1409700"/>
                <a:gd name="connsiteX1-541" fmla="*/ 1593850 w 2813050"/>
                <a:gd name="connsiteY1-542" fmla="*/ 76200 h 1409700"/>
                <a:gd name="connsiteX2-543" fmla="*/ 1593850 w 2813050"/>
                <a:gd name="connsiteY2-544" fmla="*/ 76200 h 1409700"/>
                <a:gd name="connsiteX3-545" fmla="*/ 1479550 w 2813050"/>
                <a:gd name="connsiteY3-546" fmla="*/ 266700 h 1409700"/>
                <a:gd name="connsiteX4-547" fmla="*/ 679450 w 2813050"/>
                <a:gd name="connsiteY4-548" fmla="*/ 266700 h 1409700"/>
                <a:gd name="connsiteX5-549" fmla="*/ 679450 w 2813050"/>
                <a:gd name="connsiteY5-550" fmla="*/ 457200 h 1409700"/>
                <a:gd name="connsiteX6-551" fmla="*/ 2355850 w 2813050"/>
                <a:gd name="connsiteY6-552" fmla="*/ 419100 h 1409700"/>
                <a:gd name="connsiteX7-553" fmla="*/ 2203450 w 2813050"/>
                <a:gd name="connsiteY7-554" fmla="*/ 38100 h 1409700"/>
                <a:gd name="connsiteX8-555" fmla="*/ 2736850 w 2813050"/>
                <a:gd name="connsiteY8-556" fmla="*/ 0 h 1409700"/>
                <a:gd name="connsiteX9-557" fmla="*/ 2813050 w 2813050"/>
                <a:gd name="connsiteY9-558" fmla="*/ 342900 h 1409700"/>
                <a:gd name="connsiteX10-559" fmla="*/ 2736850 w 2813050"/>
                <a:gd name="connsiteY10-560" fmla="*/ 723900 h 1409700"/>
                <a:gd name="connsiteX11-561" fmla="*/ 2736850 w 2813050"/>
                <a:gd name="connsiteY11-562" fmla="*/ 952500 h 1409700"/>
                <a:gd name="connsiteX12-563" fmla="*/ 831850 w 2813050"/>
                <a:gd name="connsiteY12-564" fmla="*/ 952500 h 1409700"/>
                <a:gd name="connsiteX13-565" fmla="*/ 831850 w 2813050"/>
                <a:gd name="connsiteY13-566" fmla="*/ 1181100 h 1409700"/>
                <a:gd name="connsiteX14-567" fmla="*/ 1936750 w 2813050"/>
                <a:gd name="connsiteY14-568" fmla="*/ 1181100 h 1409700"/>
                <a:gd name="connsiteX15-569" fmla="*/ 1898650 w 2813050"/>
                <a:gd name="connsiteY15-570" fmla="*/ 1409700 h 1409700"/>
                <a:gd name="connsiteX16-571" fmla="*/ 298450 w 2813050"/>
                <a:gd name="connsiteY16-572" fmla="*/ 1333500 h 1409700"/>
                <a:gd name="connsiteX17-573" fmla="*/ 44450 w 2813050"/>
                <a:gd name="connsiteY17-574" fmla="*/ 952500 h 1409700"/>
                <a:gd name="connsiteX18-575" fmla="*/ 0 w 2813050"/>
                <a:gd name="connsiteY18-576" fmla="*/ 666750 h 1409700"/>
                <a:gd name="connsiteX19-577" fmla="*/ 38100 w 2813050"/>
                <a:gd name="connsiteY19-578" fmla="*/ 361950 h 1409700"/>
                <a:gd name="connsiteX20-579" fmla="*/ 133350 w 2813050"/>
                <a:gd name="connsiteY20-580" fmla="*/ 25400 h 1409700"/>
                <a:gd name="connsiteX0-581" fmla="*/ 133350 w 2863850"/>
                <a:gd name="connsiteY0-582" fmla="*/ 25400 h 1409700"/>
                <a:gd name="connsiteX1-583" fmla="*/ 1593850 w 2863850"/>
                <a:gd name="connsiteY1-584" fmla="*/ 76200 h 1409700"/>
                <a:gd name="connsiteX2-585" fmla="*/ 1593850 w 2863850"/>
                <a:gd name="connsiteY2-586" fmla="*/ 76200 h 1409700"/>
                <a:gd name="connsiteX3-587" fmla="*/ 1479550 w 2863850"/>
                <a:gd name="connsiteY3-588" fmla="*/ 266700 h 1409700"/>
                <a:gd name="connsiteX4-589" fmla="*/ 679450 w 2863850"/>
                <a:gd name="connsiteY4-590" fmla="*/ 266700 h 1409700"/>
                <a:gd name="connsiteX5-591" fmla="*/ 679450 w 2863850"/>
                <a:gd name="connsiteY5-592" fmla="*/ 457200 h 1409700"/>
                <a:gd name="connsiteX6-593" fmla="*/ 2355850 w 2863850"/>
                <a:gd name="connsiteY6-594" fmla="*/ 419100 h 1409700"/>
                <a:gd name="connsiteX7-595" fmla="*/ 2203450 w 2863850"/>
                <a:gd name="connsiteY7-596" fmla="*/ 38100 h 1409700"/>
                <a:gd name="connsiteX8-597" fmla="*/ 2736850 w 2863850"/>
                <a:gd name="connsiteY8-598" fmla="*/ 0 h 1409700"/>
                <a:gd name="connsiteX9-599" fmla="*/ 2813050 w 2863850"/>
                <a:gd name="connsiteY9-600" fmla="*/ 342900 h 1409700"/>
                <a:gd name="connsiteX10-601" fmla="*/ 2863850 w 2863850"/>
                <a:gd name="connsiteY10-602" fmla="*/ 755650 h 1409700"/>
                <a:gd name="connsiteX11-603" fmla="*/ 2736850 w 2863850"/>
                <a:gd name="connsiteY11-604" fmla="*/ 952500 h 1409700"/>
                <a:gd name="connsiteX12-605" fmla="*/ 831850 w 2863850"/>
                <a:gd name="connsiteY12-606" fmla="*/ 952500 h 1409700"/>
                <a:gd name="connsiteX13-607" fmla="*/ 831850 w 2863850"/>
                <a:gd name="connsiteY13-608" fmla="*/ 1181100 h 1409700"/>
                <a:gd name="connsiteX14-609" fmla="*/ 1936750 w 2863850"/>
                <a:gd name="connsiteY14-610" fmla="*/ 1181100 h 1409700"/>
                <a:gd name="connsiteX15-611" fmla="*/ 1898650 w 2863850"/>
                <a:gd name="connsiteY15-612" fmla="*/ 1409700 h 1409700"/>
                <a:gd name="connsiteX16-613" fmla="*/ 298450 w 2863850"/>
                <a:gd name="connsiteY16-614" fmla="*/ 1333500 h 1409700"/>
                <a:gd name="connsiteX17-615" fmla="*/ 44450 w 2863850"/>
                <a:gd name="connsiteY17-616" fmla="*/ 952500 h 1409700"/>
                <a:gd name="connsiteX18-617" fmla="*/ 0 w 2863850"/>
                <a:gd name="connsiteY18-618" fmla="*/ 666750 h 1409700"/>
                <a:gd name="connsiteX19-619" fmla="*/ 38100 w 2863850"/>
                <a:gd name="connsiteY19-620" fmla="*/ 361950 h 1409700"/>
                <a:gd name="connsiteX20-621" fmla="*/ 133350 w 2863850"/>
                <a:gd name="connsiteY20-622" fmla="*/ 25400 h 1409700"/>
                <a:gd name="connsiteX0-623" fmla="*/ 133350 w 2863850"/>
                <a:gd name="connsiteY0-624" fmla="*/ 25400 h 1409700"/>
                <a:gd name="connsiteX1-625" fmla="*/ 1593850 w 2863850"/>
                <a:gd name="connsiteY1-626" fmla="*/ 76200 h 1409700"/>
                <a:gd name="connsiteX2-627" fmla="*/ 1593850 w 2863850"/>
                <a:gd name="connsiteY2-628" fmla="*/ 76200 h 1409700"/>
                <a:gd name="connsiteX3-629" fmla="*/ 1479550 w 2863850"/>
                <a:gd name="connsiteY3-630" fmla="*/ 266700 h 1409700"/>
                <a:gd name="connsiteX4-631" fmla="*/ 679450 w 2863850"/>
                <a:gd name="connsiteY4-632" fmla="*/ 266700 h 1409700"/>
                <a:gd name="connsiteX5-633" fmla="*/ 679450 w 2863850"/>
                <a:gd name="connsiteY5-634" fmla="*/ 457200 h 1409700"/>
                <a:gd name="connsiteX6-635" fmla="*/ 2355850 w 2863850"/>
                <a:gd name="connsiteY6-636" fmla="*/ 419100 h 1409700"/>
                <a:gd name="connsiteX7-637" fmla="*/ 2203450 w 2863850"/>
                <a:gd name="connsiteY7-638" fmla="*/ 38100 h 1409700"/>
                <a:gd name="connsiteX8-639" fmla="*/ 2736850 w 2863850"/>
                <a:gd name="connsiteY8-640" fmla="*/ 0 h 1409700"/>
                <a:gd name="connsiteX9-641" fmla="*/ 2813050 w 2863850"/>
                <a:gd name="connsiteY9-642" fmla="*/ 342900 h 1409700"/>
                <a:gd name="connsiteX10-643" fmla="*/ 2863850 w 2863850"/>
                <a:gd name="connsiteY10-644" fmla="*/ 755650 h 1409700"/>
                <a:gd name="connsiteX11-645" fmla="*/ 2736850 w 2863850"/>
                <a:gd name="connsiteY11-646" fmla="*/ 952500 h 1409700"/>
                <a:gd name="connsiteX12-647" fmla="*/ 831850 w 2863850"/>
                <a:gd name="connsiteY12-648" fmla="*/ 952500 h 1409700"/>
                <a:gd name="connsiteX13-649" fmla="*/ 831850 w 2863850"/>
                <a:gd name="connsiteY13-650" fmla="*/ 1181100 h 1409700"/>
                <a:gd name="connsiteX14-651" fmla="*/ 1936750 w 2863850"/>
                <a:gd name="connsiteY14-652" fmla="*/ 1181100 h 1409700"/>
                <a:gd name="connsiteX15-653" fmla="*/ 1898650 w 2863850"/>
                <a:gd name="connsiteY15-654" fmla="*/ 1409700 h 1409700"/>
                <a:gd name="connsiteX16-655" fmla="*/ 298450 w 2863850"/>
                <a:gd name="connsiteY16-656" fmla="*/ 1333500 h 1409700"/>
                <a:gd name="connsiteX17-657" fmla="*/ 44450 w 2863850"/>
                <a:gd name="connsiteY17-658" fmla="*/ 952500 h 1409700"/>
                <a:gd name="connsiteX18-659" fmla="*/ 0 w 2863850"/>
                <a:gd name="connsiteY18-660" fmla="*/ 666750 h 1409700"/>
                <a:gd name="connsiteX19-661" fmla="*/ 38100 w 2863850"/>
                <a:gd name="connsiteY19-662" fmla="*/ 361950 h 1409700"/>
                <a:gd name="connsiteX20-663" fmla="*/ 133350 w 2863850"/>
                <a:gd name="connsiteY20-664" fmla="*/ 25400 h 1409700"/>
                <a:gd name="connsiteX0-665" fmla="*/ 133350 w 2863850"/>
                <a:gd name="connsiteY0-666" fmla="*/ 25400 h 1409700"/>
                <a:gd name="connsiteX1-667" fmla="*/ 1593850 w 2863850"/>
                <a:gd name="connsiteY1-668" fmla="*/ 76200 h 1409700"/>
                <a:gd name="connsiteX2-669" fmla="*/ 1593850 w 2863850"/>
                <a:gd name="connsiteY2-670" fmla="*/ 76200 h 1409700"/>
                <a:gd name="connsiteX3-671" fmla="*/ 1479550 w 2863850"/>
                <a:gd name="connsiteY3-672" fmla="*/ 266700 h 1409700"/>
                <a:gd name="connsiteX4-673" fmla="*/ 679450 w 2863850"/>
                <a:gd name="connsiteY4-674" fmla="*/ 266700 h 1409700"/>
                <a:gd name="connsiteX5-675" fmla="*/ 679450 w 2863850"/>
                <a:gd name="connsiteY5-676" fmla="*/ 457200 h 1409700"/>
                <a:gd name="connsiteX6-677" fmla="*/ 2355850 w 2863850"/>
                <a:gd name="connsiteY6-678" fmla="*/ 419100 h 1409700"/>
                <a:gd name="connsiteX7-679" fmla="*/ 2203450 w 2863850"/>
                <a:gd name="connsiteY7-680" fmla="*/ 38100 h 1409700"/>
                <a:gd name="connsiteX8-681" fmla="*/ 2736850 w 2863850"/>
                <a:gd name="connsiteY8-682" fmla="*/ 0 h 1409700"/>
                <a:gd name="connsiteX9-683" fmla="*/ 2813050 w 2863850"/>
                <a:gd name="connsiteY9-684" fmla="*/ 342900 h 1409700"/>
                <a:gd name="connsiteX10-685" fmla="*/ 2863850 w 2863850"/>
                <a:gd name="connsiteY10-686" fmla="*/ 755650 h 1409700"/>
                <a:gd name="connsiteX11-687" fmla="*/ 2736850 w 2863850"/>
                <a:gd name="connsiteY11-688" fmla="*/ 952500 h 1409700"/>
                <a:gd name="connsiteX12-689" fmla="*/ 831850 w 2863850"/>
                <a:gd name="connsiteY12-690" fmla="*/ 952500 h 1409700"/>
                <a:gd name="connsiteX13-691" fmla="*/ 831850 w 2863850"/>
                <a:gd name="connsiteY13-692" fmla="*/ 1181100 h 1409700"/>
                <a:gd name="connsiteX14-693" fmla="*/ 1936750 w 2863850"/>
                <a:gd name="connsiteY14-694" fmla="*/ 1181100 h 1409700"/>
                <a:gd name="connsiteX15-695" fmla="*/ 1898650 w 2863850"/>
                <a:gd name="connsiteY15-696" fmla="*/ 1409700 h 1409700"/>
                <a:gd name="connsiteX16-697" fmla="*/ 298450 w 2863850"/>
                <a:gd name="connsiteY16-698" fmla="*/ 1333500 h 1409700"/>
                <a:gd name="connsiteX17-699" fmla="*/ 44450 w 2863850"/>
                <a:gd name="connsiteY17-700" fmla="*/ 952500 h 1409700"/>
                <a:gd name="connsiteX18-701" fmla="*/ 0 w 2863850"/>
                <a:gd name="connsiteY18-702" fmla="*/ 666750 h 1409700"/>
                <a:gd name="connsiteX19-703" fmla="*/ 38100 w 2863850"/>
                <a:gd name="connsiteY19-704" fmla="*/ 361950 h 1409700"/>
                <a:gd name="connsiteX20-705" fmla="*/ 133350 w 2863850"/>
                <a:gd name="connsiteY20-706" fmla="*/ 25400 h 1409700"/>
                <a:gd name="connsiteX0-707" fmla="*/ 133350 w 2863850"/>
                <a:gd name="connsiteY0-708" fmla="*/ 25400 h 1409700"/>
                <a:gd name="connsiteX1-709" fmla="*/ 1593850 w 2863850"/>
                <a:gd name="connsiteY1-710" fmla="*/ 76200 h 1409700"/>
                <a:gd name="connsiteX2-711" fmla="*/ 1593850 w 2863850"/>
                <a:gd name="connsiteY2-712" fmla="*/ 76200 h 1409700"/>
                <a:gd name="connsiteX3-713" fmla="*/ 1479550 w 2863850"/>
                <a:gd name="connsiteY3-714" fmla="*/ 266700 h 1409700"/>
                <a:gd name="connsiteX4-715" fmla="*/ 679450 w 2863850"/>
                <a:gd name="connsiteY4-716" fmla="*/ 266700 h 1409700"/>
                <a:gd name="connsiteX5-717" fmla="*/ 679450 w 2863850"/>
                <a:gd name="connsiteY5-718" fmla="*/ 457200 h 1409700"/>
                <a:gd name="connsiteX6-719" fmla="*/ 2355850 w 2863850"/>
                <a:gd name="connsiteY6-720" fmla="*/ 419100 h 1409700"/>
                <a:gd name="connsiteX7-721" fmla="*/ 2203450 w 2863850"/>
                <a:gd name="connsiteY7-722" fmla="*/ 38100 h 1409700"/>
                <a:gd name="connsiteX8-723" fmla="*/ 2736850 w 2863850"/>
                <a:gd name="connsiteY8-724" fmla="*/ 0 h 1409700"/>
                <a:gd name="connsiteX9-725" fmla="*/ 2813050 w 2863850"/>
                <a:gd name="connsiteY9-726" fmla="*/ 342900 h 1409700"/>
                <a:gd name="connsiteX10-727" fmla="*/ 2863850 w 2863850"/>
                <a:gd name="connsiteY10-728" fmla="*/ 755650 h 1409700"/>
                <a:gd name="connsiteX11-729" fmla="*/ 2794000 w 2863850"/>
                <a:gd name="connsiteY11-730" fmla="*/ 996950 h 1409700"/>
                <a:gd name="connsiteX12-731" fmla="*/ 831850 w 2863850"/>
                <a:gd name="connsiteY12-732" fmla="*/ 952500 h 1409700"/>
                <a:gd name="connsiteX13-733" fmla="*/ 831850 w 2863850"/>
                <a:gd name="connsiteY13-734" fmla="*/ 1181100 h 1409700"/>
                <a:gd name="connsiteX14-735" fmla="*/ 1936750 w 2863850"/>
                <a:gd name="connsiteY14-736" fmla="*/ 1181100 h 1409700"/>
                <a:gd name="connsiteX15-737" fmla="*/ 1898650 w 2863850"/>
                <a:gd name="connsiteY15-738" fmla="*/ 1409700 h 1409700"/>
                <a:gd name="connsiteX16-739" fmla="*/ 298450 w 2863850"/>
                <a:gd name="connsiteY16-740" fmla="*/ 1333500 h 1409700"/>
                <a:gd name="connsiteX17-741" fmla="*/ 44450 w 2863850"/>
                <a:gd name="connsiteY17-742" fmla="*/ 952500 h 1409700"/>
                <a:gd name="connsiteX18-743" fmla="*/ 0 w 2863850"/>
                <a:gd name="connsiteY18-744" fmla="*/ 666750 h 1409700"/>
                <a:gd name="connsiteX19-745" fmla="*/ 38100 w 2863850"/>
                <a:gd name="connsiteY19-746" fmla="*/ 361950 h 1409700"/>
                <a:gd name="connsiteX20-747" fmla="*/ 133350 w 2863850"/>
                <a:gd name="connsiteY20-748" fmla="*/ 25400 h 1409700"/>
                <a:gd name="connsiteX0-749" fmla="*/ 133350 w 2863850"/>
                <a:gd name="connsiteY0-750" fmla="*/ 25400 h 1409700"/>
                <a:gd name="connsiteX1-751" fmla="*/ 1593850 w 2863850"/>
                <a:gd name="connsiteY1-752" fmla="*/ 76200 h 1409700"/>
                <a:gd name="connsiteX2-753" fmla="*/ 1593850 w 2863850"/>
                <a:gd name="connsiteY2-754" fmla="*/ 76200 h 1409700"/>
                <a:gd name="connsiteX3-755" fmla="*/ 1479550 w 2863850"/>
                <a:gd name="connsiteY3-756" fmla="*/ 266700 h 1409700"/>
                <a:gd name="connsiteX4-757" fmla="*/ 679450 w 2863850"/>
                <a:gd name="connsiteY4-758" fmla="*/ 266700 h 1409700"/>
                <a:gd name="connsiteX5-759" fmla="*/ 679450 w 2863850"/>
                <a:gd name="connsiteY5-760" fmla="*/ 457200 h 1409700"/>
                <a:gd name="connsiteX6-761" fmla="*/ 2355850 w 2863850"/>
                <a:gd name="connsiteY6-762" fmla="*/ 419100 h 1409700"/>
                <a:gd name="connsiteX7-763" fmla="*/ 2203450 w 2863850"/>
                <a:gd name="connsiteY7-764" fmla="*/ 38100 h 1409700"/>
                <a:gd name="connsiteX8-765" fmla="*/ 2736850 w 2863850"/>
                <a:gd name="connsiteY8-766" fmla="*/ 0 h 1409700"/>
                <a:gd name="connsiteX9-767" fmla="*/ 2838450 w 2863850"/>
                <a:gd name="connsiteY9-768" fmla="*/ 336550 h 1409700"/>
                <a:gd name="connsiteX10-769" fmla="*/ 2863850 w 2863850"/>
                <a:gd name="connsiteY10-770" fmla="*/ 755650 h 1409700"/>
                <a:gd name="connsiteX11-771" fmla="*/ 2794000 w 2863850"/>
                <a:gd name="connsiteY11-772" fmla="*/ 996950 h 1409700"/>
                <a:gd name="connsiteX12-773" fmla="*/ 831850 w 2863850"/>
                <a:gd name="connsiteY12-774" fmla="*/ 952500 h 1409700"/>
                <a:gd name="connsiteX13-775" fmla="*/ 831850 w 2863850"/>
                <a:gd name="connsiteY13-776" fmla="*/ 1181100 h 1409700"/>
                <a:gd name="connsiteX14-777" fmla="*/ 1936750 w 2863850"/>
                <a:gd name="connsiteY14-778" fmla="*/ 1181100 h 1409700"/>
                <a:gd name="connsiteX15-779" fmla="*/ 1898650 w 2863850"/>
                <a:gd name="connsiteY15-780" fmla="*/ 1409700 h 1409700"/>
                <a:gd name="connsiteX16-781" fmla="*/ 298450 w 2863850"/>
                <a:gd name="connsiteY16-782" fmla="*/ 1333500 h 1409700"/>
                <a:gd name="connsiteX17-783" fmla="*/ 44450 w 2863850"/>
                <a:gd name="connsiteY17-784" fmla="*/ 952500 h 1409700"/>
                <a:gd name="connsiteX18-785" fmla="*/ 0 w 2863850"/>
                <a:gd name="connsiteY18-786" fmla="*/ 666750 h 1409700"/>
                <a:gd name="connsiteX19-787" fmla="*/ 38100 w 2863850"/>
                <a:gd name="connsiteY19-788" fmla="*/ 361950 h 1409700"/>
                <a:gd name="connsiteX20-789" fmla="*/ 133350 w 2863850"/>
                <a:gd name="connsiteY20-790" fmla="*/ 25400 h 1409700"/>
                <a:gd name="connsiteX0-791" fmla="*/ 133350 w 2863850"/>
                <a:gd name="connsiteY0-792" fmla="*/ 25400 h 1409700"/>
                <a:gd name="connsiteX1-793" fmla="*/ 1593850 w 2863850"/>
                <a:gd name="connsiteY1-794" fmla="*/ 76200 h 1409700"/>
                <a:gd name="connsiteX2-795" fmla="*/ 1593850 w 2863850"/>
                <a:gd name="connsiteY2-796" fmla="*/ 76200 h 1409700"/>
                <a:gd name="connsiteX3-797" fmla="*/ 1479550 w 2863850"/>
                <a:gd name="connsiteY3-798" fmla="*/ 266700 h 1409700"/>
                <a:gd name="connsiteX4-799" fmla="*/ 679450 w 2863850"/>
                <a:gd name="connsiteY4-800" fmla="*/ 266700 h 1409700"/>
                <a:gd name="connsiteX5-801" fmla="*/ 679450 w 2863850"/>
                <a:gd name="connsiteY5-802" fmla="*/ 457200 h 1409700"/>
                <a:gd name="connsiteX6-803" fmla="*/ 2355850 w 2863850"/>
                <a:gd name="connsiteY6-804" fmla="*/ 419100 h 1409700"/>
                <a:gd name="connsiteX7-805" fmla="*/ 2203450 w 2863850"/>
                <a:gd name="connsiteY7-806" fmla="*/ 38100 h 1409700"/>
                <a:gd name="connsiteX8-807" fmla="*/ 2736850 w 2863850"/>
                <a:gd name="connsiteY8-808" fmla="*/ 0 h 1409700"/>
                <a:gd name="connsiteX9-809" fmla="*/ 2838450 w 2863850"/>
                <a:gd name="connsiteY9-810" fmla="*/ 336550 h 1409700"/>
                <a:gd name="connsiteX10-811" fmla="*/ 2863850 w 2863850"/>
                <a:gd name="connsiteY10-812" fmla="*/ 755650 h 1409700"/>
                <a:gd name="connsiteX11-813" fmla="*/ 2794000 w 2863850"/>
                <a:gd name="connsiteY11-814" fmla="*/ 996950 h 1409700"/>
                <a:gd name="connsiteX12-815" fmla="*/ 831850 w 2863850"/>
                <a:gd name="connsiteY12-816" fmla="*/ 952500 h 1409700"/>
                <a:gd name="connsiteX13-817" fmla="*/ 831850 w 2863850"/>
                <a:gd name="connsiteY13-818" fmla="*/ 1181100 h 1409700"/>
                <a:gd name="connsiteX14-819" fmla="*/ 1936750 w 2863850"/>
                <a:gd name="connsiteY14-820" fmla="*/ 1181100 h 1409700"/>
                <a:gd name="connsiteX15-821" fmla="*/ 1898650 w 2863850"/>
                <a:gd name="connsiteY15-822" fmla="*/ 1409700 h 1409700"/>
                <a:gd name="connsiteX16-823" fmla="*/ 298450 w 2863850"/>
                <a:gd name="connsiteY16-824" fmla="*/ 1333500 h 1409700"/>
                <a:gd name="connsiteX17-825" fmla="*/ 44450 w 2863850"/>
                <a:gd name="connsiteY17-826" fmla="*/ 952500 h 1409700"/>
                <a:gd name="connsiteX18-827" fmla="*/ 0 w 2863850"/>
                <a:gd name="connsiteY18-828" fmla="*/ 666750 h 1409700"/>
                <a:gd name="connsiteX19-829" fmla="*/ 25400 w 2863850"/>
                <a:gd name="connsiteY19-830" fmla="*/ 406400 h 1409700"/>
                <a:gd name="connsiteX20-831" fmla="*/ 133350 w 2863850"/>
                <a:gd name="connsiteY20-832" fmla="*/ 25400 h 1409700"/>
                <a:gd name="connsiteX0-833" fmla="*/ 133350 w 2863850"/>
                <a:gd name="connsiteY0-834" fmla="*/ 25400 h 1409700"/>
                <a:gd name="connsiteX1-835" fmla="*/ 1593850 w 2863850"/>
                <a:gd name="connsiteY1-836" fmla="*/ 76200 h 1409700"/>
                <a:gd name="connsiteX2-837" fmla="*/ 1593850 w 2863850"/>
                <a:gd name="connsiteY2-838" fmla="*/ 76200 h 1409700"/>
                <a:gd name="connsiteX3-839" fmla="*/ 1479550 w 2863850"/>
                <a:gd name="connsiteY3-840" fmla="*/ 266700 h 1409700"/>
                <a:gd name="connsiteX4-841" fmla="*/ 679450 w 2863850"/>
                <a:gd name="connsiteY4-842" fmla="*/ 266700 h 1409700"/>
                <a:gd name="connsiteX5-843" fmla="*/ 679450 w 2863850"/>
                <a:gd name="connsiteY5-844" fmla="*/ 457200 h 1409700"/>
                <a:gd name="connsiteX6-845" fmla="*/ 2355850 w 2863850"/>
                <a:gd name="connsiteY6-846" fmla="*/ 419100 h 1409700"/>
                <a:gd name="connsiteX7-847" fmla="*/ 2203450 w 2863850"/>
                <a:gd name="connsiteY7-848" fmla="*/ 38100 h 1409700"/>
                <a:gd name="connsiteX8-849" fmla="*/ 2736850 w 2863850"/>
                <a:gd name="connsiteY8-850" fmla="*/ 0 h 1409700"/>
                <a:gd name="connsiteX9-851" fmla="*/ 2838450 w 2863850"/>
                <a:gd name="connsiteY9-852" fmla="*/ 336550 h 1409700"/>
                <a:gd name="connsiteX10-853" fmla="*/ 2863850 w 2863850"/>
                <a:gd name="connsiteY10-854" fmla="*/ 755650 h 1409700"/>
                <a:gd name="connsiteX11-855" fmla="*/ 2794000 w 2863850"/>
                <a:gd name="connsiteY11-856" fmla="*/ 996950 h 1409700"/>
                <a:gd name="connsiteX12-857" fmla="*/ 831850 w 2863850"/>
                <a:gd name="connsiteY12-858" fmla="*/ 952500 h 1409700"/>
                <a:gd name="connsiteX13-859" fmla="*/ 831850 w 2863850"/>
                <a:gd name="connsiteY13-860" fmla="*/ 1181100 h 1409700"/>
                <a:gd name="connsiteX14-861" fmla="*/ 1936750 w 2863850"/>
                <a:gd name="connsiteY14-862" fmla="*/ 1181100 h 1409700"/>
                <a:gd name="connsiteX15-863" fmla="*/ 1898650 w 2863850"/>
                <a:gd name="connsiteY15-864" fmla="*/ 1409700 h 1409700"/>
                <a:gd name="connsiteX16-865" fmla="*/ 298450 w 2863850"/>
                <a:gd name="connsiteY16-866" fmla="*/ 1333500 h 1409700"/>
                <a:gd name="connsiteX17-867" fmla="*/ 44450 w 2863850"/>
                <a:gd name="connsiteY17-868" fmla="*/ 952500 h 1409700"/>
                <a:gd name="connsiteX18-869" fmla="*/ 0 w 2863850"/>
                <a:gd name="connsiteY18-870" fmla="*/ 666750 h 1409700"/>
                <a:gd name="connsiteX19-871" fmla="*/ 25400 w 2863850"/>
                <a:gd name="connsiteY19-872" fmla="*/ 406400 h 1409700"/>
                <a:gd name="connsiteX20-873" fmla="*/ 133350 w 2863850"/>
                <a:gd name="connsiteY20-874" fmla="*/ 25400 h 1409700"/>
                <a:gd name="connsiteX0-875" fmla="*/ 133350 w 2863850"/>
                <a:gd name="connsiteY0-876" fmla="*/ 25400 h 1409700"/>
                <a:gd name="connsiteX1-877" fmla="*/ 1593850 w 2863850"/>
                <a:gd name="connsiteY1-878" fmla="*/ 76200 h 1409700"/>
                <a:gd name="connsiteX2-879" fmla="*/ 1593850 w 2863850"/>
                <a:gd name="connsiteY2-880" fmla="*/ 76200 h 1409700"/>
                <a:gd name="connsiteX3-881" fmla="*/ 1479550 w 2863850"/>
                <a:gd name="connsiteY3-882" fmla="*/ 266700 h 1409700"/>
                <a:gd name="connsiteX4-883" fmla="*/ 679450 w 2863850"/>
                <a:gd name="connsiteY4-884" fmla="*/ 266700 h 1409700"/>
                <a:gd name="connsiteX5-885" fmla="*/ 679450 w 2863850"/>
                <a:gd name="connsiteY5-886" fmla="*/ 457200 h 1409700"/>
                <a:gd name="connsiteX6-887" fmla="*/ 2355850 w 2863850"/>
                <a:gd name="connsiteY6-888" fmla="*/ 419100 h 1409700"/>
                <a:gd name="connsiteX7-889" fmla="*/ 2203450 w 2863850"/>
                <a:gd name="connsiteY7-890" fmla="*/ 38100 h 1409700"/>
                <a:gd name="connsiteX8-891" fmla="*/ 2736850 w 2863850"/>
                <a:gd name="connsiteY8-892" fmla="*/ 0 h 1409700"/>
                <a:gd name="connsiteX9-893" fmla="*/ 2838450 w 2863850"/>
                <a:gd name="connsiteY9-894" fmla="*/ 336550 h 1409700"/>
                <a:gd name="connsiteX10-895" fmla="*/ 2863850 w 2863850"/>
                <a:gd name="connsiteY10-896" fmla="*/ 755650 h 1409700"/>
                <a:gd name="connsiteX11-897" fmla="*/ 2794000 w 2863850"/>
                <a:gd name="connsiteY11-898" fmla="*/ 996950 h 1409700"/>
                <a:gd name="connsiteX12-899" fmla="*/ 831850 w 2863850"/>
                <a:gd name="connsiteY12-900" fmla="*/ 952500 h 1409700"/>
                <a:gd name="connsiteX13-901" fmla="*/ 831850 w 2863850"/>
                <a:gd name="connsiteY13-902" fmla="*/ 1181100 h 1409700"/>
                <a:gd name="connsiteX14-903" fmla="*/ 1936750 w 2863850"/>
                <a:gd name="connsiteY14-904" fmla="*/ 1181100 h 1409700"/>
                <a:gd name="connsiteX15-905" fmla="*/ 1898650 w 2863850"/>
                <a:gd name="connsiteY15-906" fmla="*/ 1409700 h 1409700"/>
                <a:gd name="connsiteX16-907" fmla="*/ 298450 w 2863850"/>
                <a:gd name="connsiteY16-908" fmla="*/ 1333500 h 1409700"/>
                <a:gd name="connsiteX17-909" fmla="*/ 44450 w 2863850"/>
                <a:gd name="connsiteY17-910" fmla="*/ 952500 h 1409700"/>
                <a:gd name="connsiteX18-911" fmla="*/ 0 w 2863850"/>
                <a:gd name="connsiteY18-912" fmla="*/ 666750 h 1409700"/>
                <a:gd name="connsiteX19-913" fmla="*/ 6350 w 2863850"/>
                <a:gd name="connsiteY19-914" fmla="*/ 419100 h 1409700"/>
                <a:gd name="connsiteX20-915" fmla="*/ 133350 w 2863850"/>
                <a:gd name="connsiteY20-916" fmla="*/ 25400 h 1409700"/>
                <a:gd name="connsiteX0-917" fmla="*/ 133350 w 2863850"/>
                <a:gd name="connsiteY0-918" fmla="*/ 25400 h 1409700"/>
                <a:gd name="connsiteX1-919" fmla="*/ 1593850 w 2863850"/>
                <a:gd name="connsiteY1-920" fmla="*/ 76200 h 1409700"/>
                <a:gd name="connsiteX2-921" fmla="*/ 1593850 w 2863850"/>
                <a:gd name="connsiteY2-922" fmla="*/ 76200 h 1409700"/>
                <a:gd name="connsiteX3-923" fmla="*/ 1479550 w 2863850"/>
                <a:gd name="connsiteY3-924" fmla="*/ 266700 h 1409700"/>
                <a:gd name="connsiteX4-925" fmla="*/ 679450 w 2863850"/>
                <a:gd name="connsiteY4-926" fmla="*/ 266700 h 1409700"/>
                <a:gd name="connsiteX5-927" fmla="*/ 679450 w 2863850"/>
                <a:gd name="connsiteY5-928" fmla="*/ 457200 h 1409700"/>
                <a:gd name="connsiteX6-929" fmla="*/ 2355850 w 2863850"/>
                <a:gd name="connsiteY6-930" fmla="*/ 419100 h 1409700"/>
                <a:gd name="connsiteX7-931" fmla="*/ 2203450 w 2863850"/>
                <a:gd name="connsiteY7-932" fmla="*/ 38100 h 1409700"/>
                <a:gd name="connsiteX8-933" fmla="*/ 2736850 w 2863850"/>
                <a:gd name="connsiteY8-934" fmla="*/ 0 h 1409700"/>
                <a:gd name="connsiteX9-935" fmla="*/ 2838450 w 2863850"/>
                <a:gd name="connsiteY9-936" fmla="*/ 336550 h 1409700"/>
                <a:gd name="connsiteX10-937" fmla="*/ 2863850 w 2863850"/>
                <a:gd name="connsiteY10-938" fmla="*/ 755650 h 1409700"/>
                <a:gd name="connsiteX11-939" fmla="*/ 2794000 w 2863850"/>
                <a:gd name="connsiteY11-940" fmla="*/ 996950 h 1409700"/>
                <a:gd name="connsiteX12-941" fmla="*/ 831850 w 2863850"/>
                <a:gd name="connsiteY12-942" fmla="*/ 952500 h 1409700"/>
                <a:gd name="connsiteX13-943" fmla="*/ 831850 w 2863850"/>
                <a:gd name="connsiteY13-944" fmla="*/ 1181100 h 1409700"/>
                <a:gd name="connsiteX14-945" fmla="*/ 1936750 w 2863850"/>
                <a:gd name="connsiteY14-946" fmla="*/ 1181100 h 1409700"/>
                <a:gd name="connsiteX15-947" fmla="*/ 1898650 w 2863850"/>
                <a:gd name="connsiteY15-948" fmla="*/ 1409700 h 1409700"/>
                <a:gd name="connsiteX16-949" fmla="*/ 298450 w 2863850"/>
                <a:gd name="connsiteY16-950" fmla="*/ 1333500 h 1409700"/>
                <a:gd name="connsiteX17-951" fmla="*/ 44450 w 2863850"/>
                <a:gd name="connsiteY17-952" fmla="*/ 952500 h 1409700"/>
                <a:gd name="connsiteX18-953" fmla="*/ 0 w 2863850"/>
                <a:gd name="connsiteY18-954" fmla="*/ 666750 h 1409700"/>
                <a:gd name="connsiteX19-955" fmla="*/ 6350 w 2863850"/>
                <a:gd name="connsiteY19-956" fmla="*/ 419100 h 1409700"/>
                <a:gd name="connsiteX20-957" fmla="*/ 133350 w 2863850"/>
                <a:gd name="connsiteY20-958" fmla="*/ 25400 h 1409700"/>
                <a:gd name="connsiteX0-959" fmla="*/ 133350 w 2863850"/>
                <a:gd name="connsiteY0-960" fmla="*/ 25400 h 1409700"/>
                <a:gd name="connsiteX1-961" fmla="*/ 1593850 w 2863850"/>
                <a:gd name="connsiteY1-962" fmla="*/ 76200 h 1409700"/>
                <a:gd name="connsiteX2-963" fmla="*/ 1593850 w 2863850"/>
                <a:gd name="connsiteY2-964" fmla="*/ 76200 h 1409700"/>
                <a:gd name="connsiteX3-965" fmla="*/ 1479550 w 2863850"/>
                <a:gd name="connsiteY3-966" fmla="*/ 266700 h 1409700"/>
                <a:gd name="connsiteX4-967" fmla="*/ 679450 w 2863850"/>
                <a:gd name="connsiteY4-968" fmla="*/ 266700 h 1409700"/>
                <a:gd name="connsiteX5-969" fmla="*/ 679450 w 2863850"/>
                <a:gd name="connsiteY5-970" fmla="*/ 457200 h 1409700"/>
                <a:gd name="connsiteX6-971" fmla="*/ 2355850 w 2863850"/>
                <a:gd name="connsiteY6-972" fmla="*/ 419100 h 1409700"/>
                <a:gd name="connsiteX7-973" fmla="*/ 2203450 w 2863850"/>
                <a:gd name="connsiteY7-974" fmla="*/ 38100 h 1409700"/>
                <a:gd name="connsiteX8-975" fmla="*/ 2736850 w 2863850"/>
                <a:gd name="connsiteY8-976" fmla="*/ 0 h 1409700"/>
                <a:gd name="connsiteX9-977" fmla="*/ 2838450 w 2863850"/>
                <a:gd name="connsiteY9-978" fmla="*/ 336550 h 1409700"/>
                <a:gd name="connsiteX10-979" fmla="*/ 2863850 w 2863850"/>
                <a:gd name="connsiteY10-980" fmla="*/ 755650 h 1409700"/>
                <a:gd name="connsiteX11-981" fmla="*/ 2794000 w 2863850"/>
                <a:gd name="connsiteY11-982" fmla="*/ 996950 h 1409700"/>
                <a:gd name="connsiteX12-983" fmla="*/ 831850 w 2863850"/>
                <a:gd name="connsiteY12-984" fmla="*/ 952500 h 1409700"/>
                <a:gd name="connsiteX13-985" fmla="*/ 831850 w 2863850"/>
                <a:gd name="connsiteY13-986" fmla="*/ 1181100 h 1409700"/>
                <a:gd name="connsiteX14-987" fmla="*/ 1936750 w 2863850"/>
                <a:gd name="connsiteY14-988" fmla="*/ 1181100 h 1409700"/>
                <a:gd name="connsiteX15-989" fmla="*/ 1898650 w 2863850"/>
                <a:gd name="connsiteY15-990" fmla="*/ 1409700 h 1409700"/>
                <a:gd name="connsiteX16-991" fmla="*/ 298450 w 2863850"/>
                <a:gd name="connsiteY16-992" fmla="*/ 1333500 h 1409700"/>
                <a:gd name="connsiteX17-993" fmla="*/ 44450 w 2863850"/>
                <a:gd name="connsiteY17-994" fmla="*/ 952500 h 1409700"/>
                <a:gd name="connsiteX18-995" fmla="*/ 0 w 2863850"/>
                <a:gd name="connsiteY18-996" fmla="*/ 666750 h 1409700"/>
                <a:gd name="connsiteX19-997" fmla="*/ 6350 w 2863850"/>
                <a:gd name="connsiteY19-998" fmla="*/ 419100 h 1409700"/>
                <a:gd name="connsiteX20-999" fmla="*/ 133350 w 2863850"/>
                <a:gd name="connsiteY20-1000" fmla="*/ 25400 h 1409700"/>
                <a:gd name="connsiteX0-1001" fmla="*/ 133350 w 2863850"/>
                <a:gd name="connsiteY0-1002" fmla="*/ 25400 h 1409700"/>
                <a:gd name="connsiteX1-1003" fmla="*/ 1593850 w 2863850"/>
                <a:gd name="connsiteY1-1004" fmla="*/ 76200 h 1409700"/>
                <a:gd name="connsiteX2-1005" fmla="*/ 1593850 w 2863850"/>
                <a:gd name="connsiteY2-1006" fmla="*/ 76200 h 1409700"/>
                <a:gd name="connsiteX3-1007" fmla="*/ 1479550 w 2863850"/>
                <a:gd name="connsiteY3-1008" fmla="*/ 266700 h 1409700"/>
                <a:gd name="connsiteX4-1009" fmla="*/ 679450 w 2863850"/>
                <a:gd name="connsiteY4-1010" fmla="*/ 266700 h 1409700"/>
                <a:gd name="connsiteX5-1011" fmla="*/ 679450 w 2863850"/>
                <a:gd name="connsiteY5-1012" fmla="*/ 457200 h 1409700"/>
                <a:gd name="connsiteX6-1013" fmla="*/ 2355850 w 2863850"/>
                <a:gd name="connsiteY6-1014" fmla="*/ 419100 h 1409700"/>
                <a:gd name="connsiteX7-1015" fmla="*/ 2203450 w 2863850"/>
                <a:gd name="connsiteY7-1016" fmla="*/ 38100 h 1409700"/>
                <a:gd name="connsiteX8-1017" fmla="*/ 2736850 w 2863850"/>
                <a:gd name="connsiteY8-1018" fmla="*/ 0 h 1409700"/>
                <a:gd name="connsiteX9-1019" fmla="*/ 2838450 w 2863850"/>
                <a:gd name="connsiteY9-1020" fmla="*/ 336550 h 1409700"/>
                <a:gd name="connsiteX10-1021" fmla="*/ 2863850 w 2863850"/>
                <a:gd name="connsiteY10-1022" fmla="*/ 755650 h 1409700"/>
                <a:gd name="connsiteX11-1023" fmla="*/ 2794000 w 2863850"/>
                <a:gd name="connsiteY11-1024" fmla="*/ 996950 h 1409700"/>
                <a:gd name="connsiteX12-1025" fmla="*/ 831850 w 2863850"/>
                <a:gd name="connsiteY12-1026" fmla="*/ 952500 h 1409700"/>
                <a:gd name="connsiteX13-1027" fmla="*/ 831850 w 2863850"/>
                <a:gd name="connsiteY13-1028" fmla="*/ 1181100 h 1409700"/>
                <a:gd name="connsiteX14-1029" fmla="*/ 1936750 w 2863850"/>
                <a:gd name="connsiteY14-1030" fmla="*/ 1181100 h 1409700"/>
                <a:gd name="connsiteX15-1031" fmla="*/ 1898650 w 2863850"/>
                <a:gd name="connsiteY15-1032" fmla="*/ 1409700 h 1409700"/>
                <a:gd name="connsiteX16-1033" fmla="*/ 298450 w 2863850"/>
                <a:gd name="connsiteY16-1034" fmla="*/ 1333500 h 1409700"/>
                <a:gd name="connsiteX17-1035" fmla="*/ 44450 w 2863850"/>
                <a:gd name="connsiteY17-1036" fmla="*/ 952500 h 1409700"/>
                <a:gd name="connsiteX18-1037" fmla="*/ 0 w 2863850"/>
                <a:gd name="connsiteY18-1038" fmla="*/ 666750 h 1409700"/>
                <a:gd name="connsiteX19-1039" fmla="*/ 6350 w 2863850"/>
                <a:gd name="connsiteY19-1040" fmla="*/ 419100 h 1409700"/>
                <a:gd name="connsiteX20-1041" fmla="*/ 133350 w 2863850"/>
                <a:gd name="connsiteY20-1042" fmla="*/ 25400 h 1409700"/>
                <a:gd name="connsiteX0-1043" fmla="*/ 133350 w 2863850"/>
                <a:gd name="connsiteY0-1044" fmla="*/ 29870 h 1414170"/>
                <a:gd name="connsiteX1-1045" fmla="*/ 1593850 w 2863850"/>
                <a:gd name="connsiteY1-1046" fmla="*/ 80670 h 1414170"/>
                <a:gd name="connsiteX2-1047" fmla="*/ 1593850 w 2863850"/>
                <a:gd name="connsiteY2-1048" fmla="*/ 80670 h 1414170"/>
                <a:gd name="connsiteX3-1049" fmla="*/ 1479550 w 2863850"/>
                <a:gd name="connsiteY3-1050" fmla="*/ 271170 h 1414170"/>
                <a:gd name="connsiteX4-1051" fmla="*/ 679450 w 2863850"/>
                <a:gd name="connsiteY4-1052" fmla="*/ 271170 h 1414170"/>
                <a:gd name="connsiteX5-1053" fmla="*/ 679450 w 2863850"/>
                <a:gd name="connsiteY5-1054" fmla="*/ 461670 h 1414170"/>
                <a:gd name="connsiteX6-1055" fmla="*/ 2355850 w 2863850"/>
                <a:gd name="connsiteY6-1056" fmla="*/ 423570 h 1414170"/>
                <a:gd name="connsiteX7-1057" fmla="*/ 2203450 w 2863850"/>
                <a:gd name="connsiteY7-1058" fmla="*/ 42570 h 1414170"/>
                <a:gd name="connsiteX8-1059" fmla="*/ 2736850 w 2863850"/>
                <a:gd name="connsiteY8-1060" fmla="*/ 4470 h 1414170"/>
                <a:gd name="connsiteX9-1061" fmla="*/ 2838450 w 2863850"/>
                <a:gd name="connsiteY9-1062" fmla="*/ 341020 h 1414170"/>
                <a:gd name="connsiteX10-1063" fmla="*/ 2863850 w 2863850"/>
                <a:gd name="connsiteY10-1064" fmla="*/ 760120 h 1414170"/>
                <a:gd name="connsiteX11-1065" fmla="*/ 2794000 w 2863850"/>
                <a:gd name="connsiteY11-1066" fmla="*/ 1001420 h 1414170"/>
                <a:gd name="connsiteX12-1067" fmla="*/ 831850 w 2863850"/>
                <a:gd name="connsiteY12-1068" fmla="*/ 956970 h 1414170"/>
                <a:gd name="connsiteX13-1069" fmla="*/ 831850 w 2863850"/>
                <a:gd name="connsiteY13-1070" fmla="*/ 1185570 h 1414170"/>
                <a:gd name="connsiteX14-1071" fmla="*/ 1936750 w 2863850"/>
                <a:gd name="connsiteY14-1072" fmla="*/ 1185570 h 1414170"/>
                <a:gd name="connsiteX15-1073" fmla="*/ 1898650 w 2863850"/>
                <a:gd name="connsiteY15-1074" fmla="*/ 1414170 h 1414170"/>
                <a:gd name="connsiteX16-1075" fmla="*/ 298450 w 2863850"/>
                <a:gd name="connsiteY16-1076" fmla="*/ 1337970 h 1414170"/>
                <a:gd name="connsiteX17-1077" fmla="*/ 44450 w 2863850"/>
                <a:gd name="connsiteY17-1078" fmla="*/ 956970 h 1414170"/>
                <a:gd name="connsiteX18-1079" fmla="*/ 0 w 2863850"/>
                <a:gd name="connsiteY18-1080" fmla="*/ 671220 h 1414170"/>
                <a:gd name="connsiteX19-1081" fmla="*/ 6350 w 2863850"/>
                <a:gd name="connsiteY19-1082" fmla="*/ 423570 h 1414170"/>
                <a:gd name="connsiteX20-1083" fmla="*/ 133350 w 2863850"/>
                <a:gd name="connsiteY20-1084" fmla="*/ 29870 h 1414170"/>
                <a:gd name="connsiteX0-1085" fmla="*/ 133350 w 2863850"/>
                <a:gd name="connsiteY0-1086" fmla="*/ 29870 h 1414170"/>
                <a:gd name="connsiteX1-1087" fmla="*/ 1593850 w 2863850"/>
                <a:gd name="connsiteY1-1088" fmla="*/ 80670 h 1414170"/>
                <a:gd name="connsiteX2-1089" fmla="*/ 1593850 w 2863850"/>
                <a:gd name="connsiteY2-1090" fmla="*/ 80670 h 1414170"/>
                <a:gd name="connsiteX3-1091" fmla="*/ 1479550 w 2863850"/>
                <a:gd name="connsiteY3-1092" fmla="*/ 271170 h 1414170"/>
                <a:gd name="connsiteX4-1093" fmla="*/ 679450 w 2863850"/>
                <a:gd name="connsiteY4-1094" fmla="*/ 271170 h 1414170"/>
                <a:gd name="connsiteX5-1095" fmla="*/ 679450 w 2863850"/>
                <a:gd name="connsiteY5-1096" fmla="*/ 461670 h 1414170"/>
                <a:gd name="connsiteX6-1097" fmla="*/ 2355850 w 2863850"/>
                <a:gd name="connsiteY6-1098" fmla="*/ 423570 h 1414170"/>
                <a:gd name="connsiteX7-1099" fmla="*/ 2203450 w 2863850"/>
                <a:gd name="connsiteY7-1100" fmla="*/ 42570 h 1414170"/>
                <a:gd name="connsiteX8-1101" fmla="*/ 2736850 w 2863850"/>
                <a:gd name="connsiteY8-1102" fmla="*/ 4470 h 1414170"/>
                <a:gd name="connsiteX9-1103" fmla="*/ 2838450 w 2863850"/>
                <a:gd name="connsiteY9-1104" fmla="*/ 341020 h 1414170"/>
                <a:gd name="connsiteX10-1105" fmla="*/ 2863850 w 2863850"/>
                <a:gd name="connsiteY10-1106" fmla="*/ 760120 h 1414170"/>
                <a:gd name="connsiteX11-1107" fmla="*/ 2794000 w 2863850"/>
                <a:gd name="connsiteY11-1108" fmla="*/ 1001420 h 1414170"/>
                <a:gd name="connsiteX12-1109" fmla="*/ 831850 w 2863850"/>
                <a:gd name="connsiteY12-1110" fmla="*/ 956970 h 1414170"/>
                <a:gd name="connsiteX13-1111" fmla="*/ 831850 w 2863850"/>
                <a:gd name="connsiteY13-1112" fmla="*/ 1185570 h 1414170"/>
                <a:gd name="connsiteX14-1113" fmla="*/ 1936750 w 2863850"/>
                <a:gd name="connsiteY14-1114" fmla="*/ 1185570 h 1414170"/>
                <a:gd name="connsiteX15-1115" fmla="*/ 1898650 w 2863850"/>
                <a:gd name="connsiteY15-1116" fmla="*/ 1414170 h 1414170"/>
                <a:gd name="connsiteX16-1117" fmla="*/ 298450 w 2863850"/>
                <a:gd name="connsiteY16-1118" fmla="*/ 1337970 h 1414170"/>
                <a:gd name="connsiteX17-1119" fmla="*/ 44450 w 2863850"/>
                <a:gd name="connsiteY17-1120" fmla="*/ 956970 h 1414170"/>
                <a:gd name="connsiteX18-1121" fmla="*/ 0 w 2863850"/>
                <a:gd name="connsiteY18-1122" fmla="*/ 671220 h 1414170"/>
                <a:gd name="connsiteX19-1123" fmla="*/ 6350 w 2863850"/>
                <a:gd name="connsiteY19-1124" fmla="*/ 423570 h 1414170"/>
                <a:gd name="connsiteX20-1125" fmla="*/ 133350 w 2863850"/>
                <a:gd name="connsiteY20-1126" fmla="*/ 29870 h 1414170"/>
                <a:gd name="connsiteX0-1127" fmla="*/ 133350 w 2863850"/>
                <a:gd name="connsiteY0-1128" fmla="*/ 25400 h 1409700"/>
                <a:gd name="connsiteX1-1129" fmla="*/ 1593850 w 2863850"/>
                <a:gd name="connsiteY1-1130" fmla="*/ 76200 h 1409700"/>
                <a:gd name="connsiteX2-1131" fmla="*/ 1765300 w 2863850"/>
                <a:gd name="connsiteY2-1132" fmla="*/ 222250 h 1409700"/>
                <a:gd name="connsiteX3-1133" fmla="*/ 1479550 w 2863850"/>
                <a:gd name="connsiteY3-1134" fmla="*/ 266700 h 1409700"/>
                <a:gd name="connsiteX4-1135" fmla="*/ 679450 w 2863850"/>
                <a:gd name="connsiteY4-1136" fmla="*/ 266700 h 1409700"/>
                <a:gd name="connsiteX5-1137" fmla="*/ 679450 w 2863850"/>
                <a:gd name="connsiteY5-1138" fmla="*/ 457200 h 1409700"/>
                <a:gd name="connsiteX6-1139" fmla="*/ 2355850 w 2863850"/>
                <a:gd name="connsiteY6-1140" fmla="*/ 419100 h 1409700"/>
                <a:gd name="connsiteX7-1141" fmla="*/ 2203450 w 2863850"/>
                <a:gd name="connsiteY7-1142" fmla="*/ 38100 h 1409700"/>
                <a:gd name="connsiteX8-1143" fmla="*/ 2736850 w 2863850"/>
                <a:gd name="connsiteY8-1144" fmla="*/ 0 h 1409700"/>
                <a:gd name="connsiteX9-1145" fmla="*/ 2838450 w 2863850"/>
                <a:gd name="connsiteY9-1146" fmla="*/ 336550 h 1409700"/>
                <a:gd name="connsiteX10-1147" fmla="*/ 2863850 w 2863850"/>
                <a:gd name="connsiteY10-1148" fmla="*/ 755650 h 1409700"/>
                <a:gd name="connsiteX11-1149" fmla="*/ 2794000 w 2863850"/>
                <a:gd name="connsiteY11-1150" fmla="*/ 996950 h 1409700"/>
                <a:gd name="connsiteX12-1151" fmla="*/ 831850 w 2863850"/>
                <a:gd name="connsiteY12-1152" fmla="*/ 952500 h 1409700"/>
                <a:gd name="connsiteX13-1153" fmla="*/ 831850 w 2863850"/>
                <a:gd name="connsiteY13-1154" fmla="*/ 1181100 h 1409700"/>
                <a:gd name="connsiteX14-1155" fmla="*/ 1936750 w 2863850"/>
                <a:gd name="connsiteY14-1156" fmla="*/ 1181100 h 1409700"/>
                <a:gd name="connsiteX15-1157" fmla="*/ 1898650 w 2863850"/>
                <a:gd name="connsiteY15-1158" fmla="*/ 1409700 h 1409700"/>
                <a:gd name="connsiteX16-1159" fmla="*/ 298450 w 2863850"/>
                <a:gd name="connsiteY16-1160" fmla="*/ 1333500 h 1409700"/>
                <a:gd name="connsiteX17-1161" fmla="*/ 44450 w 2863850"/>
                <a:gd name="connsiteY17-1162" fmla="*/ 952500 h 1409700"/>
                <a:gd name="connsiteX18-1163" fmla="*/ 0 w 2863850"/>
                <a:gd name="connsiteY18-1164" fmla="*/ 666750 h 1409700"/>
                <a:gd name="connsiteX19-1165" fmla="*/ 6350 w 2863850"/>
                <a:gd name="connsiteY19-1166" fmla="*/ 419100 h 1409700"/>
                <a:gd name="connsiteX20-1167" fmla="*/ 133350 w 2863850"/>
                <a:gd name="connsiteY20-1168" fmla="*/ 25400 h 1409700"/>
                <a:gd name="connsiteX0-1169" fmla="*/ 133350 w 2863850"/>
                <a:gd name="connsiteY0-1170" fmla="*/ 25400 h 1409700"/>
                <a:gd name="connsiteX1-1171" fmla="*/ 1593850 w 2863850"/>
                <a:gd name="connsiteY1-1172" fmla="*/ 76200 h 1409700"/>
                <a:gd name="connsiteX2-1173" fmla="*/ 1765300 w 2863850"/>
                <a:gd name="connsiteY2-1174" fmla="*/ 222250 h 1409700"/>
                <a:gd name="connsiteX3-1175" fmla="*/ 1479550 w 2863850"/>
                <a:gd name="connsiteY3-1176" fmla="*/ 266700 h 1409700"/>
                <a:gd name="connsiteX4-1177" fmla="*/ 679450 w 2863850"/>
                <a:gd name="connsiteY4-1178" fmla="*/ 266700 h 1409700"/>
                <a:gd name="connsiteX5-1179" fmla="*/ 679450 w 2863850"/>
                <a:gd name="connsiteY5-1180" fmla="*/ 457200 h 1409700"/>
                <a:gd name="connsiteX6-1181" fmla="*/ 2355850 w 2863850"/>
                <a:gd name="connsiteY6-1182" fmla="*/ 419100 h 1409700"/>
                <a:gd name="connsiteX7-1183" fmla="*/ 2203450 w 2863850"/>
                <a:gd name="connsiteY7-1184" fmla="*/ 38100 h 1409700"/>
                <a:gd name="connsiteX8-1185" fmla="*/ 2736850 w 2863850"/>
                <a:gd name="connsiteY8-1186" fmla="*/ 0 h 1409700"/>
                <a:gd name="connsiteX9-1187" fmla="*/ 2838450 w 2863850"/>
                <a:gd name="connsiteY9-1188" fmla="*/ 336550 h 1409700"/>
                <a:gd name="connsiteX10-1189" fmla="*/ 2863850 w 2863850"/>
                <a:gd name="connsiteY10-1190" fmla="*/ 755650 h 1409700"/>
                <a:gd name="connsiteX11-1191" fmla="*/ 2794000 w 2863850"/>
                <a:gd name="connsiteY11-1192" fmla="*/ 996950 h 1409700"/>
                <a:gd name="connsiteX12-1193" fmla="*/ 831850 w 2863850"/>
                <a:gd name="connsiteY12-1194" fmla="*/ 952500 h 1409700"/>
                <a:gd name="connsiteX13-1195" fmla="*/ 831850 w 2863850"/>
                <a:gd name="connsiteY13-1196" fmla="*/ 1181100 h 1409700"/>
                <a:gd name="connsiteX14-1197" fmla="*/ 1936750 w 2863850"/>
                <a:gd name="connsiteY14-1198" fmla="*/ 1181100 h 1409700"/>
                <a:gd name="connsiteX15-1199" fmla="*/ 1898650 w 2863850"/>
                <a:gd name="connsiteY15-1200" fmla="*/ 1409700 h 1409700"/>
                <a:gd name="connsiteX16-1201" fmla="*/ 298450 w 2863850"/>
                <a:gd name="connsiteY16-1202" fmla="*/ 1333500 h 1409700"/>
                <a:gd name="connsiteX17-1203" fmla="*/ 44450 w 2863850"/>
                <a:gd name="connsiteY17-1204" fmla="*/ 952500 h 1409700"/>
                <a:gd name="connsiteX18-1205" fmla="*/ 0 w 2863850"/>
                <a:gd name="connsiteY18-1206" fmla="*/ 666750 h 1409700"/>
                <a:gd name="connsiteX19-1207" fmla="*/ 6350 w 2863850"/>
                <a:gd name="connsiteY19-1208" fmla="*/ 419100 h 1409700"/>
                <a:gd name="connsiteX20-1209" fmla="*/ 133350 w 2863850"/>
                <a:gd name="connsiteY20-1210" fmla="*/ 25400 h 1409700"/>
                <a:gd name="connsiteX0-1211" fmla="*/ 133350 w 2863850"/>
                <a:gd name="connsiteY0-1212" fmla="*/ 25400 h 1409700"/>
                <a:gd name="connsiteX1-1213" fmla="*/ 1593850 w 2863850"/>
                <a:gd name="connsiteY1-1214" fmla="*/ 76200 h 1409700"/>
                <a:gd name="connsiteX2-1215" fmla="*/ 1765300 w 2863850"/>
                <a:gd name="connsiteY2-1216" fmla="*/ 222250 h 1409700"/>
                <a:gd name="connsiteX3-1217" fmla="*/ 1479550 w 2863850"/>
                <a:gd name="connsiteY3-1218" fmla="*/ 266700 h 1409700"/>
                <a:gd name="connsiteX4-1219" fmla="*/ 679450 w 2863850"/>
                <a:gd name="connsiteY4-1220" fmla="*/ 266700 h 1409700"/>
                <a:gd name="connsiteX5-1221" fmla="*/ 679450 w 2863850"/>
                <a:gd name="connsiteY5-1222" fmla="*/ 457200 h 1409700"/>
                <a:gd name="connsiteX6-1223" fmla="*/ 2355850 w 2863850"/>
                <a:gd name="connsiteY6-1224" fmla="*/ 419100 h 1409700"/>
                <a:gd name="connsiteX7-1225" fmla="*/ 2203450 w 2863850"/>
                <a:gd name="connsiteY7-1226" fmla="*/ 38100 h 1409700"/>
                <a:gd name="connsiteX8-1227" fmla="*/ 2736850 w 2863850"/>
                <a:gd name="connsiteY8-1228" fmla="*/ 0 h 1409700"/>
                <a:gd name="connsiteX9-1229" fmla="*/ 2838450 w 2863850"/>
                <a:gd name="connsiteY9-1230" fmla="*/ 336550 h 1409700"/>
                <a:gd name="connsiteX10-1231" fmla="*/ 2863850 w 2863850"/>
                <a:gd name="connsiteY10-1232" fmla="*/ 755650 h 1409700"/>
                <a:gd name="connsiteX11-1233" fmla="*/ 2794000 w 2863850"/>
                <a:gd name="connsiteY11-1234" fmla="*/ 996950 h 1409700"/>
                <a:gd name="connsiteX12-1235" fmla="*/ 831850 w 2863850"/>
                <a:gd name="connsiteY12-1236" fmla="*/ 952500 h 1409700"/>
                <a:gd name="connsiteX13-1237" fmla="*/ 831850 w 2863850"/>
                <a:gd name="connsiteY13-1238" fmla="*/ 1181100 h 1409700"/>
                <a:gd name="connsiteX14-1239" fmla="*/ 1936750 w 2863850"/>
                <a:gd name="connsiteY14-1240" fmla="*/ 1181100 h 1409700"/>
                <a:gd name="connsiteX15-1241" fmla="*/ 1898650 w 2863850"/>
                <a:gd name="connsiteY15-1242" fmla="*/ 1409700 h 1409700"/>
                <a:gd name="connsiteX16-1243" fmla="*/ 298450 w 2863850"/>
                <a:gd name="connsiteY16-1244" fmla="*/ 1333500 h 1409700"/>
                <a:gd name="connsiteX17-1245" fmla="*/ 44450 w 2863850"/>
                <a:gd name="connsiteY17-1246" fmla="*/ 952500 h 1409700"/>
                <a:gd name="connsiteX18-1247" fmla="*/ 0 w 2863850"/>
                <a:gd name="connsiteY18-1248" fmla="*/ 666750 h 1409700"/>
                <a:gd name="connsiteX19-1249" fmla="*/ 6350 w 2863850"/>
                <a:gd name="connsiteY19-1250" fmla="*/ 419100 h 1409700"/>
                <a:gd name="connsiteX20-1251" fmla="*/ 133350 w 2863850"/>
                <a:gd name="connsiteY20-1252" fmla="*/ 25400 h 1409700"/>
                <a:gd name="connsiteX0-1253" fmla="*/ 133350 w 2863850"/>
                <a:gd name="connsiteY0-1254" fmla="*/ 25400 h 1409700"/>
                <a:gd name="connsiteX1-1255" fmla="*/ 1593850 w 2863850"/>
                <a:gd name="connsiteY1-1256" fmla="*/ 76200 h 1409700"/>
                <a:gd name="connsiteX2-1257" fmla="*/ 1765300 w 2863850"/>
                <a:gd name="connsiteY2-1258" fmla="*/ 222250 h 1409700"/>
                <a:gd name="connsiteX3-1259" fmla="*/ 1479550 w 2863850"/>
                <a:gd name="connsiteY3-1260" fmla="*/ 266700 h 1409700"/>
                <a:gd name="connsiteX4-1261" fmla="*/ 679450 w 2863850"/>
                <a:gd name="connsiteY4-1262" fmla="*/ 266700 h 1409700"/>
                <a:gd name="connsiteX5-1263" fmla="*/ 679450 w 2863850"/>
                <a:gd name="connsiteY5-1264" fmla="*/ 457200 h 1409700"/>
                <a:gd name="connsiteX6-1265" fmla="*/ 2355850 w 2863850"/>
                <a:gd name="connsiteY6-1266" fmla="*/ 419100 h 1409700"/>
                <a:gd name="connsiteX7-1267" fmla="*/ 2203450 w 2863850"/>
                <a:gd name="connsiteY7-1268" fmla="*/ 38100 h 1409700"/>
                <a:gd name="connsiteX8-1269" fmla="*/ 2736850 w 2863850"/>
                <a:gd name="connsiteY8-1270" fmla="*/ 0 h 1409700"/>
                <a:gd name="connsiteX9-1271" fmla="*/ 2838450 w 2863850"/>
                <a:gd name="connsiteY9-1272" fmla="*/ 336550 h 1409700"/>
                <a:gd name="connsiteX10-1273" fmla="*/ 2863850 w 2863850"/>
                <a:gd name="connsiteY10-1274" fmla="*/ 755650 h 1409700"/>
                <a:gd name="connsiteX11-1275" fmla="*/ 2794000 w 2863850"/>
                <a:gd name="connsiteY11-1276" fmla="*/ 996950 h 1409700"/>
                <a:gd name="connsiteX12-1277" fmla="*/ 831850 w 2863850"/>
                <a:gd name="connsiteY12-1278" fmla="*/ 952500 h 1409700"/>
                <a:gd name="connsiteX13-1279" fmla="*/ 831850 w 2863850"/>
                <a:gd name="connsiteY13-1280" fmla="*/ 1181100 h 1409700"/>
                <a:gd name="connsiteX14-1281" fmla="*/ 1936750 w 2863850"/>
                <a:gd name="connsiteY14-1282" fmla="*/ 1181100 h 1409700"/>
                <a:gd name="connsiteX15-1283" fmla="*/ 1898650 w 2863850"/>
                <a:gd name="connsiteY15-1284" fmla="*/ 1409700 h 1409700"/>
                <a:gd name="connsiteX16-1285" fmla="*/ 298450 w 2863850"/>
                <a:gd name="connsiteY16-1286" fmla="*/ 1333500 h 1409700"/>
                <a:gd name="connsiteX17-1287" fmla="*/ 44450 w 2863850"/>
                <a:gd name="connsiteY17-1288" fmla="*/ 952500 h 1409700"/>
                <a:gd name="connsiteX18-1289" fmla="*/ 0 w 2863850"/>
                <a:gd name="connsiteY18-1290" fmla="*/ 666750 h 1409700"/>
                <a:gd name="connsiteX19-1291" fmla="*/ 6350 w 2863850"/>
                <a:gd name="connsiteY19-1292" fmla="*/ 419100 h 1409700"/>
                <a:gd name="connsiteX20-1293" fmla="*/ 133350 w 2863850"/>
                <a:gd name="connsiteY20-1294" fmla="*/ 25400 h 1409700"/>
                <a:gd name="connsiteX0-1295" fmla="*/ 133350 w 2863850"/>
                <a:gd name="connsiteY0-1296" fmla="*/ 25400 h 1409700"/>
                <a:gd name="connsiteX1-1297" fmla="*/ 1593850 w 2863850"/>
                <a:gd name="connsiteY1-1298" fmla="*/ 76200 h 1409700"/>
                <a:gd name="connsiteX2-1299" fmla="*/ 1765300 w 2863850"/>
                <a:gd name="connsiteY2-1300" fmla="*/ 222250 h 1409700"/>
                <a:gd name="connsiteX3-1301" fmla="*/ 1479550 w 2863850"/>
                <a:gd name="connsiteY3-1302" fmla="*/ 266700 h 1409700"/>
                <a:gd name="connsiteX4-1303" fmla="*/ 679450 w 2863850"/>
                <a:gd name="connsiteY4-1304" fmla="*/ 266700 h 1409700"/>
                <a:gd name="connsiteX5-1305" fmla="*/ 679450 w 2863850"/>
                <a:gd name="connsiteY5-1306" fmla="*/ 457200 h 1409700"/>
                <a:gd name="connsiteX6-1307" fmla="*/ 2355850 w 2863850"/>
                <a:gd name="connsiteY6-1308" fmla="*/ 419100 h 1409700"/>
                <a:gd name="connsiteX7-1309" fmla="*/ 2203450 w 2863850"/>
                <a:gd name="connsiteY7-1310" fmla="*/ 38100 h 1409700"/>
                <a:gd name="connsiteX8-1311" fmla="*/ 2736850 w 2863850"/>
                <a:gd name="connsiteY8-1312" fmla="*/ 0 h 1409700"/>
                <a:gd name="connsiteX9-1313" fmla="*/ 2838450 w 2863850"/>
                <a:gd name="connsiteY9-1314" fmla="*/ 336550 h 1409700"/>
                <a:gd name="connsiteX10-1315" fmla="*/ 2863850 w 2863850"/>
                <a:gd name="connsiteY10-1316" fmla="*/ 755650 h 1409700"/>
                <a:gd name="connsiteX11-1317" fmla="*/ 2794000 w 2863850"/>
                <a:gd name="connsiteY11-1318" fmla="*/ 996950 h 1409700"/>
                <a:gd name="connsiteX12-1319" fmla="*/ 831850 w 2863850"/>
                <a:gd name="connsiteY12-1320" fmla="*/ 952500 h 1409700"/>
                <a:gd name="connsiteX13-1321" fmla="*/ 831850 w 2863850"/>
                <a:gd name="connsiteY13-1322" fmla="*/ 1181100 h 1409700"/>
                <a:gd name="connsiteX14-1323" fmla="*/ 1936750 w 2863850"/>
                <a:gd name="connsiteY14-1324" fmla="*/ 1181100 h 1409700"/>
                <a:gd name="connsiteX15-1325" fmla="*/ 1898650 w 2863850"/>
                <a:gd name="connsiteY15-1326" fmla="*/ 1409700 h 1409700"/>
                <a:gd name="connsiteX16-1327" fmla="*/ 298450 w 2863850"/>
                <a:gd name="connsiteY16-1328" fmla="*/ 1333500 h 1409700"/>
                <a:gd name="connsiteX17-1329" fmla="*/ 44450 w 2863850"/>
                <a:gd name="connsiteY17-1330" fmla="*/ 952500 h 1409700"/>
                <a:gd name="connsiteX18-1331" fmla="*/ 0 w 2863850"/>
                <a:gd name="connsiteY18-1332" fmla="*/ 666750 h 1409700"/>
                <a:gd name="connsiteX19-1333" fmla="*/ 6350 w 2863850"/>
                <a:gd name="connsiteY19-1334" fmla="*/ 419100 h 1409700"/>
                <a:gd name="connsiteX20-1335" fmla="*/ 133350 w 2863850"/>
                <a:gd name="connsiteY20-1336" fmla="*/ 25400 h 1409700"/>
                <a:gd name="connsiteX0-1337" fmla="*/ 133350 w 2863850"/>
                <a:gd name="connsiteY0-1338" fmla="*/ 25400 h 1409700"/>
                <a:gd name="connsiteX1-1339" fmla="*/ 1593850 w 2863850"/>
                <a:gd name="connsiteY1-1340" fmla="*/ 76200 h 1409700"/>
                <a:gd name="connsiteX2-1341" fmla="*/ 1765300 w 2863850"/>
                <a:gd name="connsiteY2-1342" fmla="*/ 222250 h 1409700"/>
                <a:gd name="connsiteX3-1343" fmla="*/ 1479550 w 2863850"/>
                <a:gd name="connsiteY3-1344" fmla="*/ 266700 h 1409700"/>
                <a:gd name="connsiteX4-1345" fmla="*/ 679450 w 2863850"/>
                <a:gd name="connsiteY4-1346" fmla="*/ 266700 h 1409700"/>
                <a:gd name="connsiteX5-1347" fmla="*/ 679450 w 2863850"/>
                <a:gd name="connsiteY5-1348" fmla="*/ 457200 h 1409700"/>
                <a:gd name="connsiteX6-1349" fmla="*/ 2355850 w 2863850"/>
                <a:gd name="connsiteY6-1350" fmla="*/ 419100 h 1409700"/>
                <a:gd name="connsiteX7-1351" fmla="*/ 2203450 w 2863850"/>
                <a:gd name="connsiteY7-1352" fmla="*/ 38100 h 1409700"/>
                <a:gd name="connsiteX8-1353" fmla="*/ 2736850 w 2863850"/>
                <a:gd name="connsiteY8-1354" fmla="*/ 0 h 1409700"/>
                <a:gd name="connsiteX9-1355" fmla="*/ 2838450 w 2863850"/>
                <a:gd name="connsiteY9-1356" fmla="*/ 336550 h 1409700"/>
                <a:gd name="connsiteX10-1357" fmla="*/ 2863850 w 2863850"/>
                <a:gd name="connsiteY10-1358" fmla="*/ 755650 h 1409700"/>
                <a:gd name="connsiteX11-1359" fmla="*/ 2794000 w 2863850"/>
                <a:gd name="connsiteY11-1360" fmla="*/ 996950 h 1409700"/>
                <a:gd name="connsiteX12-1361" fmla="*/ 831850 w 2863850"/>
                <a:gd name="connsiteY12-1362" fmla="*/ 952500 h 1409700"/>
                <a:gd name="connsiteX13-1363" fmla="*/ 831850 w 2863850"/>
                <a:gd name="connsiteY13-1364" fmla="*/ 1181100 h 1409700"/>
                <a:gd name="connsiteX14-1365" fmla="*/ 1936750 w 2863850"/>
                <a:gd name="connsiteY14-1366" fmla="*/ 1181100 h 1409700"/>
                <a:gd name="connsiteX15-1367" fmla="*/ 1898650 w 2863850"/>
                <a:gd name="connsiteY15-1368" fmla="*/ 1409700 h 1409700"/>
                <a:gd name="connsiteX16-1369" fmla="*/ 298450 w 2863850"/>
                <a:gd name="connsiteY16-1370" fmla="*/ 1333500 h 1409700"/>
                <a:gd name="connsiteX17-1371" fmla="*/ 44450 w 2863850"/>
                <a:gd name="connsiteY17-1372" fmla="*/ 952500 h 1409700"/>
                <a:gd name="connsiteX18-1373" fmla="*/ 0 w 2863850"/>
                <a:gd name="connsiteY18-1374" fmla="*/ 666750 h 1409700"/>
                <a:gd name="connsiteX19-1375" fmla="*/ 6350 w 2863850"/>
                <a:gd name="connsiteY19-1376" fmla="*/ 419100 h 1409700"/>
                <a:gd name="connsiteX20-1377" fmla="*/ 133350 w 2863850"/>
                <a:gd name="connsiteY20-1378" fmla="*/ 25400 h 1409700"/>
                <a:gd name="connsiteX0-1379" fmla="*/ 133350 w 2863850"/>
                <a:gd name="connsiteY0-1380" fmla="*/ 25400 h 1409700"/>
                <a:gd name="connsiteX1-1381" fmla="*/ 1593850 w 2863850"/>
                <a:gd name="connsiteY1-1382" fmla="*/ 76200 h 1409700"/>
                <a:gd name="connsiteX2-1383" fmla="*/ 1765300 w 2863850"/>
                <a:gd name="connsiteY2-1384" fmla="*/ 222250 h 1409700"/>
                <a:gd name="connsiteX3-1385" fmla="*/ 1479550 w 2863850"/>
                <a:gd name="connsiteY3-1386" fmla="*/ 266700 h 1409700"/>
                <a:gd name="connsiteX4-1387" fmla="*/ 679450 w 2863850"/>
                <a:gd name="connsiteY4-1388" fmla="*/ 266700 h 1409700"/>
                <a:gd name="connsiteX5-1389" fmla="*/ 679450 w 2863850"/>
                <a:gd name="connsiteY5-1390" fmla="*/ 457200 h 1409700"/>
                <a:gd name="connsiteX6-1391" fmla="*/ 2355850 w 2863850"/>
                <a:gd name="connsiteY6-1392" fmla="*/ 419100 h 1409700"/>
                <a:gd name="connsiteX7-1393" fmla="*/ 2203450 w 2863850"/>
                <a:gd name="connsiteY7-1394" fmla="*/ 38100 h 1409700"/>
                <a:gd name="connsiteX8-1395" fmla="*/ 2736850 w 2863850"/>
                <a:gd name="connsiteY8-1396" fmla="*/ 0 h 1409700"/>
                <a:gd name="connsiteX9-1397" fmla="*/ 2838450 w 2863850"/>
                <a:gd name="connsiteY9-1398" fmla="*/ 336550 h 1409700"/>
                <a:gd name="connsiteX10-1399" fmla="*/ 2863850 w 2863850"/>
                <a:gd name="connsiteY10-1400" fmla="*/ 755650 h 1409700"/>
                <a:gd name="connsiteX11-1401" fmla="*/ 2794000 w 2863850"/>
                <a:gd name="connsiteY11-1402" fmla="*/ 996950 h 1409700"/>
                <a:gd name="connsiteX12-1403" fmla="*/ 831850 w 2863850"/>
                <a:gd name="connsiteY12-1404" fmla="*/ 952500 h 1409700"/>
                <a:gd name="connsiteX13-1405" fmla="*/ 831850 w 2863850"/>
                <a:gd name="connsiteY13-1406" fmla="*/ 1181100 h 1409700"/>
                <a:gd name="connsiteX14-1407" fmla="*/ 1936750 w 2863850"/>
                <a:gd name="connsiteY14-1408" fmla="*/ 1181100 h 1409700"/>
                <a:gd name="connsiteX15-1409" fmla="*/ 1898650 w 2863850"/>
                <a:gd name="connsiteY15-1410" fmla="*/ 1409700 h 1409700"/>
                <a:gd name="connsiteX16-1411" fmla="*/ 298450 w 2863850"/>
                <a:gd name="connsiteY16-1412" fmla="*/ 1333500 h 1409700"/>
                <a:gd name="connsiteX17-1413" fmla="*/ 44450 w 2863850"/>
                <a:gd name="connsiteY17-1414" fmla="*/ 952500 h 1409700"/>
                <a:gd name="connsiteX18-1415" fmla="*/ 0 w 2863850"/>
                <a:gd name="connsiteY18-1416" fmla="*/ 666750 h 1409700"/>
                <a:gd name="connsiteX19-1417" fmla="*/ 6350 w 2863850"/>
                <a:gd name="connsiteY19-1418" fmla="*/ 419100 h 1409700"/>
                <a:gd name="connsiteX20-1419" fmla="*/ 133350 w 2863850"/>
                <a:gd name="connsiteY20-1420" fmla="*/ 25400 h 1409700"/>
                <a:gd name="connsiteX0-1421" fmla="*/ 133350 w 2863850"/>
                <a:gd name="connsiteY0-1422" fmla="*/ 25400 h 1409700"/>
                <a:gd name="connsiteX1-1423" fmla="*/ 1593850 w 2863850"/>
                <a:gd name="connsiteY1-1424" fmla="*/ 76200 h 1409700"/>
                <a:gd name="connsiteX2-1425" fmla="*/ 1765300 w 2863850"/>
                <a:gd name="connsiteY2-1426" fmla="*/ 222250 h 1409700"/>
                <a:gd name="connsiteX3-1427" fmla="*/ 1479550 w 2863850"/>
                <a:gd name="connsiteY3-1428" fmla="*/ 266700 h 1409700"/>
                <a:gd name="connsiteX4-1429" fmla="*/ 679450 w 2863850"/>
                <a:gd name="connsiteY4-1430" fmla="*/ 266700 h 1409700"/>
                <a:gd name="connsiteX5-1431" fmla="*/ 679450 w 2863850"/>
                <a:gd name="connsiteY5-1432" fmla="*/ 457200 h 1409700"/>
                <a:gd name="connsiteX6-1433" fmla="*/ 2355850 w 2863850"/>
                <a:gd name="connsiteY6-1434" fmla="*/ 419100 h 1409700"/>
                <a:gd name="connsiteX7-1435" fmla="*/ 2203450 w 2863850"/>
                <a:gd name="connsiteY7-1436" fmla="*/ 38100 h 1409700"/>
                <a:gd name="connsiteX8-1437" fmla="*/ 2736850 w 2863850"/>
                <a:gd name="connsiteY8-1438" fmla="*/ 0 h 1409700"/>
                <a:gd name="connsiteX9-1439" fmla="*/ 2838450 w 2863850"/>
                <a:gd name="connsiteY9-1440" fmla="*/ 336550 h 1409700"/>
                <a:gd name="connsiteX10-1441" fmla="*/ 2863850 w 2863850"/>
                <a:gd name="connsiteY10-1442" fmla="*/ 755650 h 1409700"/>
                <a:gd name="connsiteX11-1443" fmla="*/ 2794000 w 2863850"/>
                <a:gd name="connsiteY11-1444" fmla="*/ 996950 h 1409700"/>
                <a:gd name="connsiteX12-1445" fmla="*/ 831850 w 2863850"/>
                <a:gd name="connsiteY12-1446" fmla="*/ 952500 h 1409700"/>
                <a:gd name="connsiteX13-1447" fmla="*/ 831850 w 2863850"/>
                <a:gd name="connsiteY13-1448" fmla="*/ 1181100 h 1409700"/>
                <a:gd name="connsiteX14-1449" fmla="*/ 1936750 w 2863850"/>
                <a:gd name="connsiteY14-1450" fmla="*/ 1181100 h 1409700"/>
                <a:gd name="connsiteX15-1451" fmla="*/ 1898650 w 2863850"/>
                <a:gd name="connsiteY15-1452" fmla="*/ 1409700 h 1409700"/>
                <a:gd name="connsiteX16-1453" fmla="*/ 298450 w 2863850"/>
                <a:gd name="connsiteY16-1454" fmla="*/ 1333500 h 1409700"/>
                <a:gd name="connsiteX17-1455" fmla="*/ 44450 w 2863850"/>
                <a:gd name="connsiteY17-1456" fmla="*/ 952500 h 1409700"/>
                <a:gd name="connsiteX18-1457" fmla="*/ 0 w 2863850"/>
                <a:gd name="connsiteY18-1458" fmla="*/ 666750 h 1409700"/>
                <a:gd name="connsiteX19-1459" fmla="*/ 6350 w 2863850"/>
                <a:gd name="connsiteY19-1460" fmla="*/ 419100 h 1409700"/>
                <a:gd name="connsiteX20-1461" fmla="*/ 133350 w 2863850"/>
                <a:gd name="connsiteY20-1462" fmla="*/ 25400 h 1409700"/>
                <a:gd name="connsiteX0-1463" fmla="*/ 133350 w 2863850"/>
                <a:gd name="connsiteY0-1464" fmla="*/ 25400 h 1409700"/>
                <a:gd name="connsiteX1-1465" fmla="*/ 1593850 w 2863850"/>
                <a:gd name="connsiteY1-1466" fmla="*/ 76200 h 1409700"/>
                <a:gd name="connsiteX2-1467" fmla="*/ 1765300 w 2863850"/>
                <a:gd name="connsiteY2-1468" fmla="*/ 222250 h 1409700"/>
                <a:gd name="connsiteX3-1469" fmla="*/ 1479550 w 2863850"/>
                <a:gd name="connsiteY3-1470" fmla="*/ 266700 h 1409700"/>
                <a:gd name="connsiteX4-1471" fmla="*/ 679450 w 2863850"/>
                <a:gd name="connsiteY4-1472" fmla="*/ 266700 h 1409700"/>
                <a:gd name="connsiteX5-1473" fmla="*/ 679450 w 2863850"/>
                <a:gd name="connsiteY5-1474" fmla="*/ 457200 h 1409700"/>
                <a:gd name="connsiteX6-1475" fmla="*/ 2355850 w 2863850"/>
                <a:gd name="connsiteY6-1476" fmla="*/ 419100 h 1409700"/>
                <a:gd name="connsiteX7-1477" fmla="*/ 2203450 w 2863850"/>
                <a:gd name="connsiteY7-1478" fmla="*/ 38100 h 1409700"/>
                <a:gd name="connsiteX8-1479" fmla="*/ 2736850 w 2863850"/>
                <a:gd name="connsiteY8-1480" fmla="*/ 0 h 1409700"/>
                <a:gd name="connsiteX9-1481" fmla="*/ 2838450 w 2863850"/>
                <a:gd name="connsiteY9-1482" fmla="*/ 336550 h 1409700"/>
                <a:gd name="connsiteX10-1483" fmla="*/ 2863850 w 2863850"/>
                <a:gd name="connsiteY10-1484" fmla="*/ 755650 h 1409700"/>
                <a:gd name="connsiteX11-1485" fmla="*/ 2794000 w 2863850"/>
                <a:gd name="connsiteY11-1486" fmla="*/ 996950 h 1409700"/>
                <a:gd name="connsiteX12-1487" fmla="*/ 831850 w 2863850"/>
                <a:gd name="connsiteY12-1488" fmla="*/ 952500 h 1409700"/>
                <a:gd name="connsiteX13-1489" fmla="*/ 831850 w 2863850"/>
                <a:gd name="connsiteY13-1490" fmla="*/ 1181100 h 1409700"/>
                <a:gd name="connsiteX14-1491" fmla="*/ 1936750 w 2863850"/>
                <a:gd name="connsiteY14-1492" fmla="*/ 1181100 h 1409700"/>
                <a:gd name="connsiteX15-1493" fmla="*/ 1898650 w 2863850"/>
                <a:gd name="connsiteY15-1494" fmla="*/ 1409700 h 1409700"/>
                <a:gd name="connsiteX16-1495" fmla="*/ 298450 w 2863850"/>
                <a:gd name="connsiteY16-1496" fmla="*/ 1333500 h 1409700"/>
                <a:gd name="connsiteX17-1497" fmla="*/ 44450 w 2863850"/>
                <a:gd name="connsiteY17-1498" fmla="*/ 952500 h 1409700"/>
                <a:gd name="connsiteX18-1499" fmla="*/ 0 w 2863850"/>
                <a:gd name="connsiteY18-1500" fmla="*/ 666750 h 1409700"/>
                <a:gd name="connsiteX19-1501" fmla="*/ 6350 w 2863850"/>
                <a:gd name="connsiteY19-1502" fmla="*/ 419100 h 1409700"/>
                <a:gd name="connsiteX20-1503" fmla="*/ 133350 w 2863850"/>
                <a:gd name="connsiteY20-1504" fmla="*/ 25400 h 1409700"/>
                <a:gd name="connsiteX0-1505" fmla="*/ 133350 w 2863850"/>
                <a:gd name="connsiteY0-1506" fmla="*/ 60222 h 1444522"/>
                <a:gd name="connsiteX1-1507" fmla="*/ 1593850 w 2863850"/>
                <a:gd name="connsiteY1-1508" fmla="*/ 111022 h 1444522"/>
                <a:gd name="connsiteX2-1509" fmla="*/ 1765300 w 2863850"/>
                <a:gd name="connsiteY2-1510" fmla="*/ 257072 h 1444522"/>
                <a:gd name="connsiteX3-1511" fmla="*/ 1479550 w 2863850"/>
                <a:gd name="connsiteY3-1512" fmla="*/ 301522 h 1444522"/>
                <a:gd name="connsiteX4-1513" fmla="*/ 679450 w 2863850"/>
                <a:gd name="connsiteY4-1514" fmla="*/ 301522 h 1444522"/>
                <a:gd name="connsiteX5-1515" fmla="*/ 679450 w 2863850"/>
                <a:gd name="connsiteY5-1516" fmla="*/ 492022 h 1444522"/>
                <a:gd name="connsiteX6-1517" fmla="*/ 2355850 w 2863850"/>
                <a:gd name="connsiteY6-1518" fmla="*/ 453922 h 1444522"/>
                <a:gd name="connsiteX7-1519" fmla="*/ 2203450 w 2863850"/>
                <a:gd name="connsiteY7-1520" fmla="*/ 72922 h 1444522"/>
                <a:gd name="connsiteX8-1521" fmla="*/ 2736850 w 2863850"/>
                <a:gd name="connsiteY8-1522" fmla="*/ 34822 h 1444522"/>
                <a:gd name="connsiteX9-1523" fmla="*/ 2838450 w 2863850"/>
                <a:gd name="connsiteY9-1524" fmla="*/ 371372 h 1444522"/>
                <a:gd name="connsiteX10-1525" fmla="*/ 2863850 w 2863850"/>
                <a:gd name="connsiteY10-1526" fmla="*/ 790472 h 1444522"/>
                <a:gd name="connsiteX11-1527" fmla="*/ 2794000 w 2863850"/>
                <a:gd name="connsiteY11-1528" fmla="*/ 1031772 h 1444522"/>
                <a:gd name="connsiteX12-1529" fmla="*/ 831850 w 2863850"/>
                <a:gd name="connsiteY12-1530" fmla="*/ 987322 h 1444522"/>
                <a:gd name="connsiteX13-1531" fmla="*/ 831850 w 2863850"/>
                <a:gd name="connsiteY13-1532" fmla="*/ 1215922 h 1444522"/>
                <a:gd name="connsiteX14-1533" fmla="*/ 1936750 w 2863850"/>
                <a:gd name="connsiteY14-1534" fmla="*/ 1215922 h 1444522"/>
                <a:gd name="connsiteX15-1535" fmla="*/ 1898650 w 2863850"/>
                <a:gd name="connsiteY15-1536" fmla="*/ 1444522 h 1444522"/>
                <a:gd name="connsiteX16-1537" fmla="*/ 298450 w 2863850"/>
                <a:gd name="connsiteY16-1538" fmla="*/ 1368322 h 1444522"/>
                <a:gd name="connsiteX17-1539" fmla="*/ 44450 w 2863850"/>
                <a:gd name="connsiteY17-1540" fmla="*/ 987322 h 1444522"/>
                <a:gd name="connsiteX18-1541" fmla="*/ 0 w 2863850"/>
                <a:gd name="connsiteY18-1542" fmla="*/ 701572 h 1444522"/>
                <a:gd name="connsiteX19-1543" fmla="*/ 6350 w 2863850"/>
                <a:gd name="connsiteY19-1544" fmla="*/ 453922 h 1444522"/>
                <a:gd name="connsiteX20-1545" fmla="*/ 133350 w 2863850"/>
                <a:gd name="connsiteY20-1546" fmla="*/ 60222 h 1444522"/>
                <a:gd name="connsiteX0-1547" fmla="*/ 133350 w 2863850"/>
                <a:gd name="connsiteY0-1548" fmla="*/ 60222 h 1444522"/>
                <a:gd name="connsiteX1-1549" fmla="*/ 1593850 w 2863850"/>
                <a:gd name="connsiteY1-1550" fmla="*/ 111022 h 1444522"/>
                <a:gd name="connsiteX2-1551" fmla="*/ 1765300 w 2863850"/>
                <a:gd name="connsiteY2-1552" fmla="*/ 257072 h 1444522"/>
                <a:gd name="connsiteX3-1553" fmla="*/ 1479550 w 2863850"/>
                <a:gd name="connsiteY3-1554" fmla="*/ 301522 h 1444522"/>
                <a:gd name="connsiteX4-1555" fmla="*/ 679450 w 2863850"/>
                <a:gd name="connsiteY4-1556" fmla="*/ 301522 h 1444522"/>
                <a:gd name="connsiteX5-1557" fmla="*/ 679450 w 2863850"/>
                <a:gd name="connsiteY5-1558" fmla="*/ 492022 h 1444522"/>
                <a:gd name="connsiteX6-1559" fmla="*/ 2355850 w 2863850"/>
                <a:gd name="connsiteY6-1560" fmla="*/ 453922 h 1444522"/>
                <a:gd name="connsiteX7-1561" fmla="*/ 2203450 w 2863850"/>
                <a:gd name="connsiteY7-1562" fmla="*/ 72922 h 1444522"/>
                <a:gd name="connsiteX8-1563" fmla="*/ 2736850 w 2863850"/>
                <a:gd name="connsiteY8-1564" fmla="*/ 34822 h 1444522"/>
                <a:gd name="connsiteX9-1565" fmla="*/ 2838450 w 2863850"/>
                <a:gd name="connsiteY9-1566" fmla="*/ 371372 h 1444522"/>
                <a:gd name="connsiteX10-1567" fmla="*/ 2863850 w 2863850"/>
                <a:gd name="connsiteY10-1568" fmla="*/ 790472 h 1444522"/>
                <a:gd name="connsiteX11-1569" fmla="*/ 2794000 w 2863850"/>
                <a:gd name="connsiteY11-1570" fmla="*/ 1031772 h 1444522"/>
                <a:gd name="connsiteX12-1571" fmla="*/ 831850 w 2863850"/>
                <a:gd name="connsiteY12-1572" fmla="*/ 987322 h 1444522"/>
                <a:gd name="connsiteX13-1573" fmla="*/ 831850 w 2863850"/>
                <a:gd name="connsiteY13-1574" fmla="*/ 1215922 h 1444522"/>
                <a:gd name="connsiteX14-1575" fmla="*/ 1936750 w 2863850"/>
                <a:gd name="connsiteY14-1576" fmla="*/ 1215922 h 1444522"/>
                <a:gd name="connsiteX15-1577" fmla="*/ 1898650 w 2863850"/>
                <a:gd name="connsiteY15-1578" fmla="*/ 1444522 h 1444522"/>
                <a:gd name="connsiteX16-1579" fmla="*/ 298450 w 2863850"/>
                <a:gd name="connsiteY16-1580" fmla="*/ 1368322 h 1444522"/>
                <a:gd name="connsiteX17-1581" fmla="*/ 44450 w 2863850"/>
                <a:gd name="connsiteY17-1582" fmla="*/ 987322 h 1444522"/>
                <a:gd name="connsiteX18-1583" fmla="*/ 0 w 2863850"/>
                <a:gd name="connsiteY18-1584" fmla="*/ 701572 h 1444522"/>
                <a:gd name="connsiteX19-1585" fmla="*/ 6350 w 2863850"/>
                <a:gd name="connsiteY19-1586" fmla="*/ 453922 h 1444522"/>
                <a:gd name="connsiteX20-1587" fmla="*/ 133350 w 2863850"/>
                <a:gd name="connsiteY20-1588" fmla="*/ 60222 h 1444522"/>
                <a:gd name="connsiteX0-1589" fmla="*/ 133350 w 2863850"/>
                <a:gd name="connsiteY0-1590" fmla="*/ 60222 h 1444522"/>
                <a:gd name="connsiteX1-1591" fmla="*/ 1593850 w 2863850"/>
                <a:gd name="connsiteY1-1592" fmla="*/ 111022 h 1444522"/>
                <a:gd name="connsiteX2-1593" fmla="*/ 1765300 w 2863850"/>
                <a:gd name="connsiteY2-1594" fmla="*/ 257072 h 1444522"/>
                <a:gd name="connsiteX3-1595" fmla="*/ 1479550 w 2863850"/>
                <a:gd name="connsiteY3-1596" fmla="*/ 301522 h 1444522"/>
                <a:gd name="connsiteX4-1597" fmla="*/ 679450 w 2863850"/>
                <a:gd name="connsiteY4-1598" fmla="*/ 301522 h 1444522"/>
                <a:gd name="connsiteX5-1599" fmla="*/ 679450 w 2863850"/>
                <a:gd name="connsiteY5-1600" fmla="*/ 492022 h 1444522"/>
                <a:gd name="connsiteX6-1601" fmla="*/ 2355850 w 2863850"/>
                <a:gd name="connsiteY6-1602" fmla="*/ 453922 h 1444522"/>
                <a:gd name="connsiteX7-1603" fmla="*/ 2203450 w 2863850"/>
                <a:gd name="connsiteY7-1604" fmla="*/ 72922 h 1444522"/>
                <a:gd name="connsiteX8-1605" fmla="*/ 2736850 w 2863850"/>
                <a:gd name="connsiteY8-1606" fmla="*/ 34822 h 1444522"/>
                <a:gd name="connsiteX9-1607" fmla="*/ 2838450 w 2863850"/>
                <a:gd name="connsiteY9-1608" fmla="*/ 371372 h 1444522"/>
                <a:gd name="connsiteX10-1609" fmla="*/ 2863850 w 2863850"/>
                <a:gd name="connsiteY10-1610" fmla="*/ 790472 h 1444522"/>
                <a:gd name="connsiteX11-1611" fmla="*/ 2794000 w 2863850"/>
                <a:gd name="connsiteY11-1612" fmla="*/ 1031772 h 1444522"/>
                <a:gd name="connsiteX12-1613" fmla="*/ 831850 w 2863850"/>
                <a:gd name="connsiteY12-1614" fmla="*/ 987322 h 1444522"/>
                <a:gd name="connsiteX13-1615" fmla="*/ 831850 w 2863850"/>
                <a:gd name="connsiteY13-1616" fmla="*/ 1215922 h 1444522"/>
                <a:gd name="connsiteX14-1617" fmla="*/ 1936750 w 2863850"/>
                <a:gd name="connsiteY14-1618" fmla="*/ 1215922 h 1444522"/>
                <a:gd name="connsiteX15-1619" fmla="*/ 1898650 w 2863850"/>
                <a:gd name="connsiteY15-1620" fmla="*/ 1444522 h 1444522"/>
                <a:gd name="connsiteX16-1621" fmla="*/ 298450 w 2863850"/>
                <a:gd name="connsiteY16-1622" fmla="*/ 1368322 h 1444522"/>
                <a:gd name="connsiteX17-1623" fmla="*/ 44450 w 2863850"/>
                <a:gd name="connsiteY17-1624" fmla="*/ 987322 h 1444522"/>
                <a:gd name="connsiteX18-1625" fmla="*/ 0 w 2863850"/>
                <a:gd name="connsiteY18-1626" fmla="*/ 701572 h 1444522"/>
                <a:gd name="connsiteX19-1627" fmla="*/ 6350 w 2863850"/>
                <a:gd name="connsiteY19-1628" fmla="*/ 453922 h 1444522"/>
                <a:gd name="connsiteX20-1629" fmla="*/ 133350 w 2863850"/>
                <a:gd name="connsiteY20-1630" fmla="*/ 60222 h 1444522"/>
                <a:gd name="connsiteX0-1631" fmla="*/ 133350 w 2863850"/>
                <a:gd name="connsiteY0-1632" fmla="*/ 60222 h 1444522"/>
                <a:gd name="connsiteX1-1633" fmla="*/ 1593850 w 2863850"/>
                <a:gd name="connsiteY1-1634" fmla="*/ 111022 h 1444522"/>
                <a:gd name="connsiteX2-1635" fmla="*/ 1765300 w 2863850"/>
                <a:gd name="connsiteY2-1636" fmla="*/ 257072 h 1444522"/>
                <a:gd name="connsiteX3-1637" fmla="*/ 1479550 w 2863850"/>
                <a:gd name="connsiteY3-1638" fmla="*/ 301522 h 1444522"/>
                <a:gd name="connsiteX4-1639" fmla="*/ 679450 w 2863850"/>
                <a:gd name="connsiteY4-1640" fmla="*/ 301522 h 1444522"/>
                <a:gd name="connsiteX5-1641" fmla="*/ 679450 w 2863850"/>
                <a:gd name="connsiteY5-1642" fmla="*/ 492022 h 1444522"/>
                <a:gd name="connsiteX6-1643" fmla="*/ 2355850 w 2863850"/>
                <a:gd name="connsiteY6-1644" fmla="*/ 453922 h 1444522"/>
                <a:gd name="connsiteX7-1645" fmla="*/ 2203450 w 2863850"/>
                <a:gd name="connsiteY7-1646" fmla="*/ 72922 h 1444522"/>
                <a:gd name="connsiteX8-1647" fmla="*/ 2736850 w 2863850"/>
                <a:gd name="connsiteY8-1648" fmla="*/ 34822 h 1444522"/>
                <a:gd name="connsiteX9-1649" fmla="*/ 2838450 w 2863850"/>
                <a:gd name="connsiteY9-1650" fmla="*/ 371372 h 1444522"/>
                <a:gd name="connsiteX10-1651" fmla="*/ 2863850 w 2863850"/>
                <a:gd name="connsiteY10-1652" fmla="*/ 790472 h 1444522"/>
                <a:gd name="connsiteX11-1653" fmla="*/ 2794000 w 2863850"/>
                <a:gd name="connsiteY11-1654" fmla="*/ 1031772 h 1444522"/>
                <a:gd name="connsiteX12-1655" fmla="*/ 831850 w 2863850"/>
                <a:gd name="connsiteY12-1656" fmla="*/ 987322 h 1444522"/>
                <a:gd name="connsiteX13-1657" fmla="*/ 831850 w 2863850"/>
                <a:gd name="connsiteY13-1658" fmla="*/ 1215922 h 1444522"/>
                <a:gd name="connsiteX14-1659" fmla="*/ 1936750 w 2863850"/>
                <a:gd name="connsiteY14-1660" fmla="*/ 1215922 h 1444522"/>
                <a:gd name="connsiteX15-1661" fmla="*/ 1898650 w 2863850"/>
                <a:gd name="connsiteY15-1662" fmla="*/ 1444522 h 1444522"/>
                <a:gd name="connsiteX16-1663" fmla="*/ 298450 w 2863850"/>
                <a:gd name="connsiteY16-1664" fmla="*/ 1368322 h 1444522"/>
                <a:gd name="connsiteX17-1665" fmla="*/ 44450 w 2863850"/>
                <a:gd name="connsiteY17-1666" fmla="*/ 987322 h 1444522"/>
                <a:gd name="connsiteX18-1667" fmla="*/ 0 w 2863850"/>
                <a:gd name="connsiteY18-1668" fmla="*/ 701572 h 1444522"/>
                <a:gd name="connsiteX19-1669" fmla="*/ 6350 w 2863850"/>
                <a:gd name="connsiteY19-1670" fmla="*/ 453922 h 1444522"/>
                <a:gd name="connsiteX20-1671" fmla="*/ 133350 w 2863850"/>
                <a:gd name="connsiteY20-1672" fmla="*/ 60222 h 1444522"/>
                <a:gd name="connsiteX0-1673" fmla="*/ 133350 w 2863850"/>
                <a:gd name="connsiteY0-1674" fmla="*/ 60222 h 1444522"/>
                <a:gd name="connsiteX1-1675" fmla="*/ 1593850 w 2863850"/>
                <a:gd name="connsiteY1-1676" fmla="*/ 111022 h 1444522"/>
                <a:gd name="connsiteX2-1677" fmla="*/ 1765300 w 2863850"/>
                <a:gd name="connsiteY2-1678" fmla="*/ 257072 h 1444522"/>
                <a:gd name="connsiteX3-1679" fmla="*/ 1479550 w 2863850"/>
                <a:gd name="connsiteY3-1680" fmla="*/ 301522 h 1444522"/>
                <a:gd name="connsiteX4-1681" fmla="*/ 679450 w 2863850"/>
                <a:gd name="connsiteY4-1682" fmla="*/ 301522 h 1444522"/>
                <a:gd name="connsiteX5-1683" fmla="*/ 679450 w 2863850"/>
                <a:gd name="connsiteY5-1684" fmla="*/ 492022 h 1444522"/>
                <a:gd name="connsiteX6-1685" fmla="*/ 2355850 w 2863850"/>
                <a:gd name="connsiteY6-1686" fmla="*/ 453922 h 1444522"/>
                <a:gd name="connsiteX7-1687" fmla="*/ 2203450 w 2863850"/>
                <a:gd name="connsiteY7-1688" fmla="*/ 72922 h 1444522"/>
                <a:gd name="connsiteX8-1689" fmla="*/ 2736850 w 2863850"/>
                <a:gd name="connsiteY8-1690" fmla="*/ 34822 h 1444522"/>
                <a:gd name="connsiteX9-1691" fmla="*/ 2838450 w 2863850"/>
                <a:gd name="connsiteY9-1692" fmla="*/ 371372 h 1444522"/>
                <a:gd name="connsiteX10-1693" fmla="*/ 2863850 w 2863850"/>
                <a:gd name="connsiteY10-1694" fmla="*/ 790472 h 1444522"/>
                <a:gd name="connsiteX11-1695" fmla="*/ 2794000 w 2863850"/>
                <a:gd name="connsiteY11-1696" fmla="*/ 1031772 h 1444522"/>
                <a:gd name="connsiteX12-1697" fmla="*/ 831850 w 2863850"/>
                <a:gd name="connsiteY12-1698" fmla="*/ 987322 h 1444522"/>
                <a:gd name="connsiteX13-1699" fmla="*/ 831850 w 2863850"/>
                <a:gd name="connsiteY13-1700" fmla="*/ 1215922 h 1444522"/>
                <a:gd name="connsiteX14-1701" fmla="*/ 1936750 w 2863850"/>
                <a:gd name="connsiteY14-1702" fmla="*/ 1215922 h 1444522"/>
                <a:gd name="connsiteX15-1703" fmla="*/ 1898650 w 2863850"/>
                <a:gd name="connsiteY15-1704" fmla="*/ 1444522 h 1444522"/>
                <a:gd name="connsiteX16-1705" fmla="*/ 298450 w 2863850"/>
                <a:gd name="connsiteY16-1706" fmla="*/ 1368322 h 1444522"/>
                <a:gd name="connsiteX17-1707" fmla="*/ 44450 w 2863850"/>
                <a:gd name="connsiteY17-1708" fmla="*/ 987322 h 1444522"/>
                <a:gd name="connsiteX18-1709" fmla="*/ 0 w 2863850"/>
                <a:gd name="connsiteY18-1710" fmla="*/ 701572 h 1444522"/>
                <a:gd name="connsiteX19-1711" fmla="*/ 6350 w 2863850"/>
                <a:gd name="connsiteY19-1712" fmla="*/ 453922 h 1444522"/>
                <a:gd name="connsiteX20-1713" fmla="*/ 133350 w 2863850"/>
                <a:gd name="connsiteY20-1714" fmla="*/ 60222 h 1444522"/>
                <a:gd name="connsiteX0-1715" fmla="*/ 133350 w 2863850"/>
                <a:gd name="connsiteY0-1716" fmla="*/ 60222 h 1444522"/>
                <a:gd name="connsiteX1-1717" fmla="*/ 1593850 w 2863850"/>
                <a:gd name="connsiteY1-1718" fmla="*/ 111022 h 1444522"/>
                <a:gd name="connsiteX2-1719" fmla="*/ 1765300 w 2863850"/>
                <a:gd name="connsiteY2-1720" fmla="*/ 257072 h 1444522"/>
                <a:gd name="connsiteX3-1721" fmla="*/ 1479550 w 2863850"/>
                <a:gd name="connsiteY3-1722" fmla="*/ 301522 h 1444522"/>
                <a:gd name="connsiteX4-1723" fmla="*/ 679450 w 2863850"/>
                <a:gd name="connsiteY4-1724" fmla="*/ 301522 h 1444522"/>
                <a:gd name="connsiteX5-1725" fmla="*/ 679450 w 2863850"/>
                <a:gd name="connsiteY5-1726" fmla="*/ 492022 h 1444522"/>
                <a:gd name="connsiteX6-1727" fmla="*/ 2355850 w 2863850"/>
                <a:gd name="connsiteY6-1728" fmla="*/ 453922 h 1444522"/>
                <a:gd name="connsiteX7-1729" fmla="*/ 2203450 w 2863850"/>
                <a:gd name="connsiteY7-1730" fmla="*/ 72922 h 1444522"/>
                <a:gd name="connsiteX8-1731" fmla="*/ 2736850 w 2863850"/>
                <a:gd name="connsiteY8-1732" fmla="*/ 34822 h 1444522"/>
                <a:gd name="connsiteX9-1733" fmla="*/ 2838450 w 2863850"/>
                <a:gd name="connsiteY9-1734" fmla="*/ 371372 h 1444522"/>
                <a:gd name="connsiteX10-1735" fmla="*/ 2863850 w 2863850"/>
                <a:gd name="connsiteY10-1736" fmla="*/ 790472 h 1444522"/>
                <a:gd name="connsiteX11-1737" fmla="*/ 2794000 w 2863850"/>
                <a:gd name="connsiteY11-1738" fmla="*/ 1031772 h 1444522"/>
                <a:gd name="connsiteX12-1739" fmla="*/ 831850 w 2863850"/>
                <a:gd name="connsiteY12-1740" fmla="*/ 987322 h 1444522"/>
                <a:gd name="connsiteX13-1741" fmla="*/ 831850 w 2863850"/>
                <a:gd name="connsiteY13-1742" fmla="*/ 1215922 h 1444522"/>
                <a:gd name="connsiteX14-1743" fmla="*/ 1936750 w 2863850"/>
                <a:gd name="connsiteY14-1744" fmla="*/ 1190522 h 1444522"/>
                <a:gd name="connsiteX15-1745" fmla="*/ 1898650 w 2863850"/>
                <a:gd name="connsiteY15-1746" fmla="*/ 1444522 h 1444522"/>
                <a:gd name="connsiteX16-1747" fmla="*/ 298450 w 2863850"/>
                <a:gd name="connsiteY16-1748" fmla="*/ 1368322 h 1444522"/>
                <a:gd name="connsiteX17-1749" fmla="*/ 44450 w 2863850"/>
                <a:gd name="connsiteY17-1750" fmla="*/ 987322 h 1444522"/>
                <a:gd name="connsiteX18-1751" fmla="*/ 0 w 2863850"/>
                <a:gd name="connsiteY18-1752" fmla="*/ 701572 h 1444522"/>
                <a:gd name="connsiteX19-1753" fmla="*/ 6350 w 2863850"/>
                <a:gd name="connsiteY19-1754" fmla="*/ 453922 h 1444522"/>
                <a:gd name="connsiteX20-1755" fmla="*/ 133350 w 2863850"/>
                <a:gd name="connsiteY20-1756" fmla="*/ 60222 h 1444522"/>
                <a:gd name="connsiteX0-1757" fmla="*/ 133350 w 2863850"/>
                <a:gd name="connsiteY0-1758" fmla="*/ 60222 h 1444522"/>
                <a:gd name="connsiteX1-1759" fmla="*/ 1593850 w 2863850"/>
                <a:gd name="connsiteY1-1760" fmla="*/ 111022 h 1444522"/>
                <a:gd name="connsiteX2-1761" fmla="*/ 1765300 w 2863850"/>
                <a:gd name="connsiteY2-1762" fmla="*/ 257072 h 1444522"/>
                <a:gd name="connsiteX3-1763" fmla="*/ 1479550 w 2863850"/>
                <a:gd name="connsiteY3-1764" fmla="*/ 301522 h 1444522"/>
                <a:gd name="connsiteX4-1765" fmla="*/ 679450 w 2863850"/>
                <a:gd name="connsiteY4-1766" fmla="*/ 301522 h 1444522"/>
                <a:gd name="connsiteX5-1767" fmla="*/ 679450 w 2863850"/>
                <a:gd name="connsiteY5-1768" fmla="*/ 492022 h 1444522"/>
                <a:gd name="connsiteX6-1769" fmla="*/ 2355850 w 2863850"/>
                <a:gd name="connsiteY6-1770" fmla="*/ 453922 h 1444522"/>
                <a:gd name="connsiteX7-1771" fmla="*/ 2203450 w 2863850"/>
                <a:gd name="connsiteY7-1772" fmla="*/ 72922 h 1444522"/>
                <a:gd name="connsiteX8-1773" fmla="*/ 2736850 w 2863850"/>
                <a:gd name="connsiteY8-1774" fmla="*/ 34822 h 1444522"/>
                <a:gd name="connsiteX9-1775" fmla="*/ 2838450 w 2863850"/>
                <a:gd name="connsiteY9-1776" fmla="*/ 371372 h 1444522"/>
                <a:gd name="connsiteX10-1777" fmla="*/ 2863850 w 2863850"/>
                <a:gd name="connsiteY10-1778" fmla="*/ 790472 h 1444522"/>
                <a:gd name="connsiteX11-1779" fmla="*/ 2794000 w 2863850"/>
                <a:gd name="connsiteY11-1780" fmla="*/ 1031772 h 1444522"/>
                <a:gd name="connsiteX12-1781" fmla="*/ 831850 w 2863850"/>
                <a:gd name="connsiteY12-1782" fmla="*/ 987322 h 1444522"/>
                <a:gd name="connsiteX13-1783" fmla="*/ 831850 w 2863850"/>
                <a:gd name="connsiteY13-1784" fmla="*/ 1215922 h 1444522"/>
                <a:gd name="connsiteX14-1785" fmla="*/ 1936750 w 2863850"/>
                <a:gd name="connsiteY14-1786" fmla="*/ 1190522 h 1444522"/>
                <a:gd name="connsiteX15-1787" fmla="*/ 1898650 w 2863850"/>
                <a:gd name="connsiteY15-1788" fmla="*/ 1444522 h 1444522"/>
                <a:gd name="connsiteX16-1789" fmla="*/ 298450 w 2863850"/>
                <a:gd name="connsiteY16-1790" fmla="*/ 1368322 h 1444522"/>
                <a:gd name="connsiteX17-1791" fmla="*/ 44450 w 2863850"/>
                <a:gd name="connsiteY17-1792" fmla="*/ 987322 h 1444522"/>
                <a:gd name="connsiteX18-1793" fmla="*/ 0 w 2863850"/>
                <a:gd name="connsiteY18-1794" fmla="*/ 701572 h 1444522"/>
                <a:gd name="connsiteX19-1795" fmla="*/ 6350 w 2863850"/>
                <a:gd name="connsiteY19-1796" fmla="*/ 453922 h 1444522"/>
                <a:gd name="connsiteX20-1797" fmla="*/ 133350 w 2863850"/>
                <a:gd name="connsiteY20-1798" fmla="*/ 60222 h 1444522"/>
                <a:gd name="connsiteX0-1799" fmla="*/ 133350 w 2863850"/>
                <a:gd name="connsiteY0-1800" fmla="*/ 60222 h 1444522"/>
                <a:gd name="connsiteX1-1801" fmla="*/ 1593850 w 2863850"/>
                <a:gd name="connsiteY1-1802" fmla="*/ 111022 h 1444522"/>
                <a:gd name="connsiteX2-1803" fmla="*/ 1765300 w 2863850"/>
                <a:gd name="connsiteY2-1804" fmla="*/ 257072 h 1444522"/>
                <a:gd name="connsiteX3-1805" fmla="*/ 1479550 w 2863850"/>
                <a:gd name="connsiteY3-1806" fmla="*/ 301522 h 1444522"/>
                <a:gd name="connsiteX4-1807" fmla="*/ 679450 w 2863850"/>
                <a:gd name="connsiteY4-1808" fmla="*/ 301522 h 1444522"/>
                <a:gd name="connsiteX5-1809" fmla="*/ 679450 w 2863850"/>
                <a:gd name="connsiteY5-1810" fmla="*/ 492022 h 1444522"/>
                <a:gd name="connsiteX6-1811" fmla="*/ 2355850 w 2863850"/>
                <a:gd name="connsiteY6-1812" fmla="*/ 453922 h 1444522"/>
                <a:gd name="connsiteX7-1813" fmla="*/ 2203450 w 2863850"/>
                <a:gd name="connsiteY7-1814" fmla="*/ 72922 h 1444522"/>
                <a:gd name="connsiteX8-1815" fmla="*/ 2736850 w 2863850"/>
                <a:gd name="connsiteY8-1816" fmla="*/ 34822 h 1444522"/>
                <a:gd name="connsiteX9-1817" fmla="*/ 2838450 w 2863850"/>
                <a:gd name="connsiteY9-1818" fmla="*/ 371372 h 1444522"/>
                <a:gd name="connsiteX10-1819" fmla="*/ 2863850 w 2863850"/>
                <a:gd name="connsiteY10-1820" fmla="*/ 790472 h 1444522"/>
                <a:gd name="connsiteX11-1821" fmla="*/ 2794000 w 2863850"/>
                <a:gd name="connsiteY11-1822" fmla="*/ 1031772 h 1444522"/>
                <a:gd name="connsiteX12-1823" fmla="*/ 831850 w 2863850"/>
                <a:gd name="connsiteY12-1824" fmla="*/ 987322 h 1444522"/>
                <a:gd name="connsiteX13-1825" fmla="*/ 831850 w 2863850"/>
                <a:gd name="connsiteY13-1826" fmla="*/ 1215922 h 1444522"/>
                <a:gd name="connsiteX14-1827" fmla="*/ 1936750 w 2863850"/>
                <a:gd name="connsiteY14-1828" fmla="*/ 1190522 h 1444522"/>
                <a:gd name="connsiteX15-1829" fmla="*/ 1898650 w 2863850"/>
                <a:gd name="connsiteY15-1830" fmla="*/ 1444522 h 1444522"/>
                <a:gd name="connsiteX16-1831" fmla="*/ 298450 w 2863850"/>
                <a:gd name="connsiteY16-1832" fmla="*/ 1368322 h 1444522"/>
                <a:gd name="connsiteX17-1833" fmla="*/ 44450 w 2863850"/>
                <a:gd name="connsiteY17-1834" fmla="*/ 987322 h 1444522"/>
                <a:gd name="connsiteX18-1835" fmla="*/ 0 w 2863850"/>
                <a:gd name="connsiteY18-1836" fmla="*/ 701572 h 1444522"/>
                <a:gd name="connsiteX19-1837" fmla="*/ 6350 w 2863850"/>
                <a:gd name="connsiteY19-1838" fmla="*/ 453922 h 1444522"/>
                <a:gd name="connsiteX20-1839" fmla="*/ 133350 w 2863850"/>
                <a:gd name="connsiteY20-1840" fmla="*/ 60222 h 1444522"/>
                <a:gd name="connsiteX0-1841" fmla="*/ 133350 w 2863850"/>
                <a:gd name="connsiteY0-1842" fmla="*/ 60222 h 1444522"/>
                <a:gd name="connsiteX1-1843" fmla="*/ 1593850 w 2863850"/>
                <a:gd name="connsiteY1-1844" fmla="*/ 111022 h 1444522"/>
                <a:gd name="connsiteX2-1845" fmla="*/ 1765300 w 2863850"/>
                <a:gd name="connsiteY2-1846" fmla="*/ 257072 h 1444522"/>
                <a:gd name="connsiteX3-1847" fmla="*/ 1479550 w 2863850"/>
                <a:gd name="connsiteY3-1848" fmla="*/ 301522 h 1444522"/>
                <a:gd name="connsiteX4-1849" fmla="*/ 679450 w 2863850"/>
                <a:gd name="connsiteY4-1850" fmla="*/ 301522 h 1444522"/>
                <a:gd name="connsiteX5-1851" fmla="*/ 679450 w 2863850"/>
                <a:gd name="connsiteY5-1852" fmla="*/ 492022 h 1444522"/>
                <a:gd name="connsiteX6-1853" fmla="*/ 2355850 w 2863850"/>
                <a:gd name="connsiteY6-1854" fmla="*/ 453922 h 1444522"/>
                <a:gd name="connsiteX7-1855" fmla="*/ 2203450 w 2863850"/>
                <a:gd name="connsiteY7-1856" fmla="*/ 72922 h 1444522"/>
                <a:gd name="connsiteX8-1857" fmla="*/ 2736850 w 2863850"/>
                <a:gd name="connsiteY8-1858" fmla="*/ 34822 h 1444522"/>
                <a:gd name="connsiteX9-1859" fmla="*/ 2838450 w 2863850"/>
                <a:gd name="connsiteY9-1860" fmla="*/ 371372 h 1444522"/>
                <a:gd name="connsiteX10-1861" fmla="*/ 2863850 w 2863850"/>
                <a:gd name="connsiteY10-1862" fmla="*/ 790472 h 1444522"/>
                <a:gd name="connsiteX11-1863" fmla="*/ 2794000 w 2863850"/>
                <a:gd name="connsiteY11-1864" fmla="*/ 1031772 h 1444522"/>
                <a:gd name="connsiteX12-1865" fmla="*/ 831850 w 2863850"/>
                <a:gd name="connsiteY12-1866" fmla="*/ 987322 h 1444522"/>
                <a:gd name="connsiteX13-1867" fmla="*/ 831850 w 2863850"/>
                <a:gd name="connsiteY13-1868" fmla="*/ 1215922 h 1444522"/>
                <a:gd name="connsiteX14-1869" fmla="*/ 1911350 w 2863850"/>
                <a:gd name="connsiteY14-1870" fmla="*/ 1266722 h 1444522"/>
                <a:gd name="connsiteX15-1871" fmla="*/ 1898650 w 2863850"/>
                <a:gd name="connsiteY15-1872" fmla="*/ 1444522 h 1444522"/>
                <a:gd name="connsiteX16-1873" fmla="*/ 298450 w 2863850"/>
                <a:gd name="connsiteY16-1874" fmla="*/ 1368322 h 1444522"/>
                <a:gd name="connsiteX17-1875" fmla="*/ 44450 w 2863850"/>
                <a:gd name="connsiteY17-1876" fmla="*/ 987322 h 1444522"/>
                <a:gd name="connsiteX18-1877" fmla="*/ 0 w 2863850"/>
                <a:gd name="connsiteY18-1878" fmla="*/ 701572 h 1444522"/>
                <a:gd name="connsiteX19-1879" fmla="*/ 6350 w 2863850"/>
                <a:gd name="connsiteY19-1880" fmla="*/ 453922 h 1444522"/>
                <a:gd name="connsiteX20-1881" fmla="*/ 133350 w 2863850"/>
                <a:gd name="connsiteY20-1882" fmla="*/ 60222 h 144452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201" y="connsiteY20-202"/>
                </a:cxn>
              </a:cxnLst>
              <a:rect l="l" t="t" r="r" b="b"/>
              <a:pathLst>
                <a:path w="2863850" h="1444522">
                  <a:moveTo>
                    <a:pt x="133350" y="60222"/>
                  </a:moveTo>
                  <a:cubicBezTo>
                    <a:pt x="620183" y="77155"/>
                    <a:pt x="1321858" y="78214"/>
                    <a:pt x="1593850" y="111022"/>
                  </a:cubicBezTo>
                  <a:cubicBezTo>
                    <a:pt x="1865842" y="143830"/>
                    <a:pt x="1765300" y="170289"/>
                    <a:pt x="1765300" y="257072"/>
                  </a:cubicBezTo>
                  <a:cubicBezTo>
                    <a:pt x="1765300" y="331125"/>
                    <a:pt x="1587500" y="263422"/>
                    <a:pt x="1479550" y="301522"/>
                  </a:cubicBezTo>
                  <a:cubicBezTo>
                    <a:pt x="1212850" y="301522"/>
                    <a:pt x="939800" y="231672"/>
                    <a:pt x="679450" y="301522"/>
                  </a:cubicBezTo>
                  <a:cubicBezTo>
                    <a:pt x="609600" y="415822"/>
                    <a:pt x="647700" y="428522"/>
                    <a:pt x="679450" y="492022"/>
                  </a:cubicBezTo>
                  <a:cubicBezTo>
                    <a:pt x="1257300" y="542822"/>
                    <a:pt x="1809750" y="523772"/>
                    <a:pt x="2355850" y="453922"/>
                  </a:cubicBezTo>
                  <a:cubicBezTo>
                    <a:pt x="2393950" y="307872"/>
                    <a:pt x="2165350" y="231672"/>
                    <a:pt x="2203450" y="72922"/>
                  </a:cubicBezTo>
                  <a:cubicBezTo>
                    <a:pt x="2451100" y="-73128"/>
                    <a:pt x="2559050" y="47522"/>
                    <a:pt x="2736850" y="34822"/>
                  </a:cubicBezTo>
                  <a:lnTo>
                    <a:pt x="2838450" y="371372"/>
                  </a:lnTo>
                  <a:cubicBezTo>
                    <a:pt x="2855383" y="508955"/>
                    <a:pt x="2859617" y="646539"/>
                    <a:pt x="2863850" y="790472"/>
                  </a:cubicBezTo>
                  <a:cubicBezTo>
                    <a:pt x="2834217" y="906889"/>
                    <a:pt x="2836333" y="966155"/>
                    <a:pt x="2794000" y="1031772"/>
                  </a:cubicBezTo>
                  <a:cubicBezTo>
                    <a:pt x="2139950" y="1016955"/>
                    <a:pt x="933450" y="894189"/>
                    <a:pt x="831850" y="987322"/>
                  </a:cubicBezTo>
                  <a:cubicBezTo>
                    <a:pt x="781050" y="1107972"/>
                    <a:pt x="742950" y="1152422"/>
                    <a:pt x="831850" y="1215922"/>
                  </a:cubicBezTo>
                  <a:cubicBezTo>
                    <a:pt x="1200150" y="1273072"/>
                    <a:pt x="1606550" y="1203222"/>
                    <a:pt x="1911350" y="1266722"/>
                  </a:cubicBezTo>
                  <a:cubicBezTo>
                    <a:pt x="1987550" y="1370439"/>
                    <a:pt x="1911350" y="1359855"/>
                    <a:pt x="1898650" y="1444522"/>
                  </a:cubicBezTo>
                  <a:lnTo>
                    <a:pt x="298450" y="1368322"/>
                  </a:lnTo>
                  <a:cubicBezTo>
                    <a:pt x="162983" y="1431822"/>
                    <a:pt x="91017" y="1127022"/>
                    <a:pt x="44450" y="987322"/>
                  </a:cubicBezTo>
                  <a:cubicBezTo>
                    <a:pt x="8467" y="892072"/>
                    <a:pt x="23283" y="841272"/>
                    <a:pt x="0" y="701572"/>
                  </a:cubicBezTo>
                  <a:cubicBezTo>
                    <a:pt x="2117" y="615847"/>
                    <a:pt x="8467" y="563989"/>
                    <a:pt x="6350" y="453922"/>
                  </a:cubicBezTo>
                  <a:cubicBezTo>
                    <a:pt x="23283" y="350205"/>
                    <a:pt x="33867" y="95147"/>
                    <a:pt x="133350" y="60222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同侧圆角矩形 241"/>
            <p:cNvSpPr/>
            <p:nvPr/>
          </p:nvSpPr>
          <p:spPr>
            <a:xfrm rot="5400000">
              <a:off x="5511715" y="2905158"/>
              <a:ext cx="156537" cy="921599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同侧圆角矩形 241"/>
            <p:cNvSpPr/>
            <p:nvPr/>
          </p:nvSpPr>
          <p:spPr>
            <a:xfrm rot="5400000">
              <a:off x="5600247" y="3233866"/>
              <a:ext cx="132414" cy="497195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1468164" y="-973341"/>
            <a:ext cx="653142" cy="653142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2767974" y="-973341"/>
            <a:ext cx="653142" cy="653142"/>
          </a:xfrm>
          <a:prstGeom prst="ellipse">
            <a:avLst/>
          </a:prstGeom>
          <a:solidFill>
            <a:srgbClr val="E4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031678" y="-1000833"/>
            <a:ext cx="653142" cy="653142"/>
          </a:xfrm>
          <a:prstGeom prst="ellipse">
            <a:avLst/>
          </a:prstGeom>
          <a:solidFill>
            <a:srgbClr val="EA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153"/>
          <p:cNvSpPr>
            <a:spLocks noEditPoints="1"/>
          </p:cNvSpPr>
          <p:nvPr/>
        </p:nvSpPr>
        <p:spPr bwMode="auto">
          <a:xfrm rot="20703682">
            <a:off x="4467186" y="3611369"/>
            <a:ext cx="634033" cy="333201"/>
          </a:xfrm>
          <a:custGeom>
            <a:gdLst>
              <a:gd name="T0" fmla="*/ 215 w 443"/>
              <a:gd name="T1" fmla="*/ 30 h 232"/>
              <a:gd name="T2" fmla="*/ 226 w 443"/>
              <a:gd name="T3" fmla="*/ 32 h 232"/>
              <a:gd name="T4" fmla="*/ 242 w 443"/>
              <a:gd name="T5" fmla="*/ 44 h 232"/>
              <a:gd name="T6" fmla="*/ 254 w 443"/>
              <a:gd name="T7" fmla="*/ 73 h 232"/>
              <a:gd name="T8" fmla="*/ 218 w 443"/>
              <a:gd name="T9" fmla="*/ 73 h 232"/>
              <a:gd name="T10" fmla="*/ 106 w 443"/>
              <a:gd name="T11" fmla="*/ 16 h 232"/>
              <a:gd name="T12" fmla="*/ 83 w 443"/>
              <a:gd name="T13" fmla="*/ 0 h 232"/>
              <a:gd name="T14" fmla="*/ 106 w 443"/>
              <a:gd name="T15" fmla="*/ 16 h 232"/>
              <a:gd name="T16" fmla="*/ 83 w 443"/>
              <a:gd name="T17" fmla="*/ 124 h 232"/>
              <a:gd name="T18" fmla="*/ 145 w 443"/>
              <a:gd name="T19" fmla="*/ 137 h 232"/>
              <a:gd name="T20" fmla="*/ 145 w 443"/>
              <a:gd name="T21" fmla="*/ 110 h 232"/>
              <a:gd name="T22" fmla="*/ 402 w 443"/>
              <a:gd name="T23" fmla="*/ 118 h 232"/>
              <a:gd name="T24" fmla="*/ 172 w 443"/>
              <a:gd name="T25" fmla="*/ 86 h 232"/>
              <a:gd name="T26" fmla="*/ 105 w 443"/>
              <a:gd name="T27" fmla="*/ 31 h 232"/>
              <a:gd name="T28" fmla="*/ 46 w 443"/>
              <a:gd name="T29" fmla="*/ 16 h 232"/>
              <a:gd name="T30" fmla="*/ 0 w 443"/>
              <a:gd name="T31" fmla="*/ 75 h 232"/>
              <a:gd name="T32" fmla="*/ 66 w 443"/>
              <a:gd name="T33" fmla="*/ 60 h 232"/>
              <a:gd name="T34" fmla="*/ 128 w 443"/>
              <a:gd name="T35" fmla="*/ 101 h 232"/>
              <a:gd name="T36" fmla="*/ 160 w 443"/>
              <a:gd name="T37" fmla="*/ 104 h 232"/>
              <a:gd name="T38" fmla="*/ 160 w 443"/>
              <a:gd name="T39" fmla="*/ 143 h 232"/>
              <a:gd name="T40" fmla="*/ 131 w 443"/>
              <a:gd name="T41" fmla="*/ 147 h 232"/>
              <a:gd name="T42" fmla="*/ 71 w 443"/>
              <a:gd name="T43" fmla="*/ 224 h 232"/>
              <a:gd name="T44" fmla="*/ 45 w 443"/>
              <a:gd name="T45" fmla="*/ 216 h 232"/>
              <a:gd name="T46" fmla="*/ 89 w 443"/>
              <a:gd name="T47" fmla="*/ 232 h 232"/>
              <a:gd name="T48" fmla="*/ 241 w 443"/>
              <a:gd name="T49" fmla="*/ 170 h 232"/>
              <a:gd name="T50" fmla="*/ 367 w 443"/>
              <a:gd name="T51" fmla="*/ 162 h 232"/>
              <a:gd name="T52" fmla="*/ 402 w 443"/>
              <a:gd name="T53" fmla="*/ 118 h 232"/>
              <a:gd name="T54" fmla="*/ 227 w 443"/>
              <a:gd name="T55" fmla="*/ 126 h 232"/>
              <a:gd name="T56" fmla="*/ 218 w 443"/>
              <a:gd name="T57" fmla="*/ 121 h 232"/>
              <a:gd name="T58" fmla="*/ 223 w 443"/>
              <a:gd name="T59" fmla="*/ 110 h 232"/>
              <a:gd name="T60" fmla="*/ 232 w 443"/>
              <a:gd name="T61" fmla="*/ 114 h 232"/>
              <a:gd name="T62" fmla="*/ 263 w 443"/>
              <a:gd name="T63" fmla="*/ 121 h 232"/>
              <a:gd name="T64" fmla="*/ 254 w 443"/>
              <a:gd name="T65" fmla="*/ 126 h 232"/>
              <a:gd name="T66" fmla="*/ 249 w 443"/>
              <a:gd name="T67" fmla="*/ 114 h 232"/>
              <a:gd name="T68" fmla="*/ 258 w 443"/>
              <a:gd name="T69" fmla="*/ 110 h 232"/>
              <a:gd name="T70" fmla="*/ 263 w 443"/>
              <a:gd name="T71" fmla="*/ 121 h 232"/>
              <a:gd name="T72" fmla="*/ 289 w 443"/>
              <a:gd name="T73" fmla="*/ 126 h 232"/>
              <a:gd name="T74" fmla="*/ 280 w 443"/>
              <a:gd name="T75" fmla="*/ 121 h 232"/>
              <a:gd name="T76" fmla="*/ 285 w 443"/>
              <a:gd name="T77" fmla="*/ 110 h 232"/>
              <a:gd name="T78" fmla="*/ 294 w 443"/>
              <a:gd name="T79" fmla="*/ 114 h 232"/>
              <a:gd name="T80" fmla="*/ 360 w 443"/>
              <a:gd name="T81" fmla="*/ 127 h 232"/>
              <a:gd name="T82" fmla="*/ 322 w 443"/>
              <a:gd name="T83" fmla="*/ 115 h 232"/>
              <a:gd name="T84" fmla="*/ 356 w 443"/>
              <a:gd name="T85" fmla="*/ 102 h 232"/>
              <a:gd name="T86" fmla="*/ 360 w 443"/>
              <a:gd name="T87" fmla="*/ 127 h 232"/>
              <a:gd name="T88" fmla="*/ 150 w 443"/>
              <a:gd name="T89" fmla="*/ 124 h 232"/>
              <a:gd name="T90" fmla="*/ 163 w 443"/>
              <a:gd name="T91" fmla="*/ 124 h 2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2" h="231">
                <a:moveTo>
                  <a:pt x="227" y="43"/>
                </a:moveTo>
                <a:cubicBezTo>
                  <a:pt x="215" y="30"/>
                  <a:pt x="215" y="30"/>
                  <a:pt x="215" y="30"/>
                </a:cubicBezTo>
                <a:cubicBezTo>
                  <a:pt x="220" y="30"/>
                  <a:pt x="220" y="30"/>
                  <a:pt x="220" y="30"/>
                </a:cubicBezTo>
                <a:cubicBezTo>
                  <a:pt x="223" y="30"/>
                  <a:pt x="224" y="31"/>
                  <a:pt x="226" y="32"/>
                </a:cubicBezTo>
                <a:cubicBezTo>
                  <a:pt x="227" y="33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6" y="46"/>
                  <a:pt x="247" y="50"/>
                  <a:pt x="248" y="53"/>
                </a:cubicBezTo>
                <a:cubicBezTo>
                  <a:pt x="249" y="57"/>
                  <a:pt x="251" y="65"/>
                  <a:pt x="254" y="73"/>
                </a:cubicBezTo>
                <a:cubicBezTo>
                  <a:pt x="242" y="73"/>
                  <a:pt x="229" y="73"/>
                  <a:pt x="218" y="73"/>
                </a:cubicBezTo>
                <a:cubicBezTo>
                  <a:pt x="218" y="73"/>
                  <a:pt x="218" y="73"/>
                  <a:pt x="218" y="73"/>
                </a:cubicBezTo>
                <a:lnTo>
                  <a:pt x="227" y="43"/>
                </a:lnTo>
                <a:close/>
                <a:moveTo>
                  <a:pt x="106" y="16"/>
                </a:moveTo>
                <a:cubicBezTo>
                  <a:pt x="106" y="0"/>
                  <a:pt x="106" y="0"/>
                  <a:pt x="106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79" y="5"/>
                  <a:pt x="79" y="5"/>
                  <a:pt x="79" y="5"/>
                </a:cubicBezTo>
                <a:cubicBezTo>
                  <a:pt x="88" y="7"/>
                  <a:pt x="98" y="10"/>
                  <a:pt x="106" y="16"/>
                </a:cubicBezTo>
                <a:close/>
                <a:moveTo>
                  <a:pt x="128" y="109"/>
                </a:moveTo>
                <a:cubicBezTo>
                  <a:pt x="103" y="109"/>
                  <a:pt x="83" y="115"/>
                  <a:pt x="83" y="124"/>
                </a:cubicBezTo>
                <a:cubicBezTo>
                  <a:pt x="83" y="132"/>
                  <a:pt x="103" y="138"/>
                  <a:pt x="128" y="138"/>
                </a:cubicBezTo>
                <a:cubicBezTo>
                  <a:pt x="134" y="138"/>
                  <a:pt x="140" y="138"/>
                  <a:pt x="145" y="137"/>
                </a:cubicBezTo>
                <a:cubicBezTo>
                  <a:pt x="143" y="134"/>
                  <a:pt x="141" y="129"/>
                  <a:pt x="141" y="124"/>
                </a:cubicBezTo>
                <a:cubicBezTo>
                  <a:pt x="141" y="118"/>
                  <a:pt x="143" y="114"/>
                  <a:pt x="145" y="110"/>
                </a:cubicBezTo>
                <a:cubicBezTo>
                  <a:pt x="140" y="109"/>
                  <a:pt x="134" y="109"/>
                  <a:pt x="128" y="109"/>
                </a:cubicBezTo>
                <a:close/>
                <a:moveTo>
                  <a:pt x="402" y="118"/>
                </a:moveTo>
                <a:cubicBezTo>
                  <a:pt x="383" y="93"/>
                  <a:pt x="357" y="85"/>
                  <a:pt x="313" y="85"/>
                </a:cubicBezTo>
                <a:cubicBezTo>
                  <a:pt x="280" y="85"/>
                  <a:pt x="186" y="86"/>
                  <a:pt x="172" y="86"/>
                </a:cubicBezTo>
                <a:cubicBezTo>
                  <a:pt x="157" y="86"/>
                  <a:pt x="148" y="82"/>
                  <a:pt x="139" y="72"/>
                </a:cubicBezTo>
                <a:cubicBezTo>
                  <a:pt x="130" y="62"/>
                  <a:pt x="114" y="42"/>
                  <a:pt x="105" y="31"/>
                </a:cubicBezTo>
                <a:cubicBezTo>
                  <a:pt x="98" y="23"/>
                  <a:pt x="80" y="16"/>
                  <a:pt x="67" y="16"/>
                </a:cubicBezTo>
                <a:cubicBezTo>
                  <a:pt x="55" y="16"/>
                  <a:pt x="46" y="16"/>
                  <a:pt x="46" y="16"/>
                </a:cubicBezTo>
                <a:cubicBezTo>
                  <a:pt x="46" y="16"/>
                  <a:pt x="50" y="25"/>
                  <a:pt x="56" y="38"/>
                </a:cubicBezTo>
                <a:cubicBezTo>
                  <a:pt x="0" y="75"/>
                  <a:pt x="0" y="75"/>
                  <a:pt x="0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66" y="60"/>
                  <a:pt x="66" y="60"/>
                  <a:pt x="66" y="60"/>
                </a:cubicBezTo>
                <a:cubicBezTo>
                  <a:pt x="73" y="75"/>
                  <a:pt x="81" y="92"/>
                  <a:pt x="89" y="107"/>
                </a:cubicBezTo>
                <a:cubicBezTo>
                  <a:pt x="99" y="102"/>
                  <a:pt x="115" y="101"/>
                  <a:pt x="128" y="101"/>
                </a:cubicBezTo>
                <a:cubicBezTo>
                  <a:pt x="140" y="101"/>
                  <a:pt x="151" y="102"/>
                  <a:pt x="160" y="104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6" y="106"/>
                  <a:pt x="171" y="114"/>
                  <a:pt x="171" y="124"/>
                </a:cubicBezTo>
                <a:cubicBezTo>
                  <a:pt x="171" y="133"/>
                  <a:pt x="166" y="141"/>
                  <a:pt x="160" y="143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151" y="145"/>
                  <a:pt x="141" y="146"/>
                  <a:pt x="131" y="147"/>
                </a:cubicBezTo>
                <a:cubicBezTo>
                  <a:pt x="140" y="151"/>
                  <a:pt x="151" y="154"/>
                  <a:pt x="164" y="157"/>
                </a:cubicBezTo>
                <a:cubicBezTo>
                  <a:pt x="71" y="224"/>
                  <a:pt x="71" y="224"/>
                  <a:pt x="71" y="224"/>
                </a:cubicBezTo>
                <a:cubicBezTo>
                  <a:pt x="65" y="221"/>
                  <a:pt x="59" y="218"/>
                  <a:pt x="56" y="217"/>
                </a:cubicBezTo>
                <a:cubicBezTo>
                  <a:pt x="52" y="216"/>
                  <a:pt x="49" y="216"/>
                  <a:pt x="45" y="216"/>
                </a:cubicBezTo>
                <a:cubicBezTo>
                  <a:pt x="59" y="232"/>
                  <a:pt x="59" y="232"/>
                  <a:pt x="59" y="232"/>
                </a:cubicBezTo>
                <a:cubicBezTo>
                  <a:pt x="89" y="232"/>
                  <a:pt x="89" y="232"/>
                  <a:pt x="89" y="232"/>
                </a:cubicBezTo>
                <a:cubicBezTo>
                  <a:pt x="101" y="232"/>
                  <a:pt x="111" y="230"/>
                  <a:pt x="121" y="225"/>
                </a:cubicBezTo>
                <a:cubicBezTo>
                  <a:pt x="135" y="219"/>
                  <a:pt x="213" y="181"/>
                  <a:pt x="241" y="170"/>
                </a:cubicBezTo>
                <a:cubicBezTo>
                  <a:pt x="248" y="167"/>
                  <a:pt x="254" y="164"/>
                  <a:pt x="261" y="162"/>
                </a:cubicBezTo>
                <a:cubicBezTo>
                  <a:pt x="301" y="162"/>
                  <a:pt x="355" y="162"/>
                  <a:pt x="367" y="162"/>
                </a:cubicBezTo>
                <a:cubicBezTo>
                  <a:pt x="436" y="162"/>
                  <a:pt x="443" y="150"/>
                  <a:pt x="443" y="141"/>
                </a:cubicBezTo>
                <a:cubicBezTo>
                  <a:pt x="443" y="132"/>
                  <a:pt x="426" y="127"/>
                  <a:pt x="402" y="118"/>
                </a:cubicBezTo>
                <a:close/>
                <a:moveTo>
                  <a:pt x="232" y="121"/>
                </a:moveTo>
                <a:cubicBezTo>
                  <a:pt x="232" y="124"/>
                  <a:pt x="230" y="126"/>
                  <a:pt x="227" y="126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0" y="126"/>
                  <a:pt x="218" y="124"/>
                  <a:pt x="218" y="121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112"/>
                  <a:pt x="220" y="110"/>
                  <a:pt x="223" y="110"/>
                </a:cubicBezTo>
                <a:cubicBezTo>
                  <a:pt x="227" y="110"/>
                  <a:pt x="227" y="110"/>
                  <a:pt x="227" y="110"/>
                </a:cubicBezTo>
                <a:cubicBezTo>
                  <a:pt x="230" y="110"/>
                  <a:pt x="232" y="112"/>
                  <a:pt x="232" y="114"/>
                </a:cubicBezTo>
                <a:lnTo>
                  <a:pt x="232" y="121"/>
                </a:lnTo>
                <a:close/>
                <a:moveTo>
                  <a:pt x="263" y="121"/>
                </a:moveTo>
                <a:cubicBezTo>
                  <a:pt x="263" y="124"/>
                  <a:pt x="261" y="126"/>
                  <a:pt x="258" y="126"/>
                </a:cubicBezTo>
                <a:cubicBezTo>
                  <a:pt x="254" y="126"/>
                  <a:pt x="254" y="126"/>
                  <a:pt x="254" y="126"/>
                </a:cubicBezTo>
                <a:cubicBezTo>
                  <a:pt x="251" y="126"/>
                  <a:pt x="249" y="124"/>
                  <a:pt x="249" y="121"/>
                </a:cubicBezTo>
                <a:cubicBezTo>
                  <a:pt x="249" y="114"/>
                  <a:pt x="249" y="114"/>
                  <a:pt x="249" y="114"/>
                </a:cubicBezTo>
                <a:cubicBezTo>
                  <a:pt x="249" y="112"/>
                  <a:pt x="251" y="110"/>
                  <a:pt x="254" y="110"/>
                </a:cubicBezTo>
                <a:cubicBezTo>
                  <a:pt x="258" y="110"/>
                  <a:pt x="258" y="110"/>
                  <a:pt x="258" y="110"/>
                </a:cubicBezTo>
                <a:cubicBezTo>
                  <a:pt x="261" y="110"/>
                  <a:pt x="263" y="112"/>
                  <a:pt x="263" y="114"/>
                </a:cubicBezTo>
                <a:lnTo>
                  <a:pt x="263" y="121"/>
                </a:lnTo>
                <a:close/>
                <a:moveTo>
                  <a:pt x="294" y="121"/>
                </a:moveTo>
                <a:cubicBezTo>
                  <a:pt x="294" y="124"/>
                  <a:pt x="292" y="126"/>
                  <a:pt x="289" y="126"/>
                </a:cubicBezTo>
                <a:cubicBezTo>
                  <a:pt x="285" y="126"/>
                  <a:pt x="285" y="126"/>
                  <a:pt x="285" y="126"/>
                </a:cubicBezTo>
                <a:cubicBezTo>
                  <a:pt x="282" y="126"/>
                  <a:pt x="280" y="124"/>
                  <a:pt x="280" y="121"/>
                </a:cubicBezTo>
                <a:cubicBezTo>
                  <a:pt x="280" y="114"/>
                  <a:pt x="280" y="114"/>
                  <a:pt x="280" y="114"/>
                </a:cubicBezTo>
                <a:cubicBezTo>
                  <a:pt x="280" y="112"/>
                  <a:pt x="282" y="110"/>
                  <a:pt x="285" y="110"/>
                </a:cubicBezTo>
                <a:cubicBezTo>
                  <a:pt x="289" y="110"/>
                  <a:pt x="289" y="110"/>
                  <a:pt x="289" y="110"/>
                </a:cubicBezTo>
                <a:cubicBezTo>
                  <a:pt x="292" y="110"/>
                  <a:pt x="294" y="112"/>
                  <a:pt x="294" y="114"/>
                </a:cubicBezTo>
                <a:lnTo>
                  <a:pt x="294" y="121"/>
                </a:lnTo>
                <a:close/>
                <a:moveTo>
                  <a:pt x="360" y="127"/>
                </a:moveTo>
                <a:cubicBezTo>
                  <a:pt x="360" y="127"/>
                  <a:pt x="360" y="127"/>
                  <a:pt x="360" y="127"/>
                </a:cubicBezTo>
                <a:cubicBezTo>
                  <a:pt x="343" y="127"/>
                  <a:pt x="328" y="122"/>
                  <a:pt x="322" y="115"/>
                </a:cubicBezTo>
                <a:cubicBezTo>
                  <a:pt x="320" y="112"/>
                  <a:pt x="321" y="109"/>
                  <a:pt x="325" y="109"/>
                </a:cubicBezTo>
                <a:cubicBezTo>
                  <a:pt x="331" y="108"/>
                  <a:pt x="348" y="108"/>
                  <a:pt x="356" y="102"/>
                </a:cubicBezTo>
                <a:cubicBezTo>
                  <a:pt x="370" y="106"/>
                  <a:pt x="380" y="112"/>
                  <a:pt x="388" y="121"/>
                </a:cubicBezTo>
                <a:cubicBezTo>
                  <a:pt x="382" y="125"/>
                  <a:pt x="371" y="127"/>
                  <a:pt x="360" y="127"/>
                </a:cubicBezTo>
                <a:close/>
                <a:moveTo>
                  <a:pt x="156" y="135"/>
                </a:moveTo>
                <a:cubicBezTo>
                  <a:pt x="153" y="135"/>
                  <a:pt x="150" y="130"/>
                  <a:pt x="150" y="124"/>
                </a:cubicBezTo>
                <a:cubicBezTo>
                  <a:pt x="150" y="117"/>
                  <a:pt x="153" y="112"/>
                  <a:pt x="156" y="112"/>
                </a:cubicBezTo>
                <a:cubicBezTo>
                  <a:pt x="160" y="112"/>
                  <a:pt x="163" y="117"/>
                  <a:pt x="163" y="124"/>
                </a:cubicBezTo>
                <a:cubicBezTo>
                  <a:pt x="163" y="130"/>
                  <a:pt x="160" y="135"/>
                  <a:pt x="156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张海山锐谐体" panose="02000000000000000000" pitchFamily="2" charset="-122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rgbClr val="1C1831">
                <a:lumMod val="95000"/>
                <a:lumOff val="5000"/>
                <a:alpha val="95000"/>
              </a:srgbClr>
            </a:gs>
            <a:gs pos="53000">
              <a:srgbClr val="1C1831">
                <a:lumMod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644989" y="274847"/>
            <a:ext cx="1146681" cy="1166998"/>
            <a:chOff x="3705491" y="1288620"/>
            <a:chExt cx="4403046" cy="4481061"/>
          </a:xfrm>
        </p:grpSpPr>
        <p:grpSp>
          <p:nvGrpSpPr>
            <p:cNvPr id="3" name="组合 2"/>
            <p:cNvGrpSpPr/>
            <p:nvPr/>
          </p:nvGrpSpPr>
          <p:grpSpPr>
            <a:xfrm>
              <a:off x="3705491" y="1288620"/>
              <a:ext cx="4403046" cy="4481061"/>
              <a:chOff x="5481310" y="266056"/>
              <a:chExt cx="1557412" cy="158500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481310" y="266056"/>
                <a:ext cx="1557412" cy="1585007"/>
                <a:chOff x="2497520" y="219311"/>
                <a:chExt cx="4045348" cy="404534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3169534" y="983865"/>
                  <a:ext cx="2540416" cy="2540415"/>
                </a:xfrm>
                <a:prstGeom prst="ellipse">
                  <a:avLst/>
                </a:prstGeom>
                <a:solidFill>
                  <a:srgbClr val="13A9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 rot="19835776">
                  <a:off x="2497520" y="1428867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C40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 rot="18406388">
                  <a:off x="2465244" y="1584760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FD4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" name="椭圆 5"/>
              <p:cNvSpPr/>
              <p:nvPr/>
            </p:nvSpPr>
            <p:spPr>
              <a:xfrm>
                <a:off x="5691977" y="1558796"/>
                <a:ext cx="172310" cy="175359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6655367" y="369917"/>
                <a:ext cx="112756" cy="114752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5603598" y="1154338"/>
                <a:ext cx="70814" cy="7206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6783673" y="798077"/>
                <a:ext cx="109926" cy="111871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5267556" y="1921604"/>
              <a:ext cx="923753" cy="3072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600">
                  <a:solidFill>
                    <a:srgbClr val="292542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2</a:t>
              </a:r>
              <a:endParaRPr lang="zh-CN" altLang="en-US" sz="4600">
                <a:solidFill>
                  <a:srgbClr val="292542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791670" y="323224"/>
            <a:ext cx="46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3200">
              <a:solidFill>
                <a:srgbClr val="13A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solidFill>
                  <a:srgbClr val="13A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>
              <a:solidFill>
                <a:srgbClr val="13A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0" name="图表 19"/>
          <p:cNvGraphicFramePr/>
          <p:nvPr/>
        </p:nvGraphicFramePr>
        <p:xfrm>
          <a:off x="2366173" y="1551103"/>
          <a:ext cx="7194070" cy="471115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5372350" y="3092064"/>
            <a:ext cx="1161388" cy="1164669"/>
            <a:chOff x="-2366948" y="1907954"/>
            <a:chExt cx="2172552" cy="2178689"/>
          </a:xfrm>
        </p:grpSpPr>
        <p:grpSp>
          <p:nvGrpSpPr>
            <p:cNvPr id="22" name="组合 21"/>
            <p:cNvGrpSpPr/>
            <p:nvPr/>
          </p:nvGrpSpPr>
          <p:grpSpPr>
            <a:xfrm>
              <a:off x="-2366948" y="1907954"/>
              <a:ext cx="2172552" cy="2178689"/>
              <a:chOff x="3334636" y="2567988"/>
              <a:chExt cx="2924565" cy="2881767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4060824" y="3311529"/>
                <a:ext cx="1473199" cy="1473202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4806950" y="3311529"/>
                <a:ext cx="736600" cy="1455739"/>
              </a:xfrm>
              <a:custGeom>
                <a:gdLst>
                  <a:gd name="connsiteX0" fmla="*/ 0 w 736600"/>
                  <a:gd name="connsiteY0" fmla="*/ 0 h 1447433"/>
                  <a:gd name="connsiteX1" fmla="*/ 736600 w 736600"/>
                  <a:gd name="connsiteY1" fmla="*/ 736600 h 1447433"/>
                  <a:gd name="connsiteX2" fmla="*/ 286718 w 736600"/>
                  <a:gd name="connsiteY2" fmla="*/ 1415314 h 1447433"/>
                  <a:gd name="connsiteX3" fmla="*/ 183248 w 736600"/>
                  <a:gd name="connsiteY3" fmla="*/ 1447433 h 1447433"/>
                  <a:gd name="connsiteX4" fmla="*/ 247453 w 736600"/>
                  <a:gd name="connsiteY4" fmla="*/ 876437 h 1447433"/>
                  <a:gd name="connsiteX5" fmla="*/ 0 w 736600"/>
                  <a:gd name="connsiteY5" fmla="*/ 848613 h 144743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600" h="1447433">
                    <a:moveTo>
                      <a:pt x="0" y="0"/>
                    </a:moveTo>
                    <a:cubicBezTo>
                      <a:pt x="406813" y="0"/>
                      <a:pt x="736600" y="329787"/>
                      <a:pt x="736600" y="736600"/>
                    </a:cubicBezTo>
                    <a:cubicBezTo>
                      <a:pt x="736600" y="1041710"/>
                      <a:pt x="551095" y="1303493"/>
                      <a:pt x="286718" y="1415314"/>
                    </a:cubicBezTo>
                    <a:lnTo>
                      <a:pt x="183248" y="1447433"/>
                    </a:lnTo>
                    <a:lnTo>
                      <a:pt x="247453" y="876437"/>
                    </a:lnTo>
                    <a:lnTo>
                      <a:pt x="0" y="848613"/>
                    </a:lnTo>
                    <a:close/>
                  </a:path>
                </a:pathLst>
              </a:cu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5152389" y="3776509"/>
                <a:ext cx="212090" cy="212090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4282757" y="3768412"/>
                <a:ext cx="212090" cy="212090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4360068" y="3951308"/>
                <a:ext cx="908526" cy="473060"/>
              </a:xfrm>
              <a:custGeom>
                <a:gdLst>
                  <a:gd name="connsiteX0" fmla="*/ 1425 w 682942"/>
                  <a:gd name="connsiteY0" fmla="*/ 0 h 355600"/>
                  <a:gd name="connsiteX1" fmla="*/ 6938 w 682942"/>
                  <a:gd name="connsiteY1" fmla="*/ 54690 h 355600"/>
                  <a:gd name="connsiteX2" fmla="*/ 341471 w 682942"/>
                  <a:gd name="connsiteY2" fmla="*/ 327342 h 355600"/>
                  <a:gd name="connsiteX3" fmla="*/ 676005 w 682942"/>
                  <a:gd name="connsiteY3" fmla="*/ 54690 h 355600"/>
                  <a:gd name="connsiteX4" fmla="*/ 681518 w 682942"/>
                  <a:gd name="connsiteY4" fmla="*/ 0 h 355600"/>
                  <a:gd name="connsiteX5" fmla="*/ 682942 w 682942"/>
                  <a:gd name="connsiteY5" fmla="*/ 14129 h 355600"/>
                  <a:gd name="connsiteX6" fmla="*/ 341471 w 682942"/>
                  <a:gd name="connsiteY6" fmla="*/ 355600 h 355600"/>
                  <a:gd name="connsiteX7" fmla="*/ 0 w 682942"/>
                  <a:gd name="connsiteY7" fmla="*/ 14129 h 3556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2942" h="355600">
                    <a:moveTo>
                      <a:pt x="1425" y="0"/>
                    </a:moveTo>
                    <a:lnTo>
                      <a:pt x="6938" y="54690"/>
                    </a:lnTo>
                    <a:cubicBezTo>
                      <a:pt x="38779" y="210292"/>
                      <a:pt x="176456" y="327342"/>
                      <a:pt x="341471" y="327342"/>
                    </a:cubicBezTo>
                    <a:cubicBezTo>
                      <a:pt x="506487" y="327342"/>
                      <a:pt x="644164" y="210292"/>
                      <a:pt x="676005" y="54690"/>
                    </a:cubicBezTo>
                    <a:lnTo>
                      <a:pt x="681518" y="0"/>
                    </a:lnTo>
                    <a:lnTo>
                      <a:pt x="682942" y="14129"/>
                    </a:lnTo>
                    <a:cubicBezTo>
                      <a:pt x="682942" y="202718"/>
                      <a:pt x="530060" y="355600"/>
                      <a:pt x="341471" y="355600"/>
                    </a:cubicBezTo>
                    <a:cubicBezTo>
                      <a:pt x="152882" y="355600"/>
                      <a:pt x="0" y="202718"/>
                      <a:pt x="0" y="14129"/>
                    </a:cubicBezTo>
                    <a:close/>
                  </a:path>
                </a:pathLst>
              </a:custGeom>
              <a:solidFill>
                <a:srgbClr val="081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3947914" y="3148613"/>
                <a:ext cx="1728985" cy="1728987"/>
              </a:xfrm>
              <a:custGeom>
                <a:gdLst>
                  <a:gd name="connsiteX0" fmla="*/ 593648 w 1190626"/>
                  <a:gd name="connsiteY0" fmla="*/ 45241 h 1190626"/>
                  <a:gd name="connsiteX1" fmla="*/ 30481 w 1190626"/>
                  <a:gd name="connsiteY1" fmla="*/ 608408 h 1190626"/>
                  <a:gd name="connsiteX2" fmla="*/ 593648 w 1190626"/>
                  <a:gd name="connsiteY2" fmla="*/ 1171575 h 1190626"/>
                  <a:gd name="connsiteX3" fmla="*/ 1156815 w 1190626"/>
                  <a:gd name="connsiteY3" fmla="*/ 608408 h 1190626"/>
                  <a:gd name="connsiteX4" fmla="*/ 593648 w 1190626"/>
                  <a:gd name="connsiteY4" fmla="*/ 45241 h 1190626"/>
                  <a:gd name="connsiteX5" fmla="*/ 595313 w 1190626"/>
                  <a:gd name="connsiteY5" fmla="*/ 0 h 1190626"/>
                  <a:gd name="connsiteX6" fmla="*/ 1190626 w 1190626"/>
                  <a:gd name="connsiteY6" fmla="*/ 595313 h 1190626"/>
                  <a:gd name="connsiteX7" fmla="*/ 595313 w 1190626"/>
                  <a:gd name="connsiteY7" fmla="*/ 1190626 h 1190626"/>
                  <a:gd name="connsiteX8" fmla="*/ 0 w 1190626"/>
                  <a:gd name="connsiteY8" fmla="*/ 595313 h 1190626"/>
                  <a:gd name="connsiteX9" fmla="*/ 595313 w 1190626"/>
                  <a:gd name="connsiteY9" fmla="*/ 0 h 119062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0626" h="1190626">
                    <a:moveTo>
                      <a:pt x="593648" y="45241"/>
                    </a:moveTo>
                    <a:cubicBezTo>
                      <a:pt x="282619" y="45241"/>
                      <a:pt x="30481" y="297379"/>
                      <a:pt x="30481" y="608408"/>
                    </a:cubicBezTo>
                    <a:cubicBezTo>
                      <a:pt x="30481" y="919437"/>
                      <a:pt x="282619" y="1171575"/>
                      <a:pt x="593648" y="1171575"/>
                    </a:cubicBezTo>
                    <a:cubicBezTo>
                      <a:pt x="904677" y="1171575"/>
                      <a:pt x="1156815" y="919437"/>
                      <a:pt x="1156815" y="608408"/>
                    </a:cubicBezTo>
                    <a:cubicBezTo>
                      <a:pt x="1156815" y="297379"/>
                      <a:pt x="904677" y="45241"/>
                      <a:pt x="593648" y="45241"/>
                    </a:cubicBezTo>
                    <a:close/>
                    <a:moveTo>
                      <a:pt x="595313" y="0"/>
                    </a:moveTo>
                    <a:cubicBezTo>
                      <a:pt x="924095" y="0"/>
                      <a:pt x="1190626" y="266531"/>
                      <a:pt x="1190626" y="595313"/>
                    </a:cubicBezTo>
                    <a:cubicBezTo>
                      <a:pt x="1190626" y="924095"/>
                      <a:pt x="924095" y="1190626"/>
                      <a:pt x="595313" y="1190626"/>
                    </a:cubicBezTo>
                    <a:cubicBezTo>
                      <a:pt x="266531" y="1190626"/>
                      <a:pt x="0" y="924095"/>
                      <a:pt x="0" y="595313"/>
                    </a:cubicBezTo>
                    <a:cubicBezTo>
                      <a:pt x="0" y="266531"/>
                      <a:pt x="266531" y="0"/>
                      <a:pt x="595313" y="0"/>
                    </a:cubicBezTo>
                    <a:close/>
                  </a:path>
                </a:pathLst>
              </a:cu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4638591" y="2567988"/>
                <a:ext cx="336718" cy="454135"/>
                <a:chOff x="5326541" y="2078721"/>
                <a:chExt cx="336718" cy="454135"/>
              </a:xfrm>
            </p:grpSpPr>
            <p:sp>
              <p:nvSpPr>
                <p:cNvPr id="59" name="等腰三角形 58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任意多边形 59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 rot="2052927">
                <a:off x="5328914" y="2763898"/>
                <a:ext cx="336718" cy="454135"/>
                <a:chOff x="5326541" y="2078721"/>
                <a:chExt cx="336718" cy="454135"/>
              </a:xfrm>
            </p:grpSpPr>
            <p:sp>
              <p:nvSpPr>
                <p:cNvPr id="57" name="等腰三角形 56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任意多边形 57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 rot="3985131">
                <a:off x="5786260" y="3288079"/>
                <a:ext cx="336718" cy="454135"/>
                <a:chOff x="5326541" y="2078721"/>
                <a:chExt cx="336718" cy="454135"/>
              </a:xfrm>
            </p:grpSpPr>
            <p:sp>
              <p:nvSpPr>
                <p:cNvPr id="55" name="等腰三角形 54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任意多边形 55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 rot="6397501">
                <a:off x="5863775" y="4136313"/>
                <a:ext cx="336718" cy="454135"/>
                <a:chOff x="5326541" y="2078721"/>
                <a:chExt cx="336718" cy="454135"/>
              </a:xfrm>
            </p:grpSpPr>
            <p:sp>
              <p:nvSpPr>
                <p:cNvPr id="53" name="等腰三角形 52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任意多边形 53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 rot="8707368">
                <a:off x="5329970" y="4830711"/>
                <a:ext cx="336718" cy="454135"/>
                <a:chOff x="5326541" y="2078721"/>
                <a:chExt cx="336718" cy="454135"/>
              </a:xfrm>
            </p:grpSpPr>
            <p:sp>
              <p:nvSpPr>
                <p:cNvPr id="51" name="等腰三角形 50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任意多边形 51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 rot="11567612">
                <a:off x="4376940" y="4995620"/>
                <a:ext cx="336718" cy="454135"/>
                <a:chOff x="5326541" y="2078721"/>
                <a:chExt cx="336718" cy="454135"/>
              </a:xfrm>
            </p:grpSpPr>
            <p:sp>
              <p:nvSpPr>
                <p:cNvPr id="49" name="等腰三角形 48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任意多边形 49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 rot="13353131">
                <a:off x="3700476" y="4628722"/>
                <a:ext cx="336718" cy="454135"/>
                <a:chOff x="5326541" y="2078721"/>
                <a:chExt cx="336718" cy="454135"/>
              </a:xfrm>
            </p:grpSpPr>
            <p:sp>
              <p:nvSpPr>
                <p:cNvPr id="47" name="等腰三角形 46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任意多边形 47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 rot="15842082">
                <a:off x="3393345" y="3905246"/>
                <a:ext cx="336718" cy="454135"/>
                <a:chOff x="5326541" y="2078721"/>
                <a:chExt cx="336718" cy="454135"/>
              </a:xfrm>
            </p:grpSpPr>
            <p:sp>
              <p:nvSpPr>
                <p:cNvPr id="45" name="等腰三角形 44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任意多边形 45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 rot="19652352">
                <a:off x="3996359" y="2715509"/>
                <a:ext cx="336718" cy="454135"/>
                <a:chOff x="5326541" y="2078721"/>
                <a:chExt cx="336718" cy="454135"/>
              </a:xfrm>
            </p:grpSpPr>
            <p:sp>
              <p:nvSpPr>
                <p:cNvPr id="43" name="等腰三角形 42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任意多边形 43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 rot="17826870">
                <a:off x="3516269" y="3190919"/>
                <a:ext cx="336718" cy="454135"/>
                <a:chOff x="5326541" y="2078721"/>
                <a:chExt cx="336718" cy="454135"/>
              </a:xfrm>
            </p:grpSpPr>
            <p:sp>
              <p:nvSpPr>
                <p:cNvPr id="41" name="等腰三角形 40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1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3" name="任意多边形 22"/>
            <p:cNvSpPr/>
            <p:nvPr/>
          </p:nvSpPr>
          <p:spPr>
            <a:xfrm>
              <a:off x="-1448478" y="2871037"/>
              <a:ext cx="135285" cy="72250"/>
            </a:xfrm>
            <a:custGeom>
              <a:gdLst>
                <a:gd name="connsiteX0" fmla="*/ 7634 w 943228"/>
                <a:gd name="connsiteY0" fmla="*/ 0 h 547343"/>
                <a:gd name="connsiteX1" fmla="*/ 9582 w 943228"/>
                <a:gd name="connsiteY1" fmla="*/ 19318 h 547343"/>
                <a:gd name="connsiteX2" fmla="*/ 471614 w 943228"/>
                <a:gd name="connsiteY2" fmla="*/ 395885 h 547343"/>
                <a:gd name="connsiteX3" fmla="*/ 933647 w 943228"/>
                <a:gd name="connsiteY3" fmla="*/ 19318 h 547343"/>
                <a:gd name="connsiteX4" fmla="*/ 935594 w 943228"/>
                <a:gd name="connsiteY4" fmla="*/ 0 h 547343"/>
                <a:gd name="connsiteX5" fmla="*/ 943228 w 943228"/>
                <a:gd name="connsiteY5" fmla="*/ 75729 h 547343"/>
                <a:gd name="connsiteX6" fmla="*/ 471614 w 943228"/>
                <a:gd name="connsiteY6" fmla="*/ 547343 h 547343"/>
                <a:gd name="connsiteX7" fmla="*/ 0 w 943228"/>
                <a:gd name="connsiteY7" fmla="*/ 75729 h 5473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3228" h="547343">
                  <a:moveTo>
                    <a:pt x="7634" y="0"/>
                  </a:moveTo>
                  <a:lnTo>
                    <a:pt x="9582" y="19318"/>
                  </a:lnTo>
                  <a:cubicBezTo>
                    <a:pt x="53558" y="234224"/>
                    <a:pt x="243707" y="395885"/>
                    <a:pt x="471614" y="395885"/>
                  </a:cubicBezTo>
                  <a:cubicBezTo>
                    <a:pt x="699521" y="395885"/>
                    <a:pt x="889670" y="234224"/>
                    <a:pt x="933647" y="19318"/>
                  </a:cubicBezTo>
                  <a:lnTo>
                    <a:pt x="935594" y="0"/>
                  </a:lnTo>
                  <a:lnTo>
                    <a:pt x="943228" y="75729"/>
                  </a:lnTo>
                  <a:cubicBezTo>
                    <a:pt x="943228" y="336194"/>
                    <a:pt x="732079" y="547343"/>
                    <a:pt x="471614" y="547343"/>
                  </a:cubicBezTo>
                  <a:cubicBezTo>
                    <a:pt x="211149" y="547343"/>
                    <a:pt x="0" y="336194"/>
                    <a:pt x="0" y="757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-1223889" y="2871037"/>
              <a:ext cx="135285" cy="72250"/>
            </a:xfrm>
            <a:custGeom>
              <a:gdLst>
                <a:gd name="connsiteX0" fmla="*/ 7634 w 943228"/>
                <a:gd name="connsiteY0" fmla="*/ 0 h 547343"/>
                <a:gd name="connsiteX1" fmla="*/ 9582 w 943228"/>
                <a:gd name="connsiteY1" fmla="*/ 19318 h 547343"/>
                <a:gd name="connsiteX2" fmla="*/ 471614 w 943228"/>
                <a:gd name="connsiteY2" fmla="*/ 395885 h 547343"/>
                <a:gd name="connsiteX3" fmla="*/ 933647 w 943228"/>
                <a:gd name="connsiteY3" fmla="*/ 19318 h 547343"/>
                <a:gd name="connsiteX4" fmla="*/ 935594 w 943228"/>
                <a:gd name="connsiteY4" fmla="*/ 0 h 547343"/>
                <a:gd name="connsiteX5" fmla="*/ 943228 w 943228"/>
                <a:gd name="connsiteY5" fmla="*/ 75729 h 547343"/>
                <a:gd name="connsiteX6" fmla="*/ 471614 w 943228"/>
                <a:gd name="connsiteY6" fmla="*/ 547343 h 547343"/>
                <a:gd name="connsiteX7" fmla="*/ 0 w 943228"/>
                <a:gd name="connsiteY7" fmla="*/ 75729 h 5473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3228" h="547343">
                  <a:moveTo>
                    <a:pt x="7634" y="0"/>
                  </a:moveTo>
                  <a:lnTo>
                    <a:pt x="9582" y="19318"/>
                  </a:lnTo>
                  <a:cubicBezTo>
                    <a:pt x="53558" y="234224"/>
                    <a:pt x="243707" y="395885"/>
                    <a:pt x="471614" y="395885"/>
                  </a:cubicBezTo>
                  <a:cubicBezTo>
                    <a:pt x="699521" y="395885"/>
                    <a:pt x="889670" y="234224"/>
                    <a:pt x="933647" y="19318"/>
                  </a:cubicBezTo>
                  <a:lnTo>
                    <a:pt x="935594" y="0"/>
                  </a:lnTo>
                  <a:lnTo>
                    <a:pt x="943228" y="75729"/>
                  </a:lnTo>
                  <a:cubicBezTo>
                    <a:pt x="943228" y="336194"/>
                    <a:pt x="732079" y="547343"/>
                    <a:pt x="471614" y="547343"/>
                  </a:cubicBezTo>
                  <a:cubicBezTo>
                    <a:pt x="211149" y="547343"/>
                    <a:pt x="0" y="336194"/>
                    <a:pt x="0" y="757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377001" y="1768890"/>
            <a:ext cx="794621" cy="807055"/>
            <a:chOff x="2879586" y="1500642"/>
            <a:chExt cx="3088202" cy="3136530"/>
          </a:xfrm>
        </p:grpSpPr>
        <p:sp>
          <p:nvSpPr>
            <p:cNvPr id="62" name="椭圆 61"/>
            <p:cNvSpPr/>
            <p:nvPr/>
          </p:nvSpPr>
          <p:spPr>
            <a:xfrm>
              <a:off x="2879586" y="1551072"/>
              <a:ext cx="3086100" cy="3086100"/>
            </a:xfrm>
            <a:prstGeom prst="ellipse">
              <a:avLst/>
            </a:prstGeom>
            <a:solidFill>
              <a:srgbClr val="E93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4500382" y="2725705"/>
              <a:ext cx="1467406" cy="1041713"/>
            </a:xfrm>
            <a:custGeom>
              <a:gdLst>
                <a:gd name="connsiteX0" fmla="*/ 891540 w 1467406"/>
                <a:gd name="connsiteY0" fmla="*/ 0 h 1041713"/>
                <a:gd name="connsiteX1" fmla="*/ 1154430 w 1467406"/>
                <a:gd name="connsiteY1" fmla="*/ 274320 h 1041713"/>
                <a:gd name="connsiteX2" fmla="*/ 1467406 w 1467406"/>
                <a:gd name="connsiteY2" fmla="*/ 420819 h 1041713"/>
                <a:gd name="connsiteX3" fmla="*/ 1463886 w 1467406"/>
                <a:gd name="connsiteY3" fmla="*/ 490537 h 1041713"/>
                <a:gd name="connsiteX4" fmla="*/ 1330528 w 1467406"/>
                <a:gd name="connsiteY4" fmla="*/ 1011822 h 1041713"/>
                <a:gd name="connsiteX5" fmla="*/ 1316128 w 1467406"/>
                <a:gd name="connsiteY5" fmla="*/ 1041713 h 1041713"/>
                <a:gd name="connsiteX6" fmla="*/ 342900 w 1467406"/>
                <a:gd name="connsiteY6" fmla="*/ 617220 h 1041713"/>
                <a:gd name="connsiteX7" fmla="*/ 0 w 1467406"/>
                <a:gd name="connsiteY7" fmla="*/ 468630 h 1041713"/>
                <a:gd name="connsiteX8" fmla="*/ 182880 w 1467406"/>
                <a:gd name="connsiteY8" fmla="*/ 160020 h 1041713"/>
                <a:gd name="connsiteX9" fmla="*/ 674370 w 1467406"/>
                <a:gd name="connsiteY9" fmla="*/ 262890 h 10417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7406" h="1041713">
                  <a:moveTo>
                    <a:pt x="891540" y="0"/>
                  </a:moveTo>
                  <a:lnTo>
                    <a:pt x="1154430" y="274320"/>
                  </a:lnTo>
                  <a:lnTo>
                    <a:pt x="1467406" y="420819"/>
                  </a:lnTo>
                  <a:lnTo>
                    <a:pt x="1463886" y="490537"/>
                  </a:lnTo>
                  <a:cubicBezTo>
                    <a:pt x="1445283" y="673715"/>
                    <a:pt x="1399461" y="848846"/>
                    <a:pt x="1330528" y="1011822"/>
                  </a:cubicBezTo>
                  <a:lnTo>
                    <a:pt x="1316128" y="1041713"/>
                  </a:lnTo>
                  <a:lnTo>
                    <a:pt x="342900" y="617220"/>
                  </a:lnTo>
                  <a:lnTo>
                    <a:pt x="0" y="468630"/>
                  </a:lnTo>
                  <a:lnTo>
                    <a:pt x="182880" y="160020"/>
                  </a:lnTo>
                  <a:lnTo>
                    <a:pt x="674370" y="262890"/>
                  </a:lnTo>
                  <a:close/>
                </a:path>
              </a:pathLst>
            </a:custGeom>
            <a:solidFill>
              <a:srgbClr val="9F2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21193452">
              <a:off x="4369637" y="1500642"/>
              <a:ext cx="782125" cy="1119857"/>
            </a:xfrm>
            <a:custGeom>
              <a:gdLst>
                <a:gd name="connsiteX0" fmla="*/ 171272 w 782125"/>
                <a:gd name="connsiteY0" fmla="*/ 10574 h 1119857"/>
                <a:gd name="connsiteX1" fmla="*/ 640570 w 782125"/>
                <a:gd name="connsiteY1" fmla="*/ 178784 h 1119857"/>
                <a:gd name="connsiteX2" fmla="*/ 782125 w 782125"/>
                <a:gd name="connsiteY2" fmla="*/ 274324 h 1119857"/>
                <a:gd name="connsiteX3" fmla="*/ 445770 w 782125"/>
                <a:gd name="connsiteY3" fmla="*/ 456917 h 1119857"/>
                <a:gd name="connsiteX4" fmla="*/ 548640 w 782125"/>
                <a:gd name="connsiteY4" fmla="*/ 754097 h 1119857"/>
                <a:gd name="connsiteX5" fmla="*/ 445770 w 782125"/>
                <a:gd name="connsiteY5" fmla="*/ 1119857 h 1119857"/>
                <a:gd name="connsiteX6" fmla="*/ 0 w 782125"/>
                <a:gd name="connsiteY6" fmla="*/ 719807 h 1119857"/>
                <a:gd name="connsiteX7" fmla="*/ 21812 w 782125"/>
                <a:gd name="connsiteY7" fmla="*/ 0 h 11198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2125" h="1119857">
                  <a:moveTo>
                    <a:pt x="171272" y="10574"/>
                  </a:moveTo>
                  <a:cubicBezTo>
                    <a:pt x="336182" y="34039"/>
                    <a:pt x="493847" y="91836"/>
                    <a:pt x="640570" y="178784"/>
                  </a:cubicBezTo>
                  <a:lnTo>
                    <a:pt x="782125" y="274324"/>
                  </a:lnTo>
                  <a:lnTo>
                    <a:pt x="445770" y="456917"/>
                  </a:lnTo>
                  <a:lnTo>
                    <a:pt x="548640" y="754097"/>
                  </a:lnTo>
                  <a:lnTo>
                    <a:pt x="445770" y="1119857"/>
                  </a:lnTo>
                  <a:lnTo>
                    <a:pt x="0" y="719807"/>
                  </a:lnTo>
                  <a:lnTo>
                    <a:pt x="21812" y="0"/>
                  </a:lnTo>
                  <a:close/>
                </a:path>
              </a:pathLst>
            </a:custGeom>
            <a:solidFill>
              <a:srgbClr val="9F2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2972223" y="2039833"/>
              <a:ext cx="1065748" cy="1116117"/>
            </a:xfrm>
            <a:custGeom>
              <a:gdLst>
                <a:gd name="connsiteX0" fmla="*/ 317938 w 1065748"/>
                <a:gd name="connsiteY0" fmla="*/ 0 h 1116117"/>
                <a:gd name="connsiteX1" fmla="*/ 951448 w 1065748"/>
                <a:gd name="connsiteY1" fmla="*/ 270297 h 1116117"/>
                <a:gd name="connsiteX2" fmla="*/ 1065748 w 1065748"/>
                <a:gd name="connsiteY2" fmla="*/ 658917 h 1116117"/>
                <a:gd name="connsiteX3" fmla="*/ 985738 w 1065748"/>
                <a:gd name="connsiteY3" fmla="*/ 921807 h 1116117"/>
                <a:gd name="connsiteX4" fmla="*/ 665698 w 1065748"/>
                <a:gd name="connsiteY4" fmla="*/ 1116117 h 1116117"/>
                <a:gd name="connsiteX5" fmla="*/ 0 w 1065748"/>
                <a:gd name="connsiteY5" fmla="*/ 520492 h 1116117"/>
                <a:gd name="connsiteX6" fmla="*/ 18985 w 1065748"/>
                <a:gd name="connsiteY6" fmla="*/ 468620 h 1116117"/>
                <a:gd name="connsiteX7" fmla="*/ 273920 w 1065748"/>
                <a:gd name="connsiteY7" fmla="*/ 48431 h 11161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5748" h="1116117">
                  <a:moveTo>
                    <a:pt x="317938" y="0"/>
                  </a:moveTo>
                  <a:lnTo>
                    <a:pt x="951448" y="270297"/>
                  </a:lnTo>
                  <a:lnTo>
                    <a:pt x="1065748" y="658917"/>
                  </a:lnTo>
                  <a:lnTo>
                    <a:pt x="985738" y="921807"/>
                  </a:lnTo>
                  <a:lnTo>
                    <a:pt x="665698" y="1116117"/>
                  </a:lnTo>
                  <a:lnTo>
                    <a:pt x="0" y="520492"/>
                  </a:lnTo>
                  <a:lnTo>
                    <a:pt x="18985" y="468620"/>
                  </a:lnTo>
                  <a:cubicBezTo>
                    <a:pt x="83588" y="315882"/>
                    <a:pt x="169849" y="174536"/>
                    <a:pt x="273920" y="48431"/>
                  </a:cubicBezTo>
                  <a:close/>
                </a:path>
              </a:pathLst>
            </a:custGeom>
            <a:solidFill>
              <a:srgbClr val="9F2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3091252" y="3146549"/>
              <a:ext cx="1705852" cy="1487644"/>
            </a:xfrm>
            <a:custGeom>
              <a:gdLst>
                <a:gd name="connsiteX0" fmla="*/ 1105078 w 1705852"/>
                <a:gd name="connsiteY0" fmla="*/ 0 h 1487644"/>
                <a:gd name="connsiteX1" fmla="*/ 1688008 w 1705852"/>
                <a:gd name="connsiteY1" fmla="*/ 720090 h 1487644"/>
                <a:gd name="connsiteX2" fmla="*/ 1207948 w 1705852"/>
                <a:gd name="connsiteY2" fmla="*/ 1017270 h 1487644"/>
                <a:gd name="connsiteX3" fmla="*/ 1705852 w 1705852"/>
                <a:gd name="connsiteY3" fmla="*/ 1456597 h 1487644"/>
                <a:gd name="connsiteX4" fmla="*/ 1704310 w 1705852"/>
                <a:gd name="connsiteY4" fmla="*/ 1457031 h 1487644"/>
                <a:gd name="connsiteX5" fmla="*/ 1690990 w 1705852"/>
                <a:gd name="connsiteY5" fmla="*/ 1443878 h 1487644"/>
                <a:gd name="connsiteX6" fmla="*/ 1671587 w 1705852"/>
                <a:gd name="connsiteY6" fmla="*/ 1449461 h 1487644"/>
                <a:gd name="connsiteX7" fmla="*/ 1333142 w 1705852"/>
                <a:gd name="connsiteY7" fmla="*/ 1487644 h 1487644"/>
                <a:gd name="connsiteX8" fmla="*/ 63315 w 1705852"/>
                <a:gd name="connsiteY8" fmla="*/ 838166 h 1487644"/>
                <a:gd name="connsiteX9" fmla="*/ 0 w 1705852"/>
                <a:gd name="connsiteY9" fmla="*/ 745733 h 1487644"/>
                <a:gd name="connsiteX10" fmla="*/ 602158 w 1705852"/>
                <a:gd name="connsiteY10" fmla="*/ 354330 h 1487644"/>
                <a:gd name="connsiteX11" fmla="*/ 876478 w 1705852"/>
                <a:gd name="connsiteY11" fmla="*/ 640080 h 1487644"/>
                <a:gd name="connsiteX12" fmla="*/ 1002208 w 1705852"/>
                <a:gd name="connsiteY12" fmla="*/ 480060 h 1487644"/>
                <a:gd name="connsiteX13" fmla="*/ 842188 w 1705852"/>
                <a:gd name="connsiteY13" fmla="*/ 251460 h 14876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5852" h="1487644">
                  <a:moveTo>
                    <a:pt x="1105078" y="0"/>
                  </a:moveTo>
                  <a:lnTo>
                    <a:pt x="1688008" y="720090"/>
                  </a:lnTo>
                  <a:lnTo>
                    <a:pt x="1207948" y="1017270"/>
                  </a:lnTo>
                  <a:lnTo>
                    <a:pt x="1705852" y="1456597"/>
                  </a:lnTo>
                  <a:lnTo>
                    <a:pt x="1704310" y="1457031"/>
                  </a:lnTo>
                  <a:lnTo>
                    <a:pt x="1690990" y="1443878"/>
                  </a:lnTo>
                  <a:lnTo>
                    <a:pt x="1671587" y="1449461"/>
                  </a:lnTo>
                  <a:cubicBezTo>
                    <a:pt x="1562267" y="1474497"/>
                    <a:pt x="1449076" y="1487644"/>
                    <a:pt x="1333142" y="1487644"/>
                  </a:cubicBezTo>
                  <a:cubicBezTo>
                    <a:pt x="825930" y="1487644"/>
                    <a:pt x="371238" y="1235992"/>
                    <a:pt x="63315" y="838166"/>
                  </a:cubicBezTo>
                  <a:lnTo>
                    <a:pt x="0" y="745733"/>
                  </a:lnTo>
                  <a:lnTo>
                    <a:pt x="602158" y="354330"/>
                  </a:lnTo>
                  <a:lnTo>
                    <a:pt x="876478" y="640080"/>
                  </a:lnTo>
                  <a:lnTo>
                    <a:pt x="1002208" y="480060"/>
                  </a:lnTo>
                  <a:lnTo>
                    <a:pt x="842188" y="251460"/>
                  </a:lnTo>
                  <a:close/>
                </a:path>
              </a:pathLst>
            </a:custGeom>
            <a:solidFill>
              <a:srgbClr val="9F2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33461" y="4186061"/>
            <a:ext cx="871787" cy="854835"/>
            <a:chOff x="3624574" y="930011"/>
            <a:chExt cx="2865126" cy="2864305"/>
          </a:xfrm>
        </p:grpSpPr>
        <p:sp>
          <p:nvSpPr>
            <p:cNvPr id="68" name="椭圆 67"/>
            <p:cNvSpPr/>
            <p:nvPr/>
          </p:nvSpPr>
          <p:spPr>
            <a:xfrm>
              <a:off x="3624574" y="930011"/>
              <a:ext cx="2864305" cy="2864305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同侧圆角矩形 241"/>
            <p:cNvSpPr/>
            <p:nvPr/>
          </p:nvSpPr>
          <p:spPr>
            <a:xfrm rot="5400000">
              <a:off x="4526902" y="595342"/>
              <a:ext cx="357189" cy="1500131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3625850" y="1717778"/>
              <a:ext cx="2863850" cy="1444522"/>
            </a:xfrm>
            <a:custGeom>
              <a:gdLst>
                <a:gd name="connsiteX0" fmla="*/ 190500 w 2781300"/>
                <a:gd name="connsiteY0" fmla="*/ 381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90500 w 2781300"/>
                <a:gd name="connsiteY19" fmla="*/ 38100 h 1409700"/>
                <a:gd name="connsiteX0-1" fmla="*/ 101600 w 2781300"/>
                <a:gd name="connsiteY0-2" fmla="*/ 25400 h 1409700"/>
                <a:gd name="connsiteX1-3" fmla="*/ 1562100 w 2781300"/>
                <a:gd name="connsiteY1-4" fmla="*/ 76200 h 1409700"/>
                <a:gd name="connsiteX2-5" fmla="*/ 1562100 w 2781300"/>
                <a:gd name="connsiteY2-6" fmla="*/ 76200 h 1409700"/>
                <a:gd name="connsiteX3-7" fmla="*/ 1447800 w 2781300"/>
                <a:gd name="connsiteY3-8" fmla="*/ 266700 h 1409700"/>
                <a:gd name="connsiteX4-9" fmla="*/ 647700 w 2781300"/>
                <a:gd name="connsiteY4-10" fmla="*/ 266700 h 1409700"/>
                <a:gd name="connsiteX5-11" fmla="*/ 647700 w 2781300"/>
                <a:gd name="connsiteY5-12" fmla="*/ 457200 h 1409700"/>
                <a:gd name="connsiteX6-13" fmla="*/ 2324100 w 2781300"/>
                <a:gd name="connsiteY6-14" fmla="*/ 419100 h 1409700"/>
                <a:gd name="connsiteX7-15" fmla="*/ 2171700 w 2781300"/>
                <a:gd name="connsiteY7-16" fmla="*/ 38100 h 1409700"/>
                <a:gd name="connsiteX8-17" fmla="*/ 2705100 w 2781300"/>
                <a:gd name="connsiteY8-18" fmla="*/ 0 h 1409700"/>
                <a:gd name="connsiteX9-19" fmla="*/ 2781300 w 2781300"/>
                <a:gd name="connsiteY9-20" fmla="*/ 342900 h 1409700"/>
                <a:gd name="connsiteX10-21" fmla="*/ 2705100 w 2781300"/>
                <a:gd name="connsiteY10-22" fmla="*/ 723900 h 1409700"/>
                <a:gd name="connsiteX11-23" fmla="*/ 2705100 w 2781300"/>
                <a:gd name="connsiteY11-24" fmla="*/ 952500 h 1409700"/>
                <a:gd name="connsiteX12-25" fmla="*/ 800100 w 2781300"/>
                <a:gd name="connsiteY12-26" fmla="*/ 952500 h 1409700"/>
                <a:gd name="connsiteX13-27" fmla="*/ 800100 w 2781300"/>
                <a:gd name="connsiteY13-28" fmla="*/ 1181100 h 1409700"/>
                <a:gd name="connsiteX14-29" fmla="*/ 1905000 w 2781300"/>
                <a:gd name="connsiteY14-30" fmla="*/ 1181100 h 1409700"/>
                <a:gd name="connsiteX15-31" fmla="*/ 1866900 w 2781300"/>
                <a:gd name="connsiteY15-32" fmla="*/ 1409700 h 1409700"/>
                <a:gd name="connsiteX16-33" fmla="*/ 266700 w 2781300"/>
                <a:gd name="connsiteY16-34" fmla="*/ 1333500 h 1409700"/>
                <a:gd name="connsiteX17-35" fmla="*/ 114300 w 2781300"/>
                <a:gd name="connsiteY17-36" fmla="*/ 914400 h 1409700"/>
                <a:gd name="connsiteX18-37" fmla="*/ 0 w 2781300"/>
                <a:gd name="connsiteY18-38" fmla="*/ 647700 h 1409700"/>
                <a:gd name="connsiteX19-39" fmla="*/ 101600 w 2781300"/>
                <a:gd name="connsiteY19-40" fmla="*/ 25400 h 1409700"/>
                <a:gd name="connsiteX0-41" fmla="*/ 101600 w 2781300"/>
                <a:gd name="connsiteY0-42" fmla="*/ 25400 h 1409700"/>
                <a:gd name="connsiteX1-43" fmla="*/ 1562100 w 2781300"/>
                <a:gd name="connsiteY1-44" fmla="*/ 76200 h 1409700"/>
                <a:gd name="connsiteX2-45" fmla="*/ 1562100 w 2781300"/>
                <a:gd name="connsiteY2-46" fmla="*/ 76200 h 1409700"/>
                <a:gd name="connsiteX3-47" fmla="*/ 1447800 w 2781300"/>
                <a:gd name="connsiteY3-48" fmla="*/ 266700 h 1409700"/>
                <a:gd name="connsiteX4-49" fmla="*/ 647700 w 2781300"/>
                <a:gd name="connsiteY4-50" fmla="*/ 266700 h 1409700"/>
                <a:gd name="connsiteX5-51" fmla="*/ 647700 w 2781300"/>
                <a:gd name="connsiteY5-52" fmla="*/ 457200 h 1409700"/>
                <a:gd name="connsiteX6-53" fmla="*/ 2324100 w 2781300"/>
                <a:gd name="connsiteY6-54" fmla="*/ 419100 h 1409700"/>
                <a:gd name="connsiteX7-55" fmla="*/ 2171700 w 2781300"/>
                <a:gd name="connsiteY7-56" fmla="*/ 38100 h 1409700"/>
                <a:gd name="connsiteX8-57" fmla="*/ 2705100 w 2781300"/>
                <a:gd name="connsiteY8-58" fmla="*/ 0 h 1409700"/>
                <a:gd name="connsiteX9-59" fmla="*/ 2781300 w 2781300"/>
                <a:gd name="connsiteY9-60" fmla="*/ 342900 h 1409700"/>
                <a:gd name="connsiteX10-61" fmla="*/ 2705100 w 2781300"/>
                <a:gd name="connsiteY10-62" fmla="*/ 723900 h 1409700"/>
                <a:gd name="connsiteX11-63" fmla="*/ 2705100 w 2781300"/>
                <a:gd name="connsiteY11-64" fmla="*/ 952500 h 1409700"/>
                <a:gd name="connsiteX12-65" fmla="*/ 800100 w 2781300"/>
                <a:gd name="connsiteY12-66" fmla="*/ 952500 h 1409700"/>
                <a:gd name="connsiteX13-67" fmla="*/ 800100 w 2781300"/>
                <a:gd name="connsiteY13-68" fmla="*/ 1181100 h 1409700"/>
                <a:gd name="connsiteX14-69" fmla="*/ 1905000 w 2781300"/>
                <a:gd name="connsiteY14-70" fmla="*/ 1181100 h 1409700"/>
                <a:gd name="connsiteX15-71" fmla="*/ 1866900 w 2781300"/>
                <a:gd name="connsiteY15-72" fmla="*/ 1409700 h 1409700"/>
                <a:gd name="connsiteX16-73" fmla="*/ 266700 w 2781300"/>
                <a:gd name="connsiteY16-74" fmla="*/ 1333500 h 1409700"/>
                <a:gd name="connsiteX17-75" fmla="*/ 114300 w 2781300"/>
                <a:gd name="connsiteY17-76" fmla="*/ 914400 h 1409700"/>
                <a:gd name="connsiteX18-77" fmla="*/ 0 w 2781300"/>
                <a:gd name="connsiteY18-78" fmla="*/ 647700 h 1409700"/>
                <a:gd name="connsiteX19-79" fmla="*/ 101600 w 2781300"/>
                <a:gd name="connsiteY19-80" fmla="*/ 25400 h 1409700"/>
                <a:gd name="connsiteX0-81" fmla="*/ 101600 w 2781300"/>
                <a:gd name="connsiteY0-82" fmla="*/ 25400 h 1409700"/>
                <a:gd name="connsiteX1-83" fmla="*/ 1562100 w 2781300"/>
                <a:gd name="connsiteY1-84" fmla="*/ 76200 h 1409700"/>
                <a:gd name="connsiteX2-85" fmla="*/ 1562100 w 2781300"/>
                <a:gd name="connsiteY2-86" fmla="*/ 76200 h 1409700"/>
                <a:gd name="connsiteX3-87" fmla="*/ 1447800 w 2781300"/>
                <a:gd name="connsiteY3-88" fmla="*/ 266700 h 1409700"/>
                <a:gd name="connsiteX4-89" fmla="*/ 647700 w 2781300"/>
                <a:gd name="connsiteY4-90" fmla="*/ 266700 h 1409700"/>
                <a:gd name="connsiteX5-91" fmla="*/ 647700 w 2781300"/>
                <a:gd name="connsiteY5-92" fmla="*/ 457200 h 1409700"/>
                <a:gd name="connsiteX6-93" fmla="*/ 2324100 w 2781300"/>
                <a:gd name="connsiteY6-94" fmla="*/ 419100 h 1409700"/>
                <a:gd name="connsiteX7-95" fmla="*/ 2171700 w 2781300"/>
                <a:gd name="connsiteY7-96" fmla="*/ 38100 h 1409700"/>
                <a:gd name="connsiteX8-97" fmla="*/ 2705100 w 2781300"/>
                <a:gd name="connsiteY8-98" fmla="*/ 0 h 1409700"/>
                <a:gd name="connsiteX9-99" fmla="*/ 2781300 w 2781300"/>
                <a:gd name="connsiteY9-100" fmla="*/ 342900 h 1409700"/>
                <a:gd name="connsiteX10-101" fmla="*/ 2705100 w 2781300"/>
                <a:gd name="connsiteY10-102" fmla="*/ 723900 h 1409700"/>
                <a:gd name="connsiteX11-103" fmla="*/ 2705100 w 2781300"/>
                <a:gd name="connsiteY11-104" fmla="*/ 952500 h 1409700"/>
                <a:gd name="connsiteX12-105" fmla="*/ 800100 w 2781300"/>
                <a:gd name="connsiteY12-106" fmla="*/ 952500 h 1409700"/>
                <a:gd name="connsiteX13-107" fmla="*/ 800100 w 2781300"/>
                <a:gd name="connsiteY13-108" fmla="*/ 1181100 h 1409700"/>
                <a:gd name="connsiteX14-109" fmla="*/ 1905000 w 2781300"/>
                <a:gd name="connsiteY14-110" fmla="*/ 1181100 h 1409700"/>
                <a:gd name="connsiteX15-111" fmla="*/ 1866900 w 2781300"/>
                <a:gd name="connsiteY15-112" fmla="*/ 1409700 h 1409700"/>
                <a:gd name="connsiteX16-113" fmla="*/ 266700 w 2781300"/>
                <a:gd name="connsiteY16-114" fmla="*/ 1333500 h 1409700"/>
                <a:gd name="connsiteX17-115" fmla="*/ 114300 w 2781300"/>
                <a:gd name="connsiteY17-116" fmla="*/ 914400 h 1409700"/>
                <a:gd name="connsiteX18-117" fmla="*/ 0 w 2781300"/>
                <a:gd name="connsiteY18-118" fmla="*/ 647700 h 1409700"/>
                <a:gd name="connsiteX19-119" fmla="*/ 101600 w 2781300"/>
                <a:gd name="connsiteY19-120" fmla="*/ 25400 h 1409700"/>
                <a:gd name="connsiteX0-121" fmla="*/ 137904 w 2817604"/>
                <a:gd name="connsiteY0-122" fmla="*/ 25400 h 1409700"/>
                <a:gd name="connsiteX1-123" fmla="*/ 1598404 w 2817604"/>
                <a:gd name="connsiteY1-124" fmla="*/ 76200 h 1409700"/>
                <a:gd name="connsiteX2-125" fmla="*/ 1598404 w 2817604"/>
                <a:gd name="connsiteY2-126" fmla="*/ 76200 h 1409700"/>
                <a:gd name="connsiteX3-127" fmla="*/ 1484104 w 2817604"/>
                <a:gd name="connsiteY3-128" fmla="*/ 266700 h 1409700"/>
                <a:gd name="connsiteX4-129" fmla="*/ 684004 w 2817604"/>
                <a:gd name="connsiteY4-130" fmla="*/ 266700 h 1409700"/>
                <a:gd name="connsiteX5-131" fmla="*/ 684004 w 2817604"/>
                <a:gd name="connsiteY5-132" fmla="*/ 457200 h 1409700"/>
                <a:gd name="connsiteX6-133" fmla="*/ 2360404 w 2817604"/>
                <a:gd name="connsiteY6-134" fmla="*/ 419100 h 1409700"/>
                <a:gd name="connsiteX7-135" fmla="*/ 2208004 w 2817604"/>
                <a:gd name="connsiteY7-136" fmla="*/ 38100 h 1409700"/>
                <a:gd name="connsiteX8-137" fmla="*/ 2741404 w 2817604"/>
                <a:gd name="connsiteY8-138" fmla="*/ 0 h 1409700"/>
                <a:gd name="connsiteX9-139" fmla="*/ 2817604 w 2817604"/>
                <a:gd name="connsiteY9-140" fmla="*/ 342900 h 1409700"/>
                <a:gd name="connsiteX10-141" fmla="*/ 2741404 w 2817604"/>
                <a:gd name="connsiteY10-142" fmla="*/ 723900 h 1409700"/>
                <a:gd name="connsiteX11-143" fmla="*/ 2741404 w 2817604"/>
                <a:gd name="connsiteY11-144" fmla="*/ 952500 h 1409700"/>
                <a:gd name="connsiteX12-145" fmla="*/ 836404 w 2817604"/>
                <a:gd name="connsiteY12-146" fmla="*/ 952500 h 1409700"/>
                <a:gd name="connsiteX13-147" fmla="*/ 836404 w 2817604"/>
                <a:gd name="connsiteY13-148" fmla="*/ 1181100 h 1409700"/>
                <a:gd name="connsiteX14-149" fmla="*/ 1941304 w 2817604"/>
                <a:gd name="connsiteY14-150" fmla="*/ 1181100 h 1409700"/>
                <a:gd name="connsiteX15-151" fmla="*/ 1903204 w 2817604"/>
                <a:gd name="connsiteY15-152" fmla="*/ 1409700 h 1409700"/>
                <a:gd name="connsiteX16-153" fmla="*/ 303004 w 2817604"/>
                <a:gd name="connsiteY16-154" fmla="*/ 1333500 h 1409700"/>
                <a:gd name="connsiteX17-155" fmla="*/ 150604 w 2817604"/>
                <a:gd name="connsiteY17-156" fmla="*/ 914400 h 1409700"/>
                <a:gd name="connsiteX18-157" fmla="*/ 36304 w 2817604"/>
                <a:gd name="connsiteY18-158" fmla="*/ 647700 h 1409700"/>
                <a:gd name="connsiteX19-159" fmla="*/ 42654 w 2817604"/>
                <a:gd name="connsiteY19-160" fmla="*/ 361950 h 1409700"/>
                <a:gd name="connsiteX20" fmla="*/ 137904 w 2817604"/>
                <a:gd name="connsiteY20" fmla="*/ 25400 h 1409700"/>
                <a:gd name="connsiteX0-161" fmla="*/ 108883 w 2788583"/>
                <a:gd name="connsiteY0-162" fmla="*/ 25400 h 1409700"/>
                <a:gd name="connsiteX1-163" fmla="*/ 1569383 w 2788583"/>
                <a:gd name="connsiteY1-164" fmla="*/ 76200 h 1409700"/>
                <a:gd name="connsiteX2-165" fmla="*/ 1569383 w 2788583"/>
                <a:gd name="connsiteY2-166" fmla="*/ 76200 h 1409700"/>
                <a:gd name="connsiteX3-167" fmla="*/ 1455083 w 2788583"/>
                <a:gd name="connsiteY3-168" fmla="*/ 266700 h 1409700"/>
                <a:gd name="connsiteX4-169" fmla="*/ 654983 w 2788583"/>
                <a:gd name="connsiteY4-170" fmla="*/ 266700 h 1409700"/>
                <a:gd name="connsiteX5-171" fmla="*/ 654983 w 2788583"/>
                <a:gd name="connsiteY5-172" fmla="*/ 457200 h 1409700"/>
                <a:gd name="connsiteX6-173" fmla="*/ 2331383 w 2788583"/>
                <a:gd name="connsiteY6-174" fmla="*/ 419100 h 1409700"/>
                <a:gd name="connsiteX7-175" fmla="*/ 2178983 w 2788583"/>
                <a:gd name="connsiteY7-176" fmla="*/ 38100 h 1409700"/>
                <a:gd name="connsiteX8-177" fmla="*/ 2712383 w 2788583"/>
                <a:gd name="connsiteY8-178" fmla="*/ 0 h 1409700"/>
                <a:gd name="connsiteX9-179" fmla="*/ 2788583 w 2788583"/>
                <a:gd name="connsiteY9-180" fmla="*/ 342900 h 1409700"/>
                <a:gd name="connsiteX10-181" fmla="*/ 2712383 w 2788583"/>
                <a:gd name="connsiteY10-182" fmla="*/ 723900 h 1409700"/>
                <a:gd name="connsiteX11-183" fmla="*/ 2712383 w 2788583"/>
                <a:gd name="connsiteY11-184" fmla="*/ 952500 h 1409700"/>
                <a:gd name="connsiteX12-185" fmla="*/ 807383 w 2788583"/>
                <a:gd name="connsiteY12-186" fmla="*/ 952500 h 1409700"/>
                <a:gd name="connsiteX13-187" fmla="*/ 807383 w 2788583"/>
                <a:gd name="connsiteY13-188" fmla="*/ 1181100 h 1409700"/>
                <a:gd name="connsiteX14-189" fmla="*/ 1912283 w 2788583"/>
                <a:gd name="connsiteY14-190" fmla="*/ 1181100 h 1409700"/>
                <a:gd name="connsiteX15-191" fmla="*/ 1874183 w 2788583"/>
                <a:gd name="connsiteY15-192" fmla="*/ 1409700 h 1409700"/>
                <a:gd name="connsiteX16-193" fmla="*/ 273983 w 2788583"/>
                <a:gd name="connsiteY16-194" fmla="*/ 1333500 h 1409700"/>
                <a:gd name="connsiteX17-195" fmla="*/ 121583 w 2788583"/>
                <a:gd name="connsiteY17-196" fmla="*/ 914400 h 1409700"/>
                <a:gd name="connsiteX18-197" fmla="*/ 7283 w 2788583"/>
                <a:gd name="connsiteY18-198" fmla="*/ 647700 h 1409700"/>
                <a:gd name="connsiteX19-199" fmla="*/ 13633 w 2788583"/>
                <a:gd name="connsiteY19-200" fmla="*/ 361950 h 1409700"/>
                <a:gd name="connsiteX20-201" fmla="*/ 108883 w 2788583"/>
                <a:gd name="connsiteY20-202" fmla="*/ 25400 h 1409700"/>
                <a:gd name="connsiteX0-203" fmla="*/ 108883 w 2788583"/>
                <a:gd name="connsiteY0-204" fmla="*/ 25400 h 1409700"/>
                <a:gd name="connsiteX1-205" fmla="*/ 1569383 w 2788583"/>
                <a:gd name="connsiteY1-206" fmla="*/ 76200 h 1409700"/>
                <a:gd name="connsiteX2-207" fmla="*/ 1569383 w 2788583"/>
                <a:gd name="connsiteY2-208" fmla="*/ 76200 h 1409700"/>
                <a:gd name="connsiteX3-209" fmla="*/ 1455083 w 2788583"/>
                <a:gd name="connsiteY3-210" fmla="*/ 266700 h 1409700"/>
                <a:gd name="connsiteX4-211" fmla="*/ 654983 w 2788583"/>
                <a:gd name="connsiteY4-212" fmla="*/ 266700 h 1409700"/>
                <a:gd name="connsiteX5-213" fmla="*/ 654983 w 2788583"/>
                <a:gd name="connsiteY5-214" fmla="*/ 457200 h 1409700"/>
                <a:gd name="connsiteX6-215" fmla="*/ 2331383 w 2788583"/>
                <a:gd name="connsiteY6-216" fmla="*/ 419100 h 1409700"/>
                <a:gd name="connsiteX7-217" fmla="*/ 2178983 w 2788583"/>
                <a:gd name="connsiteY7-218" fmla="*/ 38100 h 1409700"/>
                <a:gd name="connsiteX8-219" fmla="*/ 2712383 w 2788583"/>
                <a:gd name="connsiteY8-220" fmla="*/ 0 h 1409700"/>
                <a:gd name="connsiteX9-221" fmla="*/ 2788583 w 2788583"/>
                <a:gd name="connsiteY9-222" fmla="*/ 342900 h 1409700"/>
                <a:gd name="connsiteX10-223" fmla="*/ 2712383 w 2788583"/>
                <a:gd name="connsiteY10-224" fmla="*/ 723900 h 1409700"/>
                <a:gd name="connsiteX11-225" fmla="*/ 2712383 w 2788583"/>
                <a:gd name="connsiteY11-226" fmla="*/ 952500 h 1409700"/>
                <a:gd name="connsiteX12-227" fmla="*/ 807383 w 2788583"/>
                <a:gd name="connsiteY12-228" fmla="*/ 952500 h 1409700"/>
                <a:gd name="connsiteX13-229" fmla="*/ 807383 w 2788583"/>
                <a:gd name="connsiteY13-230" fmla="*/ 1181100 h 1409700"/>
                <a:gd name="connsiteX14-231" fmla="*/ 1912283 w 2788583"/>
                <a:gd name="connsiteY14-232" fmla="*/ 1181100 h 1409700"/>
                <a:gd name="connsiteX15-233" fmla="*/ 1874183 w 2788583"/>
                <a:gd name="connsiteY15-234" fmla="*/ 1409700 h 1409700"/>
                <a:gd name="connsiteX16-235" fmla="*/ 273983 w 2788583"/>
                <a:gd name="connsiteY16-236" fmla="*/ 1333500 h 1409700"/>
                <a:gd name="connsiteX17-237" fmla="*/ 19983 w 2788583"/>
                <a:gd name="connsiteY17-238" fmla="*/ 952500 h 1409700"/>
                <a:gd name="connsiteX18-239" fmla="*/ 7283 w 2788583"/>
                <a:gd name="connsiteY18-240" fmla="*/ 647700 h 1409700"/>
                <a:gd name="connsiteX19-241" fmla="*/ 13633 w 2788583"/>
                <a:gd name="connsiteY19-242" fmla="*/ 361950 h 1409700"/>
                <a:gd name="connsiteX20-243" fmla="*/ 108883 w 2788583"/>
                <a:gd name="connsiteY20-244" fmla="*/ 25400 h 1409700"/>
                <a:gd name="connsiteX0-245" fmla="*/ 108883 w 2788583"/>
                <a:gd name="connsiteY0-246" fmla="*/ 25400 h 1409700"/>
                <a:gd name="connsiteX1-247" fmla="*/ 1569383 w 2788583"/>
                <a:gd name="connsiteY1-248" fmla="*/ 76200 h 1409700"/>
                <a:gd name="connsiteX2-249" fmla="*/ 1569383 w 2788583"/>
                <a:gd name="connsiteY2-250" fmla="*/ 76200 h 1409700"/>
                <a:gd name="connsiteX3-251" fmla="*/ 1455083 w 2788583"/>
                <a:gd name="connsiteY3-252" fmla="*/ 266700 h 1409700"/>
                <a:gd name="connsiteX4-253" fmla="*/ 654983 w 2788583"/>
                <a:gd name="connsiteY4-254" fmla="*/ 266700 h 1409700"/>
                <a:gd name="connsiteX5-255" fmla="*/ 654983 w 2788583"/>
                <a:gd name="connsiteY5-256" fmla="*/ 457200 h 1409700"/>
                <a:gd name="connsiteX6-257" fmla="*/ 2331383 w 2788583"/>
                <a:gd name="connsiteY6-258" fmla="*/ 419100 h 1409700"/>
                <a:gd name="connsiteX7-259" fmla="*/ 2178983 w 2788583"/>
                <a:gd name="connsiteY7-260" fmla="*/ 38100 h 1409700"/>
                <a:gd name="connsiteX8-261" fmla="*/ 2712383 w 2788583"/>
                <a:gd name="connsiteY8-262" fmla="*/ 0 h 1409700"/>
                <a:gd name="connsiteX9-263" fmla="*/ 2788583 w 2788583"/>
                <a:gd name="connsiteY9-264" fmla="*/ 342900 h 1409700"/>
                <a:gd name="connsiteX10-265" fmla="*/ 2712383 w 2788583"/>
                <a:gd name="connsiteY10-266" fmla="*/ 723900 h 1409700"/>
                <a:gd name="connsiteX11-267" fmla="*/ 2712383 w 2788583"/>
                <a:gd name="connsiteY11-268" fmla="*/ 952500 h 1409700"/>
                <a:gd name="connsiteX12-269" fmla="*/ 807383 w 2788583"/>
                <a:gd name="connsiteY12-270" fmla="*/ 952500 h 1409700"/>
                <a:gd name="connsiteX13-271" fmla="*/ 807383 w 2788583"/>
                <a:gd name="connsiteY13-272" fmla="*/ 1181100 h 1409700"/>
                <a:gd name="connsiteX14-273" fmla="*/ 1912283 w 2788583"/>
                <a:gd name="connsiteY14-274" fmla="*/ 1181100 h 1409700"/>
                <a:gd name="connsiteX15-275" fmla="*/ 1874183 w 2788583"/>
                <a:gd name="connsiteY15-276" fmla="*/ 1409700 h 1409700"/>
                <a:gd name="connsiteX16-277" fmla="*/ 273983 w 2788583"/>
                <a:gd name="connsiteY16-278" fmla="*/ 1333500 h 1409700"/>
                <a:gd name="connsiteX17-279" fmla="*/ 19983 w 2788583"/>
                <a:gd name="connsiteY17-280" fmla="*/ 952500 h 1409700"/>
                <a:gd name="connsiteX18-281" fmla="*/ 7283 w 2788583"/>
                <a:gd name="connsiteY18-282" fmla="*/ 647700 h 1409700"/>
                <a:gd name="connsiteX19-283" fmla="*/ 13633 w 2788583"/>
                <a:gd name="connsiteY19-284" fmla="*/ 361950 h 1409700"/>
                <a:gd name="connsiteX20-285" fmla="*/ 108883 w 2788583"/>
                <a:gd name="connsiteY20-286" fmla="*/ 25400 h 1409700"/>
                <a:gd name="connsiteX0-287" fmla="*/ 108883 w 2788583"/>
                <a:gd name="connsiteY0-288" fmla="*/ 25400 h 1409700"/>
                <a:gd name="connsiteX1-289" fmla="*/ 1569383 w 2788583"/>
                <a:gd name="connsiteY1-290" fmla="*/ 76200 h 1409700"/>
                <a:gd name="connsiteX2-291" fmla="*/ 1569383 w 2788583"/>
                <a:gd name="connsiteY2-292" fmla="*/ 76200 h 1409700"/>
                <a:gd name="connsiteX3-293" fmla="*/ 1455083 w 2788583"/>
                <a:gd name="connsiteY3-294" fmla="*/ 266700 h 1409700"/>
                <a:gd name="connsiteX4-295" fmla="*/ 654983 w 2788583"/>
                <a:gd name="connsiteY4-296" fmla="*/ 266700 h 1409700"/>
                <a:gd name="connsiteX5-297" fmla="*/ 654983 w 2788583"/>
                <a:gd name="connsiteY5-298" fmla="*/ 457200 h 1409700"/>
                <a:gd name="connsiteX6-299" fmla="*/ 2331383 w 2788583"/>
                <a:gd name="connsiteY6-300" fmla="*/ 419100 h 1409700"/>
                <a:gd name="connsiteX7-301" fmla="*/ 2178983 w 2788583"/>
                <a:gd name="connsiteY7-302" fmla="*/ 38100 h 1409700"/>
                <a:gd name="connsiteX8-303" fmla="*/ 2712383 w 2788583"/>
                <a:gd name="connsiteY8-304" fmla="*/ 0 h 1409700"/>
                <a:gd name="connsiteX9-305" fmla="*/ 2788583 w 2788583"/>
                <a:gd name="connsiteY9-306" fmla="*/ 342900 h 1409700"/>
                <a:gd name="connsiteX10-307" fmla="*/ 2712383 w 2788583"/>
                <a:gd name="connsiteY10-308" fmla="*/ 723900 h 1409700"/>
                <a:gd name="connsiteX11-309" fmla="*/ 2712383 w 2788583"/>
                <a:gd name="connsiteY11-310" fmla="*/ 952500 h 1409700"/>
                <a:gd name="connsiteX12-311" fmla="*/ 807383 w 2788583"/>
                <a:gd name="connsiteY12-312" fmla="*/ 952500 h 1409700"/>
                <a:gd name="connsiteX13-313" fmla="*/ 807383 w 2788583"/>
                <a:gd name="connsiteY13-314" fmla="*/ 1181100 h 1409700"/>
                <a:gd name="connsiteX14-315" fmla="*/ 1912283 w 2788583"/>
                <a:gd name="connsiteY14-316" fmla="*/ 1181100 h 1409700"/>
                <a:gd name="connsiteX15-317" fmla="*/ 1874183 w 2788583"/>
                <a:gd name="connsiteY15-318" fmla="*/ 1409700 h 1409700"/>
                <a:gd name="connsiteX16-319" fmla="*/ 273983 w 2788583"/>
                <a:gd name="connsiteY16-320" fmla="*/ 1333500 h 1409700"/>
                <a:gd name="connsiteX17-321" fmla="*/ 19983 w 2788583"/>
                <a:gd name="connsiteY17-322" fmla="*/ 952500 h 1409700"/>
                <a:gd name="connsiteX18-323" fmla="*/ 7283 w 2788583"/>
                <a:gd name="connsiteY18-324" fmla="*/ 647700 h 1409700"/>
                <a:gd name="connsiteX19-325" fmla="*/ 13633 w 2788583"/>
                <a:gd name="connsiteY19-326" fmla="*/ 361950 h 1409700"/>
                <a:gd name="connsiteX20-327" fmla="*/ 108883 w 2788583"/>
                <a:gd name="connsiteY20-328" fmla="*/ 25400 h 1409700"/>
                <a:gd name="connsiteX0-329" fmla="*/ 108883 w 2788583"/>
                <a:gd name="connsiteY0-330" fmla="*/ 25400 h 1409700"/>
                <a:gd name="connsiteX1-331" fmla="*/ 1569383 w 2788583"/>
                <a:gd name="connsiteY1-332" fmla="*/ 76200 h 1409700"/>
                <a:gd name="connsiteX2-333" fmla="*/ 1569383 w 2788583"/>
                <a:gd name="connsiteY2-334" fmla="*/ 76200 h 1409700"/>
                <a:gd name="connsiteX3-335" fmla="*/ 1455083 w 2788583"/>
                <a:gd name="connsiteY3-336" fmla="*/ 266700 h 1409700"/>
                <a:gd name="connsiteX4-337" fmla="*/ 654983 w 2788583"/>
                <a:gd name="connsiteY4-338" fmla="*/ 266700 h 1409700"/>
                <a:gd name="connsiteX5-339" fmla="*/ 654983 w 2788583"/>
                <a:gd name="connsiteY5-340" fmla="*/ 457200 h 1409700"/>
                <a:gd name="connsiteX6-341" fmla="*/ 2331383 w 2788583"/>
                <a:gd name="connsiteY6-342" fmla="*/ 419100 h 1409700"/>
                <a:gd name="connsiteX7-343" fmla="*/ 2178983 w 2788583"/>
                <a:gd name="connsiteY7-344" fmla="*/ 38100 h 1409700"/>
                <a:gd name="connsiteX8-345" fmla="*/ 2712383 w 2788583"/>
                <a:gd name="connsiteY8-346" fmla="*/ 0 h 1409700"/>
                <a:gd name="connsiteX9-347" fmla="*/ 2788583 w 2788583"/>
                <a:gd name="connsiteY9-348" fmla="*/ 342900 h 1409700"/>
                <a:gd name="connsiteX10-349" fmla="*/ 2712383 w 2788583"/>
                <a:gd name="connsiteY10-350" fmla="*/ 723900 h 1409700"/>
                <a:gd name="connsiteX11-351" fmla="*/ 2712383 w 2788583"/>
                <a:gd name="connsiteY11-352" fmla="*/ 952500 h 1409700"/>
                <a:gd name="connsiteX12-353" fmla="*/ 807383 w 2788583"/>
                <a:gd name="connsiteY12-354" fmla="*/ 952500 h 1409700"/>
                <a:gd name="connsiteX13-355" fmla="*/ 807383 w 2788583"/>
                <a:gd name="connsiteY13-356" fmla="*/ 1181100 h 1409700"/>
                <a:gd name="connsiteX14-357" fmla="*/ 1912283 w 2788583"/>
                <a:gd name="connsiteY14-358" fmla="*/ 1181100 h 1409700"/>
                <a:gd name="connsiteX15-359" fmla="*/ 1874183 w 2788583"/>
                <a:gd name="connsiteY15-360" fmla="*/ 1409700 h 1409700"/>
                <a:gd name="connsiteX16-361" fmla="*/ 273983 w 2788583"/>
                <a:gd name="connsiteY16-362" fmla="*/ 1333500 h 1409700"/>
                <a:gd name="connsiteX17-363" fmla="*/ 19983 w 2788583"/>
                <a:gd name="connsiteY17-364" fmla="*/ 952500 h 1409700"/>
                <a:gd name="connsiteX18-365" fmla="*/ 7283 w 2788583"/>
                <a:gd name="connsiteY18-366" fmla="*/ 647700 h 1409700"/>
                <a:gd name="connsiteX19-367" fmla="*/ 13633 w 2788583"/>
                <a:gd name="connsiteY19-368" fmla="*/ 361950 h 1409700"/>
                <a:gd name="connsiteX20-369" fmla="*/ 108883 w 2788583"/>
                <a:gd name="connsiteY20-370" fmla="*/ 25400 h 1409700"/>
                <a:gd name="connsiteX0-371" fmla="*/ 125473 w 2805173"/>
                <a:gd name="connsiteY0-372" fmla="*/ 25400 h 1409700"/>
                <a:gd name="connsiteX1-373" fmla="*/ 1585973 w 2805173"/>
                <a:gd name="connsiteY1-374" fmla="*/ 76200 h 1409700"/>
                <a:gd name="connsiteX2-375" fmla="*/ 1585973 w 2805173"/>
                <a:gd name="connsiteY2-376" fmla="*/ 76200 h 1409700"/>
                <a:gd name="connsiteX3-377" fmla="*/ 1471673 w 2805173"/>
                <a:gd name="connsiteY3-378" fmla="*/ 266700 h 1409700"/>
                <a:gd name="connsiteX4-379" fmla="*/ 671573 w 2805173"/>
                <a:gd name="connsiteY4-380" fmla="*/ 266700 h 1409700"/>
                <a:gd name="connsiteX5-381" fmla="*/ 671573 w 2805173"/>
                <a:gd name="connsiteY5-382" fmla="*/ 457200 h 1409700"/>
                <a:gd name="connsiteX6-383" fmla="*/ 2347973 w 2805173"/>
                <a:gd name="connsiteY6-384" fmla="*/ 419100 h 1409700"/>
                <a:gd name="connsiteX7-385" fmla="*/ 2195573 w 2805173"/>
                <a:gd name="connsiteY7-386" fmla="*/ 38100 h 1409700"/>
                <a:gd name="connsiteX8-387" fmla="*/ 2728973 w 2805173"/>
                <a:gd name="connsiteY8-388" fmla="*/ 0 h 1409700"/>
                <a:gd name="connsiteX9-389" fmla="*/ 2805173 w 2805173"/>
                <a:gd name="connsiteY9-390" fmla="*/ 342900 h 1409700"/>
                <a:gd name="connsiteX10-391" fmla="*/ 2728973 w 2805173"/>
                <a:gd name="connsiteY10-392" fmla="*/ 723900 h 1409700"/>
                <a:gd name="connsiteX11-393" fmla="*/ 2728973 w 2805173"/>
                <a:gd name="connsiteY11-394" fmla="*/ 952500 h 1409700"/>
                <a:gd name="connsiteX12-395" fmla="*/ 823973 w 2805173"/>
                <a:gd name="connsiteY12-396" fmla="*/ 952500 h 1409700"/>
                <a:gd name="connsiteX13-397" fmla="*/ 823973 w 2805173"/>
                <a:gd name="connsiteY13-398" fmla="*/ 1181100 h 1409700"/>
                <a:gd name="connsiteX14-399" fmla="*/ 1928873 w 2805173"/>
                <a:gd name="connsiteY14-400" fmla="*/ 1181100 h 1409700"/>
                <a:gd name="connsiteX15-401" fmla="*/ 1890773 w 2805173"/>
                <a:gd name="connsiteY15-402" fmla="*/ 1409700 h 1409700"/>
                <a:gd name="connsiteX16-403" fmla="*/ 290573 w 2805173"/>
                <a:gd name="connsiteY16-404" fmla="*/ 1333500 h 1409700"/>
                <a:gd name="connsiteX17-405" fmla="*/ 36573 w 2805173"/>
                <a:gd name="connsiteY17-406" fmla="*/ 952500 h 1409700"/>
                <a:gd name="connsiteX18-407" fmla="*/ 23873 w 2805173"/>
                <a:gd name="connsiteY18-408" fmla="*/ 647700 h 1409700"/>
                <a:gd name="connsiteX19-409" fmla="*/ 30223 w 2805173"/>
                <a:gd name="connsiteY19-410" fmla="*/ 361950 h 1409700"/>
                <a:gd name="connsiteX20-411" fmla="*/ 125473 w 2805173"/>
                <a:gd name="connsiteY20-412" fmla="*/ 25400 h 1409700"/>
                <a:gd name="connsiteX0-413" fmla="*/ 125473 w 2805173"/>
                <a:gd name="connsiteY0-414" fmla="*/ 25400 h 1409700"/>
                <a:gd name="connsiteX1-415" fmla="*/ 1585973 w 2805173"/>
                <a:gd name="connsiteY1-416" fmla="*/ 76200 h 1409700"/>
                <a:gd name="connsiteX2-417" fmla="*/ 1585973 w 2805173"/>
                <a:gd name="connsiteY2-418" fmla="*/ 76200 h 1409700"/>
                <a:gd name="connsiteX3-419" fmla="*/ 1471673 w 2805173"/>
                <a:gd name="connsiteY3-420" fmla="*/ 266700 h 1409700"/>
                <a:gd name="connsiteX4-421" fmla="*/ 671573 w 2805173"/>
                <a:gd name="connsiteY4-422" fmla="*/ 266700 h 1409700"/>
                <a:gd name="connsiteX5-423" fmla="*/ 671573 w 2805173"/>
                <a:gd name="connsiteY5-424" fmla="*/ 457200 h 1409700"/>
                <a:gd name="connsiteX6-425" fmla="*/ 2347973 w 2805173"/>
                <a:gd name="connsiteY6-426" fmla="*/ 419100 h 1409700"/>
                <a:gd name="connsiteX7-427" fmla="*/ 2195573 w 2805173"/>
                <a:gd name="connsiteY7-428" fmla="*/ 38100 h 1409700"/>
                <a:gd name="connsiteX8-429" fmla="*/ 2728973 w 2805173"/>
                <a:gd name="connsiteY8-430" fmla="*/ 0 h 1409700"/>
                <a:gd name="connsiteX9-431" fmla="*/ 2805173 w 2805173"/>
                <a:gd name="connsiteY9-432" fmla="*/ 342900 h 1409700"/>
                <a:gd name="connsiteX10-433" fmla="*/ 2728973 w 2805173"/>
                <a:gd name="connsiteY10-434" fmla="*/ 723900 h 1409700"/>
                <a:gd name="connsiteX11-435" fmla="*/ 2728973 w 2805173"/>
                <a:gd name="connsiteY11-436" fmla="*/ 952500 h 1409700"/>
                <a:gd name="connsiteX12-437" fmla="*/ 823973 w 2805173"/>
                <a:gd name="connsiteY12-438" fmla="*/ 952500 h 1409700"/>
                <a:gd name="connsiteX13-439" fmla="*/ 823973 w 2805173"/>
                <a:gd name="connsiteY13-440" fmla="*/ 1181100 h 1409700"/>
                <a:gd name="connsiteX14-441" fmla="*/ 1928873 w 2805173"/>
                <a:gd name="connsiteY14-442" fmla="*/ 1181100 h 1409700"/>
                <a:gd name="connsiteX15-443" fmla="*/ 1890773 w 2805173"/>
                <a:gd name="connsiteY15-444" fmla="*/ 1409700 h 1409700"/>
                <a:gd name="connsiteX16-445" fmla="*/ 290573 w 2805173"/>
                <a:gd name="connsiteY16-446" fmla="*/ 1333500 h 1409700"/>
                <a:gd name="connsiteX17-447" fmla="*/ 36573 w 2805173"/>
                <a:gd name="connsiteY17-448" fmla="*/ 952500 h 1409700"/>
                <a:gd name="connsiteX18-449" fmla="*/ 23873 w 2805173"/>
                <a:gd name="connsiteY18-450" fmla="*/ 647700 h 1409700"/>
                <a:gd name="connsiteX19-451" fmla="*/ 30223 w 2805173"/>
                <a:gd name="connsiteY19-452" fmla="*/ 361950 h 1409700"/>
                <a:gd name="connsiteX20-453" fmla="*/ 125473 w 2805173"/>
                <a:gd name="connsiteY20-454" fmla="*/ 25400 h 1409700"/>
                <a:gd name="connsiteX0-455" fmla="*/ 150316 w 2830016"/>
                <a:gd name="connsiteY0-456" fmla="*/ 25400 h 1409700"/>
                <a:gd name="connsiteX1-457" fmla="*/ 1610816 w 2830016"/>
                <a:gd name="connsiteY1-458" fmla="*/ 76200 h 1409700"/>
                <a:gd name="connsiteX2-459" fmla="*/ 1610816 w 2830016"/>
                <a:gd name="connsiteY2-460" fmla="*/ 76200 h 1409700"/>
                <a:gd name="connsiteX3-461" fmla="*/ 1496516 w 2830016"/>
                <a:gd name="connsiteY3-462" fmla="*/ 266700 h 1409700"/>
                <a:gd name="connsiteX4-463" fmla="*/ 696416 w 2830016"/>
                <a:gd name="connsiteY4-464" fmla="*/ 266700 h 1409700"/>
                <a:gd name="connsiteX5-465" fmla="*/ 696416 w 2830016"/>
                <a:gd name="connsiteY5-466" fmla="*/ 457200 h 1409700"/>
                <a:gd name="connsiteX6-467" fmla="*/ 2372816 w 2830016"/>
                <a:gd name="connsiteY6-468" fmla="*/ 419100 h 1409700"/>
                <a:gd name="connsiteX7-469" fmla="*/ 2220416 w 2830016"/>
                <a:gd name="connsiteY7-470" fmla="*/ 38100 h 1409700"/>
                <a:gd name="connsiteX8-471" fmla="*/ 2753816 w 2830016"/>
                <a:gd name="connsiteY8-472" fmla="*/ 0 h 1409700"/>
                <a:gd name="connsiteX9-473" fmla="*/ 2830016 w 2830016"/>
                <a:gd name="connsiteY9-474" fmla="*/ 342900 h 1409700"/>
                <a:gd name="connsiteX10-475" fmla="*/ 2753816 w 2830016"/>
                <a:gd name="connsiteY10-476" fmla="*/ 723900 h 1409700"/>
                <a:gd name="connsiteX11-477" fmla="*/ 2753816 w 2830016"/>
                <a:gd name="connsiteY11-478" fmla="*/ 952500 h 1409700"/>
                <a:gd name="connsiteX12-479" fmla="*/ 848816 w 2830016"/>
                <a:gd name="connsiteY12-480" fmla="*/ 952500 h 1409700"/>
                <a:gd name="connsiteX13-481" fmla="*/ 848816 w 2830016"/>
                <a:gd name="connsiteY13-482" fmla="*/ 1181100 h 1409700"/>
                <a:gd name="connsiteX14-483" fmla="*/ 1953716 w 2830016"/>
                <a:gd name="connsiteY14-484" fmla="*/ 1181100 h 1409700"/>
                <a:gd name="connsiteX15-485" fmla="*/ 1915616 w 2830016"/>
                <a:gd name="connsiteY15-486" fmla="*/ 1409700 h 1409700"/>
                <a:gd name="connsiteX16-487" fmla="*/ 315416 w 2830016"/>
                <a:gd name="connsiteY16-488" fmla="*/ 1333500 h 1409700"/>
                <a:gd name="connsiteX17-489" fmla="*/ 61416 w 2830016"/>
                <a:gd name="connsiteY17-490" fmla="*/ 952500 h 1409700"/>
                <a:gd name="connsiteX18-491" fmla="*/ 16966 w 2830016"/>
                <a:gd name="connsiteY18-492" fmla="*/ 666750 h 1409700"/>
                <a:gd name="connsiteX19-493" fmla="*/ 55066 w 2830016"/>
                <a:gd name="connsiteY19-494" fmla="*/ 361950 h 1409700"/>
                <a:gd name="connsiteX20-495" fmla="*/ 150316 w 2830016"/>
                <a:gd name="connsiteY20-496" fmla="*/ 25400 h 1409700"/>
                <a:gd name="connsiteX0-497" fmla="*/ 133350 w 2813050"/>
                <a:gd name="connsiteY0-498" fmla="*/ 25400 h 1409700"/>
                <a:gd name="connsiteX1-499" fmla="*/ 1593850 w 2813050"/>
                <a:gd name="connsiteY1-500" fmla="*/ 76200 h 1409700"/>
                <a:gd name="connsiteX2-501" fmla="*/ 1593850 w 2813050"/>
                <a:gd name="connsiteY2-502" fmla="*/ 76200 h 1409700"/>
                <a:gd name="connsiteX3-503" fmla="*/ 1479550 w 2813050"/>
                <a:gd name="connsiteY3-504" fmla="*/ 266700 h 1409700"/>
                <a:gd name="connsiteX4-505" fmla="*/ 679450 w 2813050"/>
                <a:gd name="connsiteY4-506" fmla="*/ 266700 h 1409700"/>
                <a:gd name="connsiteX5-507" fmla="*/ 679450 w 2813050"/>
                <a:gd name="connsiteY5-508" fmla="*/ 457200 h 1409700"/>
                <a:gd name="connsiteX6-509" fmla="*/ 2355850 w 2813050"/>
                <a:gd name="connsiteY6-510" fmla="*/ 419100 h 1409700"/>
                <a:gd name="connsiteX7-511" fmla="*/ 2203450 w 2813050"/>
                <a:gd name="connsiteY7-512" fmla="*/ 38100 h 1409700"/>
                <a:gd name="connsiteX8-513" fmla="*/ 2736850 w 2813050"/>
                <a:gd name="connsiteY8-514" fmla="*/ 0 h 1409700"/>
                <a:gd name="connsiteX9-515" fmla="*/ 2813050 w 2813050"/>
                <a:gd name="connsiteY9-516" fmla="*/ 342900 h 1409700"/>
                <a:gd name="connsiteX10-517" fmla="*/ 2736850 w 2813050"/>
                <a:gd name="connsiteY10-518" fmla="*/ 723900 h 1409700"/>
                <a:gd name="connsiteX11-519" fmla="*/ 2736850 w 2813050"/>
                <a:gd name="connsiteY11-520" fmla="*/ 952500 h 1409700"/>
                <a:gd name="connsiteX12-521" fmla="*/ 831850 w 2813050"/>
                <a:gd name="connsiteY12-522" fmla="*/ 952500 h 1409700"/>
                <a:gd name="connsiteX13-523" fmla="*/ 831850 w 2813050"/>
                <a:gd name="connsiteY13-524" fmla="*/ 1181100 h 1409700"/>
                <a:gd name="connsiteX14-525" fmla="*/ 1936750 w 2813050"/>
                <a:gd name="connsiteY14-526" fmla="*/ 1181100 h 1409700"/>
                <a:gd name="connsiteX15-527" fmla="*/ 1898650 w 2813050"/>
                <a:gd name="connsiteY15-528" fmla="*/ 1409700 h 1409700"/>
                <a:gd name="connsiteX16-529" fmla="*/ 298450 w 2813050"/>
                <a:gd name="connsiteY16-530" fmla="*/ 1333500 h 1409700"/>
                <a:gd name="connsiteX17-531" fmla="*/ 44450 w 2813050"/>
                <a:gd name="connsiteY17-532" fmla="*/ 952500 h 1409700"/>
                <a:gd name="connsiteX18-533" fmla="*/ 0 w 2813050"/>
                <a:gd name="connsiteY18-534" fmla="*/ 666750 h 1409700"/>
                <a:gd name="connsiteX19-535" fmla="*/ 38100 w 2813050"/>
                <a:gd name="connsiteY19-536" fmla="*/ 361950 h 1409700"/>
                <a:gd name="connsiteX20-537" fmla="*/ 133350 w 2813050"/>
                <a:gd name="connsiteY20-538" fmla="*/ 25400 h 1409700"/>
                <a:gd name="connsiteX0-539" fmla="*/ 133350 w 2813050"/>
                <a:gd name="connsiteY0-540" fmla="*/ 25400 h 1409700"/>
                <a:gd name="connsiteX1-541" fmla="*/ 1593850 w 2813050"/>
                <a:gd name="connsiteY1-542" fmla="*/ 76200 h 1409700"/>
                <a:gd name="connsiteX2-543" fmla="*/ 1593850 w 2813050"/>
                <a:gd name="connsiteY2-544" fmla="*/ 76200 h 1409700"/>
                <a:gd name="connsiteX3-545" fmla="*/ 1479550 w 2813050"/>
                <a:gd name="connsiteY3-546" fmla="*/ 266700 h 1409700"/>
                <a:gd name="connsiteX4-547" fmla="*/ 679450 w 2813050"/>
                <a:gd name="connsiteY4-548" fmla="*/ 266700 h 1409700"/>
                <a:gd name="connsiteX5-549" fmla="*/ 679450 w 2813050"/>
                <a:gd name="connsiteY5-550" fmla="*/ 457200 h 1409700"/>
                <a:gd name="connsiteX6-551" fmla="*/ 2355850 w 2813050"/>
                <a:gd name="connsiteY6-552" fmla="*/ 419100 h 1409700"/>
                <a:gd name="connsiteX7-553" fmla="*/ 2203450 w 2813050"/>
                <a:gd name="connsiteY7-554" fmla="*/ 38100 h 1409700"/>
                <a:gd name="connsiteX8-555" fmla="*/ 2736850 w 2813050"/>
                <a:gd name="connsiteY8-556" fmla="*/ 0 h 1409700"/>
                <a:gd name="connsiteX9-557" fmla="*/ 2813050 w 2813050"/>
                <a:gd name="connsiteY9-558" fmla="*/ 342900 h 1409700"/>
                <a:gd name="connsiteX10-559" fmla="*/ 2736850 w 2813050"/>
                <a:gd name="connsiteY10-560" fmla="*/ 723900 h 1409700"/>
                <a:gd name="connsiteX11-561" fmla="*/ 2736850 w 2813050"/>
                <a:gd name="connsiteY11-562" fmla="*/ 952500 h 1409700"/>
                <a:gd name="connsiteX12-563" fmla="*/ 831850 w 2813050"/>
                <a:gd name="connsiteY12-564" fmla="*/ 952500 h 1409700"/>
                <a:gd name="connsiteX13-565" fmla="*/ 831850 w 2813050"/>
                <a:gd name="connsiteY13-566" fmla="*/ 1181100 h 1409700"/>
                <a:gd name="connsiteX14-567" fmla="*/ 1936750 w 2813050"/>
                <a:gd name="connsiteY14-568" fmla="*/ 1181100 h 1409700"/>
                <a:gd name="connsiteX15-569" fmla="*/ 1898650 w 2813050"/>
                <a:gd name="connsiteY15-570" fmla="*/ 1409700 h 1409700"/>
                <a:gd name="connsiteX16-571" fmla="*/ 298450 w 2813050"/>
                <a:gd name="connsiteY16-572" fmla="*/ 1333500 h 1409700"/>
                <a:gd name="connsiteX17-573" fmla="*/ 44450 w 2813050"/>
                <a:gd name="connsiteY17-574" fmla="*/ 952500 h 1409700"/>
                <a:gd name="connsiteX18-575" fmla="*/ 0 w 2813050"/>
                <a:gd name="connsiteY18-576" fmla="*/ 666750 h 1409700"/>
                <a:gd name="connsiteX19-577" fmla="*/ 38100 w 2813050"/>
                <a:gd name="connsiteY19-578" fmla="*/ 361950 h 1409700"/>
                <a:gd name="connsiteX20-579" fmla="*/ 133350 w 2813050"/>
                <a:gd name="connsiteY20-580" fmla="*/ 25400 h 1409700"/>
                <a:gd name="connsiteX0-581" fmla="*/ 133350 w 2863850"/>
                <a:gd name="connsiteY0-582" fmla="*/ 25400 h 1409700"/>
                <a:gd name="connsiteX1-583" fmla="*/ 1593850 w 2863850"/>
                <a:gd name="connsiteY1-584" fmla="*/ 76200 h 1409700"/>
                <a:gd name="connsiteX2-585" fmla="*/ 1593850 w 2863850"/>
                <a:gd name="connsiteY2-586" fmla="*/ 76200 h 1409700"/>
                <a:gd name="connsiteX3-587" fmla="*/ 1479550 w 2863850"/>
                <a:gd name="connsiteY3-588" fmla="*/ 266700 h 1409700"/>
                <a:gd name="connsiteX4-589" fmla="*/ 679450 w 2863850"/>
                <a:gd name="connsiteY4-590" fmla="*/ 266700 h 1409700"/>
                <a:gd name="connsiteX5-591" fmla="*/ 679450 w 2863850"/>
                <a:gd name="connsiteY5-592" fmla="*/ 457200 h 1409700"/>
                <a:gd name="connsiteX6-593" fmla="*/ 2355850 w 2863850"/>
                <a:gd name="connsiteY6-594" fmla="*/ 419100 h 1409700"/>
                <a:gd name="connsiteX7-595" fmla="*/ 2203450 w 2863850"/>
                <a:gd name="connsiteY7-596" fmla="*/ 38100 h 1409700"/>
                <a:gd name="connsiteX8-597" fmla="*/ 2736850 w 2863850"/>
                <a:gd name="connsiteY8-598" fmla="*/ 0 h 1409700"/>
                <a:gd name="connsiteX9-599" fmla="*/ 2813050 w 2863850"/>
                <a:gd name="connsiteY9-600" fmla="*/ 342900 h 1409700"/>
                <a:gd name="connsiteX10-601" fmla="*/ 2863850 w 2863850"/>
                <a:gd name="connsiteY10-602" fmla="*/ 755650 h 1409700"/>
                <a:gd name="connsiteX11-603" fmla="*/ 2736850 w 2863850"/>
                <a:gd name="connsiteY11-604" fmla="*/ 952500 h 1409700"/>
                <a:gd name="connsiteX12-605" fmla="*/ 831850 w 2863850"/>
                <a:gd name="connsiteY12-606" fmla="*/ 952500 h 1409700"/>
                <a:gd name="connsiteX13-607" fmla="*/ 831850 w 2863850"/>
                <a:gd name="connsiteY13-608" fmla="*/ 1181100 h 1409700"/>
                <a:gd name="connsiteX14-609" fmla="*/ 1936750 w 2863850"/>
                <a:gd name="connsiteY14-610" fmla="*/ 1181100 h 1409700"/>
                <a:gd name="connsiteX15-611" fmla="*/ 1898650 w 2863850"/>
                <a:gd name="connsiteY15-612" fmla="*/ 1409700 h 1409700"/>
                <a:gd name="connsiteX16-613" fmla="*/ 298450 w 2863850"/>
                <a:gd name="connsiteY16-614" fmla="*/ 1333500 h 1409700"/>
                <a:gd name="connsiteX17-615" fmla="*/ 44450 w 2863850"/>
                <a:gd name="connsiteY17-616" fmla="*/ 952500 h 1409700"/>
                <a:gd name="connsiteX18-617" fmla="*/ 0 w 2863850"/>
                <a:gd name="connsiteY18-618" fmla="*/ 666750 h 1409700"/>
                <a:gd name="connsiteX19-619" fmla="*/ 38100 w 2863850"/>
                <a:gd name="connsiteY19-620" fmla="*/ 361950 h 1409700"/>
                <a:gd name="connsiteX20-621" fmla="*/ 133350 w 2863850"/>
                <a:gd name="connsiteY20-622" fmla="*/ 25400 h 1409700"/>
                <a:gd name="connsiteX0-623" fmla="*/ 133350 w 2863850"/>
                <a:gd name="connsiteY0-624" fmla="*/ 25400 h 1409700"/>
                <a:gd name="connsiteX1-625" fmla="*/ 1593850 w 2863850"/>
                <a:gd name="connsiteY1-626" fmla="*/ 76200 h 1409700"/>
                <a:gd name="connsiteX2-627" fmla="*/ 1593850 w 2863850"/>
                <a:gd name="connsiteY2-628" fmla="*/ 76200 h 1409700"/>
                <a:gd name="connsiteX3-629" fmla="*/ 1479550 w 2863850"/>
                <a:gd name="connsiteY3-630" fmla="*/ 266700 h 1409700"/>
                <a:gd name="connsiteX4-631" fmla="*/ 679450 w 2863850"/>
                <a:gd name="connsiteY4-632" fmla="*/ 266700 h 1409700"/>
                <a:gd name="connsiteX5-633" fmla="*/ 679450 w 2863850"/>
                <a:gd name="connsiteY5-634" fmla="*/ 457200 h 1409700"/>
                <a:gd name="connsiteX6-635" fmla="*/ 2355850 w 2863850"/>
                <a:gd name="connsiteY6-636" fmla="*/ 419100 h 1409700"/>
                <a:gd name="connsiteX7-637" fmla="*/ 2203450 w 2863850"/>
                <a:gd name="connsiteY7-638" fmla="*/ 38100 h 1409700"/>
                <a:gd name="connsiteX8-639" fmla="*/ 2736850 w 2863850"/>
                <a:gd name="connsiteY8-640" fmla="*/ 0 h 1409700"/>
                <a:gd name="connsiteX9-641" fmla="*/ 2813050 w 2863850"/>
                <a:gd name="connsiteY9-642" fmla="*/ 342900 h 1409700"/>
                <a:gd name="connsiteX10-643" fmla="*/ 2863850 w 2863850"/>
                <a:gd name="connsiteY10-644" fmla="*/ 755650 h 1409700"/>
                <a:gd name="connsiteX11-645" fmla="*/ 2736850 w 2863850"/>
                <a:gd name="connsiteY11-646" fmla="*/ 952500 h 1409700"/>
                <a:gd name="connsiteX12-647" fmla="*/ 831850 w 2863850"/>
                <a:gd name="connsiteY12-648" fmla="*/ 952500 h 1409700"/>
                <a:gd name="connsiteX13-649" fmla="*/ 831850 w 2863850"/>
                <a:gd name="connsiteY13-650" fmla="*/ 1181100 h 1409700"/>
                <a:gd name="connsiteX14-651" fmla="*/ 1936750 w 2863850"/>
                <a:gd name="connsiteY14-652" fmla="*/ 1181100 h 1409700"/>
                <a:gd name="connsiteX15-653" fmla="*/ 1898650 w 2863850"/>
                <a:gd name="connsiteY15-654" fmla="*/ 1409700 h 1409700"/>
                <a:gd name="connsiteX16-655" fmla="*/ 298450 w 2863850"/>
                <a:gd name="connsiteY16-656" fmla="*/ 1333500 h 1409700"/>
                <a:gd name="connsiteX17-657" fmla="*/ 44450 w 2863850"/>
                <a:gd name="connsiteY17-658" fmla="*/ 952500 h 1409700"/>
                <a:gd name="connsiteX18-659" fmla="*/ 0 w 2863850"/>
                <a:gd name="connsiteY18-660" fmla="*/ 666750 h 1409700"/>
                <a:gd name="connsiteX19-661" fmla="*/ 38100 w 2863850"/>
                <a:gd name="connsiteY19-662" fmla="*/ 361950 h 1409700"/>
                <a:gd name="connsiteX20-663" fmla="*/ 133350 w 2863850"/>
                <a:gd name="connsiteY20-664" fmla="*/ 25400 h 1409700"/>
                <a:gd name="connsiteX0-665" fmla="*/ 133350 w 2863850"/>
                <a:gd name="connsiteY0-666" fmla="*/ 25400 h 1409700"/>
                <a:gd name="connsiteX1-667" fmla="*/ 1593850 w 2863850"/>
                <a:gd name="connsiteY1-668" fmla="*/ 76200 h 1409700"/>
                <a:gd name="connsiteX2-669" fmla="*/ 1593850 w 2863850"/>
                <a:gd name="connsiteY2-670" fmla="*/ 76200 h 1409700"/>
                <a:gd name="connsiteX3-671" fmla="*/ 1479550 w 2863850"/>
                <a:gd name="connsiteY3-672" fmla="*/ 266700 h 1409700"/>
                <a:gd name="connsiteX4-673" fmla="*/ 679450 w 2863850"/>
                <a:gd name="connsiteY4-674" fmla="*/ 266700 h 1409700"/>
                <a:gd name="connsiteX5-675" fmla="*/ 679450 w 2863850"/>
                <a:gd name="connsiteY5-676" fmla="*/ 457200 h 1409700"/>
                <a:gd name="connsiteX6-677" fmla="*/ 2355850 w 2863850"/>
                <a:gd name="connsiteY6-678" fmla="*/ 419100 h 1409700"/>
                <a:gd name="connsiteX7-679" fmla="*/ 2203450 w 2863850"/>
                <a:gd name="connsiteY7-680" fmla="*/ 38100 h 1409700"/>
                <a:gd name="connsiteX8-681" fmla="*/ 2736850 w 2863850"/>
                <a:gd name="connsiteY8-682" fmla="*/ 0 h 1409700"/>
                <a:gd name="connsiteX9-683" fmla="*/ 2813050 w 2863850"/>
                <a:gd name="connsiteY9-684" fmla="*/ 342900 h 1409700"/>
                <a:gd name="connsiteX10-685" fmla="*/ 2863850 w 2863850"/>
                <a:gd name="connsiteY10-686" fmla="*/ 755650 h 1409700"/>
                <a:gd name="connsiteX11-687" fmla="*/ 2736850 w 2863850"/>
                <a:gd name="connsiteY11-688" fmla="*/ 952500 h 1409700"/>
                <a:gd name="connsiteX12-689" fmla="*/ 831850 w 2863850"/>
                <a:gd name="connsiteY12-690" fmla="*/ 952500 h 1409700"/>
                <a:gd name="connsiteX13-691" fmla="*/ 831850 w 2863850"/>
                <a:gd name="connsiteY13-692" fmla="*/ 1181100 h 1409700"/>
                <a:gd name="connsiteX14-693" fmla="*/ 1936750 w 2863850"/>
                <a:gd name="connsiteY14-694" fmla="*/ 1181100 h 1409700"/>
                <a:gd name="connsiteX15-695" fmla="*/ 1898650 w 2863850"/>
                <a:gd name="connsiteY15-696" fmla="*/ 1409700 h 1409700"/>
                <a:gd name="connsiteX16-697" fmla="*/ 298450 w 2863850"/>
                <a:gd name="connsiteY16-698" fmla="*/ 1333500 h 1409700"/>
                <a:gd name="connsiteX17-699" fmla="*/ 44450 w 2863850"/>
                <a:gd name="connsiteY17-700" fmla="*/ 952500 h 1409700"/>
                <a:gd name="connsiteX18-701" fmla="*/ 0 w 2863850"/>
                <a:gd name="connsiteY18-702" fmla="*/ 666750 h 1409700"/>
                <a:gd name="connsiteX19-703" fmla="*/ 38100 w 2863850"/>
                <a:gd name="connsiteY19-704" fmla="*/ 361950 h 1409700"/>
                <a:gd name="connsiteX20-705" fmla="*/ 133350 w 2863850"/>
                <a:gd name="connsiteY20-706" fmla="*/ 25400 h 1409700"/>
                <a:gd name="connsiteX0-707" fmla="*/ 133350 w 2863850"/>
                <a:gd name="connsiteY0-708" fmla="*/ 25400 h 1409700"/>
                <a:gd name="connsiteX1-709" fmla="*/ 1593850 w 2863850"/>
                <a:gd name="connsiteY1-710" fmla="*/ 76200 h 1409700"/>
                <a:gd name="connsiteX2-711" fmla="*/ 1593850 w 2863850"/>
                <a:gd name="connsiteY2-712" fmla="*/ 76200 h 1409700"/>
                <a:gd name="connsiteX3-713" fmla="*/ 1479550 w 2863850"/>
                <a:gd name="connsiteY3-714" fmla="*/ 266700 h 1409700"/>
                <a:gd name="connsiteX4-715" fmla="*/ 679450 w 2863850"/>
                <a:gd name="connsiteY4-716" fmla="*/ 266700 h 1409700"/>
                <a:gd name="connsiteX5-717" fmla="*/ 679450 w 2863850"/>
                <a:gd name="connsiteY5-718" fmla="*/ 457200 h 1409700"/>
                <a:gd name="connsiteX6-719" fmla="*/ 2355850 w 2863850"/>
                <a:gd name="connsiteY6-720" fmla="*/ 419100 h 1409700"/>
                <a:gd name="connsiteX7-721" fmla="*/ 2203450 w 2863850"/>
                <a:gd name="connsiteY7-722" fmla="*/ 38100 h 1409700"/>
                <a:gd name="connsiteX8-723" fmla="*/ 2736850 w 2863850"/>
                <a:gd name="connsiteY8-724" fmla="*/ 0 h 1409700"/>
                <a:gd name="connsiteX9-725" fmla="*/ 2813050 w 2863850"/>
                <a:gd name="connsiteY9-726" fmla="*/ 342900 h 1409700"/>
                <a:gd name="connsiteX10-727" fmla="*/ 2863850 w 2863850"/>
                <a:gd name="connsiteY10-728" fmla="*/ 755650 h 1409700"/>
                <a:gd name="connsiteX11-729" fmla="*/ 2794000 w 2863850"/>
                <a:gd name="connsiteY11-730" fmla="*/ 996950 h 1409700"/>
                <a:gd name="connsiteX12-731" fmla="*/ 831850 w 2863850"/>
                <a:gd name="connsiteY12-732" fmla="*/ 952500 h 1409700"/>
                <a:gd name="connsiteX13-733" fmla="*/ 831850 w 2863850"/>
                <a:gd name="connsiteY13-734" fmla="*/ 1181100 h 1409700"/>
                <a:gd name="connsiteX14-735" fmla="*/ 1936750 w 2863850"/>
                <a:gd name="connsiteY14-736" fmla="*/ 1181100 h 1409700"/>
                <a:gd name="connsiteX15-737" fmla="*/ 1898650 w 2863850"/>
                <a:gd name="connsiteY15-738" fmla="*/ 1409700 h 1409700"/>
                <a:gd name="connsiteX16-739" fmla="*/ 298450 w 2863850"/>
                <a:gd name="connsiteY16-740" fmla="*/ 1333500 h 1409700"/>
                <a:gd name="connsiteX17-741" fmla="*/ 44450 w 2863850"/>
                <a:gd name="connsiteY17-742" fmla="*/ 952500 h 1409700"/>
                <a:gd name="connsiteX18-743" fmla="*/ 0 w 2863850"/>
                <a:gd name="connsiteY18-744" fmla="*/ 666750 h 1409700"/>
                <a:gd name="connsiteX19-745" fmla="*/ 38100 w 2863850"/>
                <a:gd name="connsiteY19-746" fmla="*/ 361950 h 1409700"/>
                <a:gd name="connsiteX20-747" fmla="*/ 133350 w 2863850"/>
                <a:gd name="connsiteY20-748" fmla="*/ 25400 h 1409700"/>
                <a:gd name="connsiteX0-749" fmla="*/ 133350 w 2863850"/>
                <a:gd name="connsiteY0-750" fmla="*/ 25400 h 1409700"/>
                <a:gd name="connsiteX1-751" fmla="*/ 1593850 w 2863850"/>
                <a:gd name="connsiteY1-752" fmla="*/ 76200 h 1409700"/>
                <a:gd name="connsiteX2-753" fmla="*/ 1593850 w 2863850"/>
                <a:gd name="connsiteY2-754" fmla="*/ 76200 h 1409700"/>
                <a:gd name="connsiteX3-755" fmla="*/ 1479550 w 2863850"/>
                <a:gd name="connsiteY3-756" fmla="*/ 266700 h 1409700"/>
                <a:gd name="connsiteX4-757" fmla="*/ 679450 w 2863850"/>
                <a:gd name="connsiteY4-758" fmla="*/ 266700 h 1409700"/>
                <a:gd name="connsiteX5-759" fmla="*/ 679450 w 2863850"/>
                <a:gd name="connsiteY5-760" fmla="*/ 457200 h 1409700"/>
                <a:gd name="connsiteX6-761" fmla="*/ 2355850 w 2863850"/>
                <a:gd name="connsiteY6-762" fmla="*/ 419100 h 1409700"/>
                <a:gd name="connsiteX7-763" fmla="*/ 2203450 w 2863850"/>
                <a:gd name="connsiteY7-764" fmla="*/ 38100 h 1409700"/>
                <a:gd name="connsiteX8-765" fmla="*/ 2736850 w 2863850"/>
                <a:gd name="connsiteY8-766" fmla="*/ 0 h 1409700"/>
                <a:gd name="connsiteX9-767" fmla="*/ 2838450 w 2863850"/>
                <a:gd name="connsiteY9-768" fmla="*/ 336550 h 1409700"/>
                <a:gd name="connsiteX10-769" fmla="*/ 2863850 w 2863850"/>
                <a:gd name="connsiteY10-770" fmla="*/ 755650 h 1409700"/>
                <a:gd name="connsiteX11-771" fmla="*/ 2794000 w 2863850"/>
                <a:gd name="connsiteY11-772" fmla="*/ 996950 h 1409700"/>
                <a:gd name="connsiteX12-773" fmla="*/ 831850 w 2863850"/>
                <a:gd name="connsiteY12-774" fmla="*/ 952500 h 1409700"/>
                <a:gd name="connsiteX13-775" fmla="*/ 831850 w 2863850"/>
                <a:gd name="connsiteY13-776" fmla="*/ 1181100 h 1409700"/>
                <a:gd name="connsiteX14-777" fmla="*/ 1936750 w 2863850"/>
                <a:gd name="connsiteY14-778" fmla="*/ 1181100 h 1409700"/>
                <a:gd name="connsiteX15-779" fmla="*/ 1898650 w 2863850"/>
                <a:gd name="connsiteY15-780" fmla="*/ 1409700 h 1409700"/>
                <a:gd name="connsiteX16-781" fmla="*/ 298450 w 2863850"/>
                <a:gd name="connsiteY16-782" fmla="*/ 1333500 h 1409700"/>
                <a:gd name="connsiteX17-783" fmla="*/ 44450 w 2863850"/>
                <a:gd name="connsiteY17-784" fmla="*/ 952500 h 1409700"/>
                <a:gd name="connsiteX18-785" fmla="*/ 0 w 2863850"/>
                <a:gd name="connsiteY18-786" fmla="*/ 666750 h 1409700"/>
                <a:gd name="connsiteX19-787" fmla="*/ 38100 w 2863850"/>
                <a:gd name="connsiteY19-788" fmla="*/ 361950 h 1409700"/>
                <a:gd name="connsiteX20-789" fmla="*/ 133350 w 2863850"/>
                <a:gd name="connsiteY20-790" fmla="*/ 25400 h 1409700"/>
                <a:gd name="connsiteX0-791" fmla="*/ 133350 w 2863850"/>
                <a:gd name="connsiteY0-792" fmla="*/ 25400 h 1409700"/>
                <a:gd name="connsiteX1-793" fmla="*/ 1593850 w 2863850"/>
                <a:gd name="connsiteY1-794" fmla="*/ 76200 h 1409700"/>
                <a:gd name="connsiteX2-795" fmla="*/ 1593850 w 2863850"/>
                <a:gd name="connsiteY2-796" fmla="*/ 76200 h 1409700"/>
                <a:gd name="connsiteX3-797" fmla="*/ 1479550 w 2863850"/>
                <a:gd name="connsiteY3-798" fmla="*/ 266700 h 1409700"/>
                <a:gd name="connsiteX4-799" fmla="*/ 679450 w 2863850"/>
                <a:gd name="connsiteY4-800" fmla="*/ 266700 h 1409700"/>
                <a:gd name="connsiteX5-801" fmla="*/ 679450 w 2863850"/>
                <a:gd name="connsiteY5-802" fmla="*/ 457200 h 1409700"/>
                <a:gd name="connsiteX6-803" fmla="*/ 2355850 w 2863850"/>
                <a:gd name="connsiteY6-804" fmla="*/ 419100 h 1409700"/>
                <a:gd name="connsiteX7-805" fmla="*/ 2203450 w 2863850"/>
                <a:gd name="connsiteY7-806" fmla="*/ 38100 h 1409700"/>
                <a:gd name="connsiteX8-807" fmla="*/ 2736850 w 2863850"/>
                <a:gd name="connsiteY8-808" fmla="*/ 0 h 1409700"/>
                <a:gd name="connsiteX9-809" fmla="*/ 2838450 w 2863850"/>
                <a:gd name="connsiteY9-810" fmla="*/ 336550 h 1409700"/>
                <a:gd name="connsiteX10-811" fmla="*/ 2863850 w 2863850"/>
                <a:gd name="connsiteY10-812" fmla="*/ 755650 h 1409700"/>
                <a:gd name="connsiteX11-813" fmla="*/ 2794000 w 2863850"/>
                <a:gd name="connsiteY11-814" fmla="*/ 996950 h 1409700"/>
                <a:gd name="connsiteX12-815" fmla="*/ 831850 w 2863850"/>
                <a:gd name="connsiteY12-816" fmla="*/ 952500 h 1409700"/>
                <a:gd name="connsiteX13-817" fmla="*/ 831850 w 2863850"/>
                <a:gd name="connsiteY13-818" fmla="*/ 1181100 h 1409700"/>
                <a:gd name="connsiteX14-819" fmla="*/ 1936750 w 2863850"/>
                <a:gd name="connsiteY14-820" fmla="*/ 1181100 h 1409700"/>
                <a:gd name="connsiteX15-821" fmla="*/ 1898650 w 2863850"/>
                <a:gd name="connsiteY15-822" fmla="*/ 1409700 h 1409700"/>
                <a:gd name="connsiteX16-823" fmla="*/ 298450 w 2863850"/>
                <a:gd name="connsiteY16-824" fmla="*/ 1333500 h 1409700"/>
                <a:gd name="connsiteX17-825" fmla="*/ 44450 w 2863850"/>
                <a:gd name="connsiteY17-826" fmla="*/ 952500 h 1409700"/>
                <a:gd name="connsiteX18-827" fmla="*/ 0 w 2863850"/>
                <a:gd name="connsiteY18-828" fmla="*/ 666750 h 1409700"/>
                <a:gd name="connsiteX19-829" fmla="*/ 25400 w 2863850"/>
                <a:gd name="connsiteY19-830" fmla="*/ 406400 h 1409700"/>
                <a:gd name="connsiteX20-831" fmla="*/ 133350 w 2863850"/>
                <a:gd name="connsiteY20-832" fmla="*/ 25400 h 1409700"/>
                <a:gd name="connsiteX0-833" fmla="*/ 133350 w 2863850"/>
                <a:gd name="connsiteY0-834" fmla="*/ 25400 h 1409700"/>
                <a:gd name="connsiteX1-835" fmla="*/ 1593850 w 2863850"/>
                <a:gd name="connsiteY1-836" fmla="*/ 76200 h 1409700"/>
                <a:gd name="connsiteX2-837" fmla="*/ 1593850 w 2863850"/>
                <a:gd name="connsiteY2-838" fmla="*/ 76200 h 1409700"/>
                <a:gd name="connsiteX3-839" fmla="*/ 1479550 w 2863850"/>
                <a:gd name="connsiteY3-840" fmla="*/ 266700 h 1409700"/>
                <a:gd name="connsiteX4-841" fmla="*/ 679450 w 2863850"/>
                <a:gd name="connsiteY4-842" fmla="*/ 266700 h 1409700"/>
                <a:gd name="connsiteX5-843" fmla="*/ 679450 w 2863850"/>
                <a:gd name="connsiteY5-844" fmla="*/ 457200 h 1409700"/>
                <a:gd name="connsiteX6-845" fmla="*/ 2355850 w 2863850"/>
                <a:gd name="connsiteY6-846" fmla="*/ 419100 h 1409700"/>
                <a:gd name="connsiteX7-847" fmla="*/ 2203450 w 2863850"/>
                <a:gd name="connsiteY7-848" fmla="*/ 38100 h 1409700"/>
                <a:gd name="connsiteX8-849" fmla="*/ 2736850 w 2863850"/>
                <a:gd name="connsiteY8-850" fmla="*/ 0 h 1409700"/>
                <a:gd name="connsiteX9-851" fmla="*/ 2838450 w 2863850"/>
                <a:gd name="connsiteY9-852" fmla="*/ 336550 h 1409700"/>
                <a:gd name="connsiteX10-853" fmla="*/ 2863850 w 2863850"/>
                <a:gd name="connsiteY10-854" fmla="*/ 755650 h 1409700"/>
                <a:gd name="connsiteX11-855" fmla="*/ 2794000 w 2863850"/>
                <a:gd name="connsiteY11-856" fmla="*/ 996950 h 1409700"/>
                <a:gd name="connsiteX12-857" fmla="*/ 831850 w 2863850"/>
                <a:gd name="connsiteY12-858" fmla="*/ 952500 h 1409700"/>
                <a:gd name="connsiteX13-859" fmla="*/ 831850 w 2863850"/>
                <a:gd name="connsiteY13-860" fmla="*/ 1181100 h 1409700"/>
                <a:gd name="connsiteX14-861" fmla="*/ 1936750 w 2863850"/>
                <a:gd name="connsiteY14-862" fmla="*/ 1181100 h 1409700"/>
                <a:gd name="connsiteX15-863" fmla="*/ 1898650 w 2863850"/>
                <a:gd name="connsiteY15-864" fmla="*/ 1409700 h 1409700"/>
                <a:gd name="connsiteX16-865" fmla="*/ 298450 w 2863850"/>
                <a:gd name="connsiteY16-866" fmla="*/ 1333500 h 1409700"/>
                <a:gd name="connsiteX17-867" fmla="*/ 44450 w 2863850"/>
                <a:gd name="connsiteY17-868" fmla="*/ 952500 h 1409700"/>
                <a:gd name="connsiteX18-869" fmla="*/ 0 w 2863850"/>
                <a:gd name="connsiteY18-870" fmla="*/ 666750 h 1409700"/>
                <a:gd name="connsiteX19-871" fmla="*/ 25400 w 2863850"/>
                <a:gd name="connsiteY19-872" fmla="*/ 406400 h 1409700"/>
                <a:gd name="connsiteX20-873" fmla="*/ 133350 w 2863850"/>
                <a:gd name="connsiteY20-874" fmla="*/ 25400 h 1409700"/>
                <a:gd name="connsiteX0-875" fmla="*/ 133350 w 2863850"/>
                <a:gd name="connsiteY0-876" fmla="*/ 25400 h 1409700"/>
                <a:gd name="connsiteX1-877" fmla="*/ 1593850 w 2863850"/>
                <a:gd name="connsiteY1-878" fmla="*/ 76200 h 1409700"/>
                <a:gd name="connsiteX2-879" fmla="*/ 1593850 w 2863850"/>
                <a:gd name="connsiteY2-880" fmla="*/ 76200 h 1409700"/>
                <a:gd name="connsiteX3-881" fmla="*/ 1479550 w 2863850"/>
                <a:gd name="connsiteY3-882" fmla="*/ 266700 h 1409700"/>
                <a:gd name="connsiteX4-883" fmla="*/ 679450 w 2863850"/>
                <a:gd name="connsiteY4-884" fmla="*/ 266700 h 1409700"/>
                <a:gd name="connsiteX5-885" fmla="*/ 679450 w 2863850"/>
                <a:gd name="connsiteY5-886" fmla="*/ 457200 h 1409700"/>
                <a:gd name="connsiteX6-887" fmla="*/ 2355850 w 2863850"/>
                <a:gd name="connsiteY6-888" fmla="*/ 419100 h 1409700"/>
                <a:gd name="connsiteX7-889" fmla="*/ 2203450 w 2863850"/>
                <a:gd name="connsiteY7-890" fmla="*/ 38100 h 1409700"/>
                <a:gd name="connsiteX8-891" fmla="*/ 2736850 w 2863850"/>
                <a:gd name="connsiteY8-892" fmla="*/ 0 h 1409700"/>
                <a:gd name="connsiteX9-893" fmla="*/ 2838450 w 2863850"/>
                <a:gd name="connsiteY9-894" fmla="*/ 336550 h 1409700"/>
                <a:gd name="connsiteX10-895" fmla="*/ 2863850 w 2863850"/>
                <a:gd name="connsiteY10-896" fmla="*/ 755650 h 1409700"/>
                <a:gd name="connsiteX11-897" fmla="*/ 2794000 w 2863850"/>
                <a:gd name="connsiteY11-898" fmla="*/ 996950 h 1409700"/>
                <a:gd name="connsiteX12-899" fmla="*/ 831850 w 2863850"/>
                <a:gd name="connsiteY12-900" fmla="*/ 952500 h 1409700"/>
                <a:gd name="connsiteX13-901" fmla="*/ 831850 w 2863850"/>
                <a:gd name="connsiteY13-902" fmla="*/ 1181100 h 1409700"/>
                <a:gd name="connsiteX14-903" fmla="*/ 1936750 w 2863850"/>
                <a:gd name="connsiteY14-904" fmla="*/ 1181100 h 1409700"/>
                <a:gd name="connsiteX15-905" fmla="*/ 1898650 w 2863850"/>
                <a:gd name="connsiteY15-906" fmla="*/ 1409700 h 1409700"/>
                <a:gd name="connsiteX16-907" fmla="*/ 298450 w 2863850"/>
                <a:gd name="connsiteY16-908" fmla="*/ 1333500 h 1409700"/>
                <a:gd name="connsiteX17-909" fmla="*/ 44450 w 2863850"/>
                <a:gd name="connsiteY17-910" fmla="*/ 952500 h 1409700"/>
                <a:gd name="connsiteX18-911" fmla="*/ 0 w 2863850"/>
                <a:gd name="connsiteY18-912" fmla="*/ 666750 h 1409700"/>
                <a:gd name="connsiteX19-913" fmla="*/ 6350 w 2863850"/>
                <a:gd name="connsiteY19-914" fmla="*/ 419100 h 1409700"/>
                <a:gd name="connsiteX20-915" fmla="*/ 133350 w 2863850"/>
                <a:gd name="connsiteY20-916" fmla="*/ 25400 h 1409700"/>
                <a:gd name="connsiteX0-917" fmla="*/ 133350 w 2863850"/>
                <a:gd name="connsiteY0-918" fmla="*/ 25400 h 1409700"/>
                <a:gd name="connsiteX1-919" fmla="*/ 1593850 w 2863850"/>
                <a:gd name="connsiteY1-920" fmla="*/ 76200 h 1409700"/>
                <a:gd name="connsiteX2-921" fmla="*/ 1593850 w 2863850"/>
                <a:gd name="connsiteY2-922" fmla="*/ 76200 h 1409700"/>
                <a:gd name="connsiteX3-923" fmla="*/ 1479550 w 2863850"/>
                <a:gd name="connsiteY3-924" fmla="*/ 266700 h 1409700"/>
                <a:gd name="connsiteX4-925" fmla="*/ 679450 w 2863850"/>
                <a:gd name="connsiteY4-926" fmla="*/ 266700 h 1409700"/>
                <a:gd name="connsiteX5-927" fmla="*/ 679450 w 2863850"/>
                <a:gd name="connsiteY5-928" fmla="*/ 457200 h 1409700"/>
                <a:gd name="connsiteX6-929" fmla="*/ 2355850 w 2863850"/>
                <a:gd name="connsiteY6-930" fmla="*/ 419100 h 1409700"/>
                <a:gd name="connsiteX7-931" fmla="*/ 2203450 w 2863850"/>
                <a:gd name="connsiteY7-932" fmla="*/ 38100 h 1409700"/>
                <a:gd name="connsiteX8-933" fmla="*/ 2736850 w 2863850"/>
                <a:gd name="connsiteY8-934" fmla="*/ 0 h 1409700"/>
                <a:gd name="connsiteX9-935" fmla="*/ 2838450 w 2863850"/>
                <a:gd name="connsiteY9-936" fmla="*/ 336550 h 1409700"/>
                <a:gd name="connsiteX10-937" fmla="*/ 2863850 w 2863850"/>
                <a:gd name="connsiteY10-938" fmla="*/ 755650 h 1409700"/>
                <a:gd name="connsiteX11-939" fmla="*/ 2794000 w 2863850"/>
                <a:gd name="connsiteY11-940" fmla="*/ 996950 h 1409700"/>
                <a:gd name="connsiteX12-941" fmla="*/ 831850 w 2863850"/>
                <a:gd name="connsiteY12-942" fmla="*/ 952500 h 1409700"/>
                <a:gd name="connsiteX13-943" fmla="*/ 831850 w 2863850"/>
                <a:gd name="connsiteY13-944" fmla="*/ 1181100 h 1409700"/>
                <a:gd name="connsiteX14-945" fmla="*/ 1936750 w 2863850"/>
                <a:gd name="connsiteY14-946" fmla="*/ 1181100 h 1409700"/>
                <a:gd name="connsiteX15-947" fmla="*/ 1898650 w 2863850"/>
                <a:gd name="connsiteY15-948" fmla="*/ 1409700 h 1409700"/>
                <a:gd name="connsiteX16-949" fmla="*/ 298450 w 2863850"/>
                <a:gd name="connsiteY16-950" fmla="*/ 1333500 h 1409700"/>
                <a:gd name="connsiteX17-951" fmla="*/ 44450 w 2863850"/>
                <a:gd name="connsiteY17-952" fmla="*/ 952500 h 1409700"/>
                <a:gd name="connsiteX18-953" fmla="*/ 0 w 2863850"/>
                <a:gd name="connsiteY18-954" fmla="*/ 666750 h 1409700"/>
                <a:gd name="connsiteX19-955" fmla="*/ 6350 w 2863850"/>
                <a:gd name="connsiteY19-956" fmla="*/ 419100 h 1409700"/>
                <a:gd name="connsiteX20-957" fmla="*/ 133350 w 2863850"/>
                <a:gd name="connsiteY20-958" fmla="*/ 25400 h 1409700"/>
                <a:gd name="connsiteX0-959" fmla="*/ 133350 w 2863850"/>
                <a:gd name="connsiteY0-960" fmla="*/ 25400 h 1409700"/>
                <a:gd name="connsiteX1-961" fmla="*/ 1593850 w 2863850"/>
                <a:gd name="connsiteY1-962" fmla="*/ 76200 h 1409700"/>
                <a:gd name="connsiteX2-963" fmla="*/ 1593850 w 2863850"/>
                <a:gd name="connsiteY2-964" fmla="*/ 76200 h 1409700"/>
                <a:gd name="connsiteX3-965" fmla="*/ 1479550 w 2863850"/>
                <a:gd name="connsiteY3-966" fmla="*/ 266700 h 1409700"/>
                <a:gd name="connsiteX4-967" fmla="*/ 679450 w 2863850"/>
                <a:gd name="connsiteY4-968" fmla="*/ 266700 h 1409700"/>
                <a:gd name="connsiteX5-969" fmla="*/ 679450 w 2863850"/>
                <a:gd name="connsiteY5-970" fmla="*/ 457200 h 1409700"/>
                <a:gd name="connsiteX6-971" fmla="*/ 2355850 w 2863850"/>
                <a:gd name="connsiteY6-972" fmla="*/ 419100 h 1409700"/>
                <a:gd name="connsiteX7-973" fmla="*/ 2203450 w 2863850"/>
                <a:gd name="connsiteY7-974" fmla="*/ 38100 h 1409700"/>
                <a:gd name="connsiteX8-975" fmla="*/ 2736850 w 2863850"/>
                <a:gd name="connsiteY8-976" fmla="*/ 0 h 1409700"/>
                <a:gd name="connsiteX9-977" fmla="*/ 2838450 w 2863850"/>
                <a:gd name="connsiteY9-978" fmla="*/ 336550 h 1409700"/>
                <a:gd name="connsiteX10-979" fmla="*/ 2863850 w 2863850"/>
                <a:gd name="connsiteY10-980" fmla="*/ 755650 h 1409700"/>
                <a:gd name="connsiteX11-981" fmla="*/ 2794000 w 2863850"/>
                <a:gd name="connsiteY11-982" fmla="*/ 996950 h 1409700"/>
                <a:gd name="connsiteX12-983" fmla="*/ 831850 w 2863850"/>
                <a:gd name="connsiteY12-984" fmla="*/ 952500 h 1409700"/>
                <a:gd name="connsiteX13-985" fmla="*/ 831850 w 2863850"/>
                <a:gd name="connsiteY13-986" fmla="*/ 1181100 h 1409700"/>
                <a:gd name="connsiteX14-987" fmla="*/ 1936750 w 2863850"/>
                <a:gd name="connsiteY14-988" fmla="*/ 1181100 h 1409700"/>
                <a:gd name="connsiteX15-989" fmla="*/ 1898650 w 2863850"/>
                <a:gd name="connsiteY15-990" fmla="*/ 1409700 h 1409700"/>
                <a:gd name="connsiteX16-991" fmla="*/ 298450 w 2863850"/>
                <a:gd name="connsiteY16-992" fmla="*/ 1333500 h 1409700"/>
                <a:gd name="connsiteX17-993" fmla="*/ 44450 w 2863850"/>
                <a:gd name="connsiteY17-994" fmla="*/ 952500 h 1409700"/>
                <a:gd name="connsiteX18-995" fmla="*/ 0 w 2863850"/>
                <a:gd name="connsiteY18-996" fmla="*/ 666750 h 1409700"/>
                <a:gd name="connsiteX19-997" fmla="*/ 6350 w 2863850"/>
                <a:gd name="connsiteY19-998" fmla="*/ 419100 h 1409700"/>
                <a:gd name="connsiteX20-999" fmla="*/ 133350 w 2863850"/>
                <a:gd name="connsiteY20-1000" fmla="*/ 25400 h 1409700"/>
                <a:gd name="connsiteX0-1001" fmla="*/ 133350 w 2863850"/>
                <a:gd name="connsiteY0-1002" fmla="*/ 25400 h 1409700"/>
                <a:gd name="connsiteX1-1003" fmla="*/ 1593850 w 2863850"/>
                <a:gd name="connsiteY1-1004" fmla="*/ 76200 h 1409700"/>
                <a:gd name="connsiteX2-1005" fmla="*/ 1593850 w 2863850"/>
                <a:gd name="connsiteY2-1006" fmla="*/ 76200 h 1409700"/>
                <a:gd name="connsiteX3-1007" fmla="*/ 1479550 w 2863850"/>
                <a:gd name="connsiteY3-1008" fmla="*/ 266700 h 1409700"/>
                <a:gd name="connsiteX4-1009" fmla="*/ 679450 w 2863850"/>
                <a:gd name="connsiteY4-1010" fmla="*/ 266700 h 1409700"/>
                <a:gd name="connsiteX5-1011" fmla="*/ 679450 w 2863850"/>
                <a:gd name="connsiteY5-1012" fmla="*/ 457200 h 1409700"/>
                <a:gd name="connsiteX6-1013" fmla="*/ 2355850 w 2863850"/>
                <a:gd name="connsiteY6-1014" fmla="*/ 419100 h 1409700"/>
                <a:gd name="connsiteX7-1015" fmla="*/ 2203450 w 2863850"/>
                <a:gd name="connsiteY7-1016" fmla="*/ 38100 h 1409700"/>
                <a:gd name="connsiteX8-1017" fmla="*/ 2736850 w 2863850"/>
                <a:gd name="connsiteY8-1018" fmla="*/ 0 h 1409700"/>
                <a:gd name="connsiteX9-1019" fmla="*/ 2838450 w 2863850"/>
                <a:gd name="connsiteY9-1020" fmla="*/ 336550 h 1409700"/>
                <a:gd name="connsiteX10-1021" fmla="*/ 2863850 w 2863850"/>
                <a:gd name="connsiteY10-1022" fmla="*/ 755650 h 1409700"/>
                <a:gd name="connsiteX11-1023" fmla="*/ 2794000 w 2863850"/>
                <a:gd name="connsiteY11-1024" fmla="*/ 996950 h 1409700"/>
                <a:gd name="connsiteX12-1025" fmla="*/ 831850 w 2863850"/>
                <a:gd name="connsiteY12-1026" fmla="*/ 952500 h 1409700"/>
                <a:gd name="connsiteX13-1027" fmla="*/ 831850 w 2863850"/>
                <a:gd name="connsiteY13-1028" fmla="*/ 1181100 h 1409700"/>
                <a:gd name="connsiteX14-1029" fmla="*/ 1936750 w 2863850"/>
                <a:gd name="connsiteY14-1030" fmla="*/ 1181100 h 1409700"/>
                <a:gd name="connsiteX15-1031" fmla="*/ 1898650 w 2863850"/>
                <a:gd name="connsiteY15-1032" fmla="*/ 1409700 h 1409700"/>
                <a:gd name="connsiteX16-1033" fmla="*/ 298450 w 2863850"/>
                <a:gd name="connsiteY16-1034" fmla="*/ 1333500 h 1409700"/>
                <a:gd name="connsiteX17-1035" fmla="*/ 44450 w 2863850"/>
                <a:gd name="connsiteY17-1036" fmla="*/ 952500 h 1409700"/>
                <a:gd name="connsiteX18-1037" fmla="*/ 0 w 2863850"/>
                <a:gd name="connsiteY18-1038" fmla="*/ 666750 h 1409700"/>
                <a:gd name="connsiteX19-1039" fmla="*/ 6350 w 2863850"/>
                <a:gd name="connsiteY19-1040" fmla="*/ 419100 h 1409700"/>
                <a:gd name="connsiteX20-1041" fmla="*/ 133350 w 2863850"/>
                <a:gd name="connsiteY20-1042" fmla="*/ 25400 h 1409700"/>
                <a:gd name="connsiteX0-1043" fmla="*/ 133350 w 2863850"/>
                <a:gd name="connsiteY0-1044" fmla="*/ 29870 h 1414170"/>
                <a:gd name="connsiteX1-1045" fmla="*/ 1593850 w 2863850"/>
                <a:gd name="connsiteY1-1046" fmla="*/ 80670 h 1414170"/>
                <a:gd name="connsiteX2-1047" fmla="*/ 1593850 w 2863850"/>
                <a:gd name="connsiteY2-1048" fmla="*/ 80670 h 1414170"/>
                <a:gd name="connsiteX3-1049" fmla="*/ 1479550 w 2863850"/>
                <a:gd name="connsiteY3-1050" fmla="*/ 271170 h 1414170"/>
                <a:gd name="connsiteX4-1051" fmla="*/ 679450 w 2863850"/>
                <a:gd name="connsiteY4-1052" fmla="*/ 271170 h 1414170"/>
                <a:gd name="connsiteX5-1053" fmla="*/ 679450 w 2863850"/>
                <a:gd name="connsiteY5-1054" fmla="*/ 461670 h 1414170"/>
                <a:gd name="connsiteX6-1055" fmla="*/ 2355850 w 2863850"/>
                <a:gd name="connsiteY6-1056" fmla="*/ 423570 h 1414170"/>
                <a:gd name="connsiteX7-1057" fmla="*/ 2203450 w 2863850"/>
                <a:gd name="connsiteY7-1058" fmla="*/ 42570 h 1414170"/>
                <a:gd name="connsiteX8-1059" fmla="*/ 2736850 w 2863850"/>
                <a:gd name="connsiteY8-1060" fmla="*/ 4470 h 1414170"/>
                <a:gd name="connsiteX9-1061" fmla="*/ 2838450 w 2863850"/>
                <a:gd name="connsiteY9-1062" fmla="*/ 341020 h 1414170"/>
                <a:gd name="connsiteX10-1063" fmla="*/ 2863850 w 2863850"/>
                <a:gd name="connsiteY10-1064" fmla="*/ 760120 h 1414170"/>
                <a:gd name="connsiteX11-1065" fmla="*/ 2794000 w 2863850"/>
                <a:gd name="connsiteY11-1066" fmla="*/ 1001420 h 1414170"/>
                <a:gd name="connsiteX12-1067" fmla="*/ 831850 w 2863850"/>
                <a:gd name="connsiteY12-1068" fmla="*/ 956970 h 1414170"/>
                <a:gd name="connsiteX13-1069" fmla="*/ 831850 w 2863850"/>
                <a:gd name="connsiteY13-1070" fmla="*/ 1185570 h 1414170"/>
                <a:gd name="connsiteX14-1071" fmla="*/ 1936750 w 2863850"/>
                <a:gd name="connsiteY14-1072" fmla="*/ 1185570 h 1414170"/>
                <a:gd name="connsiteX15-1073" fmla="*/ 1898650 w 2863850"/>
                <a:gd name="connsiteY15-1074" fmla="*/ 1414170 h 1414170"/>
                <a:gd name="connsiteX16-1075" fmla="*/ 298450 w 2863850"/>
                <a:gd name="connsiteY16-1076" fmla="*/ 1337970 h 1414170"/>
                <a:gd name="connsiteX17-1077" fmla="*/ 44450 w 2863850"/>
                <a:gd name="connsiteY17-1078" fmla="*/ 956970 h 1414170"/>
                <a:gd name="connsiteX18-1079" fmla="*/ 0 w 2863850"/>
                <a:gd name="connsiteY18-1080" fmla="*/ 671220 h 1414170"/>
                <a:gd name="connsiteX19-1081" fmla="*/ 6350 w 2863850"/>
                <a:gd name="connsiteY19-1082" fmla="*/ 423570 h 1414170"/>
                <a:gd name="connsiteX20-1083" fmla="*/ 133350 w 2863850"/>
                <a:gd name="connsiteY20-1084" fmla="*/ 29870 h 1414170"/>
                <a:gd name="connsiteX0-1085" fmla="*/ 133350 w 2863850"/>
                <a:gd name="connsiteY0-1086" fmla="*/ 29870 h 1414170"/>
                <a:gd name="connsiteX1-1087" fmla="*/ 1593850 w 2863850"/>
                <a:gd name="connsiteY1-1088" fmla="*/ 80670 h 1414170"/>
                <a:gd name="connsiteX2-1089" fmla="*/ 1593850 w 2863850"/>
                <a:gd name="connsiteY2-1090" fmla="*/ 80670 h 1414170"/>
                <a:gd name="connsiteX3-1091" fmla="*/ 1479550 w 2863850"/>
                <a:gd name="connsiteY3-1092" fmla="*/ 271170 h 1414170"/>
                <a:gd name="connsiteX4-1093" fmla="*/ 679450 w 2863850"/>
                <a:gd name="connsiteY4-1094" fmla="*/ 271170 h 1414170"/>
                <a:gd name="connsiteX5-1095" fmla="*/ 679450 w 2863850"/>
                <a:gd name="connsiteY5-1096" fmla="*/ 461670 h 1414170"/>
                <a:gd name="connsiteX6-1097" fmla="*/ 2355850 w 2863850"/>
                <a:gd name="connsiteY6-1098" fmla="*/ 423570 h 1414170"/>
                <a:gd name="connsiteX7-1099" fmla="*/ 2203450 w 2863850"/>
                <a:gd name="connsiteY7-1100" fmla="*/ 42570 h 1414170"/>
                <a:gd name="connsiteX8-1101" fmla="*/ 2736850 w 2863850"/>
                <a:gd name="connsiteY8-1102" fmla="*/ 4470 h 1414170"/>
                <a:gd name="connsiteX9-1103" fmla="*/ 2838450 w 2863850"/>
                <a:gd name="connsiteY9-1104" fmla="*/ 341020 h 1414170"/>
                <a:gd name="connsiteX10-1105" fmla="*/ 2863850 w 2863850"/>
                <a:gd name="connsiteY10-1106" fmla="*/ 760120 h 1414170"/>
                <a:gd name="connsiteX11-1107" fmla="*/ 2794000 w 2863850"/>
                <a:gd name="connsiteY11-1108" fmla="*/ 1001420 h 1414170"/>
                <a:gd name="connsiteX12-1109" fmla="*/ 831850 w 2863850"/>
                <a:gd name="connsiteY12-1110" fmla="*/ 956970 h 1414170"/>
                <a:gd name="connsiteX13-1111" fmla="*/ 831850 w 2863850"/>
                <a:gd name="connsiteY13-1112" fmla="*/ 1185570 h 1414170"/>
                <a:gd name="connsiteX14-1113" fmla="*/ 1936750 w 2863850"/>
                <a:gd name="connsiteY14-1114" fmla="*/ 1185570 h 1414170"/>
                <a:gd name="connsiteX15-1115" fmla="*/ 1898650 w 2863850"/>
                <a:gd name="connsiteY15-1116" fmla="*/ 1414170 h 1414170"/>
                <a:gd name="connsiteX16-1117" fmla="*/ 298450 w 2863850"/>
                <a:gd name="connsiteY16-1118" fmla="*/ 1337970 h 1414170"/>
                <a:gd name="connsiteX17-1119" fmla="*/ 44450 w 2863850"/>
                <a:gd name="connsiteY17-1120" fmla="*/ 956970 h 1414170"/>
                <a:gd name="connsiteX18-1121" fmla="*/ 0 w 2863850"/>
                <a:gd name="connsiteY18-1122" fmla="*/ 671220 h 1414170"/>
                <a:gd name="connsiteX19-1123" fmla="*/ 6350 w 2863850"/>
                <a:gd name="connsiteY19-1124" fmla="*/ 423570 h 1414170"/>
                <a:gd name="connsiteX20-1125" fmla="*/ 133350 w 2863850"/>
                <a:gd name="connsiteY20-1126" fmla="*/ 29870 h 1414170"/>
                <a:gd name="connsiteX0-1127" fmla="*/ 133350 w 2863850"/>
                <a:gd name="connsiteY0-1128" fmla="*/ 25400 h 1409700"/>
                <a:gd name="connsiteX1-1129" fmla="*/ 1593850 w 2863850"/>
                <a:gd name="connsiteY1-1130" fmla="*/ 76200 h 1409700"/>
                <a:gd name="connsiteX2-1131" fmla="*/ 1765300 w 2863850"/>
                <a:gd name="connsiteY2-1132" fmla="*/ 222250 h 1409700"/>
                <a:gd name="connsiteX3-1133" fmla="*/ 1479550 w 2863850"/>
                <a:gd name="connsiteY3-1134" fmla="*/ 266700 h 1409700"/>
                <a:gd name="connsiteX4-1135" fmla="*/ 679450 w 2863850"/>
                <a:gd name="connsiteY4-1136" fmla="*/ 266700 h 1409700"/>
                <a:gd name="connsiteX5-1137" fmla="*/ 679450 w 2863850"/>
                <a:gd name="connsiteY5-1138" fmla="*/ 457200 h 1409700"/>
                <a:gd name="connsiteX6-1139" fmla="*/ 2355850 w 2863850"/>
                <a:gd name="connsiteY6-1140" fmla="*/ 419100 h 1409700"/>
                <a:gd name="connsiteX7-1141" fmla="*/ 2203450 w 2863850"/>
                <a:gd name="connsiteY7-1142" fmla="*/ 38100 h 1409700"/>
                <a:gd name="connsiteX8-1143" fmla="*/ 2736850 w 2863850"/>
                <a:gd name="connsiteY8-1144" fmla="*/ 0 h 1409700"/>
                <a:gd name="connsiteX9-1145" fmla="*/ 2838450 w 2863850"/>
                <a:gd name="connsiteY9-1146" fmla="*/ 336550 h 1409700"/>
                <a:gd name="connsiteX10-1147" fmla="*/ 2863850 w 2863850"/>
                <a:gd name="connsiteY10-1148" fmla="*/ 755650 h 1409700"/>
                <a:gd name="connsiteX11-1149" fmla="*/ 2794000 w 2863850"/>
                <a:gd name="connsiteY11-1150" fmla="*/ 996950 h 1409700"/>
                <a:gd name="connsiteX12-1151" fmla="*/ 831850 w 2863850"/>
                <a:gd name="connsiteY12-1152" fmla="*/ 952500 h 1409700"/>
                <a:gd name="connsiteX13-1153" fmla="*/ 831850 w 2863850"/>
                <a:gd name="connsiteY13-1154" fmla="*/ 1181100 h 1409700"/>
                <a:gd name="connsiteX14-1155" fmla="*/ 1936750 w 2863850"/>
                <a:gd name="connsiteY14-1156" fmla="*/ 1181100 h 1409700"/>
                <a:gd name="connsiteX15-1157" fmla="*/ 1898650 w 2863850"/>
                <a:gd name="connsiteY15-1158" fmla="*/ 1409700 h 1409700"/>
                <a:gd name="connsiteX16-1159" fmla="*/ 298450 w 2863850"/>
                <a:gd name="connsiteY16-1160" fmla="*/ 1333500 h 1409700"/>
                <a:gd name="connsiteX17-1161" fmla="*/ 44450 w 2863850"/>
                <a:gd name="connsiteY17-1162" fmla="*/ 952500 h 1409700"/>
                <a:gd name="connsiteX18-1163" fmla="*/ 0 w 2863850"/>
                <a:gd name="connsiteY18-1164" fmla="*/ 666750 h 1409700"/>
                <a:gd name="connsiteX19-1165" fmla="*/ 6350 w 2863850"/>
                <a:gd name="connsiteY19-1166" fmla="*/ 419100 h 1409700"/>
                <a:gd name="connsiteX20-1167" fmla="*/ 133350 w 2863850"/>
                <a:gd name="connsiteY20-1168" fmla="*/ 25400 h 1409700"/>
                <a:gd name="connsiteX0-1169" fmla="*/ 133350 w 2863850"/>
                <a:gd name="connsiteY0-1170" fmla="*/ 25400 h 1409700"/>
                <a:gd name="connsiteX1-1171" fmla="*/ 1593850 w 2863850"/>
                <a:gd name="connsiteY1-1172" fmla="*/ 76200 h 1409700"/>
                <a:gd name="connsiteX2-1173" fmla="*/ 1765300 w 2863850"/>
                <a:gd name="connsiteY2-1174" fmla="*/ 222250 h 1409700"/>
                <a:gd name="connsiteX3-1175" fmla="*/ 1479550 w 2863850"/>
                <a:gd name="connsiteY3-1176" fmla="*/ 266700 h 1409700"/>
                <a:gd name="connsiteX4-1177" fmla="*/ 679450 w 2863850"/>
                <a:gd name="connsiteY4-1178" fmla="*/ 266700 h 1409700"/>
                <a:gd name="connsiteX5-1179" fmla="*/ 679450 w 2863850"/>
                <a:gd name="connsiteY5-1180" fmla="*/ 457200 h 1409700"/>
                <a:gd name="connsiteX6-1181" fmla="*/ 2355850 w 2863850"/>
                <a:gd name="connsiteY6-1182" fmla="*/ 419100 h 1409700"/>
                <a:gd name="connsiteX7-1183" fmla="*/ 2203450 w 2863850"/>
                <a:gd name="connsiteY7-1184" fmla="*/ 38100 h 1409700"/>
                <a:gd name="connsiteX8-1185" fmla="*/ 2736850 w 2863850"/>
                <a:gd name="connsiteY8-1186" fmla="*/ 0 h 1409700"/>
                <a:gd name="connsiteX9-1187" fmla="*/ 2838450 w 2863850"/>
                <a:gd name="connsiteY9-1188" fmla="*/ 336550 h 1409700"/>
                <a:gd name="connsiteX10-1189" fmla="*/ 2863850 w 2863850"/>
                <a:gd name="connsiteY10-1190" fmla="*/ 755650 h 1409700"/>
                <a:gd name="connsiteX11-1191" fmla="*/ 2794000 w 2863850"/>
                <a:gd name="connsiteY11-1192" fmla="*/ 996950 h 1409700"/>
                <a:gd name="connsiteX12-1193" fmla="*/ 831850 w 2863850"/>
                <a:gd name="connsiteY12-1194" fmla="*/ 952500 h 1409700"/>
                <a:gd name="connsiteX13-1195" fmla="*/ 831850 w 2863850"/>
                <a:gd name="connsiteY13-1196" fmla="*/ 1181100 h 1409700"/>
                <a:gd name="connsiteX14-1197" fmla="*/ 1936750 w 2863850"/>
                <a:gd name="connsiteY14-1198" fmla="*/ 1181100 h 1409700"/>
                <a:gd name="connsiteX15-1199" fmla="*/ 1898650 w 2863850"/>
                <a:gd name="connsiteY15-1200" fmla="*/ 1409700 h 1409700"/>
                <a:gd name="connsiteX16-1201" fmla="*/ 298450 w 2863850"/>
                <a:gd name="connsiteY16-1202" fmla="*/ 1333500 h 1409700"/>
                <a:gd name="connsiteX17-1203" fmla="*/ 44450 w 2863850"/>
                <a:gd name="connsiteY17-1204" fmla="*/ 952500 h 1409700"/>
                <a:gd name="connsiteX18-1205" fmla="*/ 0 w 2863850"/>
                <a:gd name="connsiteY18-1206" fmla="*/ 666750 h 1409700"/>
                <a:gd name="connsiteX19-1207" fmla="*/ 6350 w 2863850"/>
                <a:gd name="connsiteY19-1208" fmla="*/ 419100 h 1409700"/>
                <a:gd name="connsiteX20-1209" fmla="*/ 133350 w 2863850"/>
                <a:gd name="connsiteY20-1210" fmla="*/ 25400 h 1409700"/>
                <a:gd name="connsiteX0-1211" fmla="*/ 133350 w 2863850"/>
                <a:gd name="connsiteY0-1212" fmla="*/ 25400 h 1409700"/>
                <a:gd name="connsiteX1-1213" fmla="*/ 1593850 w 2863850"/>
                <a:gd name="connsiteY1-1214" fmla="*/ 76200 h 1409700"/>
                <a:gd name="connsiteX2-1215" fmla="*/ 1765300 w 2863850"/>
                <a:gd name="connsiteY2-1216" fmla="*/ 222250 h 1409700"/>
                <a:gd name="connsiteX3-1217" fmla="*/ 1479550 w 2863850"/>
                <a:gd name="connsiteY3-1218" fmla="*/ 266700 h 1409700"/>
                <a:gd name="connsiteX4-1219" fmla="*/ 679450 w 2863850"/>
                <a:gd name="connsiteY4-1220" fmla="*/ 266700 h 1409700"/>
                <a:gd name="connsiteX5-1221" fmla="*/ 679450 w 2863850"/>
                <a:gd name="connsiteY5-1222" fmla="*/ 457200 h 1409700"/>
                <a:gd name="connsiteX6-1223" fmla="*/ 2355850 w 2863850"/>
                <a:gd name="connsiteY6-1224" fmla="*/ 419100 h 1409700"/>
                <a:gd name="connsiteX7-1225" fmla="*/ 2203450 w 2863850"/>
                <a:gd name="connsiteY7-1226" fmla="*/ 38100 h 1409700"/>
                <a:gd name="connsiteX8-1227" fmla="*/ 2736850 w 2863850"/>
                <a:gd name="connsiteY8-1228" fmla="*/ 0 h 1409700"/>
                <a:gd name="connsiteX9-1229" fmla="*/ 2838450 w 2863850"/>
                <a:gd name="connsiteY9-1230" fmla="*/ 336550 h 1409700"/>
                <a:gd name="connsiteX10-1231" fmla="*/ 2863850 w 2863850"/>
                <a:gd name="connsiteY10-1232" fmla="*/ 755650 h 1409700"/>
                <a:gd name="connsiteX11-1233" fmla="*/ 2794000 w 2863850"/>
                <a:gd name="connsiteY11-1234" fmla="*/ 996950 h 1409700"/>
                <a:gd name="connsiteX12-1235" fmla="*/ 831850 w 2863850"/>
                <a:gd name="connsiteY12-1236" fmla="*/ 952500 h 1409700"/>
                <a:gd name="connsiteX13-1237" fmla="*/ 831850 w 2863850"/>
                <a:gd name="connsiteY13-1238" fmla="*/ 1181100 h 1409700"/>
                <a:gd name="connsiteX14-1239" fmla="*/ 1936750 w 2863850"/>
                <a:gd name="connsiteY14-1240" fmla="*/ 1181100 h 1409700"/>
                <a:gd name="connsiteX15-1241" fmla="*/ 1898650 w 2863850"/>
                <a:gd name="connsiteY15-1242" fmla="*/ 1409700 h 1409700"/>
                <a:gd name="connsiteX16-1243" fmla="*/ 298450 w 2863850"/>
                <a:gd name="connsiteY16-1244" fmla="*/ 1333500 h 1409700"/>
                <a:gd name="connsiteX17-1245" fmla="*/ 44450 w 2863850"/>
                <a:gd name="connsiteY17-1246" fmla="*/ 952500 h 1409700"/>
                <a:gd name="connsiteX18-1247" fmla="*/ 0 w 2863850"/>
                <a:gd name="connsiteY18-1248" fmla="*/ 666750 h 1409700"/>
                <a:gd name="connsiteX19-1249" fmla="*/ 6350 w 2863850"/>
                <a:gd name="connsiteY19-1250" fmla="*/ 419100 h 1409700"/>
                <a:gd name="connsiteX20-1251" fmla="*/ 133350 w 2863850"/>
                <a:gd name="connsiteY20-1252" fmla="*/ 25400 h 1409700"/>
                <a:gd name="connsiteX0-1253" fmla="*/ 133350 w 2863850"/>
                <a:gd name="connsiteY0-1254" fmla="*/ 25400 h 1409700"/>
                <a:gd name="connsiteX1-1255" fmla="*/ 1593850 w 2863850"/>
                <a:gd name="connsiteY1-1256" fmla="*/ 76200 h 1409700"/>
                <a:gd name="connsiteX2-1257" fmla="*/ 1765300 w 2863850"/>
                <a:gd name="connsiteY2-1258" fmla="*/ 222250 h 1409700"/>
                <a:gd name="connsiteX3-1259" fmla="*/ 1479550 w 2863850"/>
                <a:gd name="connsiteY3-1260" fmla="*/ 266700 h 1409700"/>
                <a:gd name="connsiteX4-1261" fmla="*/ 679450 w 2863850"/>
                <a:gd name="connsiteY4-1262" fmla="*/ 266700 h 1409700"/>
                <a:gd name="connsiteX5-1263" fmla="*/ 679450 w 2863850"/>
                <a:gd name="connsiteY5-1264" fmla="*/ 457200 h 1409700"/>
                <a:gd name="connsiteX6-1265" fmla="*/ 2355850 w 2863850"/>
                <a:gd name="connsiteY6-1266" fmla="*/ 419100 h 1409700"/>
                <a:gd name="connsiteX7-1267" fmla="*/ 2203450 w 2863850"/>
                <a:gd name="connsiteY7-1268" fmla="*/ 38100 h 1409700"/>
                <a:gd name="connsiteX8-1269" fmla="*/ 2736850 w 2863850"/>
                <a:gd name="connsiteY8-1270" fmla="*/ 0 h 1409700"/>
                <a:gd name="connsiteX9-1271" fmla="*/ 2838450 w 2863850"/>
                <a:gd name="connsiteY9-1272" fmla="*/ 336550 h 1409700"/>
                <a:gd name="connsiteX10-1273" fmla="*/ 2863850 w 2863850"/>
                <a:gd name="connsiteY10-1274" fmla="*/ 755650 h 1409700"/>
                <a:gd name="connsiteX11-1275" fmla="*/ 2794000 w 2863850"/>
                <a:gd name="connsiteY11-1276" fmla="*/ 996950 h 1409700"/>
                <a:gd name="connsiteX12-1277" fmla="*/ 831850 w 2863850"/>
                <a:gd name="connsiteY12-1278" fmla="*/ 952500 h 1409700"/>
                <a:gd name="connsiteX13-1279" fmla="*/ 831850 w 2863850"/>
                <a:gd name="connsiteY13-1280" fmla="*/ 1181100 h 1409700"/>
                <a:gd name="connsiteX14-1281" fmla="*/ 1936750 w 2863850"/>
                <a:gd name="connsiteY14-1282" fmla="*/ 1181100 h 1409700"/>
                <a:gd name="connsiteX15-1283" fmla="*/ 1898650 w 2863850"/>
                <a:gd name="connsiteY15-1284" fmla="*/ 1409700 h 1409700"/>
                <a:gd name="connsiteX16-1285" fmla="*/ 298450 w 2863850"/>
                <a:gd name="connsiteY16-1286" fmla="*/ 1333500 h 1409700"/>
                <a:gd name="connsiteX17-1287" fmla="*/ 44450 w 2863850"/>
                <a:gd name="connsiteY17-1288" fmla="*/ 952500 h 1409700"/>
                <a:gd name="connsiteX18-1289" fmla="*/ 0 w 2863850"/>
                <a:gd name="connsiteY18-1290" fmla="*/ 666750 h 1409700"/>
                <a:gd name="connsiteX19-1291" fmla="*/ 6350 w 2863850"/>
                <a:gd name="connsiteY19-1292" fmla="*/ 419100 h 1409700"/>
                <a:gd name="connsiteX20-1293" fmla="*/ 133350 w 2863850"/>
                <a:gd name="connsiteY20-1294" fmla="*/ 25400 h 1409700"/>
                <a:gd name="connsiteX0-1295" fmla="*/ 133350 w 2863850"/>
                <a:gd name="connsiteY0-1296" fmla="*/ 25400 h 1409700"/>
                <a:gd name="connsiteX1-1297" fmla="*/ 1593850 w 2863850"/>
                <a:gd name="connsiteY1-1298" fmla="*/ 76200 h 1409700"/>
                <a:gd name="connsiteX2-1299" fmla="*/ 1765300 w 2863850"/>
                <a:gd name="connsiteY2-1300" fmla="*/ 222250 h 1409700"/>
                <a:gd name="connsiteX3-1301" fmla="*/ 1479550 w 2863850"/>
                <a:gd name="connsiteY3-1302" fmla="*/ 266700 h 1409700"/>
                <a:gd name="connsiteX4-1303" fmla="*/ 679450 w 2863850"/>
                <a:gd name="connsiteY4-1304" fmla="*/ 266700 h 1409700"/>
                <a:gd name="connsiteX5-1305" fmla="*/ 679450 w 2863850"/>
                <a:gd name="connsiteY5-1306" fmla="*/ 457200 h 1409700"/>
                <a:gd name="connsiteX6-1307" fmla="*/ 2355850 w 2863850"/>
                <a:gd name="connsiteY6-1308" fmla="*/ 419100 h 1409700"/>
                <a:gd name="connsiteX7-1309" fmla="*/ 2203450 w 2863850"/>
                <a:gd name="connsiteY7-1310" fmla="*/ 38100 h 1409700"/>
                <a:gd name="connsiteX8-1311" fmla="*/ 2736850 w 2863850"/>
                <a:gd name="connsiteY8-1312" fmla="*/ 0 h 1409700"/>
                <a:gd name="connsiteX9-1313" fmla="*/ 2838450 w 2863850"/>
                <a:gd name="connsiteY9-1314" fmla="*/ 336550 h 1409700"/>
                <a:gd name="connsiteX10-1315" fmla="*/ 2863850 w 2863850"/>
                <a:gd name="connsiteY10-1316" fmla="*/ 755650 h 1409700"/>
                <a:gd name="connsiteX11-1317" fmla="*/ 2794000 w 2863850"/>
                <a:gd name="connsiteY11-1318" fmla="*/ 996950 h 1409700"/>
                <a:gd name="connsiteX12-1319" fmla="*/ 831850 w 2863850"/>
                <a:gd name="connsiteY12-1320" fmla="*/ 952500 h 1409700"/>
                <a:gd name="connsiteX13-1321" fmla="*/ 831850 w 2863850"/>
                <a:gd name="connsiteY13-1322" fmla="*/ 1181100 h 1409700"/>
                <a:gd name="connsiteX14-1323" fmla="*/ 1936750 w 2863850"/>
                <a:gd name="connsiteY14-1324" fmla="*/ 1181100 h 1409700"/>
                <a:gd name="connsiteX15-1325" fmla="*/ 1898650 w 2863850"/>
                <a:gd name="connsiteY15-1326" fmla="*/ 1409700 h 1409700"/>
                <a:gd name="connsiteX16-1327" fmla="*/ 298450 w 2863850"/>
                <a:gd name="connsiteY16-1328" fmla="*/ 1333500 h 1409700"/>
                <a:gd name="connsiteX17-1329" fmla="*/ 44450 w 2863850"/>
                <a:gd name="connsiteY17-1330" fmla="*/ 952500 h 1409700"/>
                <a:gd name="connsiteX18-1331" fmla="*/ 0 w 2863850"/>
                <a:gd name="connsiteY18-1332" fmla="*/ 666750 h 1409700"/>
                <a:gd name="connsiteX19-1333" fmla="*/ 6350 w 2863850"/>
                <a:gd name="connsiteY19-1334" fmla="*/ 419100 h 1409700"/>
                <a:gd name="connsiteX20-1335" fmla="*/ 133350 w 2863850"/>
                <a:gd name="connsiteY20-1336" fmla="*/ 25400 h 1409700"/>
                <a:gd name="connsiteX0-1337" fmla="*/ 133350 w 2863850"/>
                <a:gd name="connsiteY0-1338" fmla="*/ 25400 h 1409700"/>
                <a:gd name="connsiteX1-1339" fmla="*/ 1593850 w 2863850"/>
                <a:gd name="connsiteY1-1340" fmla="*/ 76200 h 1409700"/>
                <a:gd name="connsiteX2-1341" fmla="*/ 1765300 w 2863850"/>
                <a:gd name="connsiteY2-1342" fmla="*/ 222250 h 1409700"/>
                <a:gd name="connsiteX3-1343" fmla="*/ 1479550 w 2863850"/>
                <a:gd name="connsiteY3-1344" fmla="*/ 266700 h 1409700"/>
                <a:gd name="connsiteX4-1345" fmla="*/ 679450 w 2863850"/>
                <a:gd name="connsiteY4-1346" fmla="*/ 266700 h 1409700"/>
                <a:gd name="connsiteX5-1347" fmla="*/ 679450 w 2863850"/>
                <a:gd name="connsiteY5-1348" fmla="*/ 457200 h 1409700"/>
                <a:gd name="connsiteX6-1349" fmla="*/ 2355850 w 2863850"/>
                <a:gd name="connsiteY6-1350" fmla="*/ 419100 h 1409700"/>
                <a:gd name="connsiteX7-1351" fmla="*/ 2203450 w 2863850"/>
                <a:gd name="connsiteY7-1352" fmla="*/ 38100 h 1409700"/>
                <a:gd name="connsiteX8-1353" fmla="*/ 2736850 w 2863850"/>
                <a:gd name="connsiteY8-1354" fmla="*/ 0 h 1409700"/>
                <a:gd name="connsiteX9-1355" fmla="*/ 2838450 w 2863850"/>
                <a:gd name="connsiteY9-1356" fmla="*/ 336550 h 1409700"/>
                <a:gd name="connsiteX10-1357" fmla="*/ 2863850 w 2863850"/>
                <a:gd name="connsiteY10-1358" fmla="*/ 755650 h 1409700"/>
                <a:gd name="connsiteX11-1359" fmla="*/ 2794000 w 2863850"/>
                <a:gd name="connsiteY11-1360" fmla="*/ 996950 h 1409700"/>
                <a:gd name="connsiteX12-1361" fmla="*/ 831850 w 2863850"/>
                <a:gd name="connsiteY12-1362" fmla="*/ 952500 h 1409700"/>
                <a:gd name="connsiteX13-1363" fmla="*/ 831850 w 2863850"/>
                <a:gd name="connsiteY13-1364" fmla="*/ 1181100 h 1409700"/>
                <a:gd name="connsiteX14-1365" fmla="*/ 1936750 w 2863850"/>
                <a:gd name="connsiteY14-1366" fmla="*/ 1181100 h 1409700"/>
                <a:gd name="connsiteX15-1367" fmla="*/ 1898650 w 2863850"/>
                <a:gd name="connsiteY15-1368" fmla="*/ 1409700 h 1409700"/>
                <a:gd name="connsiteX16-1369" fmla="*/ 298450 w 2863850"/>
                <a:gd name="connsiteY16-1370" fmla="*/ 1333500 h 1409700"/>
                <a:gd name="connsiteX17-1371" fmla="*/ 44450 w 2863850"/>
                <a:gd name="connsiteY17-1372" fmla="*/ 952500 h 1409700"/>
                <a:gd name="connsiteX18-1373" fmla="*/ 0 w 2863850"/>
                <a:gd name="connsiteY18-1374" fmla="*/ 666750 h 1409700"/>
                <a:gd name="connsiteX19-1375" fmla="*/ 6350 w 2863850"/>
                <a:gd name="connsiteY19-1376" fmla="*/ 419100 h 1409700"/>
                <a:gd name="connsiteX20-1377" fmla="*/ 133350 w 2863850"/>
                <a:gd name="connsiteY20-1378" fmla="*/ 25400 h 1409700"/>
                <a:gd name="connsiteX0-1379" fmla="*/ 133350 w 2863850"/>
                <a:gd name="connsiteY0-1380" fmla="*/ 25400 h 1409700"/>
                <a:gd name="connsiteX1-1381" fmla="*/ 1593850 w 2863850"/>
                <a:gd name="connsiteY1-1382" fmla="*/ 76200 h 1409700"/>
                <a:gd name="connsiteX2-1383" fmla="*/ 1765300 w 2863850"/>
                <a:gd name="connsiteY2-1384" fmla="*/ 222250 h 1409700"/>
                <a:gd name="connsiteX3-1385" fmla="*/ 1479550 w 2863850"/>
                <a:gd name="connsiteY3-1386" fmla="*/ 266700 h 1409700"/>
                <a:gd name="connsiteX4-1387" fmla="*/ 679450 w 2863850"/>
                <a:gd name="connsiteY4-1388" fmla="*/ 266700 h 1409700"/>
                <a:gd name="connsiteX5-1389" fmla="*/ 679450 w 2863850"/>
                <a:gd name="connsiteY5-1390" fmla="*/ 457200 h 1409700"/>
                <a:gd name="connsiteX6-1391" fmla="*/ 2355850 w 2863850"/>
                <a:gd name="connsiteY6-1392" fmla="*/ 419100 h 1409700"/>
                <a:gd name="connsiteX7-1393" fmla="*/ 2203450 w 2863850"/>
                <a:gd name="connsiteY7-1394" fmla="*/ 38100 h 1409700"/>
                <a:gd name="connsiteX8-1395" fmla="*/ 2736850 w 2863850"/>
                <a:gd name="connsiteY8-1396" fmla="*/ 0 h 1409700"/>
                <a:gd name="connsiteX9-1397" fmla="*/ 2838450 w 2863850"/>
                <a:gd name="connsiteY9-1398" fmla="*/ 336550 h 1409700"/>
                <a:gd name="connsiteX10-1399" fmla="*/ 2863850 w 2863850"/>
                <a:gd name="connsiteY10-1400" fmla="*/ 755650 h 1409700"/>
                <a:gd name="connsiteX11-1401" fmla="*/ 2794000 w 2863850"/>
                <a:gd name="connsiteY11-1402" fmla="*/ 996950 h 1409700"/>
                <a:gd name="connsiteX12-1403" fmla="*/ 831850 w 2863850"/>
                <a:gd name="connsiteY12-1404" fmla="*/ 952500 h 1409700"/>
                <a:gd name="connsiteX13-1405" fmla="*/ 831850 w 2863850"/>
                <a:gd name="connsiteY13-1406" fmla="*/ 1181100 h 1409700"/>
                <a:gd name="connsiteX14-1407" fmla="*/ 1936750 w 2863850"/>
                <a:gd name="connsiteY14-1408" fmla="*/ 1181100 h 1409700"/>
                <a:gd name="connsiteX15-1409" fmla="*/ 1898650 w 2863850"/>
                <a:gd name="connsiteY15-1410" fmla="*/ 1409700 h 1409700"/>
                <a:gd name="connsiteX16-1411" fmla="*/ 298450 w 2863850"/>
                <a:gd name="connsiteY16-1412" fmla="*/ 1333500 h 1409700"/>
                <a:gd name="connsiteX17-1413" fmla="*/ 44450 w 2863850"/>
                <a:gd name="connsiteY17-1414" fmla="*/ 952500 h 1409700"/>
                <a:gd name="connsiteX18-1415" fmla="*/ 0 w 2863850"/>
                <a:gd name="connsiteY18-1416" fmla="*/ 666750 h 1409700"/>
                <a:gd name="connsiteX19-1417" fmla="*/ 6350 w 2863850"/>
                <a:gd name="connsiteY19-1418" fmla="*/ 419100 h 1409700"/>
                <a:gd name="connsiteX20-1419" fmla="*/ 133350 w 2863850"/>
                <a:gd name="connsiteY20-1420" fmla="*/ 25400 h 1409700"/>
                <a:gd name="connsiteX0-1421" fmla="*/ 133350 w 2863850"/>
                <a:gd name="connsiteY0-1422" fmla="*/ 25400 h 1409700"/>
                <a:gd name="connsiteX1-1423" fmla="*/ 1593850 w 2863850"/>
                <a:gd name="connsiteY1-1424" fmla="*/ 76200 h 1409700"/>
                <a:gd name="connsiteX2-1425" fmla="*/ 1765300 w 2863850"/>
                <a:gd name="connsiteY2-1426" fmla="*/ 222250 h 1409700"/>
                <a:gd name="connsiteX3-1427" fmla="*/ 1479550 w 2863850"/>
                <a:gd name="connsiteY3-1428" fmla="*/ 266700 h 1409700"/>
                <a:gd name="connsiteX4-1429" fmla="*/ 679450 w 2863850"/>
                <a:gd name="connsiteY4-1430" fmla="*/ 266700 h 1409700"/>
                <a:gd name="connsiteX5-1431" fmla="*/ 679450 w 2863850"/>
                <a:gd name="connsiteY5-1432" fmla="*/ 457200 h 1409700"/>
                <a:gd name="connsiteX6-1433" fmla="*/ 2355850 w 2863850"/>
                <a:gd name="connsiteY6-1434" fmla="*/ 419100 h 1409700"/>
                <a:gd name="connsiteX7-1435" fmla="*/ 2203450 w 2863850"/>
                <a:gd name="connsiteY7-1436" fmla="*/ 38100 h 1409700"/>
                <a:gd name="connsiteX8-1437" fmla="*/ 2736850 w 2863850"/>
                <a:gd name="connsiteY8-1438" fmla="*/ 0 h 1409700"/>
                <a:gd name="connsiteX9-1439" fmla="*/ 2838450 w 2863850"/>
                <a:gd name="connsiteY9-1440" fmla="*/ 336550 h 1409700"/>
                <a:gd name="connsiteX10-1441" fmla="*/ 2863850 w 2863850"/>
                <a:gd name="connsiteY10-1442" fmla="*/ 755650 h 1409700"/>
                <a:gd name="connsiteX11-1443" fmla="*/ 2794000 w 2863850"/>
                <a:gd name="connsiteY11-1444" fmla="*/ 996950 h 1409700"/>
                <a:gd name="connsiteX12-1445" fmla="*/ 831850 w 2863850"/>
                <a:gd name="connsiteY12-1446" fmla="*/ 952500 h 1409700"/>
                <a:gd name="connsiteX13-1447" fmla="*/ 831850 w 2863850"/>
                <a:gd name="connsiteY13-1448" fmla="*/ 1181100 h 1409700"/>
                <a:gd name="connsiteX14-1449" fmla="*/ 1936750 w 2863850"/>
                <a:gd name="connsiteY14-1450" fmla="*/ 1181100 h 1409700"/>
                <a:gd name="connsiteX15-1451" fmla="*/ 1898650 w 2863850"/>
                <a:gd name="connsiteY15-1452" fmla="*/ 1409700 h 1409700"/>
                <a:gd name="connsiteX16-1453" fmla="*/ 298450 w 2863850"/>
                <a:gd name="connsiteY16-1454" fmla="*/ 1333500 h 1409700"/>
                <a:gd name="connsiteX17-1455" fmla="*/ 44450 w 2863850"/>
                <a:gd name="connsiteY17-1456" fmla="*/ 952500 h 1409700"/>
                <a:gd name="connsiteX18-1457" fmla="*/ 0 w 2863850"/>
                <a:gd name="connsiteY18-1458" fmla="*/ 666750 h 1409700"/>
                <a:gd name="connsiteX19-1459" fmla="*/ 6350 w 2863850"/>
                <a:gd name="connsiteY19-1460" fmla="*/ 419100 h 1409700"/>
                <a:gd name="connsiteX20-1461" fmla="*/ 133350 w 2863850"/>
                <a:gd name="connsiteY20-1462" fmla="*/ 25400 h 1409700"/>
                <a:gd name="connsiteX0-1463" fmla="*/ 133350 w 2863850"/>
                <a:gd name="connsiteY0-1464" fmla="*/ 25400 h 1409700"/>
                <a:gd name="connsiteX1-1465" fmla="*/ 1593850 w 2863850"/>
                <a:gd name="connsiteY1-1466" fmla="*/ 76200 h 1409700"/>
                <a:gd name="connsiteX2-1467" fmla="*/ 1765300 w 2863850"/>
                <a:gd name="connsiteY2-1468" fmla="*/ 222250 h 1409700"/>
                <a:gd name="connsiteX3-1469" fmla="*/ 1479550 w 2863850"/>
                <a:gd name="connsiteY3-1470" fmla="*/ 266700 h 1409700"/>
                <a:gd name="connsiteX4-1471" fmla="*/ 679450 w 2863850"/>
                <a:gd name="connsiteY4-1472" fmla="*/ 266700 h 1409700"/>
                <a:gd name="connsiteX5-1473" fmla="*/ 679450 w 2863850"/>
                <a:gd name="connsiteY5-1474" fmla="*/ 457200 h 1409700"/>
                <a:gd name="connsiteX6-1475" fmla="*/ 2355850 w 2863850"/>
                <a:gd name="connsiteY6-1476" fmla="*/ 419100 h 1409700"/>
                <a:gd name="connsiteX7-1477" fmla="*/ 2203450 w 2863850"/>
                <a:gd name="connsiteY7-1478" fmla="*/ 38100 h 1409700"/>
                <a:gd name="connsiteX8-1479" fmla="*/ 2736850 w 2863850"/>
                <a:gd name="connsiteY8-1480" fmla="*/ 0 h 1409700"/>
                <a:gd name="connsiteX9-1481" fmla="*/ 2838450 w 2863850"/>
                <a:gd name="connsiteY9-1482" fmla="*/ 336550 h 1409700"/>
                <a:gd name="connsiteX10-1483" fmla="*/ 2863850 w 2863850"/>
                <a:gd name="connsiteY10-1484" fmla="*/ 755650 h 1409700"/>
                <a:gd name="connsiteX11-1485" fmla="*/ 2794000 w 2863850"/>
                <a:gd name="connsiteY11-1486" fmla="*/ 996950 h 1409700"/>
                <a:gd name="connsiteX12-1487" fmla="*/ 831850 w 2863850"/>
                <a:gd name="connsiteY12-1488" fmla="*/ 952500 h 1409700"/>
                <a:gd name="connsiteX13-1489" fmla="*/ 831850 w 2863850"/>
                <a:gd name="connsiteY13-1490" fmla="*/ 1181100 h 1409700"/>
                <a:gd name="connsiteX14-1491" fmla="*/ 1936750 w 2863850"/>
                <a:gd name="connsiteY14-1492" fmla="*/ 1181100 h 1409700"/>
                <a:gd name="connsiteX15-1493" fmla="*/ 1898650 w 2863850"/>
                <a:gd name="connsiteY15-1494" fmla="*/ 1409700 h 1409700"/>
                <a:gd name="connsiteX16-1495" fmla="*/ 298450 w 2863850"/>
                <a:gd name="connsiteY16-1496" fmla="*/ 1333500 h 1409700"/>
                <a:gd name="connsiteX17-1497" fmla="*/ 44450 w 2863850"/>
                <a:gd name="connsiteY17-1498" fmla="*/ 952500 h 1409700"/>
                <a:gd name="connsiteX18-1499" fmla="*/ 0 w 2863850"/>
                <a:gd name="connsiteY18-1500" fmla="*/ 666750 h 1409700"/>
                <a:gd name="connsiteX19-1501" fmla="*/ 6350 w 2863850"/>
                <a:gd name="connsiteY19-1502" fmla="*/ 419100 h 1409700"/>
                <a:gd name="connsiteX20-1503" fmla="*/ 133350 w 2863850"/>
                <a:gd name="connsiteY20-1504" fmla="*/ 25400 h 1409700"/>
                <a:gd name="connsiteX0-1505" fmla="*/ 133350 w 2863850"/>
                <a:gd name="connsiteY0-1506" fmla="*/ 60222 h 1444522"/>
                <a:gd name="connsiteX1-1507" fmla="*/ 1593850 w 2863850"/>
                <a:gd name="connsiteY1-1508" fmla="*/ 111022 h 1444522"/>
                <a:gd name="connsiteX2-1509" fmla="*/ 1765300 w 2863850"/>
                <a:gd name="connsiteY2-1510" fmla="*/ 257072 h 1444522"/>
                <a:gd name="connsiteX3-1511" fmla="*/ 1479550 w 2863850"/>
                <a:gd name="connsiteY3-1512" fmla="*/ 301522 h 1444522"/>
                <a:gd name="connsiteX4-1513" fmla="*/ 679450 w 2863850"/>
                <a:gd name="connsiteY4-1514" fmla="*/ 301522 h 1444522"/>
                <a:gd name="connsiteX5-1515" fmla="*/ 679450 w 2863850"/>
                <a:gd name="connsiteY5-1516" fmla="*/ 492022 h 1444522"/>
                <a:gd name="connsiteX6-1517" fmla="*/ 2355850 w 2863850"/>
                <a:gd name="connsiteY6-1518" fmla="*/ 453922 h 1444522"/>
                <a:gd name="connsiteX7-1519" fmla="*/ 2203450 w 2863850"/>
                <a:gd name="connsiteY7-1520" fmla="*/ 72922 h 1444522"/>
                <a:gd name="connsiteX8-1521" fmla="*/ 2736850 w 2863850"/>
                <a:gd name="connsiteY8-1522" fmla="*/ 34822 h 1444522"/>
                <a:gd name="connsiteX9-1523" fmla="*/ 2838450 w 2863850"/>
                <a:gd name="connsiteY9-1524" fmla="*/ 371372 h 1444522"/>
                <a:gd name="connsiteX10-1525" fmla="*/ 2863850 w 2863850"/>
                <a:gd name="connsiteY10-1526" fmla="*/ 790472 h 1444522"/>
                <a:gd name="connsiteX11-1527" fmla="*/ 2794000 w 2863850"/>
                <a:gd name="connsiteY11-1528" fmla="*/ 1031772 h 1444522"/>
                <a:gd name="connsiteX12-1529" fmla="*/ 831850 w 2863850"/>
                <a:gd name="connsiteY12-1530" fmla="*/ 987322 h 1444522"/>
                <a:gd name="connsiteX13-1531" fmla="*/ 831850 w 2863850"/>
                <a:gd name="connsiteY13-1532" fmla="*/ 1215922 h 1444522"/>
                <a:gd name="connsiteX14-1533" fmla="*/ 1936750 w 2863850"/>
                <a:gd name="connsiteY14-1534" fmla="*/ 1215922 h 1444522"/>
                <a:gd name="connsiteX15-1535" fmla="*/ 1898650 w 2863850"/>
                <a:gd name="connsiteY15-1536" fmla="*/ 1444522 h 1444522"/>
                <a:gd name="connsiteX16-1537" fmla="*/ 298450 w 2863850"/>
                <a:gd name="connsiteY16-1538" fmla="*/ 1368322 h 1444522"/>
                <a:gd name="connsiteX17-1539" fmla="*/ 44450 w 2863850"/>
                <a:gd name="connsiteY17-1540" fmla="*/ 987322 h 1444522"/>
                <a:gd name="connsiteX18-1541" fmla="*/ 0 w 2863850"/>
                <a:gd name="connsiteY18-1542" fmla="*/ 701572 h 1444522"/>
                <a:gd name="connsiteX19-1543" fmla="*/ 6350 w 2863850"/>
                <a:gd name="connsiteY19-1544" fmla="*/ 453922 h 1444522"/>
                <a:gd name="connsiteX20-1545" fmla="*/ 133350 w 2863850"/>
                <a:gd name="connsiteY20-1546" fmla="*/ 60222 h 1444522"/>
                <a:gd name="connsiteX0-1547" fmla="*/ 133350 w 2863850"/>
                <a:gd name="connsiteY0-1548" fmla="*/ 60222 h 1444522"/>
                <a:gd name="connsiteX1-1549" fmla="*/ 1593850 w 2863850"/>
                <a:gd name="connsiteY1-1550" fmla="*/ 111022 h 1444522"/>
                <a:gd name="connsiteX2-1551" fmla="*/ 1765300 w 2863850"/>
                <a:gd name="connsiteY2-1552" fmla="*/ 257072 h 1444522"/>
                <a:gd name="connsiteX3-1553" fmla="*/ 1479550 w 2863850"/>
                <a:gd name="connsiteY3-1554" fmla="*/ 301522 h 1444522"/>
                <a:gd name="connsiteX4-1555" fmla="*/ 679450 w 2863850"/>
                <a:gd name="connsiteY4-1556" fmla="*/ 301522 h 1444522"/>
                <a:gd name="connsiteX5-1557" fmla="*/ 679450 w 2863850"/>
                <a:gd name="connsiteY5-1558" fmla="*/ 492022 h 1444522"/>
                <a:gd name="connsiteX6-1559" fmla="*/ 2355850 w 2863850"/>
                <a:gd name="connsiteY6-1560" fmla="*/ 453922 h 1444522"/>
                <a:gd name="connsiteX7-1561" fmla="*/ 2203450 w 2863850"/>
                <a:gd name="connsiteY7-1562" fmla="*/ 72922 h 1444522"/>
                <a:gd name="connsiteX8-1563" fmla="*/ 2736850 w 2863850"/>
                <a:gd name="connsiteY8-1564" fmla="*/ 34822 h 1444522"/>
                <a:gd name="connsiteX9-1565" fmla="*/ 2838450 w 2863850"/>
                <a:gd name="connsiteY9-1566" fmla="*/ 371372 h 1444522"/>
                <a:gd name="connsiteX10-1567" fmla="*/ 2863850 w 2863850"/>
                <a:gd name="connsiteY10-1568" fmla="*/ 790472 h 1444522"/>
                <a:gd name="connsiteX11-1569" fmla="*/ 2794000 w 2863850"/>
                <a:gd name="connsiteY11-1570" fmla="*/ 1031772 h 1444522"/>
                <a:gd name="connsiteX12-1571" fmla="*/ 831850 w 2863850"/>
                <a:gd name="connsiteY12-1572" fmla="*/ 987322 h 1444522"/>
                <a:gd name="connsiteX13-1573" fmla="*/ 831850 w 2863850"/>
                <a:gd name="connsiteY13-1574" fmla="*/ 1215922 h 1444522"/>
                <a:gd name="connsiteX14-1575" fmla="*/ 1936750 w 2863850"/>
                <a:gd name="connsiteY14-1576" fmla="*/ 1215922 h 1444522"/>
                <a:gd name="connsiteX15-1577" fmla="*/ 1898650 w 2863850"/>
                <a:gd name="connsiteY15-1578" fmla="*/ 1444522 h 1444522"/>
                <a:gd name="connsiteX16-1579" fmla="*/ 298450 w 2863850"/>
                <a:gd name="connsiteY16-1580" fmla="*/ 1368322 h 1444522"/>
                <a:gd name="connsiteX17-1581" fmla="*/ 44450 w 2863850"/>
                <a:gd name="connsiteY17-1582" fmla="*/ 987322 h 1444522"/>
                <a:gd name="connsiteX18-1583" fmla="*/ 0 w 2863850"/>
                <a:gd name="connsiteY18-1584" fmla="*/ 701572 h 1444522"/>
                <a:gd name="connsiteX19-1585" fmla="*/ 6350 w 2863850"/>
                <a:gd name="connsiteY19-1586" fmla="*/ 453922 h 1444522"/>
                <a:gd name="connsiteX20-1587" fmla="*/ 133350 w 2863850"/>
                <a:gd name="connsiteY20-1588" fmla="*/ 60222 h 1444522"/>
                <a:gd name="connsiteX0-1589" fmla="*/ 133350 w 2863850"/>
                <a:gd name="connsiteY0-1590" fmla="*/ 60222 h 1444522"/>
                <a:gd name="connsiteX1-1591" fmla="*/ 1593850 w 2863850"/>
                <a:gd name="connsiteY1-1592" fmla="*/ 111022 h 1444522"/>
                <a:gd name="connsiteX2-1593" fmla="*/ 1765300 w 2863850"/>
                <a:gd name="connsiteY2-1594" fmla="*/ 257072 h 1444522"/>
                <a:gd name="connsiteX3-1595" fmla="*/ 1479550 w 2863850"/>
                <a:gd name="connsiteY3-1596" fmla="*/ 301522 h 1444522"/>
                <a:gd name="connsiteX4-1597" fmla="*/ 679450 w 2863850"/>
                <a:gd name="connsiteY4-1598" fmla="*/ 301522 h 1444522"/>
                <a:gd name="connsiteX5-1599" fmla="*/ 679450 w 2863850"/>
                <a:gd name="connsiteY5-1600" fmla="*/ 492022 h 1444522"/>
                <a:gd name="connsiteX6-1601" fmla="*/ 2355850 w 2863850"/>
                <a:gd name="connsiteY6-1602" fmla="*/ 453922 h 1444522"/>
                <a:gd name="connsiteX7-1603" fmla="*/ 2203450 w 2863850"/>
                <a:gd name="connsiteY7-1604" fmla="*/ 72922 h 1444522"/>
                <a:gd name="connsiteX8-1605" fmla="*/ 2736850 w 2863850"/>
                <a:gd name="connsiteY8-1606" fmla="*/ 34822 h 1444522"/>
                <a:gd name="connsiteX9-1607" fmla="*/ 2838450 w 2863850"/>
                <a:gd name="connsiteY9-1608" fmla="*/ 371372 h 1444522"/>
                <a:gd name="connsiteX10-1609" fmla="*/ 2863850 w 2863850"/>
                <a:gd name="connsiteY10-1610" fmla="*/ 790472 h 1444522"/>
                <a:gd name="connsiteX11-1611" fmla="*/ 2794000 w 2863850"/>
                <a:gd name="connsiteY11-1612" fmla="*/ 1031772 h 1444522"/>
                <a:gd name="connsiteX12-1613" fmla="*/ 831850 w 2863850"/>
                <a:gd name="connsiteY12-1614" fmla="*/ 987322 h 1444522"/>
                <a:gd name="connsiteX13-1615" fmla="*/ 831850 w 2863850"/>
                <a:gd name="connsiteY13-1616" fmla="*/ 1215922 h 1444522"/>
                <a:gd name="connsiteX14-1617" fmla="*/ 1936750 w 2863850"/>
                <a:gd name="connsiteY14-1618" fmla="*/ 1215922 h 1444522"/>
                <a:gd name="connsiteX15-1619" fmla="*/ 1898650 w 2863850"/>
                <a:gd name="connsiteY15-1620" fmla="*/ 1444522 h 1444522"/>
                <a:gd name="connsiteX16-1621" fmla="*/ 298450 w 2863850"/>
                <a:gd name="connsiteY16-1622" fmla="*/ 1368322 h 1444522"/>
                <a:gd name="connsiteX17-1623" fmla="*/ 44450 w 2863850"/>
                <a:gd name="connsiteY17-1624" fmla="*/ 987322 h 1444522"/>
                <a:gd name="connsiteX18-1625" fmla="*/ 0 w 2863850"/>
                <a:gd name="connsiteY18-1626" fmla="*/ 701572 h 1444522"/>
                <a:gd name="connsiteX19-1627" fmla="*/ 6350 w 2863850"/>
                <a:gd name="connsiteY19-1628" fmla="*/ 453922 h 1444522"/>
                <a:gd name="connsiteX20-1629" fmla="*/ 133350 w 2863850"/>
                <a:gd name="connsiteY20-1630" fmla="*/ 60222 h 1444522"/>
                <a:gd name="connsiteX0-1631" fmla="*/ 133350 w 2863850"/>
                <a:gd name="connsiteY0-1632" fmla="*/ 60222 h 1444522"/>
                <a:gd name="connsiteX1-1633" fmla="*/ 1593850 w 2863850"/>
                <a:gd name="connsiteY1-1634" fmla="*/ 111022 h 1444522"/>
                <a:gd name="connsiteX2-1635" fmla="*/ 1765300 w 2863850"/>
                <a:gd name="connsiteY2-1636" fmla="*/ 257072 h 1444522"/>
                <a:gd name="connsiteX3-1637" fmla="*/ 1479550 w 2863850"/>
                <a:gd name="connsiteY3-1638" fmla="*/ 301522 h 1444522"/>
                <a:gd name="connsiteX4-1639" fmla="*/ 679450 w 2863850"/>
                <a:gd name="connsiteY4-1640" fmla="*/ 301522 h 1444522"/>
                <a:gd name="connsiteX5-1641" fmla="*/ 679450 w 2863850"/>
                <a:gd name="connsiteY5-1642" fmla="*/ 492022 h 1444522"/>
                <a:gd name="connsiteX6-1643" fmla="*/ 2355850 w 2863850"/>
                <a:gd name="connsiteY6-1644" fmla="*/ 453922 h 1444522"/>
                <a:gd name="connsiteX7-1645" fmla="*/ 2203450 w 2863850"/>
                <a:gd name="connsiteY7-1646" fmla="*/ 72922 h 1444522"/>
                <a:gd name="connsiteX8-1647" fmla="*/ 2736850 w 2863850"/>
                <a:gd name="connsiteY8-1648" fmla="*/ 34822 h 1444522"/>
                <a:gd name="connsiteX9-1649" fmla="*/ 2838450 w 2863850"/>
                <a:gd name="connsiteY9-1650" fmla="*/ 371372 h 1444522"/>
                <a:gd name="connsiteX10-1651" fmla="*/ 2863850 w 2863850"/>
                <a:gd name="connsiteY10-1652" fmla="*/ 790472 h 1444522"/>
                <a:gd name="connsiteX11-1653" fmla="*/ 2794000 w 2863850"/>
                <a:gd name="connsiteY11-1654" fmla="*/ 1031772 h 1444522"/>
                <a:gd name="connsiteX12-1655" fmla="*/ 831850 w 2863850"/>
                <a:gd name="connsiteY12-1656" fmla="*/ 987322 h 1444522"/>
                <a:gd name="connsiteX13-1657" fmla="*/ 831850 w 2863850"/>
                <a:gd name="connsiteY13-1658" fmla="*/ 1215922 h 1444522"/>
                <a:gd name="connsiteX14-1659" fmla="*/ 1936750 w 2863850"/>
                <a:gd name="connsiteY14-1660" fmla="*/ 1215922 h 1444522"/>
                <a:gd name="connsiteX15-1661" fmla="*/ 1898650 w 2863850"/>
                <a:gd name="connsiteY15-1662" fmla="*/ 1444522 h 1444522"/>
                <a:gd name="connsiteX16-1663" fmla="*/ 298450 w 2863850"/>
                <a:gd name="connsiteY16-1664" fmla="*/ 1368322 h 1444522"/>
                <a:gd name="connsiteX17-1665" fmla="*/ 44450 w 2863850"/>
                <a:gd name="connsiteY17-1666" fmla="*/ 987322 h 1444522"/>
                <a:gd name="connsiteX18-1667" fmla="*/ 0 w 2863850"/>
                <a:gd name="connsiteY18-1668" fmla="*/ 701572 h 1444522"/>
                <a:gd name="connsiteX19-1669" fmla="*/ 6350 w 2863850"/>
                <a:gd name="connsiteY19-1670" fmla="*/ 453922 h 1444522"/>
                <a:gd name="connsiteX20-1671" fmla="*/ 133350 w 2863850"/>
                <a:gd name="connsiteY20-1672" fmla="*/ 60222 h 1444522"/>
                <a:gd name="connsiteX0-1673" fmla="*/ 133350 w 2863850"/>
                <a:gd name="connsiteY0-1674" fmla="*/ 60222 h 1444522"/>
                <a:gd name="connsiteX1-1675" fmla="*/ 1593850 w 2863850"/>
                <a:gd name="connsiteY1-1676" fmla="*/ 111022 h 1444522"/>
                <a:gd name="connsiteX2-1677" fmla="*/ 1765300 w 2863850"/>
                <a:gd name="connsiteY2-1678" fmla="*/ 257072 h 1444522"/>
                <a:gd name="connsiteX3-1679" fmla="*/ 1479550 w 2863850"/>
                <a:gd name="connsiteY3-1680" fmla="*/ 301522 h 1444522"/>
                <a:gd name="connsiteX4-1681" fmla="*/ 679450 w 2863850"/>
                <a:gd name="connsiteY4-1682" fmla="*/ 301522 h 1444522"/>
                <a:gd name="connsiteX5-1683" fmla="*/ 679450 w 2863850"/>
                <a:gd name="connsiteY5-1684" fmla="*/ 492022 h 1444522"/>
                <a:gd name="connsiteX6-1685" fmla="*/ 2355850 w 2863850"/>
                <a:gd name="connsiteY6-1686" fmla="*/ 453922 h 1444522"/>
                <a:gd name="connsiteX7-1687" fmla="*/ 2203450 w 2863850"/>
                <a:gd name="connsiteY7-1688" fmla="*/ 72922 h 1444522"/>
                <a:gd name="connsiteX8-1689" fmla="*/ 2736850 w 2863850"/>
                <a:gd name="connsiteY8-1690" fmla="*/ 34822 h 1444522"/>
                <a:gd name="connsiteX9-1691" fmla="*/ 2838450 w 2863850"/>
                <a:gd name="connsiteY9-1692" fmla="*/ 371372 h 1444522"/>
                <a:gd name="connsiteX10-1693" fmla="*/ 2863850 w 2863850"/>
                <a:gd name="connsiteY10-1694" fmla="*/ 790472 h 1444522"/>
                <a:gd name="connsiteX11-1695" fmla="*/ 2794000 w 2863850"/>
                <a:gd name="connsiteY11-1696" fmla="*/ 1031772 h 1444522"/>
                <a:gd name="connsiteX12-1697" fmla="*/ 831850 w 2863850"/>
                <a:gd name="connsiteY12-1698" fmla="*/ 987322 h 1444522"/>
                <a:gd name="connsiteX13-1699" fmla="*/ 831850 w 2863850"/>
                <a:gd name="connsiteY13-1700" fmla="*/ 1215922 h 1444522"/>
                <a:gd name="connsiteX14-1701" fmla="*/ 1936750 w 2863850"/>
                <a:gd name="connsiteY14-1702" fmla="*/ 1215922 h 1444522"/>
                <a:gd name="connsiteX15-1703" fmla="*/ 1898650 w 2863850"/>
                <a:gd name="connsiteY15-1704" fmla="*/ 1444522 h 1444522"/>
                <a:gd name="connsiteX16-1705" fmla="*/ 298450 w 2863850"/>
                <a:gd name="connsiteY16-1706" fmla="*/ 1368322 h 1444522"/>
                <a:gd name="connsiteX17-1707" fmla="*/ 44450 w 2863850"/>
                <a:gd name="connsiteY17-1708" fmla="*/ 987322 h 1444522"/>
                <a:gd name="connsiteX18-1709" fmla="*/ 0 w 2863850"/>
                <a:gd name="connsiteY18-1710" fmla="*/ 701572 h 1444522"/>
                <a:gd name="connsiteX19-1711" fmla="*/ 6350 w 2863850"/>
                <a:gd name="connsiteY19-1712" fmla="*/ 453922 h 1444522"/>
                <a:gd name="connsiteX20-1713" fmla="*/ 133350 w 2863850"/>
                <a:gd name="connsiteY20-1714" fmla="*/ 60222 h 1444522"/>
                <a:gd name="connsiteX0-1715" fmla="*/ 133350 w 2863850"/>
                <a:gd name="connsiteY0-1716" fmla="*/ 60222 h 1444522"/>
                <a:gd name="connsiteX1-1717" fmla="*/ 1593850 w 2863850"/>
                <a:gd name="connsiteY1-1718" fmla="*/ 111022 h 1444522"/>
                <a:gd name="connsiteX2-1719" fmla="*/ 1765300 w 2863850"/>
                <a:gd name="connsiteY2-1720" fmla="*/ 257072 h 1444522"/>
                <a:gd name="connsiteX3-1721" fmla="*/ 1479550 w 2863850"/>
                <a:gd name="connsiteY3-1722" fmla="*/ 301522 h 1444522"/>
                <a:gd name="connsiteX4-1723" fmla="*/ 679450 w 2863850"/>
                <a:gd name="connsiteY4-1724" fmla="*/ 301522 h 1444522"/>
                <a:gd name="connsiteX5-1725" fmla="*/ 679450 w 2863850"/>
                <a:gd name="connsiteY5-1726" fmla="*/ 492022 h 1444522"/>
                <a:gd name="connsiteX6-1727" fmla="*/ 2355850 w 2863850"/>
                <a:gd name="connsiteY6-1728" fmla="*/ 453922 h 1444522"/>
                <a:gd name="connsiteX7-1729" fmla="*/ 2203450 w 2863850"/>
                <a:gd name="connsiteY7-1730" fmla="*/ 72922 h 1444522"/>
                <a:gd name="connsiteX8-1731" fmla="*/ 2736850 w 2863850"/>
                <a:gd name="connsiteY8-1732" fmla="*/ 34822 h 1444522"/>
                <a:gd name="connsiteX9-1733" fmla="*/ 2838450 w 2863850"/>
                <a:gd name="connsiteY9-1734" fmla="*/ 371372 h 1444522"/>
                <a:gd name="connsiteX10-1735" fmla="*/ 2863850 w 2863850"/>
                <a:gd name="connsiteY10-1736" fmla="*/ 790472 h 1444522"/>
                <a:gd name="connsiteX11-1737" fmla="*/ 2794000 w 2863850"/>
                <a:gd name="connsiteY11-1738" fmla="*/ 1031772 h 1444522"/>
                <a:gd name="connsiteX12-1739" fmla="*/ 831850 w 2863850"/>
                <a:gd name="connsiteY12-1740" fmla="*/ 987322 h 1444522"/>
                <a:gd name="connsiteX13-1741" fmla="*/ 831850 w 2863850"/>
                <a:gd name="connsiteY13-1742" fmla="*/ 1215922 h 1444522"/>
                <a:gd name="connsiteX14-1743" fmla="*/ 1936750 w 2863850"/>
                <a:gd name="connsiteY14-1744" fmla="*/ 1190522 h 1444522"/>
                <a:gd name="connsiteX15-1745" fmla="*/ 1898650 w 2863850"/>
                <a:gd name="connsiteY15-1746" fmla="*/ 1444522 h 1444522"/>
                <a:gd name="connsiteX16-1747" fmla="*/ 298450 w 2863850"/>
                <a:gd name="connsiteY16-1748" fmla="*/ 1368322 h 1444522"/>
                <a:gd name="connsiteX17-1749" fmla="*/ 44450 w 2863850"/>
                <a:gd name="connsiteY17-1750" fmla="*/ 987322 h 1444522"/>
                <a:gd name="connsiteX18-1751" fmla="*/ 0 w 2863850"/>
                <a:gd name="connsiteY18-1752" fmla="*/ 701572 h 1444522"/>
                <a:gd name="connsiteX19-1753" fmla="*/ 6350 w 2863850"/>
                <a:gd name="connsiteY19-1754" fmla="*/ 453922 h 1444522"/>
                <a:gd name="connsiteX20-1755" fmla="*/ 133350 w 2863850"/>
                <a:gd name="connsiteY20-1756" fmla="*/ 60222 h 1444522"/>
                <a:gd name="connsiteX0-1757" fmla="*/ 133350 w 2863850"/>
                <a:gd name="connsiteY0-1758" fmla="*/ 60222 h 1444522"/>
                <a:gd name="connsiteX1-1759" fmla="*/ 1593850 w 2863850"/>
                <a:gd name="connsiteY1-1760" fmla="*/ 111022 h 1444522"/>
                <a:gd name="connsiteX2-1761" fmla="*/ 1765300 w 2863850"/>
                <a:gd name="connsiteY2-1762" fmla="*/ 257072 h 1444522"/>
                <a:gd name="connsiteX3-1763" fmla="*/ 1479550 w 2863850"/>
                <a:gd name="connsiteY3-1764" fmla="*/ 301522 h 1444522"/>
                <a:gd name="connsiteX4-1765" fmla="*/ 679450 w 2863850"/>
                <a:gd name="connsiteY4-1766" fmla="*/ 301522 h 1444522"/>
                <a:gd name="connsiteX5-1767" fmla="*/ 679450 w 2863850"/>
                <a:gd name="connsiteY5-1768" fmla="*/ 492022 h 1444522"/>
                <a:gd name="connsiteX6-1769" fmla="*/ 2355850 w 2863850"/>
                <a:gd name="connsiteY6-1770" fmla="*/ 453922 h 1444522"/>
                <a:gd name="connsiteX7-1771" fmla="*/ 2203450 w 2863850"/>
                <a:gd name="connsiteY7-1772" fmla="*/ 72922 h 1444522"/>
                <a:gd name="connsiteX8-1773" fmla="*/ 2736850 w 2863850"/>
                <a:gd name="connsiteY8-1774" fmla="*/ 34822 h 1444522"/>
                <a:gd name="connsiteX9-1775" fmla="*/ 2838450 w 2863850"/>
                <a:gd name="connsiteY9-1776" fmla="*/ 371372 h 1444522"/>
                <a:gd name="connsiteX10-1777" fmla="*/ 2863850 w 2863850"/>
                <a:gd name="connsiteY10-1778" fmla="*/ 790472 h 1444522"/>
                <a:gd name="connsiteX11-1779" fmla="*/ 2794000 w 2863850"/>
                <a:gd name="connsiteY11-1780" fmla="*/ 1031772 h 1444522"/>
                <a:gd name="connsiteX12-1781" fmla="*/ 831850 w 2863850"/>
                <a:gd name="connsiteY12-1782" fmla="*/ 987322 h 1444522"/>
                <a:gd name="connsiteX13-1783" fmla="*/ 831850 w 2863850"/>
                <a:gd name="connsiteY13-1784" fmla="*/ 1215922 h 1444522"/>
                <a:gd name="connsiteX14-1785" fmla="*/ 1936750 w 2863850"/>
                <a:gd name="connsiteY14-1786" fmla="*/ 1190522 h 1444522"/>
                <a:gd name="connsiteX15-1787" fmla="*/ 1898650 w 2863850"/>
                <a:gd name="connsiteY15-1788" fmla="*/ 1444522 h 1444522"/>
                <a:gd name="connsiteX16-1789" fmla="*/ 298450 w 2863850"/>
                <a:gd name="connsiteY16-1790" fmla="*/ 1368322 h 1444522"/>
                <a:gd name="connsiteX17-1791" fmla="*/ 44450 w 2863850"/>
                <a:gd name="connsiteY17-1792" fmla="*/ 987322 h 1444522"/>
                <a:gd name="connsiteX18-1793" fmla="*/ 0 w 2863850"/>
                <a:gd name="connsiteY18-1794" fmla="*/ 701572 h 1444522"/>
                <a:gd name="connsiteX19-1795" fmla="*/ 6350 w 2863850"/>
                <a:gd name="connsiteY19-1796" fmla="*/ 453922 h 1444522"/>
                <a:gd name="connsiteX20-1797" fmla="*/ 133350 w 2863850"/>
                <a:gd name="connsiteY20-1798" fmla="*/ 60222 h 1444522"/>
                <a:gd name="connsiteX0-1799" fmla="*/ 133350 w 2863850"/>
                <a:gd name="connsiteY0-1800" fmla="*/ 60222 h 1444522"/>
                <a:gd name="connsiteX1-1801" fmla="*/ 1593850 w 2863850"/>
                <a:gd name="connsiteY1-1802" fmla="*/ 111022 h 1444522"/>
                <a:gd name="connsiteX2-1803" fmla="*/ 1765300 w 2863850"/>
                <a:gd name="connsiteY2-1804" fmla="*/ 257072 h 1444522"/>
                <a:gd name="connsiteX3-1805" fmla="*/ 1479550 w 2863850"/>
                <a:gd name="connsiteY3-1806" fmla="*/ 301522 h 1444522"/>
                <a:gd name="connsiteX4-1807" fmla="*/ 679450 w 2863850"/>
                <a:gd name="connsiteY4-1808" fmla="*/ 301522 h 1444522"/>
                <a:gd name="connsiteX5-1809" fmla="*/ 679450 w 2863850"/>
                <a:gd name="connsiteY5-1810" fmla="*/ 492022 h 1444522"/>
                <a:gd name="connsiteX6-1811" fmla="*/ 2355850 w 2863850"/>
                <a:gd name="connsiteY6-1812" fmla="*/ 453922 h 1444522"/>
                <a:gd name="connsiteX7-1813" fmla="*/ 2203450 w 2863850"/>
                <a:gd name="connsiteY7-1814" fmla="*/ 72922 h 1444522"/>
                <a:gd name="connsiteX8-1815" fmla="*/ 2736850 w 2863850"/>
                <a:gd name="connsiteY8-1816" fmla="*/ 34822 h 1444522"/>
                <a:gd name="connsiteX9-1817" fmla="*/ 2838450 w 2863850"/>
                <a:gd name="connsiteY9-1818" fmla="*/ 371372 h 1444522"/>
                <a:gd name="connsiteX10-1819" fmla="*/ 2863850 w 2863850"/>
                <a:gd name="connsiteY10-1820" fmla="*/ 790472 h 1444522"/>
                <a:gd name="connsiteX11-1821" fmla="*/ 2794000 w 2863850"/>
                <a:gd name="connsiteY11-1822" fmla="*/ 1031772 h 1444522"/>
                <a:gd name="connsiteX12-1823" fmla="*/ 831850 w 2863850"/>
                <a:gd name="connsiteY12-1824" fmla="*/ 987322 h 1444522"/>
                <a:gd name="connsiteX13-1825" fmla="*/ 831850 w 2863850"/>
                <a:gd name="connsiteY13-1826" fmla="*/ 1215922 h 1444522"/>
                <a:gd name="connsiteX14-1827" fmla="*/ 1936750 w 2863850"/>
                <a:gd name="connsiteY14-1828" fmla="*/ 1190522 h 1444522"/>
                <a:gd name="connsiteX15-1829" fmla="*/ 1898650 w 2863850"/>
                <a:gd name="connsiteY15-1830" fmla="*/ 1444522 h 1444522"/>
                <a:gd name="connsiteX16-1831" fmla="*/ 298450 w 2863850"/>
                <a:gd name="connsiteY16-1832" fmla="*/ 1368322 h 1444522"/>
                <a:gd name="connsiteX17-1833" fmla="*/ 44450 w 2863850"/>
                <a:gd name="connsiteY17-1834" fmla="*/ 987322 h 1444522"/>
                <a:gd name="connsiteX18-1835" fmla="*/ 0 w 2863850"/>
                <a:gd name="connsiteY18-1836" fmla="*/ 701572 h 1444522"/>
                <a:gd name="connsiteX19-1837" fmla="*/ 6350 w 2863850"/>
                <a:gd name="connsiteY19-1838" fmla="*/ 453922 h 1444522"/>
                <a:gd name="connsiteX20-1839" fmla="*/ 133350 w 2863850"/>
                <a:gd name="connsiteY20-1840" fmla="*/ 60222 h 1444522"/>
                <a:gd name="connsiteX0-1841" fmla="*/ 133350 w 2863850"/>
                <a:gd name="connsiteY0-1842" fmla="*/ 60222 h 1444522"/>
                <a:gd name="connsiteX1-1843" fmla="*/ 1593850 w 2863850"/>
                <a:gd name="connsiteY1-1844" fmla="*/ 111022 h 1444522"/>
                <a:gd name="connsiteX2-1845" fmla="*/ 1765300 w 2863850"/>
                <a:gd name="connsiteY2-1846" fmla="*/ 257072 h 1444522"/>
                <a:gd name="connsiteX3-1847" fmla="*/ 1479550 w 2863850"/>
                <a:gd name="connsiteY3-1848" fmla="*/ 301522 h 1444522"/>
                <a:gd name="connsiteX4-1849" fmla="*/ 679450 w 2863850"/>
                <a:gd name="connsiteY4-1850" fmla="*/ 301522 h 1444522"/>
                <a:gd name="connsiteX5-1851" fmla="*/ 679450 w 2863850"/>
                <a:gd name="connsiteY5-1852" fmla="*/ 492022 h 1444522"/>
                <a:gd name="connsiteX6-1853" fmla="*/ 2355850 w 2863850"/>
                <a:gd name="connsiteY6-1854" fmla="*/ 453922 h 1444522"/>
                <a:gd name="connsiteX7-1855" fmla="*/ 2203450 w 2863850"/>
                <a:gd name="connsiteY7-1856" fmla="*/ 72922 h 1444522"/>
                <a:gd name="connsiteX8-1857" fmla="*/ 2736850 w 2863850"/>
                <a:gd name="connsiteY8-1858" fmla="*/ 34822 h 1444522"/>
                <a:gd name="connsiteX9-1859" fmla="*/ 2838450 w 2863850"/>
                <a:gd name="connsiteY9-1860" fmla="*/ 371372 h 1444522"/>
                <a:gd name="connsiteX10-1861" fmla="*/ 2863850 w 2863850"/>
                <a:gd name="connsiteY10-1862" fmla="*/ 790472 h 1444522"/>
                <a:gd name="connsiteX11-1863" fmla="*/ 2794000 w 2863850"/>
                <a:gd name="connsiteY11-1864" fmla="*/ 1031772 h 1444522"/>
                <a:gd name="connsiteX12-1865" fmla="*/ 831850 w 2863850"/>
                <a:gd name="connsiteY12-1866" fmla="*/ 987322 h 1444522"/>
                <a:gd name="connsiteX13-1867" fmla="*/ 831850 w 2863850"/>
                <a:gd name="connsiteY13-1868" fmla="*/ 1215922 h 1444522"/>
                <a:gd name="connsiteX14-1869" fmla="*/ 1911350 w 2863850"/>
                <a:gd name="connsiteY14-1870" fmla="*/ 1266722 h 1444522"/>
                <a:gd name="connsiteX15-1871" fmla="*/ 1898650 w 2863850"/>
                <a:gd name="connsiteY15-1872" fmla="*/ 1444522 h 1444522"/>
                <a:gd name="connsiteX16-1873" fmla="*/ 298450 w 2863850"/>
                <a:gd name="connsiteY16-1874" fmla="*/ 1368322 h 1444522"/>
                <a:gd name="connsiteX17-1875" fmla="*/ 44450 w 2863850"/>
                <a:gd name="connsiteY17-1876" fmla="*/ 987322 h 1444522"/>
                <a:gd name="connsiteX18-1877" fmla="*/ 0 w 2863850"/>
                <a:gd name="connsiteY18-1878" fmla="*/ 701572 h 1444522"/>
                <a:gd name="connsiteX19-1879" fmla="*/ 6350 w 2863850"/>
                <a:gd name="connsiteY19-1880" fmla="*/ 453922 h 1444522"/>
                <a:gd name="connsiteX20-1881" fmla="*/ 133350 w 2863850"/>
                <a:gd name="connsiteY20-1882" fmla="*/ 60222 h 144452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201" y="connsiteY20-202"/>
                </a:cxn>
              </a:cxnLst>
              <a:rect l="l" t="t" r="r" b="b"/>
              <a:pathLst>
                <a:path w="2863850" h="1444522">
                  <a:moveTo>
                    <a:pt x="133350" y="60222"/>
                  </a:moveTo>
                  <a:cubicBezTo>
                    <a:pt x="620183" y="77155"/>
                    <a:pt x="1321858" y="78214"/>
                    <a:pt x="1593850" y="111022"/>
                  </a:cubicBezTo>
                  <a:cubicBezTo>
                    <a:pt x="1865842" y="143830"/>
                    <a:pt x="1765300" y="170289"/>
                    <a:pt x="1765300" y="257072"/>
                  </a:cubicBezTo>
                  <a:cubicBezTo>
                    <a:pt x="1765300" y="331125"/>
                    <a:pt x="1587500" y="263422"/>
                    <a:pt x="1479550" y="301522"/>
                  </a:cubicBezTo>
                  <a:cubicBezTo>
                    <a:pt x="1212850" y="301522"/>
                    <a:pt x="939800" y="231672"/>
                    <a:pt x="679450" y="301522"/>
                  </a:cubicBezTo>
                  <a:cubicBezTo>
                    <a:pt x="609600" y="415822"/>
                    <a:pt x="647700" y="428522"/>
                    <a:pt x="679450" y="492022"/>
                  </a:cubicBezTo>
                  <a:cubicBezTo>
                    <a:pt x="1257300" y="542822"/>
                    <a:pt x="1809750" y="523772"/>
                    <a:pt x="2355850" y="453922"/>
                  </a:cubicBezTo>
                  <a:cubicBezTo>
                    <a:pt x="2393950" y="307872"/>
                    <a:pt x="2165350" y="231672"/>
                    <a:pt x="2203450" y="72922"/>
                  </a:cubicBezTo>
                  <a:cubicBezTo>
                    <a:pt x="2451100" y="-73128"/>
                    <a:pt x="2559050" y="47522"/>
                    <a:pt x="2736850" y="34822"/>
                  </a:cubicBezTo>
                  <a:lnTo>
                    <a:pt x="2838450" y="371372"/>
                  </a:lnTo>
                  <a:cubicBezTo>
                    <a:pt x="2855383" y="508955"/>
                    <a:pt x="2859617" y="646539"/>
                    <a:pt x="2863850" y="790472"/>
                  </a:cubicBezTo>
                  <a:cubicBezTo>
                    <a:pt x="2834217" y="906889"/>
                    <a:pt x="2836333" y="966155"/>
                    <a:pt x="2794000" y="1031772"/>
                  </a:cubicBezTo>
                  <a:cubicBezTo>
                    <a:pt x="2139950" y="1016955"/>
                    <a:pt x="933450" y="894189"/>
                    <a:pt x="831850" y="987322"/>
                  </a:cubicBezTo>
                  <a:cubicBezTo>
                    <a:pt x="781050" y="1107972"/>
                    <a:pt x="742950" y="1152422"/>
                    <a:pt x="831850" y="1215922"/>
                  </a:cubicBezTo>
                  <a:cubicBezTo>
                    <a:pt x="1200150" y="1273072"/>
                    <a:pt x="1606550" y="1203222"/>
                    <a:pt x="1911350" y="1266722"/>
                  </a:cubicBezTo>
                  <a:cubicBezTo>
                    <a:pt x="1987550" y="1370439"/>
                    <a:pt x="1911350" y="1359855"/>
                    <a:pt x="1898650" y="1444522"/>
                  </a:cubicBezTo>
                  <a:lnTo>
                    <a:pt x="298450" y="1368322"/>
                  </a:lnTo>
                  <a:cubicBezTo>
                    <a:pt x="162983" y="1431822"/>
                    <a:pt x="91017" y="1127022"/>
                    <a:pt x="44450" y="987322"/>
                  </a:cubicBezTo>
                  <a:cubicBezTo>
                    <a:pt x="8467" y="892072"/>
                    <a:pt x="23283" y="841272"/>
                    <a:pt x="0" y="701572"/>
                  </a:cubicBezTo>
                  <a:cubicBezTo>
                    <a:pt x="2117" y="615847"/>
                    <a:pt x="8467" y="563989"/>
                    <a:pt x="6350" y="453922"/>
                  </a:cubicBezTo>
                  <a:cubicBezTo>
                    <a:pt x="23283" y="350205"/>
                    <a:pt x="33867" y="95147"/>
                    <a:pt x="133350" y="60222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同侧圆角矩形 241"/>
            <p:cNvSpPr/>
            <p:nvPr/>
          </p:nvSpPr>
          <p:spPr>
            <a:xfrm rot="5400000">
              <a:off x="5511715" y="2905158"/>
              <a:ext cx="156537" cy="921599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同侧圆角矩形 241"/>
            <p:cNvSpPr/>
            <p:nvPr/>
          </p:nvSpPr>
          <p:spPr>
            <a:xfrm rot="5400000">
              <a:off x="5600247" y="3233866"/>
              <a:ext cx="132414" cy="497195"/>
            </a:xfrm>
            <a:custGeom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-1" fmla="*/ 205632 w 411264"/>
                <a:gd name="connsiteY0-2" fmla="*/ 0 h 1412032"/>
                <a:gd name="connsiteX1-3" fmla="*/ 205632 w 411264"/>
                <a:gd name="connsiteY1-4" fmla="*/ 0 h 1412032"/>
                <a:gd name="connsiteX2-5" fmla="*/ 411264 w 411264"/>
                <a:gd name="connsiteY2-6" fmla="*/ 205632 h 1412032"/>
                <a:gd name="connsiteX3-7" fmla="*/ 411264 w 411264"/>
                <a:gd name="connsiteY3-8" fmla="*/ 1148365 h 1412032"/>
                <a:gd name="connsiteX4-9" fmla="*/ 320440 w 411264"/>
                <a:gd name="connsiteY4-10" fmla="*/ 1405265 h 1412032"/>
                <a:gd name="connsiteX5-11" fmla="*/ 215387 w 411264"/>
                <a:gd name="connsiteY5-12" fmla="*/ 1344242 h 1412032"/>
                <a:gd name="connsiteX6-13" fmla="*/ 195877 w 411264"/>
                <a:gd name="connsiteY6-14" fmla="*/ 1344242 h 1412032"/>
                <a:gd name="connsiteX7-15" fmla="*/ 0 w 411264"/>
                <a:gd name="connsiteY7-16" fmla="*/ 1148365 h 1412032"/>
                <a:gd name="connsiteX8-17" fmla="*/ 0 w 411264"/>
                <a:gd name="connsiteY8-18" fmla="*/ 205632 h 1412032"/>
                <a:gd name="connsiteX9" fmla="*/ 205632 w 411264"/>
                <a:gd name="connsiteY9" fmla="*/ 0 h 1412032"/>
                <a:gd name="connsiteX0-19" fmla="*/ 205632 w 411264"/>
                <a:gd name="connsiteY0-20" fmla="*/ 0 h 1417121"/>
                <a:gd name="connsiteX1-21" fmla="*/ 205632 w 411264"/>
                <a:gd name="connsiteY1-22" fmla="*/ 0 h 1417121"/>
                <a:gd name="connsiteX2-23" fmla="*/ 411264 w 411264"/>
                <a:gd name="connsiteY2-24" fmla="*/ 205632 h 1417121"/>
                <a:gd name="connsiteX3-25" fmla="*/ 411264 w 411264"/>
                <a:gd name="connsiteY3-26" fmla="*/ 1148365 h 1417121"/>
                <a:gd name="connsiteX4-27" fmla="*/ 320440 w 411264"/>
                <a:gd name="connsiteY4-28" fmla="*/ 1405265 h 1417121"/>
                <a:gd name="connsiteX5-29" fmla="*/ 231262 w 411264"/>
                <a:gd name="connsiteY5-30" fmla="*/ 1395042 h 1417121"/>
                <a:gd name="connsiteX6-31" fmla="*/ 195877 w 411264"/>
                <a:gd name="connsiteY6-32" fmla="*/ 1344242 h 1417121"/>
                <a:gd name="connsiteX7-33" fmla="*/ 0 w 411264"/>
                <a:gd name="connsiteY7-34" fmla="*/ 1148365 h 1417121"/>
                <a:gd name="connsiteX8-35" fmla="*/ 0 w 411264"/>
                <a:gd name="connsiteY8-36" fmla="*/ 205632 h 1417121"/>
                <a:gd name="connsiteX9-37" fmla="*/ 205632 w 411264"/>
                <a:gd name="connsiteY9-38" fmla="*/ 0 h 1417121"/>
                <a:gd name="connsiteX0-39" fmla="*/ 205632 w 411264"/>
                <a:gd name="connsiteY0-40" fmla="*/ 0 h 1417121"/>
                <a:gd name="connsiteX1-41" fmla="*/ 205632 w 411264"/>
                <a:gd name="connsiteY1-42" fmla="*/ 0 h 1417121"/>
                <a:gd name="connsiteX2-43" fmla="*/ 411264 w 411264"/>
                <a:gd name="connsiteY2-44" fmla="*/ 205632 h 1417121"/>
                <a:gd name="connsiteX3-45" fmla="*/ 411264 w 411264"/>
                <a:gd name="connsiteY3-46" fmla="*/ 1148365 h 1417121"/>
                <a:gd name="connsiteX4-47" fmla="*/ 320440 w 411264"/>
                <a:gd name="connsiteY4-48" fmla="*/ 1405265 h 1417121"/>
                <a:gd name="connsiteX5-49" fmla="*/ 231262 w 411264"/>
                <a:gd name="connsiteY5-50" fmla="*/ 1395042 h 1417121"/>
                <a:gd name="connsiteX6-51" fmla="*/ 218105 w 411264"/>
                <a:gd name="connsiteY6-52" fmla="*/ 1356942 h 1417121"/>
                <a:gd name="connsiteX7-53" fmla="*/ 0 w 411264"/>
                <a:gd name="connsiteY7-54" fmla="*/ 1148365 h 1417121"/>
                <a:gd name="connsiteX8-55" fmla="*/ 0 w 411264"/>
                <a:gd name="connsiteY8-56" fmla="*/ 205632 h 1417121"/>
                <a:gd name="connsiteX9-57" fmla="*/ 205632 w 411264"/>
                <a:gd name="connsiteY9-58" fmla="*/ 0 h 1417121"/>
                <a:gd name="connsiteX0-59" fmla="*/ 205632 w 411264"/>
                <a:gd name="connsiteY0-60" fmla="*/ 0 h 1417121"/>
                <a:gd name="connsiteX1-61" fmla="*/ 205632 w 411264"/>
                <a:gd name="connsiteY1-62" fmla="*/ 0 h 1417121"/>
                <a:gd name="connsiteX2-63" fmla="*/ 411264 w 411264"/>
                <a:gd name="connsiteY2-64" fmla="*/ 205632 h 1417121"/>
                <a:gd name="connsiteX3-65" fmla="*/ 411264 w 411264"/>
                <a:gd name="connsiteY3-66" fmla="*/ 1148365 h 1417121"/>
                <a:gd name="connsiteX4-67" fmla="*/ 320440 w 411264"/>
                <a:gd name="connsiteY4-68" fmla="*/ 1405265 h 1417121"/>
                <a:gd name="connsiteX5-69" fmla="*/ 231262 w 411264"/>
                <a:gd name="connsiteY5-70" fmla="*/ 1395042 h 1417121"/>
                <a:gd name="connsiteX6-71" fmla="*/ 218105 w 411264"/>
                <a:gd name="connsiteY6-72" fmla="*/ 1356942 h 1417121"/>
                <a:gd name="connsiteX7-73" fmla="*/ 0 w 411264"/>
                <a:gd name="connsiteY7-74" fmla="*/ 1148365 h 1417121"/>
                <a:gd name="connsiteX8-75" fmla="*/ 0 w 411264"/>
                <a:gd name="connsiteY8-76" fmla="*/ 205632 h 1417121"/>
                <a:gd name="connsiteX9-77" fmla="*/ 205632 w 411264"/>
                <a:gd name="connsiteY9-78" fmla="*/ 0 h 1417121"/>
                <a:gd name="connsiteX0-79" fmla="*/ 205632 w 411264"/>
                <a:gd name="connsiteY0-80" fmla="*/ 0 h 1499283"/>
                <a:gd name="connsiteX1-81" fmla="*/ 205632 w 411264"/>
                <a:gd name="connsiteY1-82" fmla="*/ 0 h 1499283"/>
                <a:gd name="connsiteX2-83" fmla="*/ 411264 w 411264"/>
                <a:gd name="connsiteY2-84" fmla="*/ 205632 h 1499283"/>
                <a:gd name="connsiteX3-85" fmla="*/ 411264 w 411264"/>
                <a:gd name="connsiteY3-86" fmla="*/ 1148365 h 1499283"/>
                <a:gd name="connsiteX4-87" fmla="*/ 339493 w 411264"/>
                <a:gd name="connsiteY4-88" fmla="*/ 1494165 h 1499283"/>
                <a:gd name="connsiteX5-89" fmla="*/ 231262 w 411264"/>
                <a:gd name="connsiteY5-90" fmla="*/ 1395042 h 1499283"/>
                <a:gd name="connsiteX6-91" fmla="*/ 218105 w 411264"/>
                <a:gd name="connsiteY6-92" fmla="*/ 1356942 h 1499283"/>
                <a:gd name="connsiteX7-93" fmla="*/ 0 w 411264"/>
                <a:gd name="connsiteY7-94" fmla="*/ 1148365 h 1499283"/>
                <a:gd name="connsiteX8-95" fmla="*/ 0 w 411264"/>
                <a:gd name="connsiteY8-96" fmla="*/ 205632 h 1499283"/>
                <a:gd name="connsiteX9-97" fmla="*/ 205632 w 411264"/>
                <a:gd name="connsiteY9-98" fmla="*/ 0 h 1499283"/>
                <a:gd name="connsiteX0-99" fmla="*/ 205632 w 411264"/>
                <a:gd name="connsiteY0-100" fmla="*/ 0 h 1500131"/>
                <a:gd name="connsiteX1-101" fmla="*/ 205632 w 411264"/>
                <a:gd name="connsiteY1-102" fmla="*/ 0 h 1500131"/>
                <a:gd name="connsiteX2-103" fmla="*/ 411264 w 411264"/>
                <a:gd name="connsiteY2-104" fmla="*/ 205632 h 1500131"/>
                <a:gd name="connsiteX3-105" fmla="*/ 411264 w 411264"/>
                <a:gd name="connsiteY3-106" fmla="*/ 1148365 h 1500131"/>
                <a:gd name="connsiteX4-107" fmla="*/ 339493 w 411264"/>
                <a:gd name="connsiteY4-108" fmla="*/ 1494165 h 1500131"/>
                <a:gd name="connsiteX5-109" fmla="*/ 215390 w 411264"/>
                <a:gd name="connsiteY5-110" fmla="*/ 1417267 h 1500131"/>
                <a:gd name="connsiteX6-111" fmla="*/ 218105 w 411264"/>
                <a:gd name="connsiteY6-112" fmla="*/ 1356942 h 1500131"/>
                <a:gd name="connsiteX7-113" fmla="*/ 0 w 411264"/>
                <a:gd name="connsiteY7-114" fmla="*/ 1148365 h 1500131"/>
                <a:gd name="connsiteX8-115" fmla="*/ 0 w 411264"/>
                <a:gd name="connsiteY8-116" fmla="*/ 205632 h 1500131"/>
                <a:gd name="connsiteX9-117" fmla="*/ 205632 w 411264"/>
                <a:gd name="connsiteY9-118" fmla="*/ 0 h 1500131"/>
                <a:gd name="connsiteX0-119" fmla="*/ 205632 w 411264"/>
                <a:gd name="connsiteY0-120" fmla="*/ 0 h 1500131"/>
                <a:gd name="connsiteX1-121" fmla="*/ 205632 w 411264"/>
                <a:gd name="connsiteY1-122" fmla="*/ 0 h 1500131"/>
                <a:gd name="connsiteX2-123" fmla="*/ 411264 w 411264"/>
                <a:gd name="connsiteY2-124" fmla="*/ 205632 h 1500131"/>
                <a:gd name="connsiteX3-125" fmla="*/ 411264 w 411264"/>
                <a:gd name="connsiteY3-126" fmla="*/ 1148365 h 1500131"/>
                <a:gd name="connsiteX4-127" fmla="*/ 339493 w 411264"/>
                <a:gd name="connsiteY4-128" fmla="*/ 1494165 h 1500131"/>
                <a:gd name="connsiteX5-129" fmla="*/ 215390 w 411264"/>
                <a:gd name="connsiteY5-130" fmla="*/ 1417267 h 1500131"/>
                <a:gd name="connsiteX6-131" fmla="*/ 183183 w 411264"/>
                <a:gd name="connsiteY6-132" fmla="*/ 1395042 h 1500131"/>
                <a:gd name="connsiteX7-133" fmla="*/ 0 w 411264"/>
                <a:gd name="connsiteY7-134" fmla="*/ 1148365 h 1500131"/>
                <a:gd name="connsiteX8-135" fmla="*/ 0 w 411264"/>
                <a:gd name="connsiteY8-136" fmla="*/ 205632 h 1500131"/>
                <a:gd name="connsiteX9-137" fmla="*/ 205632 w 411264"/>
                <a:gd name="connsiteY9-138" fmla="*/ 0 h 1500131"/>
                <a:gd name="connsiteX0-139" fmla="*/ 205632 w 411264"/>
                <a:gd name="connsiteY0-140" fmla="*/ 0 h 1500131"/>
                <a:gd name="connsiteX1-141" fmla="*/ 205632 w 411264"/>
                <a:gd name="connsiteY1-142" fmla="*/ 0 h 1500131"/>
                <a:gd name="connsiteX2-143" fmla="*/ 411264 w 411264"/>
                <a:gd name="connsiteY2-144" fmla="*/ 205632 h 1500131"/>
                <a:gd name="connsiteX3-145" fmla="*/ 411264 w 411264"/>
                <a:gd name="connsiteY3-146" fmla="*/ 1148365 h 1500131"/>
                <a:gd name="connsiteX4-147" fmla="*/ 339493 w 411264"/>
                <a:gd name="connsiteY4-148" fmla="*/ 1494165 h 1500131"/>
                <a:gd name="connsiteX5-149" fmla="*/ 215390 w 411264"/>
                <a:gd name="connsiteY5-150" fmla="*/ 1417267 h 1500131"/>
                <a:gd name="connsiteX6-151" fmla="*/ 183183 w 411264"/>
                <a:gd name="connsiteY6-152" fmla="*/ 1395042 h 1500131"/>
                <a:gd name="connsiteX7-153" fmla="*/ 0 w 411264"/>
                <a:gd name="connsiteY7-154" fmla="*/ 1148365 h 1500131"/>
                <a:gd name="connsiteX8-155" fmla="*/ 0 w 411264"/>
                <a:gd name="connsiteY8-156" fmla="*/ 205632 h 1500131"/>
                <a:gd name="connsiteX9-157" fmla="*/ 205632 w 411264"/>
                <a:gd name="connsiteY9-158" fmla="*/ 0 h 1500131"/>
                <a:gd name="connsiteX0-159" fmla="*/ 205632 w 411264"/>
                <a:gd name="connsiteY0-160" fmla="*/ 0 h 1500131"/>
                <a:gd name="connsiteX1-161" fmla="*/ 205632 w 411264"/>
                <a:gd name="connsiteY1-162" fmla="*/ 0 h 1500131"/>
                <a:gd name="connsiteX2-163" fmla="*/ 411264 w 411264"/>
                <a:gd name="connsiteY2-164" fmla="*/ 205632 h 1500131"/>
                <a:gd name="connsiteX3-165" fmla="*/ 411264 w 411264"/>
                <a:gd name="connsiteY3-166" fmla="*/ 1148365 h 1500131"/>
                <a:gd name="connsiteX4-167" fmla="*/ 339493 w 411264"/>
                <a:gd name="connsiteY4-168" fmla="*/ 1494165 h 1500131"/>
                <a:gd name="connsiteX5-169" fmla="*/ 215390 w 411264"/>
                <a:gd name="connsiteY5-170" fmla="*/ 1417267 h 1500131"/>
                <a:gd name="connsiteX6-171" fmla="*/ 183183 w 411264"/>
                <a:gd name="connsiteY6-172" fmla="*/ 1395042 h 1500131"/>
                <a:gd name="connsiteX7-173" fmla="*/ 0 w 411264"/>
                <a:gd name="connsiteY7-174" fmla="*/ 1148365 h 1500131"/>
                <a:gd name="connsiteX8-175" fmla="*/ 0 w 411264"/>
                <a:gd name="connsiteY8-176" fmla="*/ 205632 h 1500131"/>
                <a:gd name="connsiteX9-177" fmla="*/ 205632 w 411264"/>
                <a:gd name="connsiteY9-178" fmla="*/ 0 h 1500131"/>
                <a:gd name="connsiteX0-179" fmla="*/ 205632 w 411264"/>
                <a:gd name="connsiteY0-180" fmla="*/ 0 h 1500131"/>
                <a:gd name="connsiteX1-181" fmla="*/ 205632 w 411264"/>
                <a:gd name="connsiteY1-182" fmla="*/ 0 h 1500131"/>
                <a:gd name="connsiteX2-183" fmla="*/ 411264 w 411264"/>
                <a:gd name="connsiteY2-184" fmla="*/ 205632 h 1500131"/>
                <a:gd name="connsiteX3-185" fmla="*/ 411264 w 411264"/>
                <a:gd name="connsiteY3-186" fmla="*/ 1148365 h 1500131"/>
                <a:gd name="connsiteX4-187" fmla="*/ 339493 w 411264"/>
                <a:gd name="connsiteY4-188" fmla="*/ 1494165 h 1500131"/>
                <a:gd name="connsiteX5-189" fmla="*/ 215390 w 411264"/>
                <a:gd name="connsiteY5-190" fmla="*/ 1417267 h 1500131"/>
                <a:gd name="connsiteX6-191" fmla="*/ 183183 w 411264"/>
                <a:gd name="connsiteY6-192" fmla="*/ 1395042 h 1500131"/>
                <a:gd name="connsiteX7-193" fmla="*/ 0 w 411264"/>
                <a:gd name="connsiteY7-194" fmla="*/ 1148365 h 1500131"/>
                <a:gd name="connsiteX8-195" fmla="*/ 0 w 411264"/>
                <a:gd name="connsiteY8-196" fmla="*/ 205632 h 1500131"/>
                <a:gd name="connsiteX9-197" fmla="*/ 205632 w 411264"/>
                <a:gd name="connsiteY9-198" fmla="*/ 0 h 1500131"/>
                <a:gd name="connsiteX0-199" fmla="*/ 205632 w 411264"/>
                <a:gd name="connsiteY0-200" fmla="*/ 0 h 1500131"/>
                <a:gd name="connsiteX1-201" fmla="*/ 205632 w 411264"/>
                <a:gd name="connsiteY1-202" fmla="*/ 0 h 1500131"/>
                <a:gd name="connsiteX2-203" fmla="*/ 411264 w 411264"/>
                <a:gd name="connsiteY2-204" fmla="*/ 205632 h 1500131"/>
                <a:gd name="connsiteX3-205" fmla="*/ 411264 w 411264"/>
                <a:gd name="connsiteY3-206" fmla="*/ 1148365 h 1500131"/>
                <a:gd name="connsiteX4-207" fmla="*/ 339493 w 411264"/>
                <a:gd name="connsiteY4-208" fmla="*/ 1494165 h 1500131"/>
                <a:gd name="connsiteX5-209" fmla="*/ 215390 w 411264"/>
                <a:gd name="connsiteY5-210" fmla="*/ 1417267 h 1500131"/>
                <a:gd name="connsiteX6-211" fmla="*/ 183183 w 411264"/>
                <a:gd name="connsiteY6-212" fmla="*/ 1395042 h 1500131"/>
                <a:gd name="connsiteX7-213" fmla="*/ 0 w 411264"/>
                <a:gd name="connsiteY7-214" fmla="*/ 1148365 h 1500131"/>
                <a:gd name="connsiteX8-215" fmla="*/ 0 w 411264"/>
                <a:gd name="connsiteY8-216" fmla="*/ 205632 h 1500131"/>
                <a:gd name="connsiteX9-217" fmla="*/ 205632 w 411264"/>
                <a:gd name="connsiteY9-218" fmla="*/ 0 h 1500131"/>
                <a:gd name="connsiteX0-219" fmla="*/ 205632 w 411264"/>
                <a:gd name="connsiteY0-220" fmla="*/ 0 h 1500131"/>
                <a:gd name="connsiteX1-221" fmla="*/ 205632 w 411264"/>
                <a:gd name="connsiteY1-222" fmla="*/ 0 h 1500131"/>
                <a:gd name="connsiteX2-223" fmla="*/ 411264 w 411264"/>
                <a:gd name="connsiteY2-224" fmla="*/ 205632 h 1500131"/>
                <a:gd name="connsiteX3-225" fmla="*/ 411264 w 411264"/>
                <a:gd name="connsiteY3-226" fmla="*/ 1148365 h 1500131"/>
                <a:gd name="connsiteX4-227" fmla="*/ 339493 w 411264"/>
                <a:gd name="connsiteY4-228" fmla="*/ 1494165 h 1500131"/>
                <a:gd name="connsiteX5-229" fmla="*/ 215390 w 411264"/>
                <a:gd name="connsiteY5-230" fmla="*/ 1417267 h 1500131"/>
                <a:gd name="connsiteX6-231" fmla="*/ 183183 w 411264"/>
                <a:gd name="connsiteY6-232" fmla="*/ 1395042 h 1500131"/>
                <a:gd name="connsiteX7-233" fmla="*/ 0 w 411264"/>
                <a:gd name="connsiteY7-234" fmla="*/ 1148365 h 1500131"/>
                <a:gd name="connsiteX8-235" fmla="*/ 0 w 411264"/>
                <a:gd name="connsiteY8-236" fmla="*/ 205632 h 1500131"/>
                <a:gd name="connsiteX9-237" fmla="*/ 205632 w 411264"/>
                <a:gd name="connsiteY9-238" fmla="*/ 0 h 1500131"/>
                <a:gd name="connsiteX0-239" fmla="*/ 205632 w 432437"/>
                <a:gd name="connsiteY0-240" fmla="*/ 0 h 1500131"/>
                <a:gd name="connsiteX1-241" fmla="*/ 205632 w 432437"/>
                <a:gd name="connsiteY1-242" fmla="*/ 0 h 1500131"/>
                <a:gd name="connsiteX2-243" fmla="*/ 411264 w 432437"/>
                <a:gd name="connsiteY2-244" fmla="*/ 205632 h 1500131"/>
                <a:gd name="connsiteX3-245" fmla="*/ 428694 w 432437"/>
                <a:gd name="connsiteY3-246" fmla="*/ 831175 h 1500131"/>
                <a:gd name="connsiteX4-247" fmla="*/ 411264 w 432437"/>
                <a:gd name="connsiteY4-248" fmla="*/ 1148365 h 1500131"/>
                <a:gd name="connsiteX5-249" fmla="*/ 339493 w 432437"/>
                <a:gd name="connsiteY5-250" fmla="*/ 1494165 h 1500131"/>
                <a:gd name="connsiteX6-251" fmla="*/ 215390 w 432437"/>
                <a:gd name="connsiteY6-252" fmla="*/ 1417267 h 1500131"/>
                <a:gd name="connsiteX7-253" fmla="*/ 183183 w 432437"/>
                <a:gd name="connsiteY7-254" fmla="*/ 1395042 h 1500131"/>
                <a:gd name="connsiteX8-255" fmla="*/ 0 w 432437"/>
                <a:gd name="connsiteY8-256" fmla="*/ 1148365 h 1500131"/>
                <a:gd name="connsiteX9-257" fmla="*/ 0 w 432437"/>
                <a:gd name="connsiteY9-258" fmla="*/ 205632 h 1500131"/>
                <a:gd name="connsiteX10" fmla="*/ 205632 w 432437"/>
                <a:gd name="connsiteY10" fmla="*/ 0 h 1500131"/>
                <a:gd name="connsiteX0-259" fmla="*/ 205632 w 432437"/>
                <a:gd name="connsiteY0-260" fmla="*/ 0 h 1500131"/>
                <a:gd name="connsiteX1-261" fmla="*/ 205632 w 432437"/>
                <a:gd name="connsiteY1-262" fmla="*/ 0 h 1500131"/>
                <a:gd name="connsiteX2-263" fmla="*/ 411264 w 432437"/>
                <a:gd name="connsiteY2-264" fmla="*/ 205632 h 1500131"/>
                <a:gd name="connsiteX3-265" fmla="*/ 428694 w 432437"/>
                <a:gd name="connsiteY3-266" fmla="*/ 831175 h 1500131"/>
                <a:gd name="connsiteX4-267" fmla="*/ 411264 w 432437"/>
                <a:gd name="connsiteY4-268" fmla="*/ 1148365 h 1500131"/>
                <a:gd name="connsiteX5-269" fmla="*/ 339493 w 432437"/>
                <a:gd name="connsiteY5-270" fmla="*/ 1494165 h 1500131"/>
                <a:gd name="connsiteX6-271" fmla="*/ 215390 w 432437"/>
                <a:gd name="connsiteY6-272" fmla="*/ 1417267 h 1500131"/>
                <a:gd name="connsiteX7-273" fmla="*/ 183183 w 432437"/>
                <a:gd name="connsiteY7-274" fmla="*/ 1395042 h 1500131"/>
                <a:gd name="connsiteX8-275" fmla="*/ 0 w 432437"/>
                <a:gd name="connsiteY8-276" fmla="*/ 1148365 h 1500131"/>
                <a:gd name="connsiteX9-277" fmla="*/ 0 w 432437"/>
                <a:gd name="connsiteY9-278" fmla="*/ 205632 h 1500131"/>
                <a:gd name="connsiteX10-279" fmla="*/ 205632 w 432437"/>
                <a:gd name="connsiteY10-280" fmla="*/ 0 h 1500131"/>
                <a:gd name="connsiteX0-281" fmla="*/ 205632 w 428695"/>
                <a:gd name="connsiteY0-282" fmla="*/ 0 h 1500131"/>
                <a:gd name="connsiteX1-283" fmla="*/ 205632 w 428695"/>
                <a:gd name="connsiteY1-284" fmla="*/ 0 h 1500131"/>
                <a:gd name="connsiteX2-285" fmla="*/ 411264 w 428695"/>
                <a:gd name="connsiteY2-286" fmla="*/ 205632 h 1500131"/>
                <a:gd name="connsiteX3-287" fmla="*/ 428694 w 428695"/>
                <a:gd name="connsiteY3-288" fmla="*/ 831175 h 1500131"/>
                <a:gd name="connsiteX4-289" fmla="*/ 411264 w 428695"/>
                <a:gd name="connsiteY4-290" fmla="*/ 1148365 h 1500131"/>
                <a:gd name="connsiteX5-291" fmla="*/ 339493 w 428695"/>
                <a:gd name="connsiteY5-292" fmla="*/ 1494165 h 1500131"/>
                <a:gd name="connsiteX6-293" fmla="*/ 215390 w 428695"/>
                <a:gd name="connsiteY6-294" fmla="*/ 1417267 h 1500131"/>
                <a:gd name="connsiteX7-295" fmla="*/ 183183 w 428695"/>
                <a:gd name="connsiteY7-296" fmla="*/ 1395042 h 1500131"/>
                <a:gd name="connsiteX8-297" fmla="*/ 0 w 428695"/>
                <a:gd name="connsiteY8-298" fmla="*/ 1148365 h 1500131"/>
                <a:gd name="connsiteX9-299" fmla="*/ 0 w 428695"/>
                <a:gd name="connsiteY9-300" fmla="*/ 205632 h 1500131"/>
                <a:gd name="connsiteX10-301" fmla="*/ 205632 w 428695"/>
                <a:gd name="connsiteY10-302" fmla="*/ 0 h 1500131"/>
                <a:gd name="connsiteX0-303" fmla="*/ 205632 w 428694"/>
                <a:gd name="connsiteY0-304" fmla="*/ 0 h 1500131"/>
                <a:gd name="connsiteX1-305" fmla="*/ 205632 w 428694"/>
                <a:gd name="connsiteY1-306" fmla="*/ 0 h 1500131"/>
                <a:gd name="connsiteX2-307" fmla="*/ 411264 w 428694"/>
                <a:gd name="connsiteY2-308" fmla="*/ 205632 h 1500131"/>
                <a:gd name="connsiteX3-309" fmla="*/ 386955 w 428694"/>
                <a:gd name="connsiteY3-310" fmla="*/ 493038 h 1500131"/>
                <a:gd name="connsiteX4-311" fmla="*/ 428694 w 428694"/>
                <a:gd name="connsiteY4-312" fmla="*/ 831175 h 1500131"/>
                <a:gd name="connsiteX5-313" fmla="*/ 411264 w 428694"/>
                <a:gd name="connsiteY5-314" fmla="*/ 1148365 h 1500131"/>
                <a:gd name="connsiteX6-315" fmla="*/ 339493 w 428694"/>
                <a:gd name="connsiteY6-316" fmla="*/ 1494165 h 1500131"/>
                <a:gd name="connsiteX7-317" fmla="*/ 215390 w 428694"/>
                <a:gd name="connsiteY7-318" fmla="*/ 1417267 h 1500131"/>
                <a:gd name="connsiteX8-319" fmla="*/ 183183 w 428694"/>
                <a:gd name="connsiteY8-320" fmla="*/ 1395042 h 1500131"/>
                <a:gd name="connsiteX9-321" fmla="*/ 0 w 428694"/>
                <a:gd name="connsiteY9-322" fmla="*/ 1148365 h 1500131"/>
                <a:gd name="connsiteX10-323" fmla="*/ 0 w 428694"/>
                <a:gd name="connsiteY10-324" fmla="*/ 205632 h 1500131"/>
                <a:gd name="connsiteX11" fmla="*/ 205632 w 428694"/>
                <a:gd name="connsiteY11" fmla="*/ 0 h 1500131"/>
                <a:gd name="connsiteX0-325" fmla="*/ 205632 w 428694"/>
                <a:gd name="connsiteY0-326" fmla="*/ 0 h 1500131"/>
                <a:gd name="connsiteX1-327" fmla="*/ 205632 w 428694"/>
                <a:gd name="connsiteY1-328" fmla="*/ 0 h 1500131"/>
                <a:gd name="connsiteX2-329" fmla="*/ 345211 w 428694"/>
                <a:gd name="connsiteY2-330" fmla="*/ 78699 h 1500131"/>
                <a:gd name="connsiteX3-331" fmla="*/ 411264 w 428694"/>
                <a:gd name="connsiteY3-332" fmla="*/ 205632 h 1500131"/>
                <a:gd name="connsiteX4-333" fmla="*/ 386955 w 428694"/>
                <a:gd name="connsiteY4-334" fmla="*/ 493038 h 1500131"/>
                <a:gd name="connsiteX5-335" fmla="*/ 428694 w 428694"/>
                <a:gd name="connsiteY5-336" fmla="*/ 831175 h 1500131"/>
                <a:gd name="connsiteX6-337" fmla="*/ 411264 w 428694"/>
                <a:gd name="connsiteY6-338" fmla="*/ 1148365 h 1500131"/>
                <a:gd name="connsiteX7-339" fmla="*/ 339493 w 428694"/>
                <a:gd name="connsiteY7-340" fmla="*/ 1494165 h 1500131"/>
                <a:gd name="connsiteX8-341" fmla="*/ 215390 w 428694"/>
                <a:gd name="connsiteY8-342" fmla="*/ 1417267 h 1500131"/>
                <a:gd name="connsiteX9-343" fmla="*/ 183183 w 428694"/>
                <a:gd name="connsiteY9-344" fmla="*/ 1395042 h 1500131"/>
                <a:gd name="connsiteX10-345" fmla="*/ 0 w 428694"/>
                <a:gd name="connsiteY10-346" fmla="*/ 1148365 h 1500131"/>
                <a:gd name="connsiteX11-347" fmla="*/ 0 w 428694"/>
                <a:gd name="connsiteY11-348" fmla="*/ 205632 h 1500131"/>
                <a:gd name="connsiteX12" fmla="*/ 205632 w 428694"/>
                <a:gd name="connsiteY12" fmla="*/ 0 h 1500131"/>
                <a:gd name="connsiteX0-349" fmla="*/ 205720 w 428782"/>
                <a:gd name="connsiteY0-350" fmla="*/ 0 h 1500131"/>
                <a:gd name="connsiteX1-351" fmla="*/ 205720 w 428782"/>
                <a:gd name="connsiteY1-352" fmla="*/ 0 h 1500131"/>
                <a:gd name="connsiteX2-353" fmla="*/ 345299 w 428782"/>
                <a:gd name="connsiteY2-354" fmla="*/ 78699 h 1500131"/>
                <a:gd name="connsiteX3-355" fmla="*/ 411352 w 428782"/>
                <a:gd name="connsiteY3-356" fmla="*/ 205632 h 1500131"/>
                <a:gd name="connsiteX4-357" fmla="*/ 387043 w 428782"/>
                <a:gd name="connsiteY4-358" fmla="*/ 493038 h 1500131"/>
                <a:gd name="connsiteX5-359" fmla="*/ 428782 w 428782"/>
                <a:gd name="connsiteY5-360" fmla="*/ 831175 h 1500131"/>
                <a:gd name="connsiteX6-361" fmla="*/ 411352 w 428782"/>
                <a:gd name="connsiteY6-362" fmla="*/ 1148365 h 1500131"/>
                <a:gd name="connsiteX7-363" fmla="*/ 339581 w 428782"/>
                <a:gd name="connsiteY7-364" fmla="*/ 1494165 h 1500131"/>
                <a:gd name="connsiteX8-365" fmla="*/ 215478 w 428782"/>
                <a:gd name="connsiteY8-366" fmla="*/ 1417267 h 1500131"/>
                <a:gd name="connsiteX9-367" fmla="*/ 183271 w 428782"/>
                <a:gd name="connsiteY9-368" fmla="*/ 1395042 h 1500131"/>
                <a:gd name="connsiteX10-369" fmla="*/ 88 w 428782"/>
                <a:gd name="connsiteY10-370" fmla="*/ 1148365 h 1500131"/>
                <a:gd name="connsiteX11-371" fmla="*/ 35228 w 428782"/>
                <a:gd name="connsiteY11-372" fmla="*/ 754974 h 1500131"/>
                <a:gd name="connsiteX12-373" fmla="*/ 88 w 428782"/>
                <a:gd name="connsiteY12-374" fmla="*/ 205632 h 1500131"/>
                <a:gd name="connsiteX13" fmla="*/ 205720 w 428782"/>
                <a:gd name="connsiteY13" fmla="*/ 0 h 1500131"/>
                <a:gd name="connsiteX0-375" fmla="*/ 205720 w 428782"/>
                <a:gd name="connsiteY0-376" fmla="*/ 0 h 1500131"/>
                <a:gd name="connsiteX1-377" fmla="*/ 205720 w 428782"/>
                <a:gd name="connsiteY1-378" fmla="*/ 0 h 1500131"/>
                <a:gd name="connsiteX2-379" fmla="*/ 345299 w 428782"/>
                <a:gd name="connsiteY2-380" fmla="*/ 78699 h 1500131"/>
                <a:gd name="connsiteX3-381" fmla="*/ 411352 w 428782"/>
                <a:gd name="connsiteY3-382" fmla="*/ 205632 h 1500131"/>
                <a:gd name="connsiteX4-383" fmla="*/ 387043 w 428782"/>
                <a:gd name="connsiteY4-384" fmla="*/ 493038 h 1500131"/>
                <a:gd name="connsiteX5-385" fmla="*/ 428782 w 428782"/>
                <a:gd name="connsiteY5-386" fmla="*/ 831175 h 1500131"/>
                <a:gd name="connsiteX6-387" fmla="*/ 411352 w 428782"/>
                <a:gd name="connsiteY6-388" fmla="*/ 1148365 h 1500131"/>
                <a:gd name="connsiteX7-389" fmla="*/ 339581 w 428782"/>
                <a:gd name="connsiteY7-390" fmla="*/ 1494165 h 1500131"/>
                <a:gd name="connsiteX8-391" fmla="*/ 215478 w 428782"/>
                <a:gd name="connsiteY8-392" fmla="*/ 1417267 h 1500131"/>
                <a:gd name="connsiteX9-393" fmla="*/ 183271 w 428782"/>
                <a:gd name="connsiteY9-394" fmla="*/ 1395042 h 1500131"/>
                <a:gd name="connsiteX10-395" fmla="*/ 88 w 428782"/>
                <a:gd name="connsiteY10-396" fmla="*/ 1148365 h 1500131"/>
                <a:gd name="connsiteX11-397" fmla="*/ 35228 w 428782"/>
                <a:gd name="connsiteY11-398" fmla="*/ 754974 h 1500131"/>
                <a:gd name="connsiteX12-399" fmla="*/ 88 w 428782"/>
                <a:gd name="connsiteY12-400" fmla="*/ 205632 h 1500131"/>
                <a:gd name="connsiteX13-401" fmla="*/ 205720 w 428782"/>
                <a:gd name="connsiteY13-402" fmla="*/ 0 h 1500131"/>
                <a:gd name="connsiteX0-403" fmla="*/ 224158 w 447220"/>
                <a:gd name="connsiteY0-404" fmla="*/ 0 h 1500131"/>
                <a:gd name="connsiteX1-405" fmla="*/ 224158 w 447220"/>
                <a:gd name="connsiteY1-406" fmla="*/ 0 h 1500131"/>
                <a:gd name="connsiteX2-407" fmla="*/ 363737 w 447220"/>
                <a:gd name="connsiteY2-408" fmla="*/ 78699 h 1500131"/>
                <a:gd name="connsiteX3-409" fmla="*/ 429790 w 447220"/>
                <a:gd name="connsiteY3-410" fmla="*/ 205632 h 1500131"/>
                <a:gd name="connsiteX4-411" fmla="*/ 405481 w 447220"/>
                <a:gd name="connsiteY4-412" fmla="*/ 493038 h 1500131"/>
                <a:gd name="connsiteX5-413" fmla="*/ 447220 w 447220"/>
                <a:gd name="connsiteY5-414" fmla="*/ 831175 h 1500131"/>
                <a:gd name="connsiteX6-415" fmla="*/ 429790 w 447220"/>
                <a:gd name="connsiteY6-416" fmla="*/ 1148365 h 1500131"/>
                <a:gd name="connsiteX7-417" fmla="*/ 358019 w 447220"/>
                <a:gd name="connsiteY7-418" fmla="*/ 1494165 h 1500131"/>
                <a:gd name="connsiteX8-419" fmla="*/ 233916 w 447220"/>
                <a:gd name="connsiteY8-420" fmla="*/ 1417267 h 1500131"/>
                <a:gd name="connsiteX9-421" fmla="*/ 201709 w 447220"/>
                <a:gd name="connsiteY9-422" fmla="*/ 1395042 h 1500131"/>
                <a:gd name="connsiteX10-423" fmla="*/ 18526 w 447220"/>
                <a:gd name="connsiteY10-424" fmla="*/ 1148365 h 1500131"/>
                <a:gd name="connsiteX11-425" fmla="*/ 53666 w 447220"/>
                <a:gd name="connsiteY11-426" fmla="*/ 754974 h 1500131"/>
                <a:gd name="connsiteX12-427" fmla="*/ 0 w 447220"/>
                <a:gd name="connsiteY12-428" fmla="*/ 493037 h 1500131"/>
                <a:gd name="connsiteX13-429" fmla="*/ 18526 w 447220"/>
                <a:gd name="connsiteY13-430" fmla="*/ 205632 h 1500131"/>
                <a:gd name="connsiteX14" fmla="*/ 224158 w 447220"/>
                <a:gd name="connsiteY14" fmla="*/ 0 h 15001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279" y="connsiteY10-280"/>
                </a:cxn>
                <a:cxn ang="0">
                  <a:pos x="connsiteX11-347" y="connsiteY11-348"/>
                </a:cxn>
                <a:cxn ang="0">
                  <a:pos x="connsiteX12-373" y="connsiteY12-374"/>
                </a:cxn>
                <a:cxn ang="0">
                  <a:pos x="connsiteX13-401" y="connsiteY13-402"/>
                </a:cxn>
                <a:cxn ang="0">
                  <a:pos x="connsiteX14" y="connsiteY14"/>
                </a:cxn>
              </a:cxnLst>
              <a:rect l="l" t="t" r="r" b="b"/>
              <a:pathLst>
                <a:path w="447219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39555" y="1768890"/>
            <a:ext cx="765443" cy="772742"/>
            <a:chOff x="1966625" y="1676400"/>
            <a:chExt cx="3379972" cy="3352800"/>
          </a:xfrm>
        </p:grpSpPr>
        <p:sp>
          <p:nvSpPr>
            <p:cNvPr id="74" name="椭圆 73"/>
            <p:cNvSpPr/>
            <p:nvPr/>
          </p:nvSpPr>
          <p:spPr>
            <a:xfrm>
              <a:off x="1985087" y="1676400"/>
              <a:ext cx="3352800" cy="3352800"/>
            </a:xfrm>
            <a:prstGeom prst="ellipse">
              <a:avLst/>
            </a:prstGeom>
            <a:solidFill>
              <a:srgbClr val="EED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>
              <a:off x="1966625" y="1902471"/>
              <a:ext cx="2475637" cy="3066736"/>
            </a:xfrm>
            <a:custGeom>
              <a:gdLst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200150 w 2838450"/>
                <a:gd name="connsiteY3" fmla="*/ 304800 h 3009900"/>
                <a:gd name="connsiteX4" fmla="*/ 1181100 w 2838450"/>
                <a:gd name="connsiteY4" fmla="*/ 533400 h 3009900"/>
                <a:gd name="connsiteX5" fmla="*/ 1314450 w 2838450"/>
                <a:gd name="connsiteY5" fmla="*/ 571500 h 3009900"/>
                <a:gd name="connsiteX6" fmla="*/ 1924050 w 2838450"/>
                <a:gd name="connsiteY6" fmla="*/ 533400 h 3009900"/>
                <a:gd name="connsiteX7" fmla="*/ 1962150 w 2838450"/>
                <a:gd name="connsiteY7" fmla="*/ 647700 h 3009900"/>
                <a:gd name="connsiteX8" fmla="*/ 1962150 w 2838450"/>
                <a:gd name="connsiteY8" fmla="*/ 723900 h 3009900"/>
                <a:gd name="connsiteX9" fmla="*/ 552450 w 2838450"/>
                <a:gd name="connsiteY9" fmla="*/ 914400 h 3009900"/>
                <a:gd name="connsiteX10" fmla="*/ 590550 w 2838450"/>
                <a:gd name="connsiteY10" fmla="*/ 1314450 h 3009900"/>
                <a:gd name="connsiteX11" fmla="*/ 2343150 w 2838450"/>
                <a:gd name="connsiteY11" fmla="*/ 1104900 h 3009900"/>
                <a:gd name="connsiteX12" fmla="*/ 2305050 w 2838450"/>
                <a:gd name="connsiteY12" fmla="*/ 1314450 h 3009900"/>
                <a:gd name="connsiteX13" fmla="*/ 2286000 w 2838450"/>
                <a:gd name="connsiteY13" fmla="*/ 1390650 h 3009900"/>
                <a:gd name="connsiteX14" fmla="*/ 1276350 w 2838450"/>
                <a:gd name="connsiteY14" fmla="*/ 1466850 h 3009900"/>
                <a:gd name="connsiteX15" fmla="*/ 381000 w 2838450"/>
                <a:gd name="connsiteY15" fmla="*/ 1524000 h 3009900"/>
                <a:gd name="connsiteX16" fmla="*/ 590550 w 2838450"/>
                <a:gd name="connsiteY16" fmla="*/ 1885950 h 3009900"/>
                <a:gd name="connsiteX17" fmla="*/ 1562100 w 2838450"/>
                <a:gd name="connsiteY17" fmla="*/ 1752600 h 3009900"/>
                <a:gd name="connsiteX18" fmla="*/ 1600200 w 2838450"/>
                <a:gd name="connsiteY18" fmla="*/ 2000250 h 3009900"/>
                <a:gd name="connsiteX19" fmla="*/ 1352550 w 2838450"/>
                <a:gd name="connsiteY19" fmla="*/ 2057400 h 3009900"/>
                <a:gd name="connsiteX20" fmla="*/ 800100 w 2838450"/>
                <a:gd name="connsiteY20" fmla="*/ 2171700 h 3009900"/>
                <a:gd name="connsiteX21" fmla="*/ 1162050 w 2838450"/>
                <a:gd name="connsiteY21" fmla="*/ 2343150 h 3009900"/>
                <a:gd name="connsiteX22" fmla="*/ 2400300 w 2838450"/>
                <a:gd name="connsiteY22" fmla="*/ 2152650 h 3009900"/>
                <a:gd name="connsiteX23" fmla="*/ 2838450 w 2838450"/>
                <a:gd name="connsiteY23" fmla="*/ 2114550 h 3009900"/>
                <a:gd name="connsiteX24" fmla="*/ 2781300 w 2838450"/>
                <a:gd name="connsiteY24" fmla="*/ 2362200 h 3009900"/>
                <a:gd name="connsiteX25" fmla="*/ 2647950 w 2838450"/>
                <a:gd name="connsiteY25" fmla="*/ 2400300 h 3009900"/>
                <a:gd name="connsiteX26" fmla="*/ 1257300 w 2838450"/>
                <a:gd name="connsiteY26" fmla="*/ 2667000 h 3009900"/>
                <a:gd name="connsiteX27" fmla="*/ 1504950 w 2838450"/>
                <a:gd name="connsiteY27" fmla="*/ 2819400 h 3009900"/>
                <a:gd name="connsiteX28" fmla="*/ 2647950 w 2838450"/>
                <a:gd name="connsiteY28" fmla="*/ 2647950 h 3009900"/>
                <a:gd name="connsiteX29" fmla="*/ 2647950 w 2838450"/>
                <a:gd name="connsiteY29" fmla="*/ 2952750 h 3009900"/>
                <a:gd name="connsiteX30" fmla="*/ 0 w 2838450"/>
                <a:gd name="connsiteY30" fmla="*/ 3009900 h 3009900"/>
                <a:gd name="connsiteX31" fmla="*/ 9 w 2838450"/>
                <a:gd name="connsiteY31" fmla="*/ 3009787 h 3009900"/>
                <a:gd name="connsiteX32" fmla="*/ 1419225 w 2838450"/>
                <a:gd name="connsiteY32" fmla="*/ 2979157 h 3009900"/>
                <a:gd name="connsiteX33" fmla="*/ 1403526 w 2838450"/>
                <a:gd name="connsiteY33" fmla="*/ 2973410 h 3009900"/>
                <a:gd name="connsiteX34" fmla="*/ 388311 w 2838450"/>
                <a:gd name="connsiteY34" fmla="*/ 1600152 h 3009900"/>
                <a:gd name="connsiteX35" fmla="*/ 385297 w 2838450"/>
                <a:gd name="connsiteY35" fmla="*/ 1540457 h 3009900"/>
                <a:gd name="connsiteX36" fmla="*/ 375769 w 2838450"/>
                <a:gd name="connsiteY36" fmla="*/ 1524000 h 3009900"/>
                <a:gd name="connsiteX37" fmla="*/ 384438 w 2838450"/>
                <a:gd name="connsiteY37" fmla="*/ 1523447 h 3009900"/>
                <a:gd name="connsiteX38" fmla="*/ 379656 w 2838450"/>
                <a:gd name="connsiteY38" fmla="*/ 1428750 h 3009900"/>
                <a:gd name="connsiteX39" fmla="*/ 1118765 w 2838450"/>
                <a:gd name="connsiteY39" fmla="*/ 38653 h 3009900"/>
                <a:gd name="connsiteX40" fmla="*/ 1160496 w 2838450"/>
                <a:gd name="connsiteY40" fmla="*/ 13301 h 3009900"/>
                <a:gd name="connsiteX0-1" fmla="*/ 2038350 w 2838450"/>
                <a:gd name="connsiteY0-2" fmla="*/ 0 h 3009900"/>
                <a:gd name="connsiteX1-3" fmla="*/ 2095500 w 2838450"/>
                <a:gd name="connsiteY1-4" fmla="*/ 171450 h 3009900"/>
                <a:gd name="connsiteX2-5" fmla="*/ 2076450 w 2838450"/>
                <a:gd name="connsiteY2-6" fmla="*/ 228600 h 3009900"/>
                <a:gd name="connsiteX3-7" fmla="*/ 1219200 w 2838450"/>
                <a:gd name="connsiteY3-8" fmla="*/ 323850 h 3009900"/>
                <a:gd name="connsiteX4-9" fmla="*/ 1181100 w 2838450"/>
                <a:gd name="connsiteY4-10" fmla="*/ 533400 h 3009900"/>
                <a:gd name="connsiteX5-11" fmla="*/ 1314450 w 2838450"/>
                <a:gd name="connsiteY5-12" fmla="*/ 571500 h 3009900"/>
                <a:gd name="connsiteX6-13" fmla="*/ 1924050 w 2838450"/>
                <a:gd name="connsiteY6-14" fmla="*/ 533400 h 3009900"/>
                <a:gd name="connsiteX7-15" fmla="*/ 1962150 w 2838450"/>
                <a:gd name="connsiteY7-16" fmla="*/ 647700 h 3009900"/>
                <a:gd name="connsiteX8-17" fmla="*/ 1962150 w 2838450"/>
                <a:gd name="connsiteY8-18" fmla="*/ 723900 h 3009900"/>
                <a:gd name="connsiteX9-19" fmla="*/ 552450 w 2838450"/>
                <a:gd name="connsiteY9-20" fmla="*/ 914400 h 3009900"/>
                <a:gd name="connsiteX10-21" fmla="*/ 590550 w 2838450"/>
                <a:gd name="connsiteY10-22" fmla="*/ 1314450 h 3009900"/>
                <a:gd name="connsiteX11-23" fmla="*/ 2343150 w 2838450"/>
                <a:gd name="connsiteY11-24" fmla="*/ 1104900 h 3009900"/>
                <a:gd name="connsiteX12-25" fmla="*/ 2305050 w 2838450"/>
                <a:gd name="connsiteY12-26" fmla="*/ 1314450 h 3009900"/>
                <a:gd name="connsiteX13-27" fmla="*/ 2286000 w 2838450"/>
                <a:gd name="connsiteY13-28" fmla="*/ 1390650 h 3009900"/>
                <a:gd name="connsiteX14-29" fmla="*/ 1276350 w 2838450"/>
                <a:gd name="connsiteY14-30" fmla="*/ 1466850 h 3009900"/>
                <a:gd name="connsiteX15-31" fmla="*/ 381000 w 2838450"/>
                <a:gd name="connsiteY15-32" fmla="*/ 1524000 h 3009900"/>
                <a:gd name="connsiteX16-33" fmla="*/ 590550 w 2838450"/>
                <a:gd name="connsiteY16-34" fmla="*/ 1885950 h 3009900"/>
                <a:gd name="connsiteX17-35" fmla="*/ 1562100 w 2838450"/>
                <a:gd name="connsiteY17-36" fmla="*/ 1752600 h 3009900"/>
                <a:gd name="connsiteX18-37" fmla="*/ 1600200 w 2838450"/>
                <a:gd name="connsiteY18-38" fmla="*/ 2000250 h 3009900"/>
                <a:gd name="connsiteX19-39" fmla="*/ 1352550 w 2838450"/>
                <a:gd name="connsiteY19-40" fmla="*/ 2057400 h 3009900"/>
                <a:gd name="connsiteX20-41" fmla="*/ 800100 w 2838450"/>
                <a:gd name="connsiteY20-42" fmla="*/ 2171700 h 3009900"/>
                <a:gd name="connsiteX21-43" fmla="*/ 1162050 w 2838450"/>
                <a:gd name="connsiteY21-44" fmla="*/ 2343150 h 3009900"/>
                <a:gd name="connsiteX22-45" fmla="*/ 2400300 w 2838450"/>
                <a:gd name="connsiteY22-46" fmla="*/ 2152650 h 3009900"/>
                <a:gd name="connsiteX23-47" fmla="*/ 2838450 w 2838450"/>
                <a:gd name="connsiteY23-48" fmla="*/ 2114550 h 3009900"/>
                <a:gd name="connsiteX24-49" fmla="*/ 2781300 w 2838450"/>
                <a:gd name="connsiteY24-50" fmla="*/ 2362200 h 3009900"/>
                <a:gd name="connsiteX25-51" fmla="*/ 2647950 w 2838450"/>
                <a:gd name="connsiteY25-52" fmla="*/ 2400300 h 3009900"/>
                <a:gd name="connsiteX26-53" fmla="*/ 1257300 w 2838450"/>
                <a:gd name="connsiteY26-54" fmla="*/ 2667000 h 3009900"/>
                <a:gd name="connsiteX27-55" fmla="*/ 1504950 w 2838450"/>
                <a:gd name="connsiteY27-56" fmla="*/ 2819400 h 3009900"/>
                <a:gd name="connsiteX28-57" fmla="*/ 2647950 w 2838450"/>
                <a:gd name="connsiteY28-58" fmla="*/ 2647950 h 3009900"/>
                <a:gd name="connsiteX29-59" fmla="*/ 2647950 w 2838450"/>
                <a:gd name="connsiteY29-60" fmla="*/ 2952750 h 3009900"/>
                <a:gd name="connsiteX30-61" fmla="*/ 0 w 2838450"/>
                <a:gd name="connsiteY30-62" fmla="*/ 3009900 h 3009900"/>
                <a:gd name="connsiteX31-63" fmla="*/ 9 w 2838450"/>
                <a:gd name="connsiteY31-64" fmla="*/ 3009787 h 3009900"/>
                <a:gd name="connsiteX32-65" fmla="*/ 1419225 w 2838450"/>
                <a:gd name="connsiteY32-66" fmla="*/ 2979157 h 3009900"/>
                <a:gd name="connsiteX33-67" fmla="*/ 1403526 w 2838450"/>
                <a:gd name="connsiteY33-68" fmla="*/ 2973410 h 3009900"/>
                <a:gd name="connsiteX34-69" fmla="*/ 388311 w 2838450"/>
                <a:gd name="connsiteY34-70" fmla="*/ 1600152 h 3009900"/>
                <a:gd name="connsiteX35-71" fmla="*/ 385297 w 2838450"/>
                <a:gd name="connsiteY35-72" fmla="*/ 1540457 h 3009900"/>
                <a:gd name="connsiteX36-73" fmla="*/ 375769 w 2838450"/>
                <a:gd name="connsiteY36-74" fmla="*/ 1524000 h 3009900"/>
                <a:gd name="connsiteX37-75" fmla="*/ 384438 w 2838450"/>
                <a:gd name="connsiteY37-76" fmla="*/ 1523447 h 3009900"/>
                <a:gd name="connsiteX38-77" fmla="*/ 379656 w 2838450"/>
                <a:gd name="connsiteY38-78" fmla="*/ 1428750 h 3009900"/>
                <a:gd name="connsiteX39-79" fmla="*/ 1118765 w 2838450"/>
                <a:gd name="connsiteY39-80" fmla="*/ 38653 h 3009900"/>
                <a:gd name="connsiteX40-81" fmla="*/ 1160496 w 2838450"/>
                <a:gd name="connsiteY40-82" fmla="*/ 13301 h 3009900"/>
                <a:gd name="connsiteX41" fmla="*/ 2038350 w 2838450"/>
                <a:gd name="connsiteY41" fmla="*/ 0 h 3009900"/>
                <a:gd name="connsiteX0-83" fmla="*/ 2038350 w 2838450"/>
                <a:gd name="connsiteY0-84" fmla="*/ 0 h 3009900"/>
                <a:gd name="connsiteX1-85" fmla="*/ 2095500 w 2838450"/>
                <a:gd name="connsiteY1-86" fmla="*/ 171450 h 3009900"/>
                <a:gd name="connsiteX2-87" fmla="*/ 2076450 w 2838450"/>
                <a:gd name="connsiteY2-88" fmla="*/ 228600 h 3009900"/>
                <a:gd name="connsiteX3-89" fmla="*/ 1507945 w 2838450"/>
                <a:gd name="connsiteY3-90" fmla="*/ 250179 h 3009900"/>
                <a:gd name="connsiteX4-91" fmla="*/ 1219200 w 2838450"/>
                <a:gd name="connsiteY4-92" fmla="*/ 323850 h 3009900"/>
                <a:gd name="connsiteX5-93" fmla="*/ 1181100 w 2838450"/>
                <a:gd name="connsiteY5-94" fmla="*/ 533400 h 3009900"/>
                <a:gd name="connsiteX6-95" fmla="*/ 1314450 w 2838450"/>
                <a:gd name="connsiteY6-96" fmla="*/ 571500 h 3009900"/>
                <a:gd name="connsiteX7-97" fmla="*/ 1924050 w 2838450"/>
                <a:gd name="connsiteY7-98" fmla="*/ 533400 h 3009900"/>
                <a:gd name="connsiteX8-99" fmla="*/ 1962150 w 2838450"/>
                <a:gd name="connsiteY8-100" fmla="*/ 647700 h 3009900"/>
                <a:gd name="connsiteX9-101" fmla="*/ 1962150 w 2838450"/>
                <a:gd name="connsiteY9-102" fmla="*/ 723900 h 3009900"/>
                <a:gd name="connsiteX10-103" fmla="*/ 552450 w 2838450"/>
                <a:gd name="connsiteY10-104" fmla="*/ 914400 h 3009900"/>
                <a:gd name="connsiteX11-105" fmla="*/ 590550 w 2838450"/>
                <a:gd name="connsiteY11-106" fmla="*/ 1314450 h 3009900"/>
                <a:gd name="connsiteX12-107" fmla="*/ 2343150 w 2838450"/>
                <a:gd name="connsiteY12-108" fmla="*/ 1104900 h 3009900"/>
                <a:gd name="connsiteX13-109" fmla="*/ 2305050 w 2838450"/>
                <a:gd name="connsiteY13-110" fmla="*/ 1314450 h 3009900"/>
                <a:gd name="connsiteX14-111" fmla="*/ 2286000 w 2838450"/>
                <a:gd name="connsiteY14-112" fmla="*/ 1390650 h 3009900"/>
                <a:gd name="connsiteX15-113" fmla="*/ 1276350 w 2838450"/>
                <a:gd name="connsiteY15-114" fmla="*/ 1466850 h 3009900"/>
                <a:gd name="connsiteX16-115" fmla="*/ 381000 w 2838450"/>
                <a:gd name="connsiteY16-116" fmla="*/ 1524000 h 3009900"/>
                <a:gd name="connsiteX17-117" fmla="*/ 590550 w 2838450"/>
                <a:gd name="connsiteY17-118" fmla="*/ 1885950 h 3009900"/>
                <a:gd name="connsiteX18-119" fmla="*/ 1562100 w 2838450"/>
                <a:gd name="connsiteY18-120" fmla="*/ 1752600 h 3009900"/>
                <a:gd name="connsiteX19-121" fmla="*/ 1600200 w 2838450"/>
                <a:gd name="connsiteY19-122" fmla="*/ 2000250 h 3009900"/>
                <a:gd name="connsiteX20-123" fmla="*/ 1352550 w 2838450"/>
                <a:gd name="connsiteY20-124" fmla="*/ 2057400 h 3009900"/>
                <a:gd name="connsiteX21-125" fmla="*/ 800100 w 2838450"/>
                <a:gd name="connsiteY21-126" fmla="*/ 2171700 h 3009900"/>
                <a:gd name="connsiteX22-127" fmla="*/ 1162050 w 2838450"/>
                <a:gd name="connsiteY22-128" fmla="*/ 2343150 h 3009900"/>
                <a:gd name="connsiteX23-129" fmla="*/ 2400300 w 2838450"/>
                <a:gd name="connsiteY23-130" fmla="*/ 2152650 h 3009900"/>
                <a:gd name="connsiteX24-131" fmla="*/ 2838450 w 2838450"/>
                <a:gd name="connsiteY24-132" fmla="*/ 2114550 h 3009900"/>
                <a:gd name="connsiteX25-133" fmla="*/ 2781300 w 2838450"/>
                <a:gd name="connsiteY25-134" fmla="*/ 2362200 h 3009900"/>
                <a:gd name="connsiteX26-135" fmla="*/ 2647950 w 2838450"/>
                <a:gd name="connsiteY26-136" fmla="*/ 2400300 h 3009900"/>
                <a:gd name="connsiteX27-137" fmla="*/ 1257300 w 2838450"/>
                <a:gd name="connsiteY27-138" fmla="*/ 2667000 h 3009900"/>
                <a:gd name="connsiteX28-139" fmla="*/ 1504950 w 2838450"/>
                <a:gd name="connsiteY28-140" fmla="*/ 2819400 h 3009900"/>
                <a:gd name="connsiteX29-141" fmla="*/ 2647950 w 2838450"/>
                <a:gd name="connsiteY29-142" fmla="*/ 2647950 h 3009900"/>
                <a:gd name="connsiteX30-143" fmla="*/ 2647950 w 2838450"/>
                <a:gd name="connsiteY30-144" fmla="*/ 2952750 h 3009900"/>
                <a:gd name="connsiteX31-145" fmla="*/ 0 w 2838450"/>
                <a:gd name="connsiteY31-146" fmla="*/ 3009900 h 3009900"/>
                <a:gd name="connsiteX32-147" fmla="*/ 9 w 2838450"/>
                <a:gd name="connsiteY32-148" fmla="*/ 3009787 h 3009900"/>
                <a:gd name="connsiteX33-149" fmla="*/ 1419225 w 2838450"/>
                <a:gd name="connsiteY33-150" fmla="*/ 2979157 h 3009900"/>
                <a:gd name="connsiteX34-151" fmla="*/ 1403526 w 2838450"/>
                <a:gd name="connsiteY34-152" fmla="*/ 2973410 h 3009900"/>
                <a:gd name="connsiteX35-153" fmla="*/ 388311 w 2838450"/>
                <a:gd name="connsiteY35-154" fmla="*/ 1600152 h 3009900"/>
                <a:gd name="connsiteX36-155" fmla="*/ 385297 w 2838450"/>
                <a:gd name="connsiteY36-156" fmla="*/ 1540457 h 3009900"/>
                <a:gd name="connsiteX37-157" fmla="*/ 375769 w 2838450"/>
                <a:gd name="connsiteY37-158" fmla="*/ 1524000 h 3009900"/>
                <a:gd name="connsiteX38-159" fmla="*/ 384438 w 2838450"/>
                <a:gd name="connsiteY38-160" fmla="*/ 1523447 h 3009900"/>
                <a:gd name="connsiteX39-161" fmla="*/ 379656 w 2838450"/>
                <a:gd name="connsiteY39-162" fmla="*/ 1428750 h 3009900"/>
                <a:gd name="connsiteX40-163" fmla="*/ 1118765 w 2838450"/>
                <a:gd name="connsiteY40-164" fmla="*/ 38653 h 3009900"/>
                <a:gd name="connsiteX41-165" fmla="*/ 1160496 w 2838450"/>
                <a:gd name="connsiteY41-166" fmla="*/ 13301 h 3009900"/>
                <a:gd name="connsiteX42" fmla="*/ 2038350 w 2838450"/>
                <a:gd name="connsiteY42" fmla="*/ 0 h 3009900"/>
                <a:gd name="connsiteX0-167" fmla="*/ 2038350 w 2838450"/>
                <a:gd name="connsiteY0-168" fmla="*/ 0 h 3009900"/>
                <a:gd name="connsiteX1-169" fmla="*/ 2095500 w 2838450"/>
                <a:gd name="connsiteY1-170" fmla="*/ 171450 h 3009900"/>
                <a:gd name="connsiteX2-171" fmla="*/ 2076450 w 2838450"/>
                <a:gd name="connsiteY2-172" fmla="*/ 228600 h 3009900"/>
                <a:gd name="connsiteX3-173" fmla="*/ 1507945 w 2838450"/>
                <a:gd name="connsiteY3-174" fmla="*/ 250179 h 3009900"/>
                <a:gd name="connsiteX4-175" fmla="*/ 1219200 w 2838450"/>
                <a:gd name="connsiteY4-176" fmla="*/ 323850 h 3009900"/>
                <a:gd name="connsiteX5-177" fmla="*/ 1181100 w 2838450"/>
                <a:gd name="connsiteY5-178" fmla="*/ 533400 h 3009900"/>
                <a:gd name="connsiteX6-179" fmla="*/ 1314450 w 2838450"/>
                <a:gd name="connsiteY6-180" fmla="*/ 571500 h 3009900"/>
                <a:gd name="connsiteX7-181" fmla="*/ 1924050 w 2838450"/>
                <a:gd name="connsiteY7-182" fmla="*/ 533400 h 3009900"/>
                <a:gd name="connsiteX8-183" fmla="*/ 1962150 w 2838450"/>
                <a:gd name="connsiteY8-184" fmla="*/ 647700 h 3009900"/>
                <a:gd name="connsiteX9-185" fmla="*/ 1962150 w 2838450"/>
                <a:gd name="connsiteY9-186" fmla="*/ 723900 h 3009900"/>
                <a:gd name="connsiteX10-187" fmla="*/ 552450 w 2838450"/>
                <a:gd name="connsiteY10-188" fmla="*/ 914400 h 3009900"/>
                <a:gd name="connsiteX11-189" fmla="*/ 590550 w 2838450"/>
                <a:gd name="connsiteY11-190" fmla="*/ 1314450 h 3009900"/>
                <a:gd name="connsiteX12-191" fmla="*/ 2343150 w 2838450"/>
                <a:gd name="connsiteY12-192" fmla="*/ 1104900 h 3009900"/>
                <a:gd name="connsiteX13-193" fmla="*/ 2305050 w 2838450"/>
                <a:gd name="connsiteY13-194" fmla="*/ 1314450 h 3009900"/>
                <a:gd name="connsiteX14-195" fmla="*/ 2286000 w 2838450"/>
                <a:gd name="connsiteY14-196" fmla="*/ 1390650 h 3009900"/>
                <a:gd name="connsiteX15-197" fmla="*/ 1276350 w 2838450"/>
                <a:gd name="connsiteY15-198" fmla="*/ 1466850 h 3009900"/>
                <a:gd name="connsiteX16-199" fmla="*/ 381000 w 2838450"/>
                <a:gd name="connsiteY16-200" fmla="*/ 1524000 h 3009900"/>
                <a:gd name="connsiteX17-201" fmla="*/ 590550 w 2838450"/>
                <a:gd name="connsiteY17-202" fmla="*/ 1885950 h 3009900"/>
                <a:gd name="connsiteX18-203" fmla="*/ 1562100 w 2838450"/>
                <a:gd name="connsiteY18-204" fmla="*/ 1752600 h 3009900"/>
                <a:gd name="connsiteX19-205" fmla="*/ 1600200 w 2838450"/>
                <a:gd name="connsiteY19-206" fmla="*/ 2000250 h 3009900"/>
                <a:gd name="connsiteX20-207" fmla="*/ 1352550 w 2838450"/>
                <a:gd name="connsiteY20-208" fmla="*/ 2057400 h 3009900"/>
                <a:gd name="connsiteX21-209" fmla="*/ 800100 w 2838450"/>
                <a:gd name="connsiteY21-210" fmla="*/ 2171700 h 3009900"/>
                <a:gd name="connsiteX22-211" fmla="*/ 1162050 w 2838450"/>
                <a:gd name="connsiteY22-212" fmla="*/ 2343150 h 3009900"/>
                <a:gd name="connsiteX23-213" fmla="*/ 2400300 w 2838450"/>
                <a:gd name="connsiteY23-214" fmla="*/ 2152650 h 3009900"/>
                <a:gd name="connsiteX24-215" fmla="*/ 2838450 w 2838450"/>
                <a:gd name="connsiteY24-216" fmla="*/ 2114550 h 3009900"/>
                <a:gd name="connsiteX25-217" fmla="*/ 2781300 w 2838450"/>
                <a:gd name="connsiteY25-218" fmla="*/ 2362200 h 3009900"/>
                <a:gd name="connsiteX26-219" fmla="*/ 2647950 w 2838450"/>
                <a:gd name="connsiteY26-220" fmla="*/ 2400300 h 3009900"/>
                <a:gd name="connsiteX27-221" fmla="*/ 1257300 w 2838450"/>
                <a:gd name="connsiteY27-222" fmla="*/ 2667000 h 3009900"/>
                <a:gd name="connsiteX28-223" fmla="*/ 1504950 w 2838450"/>
                <a:gd name="connsiteY28-224" fmla="*/ 2819400 h 3009900"/>
                <a:gd name="connsiteX29-225" fmla="*/ 2647950 w 2838450"/>
                <a:gd name="connsiteY29-226" fmla="*/ 2647950 h 3009900"/>
                <a:gd name="connsiteX30-227" fmla="*/ 2647950 w 2838450"/>
                <a:gd name="connsiteY30-228" fmla="*/ 2952750 h 3009900"/>
                <a:gd name="connsiteX31-229" fmla="*/ 0 w 2838450"/>
                <a:gd name="connsiteY31-230" fmla="*/ 3009900 h 3009900"/>
                <a:gd name="connsiteX32-231" fmla="*/ 9 w 2838450"/>
                <a:gd name="connsiteY32-232" fmla="*/ 3009787 h 3009900"/>
                <a:gd name="connsiteX33-233" fmla="*/ 1419225 w 2838450"/>
                <a:gd name="connsiteY33-234" fmla="*/ 2979157 h 3009900"/>
                <a:gd name="connsiteX34-235" fmla="*/ 1403526 w 2838450"/>
                <a:gd name="connsiteY34-236" fmla="*/ 2973410 h 3009900"/>
                <a:gd name="connsiteX35-237" fmla="*/ 388311 w 2838450"/>
                <a:gd name="connsiteY35-238" fmla="*/ 1600152 h 3009900"/>
                <a:gd name="connsiteX36-239" fmla="*/ 385297 w 2838450"/>
                <a:gd name="connsiteY36-240" fmla="*/ 1540457 h 3009900"/>
                <a:gd name="connsiteX37-241" fmla="*/ 375769 w 2838450"/>
                <a:gd name="connsiteY37-242" fmla="*/ 1524000 h 3009900"/>
                <a:gd name="connsiteX38-243" fmla="*/ 384438 w 2838450"/>
                <a:gd name="connsiteY38-244" fmla="*/ 1523447 h 3009900"/>
                <a:gd name="connsiteX39-245" fmla="*/ 379656 w 2838450"/>
                <a:gd name="connsiteY39-246" fmla="*/ 1428750 h 3009900"/>
                <a:gd name="connsiteX40-247" fmla="*/ 1118765 w 2838450"/>
                <a:gd name="connsiteY40-248" fmla="*/ 38653 h 3009900"/>
                <a:gd name="connsiteX41-249" fmla="*/ 1160496 w 2838450"/>
                <a:gd name="connsiteY41-250" fmla="*/ 13301 h 3009900"/>
                <a:gd name="connsiteX42-251" fmla="*/ 2038350 w 2838450"/>
                <a:gd name="connsiteY42-252" fmla="*/ 0 h 3009900"/>
                <a:gd name="connsiteX0-253" fmla="*/ 2038350 w 2838450"/>
                <a:gd name="connsiteY0-254" fmla="*/ 0 h 3009900"/>
                <a:gd name="connsiteX1-255" fmla="*/ 2095500 w 2838450"/>
                <a:gd name="connsiteY1-256" fmla="*/ 171450 h 3009900"/>
                <a:gd name="connsiteX2-257" fmla="*/ 2076450 w 2838450"/>
                <a:gd name="connsiteY2-258" fmla="*/ 228600 h 3009900"/>
                <a:gd name="connsiteX3-259" fmla="*/ 1507945 w 2838450"/>
                <a:gd name="connsiteY3-260" fmla="*/ 250179 h 3009900"/>
                <a:gd name="connsiteX4-261" fmla="*/ 1219200 w 2838450"/>
                <a:gd name="connsiteY4-262" fmla="*/ 323850 h 3009900"/>
                <a:gd name="connsiteX5-263" fmla="*/ 1181100 w 2838450"/>
                <a:gd name="connsiteY5-264" fmla="*/ 533400 h 3009900"/>
                <a:gd name="connsiteX6-265" fmla="*/ 1314450 w 2838450"/>
                <a:gd name="connsiteY6-266" fmla="*/ 571500 h 3009900"/>
                <a:gd name="connsiteX7-267" fmla="*/ 1924050 w 2838450"/>
                <a:gd name="connsiteY7-268" fmla="*/ 533400 h 3009900"/>
                <a:gd name="connsiteX8-269" fmla="*/ 1962150 w 2838450"/>
                <a:gd name="connsiteY8-270" fmla="*/ 647700 h 3009900"/>
                <a:gd name="connsiteX9-271" fmla="*/ 1962150 w 2838450"/>
                <a:gd name="connsiteY9-272" fmla="*/ 723900 h 3009900"/>
                <a:gd name="connsiteX10-273" fmla="*/ 552450 w 2838450"/>
                <a:gd name="connsiteY10-274" fmla="*/ 914400 h 3009900"/>
                <a:gd name="connsiteX11-275" fmla="*/ 590550 w 2838450"/>
                <a:gd name="connsiteY11-276" fmla="*/ 1314450 h 3009900"/>
                <a:gd name="connsiteX12-277" fmla="*/ 2343150 w 2838450"/>
                <a:gd name="connsiteY12-278" fmla="*/ 1104900 h 3009900"/>
                <a:gd name="connsiteX13-279" fmla="*/ 2305050 w 2838450"/>
                <a:gd name="connsiteY13-280" fmla="*/ 1314450 h 3009900"/>
                <a:gd name="connsiteX14-281" fmla="*/ 2286000 w 2838450"/>
                <a:gd name="connsiteY14-282" fmla="*/ 1390650 h 3009900"/>
                <a:gd name="connsiteX15-283" fmla="*/ 1276350 w 2838450"/>
                <a:gd name="connsiteY15-284" fmla="*/ 1466850 h 3009900"/>
                <a:gd name="connsiteX16-285" fmla="*/ 381000 w 2838450"/>
                <a:gd name="connsiteY16-286" fmla="*/ 1524000 h 3009900"/>
                <a:gd name="connsiteX17-287" fmla="*/ 590550 w 2838450"/>
                <a:gd name="connsiteY17-288" fmla="*/ 1885950 h 3009900"/>
                <a:gd name="connsiteX18-289" fmla="*/ 1562100 w 2838450"/>
                <a:gd name="connsiteY18-290" fmla="*/ 1752600 h 3009900"/>
                <a:gd name="connsiteX19-291" fmla="*/ 1600200 w 2838450"/>
                <a:gd name="connsiteY19-292" fmla="*/ 2000250 h 3009900"/>
                <a:gd name="connsiteX20-293" fmla="*/ 1352550 w 2838450"/>
                <a:gd name="connsiteY20-294" fmla="*/ 2057400 h 3009900"/>
                <a:gd name="connsiteX21-295" fmla="*/ 800100 w 2838450"/>
                <a:gd name="connsiteY21-296" fmla="*/ 2171700 h 3009900"/>
                <a:gd name="connsiteX22-297" fmla="*/ 1162050 w 2838450"/>
                <a:gd name="connsiteY22-298" fmla="*/ 2343150 h 3009900"/>
                <a:gd name="connsiteX23-299" fmla="*/ 2400300 w 2838450"/>
                <a:gd name="connsiteY23-300" fmla="*/ 2152650 h 3009900"/>
                <a:gd name="connsiteX24-301" fmla="*/ 2838450 w 2838450"/>
                <a:gd name="connsiteY24-302" fmla="*/ 2114550 h 3009900"/>
                <a:gd name="connsiteX25-303" fmla="*/ 2781300 w 2838450"/>
                <a:gd name="connsiteY25-304" fmla="*/ 2362200 h 3009900"/>
                <a:gd name="connsiteX26-305" fmla="*/ 2647950 w 2838450"/>
                <a:gd name="connsiteY26-306" fmla="*/ 2400300 h 3009900"/>
                <a:gd name="connsiteX27-307" fmla="*/ 1257300 w 2838450"/>
                <a:gd name="connsiteY27-308" fmla="*/ 2667000 h 3009900"/>
                <a:gd name="connsiteX28-309" fmla="*/ 1504950 w 2838450"/>
                <a:gd name="connsiteY28-310" fmla="*/ 2819400 h 3009900"/>
                <a:gd name="connsiteX29-311" fmla="*/ 2647950 w 2838450"/>
                <a:gd name="connsiteY29-312" fmla="*/ 2647950 h 3009900"/>
                <a:gd name="connsiteX30-313" fmla="*/ 2647950 w 2838450"/>
                <a:gd name="connsiteY30-314" fmla="*/ 2952750 h 3009900"/>
                <a:gd name="connsiteX31-315" fmla="*/ 0 w 2838450"/>
                <a:gd name="connsiteY31-316" fmla="*/ 3009900 h 3009900"/>
                <a:gd name="connsiteX32-317" fmla="*/ 9 w 2838450"/>
                <a:gd name="connsiteY32-318" fmla="*/ 3009787 h 3009900"/>
                <a:gd name="connsiteX33-319" fmla="*/ 1419225 w 2838450"/>
                <a:gd name="connsiteY33-320" fmla="*/ 2979157 h 3009900"/>
                <a:gd name="connsiteX34-321" fmla="*/ 1403526 w 2838450"/>
                <a:gd name="connsiteY34-322" fmla="*/ 2973410 h 3009900"/>
                <a:gd name="connsiteX35-323" fmla="*/ 388311 w 2838450"/>
                <a:gd name="connsiteY35-324" fmla="*/ 1600152 h 3009900"/>
                <a:gd name="connsiteX36-325" fmla="*/ 385297 w 2838450"/>
                <a:gd name="connsiteY36-326" fmla="*/ 1540457 h 3009900"/>
                <a:gd name="connsiteX37-327" fmla="*/ 375769 w 2838450"/>
                <a:gd name="connsiteY37-328" fmla="*/ 1524000 h 3009900"/>
                <a:gd name="connsiteX38-329" fmla="*/ 384438 w 2838450"/>
                <a:gd name="connsiteY38-330" fmla="*/ 1523447 h 3009900"/>
                <a:gd name="connsiteX39-331" fmla="*/ 379656 w 2838450"/>
                <a:gd name="connsiteY39-332" fmla="*/ 1428750 h 3009900"/>
                <a:gd name="connsiteX40-333" fmla="*/ 1118765 w 2838450"/>
                <a:gd name="connsiteY40-334" fmla="*/ 38653 h 3009900"/>
                <a:gd name="connsiteX41-335" fmla="*/ 1160496 w 2838450"/>
                <a:gd name="connsiteY41-336" fmla="*/ 13301 h 3009900"/>
                <a:gd name="connsiteX42-337" fmla="*/ 2038350 w 2838450"/>
                <a:gd name="connsiteY42-338" fmla="*/ 0 h 3009900"/>
                <a:gd name="connsiteX0-339" fmla="*/ 2038350 w 2838450"/>
                <a:gd name="connsiteY0-340" fmla="*/ 0 h 3009900"/>
                <a:gd name="connsiteX1-341" fmla="*/ 2095500 w 2838450"/>
                <a:gd name="connsiteY1-342" fmla="*/ 171450 h 3009900"/>
                <a:gd name="connsiteX2-343" fmla="*/ 2076450 w 2838450"/>
                <a:gd name="connsiteY2-344" fmla="*/ 228600 h 3009900"/>
                <a:gd name="connsiteX3-345" fmla="*/ 1507945 w 2838450"/>
                <a:gd name="connsiteY3-346" fmla="*/ 250179 h 3009900"/>
                <a:gd name="connsiteX4-347" fmla="*/ 1219200 w 2838450"/>
                <a:gd name="connsiteY4-348" fmla="*/ 323850 h 3009900"/>
                <a:gd name="connsiteX5-349" fmla="*/ 1181100 w 2838450"/>
                <a:gd name="connsiteY5-350" fmla="*/ 533400 h 3009900"/>
                <a:gd name="connsiteX6-351" fmla="*/ 1314450 w 2838450"/>
                <a:gd name="connsiteY6-352" fmla="*/ 571500 h 3009900"/>
                <a:gd name="connsiteX7-353" fmla="*/ 1924050 w 2838450"/>
                <a:gd name="connsiteY7-354" fmla="*/ 533400 h 3009900"/>
                <a:gd name="connsiteX8-355" fmla="*/ 1962150 w 2838450"/>
                <a:gd name="connsiteY8-356" fmla="*/ 647700 h 3009900"/>
                <a:gd name="connsiteX9-357" fmla="*/ 1962150 w 2838450"/>
                <a:gd name="connsiteY9-358" fmla="*/ 723900 h 3009900"/>
                <a:gd name="connsiteX10-359" fmla="*/ 552450 w 2838450"/>
                <a:gd name="connsiteY10-360" fmla="*/ 914400 h 3009900"/>
                <a:gd name="connsiteX11-361" fmla="*/ 590550 w 2838450"/>
                <a:gd name="connsiteY11-362" fmla="*/ 1314450 h 3009900"/>
                <a:gd name="connsiteX12-363" fmla="*/ 2343150 w 2838450"/>
                <a:gd name="connsiteY12-364" fmla="*/ 1104900 h 3009900"/>
                <a:gd name="connsiteX13-365" fmla="*/ 2305050 w 2838450"/>
                <a:gd name="connsiteY13-366" fmla="*/ 1314450 h 3009900"/>
                <a:gd name="connsiteX14-367" fmla="*/ 2286000 w 2838450"/>
                <a:gd name="connsiteY14-368" fmla="*/ 1390650 h 3009900"/>
                <a:gd name="connsiteX15-369" fmla="*/ 1276350 w 2838450"/>
                <a:gd name="connsiteY15-370" fmla="*/ 1466850 h 3009900"/>
                <a:gd name="connsiteX16-371" fmla="*/ 381000 w 2838450"/>
                <a:gd name="connsiteY16-372" fmla="*/ 1524000 h 3009900"/>
                <a:gd name="connsiteX17-373" fmla="*/ 590550 w 2838450"/>
                <a:gd name="connsiteY17-374" fmla="*/ 1885950 h 3009900"/>
                <a:gd name="connsiteX18-375" fmla="*/ 1562100 w 2838450"/>
                <a:gd name="connsiteY18-376" fmla="*/ 1752600 h 3009900"/>
                <a:gd name="connsiteX19-377" fmla="*/ 1600200 w 2838450"/>
                <a:gd name="connsiteY19-378" fmla="*/ 2000250 h 3009900"/>
                <a:gd name="connsiteX20-379" fmla="*/ 1352550 w 2838450"/>
                <a:gd name="connsiteY20-380" fmla="*/ 2057400 h 3009900"/>
                <a:gd name="connsiteX21-381" fmla="*/ 800100 w 2838450"/>
                <a:gd name="connsiteY21-382" fmla="*/ 2171700 h 3009900"/>
                <a:gd name="connsiteX22-383" fmla="*/ 1162050 w 2838450"/>
                <a:gd name="connsiteY22-384" fmla="*/ 2343150 h 3009900"/>
                <a:gd name="connsiteX23-385" fmla="*/ 2400300 w 2838450"/>
                <a:gd name="connsiteY23-386" fmla="*/ 2152650 h 3009900"/>
                <a:gd name="connsiteX24-387" fmla="*/ 2838450 w 2838450"/>
                <a:gd name="connsiteY24-388" fmla="*/ 2114550 h 3009900"/>
                <a:gd name="connsiteX25-389" fmla="*/ 2781300 w 2838450"/>
                <a:gd name="connsiteY25-390" fmla="*/ 2362200 h 3009900"/>
                <a:gd name="connsiteX26-391" fmla="*/ 2647950 w 2838450"/>
                <a:gd name="connsiteY26-392" fmla="*/ 2400300 h 3009900"/>
                <a:gd name="connsiteX27-393" fmla="*/ 1257300 w 2838450"/>
                <a:gd name="connsiteY27-394" fmla="*/ 2667000 h 3009900"/>
                <a:gd name="connsiteX28-395" fmla="*/ 1504950 w 2838450"/>
                <a:gd name="connsiteY28-396" fmla="*/ 2819400 h 3009900"/>
                <a:gd name="connsiteX29-397" fmla="*/ 2647950 w 2838450"/>
                <a:gd name="connsiteY29-398" fmla="*/ 2647950 h 3009900"/>
                <a:gd name="connsiteX30-399" fmla="*/ 2647950 w 2838450"/>
                <a:gd name="connsiteY30-400" fmla="*/ 2952750 h 3009900"/>
                <a:gd name="connsiteX31-401" fmla="*/ 0 w 2838450"/>
                <a:gd name="connsiteY31-402" fmla="*/ 3009900 h 3009900"/>
                <a:gd name="connsiteX32-403" fmla="*/ 9 w 2838450"/>
                <a:gd name="connsiteY32-404" fmla="*/ 3009787 h 3009900"/>
                <a:gd name="connsiteX33-405" fmla="*/ 1419225 w 2838450"/>
                <a:gd name="connsiteY33-406" fmla="*/ 2979157 h 3009900"/>
                <a:gd name="connsiteX34-407" fmla="*/ 1403526 w 2838450"/>
                <a:gd name="connsiteY34-408" fmla="*/ 2973410 h 3009900"/>
                <a:gd name="connsiteX35-409" fmla="*/ 388311 w 2838450"/>
                <a:gd name="connsiteY35-410" fmla="*/ 1600152 h 3009900"/>
                <a:gd name="connsiteX36-411" fmla="*/ 385297 w 2838450"/>
                <a:gd name="connsiteY36-412" fmla="*/ 1540457 h 3009900"/>
                <a:gd name="connsiteX37-413" fmla="*/ 375769 w 2838450"/>
                <a:gd name="connsiteY37-414" fmla="*/ 1524000 h 3009900"/>
                <a:gd name="connsiteX38-415" fmla="*/ 384438 w 2838450"/>
                <a:gd name="connsiteY38-416" fmla="*/ 1523447 h 3009900"/>
                <a:gd name="connsiteX39-417" fmla="*/ 379656 w 2838450"/>
                <a:gd name="connsiteY39-418" fmla="*/ 1428750 h 3009900"/>
                <a:gd name="connsiteX40-419" fmla="*/ 1118765 w 2838450"/>
                <a:gd name="connsiteY40-420" fmla="*/ 38653 h 3009900"/>
                <a:gd name="connsiteX41-421" fmla="*/ 1160496 w 2838450"/>
                <a:gd name="connsiteY41-422" fmla="*/ 13301 h 3009900"/>
                <a:gd name="connsiteX42-423" fmla="*/ 2038350 w 2838450"/>
                <a:gd name="connsiteY42-424" fmla="*/ 0 h 3009900"/>
                <a:gd name="connsiteX0-425" fmla="*/ 2038350 w 2838450"/>
                <a:gd name="connsiteY0-426" fmla="*/ 0 h 3009900"/>
                <a:gd name="connsiteX1-427" fmla="*/ 2095500 w 2838450"/>
                <a:gd name="connsiteY1-428" fmla="*/ 171450 h 3009900"/>
                <a:gd name="connsiteX2-429" fmla="*/ 2076450 w 2838450"/>
                <a:gd name="connsiteY2-430" fmla="*/ 228600 h 3009900"/>
                <a:gd name="connsiteX3-431" fmla="*/ 1507945 w 2838450"/>
                <a:gd name="connsiteY3-432" fmla="*/ 250179 h 3009900"/>
                <a:gd name="connsiteX4-433" fmla="*/ 1219200 w 2838450"/>
                <a:gd name="connsiteY4-434" fmla="*/ 323850 h 3009900"/>
                <a:gd name="connsiteX5-435" fmla="*/ 1181100 w 2838450"/>
                <a:gd name="connsiteY5-436" fmla="*/ 533400 h 3009900"/>
                <a:gd name="connsiteX6-437" fmla="*/ 1314450 w 2838450"/>
                <a:gd name="connsiteY6-438" fmla="*/ 571500 h 3009900"/>
                <a:gd name="connsiteX7-439" fmla="*/ 1924050 w 2838450"/>
                <a:gd name="connsiteY7-440" fmla="*/ 533400 h 3009900"/>
                <a:gd name="connsiteX8-441" fmla="*/ 1962150 w 2838450"/>
                <a:gd name="connsiteY8-442" fmla="*/ 647700 h 3009900"/>
                <a:gd name="connsiteX9-443" fmla="*/ 1962150 w 2838450"/>
                <a:gd name="connsiteY9-444" fmla="*/ 723900 h 3009900"/>
                <a:gd name="connsiteX10-445" fmla="*/ 552450 w 2838450"/>
                <a:gd name="connsiteY10-446" fmla="*/ 914400 h 3009900"/>
                <a:gd name="connsiteX11-447" fmla="*/ 590550 w 2838450"/>
                <a:gd name="connsiteY11-448" fmla="*/ 1314450 h 3009900"/>
                <a:gd name="connsiteX12-449" fmla="*/ 2343150 w 2838450"/>
                <a:gd name="connsiteY12-450" fmla="*/ 1104900 h 3009900"/>
                <a:gd name="connsiteX13-451" fmla="*/ 2305050 w 2838450"/>
                <a:gd name="connsiteY13-452" fmla="*/ 1314450 h 3009900"/>
                <a:gd name="connsiteX14-453" fmla="*/ 2286000 w 2838450"/>
                <a:gd name="connsiteY14-454" fmla="*/ 1390650 h 3009900"/>
                <a:gd name="connsiteX15-455" fmla="*/ 1276350 w 2838450"/>
                <a:gd name="connsiteY15-456" fmla="*/ 1466850 h 3009900"/>
                <a:gd name="connsiteX16-457" fmla="*/ 381000 w 2838450"/>
                <a:gd name="connsiteY16-458" fmla="*/ 1524000 h 3009900"/>
                <a:gd name="connsiteX17-459" fmla="*/ 590550 w 2838450"/>
                <a:gd name="connsiteY17-460" fmla="*/ 1885950 h 3009900"/>
                <a:gd name="connsiteX18-461" fmla="*/ 1562100 w 2838450"/>
                <a:gd name="connsiteY18-462" fmla="*/ 1752600 h 3009900"/>
                <a:gd name="connsiteX19-463" fmla="*/ 1600200 w 2838450"/>
                <a:gd name="connsiteY19-464" fmla="*/ 2000250 h 3009900"/>
                <a:gd name="connsiteX20-465" fmla="*/ 1352550 w 2838450"/>
                <a:gd name="connsiteY20-466" fmla="*/ 2057400 h 3009900"/>
                <a:gd name="connsiteX21-467" fmla="*/ 800100 w 2838450"/>
                <a:gd name="connsiteY21-468" fmla="*/ 2171700 h 3009900"/>
                <a:gd name="connsiteX22-469" fmla="*/ 1162050 w 2838450"/>
                <a:gd name="connsiteY22-470" fmla="*/ 2343150 h 3009900"/>
                <a:gd name="connsiteX23-471" fmla="*/ 2400300 w 2838450"/>
                <a:gd name="connsiteY23-472" fmla="*/ 2152650 h 3009900"/>
                <a:gd name="connsiteX24-473" fmla="*/ 2838450 w 2838450"/>
                <a:gd name="connsiteY24-474" fmla="*/ 2114550 h 3009900"/>
                <a:gd name="connsiteX25-475" fmla="*/ 2781300 w 2838450"/>
                <a:gd name="connsiteY25-476" fmla="*/ 2362200 h 3009900"/>
                <a:gd name="connsiteX26-477" fmla="*/ 2647950 w 2838450"/>
                <a:gd name="connsiteY26-478" fmla="*/ 2400300 h 3009900"/>
                <a:gd name="connsiteX27-479" fmla="*/ 1257300 w 2838450"/>
                <a:gd name="connsiteY27-480" fmla="*/ 2667000 h 3009900"/>
                <a:gd name="connsiteX28-481" fmla="*/ 1504950 w 2838450"/>
                <a:gd name="connsiteY28-482" fmla="*/ 2819400 h 3009900"/>
                <a:gd name="connsiteX29-483" fmla="*/ 2647950 w 2838450"/>
                <a:gd name="connsiteY29-484" fmla="*/ 2647950 h 3009900"/>
                <a:gd name="connsiteX30-485" fmla="*/ 2647950 w 2838450"/>
                <a:gd name="connsiteY30-486" fmla="*/ 2952750 h 3009900"/>
                <a:gd name="connsiteX31-487" fmla="*/ 0 w 2838450"/>
                <a:gd name="connsiteY31-488" fmla="*/ 3009900 h 3009900"/>
                <a:gd name="connsiteX32-489" fmla="*/ 9 w 2838450"/>
                <a:gd name="connsiteY32-490" fmla="*/ 3009787 h 3009900"/>
                <a:gd name="connsiteX33-491" fmla="*/ 1419225 w 2838450"/>
                <a:gd name="connsiteY33-492" fmla="*/ 2979157 h 3009900"/>
                <a:gd name="connsiteX34-493" fmla="*/ 1403526 w 2838450"/>
                <a:gd name="connsiteY34-494" fmla="*/ 2973410 h 3009900"/>
                <a:gd name="connsiteX35-495" fmla="*/ 388311 w 2838450"/>
                <a:gd name="connsiteY35-496" fmla="*/ 1600152 h 3009900"/>
                <a:gd name="connsiteX36-497" fmla="*/ 385297 w 2838450"/>
                <a:gd name="connsiteY36-498" fmla="*/ 1540457 h 3009900"/>
                <a:gd name="connsiteX37-499" fmla="*/ 375769 w 2838450"/>
                <a:gd name="connsiteY37-500" fmla="*/ 1524000 h 3009900"/>
                <a:gd name="connsiteX38-501" fmla="*/ 384438 w 2838450"/>
                <a:gd name="connsiteY38-502" fmla="*/ 1523447 h 3009900"/>
                <a:gd name="connsiteX39-503" fmla="*/ 379656 w 2838450"/>
                <a:gd name="connsiteY39-504" fmla="*/ 1428750 h 3009900"/>
                <a:gd name="connsiteX40-505" fmla="*/ 1118765 w 2838450"/>
                <a:gd name="connsiteY40-506" fmla="*/ 38653 h 3009900"/>
                <a:gd name="connsiteX41-507" fmla="*/ 1160496 w 2838450"/>
                <a:gd name="connsiteY41-508" fmla="*/ 13301 h 3009900"/>
                <a:gd name="connsiteX42-509" fmla="*/ 2038350 w 2838450"/>
                <a:gd name="connsiteY42-510" fmla="*/ 0 h 3009900"/>
                <a:gd name="connsiteX0-511" fmla="*/ 2038350 w 2838450"/>
                <a:gd name="connsiteY0-512" fmla="*/ 0 h 3009900"/>
                <a:gd name="connsiteX1-513" fmla="*/ 2095500 w 2838450"/>
                <a:gd name="connsiteY1-514" fmla="*/ 171450 h 3009900"/>
                <a:gd name="connsiteX2-515" fmla="*/ 2076450 w 2838450"/>
                <a:gd name="connsiteY2-516" fmla="*/ 228600 h 3009900"/>
                <a:gd name="connsiteX3-517" fmla="*/ 1507945 w 2838450"/>
                <a:gd name="connsiteY3-518" fmla="*/ 250179 h 3009900"/>
                <a:gd name="connsiteX4-519" fmla="*/ 1219200 w 2838450"/>
                <a:gd name="connsiteY4-520" fmla="*/ 323850 h 3009900"/>
                <a:gd name="connsiteX5-521" fmla="*/ 1181100 w 2838450"/>
                <a:gd name="connsiteY5-522" fmla="*/ 533400 h 3009900"/>
                <a:gd name="connsiteX6-523" fmla="*/ 1314450 w 2838450"/>
                <a:gd name="connsiteY6-524" fmla="*/ 571500 h 3009900"/>
                <a:gd name="connsiteX7-525" fmla="*/ 1924050 w 2838450"/>
                <a:gd name="connsiteY7-526" fmla="*/ 533400 h 3009900"/>
                <a:gd name="connsiteX8-527" fmla="*/ 1962150 w 2838450"/>
                <a:gd name="connsiteY8-528" fmla="*/ 647700 h 3009900"/>
                <a:gd name="connsiteX9-529" fmla="*/ 1962150 w 2838450"/>
                <a:gd name="connsiteY9-530" fmla="*/ 723900 h 3009900"/>
                <a:gd name="connsiteX10-531" fmla="*/ 552450 w 2838450"/>
                <a:gd name="connsiteY10-532" fmla="*/ 914400 h 3009900"/>
                <a:gd name="connsiteX11-533" fmla="*/ 590550 w 2838450"/>
                <a:gd name="connsiteY11-534" fmla="*/ 1314450 h 3009900"/>
                <a:gd name="connsiteX12-535" fmla="*/ 2343150 w 2838450"/>
                <a:gd name="connsiteY12-536" fmla="*/ 1104900 h 3009900"/>
                <a:gd name="connsiteX13-537" fmla="*/ 2305050 w 2838450"/>
                <a:gd name="connsiteY13-538" fmla="*/ 1314450 h 3009900"/>
                <a:gd name="connsiteX14-539" fmla="*/ 2286000 w 2838450"/>
                <a:gd name="connsiteY14-540" fmla="*/ 1390650 h 3009900"/>
                <a:gd name="connsiteX15-541" fmla="*/ 1276350 w 2838450"/>
                <a:gd name="connsiteY15-542" fmla="*/ 1466850 h 3009900"/>
                <a:gd name="connsiteX16-543" fmla="*/ 381000 w 2838450"/>
                <a:gd name="connsiteY16-544" fmla="*/ 1524000 h 3009900"/>
                <a:gd name="connsiteX17-545" fmla="*/ 590550 w 2838450"/>
                <a:gd name="connsiteY17-546" fmla="*/ 1885950 h 3009900"/>
                <a:gd name="connsiteX18-547" fmla="*/ 1562100 w 2838450"/>
                <a:gd name="connsiteY18-548" fmla="*/ 1752600 h 3009900"/>
                <a:gd name="connsiteX19-549" fmla="*/ 1600200 w 2838450"/>
                <a:gd name="connsiteY19-550" fmla="*/ 2000250 h 3009900"/>
                <a:gd name="connsiteX20-551" fmla="*/ 1352550 w 2838450"/>
                <a:gd name="connsiteY20-552" fmla="*/ 2057400 h 3009900"/>
                <a:gd name="connsiteX21-553" fmla="*/ 800100 w 2838450"/>
                <a:gd name="connsiteY21-554" fmla="*/ 2171700 h 3009900"/>
                <a:gd name="connsiteX22-555" fmla="*/ 1162050 w 2838450"/>
                <a:gd name="connsiteY22-556" fmla="*/ 2343150 h 3009900"/>
                <a:gd name="connsiteX23-557" fmla="*/ 2400300 w 2838450"/>
                <a:gd name="connsiteY23-558" fmla="*/ 2152650 h 3009900"/>
                <a:gd name="connsiteX24-559" fmla="*/ 2838450 w 2838450"/>
                <a:gd name="connsiteY24-560" fmla="*/ 2114550 h 3009900"/>
                <a:gd name="connsiteX25-561" fmla="*/ 2781300 w 2838450"/>
                <a:gd name="connsiteY25-562" fmla="*/ 2362200 h 3009900"/>
                <a:gd name="connsiteX26-563" fmla="*/ 2647950 w 2838450"/>
                <a:gd name="connsiteY26-564" fmla="*/ 2400300 h 3009900"/>
                <a:gd name="connsiteX27-565" fmla="*/ 1257300 w 2838450"/>
                <a:gd name="connsiteY27-566" fmla="*/ 2667000 h 3009900"/>
                <a:gd name="connsiteX28-567" fmla="*/ 1504950 w 2838450"/>
                <a:gd name="connsiteY28-568" fmla="*/ 2819400 h 3009900"/>
                <a:gd name="connsiteX29-569" fmla="*/ 2647950 w 2838450"/>
                <a:gd name="connsiteY29-570" fmla="*/ 2647950 h 3009900"/>
                <a:gd name="connsiteX30-571" fmla="*/ 2647950 w 2838450"/>
                <a:gd name="connsiteY30-572" fmla="*/ 2952750 h 3009900"/>
                <a:gd name="connsiteX31-573" fmla="*/ 0 w 2838450"/>
                <a:gd name="connsiteY31-574" fmla="*/ 3009900 h 3009900"/>
                <a:gd name="connsiteX32-575" fmla="*/ 9 w 2838450"/>
                <a:gd name="connsiteY32-576" fmla="*/ 3009787 h 3009900"/>
                <a:gd name="connsiteX33-577" fmla="*/ 1419225 w 2838450"/>
                <a:gd name="connsiteY33-578" fmla="*/ 2979157 h 3009900"/>
                <a:gd name="connsiteX34-579" fmla="*/ 1403526 w 2838450"/>
                <a:gd name="connsiteY34-580" fmla="*/ 2973410 h 3009900"/>
                <a:gd name="connsiteX35-581" fmla="*/ 388311 w 2838450"/>
                <a:gd name="connsiteY35-582" fmla="*/ 1600152 h 3009900"/>
                <a:gd name="connsiteX36-583" fmla="*/ 385297 w 2838450"/>
                <a:gd name="connsiteY36-584" fmla="*/ 1540457 h 3009900"/>
                <a:gd name="connsiteX37-585" fmla="*/ 375769 w 2838450"/>
                <a:gd name="connsiteY37-586" fmla="*/ 1524000 h 3009900"/>
                <a:gd name="connsiteX38-587" fmla="*/ 384438 w 2838450"/>
                <a:gd name="connsiteY38-588" fmla="*/ 1523447 h 3009900"/>
                <a:gd name="connsiteX39-589" fmla="*/ 379656 w 2838450"/>
                <a:gd name="connsiteY39-590" fmla="*/ 1428750 h 3009900"/>
                <a:gd name="connsiteX40-591" fmla="*/ 1118765 w 2838450"/>
                <a:gd name="connsiteY40-592" fmla="*/ 38653 h 3009900"/>
                <a:gd name="connsiteX41-593" fmla="*/ 1160496 w 2838450"/>
                <a:gd name="connsiteY41-594" fmla="*/ 13301 h 3009900"/>
                <a:gd name="connsiteX42-595" fmla="*/ 2038350 w 2838450"/>
                <a:gd name="connsiteY42-596" fmla="*/ 0 h 3009900"/>
                <a:gd name="connsiteX0-597" fmla="*/ 2038350 w 2838450"/>
                <a:gd name="connsiteY0-598" fmla="*/ 0 h 3009900"/>
                <a:gd name="connsiteX1-599" fmla="*/ 2095500 w 2838450"/>
                <a:gd name="connsiteY1-600" fmla="*/ 171450 h 3009900"/>
                <a:gd name="connsiteX2-601" fmla="*/ 2076450 w 2838450"/>
                <a:gd name="connsiteY2-602" fmla="*/ 228600 h 3009900"/>
                <a:gd name="connsiteX3-603" fmla="*/ 1507945 w 2838450"/>
                <a:gd name="connsiteY3-604" fmla="*/ 250179 h 3009900"/>
                <a:gd name="connsiteX4-605" fmla="*/ 1219200 w 2838450"/>
                <a:gd name="connsiteY4-606" fmla="*/ 323850 h 3009900"/>
                <a:gd name="connsiteX5-607" fmla="*/ 1181100 w 2838450"/>
                <a:gd name="connsiteY5-608" fmla="*/ 533400 h 3009900"/>
                <a:gd name="connsiteX6-609" fmla="*/ 1314450 w 2838450"/>
                <a:gd name="connsiteY6-610" fmla="*/ 571500 h 3009900"/>
                <a:gd name="connsiteX7-611" fmla="*/ 1924050 w 2838450"/>
                <a:gd name="connsiteY7-612" fmla="*/ 533400 h 3009900"/>
                <a:gd name="connsiteX8-613" fmla="*/ 2019300 w 2838450"/>
                <a:gd name="connsiteY8-614" fmla="*/ 692150 h 3009900"/>
                <a:gd name="connsiteX9-615" fmla="*/ 1962150 w 2838450"/>
                <a:gd name="connsiteY9-616" fmla="*/ 723900 h 3009900"/>
                <a:gd name="connsiteX10-617" fmla="*/ 552450 w 2838450"/>
                <a:gd name="connsiteY10-618" fmla="*/ 914400 h 3009900"/>
                <a:gd name="connsiteX11-619" fmla="*/ 590550 w 2838450"/>
                <a:gd name="connsiteY11-620" fmla="*/ 1314450 h 3009900"/>
                <a:gd name="connsiteX12-621" fmla="*/ 2343150 w 2838450"/>
                <a:gd name="connsiteY12-622" fmla="*/ 1104900 h 3009900"/>
                <a:gd name="connsiteX13-623" fmla="*/ 2305050 w 2838450"/>
                <a:gd name="connsiteY13-624" fmla="*/ 1314450 h 3009900"/>
                <a:gd name="connsiteX14-625" fmla="*/ 2286000 w 2838450"/>
                <a:gd name="connsiteY14-626" fmla="*/ 1390650 h 3009900"/>
                <a:gd name="connsiteX15-627" fmla="*/ 1276350 w 2838450"/>
                <a:gd name="connsiteY15-628" fmla="*/ 1466850 h 3009900"/>
                <a:gd name="connsiteX16-629" fmla="*/ 381000 w 2838450"/>
                <a:gd name="connsiteY16-630" fmla="*/ 1524000 h 3009900"/>
                <a:gd name="connsiteX17-631" fmla="*/ 590550 w 2838450"/>
                <a:gd name="connsiteY17-632" fmla="*/ 1885950 h 3009900"/>
                <a:gd name="connsiteX18-633" fmla="*/ 1562100 w 2838450"/>
                <a:gd name="connsiteY18-634" fmla="*/ 1752600 h 3009900"/>
                <a:gd name="connsiteX19-635" fmla="*/ 1600200 w 2838450"/>
                <a:gd name="connsiteY19-636" fmla="*/ 2000250 h 3009900"/>
                <a:gd name="connsiteX20-637" fmla="*/ 1352550 w 2838450"/>
                <a:gd name="connsiteY20-638" fmla="*/ 2057400 h 3009900"/>
                <a:gd name="connsiteX21-639" fmla="*/ 800100 w 2838450"/>
                <a:gd name="connsiteY21-640" fmla="*/ 2171700 h 3009900"/>
                <a:gd name="connsiteX22-641" fmla="*/ 1162050 w 2838450"/>
                <a:gd name="connsiteY22-642" fmla="*/ 2343150 h 3009900"/>
                <a:gd name="connsiteX23-643" fmla="*/ 2400300 w 2838450"/>
                <a:gd name="connsiteY23-644" fmla="*/ 2152650 h 3009900"/>
                <a:gd name="connsiteX24-645" fmla="*/ 2838450 w 2838450"/>
                <a:gd name="connsiteY24-646" fmla="*/ 2114550 h 3009900"/>
                <a:gd name="connsiteX25-647" fmla="*/ 2781300 w 2838450"/>
                <a:gd name="connsiteY25-648" fmla="*/ 2362200 h 3009900"/>
                <a:gd name="connsiteX26-649" fmla="*/ 2647950 w 2838450"/>
                <a:gd name="connsiteY26-650" fmla="*/ 2400300 h 3009900"/>
                <a:gd name="connsiteX27-651" fmla="*/ 1257300 w 2838450"/>
                <a:gd name="connsiteY27-652" fmla="*/ 2667000 h 3009900"/>
                <a:gd name="connsiteX28-653" fmla="*/ 1504950 w 2838450"/>
                <a:gd name="connsiteY28-654" fmla="*/ 2819400 h 3009900"/>
                <a:gd name="connsiteX29-655" fmla="*/ 2647950 w 2838450"/>
                <a:gd name="connsiteY29-656" fmla="*/ 2647950 h 3009900"/>
                <a:gd name="connsiteX30-657" fmla="*/ 2647950 w 2838450"/>
                <a:gd name="connsiteY30-658" fmla="*/ 2952750 h 3009900"/>
                <a:gd name="connsiteX31-659" fmla="*/ 0 w 2838450"/>
                <a:gd name="connsiteY31-660" fmla="*/ 3009900 h 3009900"/>
                <a:gd name="connsiteX32-661" fmla="*/ 9 w 2838450"/>
                <a:gd name="connsiteY32-662" fmla="*/ 3009787 h 3009900"/>
                <a:gd name="connsiteX33-663" fmla="*/ 1419225 w 2838450"/>
                <a:gd name="connsiteY33-664" fmla="*/ 2979157 h 3009900"/>
                <a:gd name="connsiteX34-665" fmla="*/ 1403526 w 2838450"/>
                <a:gd name="connsiteY34-666" fmla="*/ 2973410 h 3009900"/>
                <a:gd name="connsiteX35-667" fmla="*/ 388311 w 2838450"/>
                <a:gd name="connsiteY35-668" fmla="*/ 1600152 h 3009900"/>
                <a:gd name="connsiteX36-669" fmla="*/ 385297 w 2838450"/>
                <a:gd name="connsiteY36-670" fmla="*/ 1540457 h 3009900"/>
                <a:gd name="connsiteX37-671" fmla="*/ 375769 w 2838450"/>
                <a:gd name="connsiteY37-672" fmla="*/ 1524000 h 3009900"/>
                <a:gd name="connsiteX38-673" fmla="*/ 384438 w 2838450"/>
                <a:gd name="connsiteY38-674" fmla="*/ 1523447 h 3009900"/>
                <a:gd name="connsiteX39-675" fmla="*/ 379656 w 2838450"/>
                <a:gd name="connsiteY39-676" fmla="*/ 1428750 h 3009900"/>
                <a:gd name="connsiteX40-677" fmla="*/ 1118765 w 2838450"/>
                <a:gd name="connsiteY40-678" fmla="*/ 38653 h 3009900"/>
                <a:gd name="connsiteX41-679" fmla="*/ 1160496 w 2838450"/>
                <a:gd name="connsiteY41-680" fmla="*/ 13301 h 3009900"/>
                <a:gd name="connsiteX42-681" fmla="*/ 2038350 w 2838450"/>
                <a:gd name="connsiteY42-682" fmla="*/ 0 h 3009900"/>
                <a:gd name="connsiteX0-683" fmla="*/ 2038350 w 2838450"/>
                <a:gd name="connsiteY0-684" fmla="*/ 0 h 3009900"/>
                <a:gd name="connsiteX1-685" fmla="*/ 2095500 w 2838450"/>
                <a:gd name="connsiteY1-686" fmla="*/ 171450 h 3009900"/>
                <a:gd name="connsiteX2-687" fmla="*/ 2076450 w 2838450"/>
                <a:gd name="connsiteY2-688" fmla="*/ 228600 h 3009900"/>
                <a:gd name="connsiteX3-689" fmla="*/ 1507945 w 2838450"/>
                <a:gd name="connsiteY3-690" fmla="*/ 250179 h 3009900"/>
                <a:gd name="connsiteX4-691" fmla="*/ 1219200 w 2838450"/>
                <a:gd name="connsiteY4-692" fmla="*/ 323850 h 3009900"/>
                <a:gd name="connsiteX5-693" fmla="*/ 1181100 w 2838450"/>
                <a:gd name="connsiteY5-694" fmla="*/ 533400 h 3009900"/>
                <a:gd name="connsiteX6-695" fmla="*/ 1314450 w 2838450"/>
                <a:gd name="connsiteY6-696" fmla="*/ 571500 h 3009900"/>
                <a:gd name="connsiteX7-697" fmla="*/ 1924050 w 2838450"/>
                <a:gd name="connsiteY7-698" fmla="*/ 533400 h 3009900"/>
                <a:gd name="connsiteX8-699" fmla="*/ 2019300 w 2838450"/>
                <a:gd name="connsiteY8-700" fmla="*/ 692150 h 3009900"/>
                <a:gd name="connsiteX9-701" fmla="*/ 1962150 w 2838450"/>
                <a:gd name="connsiteY9-702" fmla="*/ 723900 h 3009900"/>
                <a:gd name="connsiteX10-703" fmla="*/ 552450 w 2838450"/>
                <a:gd name="connsiteY10-704" fmla="*/ 914400 h 3009900"/>
                <a:gd name="connsiteX11-705" fmla="*/ 590550 w 2838450"/>
                <a:gd name="connsiteY11-706" fmla="*/ 1314450 h 3009900"/>
                <a:gd name="connsiteX12-707" fmla="*/ 2343150 w 2838450"/>
                <a:gd name="connsiteY12-708" fmla="*/ 1104900 h 3009900"/>
                <a:gd name="connsiteX13-709" fmla="*/ 2305050 w 2838450"/>
                <a:gd name="connsiteY13-710" fmla="*/ 1314450 h 3009900"/>
                <a:gd name="connsiteX14-711" fmla="*/ 2286000 w 2838450"/>
                <a:gd name="connsiteY14-712" fmla="*/ 1390650 h 3009900"/>
                <a:gd name="connsiteX15-713" fmla="*/ 1276350 w 2838450"/>
                <a:gd name="connsiteY15-714" fmla="*/ 1466850 h 3009900"/>
                <a:gd name="connsiteX16-715" fmla="*/ 381000 w 2838450"/>
                <a:gd name="connsiteY16-716" fmla="*/ 1524000 h 3009900"/>
                <a:gd name="connsiteX17-717" fmla="*/ 590550 w 2838450"/>
                <a:gd name="connsiteY17-718" fmla="*/ 1885950 h 3009900"/>
                <a:gd name="connsiteX18-719" fmla="*/ 1562100 w 2838450"/>
                <a:gd name="connsiteY18-720" fmla="*/ 1752600 h 3009900"/>
                <a:gd name="connsiteX19-721" fmla="*/ 1600200 w 2838450"/>
                <a:gd name="connsiteY19-722" fmla="*/ 2000250 h 3009900"/>
                <a:gd name="connsiteX20-723" fmla="*/ 1352550 w 2838450"/>
                <a:gd name="connsiteY20-724" fmla="*/ 2057400 h 3009900"/>
                <a:gd name="connsiteX21-725" fmla="*/ 800100 w 2838450"/>
                <a:gd name="connsiteY21-726" fmla="*/ 2171700 h 3009900"/>
                <a:gd name="connsiteX22-727" fmla="*/ 1162050 w 2838450"/>
                <a:gd name="connsiteY22-728" fmla="*/ 2343150 h 3009900"/>
                <a:gd name="connsiteX23-729" fmla="*/ 2400300 w 2838450"/>
                <a:gd name="connsiteY23-730" fmla="*/ 2152650 h 3009900"/>
                <a:gd name="connsiteX24-731" fmla="*/ 2838450 w 2838450"/>
                <a:gd name="connsiteY24-732" fmla="*/ 2114550 h 3009900"/>
                <a:gd name="connsiteX25-733" fmla="*/ 2781300 w 2838450"/>
                <a:gd name="connsiteY25-734" fmla="*/ 2362200 h 3009900"/>
                <a:gd name="connsiteX26-735" fmla="*/ 2647950 w 2838450"/>
                <a:gd name="connsiteY26-736" fmla="*/ 2400300 h 3009900"/>
                <a:gd name="connsiteX27-737" fmla="*/ 1257300 w 2838450"/>
                <a:gd name="connsiteY27-738" fmla="*/ 2667000 h 3009900"/>
                <a:gd name="connsiteX28-739" fmla="*/ 1504950 w 2838450"/>
                <a:gd name="connsiteY28-740" fmla="*/ 2819400 h 3009900"/>
                <a:gd name="connsiteX29-741" fmla="*/ 2647950 w 2838450"/>
                <a:gd name="connsiteY29-742" fmla="*/ 2647950 h 3009900"/>
                <a:gd name="connsiteX30-743" fmla="*/ 2647950 w 2838450"/>
                <a:gd name="connsiteY30-744" fmla="*/ 2952750 h 3009900"/>
                <a:gd name="connsiteX31-745" fmla="*/ 0 w 2838450"/>
                <a:gd name="connsiteY31-746" fmla="*/ 3009900 h 3009900"/>
                <a:gd name="connsiteX32-747" fmla="*/ 9 w 2838450"/>
                <a:gd name="connsiteY32-748" fmla="*/ 3009787 h 3009900"/>
                <a:gd name="connsiteX33-749" fmla="*/ 1419225 w 2838450"/>
                <a:gd name="connsiteY33-750" fmla="*/ 2979157 h 3009900"/>
                <a:gd name="connsiteX34-751" fmla="*/ 1403526 w 2838450"/>
                <a:gd name="connsiteY34-752" fmla="*/ 2973410 h 3009900"/>
                <a:gd name="connsiteX35-753" fmla="*/ 388311 w 2838450"/>
                <a:gd name="connsiteY35-754" fmla="*/ 1600152 h 3009900"/>
                <a:gd name="connsiteX36-755" fmla="*/ 385297 w 2838450"/>
                <a:gd name="connsiteY36-756" fmla="*/ 1540457 h 3009900"/>
                <a:gd name="connsiteX37-757" fmla="*/ 375769 w 2838450"/>
                <a:gd name="connsiteY37-758" fmla="*/ 1524000 h 3009900"/>
                <a:gd name="connsiteX38-759" fmla="*/ 384438 w 2838450"/>
                <a:gd name="connsiteY38-760" fmla="*/ 1523447 h 3009900"/>
                <a:gd name="connsiteX39-761" fmla="*/ 379656 w 2838450"/>
                <a:gd name="connsiteY39-762" fmla="*/ 1428750 h 3009900"/>
                <a:gd name="connsiteX40-763" fmla="*/ 1118765 w 2838450"/>
                <a:gd name="connsiteY40-764" fmla="*/ 38653 h 3009900"/>
                <a:gd name="connsiteX41-765" fmla="*/ 1160496 w 2838450"/>
                <a:gd name="connsiteY41-766" fmla="*/ 13301 h 3009900"/>
                <a:gd name="connsiteX42-767" fmla="*/ 2038350 w 2838450"/>
                <a:gd name="connsiteY42-768" fmla="*/ 0 h 3009900"/>
                <a:gd name="connsiteX0-769" fmla="*/ 2038350 w 2838450"/>
                <a:gd name="connsiteY0-770" fmla="*/ 0 h 3009900"/>
                <a:gd name="connsiteX1-771" fmla="*/ 2095500 w 2838450"/>
                <a:gd name="connsiteY1-772" fmla="*/ 171450 h 3009900"/>
                <a:gd name="connsiteX2-773" fmla="*/ 2076450 w 2838450"/>
                <a:gd name="connsiteY2-774" fmla="*/ 228600 h 3009900"/>
                <a:gd name="connsiteX3-775" fmla="*/ 1507945 w 2838450"/>
                <a:gd name="connsiteY3-776" fmla="*/ 250179 h 3009900"/>
                <a:gd name="connsiteX4-777" fmla="*/ 1219200 w 2838450"/>
                <a:gd name="connsiteY4-778" fmla="*/ 323850 h 3009900"/>
                <a:gd name="connsiteX5-779" fmla="*/ 1181100 w 2838450"/>
                <a:gd name="connsiteY5-780" fmla="*/ 533400 h 3009900"/>
                <a:gd name="connsiteX6-781" fmla="*/ 1314450 w 2838450"/>
                <a:gd name="connsiteY6-782" fmla="*/ 571500 h 3009900"/>
                <a:gd name="connsiteX7-783" fmla="*/ 1924050 w 2838450"/>
                <a:gd name="connsiteY7-784" fmla="*/ 533400 h 3009900"/>
                <a:gd name="connsiteX8-785" fmla="*/ 2019300 w 2838450"/>
                <a:gd name="connsiteY8-786" fmla="*/ 692150 h 3009900"/>
                <a:gd name="connsiteX9-787" fmla="*/ 1962150 w 2838450"/>
                <a:gd name="connsiteY9-788" fmla="*/ 723900 h 3009900"/>
                <a:gd name="connsiteX10-789" fmla="*/ 552450 w 2838450"/>
                <a:gd name="connsiteY10-790" fmla="*/ 914400 h 3009900"/>
                <a:gd name="connsiteX11-791" fmla="*/ 590550 w 2838450"/>
                <a:gd name="connsiteY11-792" fmla="*/ 1314450 h 3009900"/>
                <a:gd name="connsiteX12-793" fmla="*/ 2343150 w 2838450"/>
                <a:gd name="connsiteY12-794" fmla="*/ 1104900 h 3009900"/>
                <a:gd name="connsiteX13-795" fmla="*/ 2305050 w 2838450"/>
                <a:gd name="connsiteY13-796" fmla="*/ 1314450 h 3009900"/>
                <a:gd name="connsiteX14-797" fmla="*/ 2286000 w 2838450"/>
                <a:gd name="connsiteY14-798" fmla="*/ 1390650 h 3009900"/>
                <a:gd name="connsiteX15-799" fmla="*/ 1276350 w 2838450"/>
                <a:gd name="connsiteY15-800" fmla="*/ 1466850 h 3009900"/>
                <a:gd name="connsiteX16-801" fmla="*/ 381000 w 2838450"/>
                <a:gd name="connsiteY16-802" fmla="*/ 1524000 h 3009900"/>
                <a:gd name="connsiteX17-803" fmla="*/ 590550 w 2838450"/>
                <a:gd name="connsiteY17-804" fmla="*/ 1885950 h 3009900"/>
                <a:gd name="connsiteX18-805" fmla="*/ 1562100 w 2838450"/>
                <a:gd name="connsiteY18-806" fmla="*/ 1752600 h 3009900"/>
                <a:gd name="connsiteX19-807" fmla="*/ 1600200 w 2838450"/>
                <a:gd name="connsiteY19-808" fmla="*/ 2000250 h 3009900"/>
                <a:gd name="connsiteX20-809" fmla="*/ 1352550 w 2838450"/>
                <a:gd name="connsiteY20-810" fmla="*/ 2057400 h 3009900"/>
                <a:gd name="connsiteX21-811" fmla="*/ 800100 w 2838450"/>
                <a:gd name="connsiteY21-812" fmla="*/ 2171700 h 3009900"/>
                <a:gd name="connsiteX22-813" fmla="*/ 1162050 w 2838450"/>
                <a:gd name="connsiteY22-814" fmla="*/ 2343150 h 3009900"/>
                <a:gd name="connsiteX23-815" fmla="*/ 2400300 w 2838450"/>
                <a:gd name="connsiteY23-816" fmla="*/ 2152650 h 3009900"/>
                <a:gd name="connsiteX24-817" fmla="*/ 2838450 w 2838450"/>
                <a:gd name="connsiteY24-818" fmla="*/ 2114550 h 3009900"/>
                <a:gd name="connsiteX25-819" fmla="*/ 2781300 w 2838450"/>
                <a:gd name="connsiteY25-820" fmla="*/ 2362200 h 3009900"/>
                <a:gd name="connsiteX26-821" fmla="*/ 2647950 w 2838450"/>
                <a:gd name="connsiteY26-822" fmla="*/ 2400300 h 3009900"/>
                <a:gd name="connsiteX27-823" fmla="*/ 1257300 w 2838450"/>
                <a:gd name="connsiteY27-824" fmla="*/ 2667000 h 3009900"/>
                <a:gd name="connsiteX28-825" fmla="*/ 1504950 w 2838450"/>
                <a:gd name="connsiteY28-826" fmla="*/ 2819400 h 3009900"/>
                <a:gd name="connsiteX29-827" fmla="*/ 2647950 w 2838450"/>
                <a:gd name="connsiteY29-828" fmla="*/ 2647950 h 3009900"/>
                <a:gd name="connsiteX30-829" fmla="*/ 2647950 w 2838450"/>
                <a:gd name="connsiteY30-830" fmla="*/ 2952750 h 3009900"/>
                <a:gd name="connsiteX31-831" fmla="*/ 0 w 2838450"/>
                <a:gd name="connsiteY31-832" fmla="*/ 3009900 h 3009900"/>
                <a:gd name="connsiteX32-833" fmla="*/ 9 w 2838450"/>
                <a:gd name="connsiteY32-834" fmla="*/ 3009787 h 3009900"/>
                <a:gd name="connsiteX33-835" fmla="*/ 1419225 w 2838450"/>
                <a:gd name="connsiteY33-836" fmla="*/ 2979157 h 3009900"/>
                <a:gd name="connsiteX34-837" fmla="*/ 1403526 w 2838450"/>
                <a:gd name="connsiteY34-838" fmla="*/ 2973410 h 3009900"/>
                <a:gd name="connsiteX35-839" fmla="*/ 388311 w 2838450"/>
                <a:gd name="connsiteY35-840" fmla="*/ 1600152 h 3009900"/>
                <a:gd name="connsiteX36-841" fmla="*/ 385297 w 2838450"/>
                <a:gd name="connsiteY36-842" fmla="*/ 1540457 h 3009900"/>
                <a:gd name="connsiteX37-843" fmla="*/ 375769 w 2838450"/>
                <a:gd name="connsiteY37-844" fmla="*/ 1524000 h 3009900"/>
                <a:gd name="connsiteX38-845" fmla="*/ 384438 w 2838450"/>
                <a:gd name="connsiteY38-846" fmla="*/ 1523447 h 3009900"/>
                <a:gd name="connsiteX39-847" fmla="*/ 379656 w 2838450"/>
                <a:gd name="connsiteY39-848" fmla="*/ 1428750 h 3009900"/>
                <a:gd name="connsiteX40-849" fmla="*/ 1118765 w 2838450"/>
                <a:gd name="connsiteY40-850" fmla="*/ 38653 h 3009900"/>
                <a:gd name="connsiteX41-851" fmla="*/ 1160496 w 2838450"/>
                <a:gd name="connsiteY41-852" fmla="*/ 13301 h 3009900"/>
                <a:gd name="connsiteX42-853" fmla="*/ 2038350 w 2838450"/>
                <a:gd name="connsiteY42-854" fmla="*/ 0 h 3009900"/>
                <a:gd name="connsiteX0-855" fmla="*/ 2038350 w 2838450"/>
                <a:gd name="connsiteY0-856" fmla="*/ 0 h 3009900"/>
                <a:gd name="connsiteX1-857" fmla="*/ 2095500 w 2838450"/>
                <a:gd name="connsiteY1-858" fmla="*/ 171450 h 3009900"/>
                <a:gd name="connsiteX2-859" fmla="*/ 2076450 w 2838450"/>
                <a:gd name="connsiteY2-860" fmla="*/ 228600 h 3009900"/>
                <a:gd name="connsiteX3-861" fmla="*/ 1507945 w 2838450"/>
                <a:gd name="connsiteY3-862" fmla="*/ 250179 h 3009900"/>
                <a:gd name="connsiteX4-863" fmla="*/ 1219200 w 2838450"/>
                <a:gd name="connsiteY4-864" fmla="*/ 323850 h 3009900"/>
                <a:gd name="connsiteX5-865" fmla="*/ 1181100 w 2838450"/>
                <a:gd name="connsiteY5-866" fmla="*/ 533400 h 3009900"/>
                <a:gd name="connsiteX6-867" fmla="*/ 1314450 w 2838450"/>
                <a:gd name="connsiteY6-868" fmla="*/ 571500 h 3009900"/>
                <a:gd name="connsiteX7-869" fmla="*/ 1924050 w 2838450"/>
                <a:gd name="connsiteY7-870" fmla="*/ 533400 h 3009900"/>
                <a:gd name="connsiteX8-871" fmla="*/ 2019300 w 2838450"/>
                <a:gd name="connsiteY8-872" fmla="*/ 692150 h 3009900"/>
                <a:gd name="connsiteX9-873" fmla="*/ 1962150 w 2838450"/>
                <a:gd name="connsiteY9-874" fmla="*/ 723900 h 3009900"/>
                <a:gd name="connsiteX10-875" fmla="*/ 552450 w 2838450"/>
                <a:gd name="connsiteY10-876" fmla="*/ 914400 h 3009900"/>
                <a:gd name="connsiteX11-877" fmla="*/ 590550 w 2838450"/>
                <a:gd name="connsiteY11-878" fmla="*/ 1314450 h 3009900"/>
                <a:gd name="connsiteX12-879" fmla="*/ 2343150 w 2838450"/>
                <a:gd name="connsiteY12-880" fmla="*/ 1104900 h 3009900"/>
                <a:gd name="connsiteX13-881" fmla="*/ 2305050 w 2838450"/>
                <a:gd name="connsiteY13-882" fmla="*/ 1314450 h 3009900"/>
                <a:gd name="connsiteX14-883" fmla="*/ 2286000 w 2838450"/>
                <a:gd name="connsiteY14-884" fmla="*/ 1390650 h 3009900"/>
                <a:gd name="connsiteX15-885" fmla="*/ 1276350 w 2838450"/>
                <a:gd name="connsiteY15-886" fmla="*/ 1466850 h 3009900"/>
                <a:gd name="connsiteX16-887" fmla="*/ 381000 w 2838450"/>
                <a:gd name="connsiteY16-888" fmla="*/ 1524000 h 3009900"/>
                <a:gd name="connsiteX17-889" fmla="*/ 590550 w 2838450"/>
                <a:gd name="connsiteY17-890" fmla="*/ 1885950 h 3009900"/>
                <a:gd name="connsiteX18-891" fmla="*/ 1562100 w 2838450"/>
                <a:gd name="connsiteY18-892" fmla="*/ 1752600 h 3009900"/>
                <a:gd name="connsiteX19-893" fmla="*/ 1600200 w 2838450"/>
                <a:gd name="connsiteY19-894" fmla="*/ 2000250 h 3009900"/>
                <a:gd name="connsiteX20-895" fmla="*/ 1352550 w 2838450"/>
                <a:gd name="connsiteY20-896" fmla="*/ 2057400 h 3009900"/>
                <a:gd name="connsiteX21-897" fmla="*/ 800100 w 2838450"/>
                <a:gd name="connsiteY21-898" fmla="*/ 2171700 h 3009900"/>
                <a:gd name="connsiteX22-899" fmla="*/ 1162050 w 2838450"/>
                <a:gd name="connsiteY22-900" fmla="*/ 2343150 h 3009900"/>
                <a:gd name="connsiteX23-901" fmla="*/ 2400300 w 2838450"/>
                <a:gd name="connsiteY23-902" fmla="*/ 2152650 h 3009900"/>
                <a:gd name="connsiteX24-903" fmla="*/ 2838450 w 2838450"/>
                <a:gd name="connsiteY24-904" fmla="*/ 2114550 h 3009900"/>
                <a:gd name="connsiteX25-905" fmla="*/ 2781300 w 2838450"/>
                <a:gd name="connsiteY25-906" fmla="*/ 2362200 h 3009900"/>
                <a:gd name="connsiteX26-907" fmla="*/ 2647950 w 2838450"/>
                <a:gd name="connsiteY26-908" fmla="*/ 2400300 h 3009900"/>
                <a:gd name="connsiteX27-909" fmla="*/ 1257300 w 2838450"/>
                <a:gd name="connsiteY27-910" fmla="*/ 2667000 h 3009900"/>
                <a:gd name="connsiteX28-911" fmla="*/ 1504950 w 2838450"/>
                <a:gd name="connsiteY28-912" fmla="*/ 2819400 h 3009900"/>
                <a:gd name="connsiteX29-913" fmla="*/ 2647950 w 2838450"/>
                <a:gd name="connsiteY29-914" fmla="*/ 2647950 h 3009900"/>
                <a:gd name="connsiteX30-915" fmla="*/ 2647950 w 2838450"/>
                <a:gd name="connsiteY30-916" fmla="*/ 2952750 h 3009900"/>
                <a:gd name="connsiteX31-917" fmla="*/ 0 w 2838450"/>
                <a:gd name="connsiteY31-918" fmla="*/ 3009900 h 3009900"/>
                <a:gd name="connsiteX32-919" fmla="*/ 9 w 2838450"/>
                <a:gd name="connsiteY32-920" fmla="*/ 3009787 h 3009900"/>
                <a:gd name="connsiteX33-921" fmla="*/ 1419225 w 2838450"/>
                <a:gd name="connsiteY33-922" fmla="*/ 2979157 h 3009900"/>
                <a:gd name="connsiteX34-923" fmla="*/ 1403526 w 2838450"/>
                <a:gd name="connsiteY34-924" fmla="*/ 2973410 h 3009900"/>
                <a:gd name="connsiteX35-925" fmla="*/ 388311 w 2838450"/>
                <a:gd name="connsiteY35-926" fmla="*/ 1600152 h 3009900"/>
                <a:gd name="connsiteX36-927" fmla="*/ 385297 w 2838450"/>
                <a:gd name="connsiteY36-928" fmla="*/ 1540457 h 3009900"/>
                <a:gd name="connsiteX37-929" fmla="*/ 375769 w 2838450"/>
                <a:gd name="connsiteY37-930" fmla="*/ 1524000 h 3009900"/>
                <a:gd name="connsiteX38-931" fmla="*/ 384438 w 2838450"/>
                <a:gd name="connsiteY38-932" fmla="*/ 1523447 h 3009900"/>
                <a:gd name="connsiteX39-933" fmla="*/ 379656 w 2838450"/>
                <a:gd name="connsiteY39-934" fmla="*/ 1428750 h 3009900"/>
                <a:gd name="connsiteX40-935" fmla="*/ 1118765 w 2838450"/>
                <a:gd name="connsiteY40-936" fmla="*/ 38653 h 3009900"/>
                <a:gd name="connsiteX41-937" fmla="*/ 1160496 w 2838450"/>
                <a:gd name="connsiteY41-938" fmla="*/ 13301 h 3009900"/>
                <a:gd name="connsiteX42-939" fmla="*/ 2038350 w 2838450"/>
                <a:gd name="connsiteY42-940" fmla="*/ 0 h 3009900"/>
                <a:gd name="connsiteX0-941" fmla="*/ 2038350 w 2838450"/>
                <a:gd name="connsiteY0-942" fmla="*/ 0 h 3009900"/>
                <a:gd name="connsiteX1-943" fmla="*/ 2095500 w 2838450"/>
                <a:gd name="connsiteY1-944" fmla="*/ 171450 h 3009900"/>
                <a:gd name="connsiteX2-945" fmla="*/ 2076450 w 2838450"/>
                <a:gd name="connsiteY2-946" fmla="*/ 228600 h 3009900"/>
                <a:gd name="connsiteX3-947" fmla="*/ 1507945 w 2838450"/>
                <a:gd name="connsiteY3-948" fmla="*/ 250179 h 3009900"/>
                <a:gd name="connsiteX4-949" fmla="*/ 1219200 w 2838450"/>
                <a:gd name="connsiteY4-950" fmla="*/ 323850 h 3009900"/>
                <a:gd name="connsiteX5-951" fmla="*/ 1181100 w 2838450"/>
                <a:gd name="connsiteY5-952" fmla="*/ 533400 h 3009900"/>
                <a:gd name="connsiteX6-953" fmla="*/ 1314450 w 2838450"/>
                <a:gd name="connsiteY6-954" fmla="*/ 571500 h 3009900"/>
                <a:gd name="connsiteX7-955" fmla="*/ 1924050 w 2838450"/>
                <a:gd name="connsiteY7-956" fmla="*/ 533400 h 3009900"/>
                <a:gd name="connsiteX8-957" fmla="*/ 2019300 w 2838450"/>
                <a:gd name="connsiteY8-958" fmla="*/ 692150 h 3009900"/>
                <a:gd name="connsiteX9-959" fmla="*/ 1962150 w 2838450"/>
                <a:gd name="connsiteY9-960" fmla="*/ 723900 h 3009900"/>
                <a:gd name="connsiteX10-961" fmla="*/ 552450 w 2838450"/>
                <a:gd name="connsiteY10-962" fmla="*/ 914400 h 3009900"/>
                <a:gd name="connsiteX11-963" fmla="*/ 590550 w 2838450"/>
                <a:gd name="connsiteY11-964" fmla="*/ 1314450 h 3009900"/>
                <a:gd name="connsiteX12-965" fmla="*/ 2343150 w 2838450"/>
                <a:gd name="connsiteY12-966" fmla="*/ 1104900 h 3009900"/>
                <a:gd name="connsiteX13-967" fmla="*/ 2305050 w 2838450"/>
                <a:gd name="connsiteY13-968" fmla="*/ 1314450 h 3009900"/>
                <a:gd name="connsiteX14-969" fmla="*/ 2286000 w 2838450"/>
                <a:gd name="connsiteY14-970" fmla="*/ 1390650 h 3009900"/>
                <a:gd name="connsiteX15-971" fmla="*/ 1276350 w 2838450"/>
                <a:gd name="connsiteY15-972" fmla="*/ 1466850 h 3009900"/>
                <a:gd name="connsiteX16-973" fmla="*/ 381000 w 2838450"/>
                <a:gd name="connsiteY16-974" fmla="*/ 1524000 h 3009900"/>
                <a:gd name="connsiteX17-975" fmla="*/ 590550 w 2838450"/>
                <a:gd name="connsiteY17-976" fmla="*/ 1885950 h 3009900"/>
                <a:gd name="connsiteX18-977" fmla="*/ 1562100 w 2838450"/>
                <a:gd name="connsiteY18-978" fmla="*/ 1752600 h 3009900"/>
                <a:gd name="connsiteX19-979" fmla="*/ 1600200 w 2838450"/>
                <a:gd name="connsiteY19-980" fmla="*/ 2000250 h 3009900"/>
                <a:gd name="connsiteX20-981" fmla="*/ 1352550 w 2838450"/>
                <a:gd name="connsiteY20-982" fmla="*/ 2057400 h 3009900"/>
                <a:gd name="connsiteX21-983" fmla="*/ 800100 w 2838450"/>
                <a:gd name="connsiteY21-984" fmla="*/ 2171700 h 3009900"/>
                <a:gd name="connsiteX22-985" fmla="*/ 1162050 w 2838450"/>
                <a:gd name="connsiteY22-986" fmla="*/ 2343150 h 3009900"/>
                <a:gd name="connsiteX23-987" fmla="*/ 2400300 w 2838450"/>
                <a:gd name="connsiteY23-988" fmla="*/ 2152650 h 3009900"/>
                <a:gd name="connsiteX24-989" fmla="*/ 2838450 w 2838450"/>
                <a:gd name="connsiteY24-990" fmla="*/ 2114550 h 3009900"/>
                <a:gd name="connsiteX25-991" fmla="*/ 2781300 w 2838450"/>
                <a:gd name="connsiteY25-992" fmla="*/ 2362200 h 3009900"/>
                <a:gd name="connsiteX26-993" fmla="*/ 2647950 w 2838450"/>
                <a:gd name="connsiteY26-994" fmla="*/ 2400300 h 3009900"/>
                <a:gd name="connsiteX27-995" fmla="*/ 1257300 w 2838450"/>
                <a:gd name="connsiteY27-996" fmla="*/ 2667000 h 3009900"/>
                <a:gd name="connsiteX28-997" fmla="*/ 1504950 w 2838450"/>
                <a:gd name="connsiteY28-998" fmla="*/ 2819400 h 3009900"/>
                <a:gd name="connsiteX29-999" fmla="*/ 2647950 w 2838450"/>
                <a:gd name="connsiteY29-1000" fmla="*/ 2647950 h 3009900"/>
                <a:gd name="connsiteX30-1001" fmla="*/ 2647950 w 2838450"/>
                <a:gd name="connsiteY30-1002" fmla="*/ 2952750 h 3009900"/>
                <a:gd name="connsiteX31-1003" fmla="*/ 0 w 2838450"/>
                <a:gd name="connsiteY31-1004" fmla="*/ 3009900 h 3009900"/>
                <a:gd name="connsiteX32-1005" fmla="*/ 9 w 2838450"/>
                <a:gd name="connsiteY32-1006" fmla="*/ 3009787 h 3009900"/>
                <a:gd name="connsiteX33-1007" fmla="*/ 1419225 w 2838450"/>
                <a:gd name="connsiteY33-1008" fmla="*/ 2979157 h 3009900"/>
                <a:gd name="connsiteX34-1009" fmla="*/ 1403526 w 2838450"/>
                <a:gd name="connsiteY34-1010" fmla="*/ 2973410 h 3009900"/>
                <a:gd name="connsiteX35-1011" fmla="*/ 388311 w 2838450"/>
                <a:gd name="connsiteY35-1012" fmla="*/ 1600152 h 3009900"/>
                <a:gd name="connsiteX36-1013" fmla="*/ 385297 w 2838450"/>
                <a:gd name="connsiteY36-1014" fmla="*/ 1540457 h 3009900"/>
                <a:gd name="connsiteX37-1015" fmla="*/ 375769 w 2838450"/>
                <a:gd name="connsiteY37-1016" fmla="*/ 1524000 h 3009900"/>
                <a:gd name="connsiteX38-1017" fmla="*/ 384438 w 2838450"/>
                <a:gd name="connsiteY38-1018" fmla="*/ 1523447 h 3009900"/>
                <a:gd name="connsiteX39-1019" fmla="*/ 379656 w 2838450"/>
                <a:gd name="connsiteY39-1020" fmla="*/ 1428750 h 3009900"/>
                <a:gd name="connsiteX40-1021" fmla="*/ 1118765 w 2838450"/>
                <a:gd name="connsiteY40-1022" fmla="*/ 38653 h 3009900"/>
                <a:gd name="connsiteX41-1023" fmla="*/ 1160496 w 2838450"/>
                <a:gd name="connsiteY41-1024" fmla="*/ 13301 h 3009900"/>
                <a:gd name="connsiteX42-1025" fmla="*/ 2038350 w 2838450"/>
                <a:gd name="connsiteY42-1026" fmla="*/ 0 h 3009900"/>
                <a:gd name="connsiteX0-1027" fmla="*/ 2038350 w 2838450"/>
                <a:gd name="connsiteY0-1028" fmla="*/ 0 h 3009900"/>
                <a:gd name="connsiteX1-1029" fmla="*/ 2095500 w 2838450"/>
                <a:gd name="connsiteY1-1030" fmla="*/ 171450 h 3009900"/>
                <a:gd name="connsiteX2-1031" fmla="*/ 2076450 w 2838450"/>
                <a:gd name="connsiteY2-1032" fmla="*/ 228600 h 3009900"/>
                <a:gd name="connsiteX3-1033" fmla="*/ 1507945 w 2838450"/>
                <a:gd name="connsiteY3-1034" fmla="*/ 250179 h 3009900"/>
                <a:gd name="connsiteX4-1035" fmla="*/ 1219200 w 2838450"/>
                <a:gd name="connsiteY4-1036" fmla="*/ 323850 h 3009900"/>
                <a:gd name="connsiteX5-1037" fmla="*/ 1181100 w 2838450"/>
                <a:gd name="connsiteY5-1038" fmla="*/ 533400 h 3009900"/>
                <a:gd name="connsiteX6-1039" fmla="*/ 1314450 w 2838450"/>
                <a:gd name="connsiteY6-1040" fmla="*/ 571500 h 3009900"/>
                <a:gd name="connsiteX7-1041" fmla="*/ 1924050 w 2838450"/>
                <a:gd name="connsiteY7-1042" fmla="*/ 533400 h 3009900"/>
                <a:gd name="connsiteX8-1043" fmla="*/ 2019300 w 2838450"/>
                <a:gd name="connsiteY8-1044" fmla="*/ 692150 h 3009900"/>
                <a:gd name="connsiteX9-1045" fmla="*/ 1962150 w 2838450"/>
                <a:gd name="connsiteY9-1046" fmla="*/ 723900 h 3009900"/>
                <a:gd name="connsiteX10-1047" fmla="*/ 552450 w 2838450"/>
                <a:gd name="connsiteY10-1048" fmla="*/ 914400 h 3009900"/>
                <a:gd name="connsiteX11-1049" fmla="*/ 590550 w 2838450"/>
                <a:gd name="connsiteY11-1050" fmla="*/ 1314450 h 3009900"/>
                <a:gd name="connsiteX12-1051" fmla="*/ 2343150 w 2838450"/>
                <a:gd name="connsiteY12-1052" fmla="*/ 1104900 h 3009900"/>
                <a:gd name="connsiteX13-1053" fmla="*/ 2305050 w 2838450"/>
                <a:gd name="connsiteY13-1054" fmla="*/ 1314450 h 3009900"/>
                <a:gd name="connsiteX14-1055" fmla="*/ 2286000 w 2838450"/>
                <a:gd name="connsiteY14-1056" fmla="*/ 1390650 h 3009900"/>
                <a:gd name="connsiteX15-1057" fmla="*/ 1276350 w 2838450"/>
                <a:gd name="connsiteY15-1058" fmla="*/ 1466850 h 3009900"/>
                <a:gd name="connsiteX16-1059" fmla="*/ 381000 w 2838450"/>
                <a:gd name="connsiteY16-1060" fmla="*/ 1524000 h 3009900"/>
                <a:gd name="connsiteX17-1061" fmla="*/ 590550 w 2838450"/>
                <a:gd name="connsiteY17-1062" fmla="*/ 1885950 h 3009900"/>
                <a:gd name="connsiteX18-1063" fmla="*/ 1562100 w 2838450"/>
                <a:gd name="connsiteY18-1064" fmla="*/ 1752600 h 3009900"/>
                <a:gd name="connsiteX19-1065" fmla="*/ 1600200 w 2838450"/>
                <a:gd name="connsiteY19-1066" fmla="*/ 2000250 h 3009900"/>
                <a:gd name="connsiteX20-1067" fmla="*/ 1352550 w 2838450"/>
                <a:gd name="connsiteY20-1068" fmla="*/ 2057400 h 3009900"/>
                <a:gd name="connsiteX21-1069" fmla="*/ 800100 w 2838450"/>
                <a:gd name="connsiteY21-1070" fmla="*/ 2171700 h 3009900"/>
                <a:gd name="connsiteX22-1071" fmla="*/ 1162050 w 2838450"/>
                <a:gd name="connsiteY22-1072" fmla="*/ 2343150 h 3009900"/>
                <a:gd name="connsiteX23-1073" fmla="*/ 2400300 w 2838450"/>
                <a:gd name="connsiteY23-1074" fmla="*/ 2152650 h 3009900"/>
                <a:gd name="connsiteX24-1075" fmla="*/ 2838450 w 2838450"/>
                <a:gd name="connsiteY24-1076" fmla="*/ 2114550 h 3009900"/>
                <a:gd name="connsiteX25-1077" fmla="*/ 2781300 w 2838450"/>
                <a:gd name="connsiteY25-1078" fmla="*/ 2362200 h 3009900"/>
                <a:gd name="connsiteX26-1079" fmla="*/ 2647950 w 2838450"/>
                <a:gd name="connsiteY26-1080" fmla="*/ 2400300 h 3009900"/>
                <a:gd name="connsiteX27-1081" fmla="*/ 1257300 w 2838450"/>
                <a:gd name="connsiteY27-1082" fmla="*/ 2667000 h 3009900"/>
                <a:gd name="connsiteX28-1083" fmla="*/ 1504950 w 2838450"/>
                <a:gd name="connsiteY28-1084" fmla="*/ 2819400 h 3009900"/>
                <a:gd name="connsiteX29-1085" fmla="*/ 2647950 w 2838450"/>
                <a:gd name="connsiteY29-1086" fmla="*/ 2647950 h 3009900"/>
                <a:gd name="connsiteX30-1087" fmla="*/ 2647950 w 2838450"/>
                <a:gd name="connsiteY30-1088" fmla="*/ 2952750 h 3009900"/>
                <a:gd name="connsiteX31-1089" fmla="*/ 0 w 2838450"/>
                <a:gd name="connsiteY31-1090" fmla="*/ 3009900 h 3009900"/>
                <a:gd name="connsiteX32-1091" fmla="*/ 9 w 2838450"/>
                <a:gd name="connsiteY32-1092" fmla="*/ 3009787 h 3009900"/>
                <a:gd name="connsiteX33-1093" fmla="*/ 1419225 w 2838450"/>
                <a:gd name="connsiteY33-1094" fmla="*/ 2979157 h 3009900"/>
                <a:gd name="connsiteX34-1095" fmla="*/ 1403526 w 2838450"/>
                <a:gd name="connsiteY34-1096" fmla="*/ 2973410 h 3009900"/>
                <a:gd name="connsiteX35-1097" fmla="*/ 388311 w 2838450"/>
                <a:gd name="connsiteY35-1098" fmla="*/ 1600152 h 3009900"/>
                <a:gd name="connsiteX36-1099" fmla="*/ 385297 w 2838450"/>
                <a:gd name="connsiteY36-1100" fmla="*/ 1540457 h 3009900"/>
                <a:gd name="connsiteX37-1101" fmla="*/ 375769 w 2838450"/>
                <a:gd name="connsiteY37-1102" fmla="*/ 1524000 h 3009900"/>
                <a:gd name="connsiteX38-1103" fmla="*/ 384438 w 2838450"/>
                <a:gd name="connsiteY38-1104" fmla="*/ 1523447 h 3009900"/>
                <a:gd name="connsiteX39-1105" fmla="*/ 379656 w 2838450"/>
                <a:gd name="connsiteY39-1106" fmla="*/ 1428750 h 3009900"/>
                <a:gd name="connsiteX40-1107" fmla="*/ 1118765 w 2838450"/>
                <a:gd name="connsiteY40-1108" fmla="*/ 38653 h 3009900"/>
                <a:gd name="connsiteX41-1109" fmla="*/ 1160496 w 2838450"/>
                <a:gd name="connsiteY41-1110" fmla="*/ 13301 h 3009900"/>
                <a:gd name="connsiteX42-1111" fmla="*/ 2038350 w 2838450"/>
                <a:gd name="connsiteY42-1112" fmla="*/ 0 h 3009900"/>
                <a:gd name="connsiteX0-1113" fmla="*/ 2038350 w 2838450"/>
                <a:gd name="connsiteY0-1114" fmla="*/ 0 h 3009900"/>
                <a:gd name="connsiteX1-1115" fmla="*/ 2095500 w 2838450"/>
                <a:gd name="connsiteY1-1116" fmla="*/ 171450 h 3009900"/>
                <a:gd name="connsiteX2-1117" fmla="*/ 2076450 w 2838450"/>
                <a:gd name="connsiteY2-1118" fmla="*/ 228600 h 3009900"/>
                <a:gd name="connsiteX3-1119" fmla="*/ 1507945 w 2838450"/>
                <a:gd name="connsiteY3-1120" fmla="*/ 250179 h 3009900"/>
                <a:gd name="connsiteX4-1121" fmla="*/ 1219200 w 2838450"/>
                <a:gd name="connsiteY4-1122" fmla="*/ 323850 h 3009900"/>
                <a:gd name="connsiteX5-1123" fmla="*/ 1181100 w 2838450"/>
                <a:gd name="connsiteY5-1124" fmla="*/ 533400 h 3009900"/>
                <a:gd name="connsiteX6-1125" fmla="*/ 1314450 w 2838450"/>
                <a:gd name="connsiteY6-1126" fmla="*/ 571500 h 3009900"/>
                <a:gd name="connsiteX7-1127" fmla="*/ 1924050 w 2838450"/>
                <a:gd name="connsiteY7-1128" fmla="*/ 533400 h 3009900"/>
                <a:gd name="connsiteX8-1129" fmla="*/ 2019300 w 2838450"/>
                <a:gd name="connsiteY8-1130" fmla="*/ 692150 h 3009900"/>
                <a:gd name="connsiteX9-1131" fmla="*/ 1962150 w 2838450"/>
                <a:gd name="connsiteY9-1132" fmla="*/ 723900 h 3009900"/>
                <a:gd name="connsiteX10-1133" fmla="*/ 552450 w 2838450"/>
                <a:gd name="connsiteY10-1134" fmla="*/ 914400 h 3009900"/>
                <a:gd name="connsiteX11-1135" fmla="*/ 590550 w 2838450"/>
                <a:gd name="connsiteY11-1136" fmla="*/ 1314450 h 3009900"/>
                <a:gd name="connsiteX12-1137" fmla="*/ 2343150 w 2838450"/>
                <a:gd name="connsiteY12-1138" fmla="*/ 1104900 h 3009900"/>
                <a:gd name="connsiteX13-1139" fmla="*/ 2362200 w 2838450"/>
                <a:gd name="connsiteY13-1140" fmla="*/ 1352550 h 3009900"/>
                <a:gd name="connsiteX14-1141" fmla="*/ 2286000 w 2838450"/>
                <a:gd name="connsiteY14-1142" fmla="*/ 1390650 h 3009900"/>
                <a:gd name="connsiteX15-1143" fmla="*/ 1276350 w 2838450"/>
                <a:gd name="connsiteY15-1144" fmla="*/ 1466850 h 3009900"/>
                <a:gd name="connsiteX16-1145" fmla="*/ 381000 w 2838450"/>
                <a:gd name="connsiteY16-1146" fmla="*/ 1524000 h 3009900"/>
                <a:gd name="connsiteX17-1147" fmla="*/ 590550 w 2838450"/>
                <a:gd name="connsiteY17-1148" fmla="*/ 1885950 h 3009900"/>
                <a:gd name="connsiteX18-1149" fmla="*/ 1562100 w 2838450"/>
                <a:gd name="connsiteY18-1150" fmla="*/ 1752600 h 3009900"/>
                <a:gd name="connsiteX19-1151" fmla="*/ 1600200 w 2838450"/>
                <a:gd name="connsiteY19-1152" fmla="*/ 2000250 h 3009900"/>
                <a:gd name="connsiteX20-1153" fmla="*/ 1352550 w 2838450"/>
                <a:gd name="connsiteY20-1154" fmla="*/ 2057400 h 3009900"/>
                <a:gd name="connsiteX21-1155" fmla="*/ 800100 w 2838450"/>
                <a:gd name="connsiteY21-1156" fmla="*/ 2171700 h 3009900"/>
                <a:gd name="connsiteX22-1157" fmla="*/ 1162050 w 2838450"/>
                <a:gd name="connsiteY22-1158" fmla="*/ 2343150 h 3009900"/>
                <a:gd name="connsiteX23-1159" fmla="*/ 2400300 w 2838450"/>
                <a:gd name="connsiteY23-1160" fmla="*/ 2152650 h 3009900"/>
                <a:gd name="connsiteX24-1161" fmla="*/ 2838450 w 2838450"/>
                <a:gd name="connsiteY24-1162" fmla="*/ 2114550 h 3009900"/>
                <a:gd name="connsiteX25-1163" fmla="*/ 2781300 w 2838450"/>
                <a:gd name="connsiteY25-1164" fmla="*/ 2362200 h 3009900"/>
                <a:gd name="connsiteX26-1165" fmla="*/ 2647950 w 2838450"/>
                <a:gd name="connsiteY26-1166" fmla="*/ 2400300 h 3009900"/>
                <a:gd name="connsiteX27-1167" fmla="*/ 1257300 w 2838450"/>
                <a:gd name="connsiteY27-1168" fmla="*/ 2667000 h 3009900"/>
                <a:gd name="connsiteX28-1169" fmla="*/ 1504950 w 2838450"/>
                <a:gd name="connsiteY28-1170" fmla="*/ 2819400 h 3009900"/>
                <a:gd name="connsiteX29-1171" fmla="*/ 2647950 w 2838450"/>
                <a:gd name="connsiteY29-1172" fmla="*/ 2647950 h 3009900"/>
                <a:gd name="connsiteX30-1173" fmla="*/ 2647950 w 2838450"/>
                <a:gd name="connsiteY30-1174" fmla="*/ 2952750 h 3009900"/>
                <a:gd name="connsiteX31-1175" fmla="*/ 0 w 2838450"/>
                <a:gd name="connsiteY31-1176" fmla="*/ 3009900 h 3009900"/>
                <a:gd name="connsiteX32-1177" fmla="*/ 9 w 2838450"/>
                <a:gd name="connsiteY32-1178" fmla="*/ 3009787 h 3009900"/>
                <a:gd name="connsiteX33-1179" fmla="*/ 1419225 w 2838450"/>
                <a:gd name="connsiteY33-1180" fmla="*/ 2979157 h 3009900"/>
                <a:gd name="connsiteX34-1181" fmla="*/ 1403526 w 2838450"/>
                <a:gd name="connsiteY34-1182" fmla="*/ 2973410 h 3009900"/>
                <a:gd name="connsiteX35-1183" fmla="*/ 388311 w 2838450"/>
                <a:gd name="connsiteY35-1184" fmla="*/ 1600152 h 3009900"/>
                <a:gd name="connsiteX36-1185" fmla="*/ 385297 w 2838450"/>
                <a:gd name="connsiteY36-1186" fmla="*/ 1540457 h 3009900"/>
                <a:gd name="connsiteX37-1187" fmla="*/ 375769 w 2838450"/>
                <a:gd name="connsiteY37-1188" fmla="*/ 1524000 h 3009900"/>
                <a:gd name="connsiteX38-1189" fmla="*/ 384438 w 2838450"/>
                <a:gd name="connsiteY38-1190" fmla="*/ 1523447 h 3009900"/>
                <a:gd name="connsiteX39-1191" fmla="*/ 379656 w 2838450"/>
                <a:gd name="connsiteY39-1192" fmla="*/ 1428750 h 3009900"/>
                <a:gd name="connsiteX40-1193" fmla="*/ 1118765 w 2838450"/>
                <a:gd name="connsiteY40-1194" fmla="*/ 38653 h 3009900"/>
                <a:gd name="connsiteX41-1195" fmla="*/ 1160496 w 2838450"/>
                <a:gd name="connsiteY41-1196" fmla="*/ 13301 h 3009900"/>
                <a:gd name="connsiteX42-1197" fmla="*/ 2038350 w 2838450"/>
                <a:gd name="connsiteY42-1198" fmla="*/ 0 h 3009900"/>
                <a:gd name="connsiteX0-1199" fmla="*/ 2038350 w 2838450"/>
                <a:gd name="connsiteY0-1200" fmla="*/ 0 h 3009900"/>
                <a:gd name="connsiteX1-1201" fmla="*/ 2095500 w 2838450"/>
                <a:gd name="connsiteY1-1202" fmla="*/ 171450 h 3009900"/>
                <a:gd name="connsiteX2-1203" fmla="*/ 2076450 w 2838450"/>
                <a:gd name="connsiteY2-1204" fmla="*/ 228600 h 3009900"/>
                <a:gd name="connsiteX3-1205" fmla="*/ 1507945 w 2838450"/>
                <a:gd name="connsiteY3-1206" fmla="*/ 250179 h 3009900"/>
                <a:gd name="connsiteX4-1207" fmla="*/ 1219200 w 2838450"/>
                <a:gd name="connsiteY4-1208" fmla="*/ 323850 h 3009900"/>
                <a:gd name="connsiteX5-1209" fmla="*/ 1181100 w 2838450"/>
                <a:gd name="connsiteY5-1210" fmla="*/ 533400 h 3009900"/>
                <a:gd name="connsiteX6-1211" fmla="*/ 1314450 w 2838450"/>
                <a:gd name="connsiteY6-1212" fmla="*/ 571500 h 3009900"/>
                <a:gd name="connsiteX7-1213" fmla="*/ 1924050 w 2838450"/>
                <a:gd name="connsiteY7-1214" fmla="*/ 533400 h 3009900"/>
                <a:gd name="connsiteX8-1215" fmla="*/ 2019300 w 2838450"/>
                <a:gd name="connsiteY8-1216" fmla="*/ 692150 h 3009900"/>
                <a:gd name="connsiteX9-1217" fmla="*/ 1962150 w 2838450"/>
                <a:gd name="connsiteY9-1218" fmla="*/ 723900 h 3009900"/>
                <a:gd name="connsiteX10-1219" fmla="*/ 552450 w 2838450"/>
                <a:gd name="connsiteY10-1220" fmla="*/ 914400 h 3009900"/>
                <a:gd name="connsiteX11-1221" fmla="*/ 590550 w 2838450"/>
                <a:gd name="connsiteY11-1222" fmla="*/ 1314450 h 3009900"/>
                <a:gd name="connsiteX12-1223" fmla="*/ 2343150 w 2838450"/>
                <a:gd name="connsiteY12-1224" fmla="*/ 1104900 h 3009900"/>
                <a:gd name="connsiteX13-1225" fmla="*/ 2362200 w 2838450"/>
                <a:gd name="connsiteY13-1226" fmla="*/ 1352550 h 3009900"/>
                <a:gd name="connsiteX14-1227" fmla="*/ 2343150 w 2838450"/>
                <a:gd name="connsiteY14-1228" fmla="*/ 1416050 h 3009900"/>
                <a:gd name="connsiteX15-1229" fmla="*/ 1276350 w 2838450"/>
                <a:gd name="connsiteY15-1230" fmla="*/ 1466850 h 3009900"/>
                <a:gd name="connsiteX16-1231" fmla="*/ 381000 w 2838450"/>
                <a:gd name="connsiteY16-1232" fmla="*/ 1524000 h 3009900"/>
                <a:gd name="connsiteX17-1233" fmla="*/ 590550 w 2838450"/>
                <a:gd name="connsiteY17-1234" fmla="*/ 1885950 h 3009900"/>
                <a:gd name="connsiteX18-1235" fmla="*/ 1562100 w 2838450"/>
                <a:gd name="connsiteY18-1236" fmla="*/ 1752600 h 3009900"/>
                <a:gd name="connsiteX19-1237" fmla="*/ 1600200 w 2838450"/>
                <a:gd name="connsiteY19-1238" fmla="*/ 2000250 h 3009900"/>
                <a:gd name="connsiteX20-1239" fmla="*/ 1352550 w 2838450"/>
                <a:gd name="connsiteY20-1240" fmla="*/ 2057400 h 3009900"/>
                <a:gd name="connsiteX21-1241" fmla="*/ 800100 w 2838450"/>
                <a:gd name="connsiteY21-1242" fmla="*/ 2171700 h 3009900"/>
                <a:gd name="connsiteX22-1243" fmla="*/ 1162050 w 2838450"/>
                <a:gd name="connsiteY22-1244" fmla="*/ 2343150 h 3009900"/>
                <a:gd name="connsiteX23-1245" fmla="*/ 2400300 w 2838450"/>
                <a:gd name="connsiteY23-1246" fmla="*/ 2152650 h 3009900"/>
                <a:gd name="connsiteX24-1247" fmla="*/ 2838450 w 2838450"/>
                <a:gd name="connsiteY24-1248" fmla="*/ 2114550 h 3009900"/>
                <a:gd name="connsiteX25-1249" fmla="*/ 2781300 w 2838450"/>
                <a:gd name="connsiteY25-1250" fmla="*/ 2362200 h 3009900"/>
                <a:gd name="connsiteX26-1251" fmla="*/ 2647950 w 2838450"/>
                <a:gd name="connsiteY26-1252" fmla="*/ 2400300 h 3009900"/>
                <a:gd name="connsiteX27-1253" fmla="*/ 1257300 w 2838450"/>
                <a:gd name="connsiteY27-1254" fmla="*/ 2667000 h 3009900"/>
                <a:gd name="connsiteX28-1255" fmla="*/ 1504950 w 2838450"/>
                <a:gd name="connsiteY28-1256" fmla="*/ 2819400 h 3009900"/>
                <a:gd name="connsiteX29-1257" fmla="*/ 2647950 w 2838450"/>
                <a:gd name="connsiteY29-1258" fmla="*/ 2647950 h 3009900"/>
                <a:gd name="connsiteX30-1259" fmla="*/ 2647950 w 2838450"/>
                <a:gd name="connsiteY30-1260" fmla="*/ 2952750 h 3009900"/>
                <a:gd name="connsiteX31-1261" fmla="*/ 0 w 2838450"/>
                <a:gd name="connsiteY31-1262" fmla="*/ 3009900 h 3009900"/>
                <a:gd name="connsiteX32-1263" fmla="*/ 9 w 2838450"/>
                <a:gd name="connsiteY32-1264" fmla="*/ 3009787 h 3009900"/>
                <a:gd name="connsiteX33-1265" fmla="*/ 1419225 w 2838450"/>
                <a:gd name="connsiteY33-1266" fmla="*/ 2979157 h 3009900"/>
                <a:gd name="connsiteX34-1267" fmla="*/ 1403526 w 2838450"/>
                <a:gd name="connsiteY34-1268" fmla="*/ 2973410 h 3009900"/>
                <a:gd name="connsiteX35-1269" fmla="*/ 388311 w 2838450"/>
                <a:gd name="connsiteY35-1270" fmla="*/ 1600152 h 3009900"/>
                <a:gd name="connsiteX36-1271" fmla="*/ 385297 w 2838450"/>
                <a:gd name="connsiteY36-1272" fmla="*/ 1540457 h 3009900"/>
                <a:gd name="connsiteX37-1273" fmla="*/ 375769 w 2838450"/>
                <a:gd name="connsiteY37-1274" fmla="*/ 1524000 h 3009900"/>
                <a:gd name="connsiteX38-1275" fmla="*/ 384438 w 2838450"/>
                <a:gd name="connsiteY38-1276" fmla="*/ 1523447 h 3009900"/>
                <a:gd name="connsiteX39-1277" fmla="*/ 379656 w 2838450"/>
                <a:gd name="connsiteY39-1278" fmla="*/ 1428750 h 3009900"/>
                <a:gd name="connsiteX40-1279" fmla="*/ 1118765 w 2838450"/>
                <a:gd name="connsiteY40-1280" fmla="*/ 38653 h 3009900"/>
                <a:gd name="connsiteX41-1281" fmla="*/ 1160496 w 2838450"/>
                <a:gd name="connsiteY41-1282" fmla="*/ 13301 h 3009900"/>
                <a:gd name="connsiteX42-1283" fmla="*/ 2038350 w 2838450"/>
                <a:gd name="connsiteY42-1284" fmla="*/ 0 h 3009900"/>
                <a:gd name="connsiteX0-1285" fmla="*/ 2038350 w 2838450"/>
                <a:gd name="connsiteY0-1286" fmla="*/ 0 h 3009900"/>
                <a:gd name="connsiteX1-1287" fmla="*/ 2095500 w 2838450"/>
                <a:gd name="connsiteY1-1288" fmla="*/ 171450 h 3009900"/>
                <a:gd name="connsiteX2-1289" fmla="*/ 2076450 w 2838450"/>
                <a:gd name="connsiteY2-1290" fmla="*/ 228600 h 3009900"/>
                <a:gd name="connsiteX3-1291" fmla="*/ 1507945 w 2838450"/>
                <a:gd name="connsiteY3-1292" fmla="*/ 250179 h 3009900"/>
                <a:gd name="connsiteX4-1293" fmla="*/ 1219200 w 2838450"/>
                <a:gd name="connsiteY4-1294" fmla="*/ 323850 h 3009900"/>
                <a:gd name="connsiteX5-1295" fmla="*/ 1181100 w 2838450"/>
                <a:gd name="connsiteY5-1296" fmla="*/ 533400 h 3009900"/>
                <a:gd name="connsiteX6-1297" fmla="*/ 1314450 w 2838450"/>
                <a:gd name="connsiteY6-1298" fmla="*/ 571500 h 3009900"/>
                <a:gd name="connsiteX7-1299" fmla="*/ 1924050 w 2838450"/>
                <a:gd name="connsiteY7-1300" fmla="*/ 533400 h 3009900"/>
                <a:gd name="connsiteX8-1301" fmla="*/ 2019300 w 2838450"/>
                <a:gd name="connsiteY8-1302" fmla="*/ 692150 h 3009900"/>
                <a:gd name="connsiteX9-1303" fmla="*/ 1962150 w 2838450"/>
                <a:gd name="connsiteY9-1304" fmla="*/ 723900 h 3009900"/>
                <a:gd name="connsiteX10-1305" fmla="*/ 552450 w 2838450"/>
                <a:gd name="connsiteY10-1306" fmla="*/ 914400 h 3009900"/>
                <a:gd name="connsiteX11-1307" fmla="*/ 590550 w 2838450"/>
                <a:gd name="connsiteY11-1308" fmla="*/ 1314450 h 3009900"/>
                <a:gd name="connsiteX12-1309" fmla="*/ 2343150 w 2838450"/>
                <a:gd name="connsiteY12-1310" fmla="*/ 1104900 h 3009900"/>
                <a:gd name="connsiteX13-1311" fmla="*/ 2362200 w 2838450"/>
                <a:gd name="connsiteY13-1312" fmla="*/ 1352550 h 3009900"/>
                <a:gd name="connsiteX14-1313" fmla="*/ 2343150 w 2838450"/>
                <a:gd name="connsiteY14-1314" fmla="*/ 1416050 h 3009900"/>
                <a:gd name="connsiteX15-1315" fmla="*/ 1276350 w 2838450"/>
                <a:gd name="connsiteY15-1316" fmla="*/ 1466850 h 3009900"/>
                <a:gd name="connsiteX16-1317" fmla="*/ 381000 w 2838450"/>
                <a:gd name="connsiteY16-1318" fmla="*/ 1524000 h 3009900"/>
                <a:gd name="connsiteX17-1319" fmla="*/ 590550 w 2838450"/>
                <a:gd name="connsiteY17-1320" fmla="*/ 1885950 h 3009900"/>
                <a:gd name="connsiteX18-1321" fmla="*/ 1562100 w 2838450"/>
                <a:gd name="connsiteY18-1322" fmla="*/ 1752600 h 3009900"/>
                <a:gd name="connsiteX19-1323" fmla="*/ 1600200 w 2838450"/>
                <a:gd name="connsiteY19-1324" fmla="*/ 2000250 h 3009900"/>
                <a:gd name="connsiteX20-1325" fmla="*/ 1352550 w 2838450"/>
                <a:gd name="connsiteY20-1326" fmla="*/ 2057400 h 3009900"/>
                <a:gd name="connsiteX21-1327" fmla="*/ 800100 w 2838450"/>
                <a:gd name="connsiteY21-1328" fmla="*/ 2171700 h 3009900"/>
                <a:gd name="connsiteX22-1329" fmla="*/ 1162050 w 2838450"/>
                <a:gd name="connsiteY22-1330" fmla="*/ 2343150 h 3009900"/>
                <a:gd name="connsiteX23-1331" fmla="*/ 2400300 w 2838450"/>
                <a:gd name="connsiteY23-1332" fmla="*/ 2152650 h 3009900"/>
                <a:gd name="connsiteX24-1333" fmla="*/ 2838450 w 2838450"/>
                <a:gd name="connsiteY24-1334" fmla="*/ 2114550 h 3009900"/>
                <a:gd name="connsiteX25-1335" fmla="*/ 2781300 w 2838450"/>
                <a:gd name="connsiteY25-1336" fmla="*/ 2362200 h 3009900"/>
                <a:gd name="connsiteX26-1337" fmla="*/ 2647950 w 2838450"/>
                <a:gd name="connsiteY26-1338" fmla="*/ 2400300 h 3009900"/>
                <a:gd name="connsiteX27-1339" fmla="*/ 1257300 w 2838450"/>
                <a:gd name="connsiteY27-1340" fmla="*/ 2667000 h 3009900"/>
                <a:gd name="connsiteX28-1341" fmla="*/ 1504950 w 2838450"/>
                <a:gd name="connsiteY28-1342" fmla="*/ 2819400 h 3009900"/>
                <a:gd name="connsiteX29-1343" fmla="*/ 2647950 w 2838450"/>
                <a:gd name="connsiteY29-1344" fmla="*/ 2647950 h 3009900"/>
                <a:gd name="connsiteX30-1345" fmla="*/ 2647950 w 2838450"/>
                <a:gd name="connsiteY30-1346" fmla="*/ 2952750 h 3009900"/>
                <a:gd name="connsiteX31-1347" fmla="*/ 0 w 2838450"/>
                <a:gd name="connsiteY31-1348" fmla="*/ 3009900 h 3009900"/>
                <a:gd name="connsiteX32-1349" fmla="*/ 9 w 2838450"/>
                <a:gd name="connsiteY32-1350" fmla="*/ 3009787 h 3009900"/>
                <a:gd name="connsiteX33-1351" fmla="*/ 1419225 w 2838450"/>
                <a:gd name="connsiteY33-1352" fmla="*/ 2979157 h 3009900"/>
                <a:gd name="connsiteX34-1353" fmla="*/ 1403526 w 2838450"/>
                <a:gd name="connsiteY34-1354" fmla="*/ 2973410 h 3009900"/>
                <a:gd name="connsiteX35-1355" fmla="*/ 388311 w 2838450"/>
                <a:gd name="connsiteY35-1356" fmla="*/ 1600152 h 3009900"/>
                <a:gd name="connsiteX36-1357" fmla="*/ 385297 w 2838450"/>
                <a:gd name="connsiteY36-1358" fmla="*/ 1540457 h 3009900"/>
                <a:gd name="connsiteX37-1359" fmla="*/ 375769 w 2838450"/>
                <a:gd name="connsiteY37-1360" fmla="*/ 1524000 h 3009900"/>
                <a:gd name="connsiteX38-1361" fmla="*/ 384438 w 2838450"/>
                <a:gd name="connsiteY38-1362" fmla="*/ 1523447 h 3009900"/>
                <a:gd name="connsiteX39-1363" fmla="*/ 379656 w 2838450"/>
                <a:gd name="connsiteY39-1364" fmla="*/ 1428750 h 3009900"/>
                <a:gd name="connsiteX40-1365" fmla="*/ 1118765 w 2838450"/>
                <a:gd name="connsiteY40-1366" fmla="*/ 38653 h 3009900"/>
                <a:gd name="connsiteX41-1367" fmla="*/ 1160496 w 2838450"/>
                <a:gd name="connsiteY41-1368" fmla="*/ 13301 h 3009900"/>
                <a:gd name="connsiteX42-1369" fmla="*/ 2038350 w 2838450"/>
                <a:gd name="connsiteY42-1370" fmla="*/ 0 h 3009900"/>
                <a:gd name="connsiteX0-1371" fmla="*/ 2038350 w 2838450"/>
                <a:gd name="connsiteY0-1372" fmla="*/ 0 h 3009900"/>
                <a:gd name="connsiteX1-1373" fmla="*/ 2095500 w 2838450"/>
                <a:gd name="connsiteY1-1374" fmla="*/ 171450 h 3009900"/>
                <a:gd name="connsiteX2-1375" fmla="*/ 2076450 w 2838450"/>
                <a:gd name="connsiteY2-1376" fmla="*/ 228600 h 3009900"/>
                <a:gd name="connsiteX3-1377" fmla="*/ 1507945 w 2838450"/>
                <a:gd name="connsiteY3-1378" fmla="*/ 250179 h 3009900"/>
                <a:gd name="connsiteX4-1379" fmla="*/ 1219200 w 2838450"/>
                <a:gd name="connsiteY4-1380" fmla="*/ 323850 h 3009900"/>
                <a:gd name="connsiteX5-1381" fmla="*/ 1181100 w 2838450"/>
                <a:gd name="connsiteY5-1382" fmla="*/ 533400 h 3009900"/>
                <a:gd name="connsiteX6-1383" fmla="*/ 1314450 w 2838450"/>
                <a:gd name="connsiteY6-1384" fmla="*/ 571500 h 3009900"/>
                <a:gd name="connsiteX7-1385" fmla="*/ 1924050 w 2838450"/>
                <a:gd name="connsiteY7-1386" fmla="*/ 533400 h 3009900"/>
                <a:gd name="connsiteX8-1387" fmla="*/ 2019300 w 2838450"/>
                <a:gd name="connsiteY8-1388" fmla="*/ 692150 h 3009900"/>
                <a:gd name="connsiteX9-1389" fmla="*/ 1962150 w 2838450"/>
                <a:gd name="connsiteY9-1390" fmla="*/ 723900 h 3009900"/>
                <a:gd name="connsiteX10-1391" fmla="*/ 552450 w 2838450"/>
                <a:gd name="connsiteY10-1392" fmla="*/ 914400 h 3009900"/>
                <a:gd name="connsiteX11-1393" fmla="*/ 590550 w 2838450"/>
                <a:gd name="connsiteY11-1394" fmla="*/ 1314450 h 3009900"/>
                <a:gd name="connsiteX12-1395" fmla="*/ 2343150 w 2838450"/>
                <a:gd name="connsiteY12-1396" fmla="*/ 1104900 h 3009900"/>
                <a:gd name="connsiteX13-1397" fmla="*/ 2362200 w 2838450"/>
                <a:gd name="connsiteY13-1398" fmla="*/ 1352550 h 3009900"/>
                <a:gd name="connsiteX14-1399" fmla="*/ 2343150 w 2838450"/>
                <a:gd name="connsiteY14-1400" fmla="*/ 1416050 h 3009900"/>
                <a:gd name="connsiteX15-1401" fmla="*/ 1276350 w 2838450"/>
                <a:gd name="connsiteY15-1402" fmla="*/ 1466850 h 3009900"/>
                <a:gd name="connsiteX16-1403" fmla="*/ 381000 w 2838450"/>
                <a:gd name="connsiteY16-1404" fmla="*/ 1524000 h 3009900"/>
                <a:gd name="connsiteX17-1405" fmla="*/ 590550 w 2838450"/>
                <a:gd name="connsiteY17-1406" fmla="*/ 1885950 h 3009900"/>
                <a:gd name="connsiteX18-1407" fmla="*/ 1562100 w 2838450"/>
                <a:gd name="connsiteY18-1408" fmla="*/ 1752600 h 3009900"/>
                <a:gd name="connsiteX19-1409" fmla="*/ 1600200 w 2838450"/>
                <a:gd name="connsiteY19-1410" fmla="*/ 2000250 h 3009900"/>
                <a:gd name="connsiteX20-1411" fmla="*/ 1352550 w 2838450"/>
                <a:gd name="connsiteY20-1412" fmla="*/ 2057400 h 3009900"/>
                <a:gd name="connsiteX21-1413" fmla="*/ 800100 w 2838450"/>
                <a:gd name="connsiteY21-1414" fmla="*/ 2171700 h 3009900"/>
                <a:gd name="connsiteX22-1415" fmla="*/ 1162050 w 2838450"/>
                <a:gd name="connsiteY22-1416" fmla="*/ 2343150 h 3009900"/>
                <a:gd name="connsiteX23-1417" fmla="*/ 2400300 w 2838450"/>
                <a:gd name="connsiteY23-1418" fmla="*/ 2152650 h 3009900"/>
                <a:gd name="connsiteX24-1419" fmla="*/ 2838450 w 2838450"/>
                <a:gd name="connsiteY24-1420" fmla="*/ 2114550 h 3009900"/>
                <a:gd name="connsiteX25-1421" fmla="*/ 2781300 w 2838450"/>
                <a:gd name="connsiteY25-1422" fmla="*/ 2362200 h 3009900"/>
                <a:gd name="connsiteX26-1423" fmla="*/ 2647950 w 2838450"/>
                <a:gd name="connsiteY26-1424" fmla="*/ 2400300 h 3009900"/>
                <a:gd name="connsiteX27-1425" fmla="*/ 1257300 w 2838450"/>
                <a:gd name="connsiteY27-1426" fmla="*/ 2667000 h 3009900"/>
                <a:gd name="connsiteX28-1427" fmla="*/ 1504950 w 2838450"/>
                <a:gd name="connsiteY28-1428" fmla="*/ 2819400 h 3009900"/>
                <a:gd name="connsiteX29-1429" fmla="*/ 2647950 w 2838450"/>
                <a:gd name="connsiteY29-1430" fmla="*/ 2647950 h 3009900"/>
                <a:gd name="connsiteX30-1431" fmla="*/ 2647950 w 2838450"/>
                <a:gd name="connsiteY30-1432" fmla="*/ 2952750 h 3009900"/>
                <a:gd name="connsiteX31-1433" fmla="*/ 0 w 2838450"/>
                <a:gd name="connsiteY31-1434" fmla="*/ 3009900 h 3009900"/>
                <a:gd name="connsiteX32-1435" fmla="*/ 9 w 2838450"/>
                <a:gd name="connsiteY32-1436" fmla="*/ 3009787 h 3009900"/>
                <a:gd name="connsiteX33-1437" fmla="*/ 1419225 w 2838450"/>
                <a:gd name="connsiteY33-1438" fmla="*/ 2979157 h 3009900"/>
                <a:gd name="connsiteX34-1439" fmla="*/ 1403526 w 2838450"/>
                <a:gd name="connsiteY34-1440" fmla="*/ 2973410 h 3009900"/>
                <a:gd name="connsiteX35-1441" fmla="*/ 388311 w 2838450"/>
                <a:gd name="connsiteY35-1442" fmla="*/ 1600152 h 3009900"/>
                <a:gd name="connsiteX36-1443" fmla="*/ 385297 w 2838450"/>
                <a:gd name="connsiteY36-1444" fmla="*/ 1540457 h 3009900"/>
                <a:gd name="connsiteX37-1445" fmla="*/ 375769 w 2838450"/>
                <a:gd name="connsiteY37-1446" fmla="*/ 1524000 h 3009900"/>
                <a:gd name="connsiteX38-1447" fmla="*/ 384438 w 2838450"/>
                <a:gd name="connsiteY38-1448" fmla="*/ 1523447 h 3009900"/>
                <a:gd name="connsiteX39-1449" fmla="*/ 379656 w 2838450"/>
                <a:gd name="connsiteY39-1450" fmla="*/ 1428750 h 3009900"/>
                <a:gd name="connsiteX40-1451" fmla="*/ 1118765 w 2838450"/>
                <a:gd name="connsiteY40-1452" fmla="*/ 38653 h 3009900"/>
                <a:gd name="connsiteX41-1453" fmla="*/ 1160496 w 2838450"/>
                <a:gd name="connsiteY41-1454" fmla="*/ 13301 h 3009900"/>
                <a:gd name="connsiteX42-1455" fmla="*/ 2038350 w 2838450"/>
                <a:gd name="connsiteY42-1456" fmla="*/ 0 h 3009900"/>
                <a:gd name="connsiteX0-1457" fmla="*/ 2038350 w 2838450"/>
                <a:gd name="connsiteY0-1458" fmla="*/ 0 h 3009900"/>
                <a:gd name="connsiteX1-1459" fmla="*/ 2095500 w 2838450"/>
                <a:gd name="connsiteY1-1460" fmla="*/ 171450 h 3009900"/>
                <a:gd name="connsiteX2-1461" fmla="*/ 2076450 w 2838450"/>
                <a:gd name="connsiteY2-1462" fmla="*/ 228600 h 3009900"/>
                <a:gd name="connsiteX3-1463" fmla="*/ 1507945 w 2838450"/>
                <a:gd name="connsiteY3-1464" fmla="*/ 250179 h 3009900"/>
                <a:gd name="connsiteX4-1465" fmla="*/ 1219200 w 2838450"/>
                <a:gd name="connsiteY4-1466" fmla="*/ 323850 h 3009900"/>
                <a:gd name="connsiteX5-1467" fmla="*/ 1181100 w 2838450"/>
                <a:gd name="connsiteY5-1468" fmla="*/ 533400 h 3009900"/>
                <a:gd name="connsiteX6-1469" fmla="*/ 1314450 w 2838450"/>
                <a:gd name="connsiteY6-1470" fmla="*/ 571500 h 3009900"/>
                <a:gd name="connsiteX7-1471" fmla="*/ 1924050 w 2838450"/>
                <a:gd name="connsiteY7-1472" fmla="*/ 533400 h 3009900"/>
                <a:gd name="connsiteX8-1473" fmla="*/ 2019300 w 2838450"/>
                <a:gd name="connsiteY8-1474" fmla="*/ 692150 h 3009900"/>
                <a:gd name="connsiteX9-1475" fmla="*/ 1962150 w 2838450"/>
                <a:gd name="connsiteY9-1476" fmla="*/ 723900 h 3009900"/>
                <a:gd name="connsiteX10-1477" fmla="*/ 552450 w 2838450"/>
                <a:gd name="connsiteY10-1478" fmla="*/ 914400 h 3009900"/>
                <a:gd name="connsiteX11-1479" fmla="*/ 590550 w 2838450"/>
                <a:gd name="connsiteY11-1480" fmla="*/ 1314450 h 3009900"/>
                <a:gd name="connsiteX12-1481" fmla="*/ 2343150 w 2838450"/>
                <a:gd name="connsiteY12-1482" fmla="*/ 1104900 h 3009900"/>
                <a:gd name="connsiteX13-1483" fmla="*/ 2362200 w 2838450"/>
                <a:gd name="connsiteY13-1484" fmla="*/ 1352550 h 3009900"/>
                <a:gd name="connsiteX14-1485" fmla="*/ 2343150 w 2838450"/>
                <a:gd name="connsiteY14-1486" fmla="*/ 1416050 h 3009900"/>
                <a:gd name="connsiteX15-1487" fmla="*/ 1276350 w 2838450"/>
                <a:gd name="connsiteY15-1488" fmla="*/ 1466850 h 3009900"/>
                <a:gd name="connsiteX16-1489" fmla="*/ 381000 w 2838450"/>
                <a:gd name="connsiteY16-1490" fmla="*/ 1524000 h 3009900"/>
                <a:gd name="connsiteX17-1491" fmla="*/ 590550 w 2838450"/>
                <a:gd name="connsiteY17-1492" fmla="*/ 1885950 h 3009900"/>
                <a:gd name="connsiteX18-1493" fmla="*/ 1562100 w 2838450"/>
                <a:gd name="connsiteY18-1494" fmla="*/ 1752600 h 3009900"/>
                <a:gd name="connsiteX19-1495" fmla="*/ 1600200 w 2838450"/>
                <a:gd name="connsiteY19-1496" fmla="*/ 2000250 h 3009900"/>
                <a:gd name="connsiteX20-1497" fmla="*/ 1352550 w 2838450"/>
                <a:gd name="connsiteY20-1498" fmla="*/ 2057400 h 3009900"/>
                <a:gd name="connsiteX21-1499" fmla="*/ 800100 w 2838450"/>
                <a:gd name="connsiteY21-1500" fmla="*/ 2171700 h 3009900"/>
                <a:gd name="connsiteX22-1501" fmla="*/ 1162050 w 2838450"/>
                <a:gd name="connsiteY22-1502" fmla="*/ 2343150 h 3009900"/>
                <a:gd name="connsiteX23-1503" fmla="*/ 2400300 w 2838450"/>
                <a:gd name="connsiteY23-1504" fmla="*/ 2152650 h 3009900"/>
                <a:gd name="connsiteX24-1505" fmla="*/ 2838450 w 2838450"/>
                <a:gd name="connsiteY24-1506" fmla="*/ 2114550 h 3009900"/>
                <a:gd name="connsiteX25-1507" fmla="*/ 2781300 w 2838450"/>
                <a:gd name="connsiteY25-1508" fmla="*/ 2362200 h 3009900"/>
                <a:gd name="connsiteX26-1509" fmla="*/ 2647950 w 2838450"/>
                <a:gd name="connsiteY26-1510" fmla="*/ 2400300 h 3009900"/>
                <a:gd name="connsiteX27-1511" fmla="*/ 1257300 w 2838450"/>
                <a:gd name="connsiteY27-1512" fmla="*/ 2667000 h 3009900"/>
                <a:gd name="connsiteX28-1513" fmla="*/ 1504950 w 2838450"/>
                <a:gd name="connsiteY28-1514" fmla="*/ 2819400 h 3009900"/>
                <a:gd name="connsiteX29-1515" fmla="*/ 2647950 w 2838450"/>
                <a:gd name="connsiteY29-1516" fmla="*/ 2647950 h 3009900"/>
                <a:gd name="connsiteX30-1517" fmla="*/ 2647950 w 2838450"/>
                <a:gd name="connsiteY30-1518" fmla="*/ 2952750 h 3009900"/>
                <a:gd name="connsiteX31-1519" fmla="*/ 0 w 2838450"/>
                <a:gd name="connsiteY31-1520" fmla="*/ 3009900 h 3009900"/>
                <a:gd name="connsiteX32-1521" fmla="*/ 9 w 2838450"/>
                <a:gd name="connsiteY32-1522" fmla="*/ 3009787 h 3009900"/>
                <a:gd name="connsiteX33-1523" fmla="*/ 1419225 w 2838450"/>
                <a:gd name="connsiteY33-1524" fmla="*/ 2979157 h 3009900"/>
                <a:gd name="connsiteX34-1525" fmla="*/ 1403526 w 2838450"/>
                <a:gd name="connsiteY34-1526" fmla="*/ 2973410 h 3009900"/>
                <a:gd name="connsiteX35-1527" fmla="*/ 388311 w 2838450"/>
                <a:gd name="connsiteY35-1528" fmla="*/ 1600152 h 3009900"/>
                <a:gd name="connsiteX36-1529" fmla="*/ 385297 w 2838450"/>
                <a:gd name="connsiteY36-1530" fmla="*/ 1540457 h 3009900"/>
                <a:gd name="connsiteX37-1531" fmla="*/ 375769 w 2838450"/>
                <a:gd name="connsiteY37-1532" fmla="*/ 1524000 h 3009900"/>
                <a:gd name="connsiteX38-1533" fmla="*/ 384438 w 2838450"/>
                <a:gd name="connsiteY38-1534" fmla="*/ 1523447 h 3009900"/>
                <a:gd name="connsiteX39-1535" fmla="*/ 379656 w 2838450"/>
                <a:gd name="connsiteY39-1536" fmla="*/ 1428750 h 3009900"/>
                <a:gd name="connsiteX40-1537" fmla="*/ 1118765 w 2838450"/>
                <a:gd name="connsiteY40-1538" fmla="*/ 38653 h 3009900"/>
                <a:gd name="connsiteX41-1539" fmla="*/ 1160496 w 2838450"/>
                <a:gd name="connsiteY41-1540" fmla="*/ 13301 h 3009900"/>
                <a:gd name="connsiteX42-1541" fmla="*/ 2038350 w 2838450"/>
                <a:gd name="connsiteY42-1542" fmla="*/ 0 h 3009900"/>
                <a:gd name="connsiteX0-1543" fmla="*/ 2038350 w 2838450"/>
                <a:gd name="connsiteY0-1544" fmla="*/ 0 h 3009900"/>
                <a:gd name="connsiteX1-1545" fmla="*/ 2095500 w 2838450"/>
                <a:gd name="connsiteY1-1546" fmla="*/ 171450 h 3009900"/>
                <a:gd name="connsiteX2-1547" fmla="*/ 2076450 w 2838450"/>
                <a:gd name="connsiteY2-1548" fmla="*/ 228600 h 3009900"/>
                <a:gd name="connsiteX3-1549" fmla="*/ 1507945 w 2838450"/>
                <a:gd name="connsiteY3-1550" fmla="*/ 250179 h 3009900"/>
                <a:gd name="connsiteX4-1551" fmla="*/ 1219200 w 2838450"/>
                <a:gd name="connsiteY4-1552" fmla="*/ 323850 h 3009900"/>
                <a:gd name="connsiteX5-1553" fmla="*/ 1181100 w 2838450"/>
                <a:gd name="connsiteY5-1554" fmla="*/ 533400 h 3009900"/>
                <a:gd name="connsiteX6-1555" fmla="*/ 1314450 w 2838450"/>
                <a:gd name="connsiteY6-1556" fmla="*/ 571500 h 3009900"/>
                <a:gd name="connsiteX7-1557" fmla="*/ 1924050 w 2838450"/>
                <a:gd name="connsiteY7-1558" fmla="*/ 533400 h 3009900"/>
                <a:gd name="connsiteX8-1559" fmla="*/ 2019300 w 2838450"/>
                <a:gd name="connsiteY8-1560" fmla="*/ 692150 h 3009900"/>
                <a:gd name="connsiteX9-1561" fmla="*/ 1962150 w 2838450"/>
                <a:gd name="connsiteY9-1562" fmla="*/ 723900 h 3009900"/>
                <a:gd name="connsiteX10-1563" fmla="*/ 552450 w 2838450"/>
                <a:gd name="connsiteY10-1564" fmla="*/ 914400 h 3009900"/>
                <a:gd name="connsiteX11-1565" fmla="*/ 590550 w 2838450"/>
                <a:gd name="connsiteY11-1566" fmla="*/ 1314450 h 3009900"/>
                <a:gd name="connsiteX12-1567" fmla="*/ 2343150 w 2838450"/>
                <a:gd name="connsiteY12-1568" fmla="*/ 1104900 h 3009900"/>
                <a:gd name="connsiteX13-1569" fmla="*/ 2362200 w 2838450"/>
                <a:gd name="connsiteY13-1570" fmla="*/ 1352550 h 3009900"/>
                <a:gd name="connsiteX14-1571" fmla="*/ 2343150 w 2838450"/>
                <a:gd name="connsiteY14-1572" fmla="*/ 1416050 h 3009900"/>
                <a:gd name="connsiteX15-1573" fmla="*/ 1276350 w 2838450"/>
                <a:gd name="connsiteY15-1574" fmla="*/ 1466850 h 3009900"/>
                <a:gd name="connsiteX16-1575" fmla="*/ 381000 w 2838450"/>
                <a:gd name="connsiteY16-1576" fmla="*/ 1524000 h 3009900"/>
                <a:gd name="connsiteX17-1577" fmla="*/ 590550 w 2838450"/>
                <a:gd name="connsiteY17-1578" fmla="*/ 1885950 h 3009900"/>
                <a:gd name="connsiteX18-1579" fmla="*/ 1562100 w 2838450"/>
                <a:gd name="connsiteY18-1580" fmla="*/ 1752600 h 3009900"/>
                <a:gd name="connsiteX19-1581" fmla="*/ 1600200 w 2838450"/>
                <a:gd name="connsiteY19-1582" fmla="*/ 2000250 h 3009900"/>
                <a:gd name="connsiteX20-1583" fmla="*/ 1352550 w 2838450"/>
                <a:gd name="connsiteY20-1584" fmla="*/ 2057400 h 3009900"/>
                <a:gd name="connsiteX21-1585" fmla="*/ 800100 w 2838450"/>
                <a:gd name="connsiteY21-1586" fmla="*/ 2171700 h 3009900"/>
                <a:gd name="connsiteX22-1587" fmla="*/ 1162050 w 2838450"/>
                <a:gd name="connsiteY22-1588" fmla="*/ 2343150 h 3009900"/>
                <a:gd name="connsiteX23-1589" fmla="*/ 2400300 w 2838450"/>
                <a:gd name="connsiteY23-1590" fmla="*/ 2152650 h 3009900"/>
                <a:gd name="connsiteX24-1591" fmla="*/ 2838450 w 2838450"/>
                <a:gd name="connsiteY24-1592" fmla="*/ 2114550 h 3009900"/>
                <a:gd name="connsiteX25-1593" fmla="*/ 2781300 w 2838450"/>
                <a:gd name="connsiteY25-1594" fmla="*/ 2362200 h 3009900"/>
                <a:gd name="connsiteX26-1595" fmla="*/ 2647950 w 2838450"/>
                <a:gd name="connsiteY26-1596" fmla="*/ 2400300 h 3009900"/>
                <a:gd name="connsiteX27-1597" fmla="*/ 1257300 w 2838450"/>
                <a:gd name="connsiteY27-1598" fmla="*/ 2667000 h 3009900"/>
                <a:gd name="connsiteX28-1599" fmla="*/ 1504950 w 2838450"/>
                <a:gd name="connsiteY28-1600" fmla="*/ 2819400 h 3009900"/>
                <a:gd name="connsiteX29-1601" fmla="*/ 2647950 w 2838450"/>
                <a:gd name="connsiteY29-1602" fmla="*/ 2647950 h 3009900"/>
                <a:gd name="connsiteX30-1603" fmla="*/ 2647950 w 2838450"/>
                <a:gd name="connsiteY30-1604" fmla="*/ 2952750 h 3009900"/>
                <a:gd name="connsiteX31-1605" fmla="*/ 0 w 2838450"/>
                <a:gd name="connsiteY31-1606" fmla="*/ 3009900 h 3009900"/>
                <a:gd name="connsiteX32-1607" fmla="*/ 9 w 2838450"/>
                <a:gd name="connsiteY32-1608" fmla="*/ 3009787 h 3009900"/>
                <a:gd name="connsiteX33-1609" fmla="*/ 1419225 w 2838450"/>
                <a:gd name="connsiteY33-1610" fmla="*/ 2979157 h 3009900"/>
                <a:gd name="connsiteX34-1611" fmla="*/ 1403526 w 2838450"/>
                <a:gd name="connsiteY34-1612" fmla="*/ 2973410 h 3009900"/>
                <a:gd name="connsiteX35-1613" fmla="*/ 388311 w 2838450"/>
                <a:gd name="connsiteY35-1614" fmla="*/ 1600152 h 3009900"/>
                <a:gd name="connsiteX36-1615" fmla="*/ 385297 w 2838450"/>
                <a:gd name="connsiteY36-1616" fmla="*/ 1540457 h 3009900"/>
                <a:gd name="connsiteX37-1617" fmla="*/ 375769 w 2838450"/>
                <a:gd name="connsiteY37-1618" fmla="*/ 1524000 h 3009900"/>
                <a:gd name="connsiteX38-1619" fmla="*/ 384438 w 2838450"/>
                <a:gd name="connsiteY38-1620" fmla="*/ 1523447 h 3009900"/>
                <a:gd name="connsiteX39-1621" fmla="*/ 379656 w 2838450"/>
                <a:gd name="connsiteY39-1622" fmla="*/ 1428750 h 3009900"/>
                <a:gd name="connsiteX40-1623" fmla="*/ 1118765 w 2838450"/>
                <a:gd name="connsiteY40-1624" fmla="*/ 38653 h 3009900"/>
                <a:gd name="connsiteX41-1625" fmla="*/ 1160496 w 2838450"/>
                <a:gd name="connsiteY41-1626" fmla="*/ 13301 h 3009900"/>
                <a:gd name="connsiteX42-1627" fmla="*/ 2038350 w 2838450"/>
                <a:gd name="connsiteY42-1628" fmla="*/ 0 h 3009900"/>
                <a:gd name="connsiteX0-1629" fmla="*/ 2038350 w 2838450"/>
                <a:gd name="connsiteY0-1630" fmla="*/ 0 h 3009900"/>
                <a:gd name="connsiteX1-1631" fmla="*/ 2095500 w 2838450"/>
                <a:gd name="connsiteY1-1632" fmla="*/ 171450 h 3009900"/>
                <a:gd name="connsiteX2-1633" fmla="*/ 2076450 w 2838450"/>
                <a:gd name="connsiteY2-1634" fmla="*/ 228600 h 3009900"/>
                <a:gd name="connsiteX3-1635" fmla="*/ 1507945 w 2838450"/>
                <a:gd name="connsiteY3-1636" fmla="*/ 250179 h 3009900"/>
                <a:gd name="connsiteX4-1637" fmla="*/ 1219200 w 2838450"/>
                <a:gd name="connsiteY4-1638" fmla="*/ 323850 h 3009900"/>
                <a:gd name="connsiteX5-1639" fmla="*/ 1181100 w 2838450"/>
                <a:gd name="connsiteY5-1640" fmla="*/ 533400 h 3009900"/>
                <a:gd name="connsiteX6-1641" fmla="*/ 1314450 w 2838450"/>
                <a:gd name="connsiteY6-1642" fmla="*/ 571500 h 3009900"/>
                <a:gd name="connsiteX7-1643" fmla="*/ 1924050 w 2838450"/>
                <a:gd name="connsiteY7-1644" fmla="*/ 533400 h 3009900"/>
                <a:gd name="connsiteX8-1645" fmla="*/ 2019300 w 2838450"/>
                <a:gd name="connsiteY8-1646" fmla="*/ 692150 h 3009900"/>
                <a:gd name="connsiteX9-1647" fmla="*/ 1962150 w 2838450"/>
                <a:gd name="connsiteY9-1648" fmla="*/ 723900 h 3009900"/>
                <a:gd name="connsiteX10-1649" fmla="*/ 552450 w 2838450"/>
                <a:gd name="connsiteY10-1650" fmla="*/ 914400 h 3009900"/>
                <a:gd name="connsiteX11-1651" fmla="*/ 590550 w 2838450"/>
                <a:gd name="connsiteY11-1652" fmla="*/ 1314450 h 3009900"/>
                <a:gd name="connsiteX12-1653" fmla="*/ 2343150 w 2838450"/>
                <a:gd name="connsiteY12-1654" fmla="*/ 1104900 h 3009900"/>
                <a:gd name="connsiteX13-1655" fmla="*/ 2362200 w 2838450"/>
                <a:gd name="connsiteY13-1656" fmla="*/ 1352550 h 3009900"/>
                <a:gd name="connsiteX14-1657" fmla="*/ 2343150 w 2838450"/>
                <a:gd name="connsiteY14-1658" fmla="*/ 1416050 h 3009900"/>
                <a:gd name="connsiteX15-1659" fmla="*/ 1276350 w 2838450"/>
                <a:gd name="connsiteY15-1660" fmla="*/ 1466850 h 3009900"/>
                <a:gd name="connsiteX16-1661" fmla="*/ 381000 w 2838450"/>
                <a:gd name="connsiteY16-1662" fmla="*/ 1524000 h 3009900"/>
                <a:gd name="connsiteX17-1663" fmla="*/ 590550 w 2838450"/>
                <a:gd name="connsiteY17-1664" fmla="*/ 1885950 h 3009900"/>
                <a:gd name="connsiteX18-1665" fmla="*/ 1562100 w 2838450"/>
                <a:gd name="connsiteY18-1666" fmla="*/ 1752600 h 3009900"/>
                <a:gd name="connsiteX19-1667" fmla="*/ 1600200 w 2838450"/>
                <a:gd name="connsiteY19-1668" fmla="*/ 2000250 h 3009900"/>
                <a:gd name="connsiteX20-1669" fmla="*/ 1346200 w 2838450"/>
                <a:gd name="connsiteY20-1670" fmla="*/ 2082800 h 3009900"/>
                <a:gd name="connsiteX21-1671" fmla="*/ 800100 w 2838450"/>
                <a:gd name="connsiteY21-1672" fmla="*/ 2171700 h 3009900"/>
                <a:gd name="connsiteX22-1673" fmla="*/ 1162050 w 2838450"/>
                <a:gd name="connsiteY22-1674" fmla="*/ 2343150 h 3009900"/>
                <a:gd name="connsiteX23-1675" fmla="*/ 2400300 w 2838450"/>
                <a:gd name="connsiteY23-1676" fmla="*/ 2152650 h 3009900"/>
                <a:gd name="connsiteX24-1677" fmla="*/ 2838450 w 2838450"/>
                <a:gd name="connsiteY24-1678" fmla="*/ 2114550 h 3009900"/>
                <a:gd name="connsiteX25-1679" fmla="*/ 2781300 w 2838450"/>
                <a:gd name="connsiteY25-1680" fmla="*/ 2362200 h 3009900"/>
                <a:gd name="connsiteX26-1681" fmla="*/ 2647950 w 2838450"/>
                <a:gd name="connsiteY26-1682" fmla="*/ 2400300 h 3009900"/>
                <a:gd name="connsiteX27-1683" fmla="*/ 1257300 w 2838450"/>
                <a:gd name="connsiteY27-1684" fmla="*/ 2667000 h 3009900"/>
                <a:gd name="connsiteX28-1685" fmla="*/ 1504950 w 2838450"/>
                <a:gd name="connsiteY28-1686" fmla="*/ 2819400 h 3009900"/>
                <a:gd name="connsiteX29-1687" fmla="*/ 2647950 w 2838450"/>
                <a:gd name="connsiteY29-1688" fmla="*/ 2647950 h 3009900"/>
                <a:gd name="connsiteX30-1689" fmla="*/ 2647950 w 2838450"/>
                <a:gd name="connsiteY30-1690" fmla="*/ 2952750 h 3009900"/>
                <a:gd name="connsiteX31-1691" fmla="*/ 0 w 2838450"/>
                <a:gd name="connsiteY31-1692" fmla="*/ 3009900 h 3009900"/>
                <a:gd name="connsiteX32-1693" fmla="*/ 9 w 2838450"/>
                <a:gd name="connsiteY32-1694" fmla="*/ 3009787 h 3009900"/>
                <a:gd name="connsiteX33-1695" fmla="*/ 1419225 w 2838450"/>
                <a:gd name="connsiteY33-1696" fmla="*/ 2979157 h 3009900"/>
                <a:gd name="connsiteX34-1697" fmla="*/ 1403526 w 2838450"/>
                <a:gd name="connsiteY34-1698" fmla="*/ 2973410 h 3009900"/>
                <a:gd name="connsiteX35-1699" fmla="*/ 388311 w 2838450"/>
                <a:gd name="connsiteY35-1700" fmla="*/ 1600152 h 3009900"/>
                <a:gd name="connsiteX36-1701" fmla="*/ 385297 w 2838450"/>
                <a:gd name="connsiteY36-1702" fmla="*/ 1540457 h 3009900"/>
                <a:gd name="connsiteX37-1703" fmla="*/ 375769 w 2838450"/>
                <a:gd name="connsiteY37-1704" fmla="*/ 1524000 h 3009900"/>
                <a:gd name="connsiteX38-1705" fmla="*/ 384438 w 2838450"/>
                <a:gd name="connsiteY38-1706" fmla="*/ 1523447 h 3009900"/>
                <a:gd name="connsiteX39-1707" fmla="*/ 379656 w 2838450"/>
                <a:gd name="connsiteY39-1708" fmla="*/ 1428750 h 3009900"/>
                <a:gd name="connsiteX40-1709" fmla="*/ 1118765 w 2838450"/>
                <a:gd name="connsiteY40-1710" fmla="*/ 38653 h 3009900"/>
                <a:gd name="connsiteX41-1711" fmla="*/ 1160496 w 2838450"/>
                <a:gd name="connsiteY41-1712" fmla="*/ 13301 h 3009900"/>
                <a:gd name="connsiteX42-1713" fmla="*/ 2038350 w 2838450"/>
                <a:gd name="connsiteY42-1714" fmla="*/ 0 h 3009900"/>
                <a:gd name="connsiteX0-1715" fmla="*/ 2038350 w 2838450"/>
                <a:gd name="connsiteY0-1716" fmla="*/ 0 h 3009900"/>
                <a:gd name="connsiteX1-1717" fmla="*/ 2095500 w 2838450"/>
                <a:gd name="connsiteY1-1718" fmla="*/ 171450 h 3009900"/>
                <a:gd name="connsiteX2-1719" fmla="*/ 2076450 w 2838450"/>
                <a:gd name="connsiteY2-1720" fmla="*/ 228600 h 3009900"/>
                <a:gd name="connsiteX3-1721" fmla="*/ 1507945 w 2838450"/>
                <a:gd name="connsiteY3-1722" fmla="*/ 250179 h 3009900"/>
                <a:gd name="connsiteX4-1723" fmla="*/ 1219200 w 2838450"/>
                <a:gd name="connsiteY4-1724" fmla="*/ 323850 h 3009900"/>
                <a:gd name="connsiteX5-1725" fmla="*/ 1181100 w 2838450"/>
                <a:gd name="connsiteY5-1726" fmla="*/ 533400 h 3009900"/>
                <a:gd name="connsiteX6-1727" fmla="*/ 1314450 w 2838450"/>
                <a:gd name="connsiteY6-1728" fmla="*/ 571500 h 3009900"/>
                <a:gd name="connsiteX7-1729" fmla="*/ 1924050 w 2838450"/>
                <a:gd name="connsiteY7-1730" fmla="*/ 533400 h 3009900"/>
                <a:gd name="connsiteX8-1731" fmla="*/ 2019300 w 2838450"/>
                <a:gd name="connsiteY8-1732" fmla="*/ 692150 h 3009900"/>
                <a:gd name="connsiteX9-1733" fmla="*/ 1962150 w 2838450"/>
                <a:gd name="connsiteY9-1734" fmla="*/ 723900 h 3009900"/>
                <a:gd name="connsiteX10-1735" fmla="*/ 552450 w 2838450"/>
                <a:gd name="connsiteY10-1736" fmla="*/ 914400 h 3009900"/>
                <a:gd name="connsiteX11-1737" fmla="*/ 590550 w 2838450"/>
                <a:gd name="connsiteY11-1738" fmla="*/ 1314450 h 3009900"/>
                <a:gd name="connsiteX12-1739" fmla="*/ 2343150 w 2838450"/>
                <a:gd name="connsiteY12-1740" fmla="*/ 1104900 h 3009900"/>
                <a:gd name="connsiteX13-1741" fmla="*/ 2362200 w 2838450"/>
                <a:gd name="connsiteY13-1742" fmla="*/ 1352550 h 3009900"/>
                <a:gd name="connsiteX14-1743" fmla="*/ 2343150 w 2838450"/>
                <a:gd name="connsiteY14-1744" fmla="*/ 1416050 h 3009900"/>
                <a:gd name="connsiteX15-1745" fmla="*/ 1276350 w 2838450"/>
                <a:gd name="connsiteY15-1746" fmla="*/ 1466850 h 3009900"/>
                <a:gd name="connsiteX16-1747" fmla="*/ 381000 w 2838450"/>
                <a:gd name="connsiteY16-1748" fmla="*/ 1524000 h 3009900"/>
                <a:gd name="connsiteX17-1749" fmla="*/ 590550 w 2838450"/>
                <a:gd name="connsiteY17-1750" fmla="*/ 1885950 h 3009900"/>
                <a:gd name="connsiteX18-1751" fmla="*/ 1562100 w 2838450"/>
                <a:gd name="connsiteY18-1752" fmla="*/ 1752600 h 3009900"/>
                <a:gd name="connsiteX19-1753" fmla="*/ 1600200 w 2838450"/>
                <a:gd name="connsiteY19-1754" fmla="*/ 2000250 h 3009900"/>
                <a:gd name="connsiteX20-1755" fmla="*/ 1346200 w 2838450"/>
                <a:gd name="connsiteY20-1756" fmla="*/ 2082800 h 3009900"/>
                <a:gd name="connsiteX21-1757" fmla="*/ 800100 w 2838450"/>
                <a:gd name="connsiteY21-1758" fmla="*/ 2171700 h 3009900"/>
                <a:gd name="connsiteX22-1759" fmla="*/ 1162050 w 2838450"/>
                <a:gd name="connsiteY22-1760" fmla="*/ 2343150 h 3009900"/>
                <a:gd name="connsiteX23-1761" fmla="*/ 2400300 w 2838450"/>
                <a:gd name="connsiteY23-1762" fmla="*/ 2152650 h 3009900"/>
                <a:gd name="connsiteX24-1763" fmla="*/ 2838450 w 2838450"/>
                <a:gd name="connsiteY24-1764" fmla="*/ 2114550 h 3009900"/>
                <a:gd name="connsiteX25-1765" fmla="*/ 2781300 w 2838450"/>
                <a:gd name="connsiteY25-1766" fmla="*/ 2362200 h 3009900"/>
                <a:gd name="connsiteX26-1767" fmla="*/ 2647950 w 2838450"/>
                <a:gd name="connsiteY26-1768" fmla="*/ 2400300 h 3009900"/>
                <a:gd name="connsiteX27-1769" fmla="*/ 1257300 w 2838450"/>
                <a:gd name="connsiteY27-1770" fmla="*/ 2667000 h 3009900"/>
                <a:gd name="connsiteX28-1771" fmla="*/ 1504950 w 2838450"/>
                <a:gd name="connsiteY28-1772" fmla="*/ 2819400 h 3009900"/>
                <a:gd name="connsiteX29-1773" fmla="*/ 2647950 w 2838450"/>
                <a:gd name="connsiteY29-1774" fmla="*/ 2647950 h 3009900"/>
                <a:gd name="connsiteX30-1775" fmla="*/ 2647950 w 2838450"/>
                <a:gd name="connsiteY30-1776" fmla="*/ 2952750 h 3009900"/>
                <a:gd name="connsiteX31-1777" fmla="*/ 0 w 2838450"/>
                <a:gd name="connsiteY31-1778" fmla="*/ 3009900 h 3009900"/>
                <a:gd name="connsiteX32-1779" fmla="*/ 9 w 2838450"/>
                <a:gd name="connsiteY32-1780" fmla="*/ 3009787 h 3009900"/>
                <a:gd name="connsiteX33-1781" fmla="*/ 1419225 w 2838450"/>
                <a:gd name="connsiteY33-1782" fmla="*/ 2979157 h 3009900"/>
                <a:gd name="connsiteX34-1783" fmla="*/ 1403526 w 2838450"/>
                <a:gd name="connsiteY34-1784" fmla="*/ 2973410 h 3009900"/>
                <a:gd name="connsiteX35-1785" fmla="*/ 388311 w 2838450"/>
                <a:gd name="connsiteY35-1786" fmla="*/ 1600152 h 3009900"/>
                <a:gd name="connsiteX36-1787" fmla="*/ 385297 w 2838450"/>
                <a:gd name="connsiteY36-1788" fmla="*/ 1540457 h 3009900"/>
                <a:gd name="connsiteX37-1789" fmla="*/ 375769 w 2838450"/>
                <a:gd name="connsiteY37-1790" fmla="*/ 1524000 h 3009900"/>
                <a:gd name="connsiteX38-1791" fmla="*/ 384438 w 2838450"/>
                <a:gd name="connsiteY38-1792" fmla="*/ 1523447 h 3009900"/>
                <a:gd name="connsiteX39-1793" fmla="*/ 379656 w 2838450"/>
                <a:gd name="connsiteY39-1794" fmla="*/ 1428750 h 3009900"/>
                <a:gd name="connsiteX40-1795" fmla="*/ 1118765 w 2838450"/>
                <a:gd name="connsiteY40-1796" fmla="*/ 38653 h 3009900"/>
                <a:gd name="connsiteX41-1797" fmla="*/ 1160496 w 2838450"/>
                <a:gd name="connsiteY41-1798" fmla="*/ 13301 h 3009900"/>
                <a:gd name="connsiteX42-1799" fmla="*/ 2038350 w 2838450"/>
                <a:gd name="connsiteY42-1800" fmla="*/ 0 h 3009900"/>
                <a:gd name="connsiteX0-1801" fmla="*/ 2038350 w 2838450"/>
                <a:gd name="connsiteY0-1802" fmla="*/ 0 h 3009900"/>
                <a:gd name="connsiteX1-1803" fmla="*/ 2095500 w 2838450"/>
                <a:gd name="connsiteY1-1804" fmla="*/ 171450 h 3009900"/>
                <a:gd name="connsiteX2-1805" fmla="*/ 2076450 w 2838450"/>
                <a:gd name="connsiteY2-1806" fmla="*/ 228600 h 3009900"/>
                <a:gd name="connsiteX3-1807" fmla="*/ 1507945 w 2838450"/>
                <a:gd name="connsiteY3-1808" fmla="*/ 250179 h 3009900"/>
                <a:gd name="connsiteX4-1809" fmla="*/ 1219200 w 2838450"/>
                <a:gd name="connsiteY4-1810" fmla="*/ 323850 h 3009900"/>
                <a:gd name="connsiteX5-1811" fmla="*/ 1181100 w 2838450"/>
                <a:gd name="connsiteY5-1812" fmla="*/ 533400 h 3009900"/>
                <a:gd name="connsiteX6-1813" fmla="*/ 1314450 w 2838450"/>
                <a:gd name="connsiteY6-1814" fmla="*/ 571500 h 3009900"/>
                <a:gd name="connsiteX7-1815" fmla="*/ 1924050 w 2838450"/>
                <a:gd name="connsiteY7-1816" fmla="*/ 533400 h 3009900"/>
                <a:gd name="connsiteX8-1817" fmla="*/ 2019300 w 2838450"/>
                <a:gd name="connsiteY8-1818" fmla="*/ 692150 h 3009900"/>
                <a:gd name="connsiteX9-1819" fmla="*/ 1962150 w 2838450"/>
                <a:gd name="connsiteY9-1820" fmla="*/ 723900 h 3009900"/>
                <a:gd name="connsiteX10-1821" fmla="*/ 552450 w 2838450"/>
                <a:gd name="connsiteY10-1822" fmla="*/ 914400 h 3009900"/>
                <a:gd name="connsiteX11-1823" fmla="*/ 590550 w 2838450"/>
                <a:gd name="connsiteY11-1824" fmla="*/ 1314450 h 3009900"/>
                <a:gd name="connsiteX12-1825" fmla="*/ 2343150 w 2838450"/>
                <a:gd name="connsiteY12-1826" fmla="*/ 1104900 h 3009900"/>
                <a:gd name="connsiteX13-1827" fmla="*/ 2362200 w 2838450"/>
                <a:gd name="connsiteY13-1828" fmla="*/ 1352550 h 3009900"/>
                <a:gd name="connsiteX14-1829" fmla="*/ 2343150 w 2838450"/>
                <a:gd name="connsiteY14-1830" fmla="*/ 1416050 h 3009900"/>
                <a:gd name="connsiteX15-1831" fmla="*/ 1276350 w 2838450"/>
                <a:gd name="connsiteY15-1832" fmla="*/ 1466850 h 3009900"/>
                <a:gd name="connsiteX16-1833" fmla="*/ 381000 w 2838450"/>
                <a:gd name="connsiteY16-1834" fmla="*/ 1524000 h 3009900"/>
                <a:gd name="connsiteX17-1835" fmla="*/ 590550 w 2838450"/>
                <a:gd name="connsiteY17-1836" fmla="*/ 1885950 h 3009900"/>
                <a:gd name="connsiteX18-1837" fmla="*/ 1562100 w 2838450"/>
                <a:gd name="connsiteY18-1838" fmla="*/ 1752600 h 3009900"/>
                <a:gd name="connsiteX19-1839" fmla="*/ 1600200 w 2838450"/>
                <a:gd name="connsiteY19-1840" fmla="*/ 2000250 h 3009900"/>
                <a:gd name="connsiteX20-1841" fmla="*/ 1346200 w 2838450"/>
                <a:gd name="connsiteY20-1842" fmla="*/ 2082800 h 3009900"/>
                <a:gd name="connsiteX21-1843" fmla="*/ 800100 w 2838450"/>
                <a:gd name="connsiteY21-1844" fmla="*/ 2171700 h 3009900"/>
                <a:gd name="connsiteX22-1845" fmla="*/ 1162050 w 2838450"/>
                <a:gd name="connsiteY22-1846" fmla="*/ 2343150 h 3009900"/>
                <a:gd name="connsiteX23-1847" fmla="*/ 2400300 w 2838450"/>
                <a:gd name="connsiteY23-1848" fmla="*/ 2152650 h 3009900"/>
                <a:gd name="connsiteX24-1849" fmla="*/ 2838450 w 2838450"/>
                <a:gd name="connsiteY24-1850" fmla="*/ 2114550 h 3009900"/>
                <a:gd name="connsiteX25-1851" fmla="*/ 2781300 w 2838450"/>
                <a:gd name="connsiteY25-1852" fmla="*/ 2362200 h 3009900"/>
                <a:gd name="connsiteX26-1853" fmla="*/ 2647950 w 2838450"/>
                <a:gd name="connsiteY26-1854" fmla="*/ 2400300 h 3009900"/>
                <a:gd name="connsiteX27-1855" fmla="*/ 1257300 w 2838450"/>
                <a:gd name="connsiteY27-1856" fmla="*/ 2667000 h 3009900"/>
                <a:gd name="connsiteX28-1857" fmla="*/ 1504950 w 2838450"/>
                <a:gd name="connsiteY28-1858" fmla="*/ 2819400 h 3009900"/>
                <a:gd name="connsiteX29-1859" fmla="*/ 2647950 w 2838450"/>
                <a:gd name="connsiteY29-1860" fmla="*/ 2647950 h 3009900"/>
                <a:gd name="connsiteX30-1861" fmla="*/ 2647950 w 2838450"/>
                <a:gd name="connsiteY30-1862" fmla="*/ 2952750 h 3009900"/>
                <a:gd name="connsiteX31-1863" fmla="*/ 0 w 2838450"/>
                <a:gd name="connsiteY31-1864" fmla="*/ 3009900 h 3009900"/>
                <a:gd name="connsiteX32-1865" fmla="*/ 9 w 2838450"/>
                <a:gd name="connsiteY32-1866" fmla="*/ 3009787 h 3009900"/>
                <a:gd name="connsiteX33-1867" fmla="*/ 1419225 w 2838450"/>
                <a:gd name="connsiteY33-1868" fmla="*/ 2979157 h 3009900"/>
                <a:gd name="connsiteX34-1869" fmla="*/ 1403526 w 2838450"/>
                <a:gd name="connsiteY34-1870" fmla="*/ 2973410 h 3009900"/>
                <a:gd name="connsiteX35-1871" fmla="*/ 388311 w 2838450"/>
                <a:gd name="connsiteY35-1872" fmla="*/ 1600152 h 3009900"/>
                <a:gd name="connsiteX36-1873" fmla="*/ 385297 w 2838450"/>
                <a:gd name="connsiteY36-1874" fmla="*/ 1540457 h 3009900"/>
                <a:gd name="connsiteX37-1875" fmla="*/ 375769 w 2838450"/>
                <a:gd name="connsiteY37-1876" fmla="*/ 1524000 h 3009900"/>
                <a:gd name="connsiteX38-1877" fmla="*/ 384438 w 2838450"/>
                <a:gd name="connsiteY38-1878" fmla="*/ 1523447 h 3009900"/>
                <a:gd name="connsiteX39-1879" fmla="*/ 379656 w 2838450"/>
                <a:gd name="connsiteY39-1880" fmla="*/ 1428750 h 3009900"/>
                <a:gd name="connsiteX40-1881" fmla="*/ 1118765 w 2838450"/>
                <a:gd name="connsiteY40-1882" fmla="*/ 38653 h 3009900"/>
                <a:gd name="connsiteX41-1883" fmla="*/ 1160496 w 2838450"/>
                <a:gd name="connsiteY41-1884" fmla="*/ 13301 h 3009900"/>
                <a:gd name="connsiteX42-1885" fmla="*/ 2038350 w 2838450"/>
                <a:gd name="connsiteY42-1886" fmla="*/ 0 h 3009900"/>
                <a:gd name="connsiteX0-1887" fmla="*/ 2038350 w 2838450"/>
                <a:gd name="connsiteY0-1888" fmla="*/ 0 h 3009900"/>
                <a:gd name="connsiteX1-1889" fmla="*/ 2095500 w 2838450"/>
                <a:gd name="connsiteY1-1890" fmla="*/ 171450 h 3009900"/>
                <a:gd name="connsiteX2-1891" fmla="*/ 2076450 w 2838450"/>
                <a:gd name="connsiteY2-1892" fmla="*/ 228600 h 3009900"/>
                <a:gd name="connsiteX3-1893" fmla="*/ 1507945 w 2838450"/>
                <a:gd name="connsiteY3-1894" fmla="*/ 250179 h 3009900"/>
                <a:gd name="connsiteX4-1895" fmla="*/ 1219200 w 2838450"/>
                <a:gd name="connsiteY4-1896" fmla="*/ 323850 h 3009900"/>
                <a:gd name="connsiteX5-1897" fmla="*/ 1181100 w 2838450"/>
                <a:gd name="connsiteY5-1898" fmla="*/ 533400 h 3009900"/>
                <a:gd name="connsiteX6-1899" fmla="*/ 1314450 w 2838450"/>
                <a:gd name="connsiteY6-1900" fmla="*/ 571500 h 3009900"/>
                <a:gd name="connsiteX7-1901" fmla="*/ 1924050 w 2838450"/>
                <a:gd name="connsiteY7-1902" fmla="*/ 533400 h 3009900"/>
                <a:gd name="connsiteX8-1903" fmla="*/ 2019300 w 2838450"/>
                <a:gd name="connsiteY8-1904" fmla="*/ 692150 h 3009900"/>
                <a:gd name="connsiteX9-1905" fmla="*/ 1962150 w 2838450"/>
                <a:gd name="connsiteY9-1906" fmla="*/ 723900 h 3009900"/>
                <a:gd name="connsiteX10-1907" fmla="*/ 552450 w 2838450"/>
                <a:gd name="connsiteY10-1908" fmla="*/ 914400 h 3009900"/>
                <a:gd name="connsiteX11-1909" fmla="*/ 590550 w 2838450"/>
                <a:gd name="connsiteY11-1910" fmla="*/ 1314450 h 3009900"/>
                <a:gd name="connsiteX12-1911" fmla="*/ 2343150 w 2838450"/>
                <a:gd name="connsiteY12-1912" fmla="*/ 1104900 h 3009900"/>
                <a:gd name="connsiteX13-1913" fmla="*/ 2362200 w 2838450"/>
                <a:gd name="connsiteY13-1914" fmla="*/ 1352550 h 3009900"/>
                <a:gd name="connsiteX14-1915" fmla="*/ 2343150 w 2838450"/>
                <a:gd name="connsiteY14-1916" fmla="*/ 1416050 h 3009900"/>
                <a:gd name="connsiteX15-1917" fmla="*/ 1276350 w 2838450"/>
                <a:gd name="connsiteY15-1918" fmla="*/ 1466850 h 3009900"/>
                <a:gd name="connsiteX16-1919" fmla="*/ 381000 w 2838450"/>
                <a:gd name="connsiteY16-1920" fmla="*/ 1524000 h 3009900"/>
                <a:gd name="connsiteX17-1921" fmla="*/ 590550 w 2838450"/>
                <a:gd name="connsiteY17-1922" fmla="*/ 1885950 h 3009900"/>
                <a:gd name="connsiteX18-1923" fmla="*/ 1562100 w 2838450"/>
                <a:gd name="connsiteY18-1924" fmla="*/ 1752600 h 3009900"/>
                <a:gd name="connsiteX19-1925" fmla="*/ 1600200 w 2838450"/>
                <a:gd name="connsiteY19-1926" fmla="*/ 2000250 h 3009900"/>
                <a:gd name="connsiteX20-1927" fmla="*/ 1346200 w 2838450"/>
                <a:gd name="connsiteY20-1928" fmla="*/ 2082800 h 3009900"/>
                <a:gd name="connsiteX21-1929" fmla="*/ 800100 w 2838450"/>
                <a:gd name="connsiteY21-1930" fmla="*/ 2171700 h 3009900"/>
                <a:gd name="connsiteX22-1931" fmla="*/ 1162050 w 2838450"/>
                <a:gd name="connsiteY22-1932" fmla="*/ 2343150 h 3009900"/>
                <a:gd name="connsiteX23-1933" fmla="*/ 2400300 w 2838450"/>
                <a:gd name="connsiteY23-1934" fmla="*/ 2152650 h 3009900"/>
                <a:gd name="connsiteX24-1935" fmla="*/ 2838450 w 2838450"/>
                <a:gd name="connsiteY24-1936" fmla="*/ 2114550 h 3009900"/>
                <a:gd name="connsiteX25-1937" fmla="*/ 2781300 w 2838450"/>
                <a:gd name="connsiteY25-1938" fmla="*/ 2362200 h 3009900"/>
                <a:gd name="connsiteX26-1939" fmla="*/ 2647950 w 2838450"/>
                <a:gd name="connsiteY26-1940" fmla="*/ 2400300 h 3009900"/>
                <a:gd name="connsiteX27-1941" fmla="*/ 1257300 w 2838450"/>
                <a:gd name="connsiteY27-1942" fmla="*/ 2667000 h 3009900"/>
                <a:gd name="connsiteX28-1943" fmla="*/ 1504950 w 2838450"/>
                <a:gd name="connsiteY28-1944" fmla="*/ 2819400 h 3009900"/>
                <a:gd name="connsiteX29-1945" fmla="*/ 2647950 w 2838450"/>
                <a:gd name="connsiteY29-1946" fmla="*/ 2647950 h 3009900"/>
                <a:gd name="connsiteX30-1947" fmla="*/ 2647950 w 2838450"/>
                <a:gd name="connsiteY30-1948" fmla="*/ 2952750 h 3009900"/>
                <a:gd name="connsiteX31-1949" fmla="*/ 0 w 2838450"/>
                <a:gd name="connsiteY31-1950" fmla="*/ 3009900 h 3009900"/>
                <a:gd name="connsiteX32-1951" fmla="*/ 9 w 2838450"/>
                <a:gd name="connsiteY32-1952" fmla="*/ 3009787 h 3009900"/>
                <a:gd name="connsiteX33-1953" fmla="*/ 1419225 w 2838450"/>
                <a:gd name="connsiteY33-1954" fmla="*/ 2979157 h 3009900"/>
                <a:gd name="connsiteX34-1955" fmla="*/ 1403526 w 2838450"/>
                <a:gd name="connsiteY34-1956" fmla="*/ 2973410 h 3009900"/>
                <a:gd name="connsiteX35-1957" fmla="*/ 388311 w 2838450"/>
                <a:gd name="connsiteY35-1958" fmla="*/ 1600152 h 3009900"/>
                <a:gd name="connsiteX36-1959" fmla="*/ 385297 w 2838450"/>
                <a:gd name="connsiteY36-1960" fmla="*/ 1540457 h 3009900"/>
                <a:gd name="connsiteX37-1961" fmla="*/ 375769 w 2838450"/>
                <a:gd name="connsiteY37-1962" fmla="*/ 1524000 h 3009900"/>
                <a:gd name="connsiteX38-1963" fmla="*/ 384438 w 2838450"/>
                <a:gd name="connsiteY38-1964" fmla="*/ 1523447 h 3009900"/>
                <a:gd name="connsiteX39-1965" fmla="*/ 379656 w 2838450"/>
                <a:gd name="connsiteY39-1966" fmla="*/ 1428750 h 3009900"/>
                <a:gd name="connsiteX40-1967" fmla="*/ 1118765 w 2838450"/>
                <a:gd name="connsiteY40-1968" fmla="*/ 38653 h 3009900"/>
                <a:gd name="connsiteX41-1969" fmla="*/ 1160496 w 2838450"/>
                <a:gd name="connsiteY41-1970" fmla="*/ 13301 h 3009900"/>
                <a:gd name="connsiteX42-1971" fmla="*/ 2038350 w 2838450"/>
                <a:gd name="connsiteY42-1972" fmla="*/ 0 h 3009900"/>
                <a:gd name="connsiteX0-1973" fmla="*/ 2038350 w 2838450"/>
                <a:gd name="connsiteY0-1974" fmla="*/ 0 h 3009900"/>
                <a:gd name="connsiteX1-1975" fmla="*/ 2095500 w 2838450"/>
                <a:gd name="connsiteY1-1976" fmla="*/ 171450 h 3009900"/>
                <a:gd name="connsiteX2-1977" fmla="*/ 2076450 w 2838450"/>
                <a:gd name="connsiteY2-1978" fmla="*/ 228600 h 3009900"/>
                <a:gd name="connsiteX3-1979" fmla="*/ 1507945 w 2838450"/>
                <a:gd name="connsiteY3-1980" fmla="*/ 250179 h 3009900"/>
                <a:gd name="connsiteX4-1981" fmla="*/ 1219200 w 2838450"/>
                <a:gd name="connsiteY4-1982" fmla="*/ 323850 h 3009900"/>
                <a:gd name="connsiteX5-1983" fmla="*/ 1181100 w 2838450"/>
                <a:gd name="connsiteY5-1984" fmla="*/ 533400 h 3009900"/>
                <a:gd name="connsiteX6-1985" fmla="*/ 1314450 w 2838450"/>
                <a:gd name="connsiteY6-1986" fmla="*/ 571500 h 3009900"/>
                <a:gd name="connsiteX7-1987" fmla="*/ 1924050 w 2838450"/>
                <a:gd name="connsiteY7-1988" fmla="*/ 533400 h 3009900"/>
                <a:gd name="connsiteX8-1989" fmla="*/ 2019300 w 2838450"/>
                <a:gd name="connsiteY8-1990" fmla="*/ 692150 h 3009900"/>
                <a:gd name="connsiteX9-1991" fmla="*/ 1962150 w 2838450"/>
                <a:gd name="connsiteY9-1992" fmla="*/ 723900 h 3009900"/>
                <a:gd name="connsiteX10-1993" fmla="*/ 552450 w 2838450"/>
                <a:gd name="connsiteY10-1994" fmla="*/ 914400 h 3009900"/>
                <a:gd name="connsiteX11-1995" fmla="*/ 590550 w 2838450"/>
                <a:gd name="connsiteY11-1996" fmla="*/ 1314450 h 3009900"/>
                <a:gd name="connsiteX12-1997" fmla="*/ 2343150 w 2838450"/>
                <a:gd name="connsiteY12-1998" fmla="*/ 1104900 h 3009900"/>
                <a:gd name="connsiteX13-1999" fmla="*/ 2362200 w 2838450"/>
                <a:gd name="connsiteY13-2000" fmla="*/ 1352550 h 3009900"/>
                <a:gd name="connsiteX14-2001" fmla="*/ 2343150 w 2838450"/>
                <a:gd name="connsiteY14-2002" fmla="*/ 1416050 h 3009900"/>
                <a:gd name="connsiteX15-2003" fmla="*/ 1276350 w 2838450"/>
                <a:gd name="connsiteY15-2004" fmla="*/ 1466850 h 3009900"/>
                <a:gd name="connsiteX16-2005" fmla="*/ 381000 w 2838450"/>
                <a:gd name="connsiteY16-2006" fmla="*/ 1524000 h 3009900"/>
                <a:gd name="connsiteX17-2007" fmla="*/ 590550 w 2838450"/>
                <a:gd name="connsiteY17-2008" fmla="*/ 1885950 h 3009900"/>
                <a:gd name="connsiteX18-2009" fmla="*/ 1562100 w 2838450"/>
                <a:gd name="connsiteY18-2010" fmla="*/ 1752600 h 3009900"/>
                <a:gd name="connsiteX19-2011" fmla="*/ 1600200 w 2838450"/>
                <a:gd name="connsiteY19-2012" fmla="*/ 2000250 h 3009900"/>
                <a:gd name="connsiteX20-2013" fmla="*/ 1346200 w 2838450"/>
                <a:gd name="connsiteY20-2014" fmla="*/ 2082800 h 3009900"/>
                <a:gd name="connsiteX21-2015" fmla="*/ 800100 w 2838450"/>
                <a:gd name="connsiteY21-2016" fmla="*/ 2171700 h 3009900"/>
                <a:gd name="connsiteX22-2017" fmla="*/ 1162050 w 2838450"/>
                <a:gd name="connsiteY22-2018" fmla="*/ 2387600 h 3009900"/>
                <a:gd name="connsiteX23-2019" fmla="*/ 2400300 w 2838450"/>
                <a:gd name="connsiteY23-2020" fmla="*/ 2152650 h 3009900"/>
                <a:gd name="connsiteX24-2021" fmla="*/ 2838450 w 2838450"/>
                <a:gd name="connsiteY24-2022" fmla="*/ 2114550 h 3009900"/>
                <a:gd name="connsiteX25-2023" fmla="*/ 2781300 w 2838450"/>
                <a:gd name="connsiteY25-2024" fmla="*/ 2362200 h 3009900"/>
                <a:gd name="connsiteX26-2025" fmla="*/ 2647950 w 2838450"/>
                <a:gd name="connsiteY26-2026" fmla="*/ 2400300 h 3009900"/>
                <a:gd name="connsiteX27-2027" fmla="*/ 1257300 w 2838450"/>
                <a:gd name="connsiteY27-2028" fmla="*/ 2667000 h 3009900"/>
                <a:gd name="connsiteX28-2029" fmla="*/ 1504950 w 2838450"/>
                <a:gd name="connsiteY28-2030" fmla="*/ 2819400 h 3009900"/>
                <a:gd name="connsiteX29-2031" fmla="*/ 2647950 w 2838450"/>
                <a:gd name="connsiteY29-2032" fmla="*/ 2647950 h 3009900"/>
                <a:gd name="connsiteX30-2033" fmla="*/ 2647950 w 2838450"/>
                <a:gd name="connsiteY30-2034" fmla="*/ 2952750 h 3009900"/>
                <a:gd name="connsiteX31-2035" fmla="*/ 0 w 2838450"/>
                <a:gd name="connsiteY31-2036" fmla="*/ 3009900 h 3009900"/>
                <a:gd name="connsiteX32-2037" fmla="*/ 9 w 2838450"/>
                <a:gd name="connsiteY32-2038" fmla="*/ 3009787 h 3009900"/>
                <a:gd name="connsiteX33-2039" fmla="*/ 1419225 w 2838450"/>
                <a:gd name="connsiteY33-2040" fmla="*/ 2979157 h 3009900"/>
                <a:gd name="connsiteX34-2041" fmla="*/ 1403526 w 2838450"/>
                <a:gd name="connsiteY34-2042" fmla="*/ 2973410 h 3009900"/>
                <a:gd name="connsiteX35-2043" fmla="*/ 388311 w 2838450"/>
                <a:gd name="connsiteY35-2044" fmla="*/ 1600152 h 3009900"/>
                <a:gd name="connsiteX36-2045" fmla="*/ 385297 w 2838450"/>
                <a:gd name="connsiteY36-2046" fmla="*/ 1540457 h 3009900"/>
                <a:gd name="connsiteX37-2047" fmla="*/ 375769 w 2838450"/>
                <a:gd name="connsiteY37-2048" fmla="*/ 1524000 h 3009900"/>
                <a:gd name="connsiteX38-2049" fmla="*/ 384438 w 2838450"/>
                <a:gd name="connsiteY38-2050" fmla="*/ 1523447 h 3009900"/>
                <a:gd name="connsiteX39-2051" fmla="*/ 379656 w 2838450"/>
                <a:gd name="connsiteY39-2052" fmla="*/ 1428750 h 3009900"/>
                <a:gd name="connsiteX40-2053" fmla="*/ 1118765 w 2838450"/>
                <a:gd name="connsiteY40-2054" fmla="*/ 38653 h 3009900"/>
                <a:gd name="connsiteX41-2055" fmla="*/ 1160496 w 2838450"/>
                <a:gd name="connsiteY41-2056" fmla="*/ 13301 h 3009900"/>
                <a:gd name="connsiteX42-2057" fmla="*/ 2038350 w 2838450"/>
                <a:gd name="connsiteY42-2058" fmla="*/ 0 h 3009900"/>
                <a:gd name="connsiteX0-2059" fmla="*/ 2038350 w 2838450"/>
                <a:gd name="connsiteY0-2060" fmla="*/ 0 h 3009900"/>
                <a:gd name="connsiteX1-2061" fmla="*/ 2095500 w 2838450"/>
                <a:gd name="connsiteY1-2062" fmla="*/ 171450 h 3009900"/>
                <a:gd name="connsiteX2-2063" fmla="*/ 2076450 w 2838450"/>
                <a:gd name="connsiteY2-2064" fmla="*/ 228600 h 3009900"/>
                <a:gd name="connsiteX3-2065" fmla="*/ 1507945 w 2838450"/>
                <a:gd name="connsiteY3-2066" fmla="*/ 250179 h 3009900"/>
                <a:gd name="connsiteX4-2067" fmla="*/ 1219200 w 2838450"/>
                <a:gd name="connsiteY4-2068" fmla="*/ 323850 h 3009900"/>
                <a:gd name="connsiteX5-2069" fmla="*/ 1181100 w 2838450"/>
                <a:gd name="connsiteY5-2070" fmla="*/ 533400 h 3009900"/>
                <a:gd name="connsiteX6-2071" fmla="*/ 1314450 w 2838450"/>
                <a:gd name="connsiteY6-2072" fmla="*/ 571500 h 3009900"/>
                <a:gd name="connsiteX7-2073" fmla="*/ 1924050 w 2838450"/>
                <a:gd name="connsiteY7-2074" fmla="*/ 533400 h 3009900"/>
                <a:gd name="connsiteX8-2075" fmla="*/ 2019300 w 2838450"/>
                <a:gd name="connsiteY8-2076" fmla="*/ 692150 h 3009900"/>
                <a:gd name="connsiteX9-2077" fmla="*/ 1962150 w 2838450"/>
                <a:gd name="connsiteY9-2078" fmla="*/ 723900 h 3009900"/>
                <a:gd name="connsiteX10-2079" fmla="*/ 552450 w 2838450"/>
                <a:gd name="connsiteY10-2080" fmla="*/ 914400 h 3009900"/>
                <a:gd name="connsiteX11-2081" fmla="*/ 590550 w 2838450"/>
                <a:gd name="connsiteY11-2082" fmla="*/ 1314450 h 3009900"/>
                <a:gd name="connsiteX12-2083" fmla="*/ 2343150 w 2838450"/>
                <a:gd name="connsiteY12-2084" fmla="*/ 1104900 h 3009900"/>
                <a:gd name="connsiteX13-2085" fmla="*/ 2362200 w 2838450"/>
                <a:gd name="connsiteY13-2086" fmla="*/ 1352550 h 3009900"/>
                <a:gd name="connsiteX14-2087" fmla="*/ 2343150 w 2838450"/>
                <a:gd name="connsiteY14-2088" fmla="*/ 1416050 h 3009900"/>
                <a:gd name="connsiteX15-2089" fmla="*/ 1276350 w 2838450"/>
                <a:gd name="connsiteY15-2090" fmla="*/ 1466850 h 3009900"/>
                <a:gd name="connsiteX16-2091" fmla="*/ 381000 w 2838450"/>
                <a:gd name="connsiteY16-2092" fmla="*/ 1524000 h 3009900"/>
                <a:gd name="connsiteX17-2093" fmla="*/ 590550 w 2838450"/>
                <a:gd name="connsiteY17-2094" fmla="*/ 1885950 h 3009900"/>
                <a:gd name="connsiteX18-2095" fmla="*/ 1562100 w 2838450"/>
                <a:gd name="connsiteY18-2096" fmla="*/ 1752600 h 3009900"/>
                <a:gd name="connsiteX19-2097" fmla="*/ 1600200 w 2838450"/>
                <a:gd name="connsiteY19-2098" fmla="*/ 2000250 h 3009900"/>
                <a:gd name="connsiteX20-2099" fmla="*/ 1346200 w 2838450"/>
                <a:gd name="connsiteY20-2100" fmla="*/ 2082800 h 3009900"/>
                <a:gd name="connsiteX21-2101" fmla="*/ 800100 w 2838450"/>
                <a:gd name="connsiteY21-2102" fmla="*/ 2171700 h 3009900"/>
                <a:gd name="connsiteX22-2103" fmla="*/ 1162050 w 2838450"/>
                <a:gd name="connsiteY22-2104" fmla="*/ 2387600 h 3009900"/>
                <a:gd name="connsiteX23-2105" fmla="*/ 2400300 w 2838450"/>
                <a:gd name="connsiteY23-2106" fmla="*/ 2152650 h 3009900"/>
                <a:gd name="connsiteX24-2107" fmla="*/ 2838450 w 2838450"/>
                <a:gd name="connsiteY24-2108" fmla="*/ 2114550 h 3009900"/>
                <a:gd name="connsiteX25-2109" fmla="*/ 2781300 w 2838450"/>
                <a:gd name="connsiteY25-2110" fmla="*/ 2362200 h 3009900"/>
                <a:gd name="connsiteX26-2111" fmla="*/ 2647950 w 2838450"/>
                <a:gd name="connsiteY26-2112" fmla="*/ 2400300 h 3009900"/>
                <a:gd name="connsiteX27-2113" fmla="*/ 1257300 w 2838450"/>
                <a:gd name="connsiteY27-2114" fmla="*/ 2667000 h 3009900"/>
                <a:gd name="connsiteX28-2115" fmla="*/ 1504950 w 2838450"/>
                <a:gd name="connsiteY28-2116" fmla="*/ 2819400 h 3009900"/>
                <a:gd name="connsiteX29-2117" fmla="*/ 2647950 w 2838450"/>
                <a:gd name="connsiteY29-2118" fmla="*/ 2647950 h 3009900"/>
                <a:gd name="connsiteX30-2119" fmla="*/ 2647950 w 2838450"/>
                <a:gd name="connsiteY30-2120" fmla="*/ 2952750 h 3009900"/>
                <a:gd name="connsiteX31-2121" fmla="*/ 0 w 2838450"/>
                <a:gd name="connsiteY31-2122" fmla="*/ 3009900 h 3009900"/>
                <a:gd name="connsiteX32-2123" fmla="*/ 9 w 2838450"/>
                <a:gd name="connsiteY32-2124" fmla="*/ 3009787 h 3009900"/>
                <a:gd name="connsiteX33-2125" fmla="*/ 1419225 w 2838450"/>
                <a:gd name="connsiteY33-2126" fmla="*/ 2979157 h 3009900"/>
                <a:gd name="connsiteX34-2127" fmla="*/ 1403526 w 2838450"/>
                <a:gd name="connsiteY34-2128" fmla="*/ 2973410 h 3009900"/>
                <a:gd name="connsiteX35-2129" fmla="*/ 388311 w 2838450"/>
                <a:gd name="connsiteY35-2130" fmla="*/ 1600152 h 3009900"/>
                <a:gd name="connsiteX36-2131" fmla="*/ 385297 w 2838450"/>
                <a:gd name="connsiteY36-2132" fmla="*/ 1540457 h 3009900"/>
                <a:gd name="connsiteX37-2133" fmla="*/ 375769 w 2838450"/>
                <a:gd name="connsiteY37-2134" fmla="*/ 1524000 h 3009900"/>
                <a:gd name="connsiteX38-2135" fmla="*/ 384438 w 2838450"/>
                <a:gd name="connsiteY38-2136" fmla="*/ 1523447 h 3009900"/>
                <a:gd name="connsiteX39-2137" fmla="*/ 379656 w 2838450"/>
                <a:gd name="connsiteY39-2138" fmla="*/ 1428750 h 3009900"/>
                <a:gd name="connsiteX40-2139" fmla="*/ 1118765 w 2838450"/>
                <a:gd name="connsiteY40-2140" fmla="*/ 38653 h 3009900"/>
                <a:gd name="connsiteX41-2141" fmla="*/ 1160496 w 2838450"/>
                <a:gd name="connsiteY41-2142" fmla="*/ 13301 h 3009900"/>
                <a:gd name="connsiteX42-2143" fmla="*/ 2038350 w 2838450"/>
                <a:gd name="connsiteY42-2144" fmla="*/ 0 h 3009900"/>
                <a:gd name="connsiteX0-2145" fmla="*/ 2038350 w 2838450"/>
                <a:gd name="connsiteY0-2146" fmla="*/ 0 h 3009900"/>
                <a:gd name="connsiteX1-2147" fmla="*/ 2095500 w 2838450"/>
                <a:gd name="connsiteY1-2148" fmla="*/ 171450 h 3009900"/>
                <a:gd name="connsiteX2-2149" fmla="*/ 2076450 w 2838450"/>
                <a:gd name="connsiteY2-2150" fmla="*/ 228600 h 3009900"/>
                <a:gd name="connsiteX3-2151" fmla="*/ 1507945 w 2838450"/>
                <a:gd name="connsiteY3-2152" fmla="*/ 250179 h 3009900"/>
                <a:gd name="connsiteX4-2153" fmla="*/ 1219200 w 2838450"/>
                <a:gd name="connsiteY4-2154" fmla="*/ 323850 h 3009900"/>
                <a:gd name="connsiteX5-2155" fmla="*/ 1181100 w 2838450"/>
                <a:gd name="connsiteY5-2156" fmla="*/ 533400 h 3009900"/>
                <a:gd name="connsiteX6-2157" fmla="*/ 1314450 w 2838450"/>
                <a:gd name="connsiteY6-2158" fmla="*/ 571500 h 3009900"/>
                <a:gd name="connsiteX7-2159" fmla="*/ 1924050 w 2838450"/>
                <a:gd name="connsiteY7-2160" fmla="*/ 533400 h 3009900"/>
                <a:gd name="connsiteX8-2161" fmla="*/ 2019300 w 2838450"/>
                <a:gd name="connsiteY8-2162" fmla="*/ 692150 h 3009900"/>
                <a:gd name="connsiteX9-2163" fmla="*/ 1962150 w 2838450"/>
                <a:gd name="connsiteY9-2164" fmla="*/ 723900 h 3009900"/>
                <a:gd name="connsiteX10-2165" fmla="*/ 552450 w 2838450"/>
                <a:gd name="connsiteY10-2166" fmla="*/ 914400 h 3009900"/>
                <a:gd name="connsiteX11-2167" fmla="*/ 590550 w 2838450"/>
                <a:gd name="connsiteY11-2168" fmla="*/ 1314450 h 3009900"/>
                <a:gd name="connsiteX12-2169" fmla="*/ 2343150 w 2838450"/>
                <a:gd name="connsiteY12-2170" fmla="*/ 1104900 h 3009900"/>
                <a:gd name="connsiteX13-2171" fmla="*/ 2362200 w 2838450"/>
                <a:gd name="connsiteY13-2172" fmla="*/ 1352550 h 3009900"/>
                <a:gd name="connsiteX14-2173" fmla="*/ 2343150 w 2838450"/>
                <a:gd name="connsiteY14-2174" fmla="*/ 1416050 h 3009900"/>
                <a:gd name="connsiteX15-2175" fmla="*/ 1276350 w 2838450"/>
                <a:gd name="connsiteY15-2176" fmla="*/ 1466850 h 3009900"/>
                <a:gd name="connsiteX16-2177" fmla="*/ 381000 w 2838450"/>
                <a:gd name="connsiteY16-2178" fmla="*/ 1524000 h 3009900"/>
                <a:gd name="connsiteX17-2179" fmla="*/ 590550 w 2838450"/>
                <a:gd name="connsiteY17-2180" fmla="*/ 1885950 h 3009900"/>
                <a:gd name="connsiteX18-2181" fmla="*/ 1562100 w 2838450"/>
                <a:gd name="connsiteY18-2182" fmla="*/ 1752600 h 3009900"/>
                <a:gd name="connsiteX19-2183" fmla="*/ 1600200 w 2838450"/>
                <a:gd name="connsiteY19-2184" fmla="*/ 2000250 h 3009900"/>
                <a:gd name="connsiteX20-2185" fmla="*/ 1346200 w 2838450"/>
                <a:gd name="connsiteY20-2186" fmla="*/ 2082800 h 3009900"/>
                <a:gd name="connsiteX21-2187" fmla="*/ 800100 w 2838450"/>
                <a:gd name="connsiteY21-2188" fmla="*/ 2171700 h 3009900"/>
                <a:gd name="connsiteX22-2189" fmla="*/ 1162050 w 2838450"/>
                <a:gd name="connsiteY22-2190" fmla="*/ 2387600 h 3009900"/>
                <a:gd name="connsiteX23-2191" fmla="*/ 2400300 w 2838450"/>
                <a:gd name="connsiteY23-2192" fmla="*/ 2152650 h 3009900"/>
                <a:gd name="connsiteX24-2193" fmla="*/ 2838450 w 2838450"/>
                <a:gd name="connsiteY24-2194" fmla="*/ 2114550 h 3009900"/>
                <a:gd name="connsiteX25-2195" fmla="*/ 2781300 w 2838450"/>
                <a:gd name="connsiteY25-2196" fmla="*/ 2362200 h 3009900"/>
                <a:gd name="connsiteX26-2197" fmla="*/ 2647950 w 2838450"/>
                <a:gd name="connsiteY26-2198" fmla="*/ 2400300 h 3009900"/>
                <a:gd name="connsiteX27-2199" fmla="*/ 1257300 w 2838450"/>
                <a:gd name="connsiteY27-2200" fmla="*/ 2667000 h 3009900"/>
                <a:gd name="connsiteX28-2201" fmla="*/ 1504950 w 2838450"/>
                <a:gd name="connsiteY28-2202" fmla="*/ 2819400 h 3009900"/>
                <a:gd name="connsiteX29-2203" fmla="*/ 2647950 w 2838450"/>
                <a:gd name="connsiteY29-2204" fmla="*/ 2647950 h 3009900"/>
                <a:gd name="connsiteX30-2205" fmla="*/ 2647950 w 2838450"/>
                <a:gd name="connsiteY30-2206" fmla="*/ 2952750 h 3009900"/>
                <a:gd name="connsiteX31-2207" fmla="*/ 0 w 2838450"/>
                <a:gd name="connsiteY31-2208" fmla="*/ 3009900 h 3009900"/>
                <a:gd name="connsiteX32-2209" fmla="*/ 9 w 2838450"/>
                <a:gd name="connsiteY32-2210" fmla="*/ 3009787 h 3009900"/>
                <a:gd name="connsiteX33-2211" fmla="*/ 1419225 w 2838450"/>
                <a:gd name="connsiteY33-2212" fmla="*/ 2979157 h 3009900"/>
                <a:gd name="connsiteX34-2213" fmla="*/ 1403526 w 2838450"/>
                <a:gd name="connsiteY34-2214" fmla="*/ 2973410 h 3009900"/>
                <a:gd name="connsiteX35-2215" fmla="*/ 388311 w 2838450"/>
                <a:gd name="connsiteY35-2216" fmla="*/ 1600152 h 3009900"/>
                <a:gd name="connsiteX36-2217" fmla="*/ 385297 w 2838450"/>
                <a:gd name="connsiteY36-2218" fmla="*/ 1540457 h 3009900"/>
                <a:gd name="connsiteX37-2219" fmla="*/ 375769 w 2838450"/>
                <a:gd name="connsiteY37-2220" fmla="*/ 1524000 h 3009900"/>
                <a:gd name="connsiteX38-2221" fmla="*/ 384438 w 2838450"/>
                <a:gd name="connsiteY38-2222" fmla="*/ 1523447 h 3009900"/>
                <a:gd name="connsiteX39-2223" fmla="*/ 379656 w 2838450"/>
                <a:gd name="connsiteY39-2224" fmla="*/ 1428750 h 3009900"/>
                <a:gd name="connsiteX40-2225" fmla="*/ 1118765 w 2838450"/>
                <a:gd name="connsiteY40-2226" fmla="*/ 38653 h 3009900"/>
                <a:gd name="connsiteX41-2227" fmla="*/ 1160496 w 2838450"/>
                <a:gd name="connsiteY41-2228" fmla="*/ 13301 h 3009900"/>
                <a:gd name="connsiteX42-2229" fmla="*/ 2038350 w 2838450"/>
                <a:gd name="connsiteY42-2230" fmla="*/ 0 h 3009900"/>
                <a:gd name="connsiteX0-2231" fmla="*/ 2038350 w 2838450"/>
                <a:gd name="connsiteY0-2232" fmla="*/ 0 h 3009900"/>
                <a:gd name="connsiteX1-2233" fmla="*/ 2095500 w 2838450"/>
                <a:gd name="connsiteY1-2234" fmla="*/ 171450 h 3009900"/>
                <a:gd name="connsiteX2-2235" fmla="*/ 2076450 w 2838450"/>
                <a:gd name="connsiteY2-2236" fmla="*/ 228600 h 3009900"/>
                <a:gd name="connsiteX3-2237" fmla="*/ 1507945 w 2838450"/>
                <a:gd name="connsiteY3-2238" fmla="*/ 250179 h 3009900"/>
                <a:gd name="connsiteX4-2239" fmla="*/ 1219200 w 2838450"/>
                <a:gd name="connsiteY4-2240" fmla="*/ 323850 h 3009900"/>
                <a:gd name="connsiteX5-2241" fmla="*/ 1181100 w 2838450"/>
                <a:gd name="connsiteY5-2242" fmla="*/ 533400 h 3009900"/>
                <a:gd name="connsiteX6-2243" fmla="*/ 1314450 w 2838450"/>
                <a:gd name="connsiteY6-2244" fmla="*/ 571500 h 3009900"/>
                <a:gd name="connsiteX7-2245" fmla="*/ 1924050 w 2838450"/>
                <a:gd name="connsiteY7-2246" fmla="*/ 533400 h 3009900"/>
                <a:gd name="connsiteX8-2247" fmla="*/ 2019300 w 2838450"/>
                <a:gd name="connsiteY8-2248" fmla="*/ 692150 h 3009900"/>
                <a:gd name="connsiteX9-2249" fmla="*/ 1962150 w 2838450"/>
                <a:gd name="connsiteY9-2250" fmla="*/ 723900 h 3009900"/>
                <a:gd name="connsiteX10-2251" fmla="*/ 552450 w 2838450"/>
                <a:gd name="connsiteY10-2252" fmla="*/ 914400 h 3009900"/>
                <a:gd name="connsiteX11-2253" fmla="*/ 590550 w 2838450"/>
                <a:gd name="connsiteY11-2254" fmla="*/ 1314450 h 3009900"/>
                <a:gd name="connsiteX12-2255" fmla="*/ 2343150 w 2838450"/>
                <a:gd name="connsiteY12-2256" fmla="*/ 1104900 h 3009900"/>
                <a:gd name="connsiteX13-2257" fmla="*/ 2362200 w 2838450"/>
                <a:gd name="connsiteY13-2258" fmla="*/ 1352550 h 3009900"/>
                <a:gd name="connsiteX14-2259" fmla="*/ 2343150 w 2838450"/>
                <a:gd name="connsiteY14-2260" fmla="*/ 1416050 h 3009900"/>
                <a:gd name="connsiteX15-2261" fmla="*/ 1276350 w 2838450"/>
                <a:gd name="connsiteY15-2262" fmla="*/ 1466850 h 3009900"/>
                <a:gd name="connsiteX16-2263" fmla="*/ 381000 w 2838450"/>
                <a:gd name="connsiteY16-2264" fmla="*/ 1524000 h 3009900"/>
                <a:gd name="connsiteX17-2265" fmla="*/ 590550 w 2838450"/>
                <a:gd name="connsiteY17-2266" fmla="*/ 1885950 h 3009900"/>
                <a:gd name="connsiteX18-2267" fmla="*/ 1562100 w 2838450"/>
                <a:gd name="connsiteY18-2268" fmla="*/ 1752600 h 3009900"/>
                <a:gd name="connsiteX19-2269" fmla="*/ 1600200 w 2838450"/>
                <a:gd name="connsiteY19-2270" fmla="*/ 2000250 h 3009900"/>
                <a:gd name="connsiteX20-2271" fmla="*/ 1346200 w 2838450"/>
                <a:gd name="connsiteY20-2272" fmla="*/ 2082800 h 3009900"/>
                <a:gd name="connsiteX21-2273" fmla="*/ 800100 w 2838450"/>
                <a:gd name="connsiteY21-2274" fmla="*/ 2171700 h 3009900"/>
                <a:gd name="connsiteX22-2275" fmla="*/ 1162050 w 2838450"/>
                <a:gd name="connsiteY22-2276" fmla="*/ 2387600 h 3009900"/>
                <a:gd name="connsiteX23-2277" fmla="*/ 2400300 w 2838450"/>
                <a:gd name="connsiteY23-2278" fmla="*/ 2152650 h 3009900"/>
                <a:gd name="connsiteX24-2279" fmla="*/ 2838450 w 2838450"/>
                <a:gd name="connsiteY24-2280" fmla="*/ 2114550 h 3009900"/>
                <a:gd name="connsiteX25-2281" fmla="*/ 2781300 w 2838450"/>
                <a:gd name="connsiteY25-2282" fmla="*/ 2362200 h 3009900"/>
                <a:gd name="connsiteX26-2283" fmla="*/ 2647950 w 2838450"/>
                <a:gd name="connsiteY26-2284" fmla="*/ 2400300 h 3009900"/>
                <a:gd name="connsiteX27-2285" fmla="*/ 1257300 w 2838450"/>
                <a:gd name="connsiteY27-2286" fmla="*/ 2667000 h 3009900"/>
                <a:gd name="connsiteX28-2287" fmla="*/ 1504950 w 2838450"/>
                <a:gd name="connsiteY28-2288" fmla="*/ 2819400 h 3009900"/>
                <a:gd name="connsiteX29-2289" fmla="*/ 2647950 w 2838450"/>
                <a:gd name="connsiteY29-2290" fmla="*/ 2647950 h 3009900"/>
                <a:gd name="connsiteX30-2291" fmla="*/ 2647950 w 2838450"/>
                <a:gd name="connsiteY30-2292" fmla="*/ 2952750 h 3009900"/>
                <a:gd name="connsiteX31-2293" fmla="*/ 0 w 2838450"/>
                <a:gd name="connsiteY31-2294" fmla="*/ 3009900 h 3009900"/>
                <a:gd name="connsiteX32-2295" fmla="*/ 9 w 2838450"/>
                <a:gd name="connsiteY32-2296" fmla="*/ 3009787 h 3009900"/>
                <a:gd name="connsiteX33-2297" fmla="*/ 1419225 w 2838450"/>
                <a:gd name="connsiteY33-2298" fmla="*/ 2979157 h 3009900"/>
                <a:gd name="connsiteX34-2299" fmla="*/ 1403526 w 2838450"/>
                <a:gd name="connsiteY34-2300" fmla="*/ 2973410 h 3009900"/>
                <a:gd name="connsiteX35-2301" fmla="*/ 388311 w 2838450"/>
                <a:gd name="connsiteY35-2302" fmla="*/ 1600152 h 3009900"/>
                <a:gd name="connsiteX36-2303" fmla="*/ 385297 w 2838450"/>
                <a:gd name="connsiteY36-2304" fmla="*/ 1540457 h 3009900"/>
                <a:gd name="connsiteX37-2305" fmla="*/ 375769 w 2838450"/>
                <a:gd name="connsiteY37-2306" fmla="*/ 1524000 h 3009900"/>
                <a:gd name="connsiteX38-2307" fmla="*/ 384438 w 2838450"/>
                <a:gd name="connsiteY38-2308" fmla="*/ 1523447 h 3009900"/>
                <a:gd name="connsiteX39-2309" fmla="*/ 379656 w 2838450"/>
                <a:gd name="connsiteY39-2310" fmla="*/ 1428750 h 3009900"/>
                <a:gd name="connsiteX40-2311" fmla="*/ 1118765 w 2838450"/>
                <a:gd name="connsiteY40-2312" fmla="*/ 38653 h 3009900"/>
                <a:gd name="connsiteX41-2313" fmla="*/ 1160496 w 2838450"/>
                <a:gd name="connsiteY41-2314" fmla="*/ 13301 h 3009900"/>
                <a:gd name="connsiteX42-2315" fmla="*/ 2038350 w 2838450"/>
                <a:gd name="connsiteY42-2316" fmla="*/ 0 h 3009900"/>
                <a:gd name="connsiteX0-2317" fmla="*/ 2038350 w 2848971"/>
                <a:gd name="connsiteY0-2318" fmla="*/ 0 h 3009900"/>
                <a:gd name="connsiteX1-2319" fmla="*/ 2095500 w 2848971"/>
                <a:gd name="connsiteY1-2320" fmla="*/ 171450 h 3009900"/>
                <a:gd name="connsiteX2-2321" fmla="*/ 2076450 w 2848971"/>
                <a:gd name="connsiteY2-2322" fmla="*/ 228600 h 3009900"/>
                <a:gd name="connsiteX3-2323" fmla="*/ 1507945 w 2848971"/>
                <a:gd name="connsiteY3-2324" fmla="*/ 250179 h 3009900"/>
                <a:gd name="connsiteX4-2325" fmla="*/ 1219200 w 2848971"/>
                <a:gd name="connsiteY4-2326" fmla="*/ 323850 h 3009900"/>
                <a:gd name="connsiteX5-2327" fmla="*/ 1181100 w 2848971"/>
                <a:gd name="connsiteY5-2328" fmla="*/ 533400 h 3009900"/>
                <a:gd name="connsiteX6-2329" fmla="*/ 1314450 w 2848971"/>
                <a:gd name="connsiteY6-2330" fmla="*/ 571500 h 3009900"/>
                <a:gd name="connsiteX7-2331" fmla="*/ 1924050 w 2848971"/>
                <a:gd name="connsiteY7-2332" fmla="*/ 533400 h 3009900"/>
                <a:gd name="connsiteX8-2333" fmla="*/ 2019300 w 2848971"/>
                <a:gd name="connsiteY8-2334" fmla="*/ 692150 h 3009900"/>
                <a:gd name="connsiteX9-2335" fmla="*/ 1962150 w 2848971"/>
                <a:gd name="connsiteY9-2336" fmla="*/ 723900 h 3009900"/>
                <a:gd name="connsiteX10-2337" fmla="*/ 552450 w 2848971"/>
                <a:gd name="connsiteY10-2338" fmla="*/ 914400 h 3009900"/>
                <a:gd name="connsiteX11-2339" fmla="*/ 590550 w 2848971"/>
                <a:gd name="connsiteY11-2340" fmla="*/ 1314450 h 3009900"/>
                <a:gd name="connsiteX12-2341" fmla="*/ 2343150 w 2848971"/>
                <a:gd name="connsiteY12-2342" fmla="*/ 1104900 h 3009900"/>
                <a:gd name="connsiteX13-2343" fmla="*/ 2362200 w 2848971"/>
                <a:gd name="connsiteY13-2344" fmla="*/ 1352550 h 3009900"/>
                <a:gd name="connsiteX14-2345" fmla="*/ 2343150 w 2848971"/>
                <a:gd name="connsiteY14-2346" fmla="*/ 1416050 h 3009900"/>
                <a:gd name="connsiteX15-2347" fmla="*/ 1276350 w 2848971"/>
                <a:gd name="connsiteY15-2348" fmla="*/ 1466850 h 3009900"/>
                <a:gd name="connsiteX16-2349" fmla="*/ 381000 w 2848971"/>
                <a:gd name="connsiteY16-2350" fmla="*/ 1524000 h 3009900"/>
                <a:gd name="connsiteX17-2351" fmla="*/ 590550 w 2848971"/>
                <a:gd name="connsiteY17-2352" fmla="*/ 1885950 h 3009900"/>
                <a:gd name="connsiteX18-2353" fmla="*/ 1562100 w 2848971"/>
                <a:gd name="connsiteY18-2354" fmla="*/ 1752600 h 3009900"/>
                <a:gd name="connsiteX19-2355" fmla="*/ 1600200 w 2848971"/>
                <a:gd name="connsiteY19-2356" fmla="*/ 2000250 h 3009900"/>
                <a:gd name="connsiteX20-2357" fmla="*/ 1346200 w 2848971"/>
                <a:gd name="connsiteY20-2358" fmla="*/ 2082800 h 3009900"/>
                <a:gd name="connsiteX21-2359" fmla="*/ 800100 w 2848971"/>
                <a:gd name="connsiteY21-2360" fmla="*/ 2171700 h 3009900"/>
                <a:gd name="connsiteX22-2361" fmla="*/ 1162050 w 2848971"/>
                <a:gd name="connsiteY22-2362" fmla="*/ 2387600 h 3009900"/>
                <a:gd name="connsiteX23-2363" fmla="*/ 2400300 w 2848971"/>
                <a:gd name="connsiteY23-2364" fmla="*/ 2152650 h 3009900"/>
                <a:gd name="connsiteX24-2365" fmla="*/ 2838450 w 2848971"/>
                <a:gd name="connsiteY24-2366" fmla="*/ 2114550 h 3009900"/>
                <a:gd name="connsiteX25-2367" fmla="*/ 2781300 w 2848971"/>
                <a:gd name="connsiteY25-2368" fmla="*/ 2362200 h 3009900"/>
                <a:gd name="connsiteX26-2369" fmla="*/ 2647950 w 2848971"/>
                <a:gd name="connsiteY26-2370" fmla="*/ 2400300 h 3009900"/>
                <a:gd name="connsiteX27-2371" fmla="*/ 1257300 w 2848971"/>
                <a:gd name="connsiteY27-2372" fmla="*/ 2667000 h 3009900"/>
                <a:gd name="connsiteX28-2373" fmla="*/ 1504950 w 2848971"/>
                <a:gd name="connsiteY28-2374" fmla="*/ 2819400 h 3009900"/>
                <a:gd name="connsiteX29-2375" fmla="*/ 2647950 w 2848971"/>
                <a:gd name="connsiteY29-2376" fmla="*/ 2647950 h 3009900"/>
                <a:gd name="connsiteX30-2377" fmla="*/ 2647950 w 2848971"/>
                <a:gd name="connsiteY30-2378" fmla="*/ 2952750 h 3009900"/>
                <a:gd name="connsiteX31-2379" fmla="*/ 0 w 2848971"/>
                <a:gd name="connsiteY31-2380" fmla="*/ 3009900 h 3009900"/>
                <a:gd name="connsiteX32-2381" fmla="*/ 9 w 2848971"/>
                <a:gd name="connsiteY32-2382" fmla="*/ 3009787 h 3009900"/>
                <a:gd name="connsiteX33-2383" fmla="*/ 1419225 w 2848971"/>
                <a:gd name="connsiteY33-2384" fmla="*/ 2979157 h 3009900"/>
                <a:gd name="connsiteX34-2385" fmla="*/ 1403526 w 2848971"/>
                <a:gd name="connsiteY34-2386" fmla="*/ 2973410 h 3009900"/>
                <a:gd name="connsiteX35-2387" fmla="*/ 388311 w 2848971"/>
                <a:gd name="connsiteY35-2388" fmla="*/ 1600152 h 3009900"/>
                <a:gd name="connsiteX36-2389" fmla="*/ 385297 w 2848971"/>
                <a:gd name="connsiteY36-2390" fmla="*/ 1540457 h 3009900"/>
                <a:gd name="connsiteX37-2391" fmla="*/ 375769 w 2848971"/>
                <a:gd name="connsiteY37-2392" fmla="*/ 1524000 h 3009900"/>
                <a:gd name="connsiteX38-2393" fmla="*/ 384438 w 2848971"/>
                <a:gd name="connsiteY38-2394" fmla="*/ 1523447 h 3009900"/>
                <a:gd name="connsiteX39-2395" fmla="*/ 379656 w 2848971"/>
                <a:gd name="connsiteY39-2396" fmla="*/ 1428750 h 3009900"/>
                <a:gd name="connsiteX40-2397" fmla="*/ 1118765 w 2848971"/>
                <a:gd name="connsiteY40-2398" fmla="*/ 38653 h 3009900"/>
                <a:gd name="connsiteX41-2399" fmla="*/ 1160496 w 2848971"/>
                <a:gd name="connsiteY41-2400" fmla="*/ 13301 h 3009900"/>
                <a:gd name="connsiteX42-2401" fmla="*/ 2038350 w 2848971"/>
                <a:gd name="connsiteY42-2402" fmla="*/ 0 h 3009900"/>
                <a:gd name="connsiteX0-2403" fmla="*/ 2038350 w 2857500"/>
                <a:gd name="connsiteY0-2404" fmla="*/ 0 h 3009900"/>
                <a:gd name="connsiteX1-2405" fmla="*/ 2095500 w 2857500"/>
                <a:gd name="connsiteY1-2406" fmla="*/ 171450 h 3009900"/>
                <a:gd name="connsiteX2-2407" fmla="*/ 2076450 w 2857500"/>
                <a:gd name="connsiteY2-2408" fmla="*/ 228600 h 3009900"/>
                <a:gd name="connsiteX3-2409" fmla="*/ 1507945 w 2857500"/>
                <a:gd name="connsiteY3-2410" fmla="*/ 250179 h 3009900"/>
                <a:gd name="connsiteX4-2411" fmla="*/ 1219200 w 2857500"/>
                <a:gd name="connsiteY4-2412" fmla="*/ 323850 h 3009900"/>
                <a:gd name="connsiteX5-2413" fmla="*/ 1181100 w 2857500"/>
                <a:gd name="connsiteY5-2414" fmla="*/ 533400 h 3009900"/>
                <a:gd name="connsiteX6-2415" fmla="*/ 1314450 w 2857500"/>
                <a:gd name="connsiteY6-2416" fmla="*/ 571500 h 3009900"/>
                <a:gd name="connsiteX7-2417" fmla="*/ 1924050 w 2857500"/>
                <a:gd name="connsiteY7-2418" fmla="*/ 533400 h 3009900"/>
                <a:gd name="connsiteX8-2419" fmla="*/ 2019300 w 2857500"/>
                <a:gd name="connsiteY8-2420" fmla="*/ 692150 h 3009900"/>
                <a:gd name="connsiteX9-2421" fmla="*/ 1962150 w 2857500"/>
                <a:gd name="connsiteY9-2422" fmla="*/ 723900 h 3009900"/>
                <a:gd name="connsiteX10-2423" fmla="*/ 552450 w 2857500"/>
                <a:gd name="connsiteY10-2424" fmla="*/ 914400 h 3009900"/>
                <a:gd name="connsiteX11-2425" fmla="*/ 590550 w 2857500"/>
                <a:gd name="connsiteY11-2426" fmla="*/ 1314450 h 3009900"/>
                <a:gd name="connsiteX12-2427" fmla="*/ 2343150 w 2857500"/>
                <a:gd name="connsiteY12-2428" fmla="*/ 1104900 h 3009900"/>
                <a:gd name="connsiteX13-2429" fmla="*/ 2362200 w 2857500"/>
                <a:gd name="connsiteY13-2430" fmla="*/ 1352550 h 3009900"/>
                <a:gd name="connsiteX14-2431" fmla="*/ 2343150 w 2857500"/>
                <a:gd name="connsiteY14-2432" fmla="*/ 1416050 h 3009900"/>
                <a:gd name="connsiteX15-2433" fmla="*/ 1276350 w 2857500"/>
                <a:gd name="connsiteY15-2434" fmla="*/ 1466850 h 3009900"/>
                <a:gd name="connsiteX16-2435" fmla="*/ 381000 w 2857500"/>
                <a:gd name="connsiteY16-2436" fmla="*/ 1524000 h 3009900"/>
                <a:gd name="connsiteX17-2437" fmla="*/ 590550 w 2857500"/>
                <a:gd name="connsiteY17-2438" fmla="*/ 1885950 h 3009900"/>
                <a:gd name="connsiteX18-2439" fmla="*/ 1562100 w 2857500"/>
                <a:gd name="connsiteY18-2440" fmla="*/ 1752600 h 3009900"/>
                <a:gd name="connsiteX19-2441" fmla="*/ 1600200 w 2857500"/>
                <a:gd name="connsiteY19-2442" fmla="*/ 2000250 h 3009900"/>
                <a:gd name="connsiteX20-2443" fmla="*/ 1346200 w 2857500"/>
                <a:gd name="connsiteY20-2444" fmla="*/ 2082800 h 3009900"/>
                <a:gd name="connsiteX21-2445" fmla="*/ 800100 w 2857500"/>
                <a:gd name="connsiteY21-2446" fmla="*/ 2171700 h 3009900"/>
                <a:gd name="connsiteX22-2447" fmla="*/ 1162050 w 2857500"/>
                <a:gd name="connsiteY22-2448" fmla="*/ 2387600 h 3009900"/>
                <a:gd name="connsiteX23-2449" fmla="*/ 2400300 w 2857500"/>
                <a:gd name="connsiteY23-2450" fmla="*/ 2152650 h 3009900"/>
                <a:gd name="connsiteX24-2451" fmla="*/ 2838450 w 2857500"/>
                <a:gd name="connsiteY24-2452" fmla="*/ 2114550 h 3009900"/>
                <a:gd name="connsiteX25-2453" fmla="*/ 2781300 w 2857500"/>
                <a:gd name="connsiteY25-2454" fmla="*/ 2362200 h 3009900"/>
                <a:gd name="connsiteX26-2455" fmla="*/ 2647950 w 2857500"/>
                <a:gd name="connsiteY26-2456" fmla="*/ 2400300 h 3009900"/>
                <a:gd name="connsiteX27-2457" fmla="*/ 1257300 w 2857500"/>
                <a:gd name="connsiteY27-2458" fmla="*/ 2667000 h 3009900"/>
                <a:gd name="connsiteX28-2459" fmla="*/ 1504950 w 2857500"/>
                <a:gd name="connsiteY28-2460" fmla="*/ 2819400 h 3009900"/>
                <a:gd name="connsiteX29-2461" fmla="*/ 2647950 w 2857500"/>
                <a:gd name="connsiteY29-2462" fmla="*/ 2647950 h 3009900"/>
                <a:gd name="connsiteX30-2463" fmla="*/ 2647950 w 2857500"/>
                <a:gd name="connsiteY30-2464" fmla="*/ 2952750 h 3009900"/>
                <a:gd name="connsiteX31-2465" fmla="*/ 0 w 2857500"/>
                <a:gd name="connsiteY31-2466" fmla="*/ 3009900 h 3009900"/>
                <a:gd name="connsiteX32-2467" fmla="*/ 9 w 2857500"/>
                <a:gd name="connsiteY32-2468" fmla="*/ 3009787 h 3009900"/>
                <a:gd name="connsiteX33-2469" fmla="*/ 1419225 w 2857500"/>
                <a:gd name="connsiteY33-2470" fmla="*/ 2979157 h 3009900"/>
                <a:gd name="connsiteX34-2471" fmla="*/ 1403526 w 2857500"/>
                <a:gd name="connsiteY34-2472" fmla="*/ 2973410 h 3009900"/>
                <a:gd name="connsiteX35-2473" fmla="*/ 388311 w 2857500"/>
                <a:gd name="connsiteY35-2474" fmla="*/ 1600152 h 3009900"/>
                <a:gd name="connsiteX36-2475" fmla="*/ 385297 w 2857500"/>
                <a:gd name="connsiteY36-2476" fmla="*/ 1540457 h 3009900"/>
                <a:gd name="connsiteX37-2477" fmla="*/ 375769 w 2857500"/>
                <a:gd name="connsiteY37-2478" fmla="*/ 1524000 h 3009900"/>
                <a:gd name="connsiteX38-2479" fmla="*/ 384438 w 2857500"/>
                <a:gd name="connsiteY38-2480" fmla="*/ 1523447 h 3009900"/>
                <a:gd name="connsiteX39-2481" fmla="*/ 379656 w 2857500"/>
                <a:gd name="connsiteY39-2482" fmla="*/ 1428750 h 3009900"/>
                <a:gd name="connsiteX40-2483" fmla="*/ 1118765 w 2857500"/>
                <a:gd name="connsiteY40-2484" fmla="*/ 38653 h 3009900"/>
                <a:gd name="connsiteX41-2485" fmla="*/ 1160496 w 2857500"/>
                <a:gd name="connsiteY41-2486" fmla="*/ 13301 h 3009900"/>
                <a:gd name="connsiteX42-2487" fmla="*/ 2038350 w 2857500"/>
                <a:gd name="connsiteY42-2488" fmla="*/ 0 h 3009900"/>
                <a:gd name="connsiteX0-2489" fmla="*/ 2038350 w 2851406"/>
                <a:gd name="connsiteY0-2490" fmla="*/ 0 h 3009900"/>
                <a:gd name="connsiteX1-2491" fmla="*/ 2095500 w 2851406"/>
                <a:gd name="connsiteY1-2492" fmla="*/ 171450 h 3009900"/>
                <a:gd name="connsiteX2-2493" fmla="*/ 2076450 w 2851406"/>
                <a:gd name="connsiteY2-2494" fmla="*/ 228600 h 3009900"/>
                <a:gd name="connsiteX3-2495" fmla="*/ 1507945 w 2851406"/>
                <a:gd name="connsiteY3-2496" fmla="*/ 250179 h 3009900"/>
                <a:gd name="connsiteX4-2497" fmla="*/ 1219200 w 2851406"/>
                <a:gd name="connsiteY4-2498" fmla="*/ 323850 h 3009900"/>
                <a:gd name="connsiteX5-2499" fmla="*/ 1181100 w 2851406"/>
                <a:gd name="connsiteY5-2500" fmla="*/ 533400 h 3009900"/>
                <a:gd name="connsiteX6-2501" fmla="*/ 1314450 w 2851406"/>
                <a:gd name="connsiteY6-2502" fmla="*/ 571500 h 3009900"/>
                <a:gd name="connsiteX7-2503" fmla="*/ 1924050 w 2851406"/>
                <a:gd name="connsiteY7-2504" fmla="*/ 533400 h 3009900"/>
                <a:gd name="connsiteX8-2505" fmla="*/ 2019300 w 2851406"/>
                <a:gd name="connsiteY8-2506" fmla="*/ 692150 h 3009900"/>
                <a:gd name="connsiteX9-2507" fmla="*/ 1962150 w 2851406"/>
                <a:gd name="connsiteY9-2508" fmla="*/ 723900 h 3009900"/>
                <a:gd name="connsiteX10-2509" fmla="*/ 552450 w 2851406"/>
                <a:gd name="connsiteY10-2510" fmla="*/ 914400 h 3009900"/>
                <a:gd name="connsiteX11-2511" fmla="*/ 590550 w 2851406"/>
                <a:gd name="connsiteY11-2512" fmla="*/ 1314450 h 3009900"/>
                <a:gd name="connsiteX12-2513" fmla="*/ 2343150 w 2851406"/>
                <a:gd name="connsiteY12-2514" fmla="*/ 1104900 h 3009900"/>
                <a:gd name="connsiteX13-2515" fmla="*/ 2362200 w 2851406"/>
                <a:gd name="connsiteY13-2516" fmla="*/ 1352550 h 3009900"/>
                <a:gd name="connsiteX14-2517" fmla="*/ 2343150 w 2851406"/>
                <a:gd name="connsiteY14-2518" fmla="*/ 1416050 h 3009900"/>
                <a:gd name="connsiteX15-2519" fmla="*/ 1276350 w 2851406"/>
                <a:gd name="connsiteY15-2520" fmla="*/ 1466850 h 3009900"/>
                <a:gd name="connsiteX16-2521" fmla="*/ 381000 w 2851406"/>
                <a:gd name="connsiteY16-2522" fmla="*/ 1524000 h 3009900"/>
                <a:gd name="connsiteX17-2523" fmla="*/ 590550 w 2851406"/>
                <a:gd name="connsiteY17-2524" fmla="*/ 1885950 h 3009900"/>
                <a:gd name="connsiteX18-2525" fmla="*/ 1562100 w 2851406"/>
                <a:gd name="connsiteY18-2526" fmla="*/ 1752600 h 3009900"/>
                <a:gd name="connsiteX19-2527" fmla="*/ 1600200 w 2851406"/>
                <a:gd name="connsiteY19-2528" fmla="*/ 2000250 h 3009900"/>
                <a:gd name="connsiteX20-2529" fmla="*/ 1346200 w 2851406"/>
                <a:gd name="connsiteY20-2530" fmla="*/ 2082800 h 3009900"/>
                <a:gd name="connsiteX21-2531" fmla="*/ 800100 w 2851406"/>
                <a:gd name="connsiteY21-2532" fmla="*/ 2171700 h 3009900"/>
                <a:gd name="connsiteX22-2533" fmla="*/ 1162050 w 2851406"/>
                <a:gd name="connsiteY22-2534" fmla="*/ 2387600 h 3009900"/>
                <a:gd name="connsiteX23-2535" fmla="*/ 2400300 w 2851406"/>
                <a:gd name="connsiteY23-2536" fmla="*/ 2152650 h 3009900"/>
                <a:gd name="connsiteX24-2537" fmla="*/ 2838450 w 2851406"/>
                <a:gd name="connsiteY24-2538" fmla="*/ 2114550 h 3009900"/>
                <a:gd name="connsiteX25-2539" fmla="*/ 2749550 w 2851406"/>
                <a:gd name="connsiteY25-2540" fmla="*/ 2330450 h 3009900"/>
                <a:gd name="connsiteX26-2541" fmla="*/ 2647950 w 2851406"/>
                <a:gd name="connsiteY26-2542" fmla="*/ 2400300 h 3009900"/>
                <a:gd name="connsiteX27-2543" fmla="*/ 1257300 w 2851406"/>
                <a:gd name="connsiteY27-2544" fmla="*/ 2667000 h 3009900"/>
                <a:gd name="connsiteX28-2545" fmla="*/ 1504950 w 2851406"/>
                <a:gd name="connsiteY28-2546" fmla="*/ 2819400 h 3009900"/>
                <a:gd name="connsiteX29-2547" fmla="*/ 2647950 w 2851406"/>
                <a:gd name="connsiteY29-2548" fmla="*/ 2647950 h 3009900"/>
                <a:gd name="connsiteX30-2549" fmla="*/ 2647950 w 2851406"/>
                <a:gd name="connsiteY30-2550" fmla="*/ 2952750 h 3009900"/>
                <a:gd name="connsiteX31-2551" fmla="*/ 0 w 2851406"/>
                <a:gd name="connsiteY31-2552" fmla="*/ 3009900 h 3009900"/>
                <a:gd name="connsiteX32-2553" fmla="*/ 9 w 2851406"/>
                <a:gd name="connsiteY32-2554" fmla="*/ 3009787 h 3009900"/>
                <a:gd name="connsiteX33-2555" fmla="*/ 1419225 w 2851406"/>
                <a:gd name="connsiteY33-2556" fmla="*/ 2979157 h 3009900"/>
                <a:gd name="connsiteX34-2557" fmla="*/ 1403526 w 2851406"/>
                <a:gd name="connsiteY34-2558" fmla="*/ 2973410 h 3009900"/>
                <a:gd name="connsiteX35-2559" fmla="*/ 388311 w 2851406"/>
                <a:gd name="connsiteY35-2560" fmla="*/ 1600152 h 3009900"/>
                <a:gd name="connsiteX36-2561" fmla="*/ 385297 w 2851406"/>
                <a:gd name="connsiteY36-2562" fmla="*/ 1540457 h 3009900"/>
                <a:gd name="connsiteX37-2563" fmla="*/ 375769 w 2851406"/>
                <a:gd name="connsiteY37-2564" fmla="*/ 1524000 h 3009900"/>
                <a:gd name="connsiteX38-2565" fmla="*/ 384438 w 2851406"/>
                <a:gd name="connsiteY38-2566" fmla="*/ 1523447 h 3009900"/>
                <a:gd name="connsiteX39-2567" fmla="*/ 379656 w 2851406"/>
                <a:gd name="connsiteY39-2568" fmla="*/ 1428750 h 3009900"/>
                <a:gd name="connsiteX40-2569" fmla="*/ 1118765 w 2851406"/>
                <a:gd name="connsiteY40-2570" fmla="*/ 38653 h 3009900"/>
                <a:gd name="connsiteX41-2571" fmla="*/ 1160496 w 2851406"/>
                <a:gd name="connsiteY41-2572" fmla="*/ 13301 h 3009900"/>
                <a:gd name="connsiteX42-2573" fmla="*/ 2038350 w 2851406"/>
                <a:gd name="connsiteY42-2574" fmla="*/ 0 h 3009900"/>
                <a:gd name="connsiteX0-2575" fmla="*/ 2038350 w 2851406"/>
                <a:gd name="connsiteY0-2576" fmla="*/ 0 h 3009900"/>
                <a:gd name="connsiteX1-2577" fmla="*/ 2095500 w 2851406"/>
                <a:gd name="connsiteY1-2578" fmla="*/ 171450 h 3009900"/>
                <a:gd name="connsiteX2-2579" fmla="*/ 2076450 w 2851406"/>
                <a:gd name="connsiteY2-2580" fmla="*/ 228600 h 3009900"/>
                <a:gd name="connsiteX3-2581" fmla="*/ 1507945 w 2851406"/>
                <a:gd name="connsiteY3-2582" fmla="*/ 250179 h 3009900"/>
                <a:gd name="connsiteX4-2583" fmla="*/ 1219200 w 2851406"/>
                <a:gd name="connsiteY4-2584" fmla="*/ 323850 h 3009900"/>
                <a:gd name="connsiteX5-2585" fmla="*/ 1181100 w 2851406"/>
                <a:gd name="connsiteY5-2586" fmla="*/ 533400 h 3009900"/>
                <a:gd name="connsiteX6-2587" fmla="*/ 1314450 w 2851406"/>
                <a:gd name="connsiteY6-2588" fmla="*/ 571500 h 3009900"/>
                <a:gd name="connsiteX7-2589" fmla="*/ 1924050 w 2851406"/>
                <a:gd name="connsiteY7-2590" fmla="*/ 533400 h 3009900"/>
                <a:gd name="connsiteX8-2591" fmla="*/ 2019300 w 2851406"/>
                <a:gd name="connsiteY8-2592" fmla="*/ 692150 h 3009900"/>
                <a:gd name="connsiteX9-2593" fmla="*/ 1962150 w 2851406"/>
                <a:gd name="connsiteY9-2594" fmla="*/ 723900 h 3009900"/>
                <a:gd name="connsiteX10-2595" fmla="*/ 552450 w 2851406"/>
                <a:gd name="connsiteY10-2596" fmla="*/ 914400 h 3009900"/>
                <a:gd name="connsiteX11-2597" fmla="*/ 590550 w 2851406"/>
                <a:gd name="connsiteY11-2598" fmla="*/ 1314450 h 3009900"/>
                <a:gd name="connsiteX12-2599" fmla="*/ 2343150 w 2851406"/>
                <a:gd name="connsiteY12-2600" fmla="*/ 1104900 h 3009900"/>
                <a:gd name="connsiteX13-2601" fmla="*/ 2362200 w 2851406"/>
                <a:gd name="connsiteY13-2602" fmla="*/ 1352550 h 3009900"/>
                <a:gd name="connsiteX14-2603" fmla="*/ 2343150 w 2851406"/>
                <a:gd name="connsiteY14-2604" fmla="*/ 1416050 h 3009900"/>
                <a:gd name="connsiteX15-2605" fmla="*/ 1276350 w 2851406"/>
                <a:gd name="connsiteY15-2606" fmla="*/ 1466850 h 3009900"/>
                <a:gd name="connsiteX16-2607" fmla="*/ 381000 w 2851406"/>
                <a:gd name="connsiteY16-2608" fmla="*/ 1524000 h 3009900"/>
                <a:gd name="connsiteX17-2609" fmla="*/ 590550 w 2851406"/>
                <a:gd name="connsiteY17-2610" fmla="*/ 1885950 h 3009900"/>
                <a:gd name="connsiteX18-2611" fmla="*/ 1562100 w 2851406"/>
                <a:gd name="connsiteY18-2612" fmla="*/ 1752600 h 3009900"/>
                <a:gd name="connsiteX19-2613" fmla="*/ 1600200 w 2851406"/>
                <a:gd name="connsiteY19-2614" fmla="*/ 2000250 h 3009900"/>
                <a:gd name="connsiteX20-2615" fmla="*/ 1346200 w 2851406"/>
                <a:gd name="connsiteY20-2616" fmla="*/ 2082800 h 3009900"/>
                <a:gd name="connsiteX21-2617" fmla="*/ 800100 w 2851406"/>
                <a:gd name="connsiteY21-2618" fmla="*/ 2171700 h 3009900"/>
                <a:gd name="connsiteX22-2619" fmla="*/ 1162050 w 2851406"/>
                <a:gd name="connsiteY22-2620" fmla="*/ 2387600 h 3009900"/>
                <a:gd name="connsiteX23-2621" fmla="*/ 2400300 w 2851406"/>
                <a:gd name="connsiteY23-2622" fmla="*/ 2152650 h 3009900"/>
                <a:gd name="connsiteX24-2623" fmla="*/ 2838450 w 2851406"/>
                <a:gd name="connsiteY24-2624" fmla="*/ 2114550 h 3009900"/>
                <a:gd name="connsiteX25-2625" fmla="*/ 2749550 w 2851406"/>
                <a:gd name="connsiteY25-2626" fmla="*/ 2330450 h 3009900"/>
                <a:gd name="connsiteX26-2627" fmla="*/ 2432050 w 2851406"/>
                <a:gd name="connsiteY26-2628" fmla="*/ 2400300 h 3009900"/>
                <a:gd name="connsiteX27-2629" fmla="*/ 1257300 w 2851406"/>
                <a:gd name="connsiteY27-2630" fmla="*/ 2667000 h 3009900"/>
                <a:gd name="connsiteX28-2631" fmla="*/ 1504950 w 2851406"/>
                <a:gd name="connsiteY28-2632" fmla="*/ 2819400 h 3009900"/>
                <a:gd name="connsiteX29-2633" fmla="*/ 2647950 w 2851406"/>
                <a:gd name="connsiteY29-2634" fmla="*/ 2647950 h 3009900"/>
                <a:gd name="connsiteX30-2635" fmla="*/ 2647950 w 2851406"/>
                <a:gd name="connsiteY30-2636" fmla="*/ 2952750 h 3009900"/>
                <a:gd name="connsiteX31-2637" fmla="*/ 0 w 2851406"/>
                <a:gd name="connsiteY31-2638" fmla="*/ 3009900 h 3009900"/>
                <a:gd name="connsiteX32-2639" fmla="*/ 9 w 2851406"/>
                <a:gd name="connsiteY32-2640" fmla="*/ 3009787 h 3009900"/>
                <a:gd name="connsiteX33-2641" fmla="*/ 1419225 w 2851406"/>
                <a:gd name="connsiteY33-2642" fmla="*/ 2979157 h 3009900"/>
                <a:gd name="connsiteX34-2643" fmla="*/ 1403526 w 2851406"/>
                <a:gd name="connsiteY34-2644" fmla="*/ 2973410 h 3009900"/>
                <a:gd name="connsiteX35-2645" fmla="*/ 388311 w 2851406"/>
                <a:gd name="connsiteY35-2646" fmla="*/ 1600152 h 3009900"/>
                <a:gd name="connsiteX36-2647" fmla="*/ 385297 w 2851406"/>
                <a:gd name="connsiteY36-2648" fmla="*/ 1540457 h 3009900"/>
                <a:gd name="connsiteX37-2649" fmla="*/ 375769 w 2851406"/>
                <a:gd name="connsiteY37-2650" fmla="*/ 1524000 h 3009900"/>
                <a:gd name="connsiteX38-2651" fmla="*/ 384438 w 2851406"/>
                <a:gd name="connsiteY38-2652" fmla="*/ 1523447 h 3009900"/>
                <a:gd name="connsiteX39-2653" fmla="*/ 379656 w 2851406"/>
                <a:gd name="connsiteY39-2654" fmla="*/ 1428750 h 3009900"/>
                <a:gd name="connsiteX40-2655" fmla="*/ 1118765 w 2851406"/>
                <a:gd name="connsiteY40-2656" fmla="*/ 38653 h 3009900"/>
                <a:gd name="connsiteX41-2657" fmla="*/ 1160496 w 2851406"/>
                <a:gd name="connsiteY41-2658" fmla="*/ 13301 h 3009900"/>
                <a:gd name="connsiteX42-2659" fmla="*/ 2038350 w 2851406"/>
                <a:gd name="connsiteY42-2660" fmla="*/ 0 h 3009900"/>
                <a:gd name="connsiteX0-2661" fmla="*/ 2038350 w 2851406"/>
                <a:gd name="connsiteY0-2662" fmla="*/ 0 h 3009900"/>
                <a:gd name="connsiteX1-2663" fmla="*/ 2095500 w 2851406"/>
                <a:gd name="connsiteY1-2664" fmla="*/ 171450 h 3009900"/>
                <a:gd name="connsiteX2-2665" fmla="*/ 2076450 w 2851406"/>
                <a:gd name="connsiteY2-2666" fmla="*/ 228600 h 3009900"/>
                <a:gd name="connsiteX3-2667" fmla="*/ 1507945 w 2851406"/>
                <a:gd name="connsiteY3-2668" fmla="*/ 250179 h 3009900"/>
                <a:gd name="connsiteX4-2669" fmla="*/ 1219200 w 2851406"/>
                <a:gd name="connsiteY4-2670" fmla="*/ 323850 h 3009900"/>
                <a:gd name="connsiteX5-2671" fmla="*/ 1181100 w 2851406"/>
                <a:gd name="connsiteY5-2672" fmla="*/ 533400 h 3009900"/>
                <a:gd name="connsiteX6-2673" fmla="*/ 1314450 w 2851406"/>
                <a:gd name="connsiteY6-2674" fmla="*/ 571500 h 3009900"/>
                <a:gd name="connsiteX7-2675" fmla="*/ 1924050 w 2851406"/>
                <a:gd name="connsiteY7-2676" fmla="*/ 533400 h 3009900"/>
                <a:gd name="connsiteX8-2677" fmla="*/ 2019300 w 2851406"/>
                <a:gd name="connsiteY8-2678" fmla="*/ 692150 h 3009900"/>
                <a:gd name="connsiteX9-2679" fmla="*/ 1962150 w 2851406"/>
                <a:gd name="connsiteY9-2680" fmla="*/ 723900 h 3009900"/>
                <a:gd name="connsiteX10-2681" fmla="*/ 552450 w 2851406"/>
                <a:gd name="connsiteY10-2682" fmla="*/ 914400 h 3009900"/>
                <a:gd name="connsiteX11-2683" fmla="*/ 590550 w 2851406"/>
                <a:gd name="connsiteY11-2684" fmla="*/ 1314450 h 3009900"/>
                <a:gd name="connsiteX12-2685" fmla="*/ 2343150 w 2851406"/>
                <a:gd name="connsiteY12-2686" fmla="*/ 1104900 h 3009900"/>
                <a:gd name="connsiteX13-2687" fmla="*/ 2362200 w 2851406"/>
                <a:gd name="connsiteY13-2688" fmla="*/ 1352550 h 3009900"/>
                <a:gd name="connsiteX14-2689" fmla="*/ 2343150 w 2851406"/>
                <a:gd name="connsiteY14-2690" fmla="*/ 1416050 h 3009900"/>
                <a:gd name="connsiteX15-2691" fmla="*/ 1276350 w 2851406"/>
                <a:gd name="connsiteY15-2692" fmla="*/ 1466850 h 3009900"/>
                <a:gd name="connsiteX16-2693" fmla="*/ 381000 w 2851406"/>
                <a:gd name="connsiteY16-2694" fmla="*/ 1524000 h 3009900"/>
                <a:gd name="connsiteX17-2695" fmla="*/ 590550 w 2851406"/>
                <a:gd name="connsiteY17-2696" fmla="*/ 1885950 h 3009900"/>
                <a:gd name="connsiteX18-2697" fmla="*/ 1562100 w 2851406"/>
                <a:gd name="connsiteY18-2698" fmla="*/ 1752600 h 3009900"/>
                <a:gd name="connsiteX19-2699" fmla="*/ 1600200 w 2851406"/>
                <a:gd name="connsiteY19-2700" fmla="*/ 2000250 h 3009900"/>
                <a:gd name="connsiteX20-2701" fmla="*/ 1346200 w 2851406"/>
                <a:gd name="connsiteY20-2702" fmla="*/ 2082800 h 3009900"/>
                <a:gd name="connsiteX21-2703" fmla="*/ 800100 w 2851406"/>
                <a:gd name="connsiteY21-2704" fmla="*/ 2171700 h 3009900"/>
                <a:gd name="connsiteX22-2705" fmla="*/ 1162050 w 2851406"/>
                <a:gd name="connsiteY22-2706" fmla="*/ 2387600 h 3009900"/>
                <a:gd name="connsiteX23-2707" fmla="*/ 2400300 w 2851406"/>
                <a:gd name="connsiteY23-2708" fmla="*/ 2152650 h 3009900"/>
                <a:gd name="connsiteX24-2709" fmla="*/ 2838450 w 2851406"/>
                <a:gd name="connsiteY24-2710" fmla="*/ 2114550 h 3009900"/>
                <a:gd name="connsiteX25-2711" fmla="*/ 2749550 w 2851406"/>
                <a:gd name="connsiteY25-2712" fmla="*/ 2330450 h 3009900"/>
                <a:gd name="connsiteX26-2713" fmla="*/ 2432050 w 2851406"/>
                <a:gd name="connsiteY26-2714" fmla="*/ 2400300 h 3009900"/>
                <a:gd name="connsiteX27-2715" fmla="*/ 1257300 w 2851406"/>
                <a:gd name="connsiteY27-2716" fmla="*/ 2667000 h 3009900"/>
                <a:gd name="connsiteX28-2717" fmla="*/ 1504950 w 2851406"/>
                <a:gd name="connsiteY28-2718" fmla="*/ 2819400 h 3009900"/>
                <a:gd name="connsiteX29-2719" fmla="*/ 2647950 w 2851406"/>
                <a:gd name="connsiteY29-2720" fmla="*/ 2647950 h 3009900"/>
                <a:gd name="connsiteX30-2721" fmla="*/ 2647950 w 2851406"/>
                <a:gd name="connsiteY30-2722" fmla="*/ 2952750 h 3009900"/>
                <a:gd name="connsiteX31-2723" fmla="*/ 0 w 2851406"/>
                <a:gd name="connsiteY31-2724" fmla="*/ 3009900 h 3009900"/>
                <a:gd name="connsiteX32-2725" fmla="*/ 9 w 2851406"/>
                <a:gd name="connsiteY32-2726" fmla="*/ 3009787 h 3009900"/>
                <a:gd name="connsiteX33-2727" fmla="*/ 1419225 w 2851406"/>
                <a:gd name="connsiteY33-2728" fmla="*/ 2979157 h 3009900"/>
                <a:gd name="connsiteX34-2729" fmla="*/ 1403526 w 2851406"/>
                <a:gd name="connsiteY34-2730" fmla="*/ 2973410 h 3009900"/>
                <a:gd name="connsiteX35-2731" fmla="*/ 388311 w 2851406"/>
                <a:gd name="connsiteY35-2732" fmla="*/ 1600152 h 3009900"/>
                <a:gd name="connsiteX36-2733" fmla="*/ 385297 w 2851406"/>
                <a:gd name="connsiteY36-2734" fmla="*/ 1540457 h 3009900"/>
                <a:gd name="connsiteX37-2735" fmla="*/ 375769 w 2851406"/>
                <a:gd name="connsiteY37-2736" fmla="*/ 1524000 h 3009900"/>
                <a:gd name="connsiteX38-2737" fmla="*/ 384438 w 2851406"/>
                <a:gd name="connsiteY38-2738" fmla="*/ 1523447 h 3009900"/>
                <a:gd name="connsiteX39-2739" fmla="*/ 379656 w 2851406"/>
                <a:gd name="connsiteY39-2740" fmla="*/ 1428750 h 3009900"/>
                <a:gd name="connsiteX40-2741" fmla="*/ 1118765 w 2851406"/>
                <a:gd name="connsiteY40-2742" fmla="*/ 38653 h 3009900"/>
                <a:gd name="connsiteX41-2743" fmla="*/ 1160496 w 2851406"/>
                <a:gd name="connsiteY41-2744" fmla="*/ 13301 h 3009900"/>
                <a:gd name="connsiteX42-2745" fmla="*/ 2038350 w 2851406"/>
                <a:gd name="connsiteY42-2746" fmla="*/ 0 h 3009900"/>
                <a:gd name="connsiteX0-2747" fmla="*/ 2038350 w 2851406"/>
                <a:gd name="connsiteY0-2748" fmla="*/ 0 h 3009900"/>
                <a:gd name="connsiteX1-2749" fmla="*/ 2095500 w 2851406"/>
                <a:gd name="connsiteY1-2750" fmla="*/ 171450 h 3009900"/>
                <a:gd name="connsiteX2-2751" fmla="*/ 2076450 w 2851406"/>
                <a:gd name="connsiteY2-2752" fmla="*/ 228600 h 3009900"/>
                <a:gd name="connsiteX3-2753" fmla="*/ 1507945 w 2851406"/>
                <a:gd name="connsiteY3-2754" fmla="*/ 250179 h 3009900"/>
                <a:gd name="connsiteX4-2755" fmla="*/ 1219200 w 2851406"/>
                <a:gd name="connsiteY4-2756" fmla="*/ 323850 h 3009900"/>
                <a:gd name="connsiteX5-2757" fmla="*/ 1181100 w 2851406"/>
                <a:gd name="connsiteY5-2758" fmla="*/ 533400 h 3009900"/>
                <a:gd name="connsiteX6-2759" fmla="*/ 1314450 w 2851406"/>
                <a:gd name="connsiteY6-2760" fmla="*/ 571500 h 3009900"/>
                <a:gd name="connsiteX7-2761" fmla="*/ 1924050 w 2851406"/>
                <a:gd name="connsiteY7-2762" fmla="*/ 533400 h 3009900"/>
                <a:gd name="connsiteX8-2763" fmla="*/ 2019300 w 2851406"/>
                <a:gd name="connsiteY8-2764" fmla="*/ 692150 h 3009900"/>
                <a:gd name="connsiteX9-2765" fmla="*/ 1962150 w 2851406"/>
                <a:gd name="connsiteY9-2766" fmla="*/ 723900 h 3009900"/>
                <a:gd name="connsiteX10-2767" fmla="*/ 552450 w 2851406"/>
                <a:gd name="connsiteY10-2768" fmla="*/ 914400 h 3009900"/>
                <a:gd name="connsiteX11-2769" fmla="*/ 590550 w 2851406"/>
                <a:gd name="connsiteY11-2770" fmla="*/ 1314450 h 3009900"/>
                <a:gd name="connsiteX12-2771" fmla="*/ 2343150 w 2851406"/>
                <a:gd name="connsiteY12-2772" fmla="*/ 1104900 h 3009900"/>
                <a:gd name="connsiteX13-2773" fmla="*/ 2362200 w 2851406"/>
                <a:gd name="connsiteY13-2774" fmla="*/ 1352550 h 3009900"/>
                <a:gd name="connsiteX14-2775" fmla="*/ 2343150 w 2851406"/>
                <a:gd name="connsiteY14-2776" fmla="*/ 1416050 h 3009900"/>
                <a:gd name="connsiteX15-2777" fmla="*/ 1276350 w 2851406"/>
                <a:gd name="connsiteY15-2778" fmla="*/ 1466850 h 3009900"/>
                <a:gd name="connsiteX16-2779" fmla="*/ 381000 w 2851406"/>
                <a:gd name="connsiteY16-2780" fmla="*/ 1524000 h 3009900"/>
                <a:gd name="connsiteX17-2781" fmla="*/ 590550 w 2851406"/>
                <a:gd name="connsiteY17-2782" fmla="*/ 1885950 h 3009900"/>
                <a:gd name="connsiteX18-2783" fmla="*/ 1562100 w 2851406"/>
                <a:gd name="connsiteY18-2784" fmla="*/ 1752600 h 3009900"/>
                <a:gd name="connsiteX19-2785" fmla="*/ 1600200 w 2851406"/>
                <a:gd name="connsiteY19-2786" fmla="*/ 2000250 h 3009900"/>
                <a:gd name="connsiteX20-2787" fmla="*/ 1346200 w 2851406"/>
                <a:gd name="connsiteY20-2788" fmla="*/ 2082800 h 3009900"/>
                <a:gd name="connsiteX21-2789" fmla="*/ 800100 w 2851406"/>
                <a:gd name="connsiteY21-2790" fmla="*/ 2171700 h 3009900"/>
                <a:gd name="connsiteX22-2791" fmla="*/ 1162050 w 2851406"/>
                <a:gd name="connsiteY22-2792" fmla="*/ 2387600 h 3009900"/>
                <a:gd name="connsiteX23-2793" fmla="*/ 2400300 w 2851406"/>
                <a:gd name="connsiteY23-2794" fmla="*/ 2152650 h 3009900"/>
                <a:gd name="connsiteX24-2795" fmla="*/ 2838450 w 2851406"/>
                <a:gd name="connsiteY24-2796" fmla="*/ 2114550 h 3009900"/>
                <a:gd name="connsiteX25-2797" fmla="*/ 2749550 w 2851406"/>
                <a:gd name="connsiteY25-2798" fmla="*/ 2330450 h 3009900"/>
                <a:gd name="connsiteX26-2799" fmla="*/ 2432050 w 2851406"/>
                <a:gd name="connsiteY26-2800" fmla="*/ 2400300 h 3009900"/>
                <a:gd name="connsiteX27-2801" fmla="*/ 1257300 w 2851406"/>
                <a:gd name="connsiteY27-2802" fmla="*/ 2667000 h 3009900"/>
                <a:gd name="connsiteX28-2803" fmla="*/ 1504950 w 2851406"/>
                <a:gd name="connsiteY28-2804" fmla="*/ 2819400 h 3009900"/>
                <a:gd name="connsiteX29-2805" fmla="*/ 2647950 w 2851406"/>
                <a:gd name="connsiteY29-2806" fmla="*/ 2647950 h 3009900"/>
                <a:gd name="connsiteX30-2807" fmla="*/ 2647950 w 2851406"/>
                <a:gd name="connsiteY30-2808" fmla="*/ 2952750 h 3009900"/>
                <a:gd name="connsiteX31-2809" fmla="*/ 0 w 2851406"/>
                <a:gd name="connsiteY31-2810" fmla="*/ 3009900 h 3009900"/>
                <a:gd name="connsiteX32-2811" fmla="*/ 9 w 2851406"/>
                <a:gd name="connsiteY32-2812" fmla="*/ 3009787 h 3009900"/>
                <a:gd name="connsiteX33-2813" fmla="*/ 1419225 w 2851406"/>
                <a:gd name="connsiteY33-2814" fmla="*/ 2979157 h 3009900"/>
                <a:gd name="connsiteX34-2815" fmla="*/ 1403526 w 2851406"/>
                <a:gd name="connsiteY34-2816" fmla="*/ 2973410 h 3009900"/>
                <a:gd name="connsiteX35-2817" fmla="*/ 388311 w 2851406"/>
                <a:gd name="connsiteY35-2818" fmla="*/ 1600152 h 3009900"/>
                <a:gd name="connsiteX36-2819" fmla="*/ 385297 w 2851406"/>
                <a:gd name="connsiteY36-2820" fmla="*/ 1540457 h 3009900"/>
                <a:gd name="connsiteX37-2821" fmla="*/ 375769 w 2851406"/>
                <a:gd name="connsiteY37-2822" fmla="*/ 1524000 h 3009900"/>
                <a:gd name="connsiteX38-2823" fmla="*/ 384438 w 2851406"/>
                <a:gd name="connsiteY38-2824" fmla="*/ 1523447 h 3009900"/>
                <a:gd name="connsiteX39-2825" fmla="*/ 379656 w 2851406"/>
                <a:gd name="connsiteY39-2826" fmla="*/ 1428750 h 3009900"/>
                <a:gd name="connsiteX40-2827" fmla="*/ 1118765 w 2851406"/>
                <a:gd name="connsiteY40-2828" fmla="*/ 38653 h 3009900"/>
                <a:gd name="connsiteX41-2829" fmla="*/ 1160496 w 2851406"/>
                <a:gd name="connsiteY41-2830" fmla="*/ 13301 h 3009900"/>
                <a:gd name="connsiteX42-2831" fmla="*/ 2038350 w 2851406"/>
                <a:gd name="connsiteY42-2832" fmla="*/ 0 h 3009900"/>
                <a:gd name="connsiteX0-2833" fmla="*/ 2038350 w 2851406"/>
                <a:gd name="connsiteY0-2834" fmla="*/ 0 h 3009900"/>
                <a:gd name="connsiteX1-2835" fmla="*/ 2095500 w 2851406"/>
                <a:gd name="connsiteY1-2836" fmla="*/ 171450 h 3009900"/>
                <a:gd name="connsiteX2-2837" fmla="*/ 2076450 w 2851406"/>
                <a:gd name="connsiteY2-2838" fmla="*/ 228600 h 3009900"/>
                <a:gd name="connsiteX3-2839" fmla="*/ 1507945 w 2851406"/>
                <a:gd name="connsiteY3-2840" fmla="*/ 250179 h 3009900"/>
                <a:gd name="connsiteX4-2841" fmla="*/ 1219200 w 2851406"/>
                <a:gd name="connsiteY4-2842" fmla="*/ 323850 h 3009900"/>
                <a:gd name="connsiteX5-2843" fmla="*/ 1181100 w 2851406"/>
                <a:gd name="connsiteY5-2844" fmla="*/ 533400 h 3009900"/>
                <a:gd name="connsiteX6-2845" fmla="*/ 1314450 w 2851406"/>
                <a:gd name="connsiteY6-2846" fmla="*/ 571500 h 3009900"/>
                <a:gd name="connsiteX7-2847" fmla="*/ 1924050 w 2851406"/>
                <a:gd name="connsiteY7-2848" fmla="*/ 533400 h 3009900"/>
                <a:gd name="connsiteX8-2849" fmla="*/ 2019300 w 2851406"/>
                <a:gd name="connsiteY8-2850" fmla="*/ 692150 h 3009900"/>
                <a:gd name="connsiteX9-2851" fmla="*/ 1962150 w 2851406"/>
                <a:gd name="connsiteY9-2852" fmla="*/ 723900 h 3009900"/>
                <a:gd name="connsiteX10-2853" fmla="*/ 552450 w 2851406"/>
                <a:gd name="connsiteY10-2854" fmla="*/ 914400 h 3009900"/>
                <a:gd name="connsiteX11-2855" fmla="*/ 590550 w 2851406"/>
                <a:gd name="connsiteY11-2856" fmla="*/ 1314450 h 3009900"/>
                <a:gd name="connsiteX12-2857" fmla="*/ 2343150 w 2851406"/>
                <a:gd name="connsiteY12-2858" fmla="*/ 1104900 h 3009900"/>
                <a:gd name="connsiteX13-2859" fmla="*/ 2362200 w 2851406"/>
                <a:gd name="connsiteY13-2860" fmla="*/ 1352550 h 3009900"/>
                <a:gd name="connsiteX14-2861" fmla="*/ 2343150 w 2851406"/>
                <a:gd name="connsiteY14-2862" fmla="*/ 1416050 h 3009900"/>
                <a:gd name="connsiteX15-2863" fmla="*/ 1276350 w 2851406"/>
                <a:gd name="connsiteY15-2864" fmla="*/ 1466850 h 3009900"/>
                <a:gd name="connsiteX16-2865" fmla="*/ 381000 w 2851406"/>
                <a:gd name="connsiteY16-2866" fmla="*/ 1524000 h 3009900"/>
                <a:gd name="connsiteX17-2867" fmla="*/ 590550 w 2851406"/>
                <a:gd name="connsiteY17-2868" fmla="*/ 1885950 h 3009900"/>
                <a:gd name="connsiteX18-2869" fmla="*/ 1562100 w 2851406"/>
                <a:gd name="connsiteY18-2870" fmla="*/ 1752600 h 3009900"/>
                <a:gd name="connsiteX19-2871" fmla="*/ 1600200 w 2851406"/>
                <a:gd name="connsiteY19-2872" fmla="*/ 2000250 h 3009900"/>
                <a:gd name="connsiteX20-2873" fmla="*/ 1346200 w 2851406"/>
                <a:gd name="connsiteY20-2874" fmla="*/ 2082800 h 3009900"/>
                <a:gd name="connsiteX21-2875" fmla="*/ 800100 w 2851406"/>
                <a:gd name="connsiteY21-2876" fmla="*/ 2171700 h 3009900"/>
                <a:gd name="connsiteX22-2877" fmla="*/ 1162050 w 2851406"/>
                <a:gd name="connsiteY22-2878" fmla="*/ 2387600 h 3009900"/>
                <a:gd name="connsiteX23-2879" fmla="*/ 2400300 w 2851406"/>
                <a:gd name="connsiteY23-2880" fmla="*/ 2152650 h 3009900"/>
                <a:gd name="connsiteX24-2881" fmla="*/ 2838450 w 2851406"/>
                <a:gd name="connsiteY24-2882" fmla="*/ 2114550 h 3009900"/>
                <a:gd name="connsiteX25-2883" fmla="*/ 2749550 w 2851406"/>
                <a:gd name="connsiteY25-2884" fmla="*/ 2330450 h 3009900"/>
                <a:gd name="connsiteX26-2885" fmla="*/ 2432050 w 2851406"/>
                <a:gd name="connsiteY26-2886" fmla="*/ 2400300 h 3009900"/>
                <a:gd name="connsiteX27-2887" fmla="*/ 1257300 w 2851406"/>
                <a:gd name="connsiteY27-2888" fmla="*/ 2667000 h 3009900"/>
                <a:gd name="connsiteX28-2889" fmla="*/ 1504950 w 2851406"/>
                <a:gd name="connsiteY28-2890" fmla="*/ 2819400 h 3009900"/>
                <a:gd name="connsiteX29-2891" fmla="*/ 2647950 w 2851406"/>
                <a:gd name="connsiteY29-2892" fmla="*/ 2647950 h 3009900"/>
                <a:gd name="connsiteX30-2893" fmla="*/ 2647950 w 2851406"/>
                <a:gd name="connsiteY30-2894" fmla="*/ 2952750 h 3009900"/>
                <a:gd name="connsiteX31-2895" fmla="*/ 0 w 2851406"/>
                <a:gd name="connsiteY31-2896" fmla="*/ 3009900 h 3009900"/>
                <a:gd name="connsiteX32-2897" fmla="*/ 9 w 2851406"/>
                <a:gd name="connsiteY32-2898" fmla="*/ 3009787 h 3009900"/>
                <a:gd name="connsiteX33-2899" fmla="*/ 1419225 w 2851406"/>
                <a:gd name="connsiteY33-2900" fmla="*/ 2979157 h 3009900"/>
                <a:gd name="connsiteX34-2901" fmla="*/ 1403526 w 2851406"/>
                <a:gd name="connsiteY34-2902" fmla="*/ 2973410 h 3009900"/>
                <a:gd name="connsiteX35-2903" fmla="*/ 388311 w 2851406"/>
                <a:gd name="connsiteY35-2904" fmla="*/ 1600152 h 3009900"/>
                <a:gd name="connsiteX36-2905" fmla="*/ 385297 w 2851406"/>
                <a:gd name="connsiteY36-2906" fmla="*/ 1540457 h 3009900"/>
                <a:gd name="connsiteX37-2907" fmla="*/ 375769 w 2851406"/>
                <a:gd name="connsiteY37-2908" fmla="*/ 1524000 h 3009900"/>
                <a:gd name="connsiteX38-2909" fmla="*/ 384438 w 2851406"/>
                <a:gd name="connsiteY38-2910" fmla="*/ 1523447 h 3009900"/>
                <a:gd name="connsiteX39-2911" fmla="*/ 379656 w 2851406"/>
                <a:gd name="connsiteY39-2912" fmla="*/ 1428750 h 3009900"/>
                <a:gd name="connsiteX40-2913" fmla="*/ 1118765 w 2851406"/>
                <a:gd name="connsiteY40-2914" fmla="*/ 38653 h 3009900"/>
                <a:gd name="connsiteX41-2915" fmla="*/ 1160496 w 2851406"/>
                <a:gd name="connsiteY41-2916" fmla="*/ 13301 h 3009900"/>
                <a:gd name="connsiteX42-2917" fmla="*/ 2038350 w 2851406"/>
                <a:gd name="connsiteY42-2918" fmla="*/ 0 h 3009900"/>
                <a:gd name="connsiteX0-2919" fmla="*/ 2038350 w 2851406"/>
                <a:gd name="connsiteY0-2920" fmla="*/ 0 h 3009900"/>
                <a:gd name="connsiteX1-2921" fmla="*/ 2095500 w 2851406"/>
                <a:gd name="connsiteY1-2922" fmla="*/ 171450 h 3009900"/>
                <a:gd name="connsiteX2-2923" fmla="*/ 2076450 w 2851406"/>
                <a:gd name="connsiteY2-2924" fmla="*/ 228600 h 3009900"/>
                <a:gd name="connsiteX3-2925" fmla="*/ 1507945 w 2851406"/>
                <a:gd name="connsiteY3-2926" fmla="*/ 250179 h 3009900"/>
                <a:gd name="connsiteX4-2927" fmla="*/ 1219200 w 2851406"/>
                <a:gd name="connsiteY4-2928" fmla="*/ 323850 h 3009900"/>
                <a:gd name="connsiteX5-2929" fmla="*/ 1181100 w 2851406"/>
                <a:gd name="connsiteY5-2930" fmla="*/ 533400 h 3009900"/>
                <a:gd name="connsiteX6-2931" fmla="*/ 1314450 w 2851406"/>
                <a:gd name="connsiteY6-2932" fmla="*/ 571500 h 3009900"/>
                <a:gd name="connsiteX7-2933" fmla="*/ 1924050 w 2851406"/>
                <a:gd name="connsiteY7-2934" fmla="*/ 533400 h 3009900"/>
                <a:gd name="connsiteX8-2935" fmla="*/ 2019300 w 2851406"/>
                <a:gd name="connsiteY8-2936" fmla="*/ 692150 h 3009900"/>
                <a:gd name="connsiteX9-2937" fmla="*/ 1962150 w 2851406"/>
                <a:gd name="connsiteY9-2938" fmla="*/ 723900 h 3009900"/>
                <a:gd name="connsiteX10-2939" fmla="*/ 552450 w 2851406"/>
                <a:gd name="connsiteY10-2940" fmla="*/ 914400 h 3009900"/>
                <a:gd name="connsiteX11-2941" fmla="*/ 590550 w 2851406"/>
                <a:gd name="connsiteY11-2942" fmla="*/ 1314450 h 3009900"/>
                <a:gd name="connsiteX12-2943" fmla="*/ 2343150 w 2851406"/>
                <a:gd name="connsiteY12-2944" fmla="*/ 1104900 h 3009900"/>
                <a:gd name="connsiteX13-2945" fmla="*/ 2362200 w 2851406"/>
                <a:gd name="connsiteY13-2946" fmla="*/ 1352550 h 3009900"/>
                <a:gd name="connsiteX14-2947" fmla="*/ 2343150 w 2851406"/>
                <a:gd name="connsiteY14-2948" fmla="*/ 1416050 h 3009900"/>
                <a:gd name="connsiteX15-2949" fmla="*/ 1276350 w 2851406"/>
                <a:gd name="connsiteY15-2950" fmla="*/ 1466850 h 3009900"/>
                <a:gd name="connsiteX16-2951" fmla="*/ 381000 w 2851406"/>
                <a:gd name="connsiteY16-2952" fmla="*/ 1524000 h 3009900"/>
                <a:gd name="connsiteX17-2953" fmla="*/ 590550 w 2851406"/>
                <a:gd name="connsiteY17-2954" fmla="*/ 1885950 h 3009900"/>
                <a:gd name="connsiteX18-2955" fmla="*/ 1562100 w 2851406"/>
                <a:gd name="connsiteY18-2956" fmla="*/ 1752600 h 3009900"/>
                <a:gd name="connsiteX19-2957" fmla="*/ 1600200 w 2851406"/>
                <a:gd name="connsiteY19-2958" fmla="*/ 2000250 h 3009900"/>
                <a:gd name="connsiteX20-2959" fmla="*/ 1346200 w 2851406"/>
                <a:gd name="connsiteY20-2960" fmla="*/ 2082800 h 3009900"/>
                <a:gd name="connsiteX21-2961" fmla="*/ 800100 w 2851406"/>
                <a:gd name="connsiteY21-2962" fmla="*/ 2171700 h 3009900"/>
                <a:gd name="connsiteX22-2963" fmla="*/ 1162050 w 2851406"/>
                <a:gd name="connsiteY22-2964" fmla="*/ 2387600 h 3009900"/>
                <a:gd name="connsiteX23-2965" fmla="*/ 2400300 w 2851406"/>
                <a:gd name="connsiteY23-2966" fmla="*/ 2152650 h 3009900"/>
                <a:gd name="connsiteX24-2967" fmla="*/ 2838450 w 2851406"/>
                <a:gd name="connsiteY24-2968" fmla="*/ 2114550 h 3009900"/>
                <a:gd name="connsiteX25-2969" fmla="*/ 2749550 w 2851406"/>
                <a:gd name="connsiteY25-2970" fmla="*/ 2330450 h 3009900"/>
                <a:gd name="connsiteX26-2971" fmla="*/ 2432050 w 2851406"/>
                <a:gd name="connsiteY26-2972" fmla="*/ 2400300 h 3009900"/>
                <a:gd name="connsiteX27-2973" fmla="*/ 1257300 w 2851406"/>
                <a:gd name="connsiteY27-2974" fmla="*/ 2667000 h 3009900"/>
                <a:gd name="connsiteX28-2975" fmla="*/ 1504950 w 2851406"/>
                <a:gd name="connsiteY28-2976" fmla="*/ 2819400 h 3009900"/>
                <a:gd name="connsiteX29-2977" fmla="*/ 2647950 w 2851406"/>
                <a:gd name="connsiteY29-2978" fmla="*/ 2647950 h 3009900"/>
                <a:gd name="connsiteX30-2979" fmla="*/ 2647950 w 2851406"/>
                <a:gd name="connsiteY30-2980" fmla="*/ 2952750 h 3009900"/>
                <a:gd name="connsiteX31-2981" fmla="*/ 0 w 2851406"/>
                <a:gd name="connsiteY31-2982" fmla="*/ 3009900 h 3009900"/>
                <a:gd name="connsiteX32-2983" fmla="*/ 9 w 2851406"/>
                <a:gd name="connsiteY32-2984" fmla="*/ 3009787 h 3009900"/>
                <a:gd name="connsiteX33-2985" fmla="*/ 1419225 w 2851406"/>
                <a:gd name="connsiteY33-2986" fmla="*/ 2979157 h 3009900"/>
                <a:gd name="connsiteX34-2987" fmla="*/ 1403526 w 2851406"/>
                <a:gd name="connsiteY34-2988" fmla="*/ 2973410 h 3009900"/>
                <a:gd name="connsiteX35-2989" fmla="*/ 388311 w 2851406"/>
                <a:gd name="connsiteY35-2990" fmla="*/ 1600152 h 3009900"/>
                <a:gd name="connsiteX36-2991" fmla="*/ 385297 w 2851406"/>
                <a:gd name="connsiteY36-2992" fmla="*/ 1540457 h 3009900"/>
                <a:gd name="connsiteX37-2993" fmla="*/ 375769 w 2851406"/>
                <a:gd name="connsiteY37-2994" fmla="*/ 1524000 h 3009900"/>
                <a:gd name="connsiteX38-2995" fmla="*/ 384438 w 2851406"/>
                <a:gd name="connsiteY38-2996" fmla="*/ 1523447 h 3009900"/>
                <a:gd name="connsiteX39-2997" fmla="*/ 379656 w 2851406"/>
                <a:gd name="connsiteY39-2998" fmla="*/ 1428750 h 3009900"/>
                <a:gd name="connsiteX40-2999" fmla="*/ 1118765 w 2851406"/>
                <a:gd name="connsiteY40-3000" fmla="*/ 38653 h 3009900"/>
                <a:gd name="connsiteX41-3001" fmla="*/ 1160496 w 2851406"/>
                <a:gd name="connsiteY41-3002" fmla="*/ 13301 h 3009900"/>
                <a:gd name="connsiteX42-3003" fmla="*/ 2038350 w 2851406"/>
                <a:gd name="connsiteY42-3004" fmla="*/ 0 h 3009900"/>
                <a:gd name="connsiteX0-3005" fmla="*/ 2038350 w 2851406"/>
                <a:gd name="connsiteY0-3006" fmla="*/ 0 h 3009900"/>
                <a:gd name="connsiteX1-3007" fmla="*/ 2095500 w 2851406"/>
                <a:gd name="connsiteY1-3008" fmla="*/ 171450 h 3009900"/>
                <a:gd name="connsiteX2-3009" fmla="*/ 2076450 w 2851406"/>
                <a:gd name="connsiteY2-3010" fmla="*/ 228600 h 3009900"/>
                <a:gd name="connsiteX3-3011" fmla="*/ 1507945 w 2851406"/>
                <a:gd name="connsiteY3-3012" fmla="*/ 250179 h 3009900"/>
                <a:gd name="connsiteX4-3013" fmla="*/ 1219200 w 2851406"/>
                <a:gd name="connsiteY4-3014" fmla="*/ 323850 h 3009900"/>
                <a:gd name="connsiteX5-3015" fmla="*/ 1181100 w 2851406"/>
                <a:gd name="connsiteY5-3016" fmla="*/ 533400 h 3009900"/>
                <a:gd name="connsiteX6-3017" fmla="*/ 1314450 w 2851406"/>
                <a:gd name="connsiteY6-3018" fmla="*/ 571500 h 3009900"/>
                <a:gd name="connsiteX7-3019" fmla="*/ 1924050 w 2851406"/>
                <a:gd name="connsiteY7-3020" fmla="*/ 533400 h 3009900"/>
                <a:gd name="connsiteX8-3021" fmla="*/ 2019300 w 2851406"/>
                <a:gd name="connsiteY8-3022" fmla="*/ 692150 h 3009900"/>
                <a:gd name="connsiteX9-3023" fmla="*/ 1962150 w 2851406"/>
                <a:gd name="connsiteY9-3024" fmla="*/ 723900 h 3009900"/>
                <a:gd name="connsiteX10-3025" fmla="*/ 552450 w 2851406"/>
                <a:gd name="connsiteY10-3026" fmla="*/ 914400 h 3009900"/>
                <a:gd name="connsiteX11-3027" fmla="*/ 590550 w 2851406"/>
                <a:gd name="connsiteY11-3028" fmla="*/ 1314450 h 3009900"/>
                <a:gd name="connsiteX12-3029" fmla="*/ 2343150 w 2851406"/>
                <a:gd name="connsiteY12-3030" fmla="*/ 1104900 h 3009900"/>
                <a:gd name="connsiteX13-3031" fmla="*/ 2362200 w 2851406"/>
                <a:gd name="connsiteY13-3032" fmla="*/ 1352550 h 3009900"/>
                <a:gd name="connsiteX14-3033" fmla="*/ 2343150 w 2851406"/>
                <a:gd name="connsiteY14-3034" fmla="*/ 1416050 h 3009900"/>
                <a:gd name="connsiteX15-3035" fmla="*/ 1276350 w 2851406"/>
                <a:gd name="connsiteY15-3036" fmla="*/ 1466850 h 3009900"/>
                <a:gd name="connsiteX16-3037" fmla="*/ 381000 w 2851406"/>
                <a:gd name="connsiteY16-3038" fmla="*/ 1524000 h 3009900"/>
                <a:gd name="connsiteX17-3039" fmla="*/ 590550 w 2851406"/>
                <a:gd name="connsiteY17-3040" fmla="*/ 1885950 h 3009900"/>
                <a:gd name="connsiteX18-3041" fmla="*/ 1562100 w 2851406"/>
                <a:gd name="connsiteY18-3042" fmla="*/ 1752600 h 3009900"/>
                <a:gd name="connsiteX19-3043" fmla="*/ 1600200 w 2851406"/>
                <a:gd name="connsiteY19-3044" fmla="*/ 2000250 h 3009900"/>
                <a:gd name="connsiteX20-3045" fmla="*/ 1346200 w 2851406"/>
                <a:gd name="connsiteY20-3046" fmla="*/ 2082800 h 3009900"/>
                <a:gd name="connsiteX21-3047" fmla="*/ 800100 w 2851406"/>
                <a:gd name="connsiteY21-3048" fmla="*/ 2171700 h 3009900"/>
                <a:gd name="connsiteX22-3049" fmla="*/ 1162050 w 2851406"/>
                <a:gd name="connsiteY22-3050" fmla="*/ 2387600 h 3009900"/>
                <a:gd name="connsiteX23-3051" fmla="*/ 2400300 w 2851406"/>
                <a:gd name="connsiteY23-3052" fmla="*/ 2152650 h 3009900"/>
                <a:gd name="connsiteX24-3053" fmla="*/ 2838450 w 2851406"/>
                <a:gd name="connsiteY24-3054" fmla="*/ 2114550 h 3009900"/>
                <a:gd name="connsiteX25-3055" fmla="*/ 2749550 w 2851406"/>
                <a:gd name="connsiteY25-3056" fmla="*/ 2330450 h 3009900"/>
                <a:gd name="connsiteX26-3057" fmla="*/ 2432050 w 2851406"/>
                <a:gd name="connsiteY26-3058" fmla="*/ 2400300 h 3009900"/>
                <a:gd name="connsiteX27-3059" fmla="*/ 1257300 w 2851406"/>
                <a:gd name="connsiteY27-3060" fmla="*/ 2667000 h 3009900"/>
                <a:gd name="connsiteX28-3061" fmla="*/ 1504950 w 2851406"/>
                <a:gd name="connsiteY28-3062" fmla="*/ 2819400 h 3009900"/>
                <a:gd name="connsiteX29-3063" fmla="*/ 2647950 w 2851406"/>
                <a:gd name="connsiteY29-3064" fmla="*/ 2647950 h 3009900"/>
                <a:gd name="connsiteX30-3065" fmla="*/ 2647950 w 2851406"/>
                <a:gd name="connsiteY30-3066" fmla="*/ 2952750 h 3009900"/>
                <a:gd name="connsiteX31-3067" fmla="*/ 0 w 2851406"/>
                <a:gd name="connsiteY31-3068" fmla="*/ 3009900 h 3009900"/>
                <a:gd name="connsiteX32-3069" fmla="*/ 9 w 2851406"/>
                <a:gd name="connsiteY32-3070" fmla="*/ 3009787 h 3009900"/>
                <a:gd name="connsiteX33-3071" fmla="*/ 1419225 w 2851406"/>
                <a:gd name="connsiteY33-3072" fmla="*/ 2979157 h 3009900"/>
                <a:gd name="connsiteX34-3073" fmla="*/ 1403526 w 2851406"/>
                <a:gd name="connsiteY34-3074" fmla="*/ 2973410 h 3009900"/>
                <a:gd name="connsiteX35-3075" fmla="*/ 388311 w 2851406"/>
                <a:gd name="connsiteY35-3076" fmla="*/ 1600152 h 3009900"/>
                <a:gd name="connsiteX36-3077" fmla="*/ 385297 w 2851406"/>
                <a:gd name="connsiteY36-3078" fmla="*/ 1540457 h 3009900"/>
                <a:gd name="connsiteX37-3079" fmla="*/ 375769 w 2851406"/>
                <a:gd name="connsiteY37-3080" fmla="*/ 1524000 h 3009900"/>
                <a:gd name="connsiteX38-3081" fmla="*/ 384438 w 2851406"/>
                <a:gd name="connsiteY38-3082" fmla="*/ 1523447 h 3009900"/>
                <a:gd name="connsiteX39-3083" fmla="*/ 379656 w 2851406"/>
                <a:gd name="connsiteY39-3084" fmla="*/ 1428750 h 3009900"/>
                <a:gd name="connsiteX40-3085" fmla="*/ 1118765 w 2851406"/>
                <a:gd name="connsiteY40-3086" fmla="*/ 38653 h 3009900"/>
                <a:gd name="connsiteX41-3087" fmla="*/ 1160496 w 2851406"/>
                <a:gd name="connsiteY41-3088" fmla="*/ 13301 h 3009900"/>
                <a:gd name="connsiteX42-3089" fmla="*/ 2038350 w 2851406"/>
                <a:gd name="connsiteY42-3090" fmla="*/ 0 h 3009900"/>
                <a:gd name="connsiteX0-3091" fmla="*/ 2038350 w 2851406"/>
                <a:gd name="connsiteY0-3092" fmla="*/ 0 h 3009900"/>
                <a:gd name="connsiteX1-3093" fmla="*/ 2095500 w 2851406"/>
                <a:gd name="connsiteY1-3094" fmla="*/ 171450 h 3009900"/>
                <a:gd name="connsiteX2-3095" fmla="*/ 2076450 w 2851406"/>
                <a:gd name="connsiteY2-3096" fmla="*/ 228600 h 3009900"/>
                <a:gd name="connsiteX3-3097" fmla="*/ 1507945 w 2851406"/>
                <a:gd name="connsiteY3-3098" fmla="*/ 250179 h 3009900"/>
                <a:gd name="connsiteX4-3099" fmla="*/ 1219200 w 2851406"/>
                <a:gd name="connsiteY4-3100" fmla="*/ 323850 h 3009900"/>
                <a:gd name="connsiteX5-3101" fmla="*/ 1181100 w 2851406"/>
                <a:gd name="connsiteY5-3102" fmla="*/ 533400 h 3009900"/>
                <a:gd name="connsiteX6-3103" fmla="*/ 1314450 w 2851406"/>
                <a:gd name="connsiteY6-3104" fmla="*/ 571500 h 3009900"/>
                <a:gd name="connsiteX7-3105" fmla="*/ 1924050 w 2851406"/>
                <a:gd name="connsiteY7-3106" fmla="*/ 533400 h 3009900"/>
                <a:gd name="connsiteX8-3107" fmla="*/ 2019300 w 2851406"/>
                <a:gd name="connsiteY8-3108" fmla="*/ 692150 h 3009900"/>
                <a:gd name="connsiteX9-3109" fmla="*/ 1962150 w 2851406"/>
                <a:gd name="connsiteY9-3110" fmla="*/ 723900 h 3009900"/>
                <a:gd name="connsiteX10-3111" fmla="*/ 552450 w 2851406"/>
                <a:gd name="connsiteY10-3112" fmla="*/ 914400 h 3009900"/>
                <a:gd name="connsiteX11-3113" fmla="*/ 590550 w 2851406"/>
                <a:gd name="connsiteY11-3114" fmla="*/ 1314450 h 3009900"/>
                <a:gd name="connsiteX12-3115" fmla="*/ 2343150 w 2851406"/>
                <a:gd name="connsiteY12-3116" fmla="*/ 1104900 h 3009900"/>
                <a:gd name="connsiteX13-3117" fmla="*/ 2362200 w 2851406"/>
                <a:gd name="connsiteY13-3118" fmla="*/ 1352550 h 3009900"/>
                <a:gd name="connsiteX14-3119" fmla="*/ 2343150 w 2851406"/>
                <a:gd name="connsiteY14-3120" fmla="*/ 1416050 h 3009900"/>
                <a:gd name="connsiteX15-3121" fmla="*/ 1276350 w 2851406"/>
                <a:gd name="connsiteY15-3122" fmla="*/ 1466850 h 3009900"/>
                <a:gd name="connsiteX16-3123" fmla="*/ 381000 w 2851406"/>
                <a:gd name="connsiteY16-3124" fmla="*/ 1524000 h 3009900"/>
                <a:gd name="connsiteX17-3125" fmla="*/ 590550 w 2851406"/>
                <a:gd name="connsiteY17-3126" fmla="*/ 1885950 h 3009900"/>
                <a:gd name="connsiteX18-3127" fmla="*/ 1562100 w 2851406"/>
                <a:gd name="connsiteY18-3128" fmla="*/ 1752600 h 3009900"/>
                <a:gd name="connsiteX19-3129" fmla="*/ 1600200 w 2851406"/>
                <a:gd name="connsiteY19-3130" fmla="*/ 2000250 h 3009900"/>
                <a:gd name="connsiteX20-3131" fmla="*/ 1346200 w 2851406"/>
                <a:gd name="connsiteY20-3132" fmla="*/ 2082800 h 3009900"/>
                <a:gd name="connsiteX21-3133" fmla="*/ 800100 w 2851406"/>
                <a:gd name="connsiteY21-3134" fmla="*/ 2171700 h 3009900"/>
                <a:gd name="connsiteX22-3135" fmla="*/ 1162050 w 2851406"/>
                <a:gd name="connsiteY22-3136" fmla="*/ 2387600 h 3009900"/>
                <a:gd name="connsiteX23-3137" fmla="*/ 2400300 w 2851406"/>
                <a:gd name="connsiteY23-3138" fmla="*/ 2152650 h 3009900"/>
                <a:gd name="connsiteX24-3139" fmla="*/ 2838450 w 2851406"/>
                <a:gd name="connsiteY24-3140" fmla="*/ 2114550 h 3009900"/>
                <a:gd name="connsiteX25-3141" fmla="*/ 2749550 w 2851406"/>
                <a:gd name="connsiteY25-3142" fmla="*/ 2330450 h 3009900"/>
                <a:gd name="connsiteX26-3143" fmla="*/ 2432050 w 2851406"/>
                <a:gd name="connsiteY26-3144" fmla="*/ 2400300 h 3009900"/>
                <a:gd name="connsiteX27-3145" fmla="*/ 1257300 w 2851406"/>
                <a:gd name="connsiteY27-3146" fmla="*/ 2667000 h 3009900"/>
                <a:gd name="connsiteX28-3147" fmla="*/ 1504950 w 2851406"/>
                <a:gd name="connsiteY28-3148" fmla="*/ 2819400 h 3009900"/>
                <a:gd name="connsiteX29-3149" fmla="*/ 2647950 w 2851406"/>
                <a:gd name="connsiteY29-3150" fmla="*/ 2647950 h 3009900"/>
                <a:gd name="connsiteX30-3151" fmla="*/ 2647950 w 2851406"/>
                <a:gd name="connsiteY30-3152" fmla="*/ 2952750 h 3009900"/>
                <a:gd name="connsiteX31-3153" fmla="*/ 0 w 2851406"/>
                <a:gd name="connsiteY31-3154" fmla="*/ 3009900 h 3009900"/>
                <a:gd name="connsiteX32-3155" fmla="*/ 9 w 2851406"/>
                <a:gd name="connsiteY32-3156" fmla="*/ 3009787 h 3009900"/>
                <a:gd name="connsiteX33-3157" fmla="*/ 1419225 w 2851406"/>
                <a:gd name="connsiteY33-3158" fmla="*/ 2979157 h 3009900"/>
                <a:gd name="connsiteX34-3159" fmla="*/ 1403526 w 2851406"/>
                <a:gd name="connsiteY34-3160" fmla="*/ 2973410 h 3009900"/>
                <a:gd name="connsiteX35-3161" fmla="*/ 388311 w 2851406"/>
                <a:gd name="connsiteY35-3162" fmla="*/ 1600152 h 3009900"/>
                <a:gd name="connsiteX36-3163" fmla="*/ 385297 w 2851406"/>
                <a:gd name="connsiteY36-3164" fmla="*/ 1540457 h 3009900"/>
                <a:gd name="connsiteX37-3165" fmla="*/ 375769 w 2851406"/>
                <a:gd name="connsiteY37-3166" fmla="*/ 1524000 h 3009900"/>
                <a:gd name="connsiteX38-3167" fmla="*/ 384438 w 2851406"/>
                <a:gd name="connsiteY38-3168" fmla="*/ 1523447 h 3009900"/>
                <a:gd name="connsiteX39-3169" fmla="*/ 379656 w 2851406"/>
                <a:gd name="connsiteY39-3170" fmla="*/ 1428750 h 3009900"/>
                <a:gd name="connsiteX40-3171" fmla="*/ 1118765 w 2851406"/>
                <a:gd name="connsiteY40-3172" fmla="*/ 38653 h 3009900"/>
                <a:gd name="connsiteX41-3173" fmla="*/ 1160496 w 2851406"/>
                <a:gd name="connsiteY41-3174" fmla="*/ 13301 h 3009900"/>
                <a:gd name="connsiteX42-3175" fmla="*/ 2038350 w 2851406"/>
                <a:gd name="connsiteY42-3176" fmla="*/ 0 h 3009900"/>
                <a:gd name="connsiteX0-3177" fmla="*/ 2038350 w 2851406"/>
                <a:gd name="connsiteY0-3178" fmla="*/ 0 h 3025230"/>
                <a:gd name="connsiteX1-3179" fmla="*/ 2095500 w 2851406"/>
                <a:gd name="connsiteY1-3180" fmla="*/ 171450 h 3025230"/>
                <a:gd name="connsiteX2-3181" fmla="*/ 2076450 w 2851406"/>
                <a:gd name="connsiteY2-3182" fmla="*/ 228600 h 3025230"/>
                <a:gd name="connsiteX3-3183" fmla="*/ 1507945 w 2851406"/>
                <a:gd name="connsiteY3-3184" fmla="*/ 250179 h 3025230"/>
                <a:gd name="connsiteX4-3185" fmla="*/ 1219200 w 2851406"/>
                <a:gd name="connsiteY4-3186" fmla="*/ 323850 h 3025230"/>
                <a:gd name="connsiteX5-3187" fmla="*/ 1181100 w 2851406"/>
                <a:gd name="connsiteY5-3188" fmla="*/ 533400 h 3025230"/>
                <a:gd name="connsiteX6-3189" fmla="*/ 1314450 w 2851406"/>
                <a:gd name="connsiteY6-3190" fmla="*/ 571500 h 3025230"/>
                <a:gd name="connsiteX7-3191" fmla="*/ 1924050 w 2851406"/>
                <a:gd name="connsiteY7-3192" fmla="*/ 533400 h 3025230"/>
                <a:gd name="connsiteX8-3193" fmla="*/ 2019300 w 2851406"/>
                <a:gd name="connsiteY8-3194" fmla="*/ 692150 h 3025230"/>
                <a:gd name="connsiteX9-3195" fmla="*/ 1962150 w 2851406"/>
                <a:gd name="connsiteY9-3196" fmla="*/ 723900 h 3025230"/>
                <a:gd name="connsiteX10-3197" fmla="*/ 552450 w 2851406"/>
                <a:gd name="connsiteY10-3198" fmla="*/ 914400 h 3025230"/>
                <a:gd name="connsiteX11-3199" fmla="*/ 590550 w 2851406"/>
                <a:gd name="connsiteY11-3200" fmla="*/ 1314450 h 3025230"/>
                <a:gd name="connsiteX12-3201" fmla="*/ 2343150 w 2851406"/>
                <a:gd name="connsiteY12-3202" fmla="*/ 1104900 h 3025230"/>
                <a:gd name="connsiteX13-3203" fmla="*/ 2362200 w 2851406"/>
                <a:gd name="connsiteY13-3204" fmla="*/ 1352550 h 3025230"/>
                <a:gd name="connsiteX14-3205" fmla="*/ 2343150 w 2851406"/>
                <a:gd name="connsiteY14-3206" fmla="*/ 1416050 h 3025230"/>
                <a:gd name="connsiteX15-3207" fmla="*/ 1276350 w 2851406"/>
                <a:gd name="connsiteY15-3208" fmla="*/ 1466850 h 3025230"/>
                <a:gd name="connsiteX16-3209" fmla="*/ 381000 w 2851406"/>
                <a:gd name="connsiteY16-3210" fmla="*/ 1524000 h 3025230"/>
                <a:gd name="connsiteX17-3211" fmla="*/ 590550 w 2851406"/>
                <a:gd name="connsiteY17-3212" fmla="*/ 1885950 h 3025230"/>
                <a:gd name="connsiteX18-3213" fmla="*/ 1562100 w 2851406"/>
                <a:gd name="connsiteY18-3214" fmla="*/ 1752600 h 3025230"/>
                <a:gd name="connsiteX19-3215" fmla="*/ 1600200 w 2851406"/>
                <a:gd name="connsiteY19-3216" fmla="*/ 2000250 h 3025230"/>
                <a:gd name="connsiteX20-3217" fmla="*/ 1346200 w 2851406"/>
                <a:gd name="connsiteY20-3218" fmla="*/ 2082800 h 3025230"/>
                <a:gd name="connsiteX21-3219" fmla="*/ 800100 w 2851406"/>
                <a:gd name="connsiteY21-3220" fmla="*/ 2171700 h 3025230"/>
                <a:gd name="connsiteX22-3221" fmla="*/ 1162050 w 2851406"/>
                <a:gd name="connsiteY22-3222" fmla="*/ 2387600 h 3025230"/>
                <a:gd name="connsiteX23-3223" fmla="*/ 2400300 w 2851406"/>
                <a:gd name="connsiteY23-3224" fmla="*/ 2152650 h 3025230"/>
                <a:gd name="connsiteX24-3225" fmla="*/ 2838450 w 2851406"/>
                <a:gd name="connsiteY24-3226" fmla="*/ 2114550 h 3025230"/>
                <a:gd name="connsiteX25-3227" fmla="*/ 2749550 w 2851406"/>
                <a:gd name="connsiteY25-3228" fmla="*/ 2330450 h 3025230"/>
                <a:gd name="connsiteX26-3229" fmla="*/ 2432050 w 2851406"/>
                <a:gd name="connsiteY26-3230" fmla="*/ 2400300 h 3025230"/>
                <a:gd name="connsiteX27-3231" fmla="*/ 1257300 w 2851406"/>
                <a:gd name="connsiteY27-3232" fmla="*/ 2667000 h 3025230"/>
                <a:gd name="connsiteX28-3233" fmla="*/ 1504950 w 2851406"/>
                <a:gd name="connsiteY28-3234" fmla="*/ 2819400 h 3025230"/>
                <a:gd name="connsiteX29-3235" fmla="*/ 2647950 w 2851406"/>
                <a:gd name="connsiteY29-3236" fmla="*/ 2647950 h 3025230"/>
                <a:gd name="connsiteX30-3237" fmla="*/ 2647950 w 2851406"/>
                <a:gd name="connsiteY30-3238" fmla="*/ 2952750 h 3025230"/>
                <a:gd name="connsiteX31-3239" fmla="*/ 0 w 2851406"/>
                <a:gd name="connsiteY31-3240" fmla="*/ 3009900 h 3025230"/>
                <a:gd name="connsiteX32-3241" fmla="*/ 9 w 2851406"/>
                <a:gd name="connsiteY32-3242" fmla="*/ 3009787 h 3025230"/>
                <a:gd name="connsiteX33-3243" fmla="*/ 1419225 w 2851406"/>
                <a:gd name="connsiteY33-3244" fmla="*/ 2979157 h 3025230"/>
                <a:gd name="connsiteX34-3245" fmla="*/ 1403526 w 2851406"/>
                <a:gd name="connsiteY34-3246" fmla="*/ 2973410 h 3025230"/>
                <a:gd name="connsiteX35-3247" fmla="*/ 388311 w 2851406"/>
                <a:gd name="connsiteY35-3248" fmla="*/ 1600152 h 3025230"/>
                <a:gd name="connsiteX36-3249" fmla="*/ 385297 w 2851406"/>
                <a:gd name="connsiteY36-3250" fmla="*/ 1540457 h 3025230"/>
                <a:gd name="connsiteX37-3251" fmla="*/ 375769 w 2851406"/>
                <a:gd name="connsiteY37-3252" fmla="*/ 1524000 h 3025230"/>
                <a:gd name="connsiteX38-3253" fmla="*/ 384438 w 2851406"/>
                <a:gd name="connsiteY38-3254" fmla="*/ 1523447 h 3025230"/>
                <a:gd name="connsiteX39-3255" fmla="*/ 379656 w 2851406"/>
                <a:gd name="connsiteY39-3256" fmla="*/ 1428750 h 3025230"/>
                <a:gd name="connsiteX40-3257" fmla="*/ 1118765 w 2851406"/>
                <a:gd name="connsiteY40-3258" fmla="*/ 38653 h 3025230"/>
                <a:gd name="connsiteX41-3259" fmla="*/ 1160496 w 2851406"/>
                <a:gd name="connsiteY41-3260" fmla="*/ 13301 h 3025230"/>
                <a:gd name="connsiteX42-3261" fmla="*/ 2038350 w 2851406"/>
                <a:gd name="connsiteY42-3262" fmla="*/ 0 h 3025230"/>
                <a:gd name="connsiteX0-3263" fmla="*/ 2038350 w 2851406"/>
                <a:gd name="connsiteY0-3264" fmla="*/ 0 h 3025230"/>
                <a:gd name="connsiteX1-3265" fmla="*/ 2095500 w 2851406"/>
                <a:gd name="connsiteY1-3266" fmla="*/ 171450 h 3025230"/>
                <a:gd name="connsiteX2-3267" fmla="*/ 2076450 w 2851406"/>
                <a:gd name="connsiteY2-3268" fmla="*/ 228600 h 3025230"/>
                <a:gd name="connsiteX3-3269" fmla="*/ 1507945 w 2851406"/>
                <a:gd name="connsiteY3-3270" fmla="*/ 250179 h 3025230"/>
                <a:gd name="connsiteX4-3271" fmla="*/ 1219200 w 2851406"/>
                <a:gd name="connsiteY4-3272" fmla="*/ 323850 h 3025230"/>
                <a:gd name="connsiteX5-3273" fmla="*/ 1181100 w 2851406"/>
                <a:gd name="connsiteY5-3274" fmla="*/ 533400 h 3025230"/>
                <a:gd name="connsiteX6-3275" fmla="*/ 1314450 w 2851406"/>
                <a:gd name="connsiteY6-3276" fmla="*/ 571500 h 3025230"/>
                <a:gd name="connsiteX7-3277" fmla="*/ 1924050 w 2851406"/>
                <a:gd name="connsiteY7-3278" fmla="*/ 533400 h 3025230"/>
                <a:gd name="connsiteX8-3279" fmla="*/ 2019300 w 2851406"/>
                <a:gd name="connsiteY8-3280" fmla="*/ 692150 h 3025230"/>
                <a:gd name="connsiteX9-3281" fmla="*/ 1962150 w 2851406"/>
                <a:gd name="connsiteY9-3282" fmla="*/ 723900 h 3025230"/>
                <a:gd name="connsiteX10-3283" fmla="*/ 552450 w 2851406"/>
                <a:gd name="connsiteY10-3284" fmla="*/ 914400 h 3025230"/>
                <a:gd name="connsiteX11-3285" fmla="*/ 590550 w 2851406"/>
                <a:gd name="connsiteY11-3286" fmla="*/ 1314450 h 3025230"/>
                <a:gd name="connsiteX12-3287" fmla="*/ 2343150 w 2851406"/>
                <a:gd name="connsiteY12-3288" fmla="*/ 1104900 h 3025230"/>
                <a:gd name="connsiteX13-3289" fmla="*/ 2362200 w 2851406"/>
                <a:gd name="connsiteY13-3290" fmla="*/ 1352550 h 3025230"/>
                <a:gd name="connsiteX14-3291" fmla="*/ 2343150 w 2851406"/>
                <a:gd name="connsiteY14-3292" fmla="*/ 1416050 h 3025230"/>
                <a:gd name="connsiteX15-3293" fmla="*/ 1276350 w 2851406"/>
                <a:gd name="connsiteY15-3294" fmla="*/ 1466850 h 3025230"/>
                <a:gd name="connsiteX16-3295" fmla="*/ 381000 w 2851406"/>
                <a:gd name="connsiteY16-3296" fmla="*/ 1524000 h 3025230"/>
                <a:gd name="connsiteX17-3297" fmla="*/ 590550 w 2851406"/>
                <a:gd name="connsiteY17-3298" fmla="*/ 1885950 h 3025230"/>
                <a:gd name="connsiteX18-3299" fmla="*/ 1562100 w 2851406"/>
                <a:gd name="connsiteY18-3300" fmla="*/ 1752600 h 3025230"/>
                <a:gd name="connsiteX19-3301" fmla="*/ 1600200 w 2851406"/>
                <a:gd name="connsiteY19-3302" fmla="*/ 2000250 h 3025230"/>
                <a:gd name="connsiteX20-3303" fmla="*/ 1346200 w 2851406"/>
                <a:gd name="connsiteY20-3304" fmla="*/ 2082800 h 3025230"/>
                <a:gd name="connsiteX21-3305" fmla="*/ 800100 w 2851406"/>
                <a:gd name="connsiteY21-3306" fmla="*/ 2171700 h 3025230"/>
                <a:gd name="connsiteX22-3307" fmla="*/ 1162050 w 2851406"/>
                <a:gd name="connsiteY22-3308" fmla="*/ 2387600 h 3025230"/>
                <a:gd name="connsiteX23-3309" fmla="*/ 2400300 w 2851406"/>
                <a:gd name="connsiteY23-3310" fmla="*/ 2152650 h 3025230"/>
                <a:gd name="connsiteX24-3311" fmla="*/ 2838450 w 2851406"/>
                <a:gd name="connsiteY24-3312" fmla="*/ 2114550 h 3025230"/>
                <a:gd name="connsiteX25-3313" fmla="*/ 2749550 w 2851406"/>
                <a:gd name="connsiteY25-3314" fmla="*/ 2330450 h 3025230"/>
                <a:gd name="connsiteX26-3315" fmla="*/ 2432050 w 2851406"/>
                <a:gd name="connsiteY26-3316" fmla="*/ 2400300 h 3025230"/>
                <a:gd name="connsiteX27-3317" fmla="*/ 1257300 w 2851406"/>
                <a:gd name="connsiteY27-3318" fmla="*/ 2667000 h 3025230"/>
                <a:gd name="connsiteX28-3319" fmla="*/ 1504950 w 2851406"/>
                <a:gd name="connsiteY28-3320" fmla="*/ 2819400 h 3025230"/>
                <a:gd name="connsiteX29-3321" fmla="*/ 2647950 w 2851406"/>
                <a:gd name="connsiteY29-3322" fmla="*/ 2647950 h 3025230"/>
                <a:gd name="connsiteX30-3323" fmla="*/ 2647950 w 2851406"/>
                <a:gd name="connsiteY30-3324" fmla="*/ 2952750 h 3025230"/>
                <a:gd name="connsiteX31-3325" fmla="*/ 0 w 2851406"/>
                <a:gd name="connsiteY31-3326" fmla="*/ 3009900 h 3025230"/>
                <a:gd name="connsiteX32-3327" fmla="*/ 1581159 w 2851406"/>
                <a:gd name="connsiteY32-3328" fmla="*/ 2997087 h 3025230"/>
                <a:gd name="connsiteX33-3329" fmla="*/ 1419225 w 2851406"/>
                <a:gd name="connsiteY33-3330" fmla="*/ 2979157 h 3025230"/>
                <a:gd name="connsiteX34-3331" fmla="*/ 1403526 w 2851406"/>
                <a:gd name="connsiteY34-3332" fmla="*/ 2973410 h 3025230"/>
                <a:gd name="connsiteX35-3333" fmla="*/ 388311 w 2851406"/>
                <a:gd name="connsiteY35-3334" fmla="*/ 1600152 h 3025230"/>
                <a:gd name="connsiteX36-3335" fmla="*/ 385297 w 2851406"/>
                <a:gd name="connsiteY36-3336" fmla="*/ 1540457 h 3025230"/>
                <a:gd name="connsiteX37-3337" fmla="*/ 375769 w 2851406"/>
                <a:gd name="connsiteY37-3338" fmla="*/ 1524000 h 3025230"/>
                <a:gd name="connsiteX38-3339" fmla="*/ 384438 w 2851406"/>
                <a:gd name="connsiteY38-3340" fmla="*/ 1523447 h 3025230"/>
                <a:gd name="connsiteX39-3341" fmla="*/ 379656 w 2851406"/>
                <a:gd name="connsiteY39-3342" fmla="*/ 1428750 h 3025230"/>
                <a:gd name="connsiteX40-3343" fmla="*/ 1118765 w 2851406"/>
                <a:gd name="connsiteY40-3344" fmla="*/ 38653 h 3025230"/>
                <a:gd name="connsiteX41-3345" fmla="*/ 1160496 w 2851406"/>
                <a:gd name="connsiteY41-3346" fmla="*/ 13301 h 3025230"/>
                <a:gd name="connsiteX42-3347" fmla="*/ 2038350 w 2851406"/>
                <a:gd name="connsiteY42-3348" fmla="*/ 0 h 3025230"/>
                <a:gd name="connsiteX0-3349" fmla="*/ 1662581 w 2475637"/>
                <a:gd name="connsiteY0-3350" fmla="*/ 0 h 3025230"/>
                <a:gd name="connsiteX1-3351" fmla="*/ 1719731 w 2475637"/>
                <a:gd name="connsiteY1-3352" fmla="*/ 171450 h 3025230"/>
                <a:gd name="connsiteX2-3353" fmla="*/ 1700681 w 2475637"/>
                <a:gd name="connsiteY2-3354" fmla="*/ 228600 h 3025230"/>
                <a:gd name="connsiteX3-3355" fmla="*/ 1132176 w 2475637"/>
                <a:gd name="connsiteY3-3356" fmla="*/ 250179 h 3025230"/>
                <a:gd name="connsiteX4-3357" fmla="*/ 843431 w 2475637"/>
                <a:gd name="connsiteY4-3358" fmla="*/ 323850 h 3025230"/>
                <a:gd name="connsiteX5-3359" fmla="*/ 805331 w 2475637"/>
                <a:gd name="connsiteY5-3360" fmla="*/ 533400 h 3025230"/>
                <a:gd name="connsiteX6-3361" fmla="*/ 938681 w 2475637"/>
                <a:gd name="connsiteY6-3362" fmla="*/ 571500 h 3025230"/>
                <a:gd name="connsiteX7-3363" fmla="*/ 1548281 w 2475637"/>
                <a:gd name="connsiteY7-3364" fmla="*/ 533400 h 3025230"/>
                <a:gd name="connsiteX8-3365" fmla="*/ 1643531 w 2475637"/>
                <a:gd name="connsiteY8-3366" fmla="*/ 692150 h 3025230"/>
                <a:gd name="connsiteX9-3367" fmla="*/ 1586381 w 2475637"/>
                <a:gd name="connsiteY9-3368" fmla="*/ 723900 h 3025230"/>
                <a:gd name="connsiteX10-3369" fmla="*/ 176681 w 2475637"/>
                <a:gd name="connsiteY10-3370" fmla="*/ 914400 h 3025230"/>
                <a:gd name="connsiteX11-3371" fmla="*/ 214781 w 2475637"/>
                <a:gd name="connsiteY11-3372" fmla="*/ 1314450 h 3025230"/>
                <a:gd name="connsiteX12-3373" fmla="*/ 1967381 w 2475637"/>
                <a:gd name="connsiteY12-3374" fmla="*/ 1104900 h 3025230"/>
                <a:gd name="connsiteX13-3375" fmla="*/ 1986431 w 2475637"/>
                <a:gd name="connsiteY13-3376" fmla="*/ 1352550 h 3025230"/>
                <a:gd name="connsiteX14-3377" fmla="*/ 1967381 w 2475637"/>
                <a:gd name="connsiteY14-3378" fmla="*/ 1416050 h 3025230"/>
                <a:gd name="connsiteX15-3379" fmla="*/ 900581 w 2475637"/>
                <a:gd name="connsiteY15-3380" fmla="*/ 1466850 h 3025230"/>
                <a:gd name="connsiteX16-3381" fmla="*/ 5231 w 2475637"/>
                <a:gd name="connsiteY16-3382" fmla="*/ 1524000 h 3025230"/>
                <a:gd name="connsiteX17-3383" fmla="*/ 214781 w 2475637"/>
                <a:gd name="connsiteY17-3384" fmla="*/ 1885950 h 3025230"/>
                <a:gd name="connsiteX18-3385" fmla="*/ 1186331 w 2475637"/>
                <a:gd name="connsiteY18-3386" fmla="*/ 1752600 h 3025230"/>
                <a:gd name="connsiteX19-3387" fmla="*/ 1224431 w 2475637"/>
                <a:gd name="connsiteY19-3388" fmla="*/ 2000250 h 3025230"/>
                <a:gd name="connsiteX20-3389" fmla="*/ 970431 w 2475637"/>
                <a:gd name="connsiteY20-3390" fmla="*/ 2082800 h 3025230"/>
                <a:gd name="connsiteX21-3391" fmla="*/ 424331 w 2475637"/>
                <a:gd name="connsiteY21-3392" fmla="*/ 2171700 h 3025230"/>
                <a:gd name="connsiteX22-3393" fmla="*/ 786281 w 2475637"/>
                <a:gd name="connsiteY22-3394" fmla="*/ 2387600 h 3025230"/>
                <a:gd name="connsiteX23-3395" fmla="*/ 2024531 w 2475637"/>
                <a:gd name="connsiteY23-3396" fmla="*/ 2152650 h 3025230"/>
                <a:gd name="connsiteX24-3397" fmla="*/ 2462681 w 2475637"/>
                <a:gd name="connsiteY24-3398" fmla="*/ 2114550 h 3025230"/>
                <a:gd name="connsiteX25-3399" fmla="*/ 2373781 w 2475637"/>
                <a:gd name="connsiteY25-3400" fmla="*/ 2330450 h 3025230"/>
                <a:gd name="connsiteX26-3401" fmla="*/ 2056281 w 2475637"/>
                <a:gd name="connsiteY26-3402" fmla="*/ 2400300 h 3025230"/>
                <a:gd name="connsiteX27-3403" fmla="*/ 881531 w 2475637"/>
                <a:gd name="connsiteY27-3404" fmla="*/ 2667000 h 3025230"/>
                <a:gd name="connsiteX28-3405" fmla="*/ 1129181 w 2475637"/>
                <a:gd name="connsiteY28-3406" fmla="*/ 2819400 h 3025230"/>
                <a:gd name="connsiteX29-3407" fmla="*/ 2272181 w 2475637"/>
                <a:gd name="connsiteY29-3408" fmla="*/ 2647950 h 3025230"/>
                <a:gd name="connsiteX30-3409" fmla="*/ 2272181 w 2475637"/>
                <a:gd name="connsiteY30-3410" fmla="*/ 2952750 h 3025230"/>
                <a:gd name="connsiteX31-3411" fmla="*/ 1218081 w 2475637"/>
                <a:gd name="connsiteY31-3412" fmla="*/ 3009900 h 3025230"/>
                <a:gd name="connsiteX32-3413" fmla="*/ 1205390 w 2475637"/>
                <a:gd name="connsiteY32-3414" fmla="*/ 2997087 h 3025230"/>
                <a:gd name="connsiteX33-3415" fmla="*/ 1043456 w 2475637"/>
                <a:gd name="connsiteY33-3416" fmla="*/ 2979157 h 3025230"/>
                <a:gd name="connsiteX34-3417" fmla="*/ 1027757 w 2475637"/>
                <a:gd name="connsiteY34-3418" fmla="*/ 2973410 h 3025230"/>
                <a:gd name="connsiteX35-3419" fmla="*/ 12542 w 2475637"/>
                <a:gd name="connsiteY35-3420" fmla="*/ 1600152 h 3025230"/>
                <a:gd name="connsiteX36-3421" fmla="*/ 9528 w 2475637"/>
                <a:gd name="connsiteY36-3422" fmla="*/ 1540457 h 3025230"/>
                <a:gd name="connsiteX37-3423" fmla="*/ 0 w 2475637"/>
                <a:gd name="connsiteY37-3424" fmla="*/ 1524000 h 3025230"/>
                <a:gd name="connsiteX38-3425" fmla="*/ 8669 w 2475637"/>
                <a:gd name="connsiteY38-3426" fmla="*/ 1523447 h 3025230"/>
                <a:gd name="connsiteX39-3427" fmla="*/ 3887 w 2475637"/>
                <a:gd name="connsiteY39-3428" fmla="*/ 1428750 h 3025230"/>
                <a:gd name="connsiteX40-3429" fmla="*/ 742996 w 2475637"/>
                <a:gd name="connsiteY40-3430" fmla="*/ 38653 h 3025230"/>
                <a:gd name="connsiteX41-3431" fmla="*/ 784727 w 2475637"/>
                <a:gd name="connsiteY41-3432" fmla="*/ 13301 h 3025230"/>
                <a:gd name="connsiteX42-3433" fmla="*/ 1662581 w 2475637"/>
                <a:gd name="connsiteY42-3434" fmla="*/ 0 h 3025230"/>
                <a:gd name="connsiteX0-3435" fmla="*/ 1662581 w 2475637"/>
                <a:gd name="connsiteY0-3436" fmla="*/ 0 h 3066736"/>
                <a:gd name="connsiteX1-3437" fmla="*/ 1719731 w 2475637"/>
                <a:gd name="connsiteY1-3438" fmla="*/ 171450 h 3066736"/>
                <a:gd name="connsiteX2-3439" fmla="*/ 1700681 w 2475637"/>
                <a:gd name="connsiteY2-3440" fmla="*/ 228600 h 3066736"/>
                <a:gd name="connsiteX3-3441" fmla="*/ 1132176 w 2475637"/>
                <a:gd name="connsiteY3-3442" fmla="*/ 250179 h 3066736"/>
                <a:gd name="connsiteX4-3443" fmla="*/ 843431 w 2475637"/>
                <a:gd name="connsiteY4-3444" fmla="*/ 323850 h 3066736"/>
                <a:gd name="connsiteX5-3445" fmla="*/ 805331 w 2475637"/>
                <a:gd name="connsiteY5-3446" fmla="*/ 533400 h 3066736"/>
                <a:gd name="connsiteX6-3447" fmla="*/ 938681 w 2475637"/>
                <a:gd name="connsiteY6-3448" fmla="*/ 571500 h 3066736"/>
                <a:gd name="connsiteX7-3449" fmla="*/ 1548281 w 2475637"/>
                <a:gd name="connsiteY7-3450" fmla="*/ 533400 h 3066736"/>
                <a:gd name="connsiteX8-3451" fmla="*/ 1643531 w 2475637"/>
                <a:gd name="connsiteY8-3452" fmla="*/ 692150 h 3066736"/>
                <a:gd name="connsiteX9-3453" fmla="*/ 1586381 w 2475637"/>
                <a:gd name="connsiteY9-3454" fmla="*/ 723900 h 3066736"/>
                <a:gd name="connsiteX10-3455" fmla="*/ 176681 w 2475637"/>
                <a:gd name="connsiteY10-3456" fmla="*/ 914400 h 3066736"/>
                <a:gd name="connsiteX11-3457" fmla="*/ 214781 w 2475637"/>
                <a:gd name="connsiteY11-3458" fmla="*/ 1314450 h 3066736"/>
                <a:gd name="connsiteX12-3459" fmla="*/ 1967381 w 2475637"/>
                <a:gd name="connsiteY12-3460" fmla="*/ 1104900 h 3066736"/>
                <a:gd name="connsiteX13-3461" fmla="*/ 1986431 w 2475637"/>
                <a:gd name="connsiteY13-3462" fmla="*/ 1352550 h 3066736"/>
                <a:gd name="connsiteX14-3463" fmla="*/ 1967381 w 2475637"/>
                <a:gd name="connsiteY14-3464" fmla="*/ 1416050 h 3066736"/>
                <a:gd name="connsiteX15-3465" fmla="*/ 900581 w 2475637"/>
                <a:gd name="connsiteY15-3466" fmla="*/ 1466850 h 3066736"/>
                <a:gd name="connsiteX16-3467" fmla="*/ 5231 w 2475637"/>
                <a:gd name="connsiteY16-3468" fmla="*/ 1524000 h 3066736"/>
                <a:gd name="connsiteX17-3469" fmla="*/ 214781 w 2475637"/>
                <a:gd name="connsiteY17-3470" fmla="*/ 1885950 h 3066736"/>
                <a:gd name="connsiteX18-3471" fmla="*/ 1186331 w 2475637"/>
                <a:gd name="connsiteY18-3472" fmla="*/ 1752600 h 3066736"/>
                <a:gd name="connsiteX19-3473" fmla="*/ 1224431 w 2475637"/>
                <a:gd name="connsiteY19-3474" fmla="*/ 2000250 h 3066736"/>
                <a:gd name="connsiteX20-3475" fmla="*/ 970431 w 2475637"/>
                <a:gd name="connsiteY20-3476" fmla="*/ 2082800 h 3066736"/>
                <a:gd name="connsiteX21-3477" fmla="*/ 424331 w 2475637"/>
                <a:gd name="connsiteY21-3478" fmla="*/ 2171700 h 3066736"/>
                <a:gd name="connsiteX22-3479" fmla="*/ 786281 w 2475637"/>
                <a:gd name="connsiteY22-3480" fmla="*/ 2387600 h 3066736"/>
                <a:gd name="connsiteX23-3481" fmla="*/ 2024531 w 2475637"/>
                <a:gd name="connsiteY23-3482" fmla="*/ 2152650 h 3066736"/>
                <a:gd name="connsiteX24-3483" fmla="*/ 2462681 w 2475637"/>
                <a:gd name="connsiteY24-3484" fmla="*/ 2114550 h 3066736"/>
                <a:gd name="connsiteX25-3485" fmla="*/ 2373781 w 2475637"/>
                <a:gd name="connsiteY25-3486" fmla="*/ 2330450 h 3066736"/>
                <a:gd name="connsiteX26-3487" fmla="*/ 2056281 w 2475637"/>
                <a:gd name="connsiteY26-3488" fmla="*/ 2400300 h 3066736"/>
                <a:gd name="connsiteX27-3489" fmla="*/ 881531 w 2475637"/>
                <a:gd name="connsiteY27-3490" fmla="*/ 2667000 h 3066736"/>
                <a:gd name="connsiteX28-3491" fmla="*/ 1129181 w 2475637"/>
                <a:gd name="connsiteY28-3492" fmla="*/ 2819400 h 3066736"/>
                <a:gd name="connsiteX29-3493" fmla="*/ 2272181 w 2475637"/>
                <a:gd name="connsiteY29-3494" fmla="*/ 2647950 h 3066736"/>
                <a:gd name="connsiteX30-3495" fmla="*/ 2272181 w 2475637"/>
                <a:gd name="connsiteY30-3496" fmla="*/ 2952750 h 3066736"/>
                <a:gd name="connsiteX31-3497" fmla="*/ 1218081 w 2475637"/>
                <a:gd name="connsiteY31-3498" fmla="*/ 3009900 h 3066736"/>
                <a:gd name="connsiteX32-3499" fmla="*/ 1205390 w 2475637"/>
                <a:gd name="connsiteY32-3500" fmla="*/ 2997087 h 3066736"/>
                <a:gd name="connsiteX33-3501" fmla="*/ 1043456 w 2475637"/>
                <a:gd name="connsiteY33-3502" fmla="*/ 2979157 h 3066736"/>
                <a:gd name="connsiteX34-3503" fmla="*/ 1027757 w 2475637"/>
                <a:gd name="connsiteY34-3504" fmla="*/ 2973410 h 3066736"/>
                <a:gd name="connsiteX35-3505" fmla="*/ 12542 w 2475637"/>
                <a:gd name="connsiteY35-3506" fmla="*/ 1600152 h 3066736"/>
                <a:gd name="connsiteX36-3507" fmla="*/ 9528 w 2475637"/>
                <a:gd name="connsiteY36-3508" fmla="*/ 1540457 h 3066736"/>
                <a:gd name="connsiteX37-3509" fmla="*/ 0 w 2475637"/>
                <a:gd name="connsiteY37-3510" fmla="*/ 1524000 h 3066736"/>
                <a:gd name="connsiteX38-3511" fmla="*/ 8669 w 2475637"/>
                <a:gd name="connsiteY38-3512" fmla="*/ 1523447 h 3066736"/>
                <a:gd name="connsiteX39-3513" fmla="*/ 3887 w 2475637"/>
                <a:gd name="connsiteY39-3514" fmla="*/ 1428750 h 3066736"/>
                <a:gd name="connsiteX40-3515" fmla="*/ 742996 w 2475637"/>
                <a:gd name="connsiteY40-3516" fmla="*/ 38653 h 3066736"/>
                <a:gd name="connsiteX41-3517" fmla="*/ 784727 w 2475637"/>
                <a:gd name="connsiteY41-3518" fmla="*/ 13301 h 3066736"/>
                <a:gd name="connsiteX42-3519" fmla="*/ 1662581 w 2475637"/>
                <a:gd name="connsiteY42-3520" fmla="*/ 0 h 3066736"/>
                <a:gd name="connsiteX0-3521" fmla="*/ 1662581 w 2475637"/>
                <a:gd name="connsiteY0-3522" fmla="*/ 0 h 3066736"/>
                <a:gd name="connsiteX1-3523" fmla="*/ 1719731 w 2475637"/>
                <a:gd name="connsiteY1-3524" fmla="*/ 171450 h 3066736"/>
                <a:gd name="connsiteX2-3525" fmla="*/ 1700681 w 2475637"/>
                <a:gd name="connsiteY2-3526" fmla="*/ 228600 h 3066736"/>
                <a:gd name="connsiteX3-3527" fmla="*/ 1132176 w 2475637"/>
                <a:gd name="connsiteY3-3528" fmla="*/ 250179 h 3066736"/>
                <a:gd name="connsiteX4-3529" fmla="*/ 843431 w 2475637"/>
                <a:gd name="connsiteY4-3530" fmla="*/ 323850 h 3066736"/>
                <a:gd name="connsiteX5-3531" fmla="*/ 805331 w 2475637"/>
                <a:gd name="connsiteY5-3532" fmla="*/ 533400 h 3066736"/>
                <a:gd name="connsiteX6-3533" fmla="*/ 938681 w 2475637"/>
                <a:gd name="connsiteY6-3534" fmla="*/ 571500 h 3066736"/>
                <a:gd name="connsiteX7-3535" fmla="*/ 1548281 w 2475637"/>
                <a:gd name="connsiteY7-3536" fmla="*/ 533400 h 3066736"/>
                <a:gd name="connsiteX8-3537" fmla="*/ 1643531 w 2475637"/>
                <a:gd name="connsiteY8-3538" fmla="*/ 692150 h 3066736"/>
                <a:gd name="connsiteX9-3539" fmla="*/ 1586381 w 2475637"/>
                <a:gd name="connsiteY9-3540" fmla="*/ 723900 h 3066736"/>
                <a:gd name="connsiteX10-3541" fmla="*/ 176681 w 2475637"/>
                <a:gd name="connsiteY10-3542" fmla="*/ 914400 h 3066736"/>
                <a:gd name="connsiteX11-3543" fmla="*/ 214781 w 2475637"/>
                <a:gd name="connsiteY11-3544" fmla="*/ 1314450 h 3066736"/>
                <a:gd name="connsiteX12-3545" fmla="*/ 1967381 w 2475637"/>
                <a:gd name="connsiteY12-3546" fmla="*/ 1104900 h 3066736"/>
                <a:gd name="connsiteX13-3547" fmla="*/ 1986431 w 2475637"/>
                <a:gd name="connsiteY13-3548" fmla="*/ 1352550 h 3066736"/>
                <a:gd name="connsiteX14-3549" fmla="*/ 1967381 w 2475637"/>
                <a:gd name="connsiteY14-3550" fmla="*/ 1416050 h 3066736"/>
                <a:gd name="connsiteX15-3551" fmla="*/ 900581 w 2475637"/>
                <a:gd name="connsiteY15-3552" fmla="*/ 1466850 h 3066736"/>
                <a:gd name="connsiteX16-3553" fmla="*/ 5231 w 2475637"/>
                <a:gd name="connsiteY16-3554" fmla="*/ 1524000 h 3066736"/>
                <a:gd name="connsiteX17-3555" fmla="*/ 214781 w 2475637"/>
                <a:gd name="connsiteY17-3556" fmla="*/ 1885950 h 3066736"/>
                <a:gd name="connsiteX18-3557" fmla="*/ 1186331 w 2475637"/>
                <a:gd name="connsiteY18-3558" fmla="*/ 1752600 h 3066736"/>
                <a:gd name="connsiteX19-3559" fmla="*/ 1224431 w 2475637"/>
                <a:gd name="connsiteY19-3560" fmla="*/ 2000250 h 3066736"/>
                <a:gd name="connsiteX20-3561" fmla="*/ 970431 w 2475637"/>
                <a:gd name="connsiteY20-3562" fmla="*/ 2082800 h 3066736"/>
                <a:gd name="connsiteX21-3563" fmla="*/ 424331 w 2475637"/>
                <a:gd name="connsiteY21-3564" fmla="*/ 2171700 h 3066736"/>
                <a:gd name="connsiteX22-3565" fmla="*/ 786281 w 2475637"/>
                <a:gd name="connsiteY22-3566" fmla="*/ 2387600 h 3066736"/>
                <a:gd name="connsiteX23-3567" fmla="*/ 2024531 w 2475637"/>
                <a:gd name="connsiteY23-3568" fmla="*/ 2152650 h 3066736"/>
                <a:gd name="connsiteX24-3569" fmla="*/ 2462681 w 2475637"/>
                <a:gd name="connsiteY24-3570" fmla="*/ 2114550 h 3066736"/>
                <a:gd name="connsiteX25-3571" fmla="*/ 2373781 w 2475637"/>
                <a:gd name="connsiteY25-3572" fmla="*/ 2330450 h 3066736"/>
                <a:gd name="connsiteX26-3573" fmla="*/ 2056281 w 2475637"/>
                <a:gd name="connsiteY26-3574" fmla="*/ 2400300 h 3066736"/>
                <a:gd name="connsiteX27-3575" fmla="*/ 881531 w 2475637"/>
                <a:gd name="connsiteY27-3576" fmla="*/ 2667000 h 3066736"/>
                <a:gd name="connsiteX28-3577" fmla="*/ 1129181 w 2475637"/>
                <a:gd name="connsiteY28-3578" fmla="*/ 2819400 h 3066736"/>
                <a:gd name="connsiteX29-3579" fmla="*/ 2272181 w 2475637"/>
                <a:gd name="connsiteY29-3580" fmla="*/ 2647950 h 3066736"/>
                <a:gd name="connsiteX30-3581" fmla="*/ 2272181 w 2475637"/>
                <a:gd name="connsiteY30-3582" fmla="*/ 2952750 h 3066736"/>
                <a:gd name="connsiteX31-3583" fmla="*/ 1218081 w 2475637"/>
                <a:gd name="connsiteY31-3584" fmla="*/ 3009900 h 3066736"/>
                <a:gd name="connsiteX32-3585" fmla="*/ 1205390 w 2475637"/>
                <a:gd name="connsiteY32-3586" fmla="*/ 3035187 h 3066736"/>
                <a:gd name="connsiteX33-3587" fmla="*/ 1043456 w 2475637"/>
                <a:gd name="connsiteY33-3588" fmla="*/ 2979157 h 3066736"/>
                <a:gd name="connsiteX34-3589" fmla="*/ 1027757 w 2475637"/>
                <a:gd name="connsiteY34-3590" fmla="*/ 2973410 h 3066736"/>
                <a:gd name="connsiteX35-3591" fmla="*/ 12542 w 2475637"/>
                <a:gd name="connsiteY35-3592" fmla="*/ 1600152 h 3066736"/>
                <a:gd name="connsiteX36-3593" fmla="*/ 9528 w 2475637"/>
                <a:gd name="connsiteY36-3594" fmla="*/ 1540457 h 3066736"/>
                <a:gd name="connsiteX37-3595" fmla="*/ 0 w 2475637"/>
                <a:gd name="connsiteY37-3596" fmla="*/ 1524000 h 3066736"/>
                <a:gd name="connsiteX38-3597" fmla="*/ 8669 w 2475637"/>
                <a:gd name="connsiteY38-3598" fmla="*/ 1523447 h 3066736"/>
                <a:gd name="connsiteX39-3599" fmla="*/ 3887 w 2475637"/>
                <a:gd name="connsiteY39-3600" fmla="*/ 1428750 h 3066736"/>
                <a:gd name="connsiteX40-3601" fmla="*/ 742996 w 2475637"/>
                <a:gd name="connsiteY40-3602" fmla="*/ 38653 h 3066736"/>
                <a:gd name="connsiteX41-3603" fmla="*/ 784727 w 2475637"/>
                <a:gd name="connsiteY41-3604" fmla="*/ 13301 h 3066736"/>
                <a:gd name="connsiteX42-3605" fmla="*/ 1662581 w 2475637"/>
                <a:gd name="connsiteY42-3606" fmla="*/ 0 h 30667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165" y="connsiteY41-166"/>
                </a:cxn>
                <a:cxn ang="0">
                  <a:pos x="connsiteX42-251" y="connsiteY42-252"/>
                </a:cxn>
              </a:cxnLst>
              <a:rect l="l" t="t" r="r" b="b"/>
              <a:pathLst>
                <a:path w="2475637" h="3066736">
                  <a:moveTo>
                    <a:pt x="1662581" y="0"/>
                  </a:moveTo>
                  <a:lnTo>
                    <a:pt x="1719731" y="171450"/>
                  </a:lnTo>
                  <a:lnTo>
                    <a:pt x="1700681" y="228600"/>
                  </a:lnTo>
                  <a:cubicBezTo>
                    <a:pt x="1521763" y="248493"/>
                    <a:pt x="1311094" y="230286"/>
                    <a:pt x="1132176" y="250179"/>
                  </a:cubicBezTo>
                  <a:lnTo>
                    <a:pt x="843431" y="323850"/>
                  </a:lnTo>
                  <a:lnTo>
                    <a:pt x="805331" y="533400"/>
                  </a:lnTo>
                  <a:cubicBezTo>
                    <a:pt x="849781" y="546100"/>
                    <a:pt x="868831" y="596900"/>
                    <a:pt x="938681" y="571500"/>
                  </a:cubicBezTo>
                  <a:cubicBezTo>
                    <a:pt x="1141881" y="558800"/>
                    <a:pt x="1338731" y="482600"/>
                    <a:pt x="1548281" y="533400"/>
                  </a:cubicBezTo>
                  <a:cubicBezTo>
                    <a:pt x="1599081" y="565150"/>
                    <a:pt x="1675281" y="654050"/>
                    <a:pt x="1643531" y="692150"/>
                  </a:cubicBezTo>
                  <a:lnTo>
                    <a:pt x="1586381" y="723900"/>
                  </a:lnTo>
                  <a:cubicBezTo>
                    <a:pt x="1535581" y="844550"/>
                    <a:pt x="646581" y="850900"/>
                    <a:pt x="176681" y="914400"/>
                  </a:cubicBezTo>
                  <a:cubicBezTo>
                    <a:pt x="189381" y="1047750"/>
                    <a:pt x="144931" y="1187450"/>
                    <a:pt x="214781" y="1314450"/>
                  </a:cubicBezTo>
                  <a:cubicBezTo>
                    <a:pt x="424331" y="1358900"/>
                    <a:pt x="1751481" y="1028700"/>
                    <a:pt x="1967381" y="1104900"/>
                  </a:cubicBezTo>
                  <a:cubicBezTo>
                    <a:pt x="2049931" y="1270000"/>
                    <a:pt x="2005481" y="1320800"/>
                    <a:pt x="1986431" y="1352550"/>
                  </a:cubicBezTo>
                  <a:lnTo>
                    <a:pt x="1967381" y="1416050"/>
                  </a:lnTo>
                  <a:lnTo>
                    <a:pt x="900581" y="1466850"/>
                  </a:lnTo>
                  <a:lnTo>
                    <a:pt x="5231" y="1524000"/>
                  </a:lnTo>
                  <a:lnTo>
                    <a:pt x="214781" y="1885950"/>
                  </a:lnTo>
                  <a:lnTo>
                    <a:pt x="1186331" y="1752600"/>
                  </a:lnTo>
                  <a:cubicBezTo>
                    <a:pt x="1287931" y="1847850"/>
                    <a:pt x="1287931" y="1917700"/>
                    <a:pt x="1224431" y="2000250"/>
                  </a:cubicBezTo>
                  <a:cubicBezTo>
                    <a:pt x="1160931" y="2063750"/>
                    <a:pt x="1110131" y="2032000"/>
                    <a:pt x="970431" y="2082800"/>
                  </a:cubicBezTo>
                  <a:lnTo>
                    <a:pt x="424331" y="2171700"/>
                  </a:lnTo>
                  <a:cubicBezTo>
                    <a:pt x="544981" y="2228850"/>
                    <a:pt x="671981" y="2368550"/>
                    <a:pt x="786281" y="2387600"/>
                  </a:cubicBezTo>
                  <a:cubicBezTo>
                    <a:pt x="1021231" y="2368550"/>
                    <a:pt x="1611781" y="2216150"/>
                    <a:pt x="2024531" y="2152650"/>
                  </a:cubicBezTo>
                  <a:cubicBezTo>
                    <a:pt x="2170581" y="2139950"/>
                    <a:pt x="2316631" y="2063750"/>
                    <a:pt x="2462681" y="2114550"/>
                  </a:cubicBezTo>
                  <a:cubicBezTo>
                    <a:pt x="2500781" y="2209800"/>
                    <a:pt x="2449981" y="2247900"/>
                    <a:pt x="2373781" y="2330450"/>
                  </a:cubicBezTo>
                  <a:lnTo>
                    <a:pt x="2056281" y="2400300"/>
                  </a:lnTo>
                  <a:lnTo>
                    <a:pt x="881531" y="2667000"/>
                  </a:lnTo>
                  <a:cubicBezTo>
                    <a:pt x="964081" y="2717800"/>
                    <a:pt x="1040281" y="2813050"/>
                    <a:pt x="1129181" y="2819400"/>
                  </a:cubicBezTo>
                  <a:cubicBezTo>
                    <a:pt x="1522881" y="2806700"/>
                    <a:pt x="2132481" y="2552700"/>
                    <a:pt x="2272181" y="2647950"/>
                  </a:cubicBezTo>
                  <a:cubicBezTo>
                    <a:pt x="2411881" y="2768600"/>
                    <a:pt x="2380131" y="2870200"/>
                    <a:pt x="2272181" y="2952750"/>
                  </a:cubicBezTo>
                  <a:cubicBezTo>
                    <a:pt x="1980081" y="3086100"/>
                    <a:pt x="1535581" y="3098800"/>
                    <a:pt x="1218081" y="3009900"/>
                  </a:cubicBezTo>
                  <a:cubicBezTo>
                    <a:pt x="1218084" y="3009862"/>
                    <a:pt x="1205387" y="3035225"/>
                    <a:pt x="1205390" y="3035187"/>
                  </a:cubicBezTo>
                  <a:lnTo>
                    <a:pt x="1043456" y="2979157"/>
                  </a:lnTo>
                  <a:lnTo>
                    <a:pt x="1027757" y="2973410"/>
                  </a:lnTo>
                  <a:cubicBezTo>
                    <a:pt x="476212" y="2740127"/>
                    <a:pt x="75498" y="2220064"/>
                    <a:pt x="12542" y="1600152"/>
                  </a:cubicBezTo>
                  <a:lnTo>
                    <a:pt x="9528" y="1540457"/>
                  </a:lnTo>
                  <a:lnTo>
                    <a:pt x="0" y="1524000"/>
                  </a:lnTo>
                  <a:lnTo>
                    <a:pt x="8669" y="1523447"/>
                  </a:lnTo>
                  <a:lnTo>
                    <a:pt x="3887" y="1428750"/>
                  </a:lnTo>
                  <a:cubicBezTo>
                    <a:pt x="3887" y="850094"/>
                    <a:pt x="297071" y="339914"/>
                    <a:pt x="742996" y="38653"/>
                  </a:cubicBezTo>
                  <a:lnTo>
                    <a:pt x="784727" y="13301"/>
                  </a:lnTo>
                  <a:lnTo>
                    <a:pt x="1662581" y="0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3539990" y="1895398"/>
              <a:ext cx="1806607" cy="2649906"/>
            </a:xfrm>
            <a:custGeom>
              <a:gdLst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00100 w 1793368"/>
                <a:gd name="connsiteY7" fmla="*/ 23895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634384 w 1793368"/>
                <a:gd name="connsiteY20" fmla="*/ 384538 h 2656256"/>
                <a:gd name="connsiteX21" fmla="*/ 1638775 w 1793368"/>
                <a:gd name="connsiteY21" fmla="*/ 516278 h 2656256"/>
                <a:gd name="connsiteX22" fmla="*/ 1638089 w 1793368"/>
                <a:gd name="connsiteY22" fmla="*/ 516320 h 2656256"/>
                <a:gd name="connsiteX23" fmla="*/ 1633697 w 1793368"/>
                <a:gd name="connsiteY23" fmla="*/ 384570 h 2656256"/>
                <a:gd name="connsiteX24" fmla="*/ 929537 w 1793368"/>
                <a:gd name="connsiteY24" fmla="*/ 0 h 2656256"/>
                <a:gd name="connsiteX25" fmla="*/ 1054259 w 1793368"/>
                <a:gd name="connsiteY25" fmla="*/ 75771 h 2656256"/>
                <a:gd name="connsiteX26" fmla="*/ 1183314 w 1793368"/>
                <a:gd name="connsiteY26" fmla="*/ 172276 h 2656256"/>
                <a:gd name="connsiteX27" fmla="*/ 1272228 w 1793368"/>
                <a:gd name="connsiteY27" fmla="*/ 253087 h 2656256"/>
                <a:gd name="connsiteX28" fmla="*/ 1272779 w 1793368"/>
                <a:gd name="connsiteY28" fmla="*/ 269869 h 2656256"/>
                <a:gd name="connsiteX29" fmla="*/ 1114425 w 1793368"/>
                <a:gd name="connsiteY29" fmla="*/ 284531 h 2656256"/>
                <a:gd name="connsiteX30" fmla="*/ 1009650 w 1793368"/>
                <a:gd name="connsiteY30" fmla="*/ 303581 h 2656256"/>
                <a:gd name="connsiteX31" fmla="*/ 304800 w 1793368"/>
                <a:gd name="connsiteY31" fmla="*/ 341681 h 2656256"/>
                <a:gd name="connsiteX32" fmla="*/ 238125 w 1793368"/>
                <a:gd name="connsiteY32" fmla="*/ 84506 h 2656256"/>
                <a:gd name="connsiteX0-1" fmla="*/ 1508350 w 1793368"/>
                <a:gd name="connsiteY0-2" fmla="*/ 530636 h 2656256"/>
                <a:gd name="connsiteX1-3" fmla="*/ 1571264 w 1793368"/>
                <a:gd name="connsiteY1-4" fmla="*/ 631429 h 2656256"/>
                <a:gd name="connsiteX2-5" fmla="*/ 1793368 w 1793368"/>
                <a:gd name="connsiteY2-6" fmla="*/ 1465868 h 2656256"/>
                <a:gd name="connsiteX3-7" fmla="*/ 1410560 w 1793368"/>
                <a:gd name="connsiteY3-8" fmla="*/ 2532214 h 2656256"/>
                <a:gd name="connsiteX4-9" fmla="*/ 1338081 w 1793368"/>
                <a:gd name="connsiteY4-10" fmla="*/ 2611961 h 2656256"/>
                <a:gd name="connsiteX5-11" fmla="*/ 1318274 w 1793368"/>
                <a:gd name="connsiteY5-12" fmla="*/ 2630825 h 2656256"/>
                <a:gd name="connsiteX6-13" fmla="*/ 790575 w 1793368"/>
                <a:gd name="connsiteY6-14" fmla="*/ 2656256 h 2656256"/>
                <a:gd name="connsiteX7-15" fmla="*/ 800100 w 1793368"/>
                <a:gd name="connsiteY7-16" fmla="*/ 2389556 h 2656256"/>
                <a:gd name="connsiteX8-17" fmla="*/ 1504950 w 1793368"/>
                <a:gd name="connsiteY8-18" fmla="*/ 2360981 h 2656256"/>
                <a:gd name="connsiteX9-19" fmla="*/ 1628775 w 1793368"/>
                <a:gd name="connsiteY9-20" fmla="*/ 1989506 h 2656256"/>
                <a:gd name="connsiteX10-21" fmla="*/ 28575 w 1793368"/>
                <a:gd name="connsiteY10-22" fmla="*/ 2046656 h 2656256"/>
                <a:gd name="connsiteX11-23" fmla="*/ 0 w 1793368"/>
                <a:gd name="connsiteY11-24" fmla="*/ 1799006 h 2656256"/>
                <a:gd name="connsiteX12-25" fmla="*/ 1581150 w 1793368"/>
                <a:gd name="connsiteY12-26" fmla="*/ 1694231 h 2656256"/>
                <a:gd name="connsiteX13-27" fmla="*/ 1571625 w 1793368"/>
                <a:gd name="connsiteY13-28" fmla="*/ 1427531 h 2656256"/>
                <a:gd name="connsiteX14-29" fmla="*/ 1114425 w 1793368"/>
                <a:gd name="connsiteY14-30" fmla="*/ 1437056 h 2656256"/>
                <a:gd name="connsiteX15-31" fmla="*/ 1095375 w 1793368"/>
                <a:gd name="connsiteY15-32" fmla="*/ 1198931 h 2656256"/>
                <a:gd name="connsiteX16-33" fmla="*/ 1562100 w 1793368"/>
                <a:gd name="connsiteY16-34" fmla="*/ 1208456 h 2656256"/>
                <a:gd name="connsiteX17-35" fmla="*/ 1409700 w 1793368"/>
                <a:gd name="connsiteY17-36" fmla="*/ 789356 h 2656256"/>
                <a:gd name="connsiteX18-37" fmla="*/ 600075 w 1793368"/>
                <a:gd name="connsiteY18-38" fmla="*/ 836981 h 2656256"/>
                <a:gd name="connsiteX19-39" fmla="*/ 552450 w 1793368"/>
                <a:gd name="connsiteY19-40" fmla="*/ 589331 h 2656256"/>
                <a:gd name="connsiteX20-41" fmla="*/ 1508350 w 1793368"/>
                <a:gd name="connsiteY20-42" fmla="*/ 530636 h 2656256"/>
                <a:gd name="connsiteX21-43" fmla="*/ 1634384 w 1793368"/>
                <a:gd name="connsiteY21-44" fmla="*/ 384538 h 2656256"/>
                <a:gd name="connsiteX22-45" fmla="*/ 1638775 w 1793368"/>
                <a:gd name="connsiteY22-46" fmla="*/ 516278 h 2656256"/>
                <a:gd name="connsiteX23-47" fmla="*/ 1638089 w 1793368"/>
                <a:gd name="connsiteY23-48" fmla="*/ 516320 h 2656256"/>
                <a:gd name="connsiteX24-49" fmla="*/ 1633697 w 1793368"/>
                <a:gd name="connsiteY24-50" fmla="*/ 384570 h 2656256"/>
                <a:gd name="connsiteX25-51" fmla="*/ 1634384 w 1793368"/>
                <a:gd name="connsiteY25-52" fmla="*/ 384538 h 2656256"/>
                <a:gd name="connsiteX26-53" fmla="*/ 929537 w 1793368"/>
                <a:gd name="connsiteY26-54" fmla="*/ 0 h 2656256"/>
                <a:gd name="connsiteX27-55" fmla="*/ 1054259 w 1793368"/>
                <a:gd name="connsiteY27-56" fmla="*/ 75771 h 2656256"/>
                <a:gd name="connsiteX28-57" fmla="*/ 1183314 w 1793368"/>
                <a:gd name="connsiteY28-58" fmla="*/ 172276 h 2656256"/>
                <a:gd name="connsiteX29-59" fmla="*/ 1272228 w 1793368"/>
                <a:gd name="connsiteY29-60" fmla="*/ 253087 h 2656256"/>
                <a:gd name="connsiteX30-61" fmla="*/ 1272779 w 1793368"/>
                <a:gd name="connsiteY30-62" fmla="*/ 269869 h 2656256"/>
                <a:gd name="connsiteX31-63" fmla="*/ 1114425 w 1793368"/>
                <a:gd name="connsiteY31-64" fmla="*/ 284531 h 2656256"/>
                <a:gd name="connsiteX32-65" fmla="*/ 1009650 w 1793368"/>
                <a:gd name="connsiteY32-66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-67" fmla="*/ 1508350 w 1793368"/>
                <a:gd name="connsiteY0-68" fmla="*/ 530636 h 2656256"/>
                <a:gd name="connsiteX1-69" fmla="*/ 1571264 w 1793368"/>
                <a:gd name="connsiteY1-70" fmla="*/ 631429 h 2656256"/>
                <a:gd name="connsiteX2-71" fmla="*/ 1793368 w 1793368"/>
                <a:gd name="connsiteY2-72" fmla="*/ 1465868 h 2656256"/>
                <a:gd name="connsiteX3-73" fmla="*/ 1410560 w 1793368"/>
                <a:gd name="connsiteY3-74" fmla="*/ 2532214 h 2656256"/>
                <a:gd name="connsiteX4-75" fmla="*/ 1338081 w 1793368"/>
                <a:gd name="connsiteY4-76" fmla="*/ 2611961 h 2656256"/>
                <a:gd name="connsiteX5-77" fmla="*/ 1318274 w 1793368"/>
                <a:gd name="connsiteY5-78" fmla="*/ 2630825 h 2656256"/>
                <a:gd name="connsiteX6-79" fmla="*/ 790575 w 1793368"/>
                <a:gd name="connsiteY6-80" fmla="*/ 2656256 h 2656256"/>
                <a:gd name="connsiteX7-81" fmla="*/ 800100 w 1793368"/>
                <a:gd name="connsiteY7-82" fmla="*/ 2389556 h 2656256"/>
                <a:gd name="connsiteX8-83" fmla="*/ 1504950 w 1793368"/>
                <a:gd name="connsiteY8-84" fmla="*/ 2360981 h 2656256"/>
                <a:gd name="connsiteX9-85" fmla="*/ 1628775 w 1793368"/>
                <a:gd name="connsiteY9-86" fmla="*/ 1989506 h 2656256"/>
                <a:gd name="connsiteX10-87" fmla="*/ 28575 w 1793368"/>
                <a:gd name="connsiteY10-88" fmla="*/ 2046656 h 2656256"/>
                <a:gd name="connsiteX11-89" fmla="*/ 0 w 1793368"/>
                <a:gd name="connsiteY11-90" fmla="*/ 1799006 h 2656256"/>
                <a:gd name="connsiteX12-91" fmla="*/ 1581150 w 1793368"/>
                <a:gd name="connsiteY12-92" fmla="*/ 1694231 h 2656256"/>
                <a:gd name="connsiteX13-93" fmla="*/ 1571625 w 1793368"/>
                <a:gd name="connsiteY13-94" fmla="*/ 1427531 h 2656256"/>
                <a:gd name="connsiteX14-95" fmla="*/ 1114425 w 1793368"/>
                <a:gd name="connsiteY14-96" fmla="*/ 1437056 h 2656256"/>
                <a:gd name="connsiteX15-97" fmla="*/ 1095375 w 1793368"/>
                <a:gd name="connsiteY15-98" fmla="*/ 1198931 h 2656256"/>
                <a:gd name="connsiteX16-99" fmla="*/ 1562100 w 1793368"/>
                <a:gd name="connsiteY16-100" fmla="*/ 1208456 h 2656256"/>
                <a:gd name="connsiteX17-101" fmla="*/ 1409700 w 1793368"/>
                <a:gd name="connsiteY17-102" fmla="*/ 789356 h 2656256"/>
                <a:gd name="connsiteX18-103" fmla="*/ 600075 w 1793368"/>
                <a:gd name="connsiteY18-104" fmla="*/ 836981 h 2656256"/>
                <a:gd name="connsiteX19-105" fmla="*/ 552450 w 1793368"/>
                <a:gd name="connsiteY19-106" fmla="*/ 589331 h 2656256"/>
                <a:gd name="connsiteX20-107" fmla="*/ 1508350 w 1793368"/>
                <a:gd name="connsiteY20-108" fmla="*/ 530636 h 2656256"/>
                <a:gd name="connsiteX21-109" fmla="*/ 1634384 w 1793368"/>
                <a:gd name="connsiteY21-110" fmla="*/ 384538 h 2656256"/>
                <a:gd name="connsiteX22-111" fmla="*/ 1638775 w 1793368"/>
                <a:gd name="connsiteY22-112" fmla="*/ 516278 h 2656256"/>
                <a:gd name="connsiteX23-113" fmla="*/ 1638089 w 1793368"/>
                <a:gd name="connsiteY23-114" fmla="*/ 516320 h 2656256"/>
                <a:gd name="connsiteX24-115" fmla="*/ 1633697 w 1793368"/>
                <a:gd name="connsiteY24-116" fmla="*/ 384570 h 2656256"/>
                <a:gd name="connsiteX25-117" fmla="*/ 1634384 w 1793368"/>
                <a:gd name="connsiteY25-118" fmla="*/ 384538 h 2656256"/>
                <a:gd name="connsiteX26-119" fmla="*/ 929537 w 1793368"/>
                <a:gd name="connsiteY26-120" fmla="*/ 0 h 2656256"/>
                <a:gd name="connsiteX27-121" fmla="*/ 1054259 w 1793368"/>
                <a:gd name="connsiteY27-122" fmla="*/ 75771 h 2656256"/>
                <a:gd name="connsiteX28-123" fmla="*/ 1183314 w 1793368"/>
                <a:gd name="connsiteY28-124" fmla="*/ 172276 h 2656256"/>
                <a:gd name="connsiteX29-125" fmla="*/ 1272228 w 1793368"/>
                <a:gd name="connsiteY29-126" fmla="*/ 253087 h 2656256"/>
                <a:gd name="connsiteX30-127" fmla="*/ 1272779 w 1793368"/>
                <a:gd name="connsiteY30-128" fmla="*/ 269869 h 2656256"/>
                <a:gd name="connsiteX31-129" fmla="*/ 1114425 w 1793368"/>
                <a:gd name="connsiteY31-130" fmla="*/ 284531 h 2656256"/>
                <a:gd name="connsiteX32-131" fmla="*/ 1009650 w 1793368"/>
                <a:gd name="connsiteY32-132" fmla="*/ 303581 h 2656256"/>
                <a:gd name="connsiteX33-133" fmla="*/ 304800 w 1793368"/>
                <a:gd name="connsiteY33-134" fmla="*/ 341681 h 2656256"/>
                <a:gd name="connsiteX34-135" fmla="*/ 238125 w 1793368"/>
                <a:gd name="connsiteY34-136" fmla="*/ 84506 h 2656256"/>
                <a:gd name="connsiteX35-137" fmla="*/ 929537 w 1793368"/>
                <a:gd name="connsiteY35-138" fmla="*/ 0 h 2656256"/>
                <a:gd name="connsiteX0-139" fmla="*/ 1508350 w 1793368"/>
                <a:gd name="connsiteY0-140" fmla="*/ 530636 h 2656256"/>
                <a:gd name="connsiteX1-141" fmla="*/ 1571264 w 1793368"/>
                <a:gd name="connsiteY1-142" fmla="*/ 631429 h 2656256"/>
                <a:gd name="connsiteX2-143" fmla="*/ 1793368 w 1793368"/>
                <a:gd name="connsiteY2-144" fmla="*/ 1465868 h 2656256"/>
                <a:gd name="connsiteX3-145" fmla="*/ 1410560 w 1793368"/>
                <a:gd name="connsiteY3-146" fmla="*/ 2532214 h 2656256"/>
                <a:gd name="connsiteX4-147" fmla="*/ 1338081 w 1793368"/>
                <a:gd name="connsiteY4-148" fmla="*/ 2611961 h 2656256"/>
                <a:gd name="connsiteX5-149" fmla="*/ 1318274 w 1793368"/>
                <a:gd name="connsiteY5-150" fmla="*/ 2630825 h 2656256"/>
                <a:gd name="connsiteX6-151" fmla="*/ 790575 w 1793368"/>
                <a:gd name="connsiteY6-152" fmla="*/ 2656256 h 2656256"/>
                <a:gd name="connsiteX7-153" fmla="*/ 819150 w 1793368"/>
                <a:gd name="connsiteY7-154" fmla="*/ 2427656 h 2656256"/>
                <a:gd name="connsiteX8-155" fmla="*/ 1504950 w 1793368"/>
                <a:gd name="connsiteY8-156" fmla="*/ 2360981 h 2656256"/>
                <a:gd name="connsiteX9-157" fmla="*/ 1628775 w 1793368"/>
                <a:gd name="connsiteY9-158" fmla="*/ 1989506 h 2656256"/>
                <a:gd name="connsiteX10-159" fmla="*/ 28575 w 1793368"/>
                <a:gd name="connsiteY10-160" fmla="*/ 2046656 h 2656256"/>
                <a:gd name="connsiteX11-161" fmla="*/ 0 w 1793368"/>
                <a:gd name="connsiteY11-162" fmla="*/ 1799006 h 2656256"/>
                <a:gd name="connsiteX12-163" fmla="*/ 1581150 w 1793368"/>
                <a:gd name="connsiteY12-164" fmla="*/ 1694231 h 2656256"/>
                <a:gd name="connsiteX13-165" fmla="*/ 1571625 w 1793368"/>
                <a:gd name="connsiteY13-166" fmla="*/ 1427531 h 2656256"/>
                <a:gd name="connsiteX14-167" fmla="*/ 1114425 w 1793368"/>
                <a:gd name="connsiteY14-168" fmla="*/ 1437056 h 2656256"/>
                <a:gd name="connsiteX15-169" fmla="*/ 1095375 w 1793368"/>
                <a:gd name="connsiteY15-170" fmla="*/ 1198931 h 2656256"/>
                <a:gd name="connsiteX16-171" fmla="*/ 1562100 w 1793368"/>
                <a:gd name="connsiteY16-172" fmla="*/ 1208456 h 2656256"/>
                <a:gd name="connsiteX17-173" fmla="*/ 1409700 w 1793368"/>
                <a:gd name="connsiteY17-174" fmla="*/ 789356 h 2656256"/>
                <a:gd name="connsiteX18-175" fmla="*/ 600075 w 1793368"/>
                <a:gd name="connsiteY18-176" fmla="*/ 836981 h 2656256"/>
                <a:gd name="connsiteX19-177" fmla="*/ 552450 w 1793368"/>
                <a:gd name="connsiteY19-178" fmla="*/ 589331 h 2656256"/>
                <a:gd name="connsiteX20-179" fmla="*/ 1508350 w 1793368"/>
                <a:gd name="connsiteY20-180" fmla="*/ 530636 h 2656256"/>
                <a:gd name="connsiteX21-181" fmla="*/ 1634384 w 1793368"/>
                <a:gd name="connsiteY21-182" fmla="*/ 384538 h 2656256"/>
                <a:gd name="connsiteX22-183" fmla="*/ 1638775 w 1793368"/>
                <a:gd name="connsiteY22-184" fmla="*/ 516278 h 2656256"/>
                <a:gd name="connsiteX23-185" fmla="*/ 1638089 w 1793368"/>
                <a:gd name="connsiteY23-186" fmla="*/ 516320 h 2656256"/>
                <a:gd name="connsiteX24-187" fmla="*/ 1633697 w 1793368"/>
                <a:gd name="connsiteY24-188" fmla="*/ 384570 h 2656256"/>
                <a:gd name="connsiteX25-189" fmla="*/ 1634384 w 1793368"/>
                <a:gd name="connsiteY25-190" fmla="*/ 384538 h 2656256"/>
                <a:gd name="connsiteX26-191" fmla="*/ 929537 w 1793368"/>
                <a:gd name="connsiteY26-192" fmla="*/ 0 h 2656256"/>
                <a:gd name="connsiteX27-193" fmla="*/ 1054259 w 1793368"/>
                <a:gd name="connsiteY27-194" fmla="*/ 75771 h 2656256"/>
                <a:gd name="connsiteX28-195" fmla="*/ 1183314 w 1793368"/>
                <a:gd name="connsiteY28-196" fmla="*/ 172276 h 2656256"/>
                <a:gd name="connsiteX29-197" fmla="*/ 1272228 w 1793368"/>
                <a:gd name="connsiteY29-198" fmla="*/ 253087 h 2656256"/>
                <a:gd name="connsiteX30-199" fmla="*/ 1272779 w 1793368"/>
                <a:gd name="connsiteY30-200" fmla="*/ 269869 h 2656256"/>
                <a:gd name="connsiteX31-201" fmla="*/ 1114425 w 1793368"/>
                <a:gd name="connsiteY31-202" fmla="*/ 284531 h 2656256"/>
                <a:gd name="connsiteX32-203" fmla="*/ 1009650 w 1793368"/>
                <a:gd name="connsiteY32-204" fmla="*/ 303581 h 2656256"/>
                <a:gd name="connsiteX33-205" fmla="*/ 304800 w 1793368"/>
                <a:gd name="connsiteY33-206" fmla="*/ 341681 h 2656256"/>
                <a:gd name="connsiteX34-207" fmla="*/ 238125 w 1793368"/>
                <a:gd name="connsiteY34-208" fmla="*/ 84506 h 2656256"/>
                <a:gd name="connsiteX35-209" fmla="*/ 929537 w 1793368"/>
                <a:gd name="connsiteY35-210" fmla="*/ 0 h 2656256"/>
                <a:gd name="connsiteX0-211" fmla="*/ 1508350 w 1793368"/>
                <a:gd name="connsiteY0-212" fmla="*/ 530636 h 2656256"/>
                <a:gd name="connsiteX1-213" fmla="*/ 1571264 w 1793368"/>
                <a:gd name="connsiteY1-214" fmla="*/ 631429 h 2656256"/>
                <a:gd name="connsiteX2-215" fmla="*/ 1793368 w 1793368"/>
                <a:gd name="connsiteY2-216" fmla="*/ 1465868 h 2656256"/>
                <a:gd name="connsiteX3-217" fmla="*/ 1410560 w 1793368"/>
                <a:gd name="connsiteY3-218" fmla="*/ 2532214 h 2656256"/>
                <a:gd name="connsiteX4-219" fmla="*/ 1338081 w 1793368"/>
                <a:gd name="connsiteY4-220" fmla="*/ 2611961 h 2656256"/>
                <a:gd name="connsiteX5-221" fmla="*/ 1318274 w 1793368"/>
                <a:gd name="connsiteY5-222" fmla="*/ 2630825 h 2656256"/>
                <a:gd name="connsiteX6-223" fmla="*/ 790575 w 1793368"/>
                <a:gd name="connsiteY6-224" fmla="*/ 2656256 h 2656256"/>
                <a:gd name="connsiteX7-225" fmla="*/ 819150 w 1793368"/>
                <a:gd name="connsiteY7-226" fmla="*/ 2427656 h 2656256"/>
                <a:gd name="connsiteX8-227" fmla="*/ 1504950 w 1793368"/>
                <a:gd name="connsiteY8-228" fmla="*/ 2360981 h 2656256"/>
                <a:gd name="connsiteX9-229" fmla="*/ 1628775 w 1793368"/>
                <a:gd name="connsiteY9-230" fmla="*/ 1989506 h 2656256"/>
                <a:gd name="connsiteX10-231" fmla="*/ 28575 w 1793368"/>
                <a:gd name="connsiteY10-232" fmla="*/ 2046656 h 2656256"/>
                <a:gd name="connsiteX11-233" fmla="*/ 0 w 1793368"/>
                <a:gd name="connsiteY11-234" fmla="*/ 1799006 h 2656256"/>
                <a:gd name="connsiteX12-235" fmla="*/ 1581150 w 1793368"/>
                <a:gd name="connsiteY12-236" fmla="*/ 1694231 h 2656256"/>
                <a:gd name="connsiteX13-237" fmla="*/ 1571625 w 1793368"/>
                <a:gd name="connsiteY13-238" fmla="*/ 1427531 h 2656256"/>
                <a:gd name="connsiteX14-239" fmla="*/ 1114425 w 1793368"/>
                <a:gd name="connsiteY14-240" fmla="*/ 1437056 h 2656256"/>
                <a:gd name="connsiteX15-241" fmla="*/ 1095375 w 1793368"/>
                <a:gd name="connsiteY15-242" fmla="*/ 1198931 h 2656256"/>
                <a:gd name="connsiteX16-243" fmla="*/ 1562100 w 1793368"/>
                <a:gd name="connsiteY16-244" fmla="*/ 1208456 h 2656256"/>
                <a:gd name="connsiteX17-245" fmla="*/ 1409700 w 1793368"/>
                <a:gd name="connsiteY17-246" fmla="*/ 789356 h 2656256"/>
                <a:gd name="connsiteX18-247" fmla="*/ 600075 w 1793368"/>
                <a:gd name="connsiteY18-248" fmla="*/ 836981 h 2656256"/>
                <a:gd name="connsiteX19-249" fmla="*/ 552450 w 1793368"/>
                <a:gd name="connsiteY19-250" fmla="*/ 589331 h 2656256"/>
                <a:gd name="connsiteX20-251" fmla="*/ 1508350 w 1793368"/>
                <a:gd name="connsiteY20-252" fmla="*/ 530636 h 2656256"/>
                <a:gd name="connsiteX21-253" fmla="*/ 1634384 w 1793368"/>
                <a:gd name="connsiteY21-254" fmla="*/ 384538 h 2656256"/>
                <a:gd name="connsiteX22-255" fmla="*/ 1638775 w 1793368"/>
                <a:gd name="connsiteY22-256" fmla="*/ 516278 h 2656256"/>
                <a:gd name="connsiteX23-257" fmla="*/ 1638089 w 1793368"/>
                <a:gd name="connsiteY23-258" fmla="*/ 516320 h 2656256"/>
                <a:gd name="connsiteX24-259" fmla="*/ 1633697 w 1793368"/>
                <a:gd name="connsiteY24-260" fmla="*/ 384570 h 2656256"/>
                <a:gd name="connsiteX25-261" fmla="*/ 1634384 w 1793368"/>
                <a:gd name="connsiteY25-262" fmla="*/ 384538 h 2656256"/>
                <a:gd name="connsiteX26-263" fmla="*/ 929537 w 1793368"/>
                <a:gd name="connsiteY26-264" fmla="*/ 0 h 2656256"/>
                <a:gd name="connsiteX27-265" fmla="*/ 1054259 w 1793368"/>
                <a:gd name="connsiteY27-266" fmla="*/ 75771 h 2656256"/>
                <a:gd name="connsiteX28-267" fmla="*/ 1183314 w 1793368"/>
                <a:gd name="connsiteY28-268" fmla="*/ 172276 h 2656256"/>
                <a:gd name="connsiteX29-269" fmla="*/ 1272228 w 1793368"/>
                <a:gd name="connsiteY29-270" fmla="*/ 253087 h 2656256"/>
                <a:gd name="connsiteX30-271" fmla="*/ 1272779 w 1793368"/>
                <a:gd name="connsiteY30-272" fmla="*/ 269869 h 2656256"/>
                <a:gd name="connsiteX31-273" fmla="*/ 1114425 w 1793368"/>
                <a:gd name="connsiteY31-274" fmla="*/ 284531 h 2656256"/>
                <a:gd name="connsiteX32-275" fmla="*/ 1009650 w 1793368"/>
                <a:gd name="connsiteY32-276" fmla="*/ 303581 h 2656256"/>
                <a:gd name="connsiteX33-277" fmla="*/ 304800 w 1793368"/>
                <a:gd name="connsiteY33-278" fmla="*/ 341681 h 2656256"/>
                <a:gd name="connsiteX34-279" fmla="*/ 238125 w 1793368"/>
                <a:gd name="connsiteY34-280" fmla="*/ 84506 h 2656256"/>
                <a:gd name="connsiteX35-281" fmla="*/ 929537 w 1793368"/>
                <a:gd name="connsiteY35-282" fmla="*/ 0 h 2656256"/>
                <a:gd name="connsiteX0-283" fmla="*/ 1508350 w 1793368"/>
                <a:gd name="connsiteY0-284" fmla="*/ 530636 h 2682317"/>
                <a:gd name="connsiteX1-285" fmla="*/ 1571264 w 1793368"/>
                <a:gd name="connsiteY1-286" fmla="*/ 631429 h 2682317"/>
                <a:gd name="connsiteX2-287" fmla="*/ 1793368 w 1793368"/>
                <a:gd name="connsiteY2-288" fmla="*/ 1465868 h 2682317"/>
                <a:gd name="connsiteX3-289" fmla="*/ 1410560 w 1793368"/>
                <a:gd name="connsiteY3-290" fmla="*/ 2532214 h 2682317"/>
                <a:gd name="connsiteX4-291" fmla="*/ 1338081 w 1793368"/>
                <a:gd name="connsiteY4-292" fmla="*/ 2611961 h 2682317"/>
                <a:gd name="connsiteX5-293" fmla="*/ 1318274 w 1793368"/>
                <a:gd name="connsiteY5-294" fmla="*/ 2630825 h 2682317"/>
                <a:gd name="connsiteX6-295" fmla="*/ 790575 w 1793368"/>
                <a:gd name="connsiteY6-296" fmla="*/ 2656256 h 2682317"/>
                <a:gd name="connsiteX7-297" fmla="*/ 819150 w 1793368"/>
                <a:gd name="connsiteY7-298" fmla="*/ 2427656 h 2682317"/>
                <a:gd name="connsiteX8-299" fmla="*/ 1504950 w 1793368"/>
                <a:gd name="connsiteY8-300" fmla="*/ 2360981 h 2682317"/>
                <a:gd name="connsiteX9-301" fmla="*/ 1628775 w 1793368"/>
                <a:gd name="connsiteY9-302" fmla="*/ 1989506 h 2682317"/>
                <a:gd name="connsiteX10-303" fmla="*/ 28575 w 1793368"/>
                <a:gd name="connsiteY10-304" fmla="*/ 2046656 h 2682317"/>
                <a:gd name="connsiteX11-305" fmla="*/ 0 w 1793368"/>
                <a:gd name="connsiteY11-306" fmla="*/ 1799006 h 2682317"/>
                <a:gd name="connsiteX12-307" fmla="*/ 1581150 w 1793368"/>
                <a:gd name="connsiteY12-308" fmla="*/ 1694231 h 2682317"/>
                <a:gd name="connsiteX13-309" fmla="*/ 1571625 w 1793368"/>
                <a:gd name="connsiteY13-310" fmla="*/ 1427531 h 2682317"/>
                <a:gd name="connsiteX14-311" fmla="*/ 1114425 w 1793368"/>
                <a:gd name="connsiteY14-312" fmla="*/ 1437056 h 2682317"/>
                <a:gd name="connsiteX15-313" fmla="*/ 1095375 w 1793368"/>
                <a:gd name="connsiteY15-314" fmla="*/ 1198931 h 2682317"/>
                <a:gd name="connsiteX16-315" fmla="*/ 1562100 w 1793368"/>
                <a:gd name="connsiteY16-316" fmla="*/ 1208456 h 2682317"/>
                <a:gd name="connsiteX17-317" fmla="*/ 1409700 w 1793368"/>
                <a:gd name="connsiteY17-318" fmla="*/ 789356 h 2682317"/>
                <a:gd name="connsiteX18-319" fmla="*/ 600075 w 1793368"/>
                <a:gd name="connsiteY18-320" fmla="*/ 836981 h 2682317"/>
                <a:gd name="connsiteX19-321" fmla="*/ 552450 w 1793368"/>
                <a:gd name="connsiteY19-322" fmla="*/ 589331 h 2682317"/>
                <a:gd name="connsiteX20-323" fmla="*/ 1508350 w 1793368"/>
                <a:gd name="connsiteY20-324" fmla="*/ 530636 h 2682317"/>
                <a:gd name="connsiteX21-325" fmla="*/ 1634384 w 1793368"/>
                <a:gd name="connsiteY21-326" fmla="*/ 384538 h 2682317"/>
                <a:gd name="connsiteX22-327" fmla="*/ 1638775 w 1793368"/>
                <a:gd name="connsiteY22-328" fmla="*/ 516278 h 2682317"/>
                <a:gd name="connsiteX23-329" fmla="*/ 1638089 w 1793368"/>
                <a:gd name="connsiteY23-330" fmla="*/ 516320 h 2682317"/>
                <a:gd name="connsiteX24-331" fmla="*/ 1633697 w 1793368"/>
                <a:gd name="connsiteY24-332" fmla="*/ 384570 h 2682317"/>
                <a:gd name="connsiteX25-333" fmla="*/ 1634384 w 1793368"/>
                <a:gd name="connsiteY25-334" fmla="*/ 384538 h 2682317"/>
                <a:gd name="connsiteX26-335" fmla="*/ 929537 w 1793368"/>
                <a:gd name="connsiteY26-336" fmla="*/ 0 h 2682317"/>
                <a:gd name="connsiteX27-337" fmla="*/ 1054259 w 1793368"/>
                <a:gd name="connsiteY27-338" fmla="*/ 75771 h 2682317"/>
                <a:gd name="connsiteX28-339" fmla="*/ 1183314 w 1793368"/>
                <a:gd name="connsiteY28-340" fmla="*/ 172276 h 2682317"/>
                <a:gd name="connsiteX29-341" fmla="*/ 1272228 w 1793368"/>
                <a:gd name="connsiteY29-342" fmla="*/ 253087 h 2682317"/>
                <a:gd name="connsiteX30-343" fmla="*/ 1272779 w 1793368"/>
                <a:gd name="connsiteY30-344" fmla="*/ 269869 h 2682317"/>
                <a:gd name="connsiteX31-345" fmla="*/ 1114425 w 1793368"/>
                <a:gd name="connsiteY31-346" fmla="*/ 284531 h 2682317"/>
                <a:gd name="connsiteX32-347" fmla="*/ 1009650 w 1793368"/>
                <a:gd name="connsiteY32-348" fmla="*/ 303581 h 2682317"/>
                <a:gd name="connsiteX33-349" fmla="*/ 304800 w 1793368"/>
                <a:gd name="connsiteY33-350" fmla="*/ 341681 h 2682317"/>
                <a:gd name="connsiteX34-351" fmla="*/ 238125 w 1793368"/>
                <a:gd name="connsiteY34-352" fmla="*/ 84506 h 2682317"/>
                <a:gd name="connsiteX35-353" fmla="*/ 929537 w 1793368"/>
                <a:gd name="connsiteY35-354" fmla="*/ 0 h 2682317"/>
                <a:gd name="connsiteX0-355" fmla="*/ 1508350 w 1793368"/>
                <a:gd name="connsiteY0-356" fmla="*/ 530636 h 2650404"/>
                <a:gd name="connsiteX1-357" fmla="*/ 1571264 w 1793368"/>
                <a:gd name="connsiteY1-358" fmla="*/ 631429 h 2650404"/>
                <a:gd name="connsiteX2-359" fmla="*/ 1793368 w 1793368"/>
                <a:gd name="connsiteY2-360" fmla="*/ 1465868 h 2650404"/>
                <a:gd name="connsiteX3-361" fmla="*/ 1410560 w 1793368"/>
                <a:gd name="connsiteY3-362" fmla="*/ 2532214 h 2650404"/>
                <a:gd name="connsiteX4-363" fmla="*/ 1338081 w 1793368"/>
                <a:gd name="connsiteY4-364" fmla="*/ 2611961 h 2650404"/>
                <a:gd name="connsiteX5-365" fmla="*/ 1318274 w 1793368"/>
                <a:gd name="connsiteY5-366" fmla="*/ 2630825 h 2650404"/>
                <a:gd name="connsiteX6-367" fmla="*/ 835025 w 1793368"/>
                <a:gd name="connsiteY6-368" fmla="*/ 2611806 h 2650404"/>
                <a:gd name="connsiteX7-369" fmla="*/ 819150 w 1793368"/>
                <a:gd name="connsiteY7-370" fmla="*/ 2427656 h 2650404"/>
                <a:gd name="connsiteX8-371" fmla="*/ 1504950 w 1793368"/>
                <a:gd name="connsiteY8-372" fmla="*/ 2360981 h 2650404"/>
                <a:gd name="connsiteX9-373" fmla="*/ 1628775 w 1793368"/>
                <a:gd name="connsiteY9-374" fmla="*/ 1989506 h 2650404"/>
                <a:gd name="connsiteX10-375" fmla="*/ 28575 w 1793368"/>
                <a:gd name="connsiteY10-376" fmla="*/ 2046656 h 2650404"/>
                <a:gd name="connsiteX11-377" fmla="*/ 0 w 1793368"/>
                <a:gd name="connsiteY11-378" fmla="*/ 1799006 h 2650404"/>
                <a:gd name="connsiteX12-379" fmla="*/ 1581150 w 1793368"/>
                <a:gd name="connsiteY12-380" fmla="*/ 1694231 h 2650404"/>
                <a:gd name="connsiteX13-381" fmla="*/ 1571625 w 1793368"/>
                <a:gd name="connsiteY13-382" fmla="*/ 1427531 h 2650404"/>
                <a:gd name="connsiteX14-383" fmla="*/ 1114425 w 1793368"/>
                <a:gd name="connsiteY14-384" fmla="*/ 1437056 h 2650404"/>
                <a:gd name="connsiteX15-385" fmla="*/ 1095375 w 1793368"/>
                <a:gd name="connsiteY15-386" fmla="*/ 1198931 h 2650404"/>
                <a:gd name="connsiteX16-387" fmla="*/ 1562100 w 1793368"/>
                <a:gd name="connsiteY16-388" fmla="*/ 1208456 h 2650404"/>
                <a:gd name="connsiteX17-389" fmla="*/ 1409700 w 1793368"/>
                <a:gd name="connsiteY17-390" fmla="*/ 789356 h 2650404"/>
                <a:gd name="connsiteX18-391" fmla="*/ 600075 w 1793368"/>
                <a:gd name="connsiteY18-392" fmla="*/ 836981 h 2650404"/>
                <a:gd name="connsiteX19-393" fmla="*/ 552450 w 1793368"/>
                <a:gd name="connsiteY19-394" fmla="*/ 589331 h 2650404"/>
                <a:gd name="connsiteX20-395" fmla="*/ 1508350 w 1793368"/>
                <a:gd name="connsiteY20-396" fmla="*/ 530636 h 2650404"/>
                <a:gd name="connsiteX21-397" fmla="*/ 1634384 w 1793368"/>
                <a:gd name="connsiteY21-398" fmla="*/ 384538 h 2650404"/>
                <a:gd name="connsiteX22-399" fmla="*/ 1638775 w 1793368"/>
                <a:gd name="connsiteY22-400" fmla="*/ 516278 h 2650404"/>
                <a:gd name="connsiteX23-401" fmla="*/ 1638089 w 1793368"/>
                <a:gd name="connsiteY23-402" fmla="*/ 516320 h 2650404"/>
                <a:gd name="connsiteX24-403" fmla="*/ 1633697 w 1793368"/>
                <a:gd name="connsiteY24-404" fmla="*/ 384570 h 2650404"/>
                <a:gd name="connsiteX25-405" fmla="*/ 1634384 w 1793368"/>
                <a:gd name="connsiteY25-406" fmla="*/ 384538 h 2650404"/>
                <a:gd name="connsiteX26-407" fmla="*/ 929537 w 1793368"/>
                <a:gd name="connsiteY26-408" fmla="*/ 0 h 2650404"/>
                <a:gd name="connsiteX27-409" fmla="*/ 1054259 w 1793368"/>
                <a:gd name="connsiteY27-410" fmla="*/ 75771 h 2650404"/>
                <a:gd name="connsiteX28-411" fmla="*/ 1183314 w 1793368"/>
                <a:gd name="connsiteY28-412" fmla="*/ 172276 h 2650404"/>
                <a:gd name="connsiteX29-413" fmla="*/ 1272228 w 1793368"/>
                <a:gd name="connsiteY29-414" fmla="*/ 253087 h 2650404"/>
                <a:gd name="connsiteX30-415" fmla="*/ 1272779 w 1793368"/>
                <a:gd name="connsiteY30-416" fmla="*/ 269869 h 2650404"/>
                <a:gd name="connsiteX31-417" fmla="*/ 1114425 w 1793368"/>
                <a:gd name="connsiteY31-418" fmla="*/ 284531 h 2650404"/>
                <a:gd name="connsiteX32-419" fmla="*/ 1009650 w 1793368"/>
                <a:gd name="connsiteY32-420" fmla="*/ 303581 h 2650404"/>
                <a:gd name="connsiteX33-421" fmla="*/ 304800 w 1793368"/>
                <a:gd name="connsiteY33-422" fmla="*/ 341681 h 2650404"/>
                <a:gd name="connsiteX34-423" fmla="*/ 238125 w 1793368"/>
                <a:gd name="connsiteY34-424" fmla="*/ 84506 h 2650404"/>
                <a:gd name="connsiteX35-425" fmla="*/ 929537 w 1793368"/>
                <a:gd name="connsiteY35-426" fmla="*/ 0 h 2650404"/>
                <a:gd name="connsiteX0-427" fmla="*/ 1508350 w 1793368"/>
                <a:gd name="connsiteY0-428" fmla="*/ 530636 h 2650404"/>
                <a:gd name="connsiteX1-429" fmla="*/ 1571264 w 1793368"/>
                <a:gd name="connsiteY1-430" fmla="*/ 631429 h 2650404"/>
                <a:gd name="connsiteX2-431" fmla="*/ 1793368 w 1793368"/>
                <a:gd name="connsiteY2-432" fmla="*/ 1465868 h 2650404"/>
                <a:gd name="connsiteX3-433" fmla="*/ 1410560 w 1793368"/>
                <a:gd name="connsiteY3-434" fmla="*/ 2532214 h 2650404"/>
                <a:gd name="connsiteX4-435" fmla="*/ 1338081 w 1793368"/>
                <a:gd name="connsiteY4-436" fmla="*/ 2611961 h 2650404"/>
                <a:gd name="connsiteX5-437" fmla="*/ 1318274 w 1793368"/>
                <a:gd name="connsiteY5-438" fmla="*/ 2630825 h 2650404"/>
                <a:gd name="connsiteX6-439" fmla="*/ 835025 w 1793368"/>
                <a:gd name="connsiteY6-440" fmla="*/ 2611806 h 2650404"/>
                <a:gd name="connsiteX7-441" fmla="*/ 819150 w 1793368"/>
                <a:gd name="connsiteY7-442" fmla="*/ 2427656 h 2650404"/>
                <a:gd name="connsiteX8-443" fmla="*/ 1504950 w 1793368"/>
                <a:gd name="connsiteY8-444" fmla="*/ 2360981 h 2650404"/>
                <a:gd name="connsiteX9-445" fmla="*/ 1628775 w 1793368"/>
                <a:gd name="connsiteY9-446" fmla="*/ 1989506 h 2650404"/>
                <a:gd name="connsiteX10-447" fmla="*/ 28575 w 1793368"/>
                <a:gd name="connsiteY10-448" fmla="*/ 2046656 h 2650404"/>
                <a:gd name="connsiteX11-449" fmla="*/ 0 w 1793368"/>
                <a:gd name="connsiteY11-450" fmla="*/ 1799006 h 2650404"/>
                <a:gd name="connsiteX12-451" fmla="*/ 1581150 w 1793368"/>
                <a:gd name="connsiteY12-452" fmla="*/ 1694231 h 2650404"/>
                <a:gd name="connsiteX13-453" fmla="*/ 1571625 w 1793368"/>
                <a:gd name="connsiteY13-454" fmla="*/ 1427531 h 2650404"/>
                <a:gd name="connsiteX14-455" fmla="*/ 1114425 w 1793368"/>
                <a:gd name="connsiteY14-456" fmla="*/ 1437056 h 2650404"/>
                <a:gd name="connsiteX15-457" fmla="*/ 1095375 w 1793368"/>
                <a:gd name="connsiteY15-458" fmla="*/ 1198931 h 2650404"/>
                <a:gd name="connsiteX16-459" fmla="*/ 1562100 w 1793368"/>
                <a:gd name="connsiteY16-460" fmla="*/ 1208456 h 2650404"/>
                <a:gd name="connsiteX17-461" fmla="*/ 1409700 w 1793368"/>
                <a:gd name="connsiteY17-462" fmla="*/ 789356 h 2650404"/>
                <a:gd name="connsiteX18-463" fmla="*/ 600075 w 1793368"/>
                <a:gd name="connsiteY18-464" fmla="*/ 836981 h 2650404"/>
                <a:gd name="connsiteX19-465" fmla="*/ 552450 w 1793368"/>
                <a:gd name="connsiteY19-466" fmla="*/ 589331 h 2650404"/>
                <a:gd name="connsiteX20-467" fmla="*/ 1508350 w 1793368"/>
                <a:gd name="connsiteY20-468" fmla="*/ 530636 h 2650404"/>
                <a:gd name="connsiteX21-469" fmla="*/ 1634384 w 1793368"/>
                <a:gd name="connsiteY21-470" fmla="*/ 384538 h 2650404"/>
                <a:gd name="connsiteX22-471" fmla="*/ 1638775 w 1793368"/>
                <a:gd name="connsiteY22-472" fmla="*/ 516278 h 2650404"/>
                <a:gd name="connsiteX23-473" fmla="*/ 1638089 w 1793368"/>
                <a:gd name="connsiteY23-474" fmla="*/ 516320 h 2650404"/>
                <a:gd name="connsiteX24-475" fmla="*/ 1633697 w 1793368"/>
                <a:gd name="connsiteY24-476" fmla="*/ 384570 h 2650404"/>
                <a:gd name="connsiteX25-477" fmla="*/ 1634384 w 1793368"/>
                <a:gd name="connsiteY25-478" fmla="*/ 384538 h 2650404"/>
                <a:gd name="connsiteX26-479" fmla="*/ 929537 w 1793368"/>
                <a:gd name="connsiteY26-480" fmla="*/ 0 h 2650404"/>
                <a:gd name="connsiteX27-481" fmla="*/ 1054259 w 1793368"/>
                <a:gd name="connsiteY27-482" fmla="*/ 75771 h 2650404"/>
                <a:gd name="connsiteX28-483" fmla="*/ 1183314 w 1793368"/>
                <a:gd name="connsiteY28-484" fmla="*/ 172276 h 2650404"/>
                <a:gd name="connsiteX29-485" fmla="*/ 1272228 w 1793368"/>
                <a:gd name="connsiteY29-486" fmla="*/ 253087 h 2650404"/>
                <a:gd name="connsiteX30-487" fmla="*/ 1272779 w 1793368"/>
                <a:gd name="connsiteY30-488" fmla="*/ 269869 h 2650404"/>
                <a:gd name="connsiteX31-489" fmla="*/ 1114425 w 1793368"/>
                <a:gd name="connsiteY31-490" fmla="*/ 284531 h 2650404"/>
                <a:gd name="connsiteX32-491" fmla="*/ 1009650 w 1793368"/>
                <a:gd name="connsiteY32-492" fmla="*/ 303581 h 2650404"/>
                <a:gd name="connsiteX33-493" fmla="*/ 304800 w 1793368"/>
                <a:gd name="connsiteY33-494" fmla="*/ 341681 h 2650404"/>
                <a:gd name="connsiteX34-495" fmla="*/ 238125 w 1793368"/>
                <a:gd name="connsiteY34-496" fmla="*/ 84506 h 2650404"/>
                <a:gd name="connsiteX35-497" fmla="*/ 929537 w 1793368"/>
                <a:gd name="connsiteY35-498" fmla="*/ 0 h 2650404"/>
                <a:gd name="connsiteX0-499" fmla="*/ 1508350 w 1793368"/>
                <a:gd name="connsiteY0-500" fmla="*/ 530636 h 2677254"/>
                <a:gd name="connsiteX1-501" fmla="*/ 1571264 w 1793368"/>
                <a:gd name="connsiteY1-502" fmla="*/ 631429 h 2677254"/>
                <a:gd name="connsiteX2-503" fmla="*/ 1793368 w 1793368"/>
                <a:gd name="connsiteY2-504" fmla="*/ 1465868 h 2677254"/>
                <a:gd name="connsiteX3-505" fmla="*/ 1410560 w 1793368"/>
                <a:gd name="connsiteY3-506" fmla="*/ 2532214 h 2677254"/>
                <a:gd name="connsiteX4-507" fmla="*/ 1338081 w 1793368"/>
                <a:gd name="connsiteY4-508" fmla="*/ 2611961 h 2677254"/>
                <a:gd name="connsiteX5-509" fmla="*/ 1318274 w 1793368"/>
                <a:gd name="connsiteY5-510" fmla="*/ 2630825 h 2677254"/>
                <a:gd name="connsiteX6-511" fmla="*/ 822325 w 1793368"/>
                <a:gd name="connsiteY6-512" fmla="*/ 2649906 h 2677254"/>
                <a:gd name="connsiteX7-513" fmla="*/ 819150 w 1793368"/>
                <a:gd name="connsiteY7-514" fmla="*/ 2427656 h 2677254"/>
                <a:gd name="connsiteX8-515" fmla="*/ 1504950 w 1793368"/>
                <a:gd name="connsiteY8-516" fmla="*/ 2360981 h 2677254"/>
                <a:gd name="connsiteX9-517" fmla="*/ 1628775 w 1793368"/>
                <a:gd name="connsiteY9-518" fmla="*/ 1989506 h 2677254"/>
                <a:gd name="connsiteX10-519" fmla="*/ 28575 w 1793368"/>
                <a:gd name="connsiteY10-520" fmla="*/ 2046656 h 2677254"/>
                <a:gd name="connsiteX11-521" fmla="*/ 0 w 1793368"/>
                <a:gd name="connsiteY11-522" fmla="*/ 1799006 h 2677254"/>
                <a:gd name="connsiteX12-523" fmla="*/ 1581150 w 1793368"/>
                <a:gd name="connsiteY12-524" fmla="*/ 1694231 h 2677254"/>
                <a:gd name="connsiteX13-525" fmla="*/ 1571625 w 1793368"/>
                <a:gd name="connsiteY13-526" fmla="*/ 1427531 h 2677254"/>
                <a:gd name="connsiteX14-527" fmla="*/ 1114425 w 1793368"/>
                <a:gd name="connsiteY14-528" fmla="*/ 1437056 h 2677254"/>
                <a:gd name="connsiteX15-529" fmla="*/ 1095375 w 1793368"/>
                <a:gd name="connsiteY15-530" fmla="*/ 1198931 h 2677254"/>
                <a:gd name="connsiteX16-531" fmla="*/ 1562100 w 1793368"/>
                <a:gd name="connsiteY16-532" fmla="*/ 1208456 h 2677254"/>
                <a:gd name="connsiteX17-533" fmla="*/ 1409700 w 1793368"/>
                <a:gd name="connsiteY17-534" fmla="*/ 789356 h 2677254"/>
                <a:gd name="connsiteX18-535" fmla="*/ 600075 w 1793368"/>
                <a:gd name="connsiteY18-536" fmla="*/ 836981 h 2677254"/>
                <a:gd name="connsiteX19-537" fmla="*/ 552450 w 1793368"/>
                <a:gd name="connsiteY19-538" fmla="*/ 589331 h 2677254"/>
                <a:gd name="connsiteX20-539" fmla="*/ 1508350 w 1793368"/>
                <a:gd name="connsiteY20-540" fmla="*/ 530636 h 2677254"/>
                <a:gd name="connsiteX21-541" fmla="*/ 1634384 w 1793368"/>
                <a:gd name="connsiteY21-542" fmla="*/ 384538 h 2677254"/>
                <a:gd name="connsiteX22-543" fmla="*/ 1638775 w 1793368"/>
                <a:gd name="connsiteY22-544" fmla="*/ 516278 h 2677254"/>
                <a:gd name="connsiteX23-545" fmla="*/ 1638089 w 1793368"/>
                <a:gd name="connsiteY23-546" fmla="*/ 516320 h 2677254"/>
                <a:gd name="connsiteX24-547" fmla="*/ 1633697 w 1793368"/>
                <a:gd name="connsiteY24-548" fmla="*/ 384570 h 2677254"/>
                <a:gd name="connsiteX25-549" fmla="*/ 1634384 w 1793368"/>
                <a:gd name="connsiteY25-550" fmla="*/ 384538 h 2677254"/>
                <a:gd name="connsiteX26-551" fmla="*/ 929537 w 1793368"/>
                <a:gd name="connsiteY26-552" fmla="*/ 0 h 2677254"/>
                <a:gd name="connsiteX27-553" fmla="*/ 1054259 w 1793368"/>
                <a:gd name="connsiteY27-554" fmla="*/ 75771 h 2677254"/>
                <a:gd name="connsiteX28-555" fmla="*/ 1183314 w 1793368"/>
                <a:gd name="connsiteY28-556" fmla="*/ 172276 h 2677254"/>
                <a:gd name="connsiteX29-557" fmla="*/ 1272228 w 1793368"/>
                <a:gd name="connsiteY29-558" fmla="*/ 253087 h 2677254"/>
                <a:gd name="connsiteX30-559" fmla="*/ 1272779 w 1793368"/>
                <a:gd name="connsiteY30-560" fmla="*/ 269869 h 2677254"/>
                <a:gd name="connsiteX31-561" fmla="*/ 1114425 w 1793368"/>
                <a:gd name="connsiteY31-562" fmla="*/ 284531 h 2677254"/>
                <a:gd name="connsiteX32-563" fmla="*/ 1009650 w 1793368"/>
                <a:gd name="connsiteY32-564" fmla="*/ 303581 h 2677254"/>
                <a:gd name="connsiteX33-565" fmla="*/ 304800 w 1793368"/>
                <a:gd name="connsiteY33-566" fmla="*/ 341681 h 2677254"/>
                <a:gd name="connsiteX34-567" fmla="*/ 238125 w 1793368"/>
                <a:gd name="connsiteY34-568" fmla="*/ 84506 h 2677254"/>
                <a:gd name="connsiteX35-569" fmla="*/ 929537 w 1793368"/>
                <a:gd name="connsiteY35-570" fmla="*/ 0 h 2677254"/>
                <a:gd name="connsiteX0-571" fmla="*/ 1508350 w 1793368"/>
                <a:gd name="connsiteY0-572" fmla="*/ 530636 h 2677254"/>
                <a:gd name="connsiteX1-573" fmla="*/ 1571264 w 1793368"/>
                <a:gd name="connsiteY1-574" fmla="*/ 631429 h 2677254"/>
                <a:gd name="connsiteX2-575" fmla="*/ 1793368 w 1793368"/>
                <a:gd name="connsiteY2-576" fmla="*/ 1465868 h 2677254"/>
                <a:gd name="connsiteX3-577" fmla="*/ 1410560 w 1793368"/>
                <a:gd name="connsiteY3-578" fmla="*/ 2532214 h 2677254"/>
                <a:gd name="connsiteX4-579" fmla="*/ 1338081 w 1793368"/>
                <a:gd name="connsiteY4-580" fmla="*/ 2611961 h 2677254"/>
                <a:gd name="connsiteX5-581" fmla="*/ 1318274 w 1793368"/>
                <a:gd name="connsiteY5-582" fmla="*/ 2630825 h 2677254"/>
                <a:gd name="connsiteX6-583" fmla="*/ 822325 w 1793368"/>
                <a:gd name="connsiteY6-584" fmla="*/ 2649906 h 2677254"/>
                <a:gd name="connsiteX7-585" fmla="*/ 819150 w 1793368"/>
                <a:gd name="connsiteY7-586" fmla="*/ 2427656 h 2677254"/>
                <a:gd name="connsiteX8-587" fmla="*/ 1504950 w 1793368"/>
                <a:gd name="connsiteY8-588" fmla="*/ 2360981 h 2677254"/>
                <a:gd name="connsiteX9-589" fmla="*/ 1628775 w 1793368"/>
                <a:gd name="connsiteY9-590" fmla="*/ 1989506 h 2677254"/>
                <a:gd name="connsiteX10-591" fmla="*/ 28575 w 1793368"/>
                <a:gd name="connsiteY10-592" fmla="*/ 2046656 h 2677254"/>
                <a:gd name="connsiteX11-593" fmla="*/ 0 w 1793368"/>
                <a:gd name="connsiteY11-594" fmla="*/ 1799006 h 2677254"/>
                <a:gd name="connsiteX12-595" fmla="*/ 1581150 w 1793368"/>
                <a:gd name="connsiteY12-596" fmla="*/ 1694231 h 2677254"/>
                <a:gd name="connsiteX13-597" fmla="*/ 1571625 w 1793368"/>
                <a:gd name="connsiteY13-598" fmla="*/ 1427531 h 2677254"/>
                <a:gd name="connsiteX14-599" fmla="*/ 1114425 w 1793368"/>
                <a:gd name="connsiteY14-600" fmla="*/ 1437056 h 2677254"/>
                <a:gd name="connsiteX15-601" fmla="*/ 1095375 w 1793368"/>
                <a:gd name="connsiteY15-602" fmla="*/ 1198931 h 2677254"/>
                <a:gd name="connsiteX16-603" fmla="*/ 1562100 w 1793368"/>
                <a:gd name="connsiteY16-604" fmla="*/ 1208456 h 2677254"/>
                <a:gd name="connsiteX17-605" fmla="*/ 1409700 w 1793368"/>
                <a:gd name="connsiteY17-606" fmla="*/ 789356 h 2677254"/>
                <a:gd name="connsiteX18-607" fmla="*/ 600075 w 1793368"/>
                <a:gd name="connsiteY18-608" fmla="*/ 836981 h 2677254"/>
                <a:gd name="connsiteX19-609" fmla="*/ 552450 w 1793368"/>
                <a:gd name="connsiteY19-610" fmla="*/ 589331 h 2677254"/>
                <a:gd name="connsiteX20-611" fmla="*/ 1508350 w 1793368"/>
                <a:gd name="connsiteY20-612" fmla="*/ 530636 h 2677254"/>
                <a:gd name="connsiteX21-613" fmla="*/ 1634384 w 1793368"/>
                <a:gd name="connsiteY21-614" fmla="*/ 384538 h 2677254"/>
                <a:gd name="connsiteX22-615" fmla="*/ 1638775 w 1793368"/>
                <a:gd name="connsiteY22-616" fmla="*/ 516278 h 2677254"/>
                <a:gd name="connsiteX23-617" fmla="*/ 1638089 w 1793368"/>
                <a:gd name="connsiteY23-618" fmla="*/ 516320 h 2677254"/>
                <a:gd name="connsiteX24-619" fmla="*/ 1633697 w 1793368"/>
                <a:gd name="connsiteY24-620" fmla="*/ 384570 h 2677254"/>
                <a:gd name="connsiteX25-621" fmla="*/ 1634384 w 1793368"/>
                <a:gd name="connsiteY25-622" fmla="*/ 384538 h 2677254"/>
                <a:gd name="connsiteX26-623" fmla="*/ 929537 w 1793368"/>
                <a:gd name="connsiteY26-624" fmla="*/ 0 h 2677254"/>
                <a:gd name="connsiteX27-625" fmla="*/ 1054259 w 1793368"/>
                <a:gd name="connsiteY27-626" fmla="*/ 75771 h 2677254"/>
                <a:gd name="connsiteX28-627" fmla="*/ 1183314 w 1793368"/>
                <a:gd name="connsiteY28-628" fmla="*/ 172276 h 2677254"/>
                <a:gd name="connsiteX29-629" fmla="*/ 1272228 w 1793368"/>
                <a:gd name="connsiteY29-630" fmla="*/ 253087 h 2677254"/>
                <a:gd name="connsiteX30-631" fmla="*/ 1272779 w 1793368"/>
                <a:gd name="connsiteY30-632" fmla="*/ 269869 h 2677254"/>
                <a:gd name="connsiteX31-633" fmla="*/ 1114425 w 1793368"/>
                <a:gd name="connsiteY31-634" fmla="*/ 284531 h 2677254"/>
                <a:gd name="connsiteX32-635" fmla="*/ 1009650 w 1793368"/>
                <a:gd name="connsiteY32-636" fmla="*/ 303581 h 2677254"/>
                <a:gd name="connsiteX33-637" fmla="*/ 304800 w 1793368"/>
                <a:gd name="connsiteY33-638" fmla="*/ 341681 h 2677254"/>
                <a:gd name="connsiteX34-639" fmla="*/ 238125 w 1793368"/>
                <a:gd name="connsiteY34-640" fmla="*/ 84506 h 2677254"/>
                <a:gd name="connsiteX35-641" fmla="*/ 929537 w 1793368"/>
                <a:gd name="connsiteY35-642" fmla="*/ 0 h 2677254"/>
                <a:gd name="connsiteX0-643" fmla="*/ 1508350 w 1793368"/>
                <a:gd name="connsiteY0-644" fmla="*/ 530636 h 2649906"/>
                <a:gd name="connsiteX1-645" fmla="*/ 1571264 w 1793368"/>
                <a:gd name="connsiteY1-646" fmla="*/ 631429 h 2649906"/>
                <a:gd name="connsiteX2-647" fmla="*/ 1793368 w 1793368"/>
                <a:gd name="connsiteY2-648" fmla="*/ 1465868 h 2649906"/>
                <a:gd name="connsiteX3-649" fmla="*/ 1410560 w 1793368"/>
                <a:gd name="connsiteY3-650" fmla="*/ 2532214 h 2649906"/>
                <a:gd name="connsiteX4-651" fmla="*/ 1338081 w 1793368"/>
                <a:gd name="connsiteY4-652" fmla="*/ 2611961 h 2649906"/>
                <a:gd name="connsiteX5-653" fmla="*/ 1318274 w 1793368"/>
                <a:gd name="connsiteY5-654" fmla="*/ 2630825 h 2649906"/>
                <a:gd name="connsiteX6-655" fmla="*/ 822325 w 1793368"/>
                <a:gd name="connsiteY6-656" fmla="*/ 2649906 h 2649906"/>
                <a:gd name="connsiteX7-657" fmla="*/ 819150 w 1793368"/>
                <a:gd name="connsiteY7-658" fmla="*/ 2427656 h 2649906"/>
                <a:gd name="connsiteX8-659" fmla="*/ 1504950 w 1793368"/>
                <a:gd name="connsiteY8-660" fmla="*/ 2360981 h 2649906"/>
                <a:gd name="connsiteX9-661" fmla="*/ 1628775 w 1793368"/>
                <a:gd name="connsiteY9-662" fmla="*/ 1989506 h 2649906"/>
                <a:gd name="connsiteX10-663" fmla="*/ 28575 w 1793368"/>
                <a:gd name="connsiteY10-664" fmla="*/ 2046656 h 2649906"/>
                <a:gd name="connsiteX11-665" fmla="*/ 0 w 1793368"/>
                <a:gd name="connsiteY11-666" fmla="*/ 1799006 h 2649906"/>
                <a:gd name="connsiteX12-667" fmla="*/ 1581150 w 1793368"/>
                <a:gd name="connsiteY12-668" fmla="*/ 1694231 h 2649906"/>
                <a:gd name="connsiteX13-669" fmla="*/ 1571625 w 1793368"/>
                <a:gd name="connsiteY13-670" fmla="*/ 1427531 h 2649906"/>
                <a:gd name="connsiteX14-671" fmla="*/ 1114425 w 1793368"/>
                <a:gd name="connsiteY14-672" fmla="*/ 1437056 h 2649906"/>
                <a:gd name="connsiteX15-673" fmla="*/ 1095375 w 1793368"/>
                <a:gd name="connsiteY15-674" fmla="*/ 1198931 h 2649906"/>
                <a:gd name="connsiteX16-675" fmla="*/ 1562100 w 1793368"/>
                <a:gd name="connsiteY16-676" fmla="*/ 1208456 h 2649906"/>
                <a:gd name="connsiteX17-677" fmla="*/ 1409700 w 1793368"/>
                <a:gd name="connsiteY17-678" fmla="*/ 789356 h 2649906"/>
                <a:gd name="connsiteX18-679" fmla="*/ 600075 w 1793368"/>
                <a:gd name="connsiteY18-680" fmla="*/ 836981 h 2649906"/>
                <a:gd name="connsiteX19-681" fmla="*/ 552450 w 1793368"/>
                <a:gd name="connsiteY19-682" fmla="*/ 589331 h 2649906"/>
                <a:gd name="connsiteX20-683" fmla="*/ 1508350 w 1793368"/>
                <a:gd name="connsiteY20-684" fmla="*/ 530636 h 2649906"/>
                <a:gd name="connsiteX21-685" fmla="*/ 1634384 w 1793368"/>
                <a:gd name="connsiteY21-686" fmla="*/ 384538 h 2649906"/>
                <a:gd name="connsiteX22-687" fmla="*/ 1638775 w 1793368"/>
                <a:gd name="connsiteY22-688" fmla="*/ 516278 h 2649906"/>
                <a:gd name="connsiteX23-689" fmla="*/ 1638089 w 1793368"/>
                <a:gd name="connsiteY23-690" fmla="*/ 516320 h 2649906"/>
                <a:gd name="connsiteX24-691" fmla="*/ 1633697 w 1793368"/>
                <a:gd name="connsiteY24-692" fmla="*/ 384570 h 2649906"/>
                <a:gd name="connsiteX25-693" fmla="*/ 1634384 w 1793368"/>
                <a:gd name="connsiteY25-694" fmla="*/ 384538 h 2649906"/>
                <a:gd name="connsiteX26-695" fmla="*/ 929537 w 1793368"/>
                <a:gd name="connsiteY26-696" fmla="*/ 0 h 2649906"/>
                <a:gd name="connsiteX27-697" fmla="*/ 1054259 w 1793368"/>
                <a:gd name="connsiteY27-698" fmla="*/ 75771 h 2649906"/>
                <a:gd name="connsiteX28-699" fmla="*/ 1183314 w 1793368"/>
                <a:gd name="connsiteY28-700" fmla="*/ 172276 h 2649906"/>
                <a:gd name="connsiteX29-701" fmla="*/ 1272228 w 1793368"/>
                <a:gd name="connsiteY29-702" fmla="*/ 253087 h 2649906"/>
                <a:gd name="connsiteX30-703" fmla="*/ 1272779 w 1793368"/>
                <a:gd name="connsiteY30-704" fmla="*/ 269869 h 2649906"/>
                <a:gd name="connsiteX31-705" fmla="*/ 1114425 w 1793368"/>
                <a:gd name="connsiteY31-706" fmla="*/ 284531 h 2649906"/>
                <a:gd name="connsiteX32-707" fmla="*/ 1009650 w 1793368"/>
                <a:gd name="connsiteY32-708" fmla="*/ 303581 h 2649906"/>
                <a:gd name="connsiteX33-709" fmla="*/ 304800 w 1793368"/>
                <a:gd name="connsiteY33-710" fmla="*/ 341681 h 2649906"/>
                <a:gd name="connsiteX34-711" fmla="*/ 238125 w 1793368"/>
                <a:gd name="connsiteY34-712" fmla="*/ 84506 h 2649906"/>
                <a:gd name="connsiteX35-713" fmla="*/ 929537 w 1793368"/>
                <a:gd name="connsiteY35-714" fmla="*/ 0 h 2649906"/>
                <a:gd name="connsiteX0-715" fmla="*/ 1508350 w 1793368"/>
                <a:gd name="connsiteY0-716" fmla="*/ 530636 h 2649906"/>
                <a:gd name="connsiteX1-717" fmla="*/ 1571264 w 1793368"/>
                <a:gd name="connsiteY1-718" fmla="*/ 631429 h 2649906"/>
                <a:gd name="connsiteX2-719" fmla="*/ 1793368 w 1793368"/>
                <a:gd name="connsiteY2-720" fmla="*/ 1465868 h 2649906"/>
                <a:gd name="connsiteX3-721" fmla="*/ 1410560 w 1793368"/>
                <a:gd name="connsiteY3-722" fmla="*/ 2532214 h 2649906"/>
                <a:gd name="connsiteX4-723" fmla="*/ 1338081 w 1793368"/>
                <a:gd name="connsiteY4-724" fmla="*/ 2611961 h 2649906"/>
                <a:gd name="connsiteX5-725" fmla="*/ 1318274 w 1793368"/>
                <a:gd name="connsiteY5-726" fmla="*/ 2630825 h 2649906"/>
                <a:gd name="connsiteX6-727" fmla="*/ 822325 w 1793368"/>
                <a:gd name="connsiteY6-728" fmla="*/ 2649906 h 2649906"/>
                <a:gd name="connsiteX7-729" fmla="*/ 819150 w 1793368"/>
                <a:gd name="connsiteY7-730" fmla="*/ 2427656 h 2649906"/>
                <a:gd name="connsiteX8-731" fmla="*/ 1504950 w 1793368"/>
                <a:gd name="connsiteY8-732" fmla="*/ 2360981 h 2649906"/>
                <a:gd name="connsiteX9-733" fmla="*/ 1628775 w 1793368"/>
                <a:gd name="connsiteY9-734" fmla="*/ 1989506 h 2649906"/>
                <a:gd name="connsiteX10-735" fmla="*/ 28575 w 1793368"/>
                <a:gd name="connsiteY10-736" fmla="*/ 2046656 h 2649906"/>
                <a:gd name="connsiteX11-737" fmla="*/ 0 w 1793368"/>
                <a:gd name="connsiteY11-738" fmla="*/ 1799006 h 2649906"/>
                <a:gd name="connsiteX12-739" fmla="*/ 1581150 w 1793368"/>
                <a:gd name="connsiteY12-740" fmla="*/ 1694231 h 2649906"/>
                <a:gd name="connsiteX13-741" fmla="*/ 1571625 w 1793368"/>
                <a:gd name="connsiteY13-742" fmla="*/ 1427531 h 2649906"/>
                <a:gd name="connsiteX14-743" fmla="*/ 1114425 w 1793368"/>
                <a:gd name="connsiteY14-744" fmla="*/ 1437056 h 2649906"/>
                <a:gd name="connsiteX15-745" fmla="*/ 1095375 w 1793368"/>
                <a:gd name="connsiteY15-746" fmla="*/ 1198931 h 2649906"/>
                <a:gd name="connsiteX16-747" fmla="*/ 1562100 w 1793368"/>
                <a:gd name="connsiteY16-748" fmla="*/ 1208456 h 2649906"/>
                <a:gd name="connsiteX17-749" fmla="*/ 1409700 w 1793368"/>
                <a:gd name="connsiteY17-750" fmla="*/ 789356 h 2649906"/>
                <a:gd name="connsiteX18-751" fmla="*/ 600075 w 1793368"/>
                <a:gd name="connsiteY18-752" fmla="*/ 836981 h 2649906"/>
                <a:gd name="connsiteX19-753" fmla="*/ 552450 w 1793368"/>
                <a:gd name="connsiteY19-754" fmla="*/ 589331 h 2649906"/>
                <a:gd name="connsiteX20-755" fmla="*/ 1508350 w 1793368"/>
                <a:gd name="connsiteY20-756" fmla="*/ 530636 h 2649906"/>
                <a:gd name="connsiteX21-757" fmla="*/ 1634384 w 1793368"/>
                <a:gd name="connsiteY21-758" fmla="*/ 384538 h 2649906"/>
                <a:gd name="connsiteX22-759" fmla="*/ 1638775 w 1793368"/>
                <a:gd name="connsiteY22-760" fmla="*/ 516278 h 2649906"/>
                <a:gd name="connsiteX23-761" fmla="*/ 1638089 w 1793368"/>
                <a:gd name="connsiteY23-762" fmla="*/ 516320 h 2649906"/>
                <a:gd name="connsiteX24-763" fmla="*/ 1633697 w 1793368"/>
                <a:gd name="connsiteY24-764" fmla="*/ 384570 h 2649906"/>
                <a:gd name="connsiteX25-765" fmla="*/ 1634384 w 1793368"/>
                <a:gd name="connsiteY25-766" fmla="*/ 384538 h 2649906"/>
                <a:gd name="connsiteX26-767" fmla="*/ 929537 w 1793368"/>
                <a:gd name="connsiteY26-768" fmla="*/ 0 h 2649906"/>
                <a:gd name="connsiteX27-769" fmla="*/ 1054259 w 1793368"/>
                <a:gd name="connsiteY27-770" fmla="*/ 75771 h 2649906"/>
                <a:gd name="connsiteX28-771" fmla="*/ 1183314 w 1793368"/>
                <a:gd name="connsiteY28-772" fmla="*/ 172276 h 2649906"/>
                <a:gd name="connsiteX29-773" fmla="*/ 1272228 w 1793368"/>
                <a:gd name="connsiteY29-774" fmla="*/ 253087 h 2649906"/>
                <a:gd name="connsiteX30-775" fmla="*/ 1272779 w 1793368"/>
                <a:gd name="connsiteY30-776" fmla="*/ 269869 h 2649906"/>
                <a:gd name="connsiteX31-777" fmla="*/ 1114425 w 1793368"/>
                <a:gd name="connsiteY31-778" fmla="*/ 284531 h 2649906"/>
                <a:gd name="connsiteX32-779" fmla="*/ 1009650 w 1793368"/>
                <a:gd name="connsiteY32-780" fmla="*/ 303581 h 2649906"/>
                <a:gd name="connsiteX33-781" fmla="*/ 304800 w 1793368"/>
                <a:gd name="connsiteY33-782" fmla="*/ 341681 h 2649906"/>
                <a:gd name="connsiteX34-783" fmla="*/ 238125 w 1793368"/>
                <a:gd name="connsiteY34-784" fmla="*/ 84506 h 2649906"/>
                <a:gd name="connsiteX35-785" fmla="*/ 929537 w 1793368"/>
                <a:gd name="connsiteY35-786" fmla="*/ 0 h 2649906"/>
                <a:gd name="connsiteX0-787" fmla="*/ 1533535 w 1818553"/>
                <a:gd name="connsiteY0-788" fmla="*/ 530636 h 2649906"/>
                <a:gd name="connsiteX1-789" fmla="*/ 1596449 w 1818553"/>
                <a:gd name="connsiteY1-790" fmla="*/ 631429 h 2649906"/>
                <a:gd name="connsiteX2-791" fmla="*/ 1818553 w 1818553"/>
                <a:gd name="connsiteY2-792" fmla="*/ 1465868 h 2649906"/>
                <a:gd name="connsiteX3-793" fmla="*/ 1435745 w 1818553"/>
                <a:gd name="connsiteY3-794" fmla="*/ 2532214 h 2649906"/>
                <a:gd name="connsiteX4-795" fmla="*/ 1363266 w 1818553"/>
                <a:gd name="connsiteY4-796" fmla="*/ 2611961 h 2649906"/>
                <a:gd name="connsiteX5-797" fmla="*/ 1343459 w 1818553"/>
                <a:gd name="connsiteY5-798" fmla="*/ 2630825 h 2649906"/>
                <a:gd name="connsiteX6-799" fmla="*/ 847510 w 1818553"/>
                <a:gd name="connsiteY6-800" fmla="*/ 2649906 h 2649906"/>
                <a:gd name="connsiteX7-801" fmla="*/ 844335 w 1818553"/>
                <a:gd name="connsiteY7-802" fmla="*/ 2427656 h 2649906"/>
                <a:gd name="connsiteX8-803" fmla="*/ 1530135 w 1818553"/>
                <a:gd name="connsiteY8-804" fmla="*/ 2360981 h 2649906"/>
                <a:gd name="connsiteX9-805" fmla="*/ 1653960 w 1818553"/>
                <a:gd name="connsiteY9-806" fmla="*/ 1989506 h 2649906"/>
                <a:gd name="connsiteX10-807" fmla="*/ 53760 w 1818553"/>
                <a:gd name="connsiteY10-808" fmla="*/ 2046656 h 2649906"/>
                <a:gd name="connsiteX11-809" fmla="*/ 25185 w 1818553"/>
                <a:gd name="connsiteY11-810" fmla="*/ 1799006 h 2649906"/>
                <a:gd name="connsiteX12-811" fmla="*/ 1606335 w 1818553"/>
                <a:gd name="connsiteY12-812" fmla="*/ 1694231 h 2649906"/>
                <a:gd name="connsiteX13-813" fmla="*/ 1596810 w 1818553"/>
                <a:gd name="connsiteY13-814" fmla="*/ 1427531 h 2649906"/>
                <a:gd name="connsiteX14-815" fmla="*/ 1139610 w 1818553"/>
                <a:gd name="connsiteY14-816" fmla="*/ 1437056 h 2649906"/>
                <a:gd name="connsiteX15-817" fmla="*/ 1120560 w 1818553"/>
                <a:gd name="connsiteY15-818" fmla="*/ 1198931 h 2649906"/>
                <a:gd name="connsiteX16-819" fmla="*/ 1587285 w 1818553"/>
                <a:gd name="connsiteY16-820" fmla="*/ 1208456 h 2649906"/>
                <a:gd name="connsiteX17-821" fmla="*/ 1434885 w 1818553"/>
                <a:gd name="connsiteY17-822" fmla="*/ 789356 h 2649906"/>
                <a:gd name="connsiteX18-823" fmla="*/ 625260 w 1818553"/>
                <a:gd name="connsiteY18-824" fmla="*/ 836981 h 2649906"/>
                <a:gd name="connsiteX19-825" fmla="*/ 577635 w 1818553"/>
                <a:gd name="connsiteY19-826" fmla="*/ 589331 h 2649906"/>
                <a:gd name="connsiteX20-827" fmla="*/ 1533535 w 1818553"/>
                <a:gd name="connsiteY20-828" fmla="*/ 530636 h 2649906"/>
                <a:gd name="connsiteX21-829" fmla="*/ 1659569 w 1818553"/>
                <a:gd name="connsiteY21-830" fmla="*/ 384538 h 2649906"/>
                <a:gd name="connsiteX22-831" fmla="*/ 1663960 w 1818553"/>
                <a:gd name="connsiteY22-832" fmla="*/ 516278 h 2649906"/>
                <a:gd name="connsiteX23-833" fmla="*/ 1663274 w 1818553"/>
                <a:gd name="connsiteY23-834" fmla="*/ 516320 h 2649906"/>
                <a:gd name="connsiteX24-835" fmla="*/ 1658882 w 1818553"/>
                <a:gd name="connsiteY24-836" fmla="*/ 384570 h 2649906"/>
                <a:gd name="connsiteX25-837" fmla="*/ 1659569 w 1818553"/>
                <a:gd name="connsiteY25-838" fmla="*/ 384538 h 2649906"/>
                <a:gd name="connsiteX26-839" fmla="*/ 954722 w 1818553"/>
                <a:gd name="connsiteY26-840" fmla="*/ 0 h 2649906"/>
                <a:gd name="connsiteX27-841" fmla="*/ 1079444 w 1818553"/>
                <a:gd name="connsiteY27-842" fmla="*/ 75771 h 2649906"/>
                <a:gd name="connsiteX28-843" fmla="*/ 1208499 w 1818553"/>
                <a:gd name="connsiteY28-844" fmla="*/ 172276 h 2649906"/>
                <a:gd name="connsiteX29-845" fmla="*/ 1297413 w 1818553"/>
                <a:gd name="connsiteY29-846" fmla="*/ 253087 h 2649906"/>
                <a:gd name="connsiteX30-847" fmla="*/ 1297964 w 1818553"/>
                <a:gd name="connsiteY30-848" fmla="*/ 269869 h 2649906"/>
                <a:gd name="connsiteX31-849" fmla="*/ 1139610 w 1818553"/>
                <a:gd name="connsiteY31-850" fmla="*/ 284531 h 2649906"/>
                <a:gd name="connsiteX32-851" fmla="*/ 1034835 w 1818553"/>
                <a:gd name="connsiteY32-852" fmla="*/ 303581 h 2649906"/>
                <a:gd name="connsiteX33-853" fmla="*/ 329985 w 1818553"/>
                <a:gd name="connsiteY33-854" fmla="*/ 341681 h 2649906"/>
                <a:gd name="connsiteX34-855" fmla="*/ 263310 w 1818553"/>
                <a:gd name="connsiteY34-856" fmla="*/ 84506 h 2649906"/>
                <a:gd name="connsiteX35-857" fmla="*/ 954722 w 1818553"/>
                <a:gd name="connsiteY35-858" fmla="*/ 0 h 2649906"/>
                <a:gd name="connsiteX0-859" fmla="*/ 1533535 w 1818553"/>
                <a:gd name="connsiteY0-860" fmla="*/ 530636 h 2649906"/>
                <a:gd name="connsiteX1-861" fmla="*/ 1596449 w 1818553"/>
                <a:gd name="connsiteY1-862" fmla="*/ 631429 h 2649906"/>
                <a:gd name="connsiteX2-863" fmla="*/ 1818553 w 1818553"/>
                <a:gd name="connsiteY2-864" fmla="*/ 1465868 h 2649906"/>
                <a:gd name="connsiteX3-865" fmla="*/ 1435745 w 1818553"/>
                <a:gd name="connsiteY3-866" fmla="*/ 2532214 h 2649906"/>
                <a:gd name="connsiteX4-867" fmla="*/ 1363266 w 1818553"/>
                <a:gd name="connsiteY4-868" fmla="*/ 2611961 h 2649906"/>
                <a:gd name="connsiteX5-869" fmla="*/ 1343459 w 1818553"/>
                <a:gd name="connsiteY5-870" fmla="*/ 2630825 h 2649906"/>
                <a:gd name="connsiteX6-871" fmla="*/ 847510 w 1818553"/>
                <a:gd name="connsiteY6-872" fmla="*/ 2649906 h 2649906"/>
                <a:gd name="connsiteX7-873" fmla="*/ 844335 w 1818553"/>
                <a:gd name="connsiteY7-874" fmla="*/ 2427656 h 2649906"/>
                <a:gd name="connsiteX8-875" fmla="*/ 1530135 w 1818553"/>
                <a:gd name="connsiteY8-876" fmla="*/ 2360981 h 2649906"/>
                <a:gd name="connsiteX9-877" fmla="*/ 1653960 w 1818553"/>
                <a:gd name="connsiteY9-878" fmla="*/ 1989506 h 2649906"/>
                <a:gd name="connsiteX10-879" fmla="*/ 53760 w 1818553"/>
                <a:gd name="connsiteY10-880" fmla="*/ 2046656 h 2649906"/>
                <a:gd name="connsiteX11-881" fmla="*/ 25185 w 1818553"/>
                <a:gd name="connsiteY11-882" fmla="*/ 1799006 h 2649906"/>
                <a:gd name="connsiteX12-883" fmla="*/ 1606335 w 1818553"/>
                <a:gd name="connsiteY12-884" fmla="*/ 1694231 h 2649906"/>
                <a:gd name="connsiteX13-885" fmla="*/ 1596810 w 1818553"/>
                <a:gd name="connsiteY13-886" fmla="*/ 1427531 h 2649906"/>
                <a:gd name="connsiteX14-887" fmla="*/ 1139610 w 1818553"/>
                <a:gd name="connsiteY14-888" fmla="*/ 1437056 h 2649906"/>
                <a:gd name="connsiteX15-889" fmla="*/ 1120560 w 1818553"/>
                <a:gd name="connsiteY15-890" fmla="*/ 1198931 h 2649906"/>
                <a:gd name="connsiteX16-891" fmla="*/ 1587285 w 1818553"/>
                <a:gd name="connsiteY16-892" fmla="*/ 1208456 h 2649906"/>
                <a:gd name="connsiteX17-893" fmla="*/ 1434885 w 1818553"/>
                <a:gd name="connsiteY17-894" fmla="*/ 789356 h 2649906"/>
                <a:gd name="connsiteX18-895" fmla="*/ 625260 w 1818553"/>
                <a:gd name="connsiteY18-896" fmla="*/ 836981 h 2649906"/>
                <a:gd name="connsiteX19-897" fmla="*/ 577635 w 1818553"/>
                <a:gd name="connsiteY19-898" fmla="*/ 589331 h 2649906"/>
                <a:gd name="connsiteX20-899" fmla="*/ 1533535 w 1818553"/>
                <a:gd name="connsiteY20-900" fmla="*/ 530636 h 2649906"/>
                <a:gd name="connsiteX21-901" fmla="*/ 1659569 w 1818553"/>
                <a:gd name="connsiteY21-902" fmla="*/ 384538 h 2649906"/>
                <a:gd name="connsiteX22-903" fmla="*/ 1663960 w 1818553"/>
                <a:gd name="connsiteY22-904" fmla="*/ 516278 h 2649906"/>
                <a:gd name="connsiteX23-905" fmla="*/ 1663274 w 1818553"/>
                <a:gd name="connsiteY23-906" fmla="*/ 516320 h 2649906"/>
                <a:gd name="connsiteX24-907" fmla="*/ 1658882 w 1818553"/>
                <a:gd name="connsiteY24-908" fmla="*/ 384570 h 2649906"/>
                <a:gd name="connsiteX25-909" fmla="*/ 1659569 w 1818553"/>
                <a:gd name="connsiteY25-910" fmla="*/ 384538 h 2649906"/>
                <a:gd name="connsiteX26-911" fmla="*/ 954722 w 1818553"/>
                <a:gd name="connsiteY26-912" fmla="*/ 0 h 2649906"/>
                <a:gd name="connsiteX27-913" fmla="*/ 1079444 w 1818553"/>
                <a:gd name="connsiteY27-914" fmla="*/ 75771 h 2649906"/>
                <a:gd name="connsiteX28-915" fmla="*/ 1208499 w 1818553"/>
                <a:gd name="connsiteY28-916" fmla="*/ 172276 h 2649906"/>
                <a:gd name="connsiteX29-917" fmla="*/ 1297413 w 1818553"/>
                <a:gd name="connsiteY29-918" fmla="*/ 253087 h 2649906"/>
                <a:gd name="connsiteX30-919" fmla="*/ 1297964 w 1818553"/>
                <a:gd name="connsiteY30-920" fmla="*/ 269869 h 2649906"/>
                <a:gd name="connsiteX31-921" fmla="*/ 1139610 w 1818553"/>
                <a:gd name="connsiteY31-922" fmla="*/ 284531 h 2649906"/>
                <a:gd name="connsiteX32-923" fmla="*/ 1034835 w 1818553"/>
                <a:gd name="connsiteY32-924" fmla="*/ 303581 h 2649906"/>
                <a:gd name="connsiteX33-925" fmla="*/ 329985 w 1818553"/>
                <a:gd name="connsiteY33-926" fmla="*/ 341681 h 2649906"/>
                <a:gd name="connsiteX34-927" fmla="*/ 263310 w 1818553"/>
                <a:gd name="connsiteY34-928" fmla="*/ 84506 h 2649906"/>
                <a:gd name="connsiteX35-929" fmla="*/ 954722 w 1818553"/>
                <a:gd name="connsiteY35-930" fmla="*/ 0 h 2649906"/>
                <a:gd name="connsiteX0-931" fmla="*/ 1521589 w 1806607"/>
                <a:gd name="connsiteY0-932" fmla="*/ 530636 h 2649906"/>
                <a:gd name="connsiteX1-933" fmla="*/ 1584503 w 1806607"/>
                <a:gd name="connsiteY1-934" fmla="*/ 631429 h 2649906"/>
                <a:gd name="connsiteX2-935" fmla="*/ 1806607 w 1806607"/>
                <a:gd name="connsiteY2-936" fmla="*/ 1465868 h 2649906"/>
                <a:gd name="connsiteX3-937" fmla="*/ 1423799 w 1806607"/>
                <a:gd name="connsiteY3-938" fmla="*/ 2532214 h 2649906"/>
                <a:gd name="connsiteX4-939" fmla="*/ 1351320 w 1806607"/>
                <a:gd name="connsiteY4-940" fmla="*/ 2611961 h 2649906"/>
                <a:gd name="connsiteX5-941" fmla="*/ 1331513 w 1806607"/>
                <a:gd name="connsiteY5-942" fmla="*/ 2630825 h 2649906"/>
                <a:gd name="connsiteX6-943" fmla="*/ 835564 w 1806607"/>
                <a:gd name="connsiteY6-944" fmla="*/ 2649906 h 2649906"/>
                <a:gd name="connsiteX7-945" fmla="*/ 832389 w 1806607"/>
                <a:gd name="connsiteY7-946" fmla="*/ 2427656 h 2649906"/>
                <a:gd name="connsiteX8-947" fmla="*/ 1518189 w 1806607"/>
                <a:gd name="connsiteY8-948" fmla="*/ 2360981 h 2649906"/>
                <a:gd name="connsiteX9-949" fmla="*/ 1642014 w 1806607"/>
                <a:gd name="connsiteY9-950" fmla="*/ 1989506 h 2649906"/>
                <a:gd name="connsiteX10-951" fmla="*/ 162464 w 1806607"/>
                <a:gd name="connsiteY10-952" fmla="*/ 2008556 h 2649906"/>
                <a:gd name="connsiteX11-953" fmla="*/ 13239 w 1806607"/>
                <a:gd name="connsiteY11-954" fmla="*/ 1799006 h 2649906"/>
                <a:gd name="connsiteX12-955" fmla="*/ 1594389 w 1806607"/>
                <a:gd name="connsiteY12-956" fmla="*/ 1694231 h 2649906"/>
                <a:gd name="connsiteX13-957" fmla="*/ 1584864 w 1806607"/>
                <a:gd name="connsiteY13-958" fmla="*/ 1427531 h 2649906"/>
                <a:gd name="connsiteX14-959" fmla="*/ 1127664 w 1806607"/>
                <a:gd name="connsiteY14-960" fmla="*/ 1437056 h 2649906"/>
                <a:gd name="connsiteX15-961" fmla="*/ 1108614 w 1806607"/>
                <a:gd name="connsiteY15-962" fmla="*/ 1198931 h 2649906"/>
                <a:gd name="connsiteX16-963" fmla="*/ 1575339 w 1806607"/>
                <a:gd name="connsiteY16-964" fmla="*/ 1208456 h 2649906"/>
                <a:gd name="connsiteX17-965" fmla="*/ 1422939 w 1806607"/>
                <a:gd name="connsiteY17-966" fmla="*/ 789356 h 2649906"/>
                <a:gd name="connsiteX18-967" fmla="*/ 613314 w 1806607"/>
                <a:gd name="connsiteY18-968" fmla="*/ 836981 h 2649906"/>
                <a:gd name="connsiteX19-969" fmla="*/ 565689 w 1806607"/>
                <a:gd name="connsiteY19-970" fmla="*/ 589331 h 2649906"/>
                <a:gd name="connsiteX20-971" fmla="*/ 1521589 w 1806607"/>
                <a:gd name="connsiteY20-972" fmla="*/ 530636 h 2649906"/>
                <a:gd name="connsiteX21-973" fmla="*/ 1647623 w 1806607"/>
                <a:gd name="connsiteY21-974" fmla="*/ 384538 h 2649906"/>
                <a:gd name="connsiteX22-975" fmla="*/ 1652014 w 1806607"/>
                <a:gd name="connsiteY22-976" fmla="*/ 516278 h 2649906"/>
                <a:gd name="connsiteX23-977" fmla="*/ 1651328 w 1806607"/>
                <a:gd name="connsiteY23-978" fmla="*/ 516320 h 2649906"/>
                <a:gd name="connsiteX24-979" fmla="*/ 1646936 w 1806607"/>
                <a:gd name="connsiteY24-980" fmla="*/ 384570 h 2649906"/>
                <a:gd name="connsiteX25-981" fmla="*/ 1647623 w 1806607"/>
                <a:gd name="connsiteY25-982" fmla="*/ 384538 h 2649906"/>
                <a:gd name="connsiteX26-983" fmla="*/ 942776 w 1806607"/>
                <a:gd name="connsiteY26-984" fmla="*/ 0 h 2649906"/>
                <a:gd name="connsiteX27-985" fmla="*/ 1067498 w 1806607"/>
                <a:gd name="connsiteY27-986" fmla="*/ 75771 h 2649906"/>
                <a:gd name="connsiteX28-987" fmla="*/ 1196553 w 1806607"/>
                <a:gd name="connsiteY28-988" fmla="*/ 172276 h 2649906"/>
                <a:gd name="connsiteX29-989" fmla="*/ 1285467 w 1806607"/>
                <a:gd name="connsiteY29-990" fmla="*/ 253087 h 2649906"/>
                <a:gd name="connsiteX30-991" fmla="*/ 1286018 w 1806607"/>
                <a:gd name="connsiteY30-992" fmla="*/ 269869 h 2649906"/>
                <a:gd name="connsiteX31-993" fmla="*/ 1127664 w 1806607"/>
                <a:gd name="connsiteY31-994" fmla="*/ 284531 h 2649906"/>
                <a:gd name="connsiteX32-995" fmla="*/ 1022889 w 1806607"/>
                <a:gd name="connsiteY32-996" fmla="*/ 303581 h 2649906"/>
                <a:gd name="connsiteX33-997" fmla="*/ 318039 w 1806607"/>
                <a:gd name="connsiteY33-998" fmla="*/ 341681 h 2649906"/>
                <a:gd name="connsiteX34-999" fmla="*/ 251364 w 1806607"/>
                <a:gd name="connsiteY34-1000" fmla="*/ 84506 h 2649906"/>
                <a:gd name="connsiteX35-1001" fmla="*/ 942776 w 1806607"/>
                <a:gd name="connsiteY35-1002" fmla="*/ 0 h 2649906"/>
                <a:gd name="connsiteX0-1003" fmla="*/ 1521589 w 1806607"/>
                <a:gd name="connsiteY0-1004" fmla="*/ 530636 h 2649906"/>
                <a:gd name="connsiteX1-1005" fmla="*/ 1584503 w 1806607"/>
                <a:gd name="connsiteY1-1006" fmla="*/ 631429 h 2649906"/>
                <a:gd name="connsiteX2-1007" fmla="*/ 1806607 w 1806607"/>
                <a:gd name="connsiteY2-1008" fmla="*/ 1465868 h 2649906"/>
                <a:gd name="connsiteX3-1009" fmla="*/ 1423799 w 1806607"/>
                <a:gd name="connsiteY3-1010" fmla="*/ 2532214 h 2649906"/>
                <a:gd name="connsiteX4-1011" fmla="*/ 1351320 w 1806607"/>
                <a:gd name="connsiteY4-1012" fmla="*/ 2611961 h 2649906"/>
                <a:gd name="connsiteX5-1013" fmla="*/ 1331513 w 1806607"/>
                <a:gd name="connsiteY5-1014" fmla="*/ 2630825 h 2649906"/>
                <a:gd name="connsiteX6-1015" fmla="*/ 835564 w 1806607"/>
                <a:gd name="connsiteY6-1016" fmla="*/ 2649906 h 2649906"/>
                <a:gd name="connsiteX7-1017" fmla="*/ 832389 w 1806607"/>
                <a:gd name="connsiteY7-1018" fmla="*/ 2427656 h 2649906"/>
                <a:gd name="connsiteX8-1019" fmla="*/ 1518189 w 1806607"/>
                <a:gd name="connsiteY8-1020" fmla="*/ 2360981 h 2649906"/>
                <a:gd name="connsiteX9-1021" fmla="*/ 1642014 w 1806607"/>
                <a:gd name="connsiteY9-1022" fmla="*/ 1989506 h 2649906"/>
                <a:gd name="connsiteX10-1023" fmla="*/ 162464 w 1806607"/>
                <a:gd name="connsiteY10-1024" fmla="*/ 2008556 h 2649906"/>
                <a:gd name="connsiteX11-1025" fmla="*/ 13239 w 1806607"/>
                <a:gd name="connsiteY11-1026" fmla="*/ 1799006 h 2649906"/>
                <a:gd name="connsiteX12-1027" fmla="*/ 1594389 w 1806607"/>
                <a:gd name="connsiteY12-1028" fmla="*/ 1694231 h 2649906"/>
                <a:gd name="connsiteX13-1029" fmla="*/ 1584864 w 1806607"/>
                <a:gd name="connsiteY13-1030" fmla="*/ 1427531 h 2649906"/>
                <a:gd name="connsiteX14-1031" fmla="*/ 1127664 w 1806607"/>
                <a:gd name="connsiteY14-1032" fmla="*/ 1437056 h 2649906"/>
                <a:gd name="connsiteX15-1033" fmla="*/ 1108614 w 1806607"/>
                <a:gd name="connsiteY15-1034" fmla="*/ 1198931 h 2649906"/>
                <a:gd name="connsiteX16-1035" fmla="*/ 1575339 w 1806607"/>
                <a:gd name="connsiteY16-1036" fmla="*/ 1208456 h 2649906"/>
                <a:gd name="connsiteX17-1037" fmla="*/ 1422939 w 1806607"/>
                <a:gd name="connsiteY17-1038" fmla="*/ 789356 h 2649906"/>
                <a:gd name="connsiteX18-1039" fmla="*/ 613314 w 1806607"/>
                <a:gd name="connsiteY18-1040" fmla="*/ 836981 h 2649906"/>
                <a:gd name="connsiteX19-1041" fmla="*/ 565689 w 1806607"/>
                <a:gd name="connsiteY19-1042" fmla="*/ 589331 h 2649906"/>
                <a:gd name="connsiteX20-1043" fmla="*/ 1521589 w 1806607"/>
                <a:gd name="connsiteY20-1044" fmla="*/ 530636 h 2649906"/>
                <a:gd name="connsiteX21-1045" fmla="*/ 1647623 w 1806607"/>
                <a:gd name="connsiteY21-1046" fmla="*/ 384538 h 2649906"/>
                <a:gd name="connsiteX22-1047" fmla="*/ 1652014 w 1806607"/>
                <a:gd name="connsiteY22-1048" fmla="*/ 516278 h 2649906"/>
                <a:gd name="connsiteX23-1049" fmla="*/ 1651328 w 1806607"/>
                <a:gd name="connsiteY23-1050" fmla="*/ 516320 h 2649906"/>
                <a:gd name="connsiteX24-1051" fmla="*/ 1646936 w 1806607"/>
                <a:gd name="connsiteY24-1052" fmla="*/ 384570 h 2649906"/>
                <a:gd name="connsiteX25-1053" fmla="*/ 1647623 w 1806607"/>
                <a:gd name="connsiteY25-1054" fmla="*/ 384538 h 2649906"/>
                <a:gd name="connsiteX26-1055" fmla="*/ 942776 w 1806607"/>
                <a:gd name="connsiteY26-1056" fmla="*/ 0 h 2649906"/>
                <a:gd name="connsiteX27-1057" fmla="*/ 1067498 w 1806607"/>
                <a:gd name="connsiteY27-1058" fmla="*/ 75771 h 2649906"/>
                <a:gd name="connsiteX28-1059" fmla="*/ 1196553 w 1806607"/>
                <a:gd name="connsiteY28-1060" fmla="*/ 172276 h 2649906"/>
                <a:gd name="connsiteX29-1061" fmla="*/ 1285467 w 1806607"/>
                <a:gd name="connsiteY29-1062" fmla="*/ 253087 h 2649906"/>
                <a:gd name="connsiteX30-1063" fmla="*/ 1286018 w 1806607"/>
                <a:gd name="connsiteY30-1064" fmla="*/ 269869 h 2649906"/>
                <a:gd name="connsiteX31-1065" fmla="*/ 1127664 w 1806607"/>
                <a:gd name="connsiteY31-1066" fmla="*/ 284531 h 2649906"/>
                <a:gd name="connsiteX32-1067" fmla="*/ 1022889 w 1806607"/>
                <a:gd name="connsiteY32-1068" fmla="*/ 303581 h 2649906"/>
                <a:gd name="connsiteX33-1069" fmla="*/ 318039 w 1806607"/>
                <a:gd name="connsiteY33-1070" fmla="*/ 341681 h 2649906"/>
                <a:gd name="connsiteX34-1071" fmla="*/ 251364 w 1806607"/>
                <a:gd name="connsiteY34-1072" fmla="*/ 84506 h 2649906"/>
                <a:gd name="connsiteX35-1073" fmla="*/ 942776 w 1806607"/>
                <a:gd name="connsiteY35-1074" fmla="*/ 0 h 2649906"/>
                <a:gd name="connsiteX0-1075" fmla="*/ 1521589 w 1806607"/>
                <a:gd name="connsiteY0-1076" fmla="*/ 530636 h 2649906"/>
                <a:gd name="connsiteX1-1077" fmla="*/ 1584503 w 1806607"/>
                <a:gd name="connsiteY1-1078" fmla="*/ 631429 h 2649906"/>
                <a:gd name="connsiteX2-1079" fmla="*/ 1806607 w 1806607"/>
                <a:gd name="connsiteY2-1080" fmla="*/ 1465868 h 2649906"/>
                <a:gd name="connsiteX3-1081" fmla="*/ 1423799 w 1806607"/>
                <a:gd name="connsiteY3-1082" fmla="*/ 2532214 h 2649906"/>
                <a:gd name="connsiteX4-1083" fmla="*/ 1351320 w 1806607"/>
                <a:gd name="connsiteY4-1084" fmla="*/ 2611961 h 2649906"/>
                <a:gd name="connsiteX5-1085" fmla="*/ 1331513 w 1806607"/>
                <a:gd name="connsiteY5-1086" fmla="*/ 2630825 h 2649906"/>
                <a:gd name="connsiteX6-1087" fmla="*/ 835564 w 1806607"/>
                <a:gd name="connsiteY6-1088" fmla="*/ 2649906 h 2649906"/>
                <a:gd name="connsiteX7-1089" fmla="*/ 832389 w 1806607"/>
                <a:gd name="connsiteY7-1090" fmla="*/ 2427656 h 2649906"/>
                <a:gd name="connsiteX8-1091" fmla="*/ 1518189 w 1806607"/>
                <a:gd name="connsiteY8-1092" fmla="*/ 2360981 h 2649906"/>
                <a:gd name="connsiteX9-1093" fmla="*/ 1591214 w 1806607"/>
                <a:gd name="connsiteY9-1094" fmla="*/ 1913306 h 2649906"/>
                <a:gd name="connsiteX10-1095" fmla="*/ 162464 w 1806607"/>
                <a:gd name="connsiteY10-1096" fmla="*/ 2008556 h 2649906"/>
                <a:gd name="connsiteX11-1097" fmla="*/ 13239 w 1806607"/>
                <a:gd name="connsiteY11-1098" fmla="*/ 1799006 h 2649906"/>
                <a:gd name="connsiteX12-1099" fmla="*/ 1594389 w 1806607"/>
                <a:gd name="connsiteY12-1100" fmla="*/ 1694231 h 2649906"/>
                <a:gd name="connsiteX13-1101" fmla="*/ 1584864 w 1806607"/>
                <a:gd name="connsiteY13-1102" fmla="*/ 1427531 h 2649906"/>
                <a:gd name="connsiteX14-1103" fmla="*/ 1127664 w 1806607"/>
                <a:gd name="connsiteY14-1104" fmla="*/ 1437056 h 2649906"/>
                <a:gd name="connsiteX15-1105" fmla="*/ 1108614 w 1806607"/>
                <a:gd name="connsiteY15-1106" fmla="*/ 1198931 h 2649906"/>
                <a:gd name="connsiteX16-1107" fmla="*/ 1575339 w 1806607"/>
                <a:gd name="connsiteY16-1108" fmla="*/ 1208456 h 2649906"/>
                <a:gd name="connsiteX17-1109" fmla="*/ 1422939 w 1806607"/>
                <a:gd name="connsiteY17-1110" fmla="*/ 789356 h 2649906"/>
                <a:gd name="connsiteX18-1111" fmla="*/ 613314 w 1806607"/>
                <a:gd name="connsiteY18-1112" fmla="*/ 836981 h 2649906"/>
                <a:gd name="connsiteX19-1113" fmla="*/ 565689 w 1806607"/>
                <a:gd name="connsiteY19-1114" fmla="*/ 589331 h 2649906"/>
                <a:gd name="connsiteX20-1115" fmla="*/ 1521589 w 1806607"/>
                <a:gd name="connsiteY20-1116" fmla="*/ 530636 h 2649906"/>
                <a:gd name="connsiteX21-1117" fmla="*/ 1647623 w 1806607"/>
                <a:gd name="connsiteY21-1118" fmla="*/ 384538 h 2649906"/>
                <a:gd name="connsiteX22-1119" fmla="*/ 1652014 w 1806607"/>
                <a:gd name="connsiteY22-1120" fmla="*/ 516278 h 2649906"/>
                <a:gd name="connsiteX23-1121" fmla="*/ 1651328 w 1806607"/>
                <a:gd name="connsiteY23-1122" fmla="*/ 516320 h 2649906"/>
                <a:gd name="connsiteX24-1123" fmla="*/ 1646936 w 1806607"/>
                <a:gd name="connsiteY24-1124" fmla="*/ 384570 h 2649906"/>
                <a:gd name="connsiteX25-1125" fmla="*/ 1647623 w 1806607"/>
                <a:gd name="connsiteY25-1126" fmla="*/ 384538 h 2649906"/>
                <a:gd name="connsiteX26-1127" fmla="*/ 942776 w 1806607"/>
                <a:gd name="connsiteY26-1128" fmla="*/ 0 h 2649906"/>
                <a:gd name="connsiteX27-1129" fmla="*/ 1067498 w 1806607"/>
                <a:gd name="connsiteY27-1130" fmla="*/ 75771 h 2649906"/>
                <a:gd name="connsiteX28-1131" fmla="*/ 1196553 w 1806607"/>
                <a:gd name="connsiteY28-1132" fmla="*/ 172276 h 2649906"/>
                <a:gd name="connsiteX29-1133" fmla="*/ 1285467 w 1806607"/>
                <a:gd name="connsiteY29-1134" fmla="*/ 253087 h 2649906"/>
                <a:gd name="connsiteX30-1135" fmla="*/ 1286018 w 1806607"/>
                <a:gd name="connsiteY30-1136" fmla="*/ 269869 h 2649906"/>
                <a:gd name="connsiteX31-1137" fmla="*/ 1127664 w 1806607"/>
                <a:gd name="connsiteY31-1138" fmla="*/ 284531 h 2649906"/>
                <a:gd name="connsiteX32-1139" fmla="*/ 1022889 w 1806607"/>
                <a:gd name="connsiteY32-1140" fmla="*/ 303581 h 2649906"/>
                <a:gd name="connsiteX33-1141" fmla="*/ 318039 w 1806607"/>
                <a:gd name="connsiteY33-1142" fmla="*/ 341681 h 2649906"/>
                <a:gd name="connsiteX34-1143" fmla="*/ 251364 w 1806607"/>
                <a:gd name="connsiteY34-1144" fmla="*/ 84506 h 2649906"/>
                <a:gd name="connsiteX35-1145" fmla="*/ 942776 w 1806607"/>
                <a:gd name="connsiteY35-1146" fmla="*/ 0 h 2649906"/>
                <a:gd name="connsiteX0-1147" fmla="*/ 1521589 w 1806607"/>
                <a:gd name="connsiteY0-1148" fmla="*/ 530636 h 2649906"/>
                <a:gd name="connsiteX1-1149" fmla="*/ 1584503 w 1806607"/>
                <a:gd name="connsiteY1-1150" fmla="*/ 631429 h 2649906"/>
                <a:gd name="connsiteX2-1151" fmla="*/ 1806607 w 1806607"/>
                <a:gd name="connsiteY2-1152" fmla="*/ 1465868 h 2649906"/>
                <a:gd name="connsiteX3-1153" fmla="*/ 1423799 w 1806607"/>
                <a:gd name="connsiteY3-1154" fmla="*/ 2532214 h 2649906"/>
                <a:gd name="connsiteX4-1155" fmla="*/ 1351320 w 1806607"/>
                <a:gd name="connsiteY4-1156" fmla="*/ 2611961 h 2649906"/>
                <a:gd name="connsiteX5-1157" fmla="*/ 1331513 w 1806607"/>
                <a:gd name="connsiteY5-1158" fmla="*/ 2630825 h 2649906"/>
                <a:gd name="connsiteX6-1159" fmla="*/ 835564 w 1806607"/>
                <a:gd name="connsiteY6-1160" fmla="*/ 2649906 h 2649906"/>
                <a:gd name="connsiteX7-1161" fmla="*/ 832389 w 1806607"/>
                <a:gd name="connsiteY7-1162" fmla="*/ 2427656 h 2649906"/>
                <a:gd name="connsiteX8-1163" fmla="*/ 1518189 w 1806607"/>
                <a:gd name="connsiteY8-1164" fmla="*/ 2360981 h 2649906"/>
                <a:gd name="connsiteX9-1165" fmla="*/ 1591214 w 1806607"/>
                <a:gd name="connsiteY9-1166" fmla="*/ 1913306 h 2649906"/>
                <a:gd name="connsiteX10-1167" fmla="*/ 162464 w 1806607"/>
                <a:gd name="connsiteY10-1168" fmla="*/ 2008556 h 2649906"/>
                <a:gd name="connsiteX11-1169" fmla="*/ 13239 w 1806607"/>
                <a:gd name="connsiteY11-1170" fmla="*/ 1799006 h 2649906"/>
                <a:gd name="connsiteX12-1171" fmla="*/ 1594389 w 1806607"/>
                <a:gd name="connsiteY12-1172" fmla="*/ 1694231 h 2649906"/>
                <a:gd name="connsiteX13-1173" fmla="*/ 1584864 w 1806607"/>
                <a:gd name="connsiteY13-1174" fmla="*/ 1427531 h 2649906"/>
                <a:gd name="connsiteX14-1175" fmla="*/ 1127664 w 1806607"/>
                <a:gd name="connsiteY14-1176" fmla="*/ 1437056 h 2649906"/>
                <a:gd name="connsiteX15-1177" fmla="*/ 1108614 w 1806607"/>
                <a:gd name="connsiteY15-1178" fmla="*/ 1198931 h 2649906"/>
                <a:gd name="connsiteX16-1179" fmla="*/ 1575339 w 1806607"/>
                <a:gd name="connsiteY16-1180" fmla="*/ 1208456 h 2649906"/>
                <a:gd name="connsiteX17-1181" fmla="*/ 1422939 w 1806607"/>
                <a:gd name="connsiteY17-1182" fmla="*/ 789356 h 2649906"/>
                <a:gd name="connsiteX18-1183" fmla="*/ 613314 w 1806607"/>
                <a:gd name="connsiteY18-1184" fmla="*/ 836981 h 2649906"/>
                <a:gd name="connsiteX19-1185" fmla="*/ 565689 w 1806607"/>
                <a:gd name="connsiteY19-1186" fmla="*/ 589331 h 2649906"/>
                <a:gd name="connsiteX20-1187" fmla="*/ 1521589 w 1806607"/>
                <a:gd name="connsiteY20-1188" fmla="*/ 530636 h 2649906"/>
                <a:gd name="connsiteX21-1189" fmla="*/ 1647623 w 1806607"/>
                <a:gd name="connsiteY21-1190" fmla="*/ 384538 h 2649906"/>
                <a:gd name="connsiteX22-1191" fmla="*/ 1652014 w 1806607"/>
                <a:gd name="connsiteY22-1192" fmla="*/ 516278 h 2649906"/>
                <a:gd name="connsiteX23-1193" fmla="*/ 1651328 w 1806607"/>
                <a:gd name="connsiteY23-1194" fmla="*/ 516320 h 2649906"/>
                <a:gd name="connsiteX24-1195" fmla="*/ 1646936 w 1806607"/>
                <a:gd name="connsiteY24-1196" fmla="*/ 384570 h 2649906"/>
                <a:gd name="connsiteX25-1197" fmla="*/ 1647623 w 1806607"/>
                <a:gd name="connsiteY25-1198" fmla="*/ 384538 h 2649906"/>
                <a:gd name="connsiteX26-1199" fmla="*/ 942776 w 1806607"/>
                <a:gd name="connsiteY26-1200" fmla="*/ 0 h 2649906"/>
                <a:gd name="connsiteX27-1201" fmla="*/ 1067498 w 1806607"/>
                <a:gd name="connsiteY27-1202" fmla="*/ 75771 h 2649906"/>
                <a:gd name="connsiteX28-1203" fmla="*/ 1196553 w 1806607"/>
                <a:gd name="connsiteY28-1204" fmla="*/ 172276 h 2649906"/>
                <a:gd name="connsiteX29-1205" fmla="*/ 1285467 w 1806607"/>
                <a:gd name="connsiteY29-1206" fmla="*/ 253087 h 2649906"/>
                <a:gd name="connsiteX30-1207" fmla="*/ 1286018 w 1806607"/>
                <a:gd name="connsiteY30-1208" fmla="*/ 269869 h 2649906"/>
                <a:gd name="connsiteX31-1209" fmla="*/ 1127664 w 1806607"/>
                <a:gd name="connsiteY31-1210" fmla="*/ 284531 h 2649906"/>
                <a:gd name="connsiteX32-1211" fmla="*/ 1022889 w 1806607"/>
                <a:gd name="connsiteY32-1212" fmla="*/ 303581 h 2649906"/>
                <a:gd name="connsiteX33-1213" fmla="*/ 318039 w 1806607"/>
                <a:gd name="connsiteY33-1214" fmla="*/ 341681 h 2649906"/>
                <a:gd name="connsiteX34-1215" fmla="*/ 251364 w 1806607"/>
                <a:gd name="connsiteY34-1216" fmla="*/ 84506 h 2649906"/>
                <a:gd name="connsiteX35-1217" fmla="*/ 942776 w 1806607"/>
                <a:gd name="connsiteY35-1218" fmla="*/ 0 h 2649906"/>
                <a:gd name="connsiteX0-1219" fmla="*/ 1521589 w 1806607"/>
                <a:gd name="connsiteY0-1220" fmla="*/ 530636 h 2649906"/>
                <a:gd name="connsiteX1-1221" fmla="*/ 1584503 w 1806607"/>
                <a:gd name="connsiteY1-1222" fmla="*/ 631429 h 2649906"/>
                <a:gd name="connsiteX2-1223" fmla="*/ 1806607 w 1806607"/>
                <a:gd name="connsiteY2-1224" fmla="*/ 1465868 h 2649906"/>
                <a:gd name="connsiteX3-1225" fmla="*/ 1423799 w 1806607"/>
                <a:gd name="connsiteY3-1226" fmla="*/ 2532214 h 2649906"/>
                <a:gd name="connsiteX4-1227" fmla="*/ 1351320 w 1806607"/>
                <a:gd name="connsiteY4-1228" fmla="*/ 2611961 h 2649906"/>
                <a:gd name="connsiteX5-1229" fmla="*/ 1331513 w 1806607"/>
                <a:gd name="connsiteY5-1230" fmla="*/ 2630825 h 2649906"/>
                <a:gd name="connsiteX6-1231" fmla="*/ 835564 w 1806607"/>
                <a:gd name="connsiteY6-1232" fmla="*/ 2649906 h 2649906"/>
                <a:gd name="connsiteX7-1233" fmla="*/ 832389 w 1806607"/>
                <a:gd name="connsiteY7-1234" fmla="*/ 2427656 h 2649906"/>
                <a:gd name="connsiteX8-1235" fmla="*/ 1518189 w 1806607"/>
                <a:gd name="connsiteY8-1236" fmla="*/ 2360981 h 2649906"/>
                <a:gd name="connsiteX9-1237" fmla="*/ 1591214 w 1806607"/>
                <a:gd name="connsiteY9-1238" fmla="*/ 1913306 h 2649906"/>
                <a:gd name="connsiteX10-1239" fmla="*/ 162464 w 1806607"/>
                <a:gd name="connsiteY10-1240" fmla="*/ 2008556 h 2649906"/>
                <a:gd name="connsiteX11-1241" fmla="*/ 13239 w 1806607"/>
                <a:gd name="connsiteY11-1242" fmla="*/ 1799006 h 2649906"/>
                <a:gd name="connsiteX12-1243" fmla="*/ 1594389 w 1806607"/>
                <a:gd name="connsiteY12-1244" fmla="*/ 1694231 h 2649906"/>
                <a:gd name="connsiteX13-1245" fmla="*/ 1584864 w 1806607"/>
                <a:gd name="connsiteY13-1246" fmla="*/ 1427531 h 2649906"/>
                <a:gd name="connsiteX14-1247" fmla="*/ 1127664 w 1806607"/>
                <a:gd name="connsiteY14-1248" fmla="*/ 1437056 h 2649906"/>
                <a:gd name="connsiteX15-1249" fmla="*/ 1108614 w 1806607"/>
                <a:gd name="connsiteY15-1250" fmla="*/ 1198931 h 2649906"/>
                <a:gd name="connsiteX16-1251" fmla="*/ 1575339 w 1806607"/>
                <a:gd name="connsiteY16-1252" fmla="*/ 1208456 h 2649906"/>
                <a:gd name="connsiteX17-1253" fmla="*/ 1422939 w 1806607"/>
                <a:gd name="connsiteY17-1254" fmla="*/ 789356 h 2649906"/>
                <a:gd name="connsiteX18-1255" fmla="*/ 613314 w 1806607"/>
                <a:gd name="connsiteY18-1256" fmla="*/ 836981 h 2649906"/>
                <a:gd name="connsiteX19-1257" fmla="*/ 565689 w 1806607"/>
                <a:gd name="connsiteY19-1258" fmla="*/ 589331 h 2649906"/>
                <a:gd name="connsiteX20-1259" fmla="*/ 1521589 w 1806607"/>
                <a:gd name="connsiteY20-1260" fmla="*/ 530636 h 2649906"/>
                <a:gd name="connsiteX21-1261" fmla="*/ 1647623 w 1806607"/>
                <a:gd name="connsiteY21-1262" fmla="*/ 384538 h 2649906"/>
                <a:gd name="connsiteX22-1263" fmla="*/ 1652014 w 1806607"/>
                <a:gd name="connsiteY22-1264" fmla="*/ 516278 h 2649906"/>
                <a:gd name="connsiteX23-1265" fmla="*/ 1651328 w 1806607"/>
                <a:gd name="connsiteY23-1266" fmla="*/ 516320 h 2649906"/>
                <a:gd name="connsiteX24-1267" fmla="*/ 1646936 w 1806607"/>
                <a:gd name="connsiteY24-1268" fmla="*/ 384570 h 2649906"/>
                <a:gd name="connsiteX25-1269" fmla="*/ 1647623 w 1806607"/>
                <a:gd name="connsiteY25-1270" fmla="*/ 384538 h 2649906"/>
                <a:gd name="connsiteX26-1271" fmla="*/ 942776 w 1806607"/>
                <a:gd name="connsiteY26-1272" fmla="*/ 0 h 2649906"/>
                <a:gd name="connsiteX27-1273" fmla="*/ 1067498 w 1806607"/>
                <a:gd name="connsiteY27-1274" fmla="*/ 75771 h 2649906"/>
                <a:gd name="connsiteX28-1275" fmla="*/ 1196553 w 1806607"/>
                <a:gd name="connsiteY28-1276" fmla="*/ 172276 h 2649906"/>
                <a:gd name="connsiteX29-1277" fmla="*/ 1285467 w 1806607"/>
                <a:gd name="connsiteY29-1278" fmla="*/ 253087 h 2649906"/>
                <a:gd name="connsiteX30-1279" fmla="*/ 1286018 w 1806607"/>
                <a:gd name="connsiteY30-1280" fmla="*/ 269869 h 2649906"/>
                <a:gd name="connsiteX31-1281" fmla="*/ 1127664 w 1806607"/>
                <a:gd name="connsiteY31-1282" fmla="*/ 284531 h 2649906"/>
                <a:gd name="connsiteX32-1283" fmla="*/ 1022889 w 1806607"/>
                <a:gd name="connsiteY32-1284" fmla="*/ 303581 h 2649906"/>
                <a:gd name="connsiteX33-1285" fmla="*/ 318039 w 1806607"/>
                <a:gd name="connsiteY33-1286" fmla="*/ 341681 h 2649906"/>
                <a:gd name="connsiteX34-1287" fmla="*/ 251364 w 1806607"/>
                <a:gd name="connsiteY34-1288" fmla="*/ 84506 h 2649906"/>
                <a:gd name="connsiteX35-1289" fmla="*/ 942776 w 1806607"/>
                <a:gd name="connsiteY35-1290" fmla="*/ 0 h 2649906"/>
                <a:gd name="connsiteX0-1291" fmla="*/ 1521589 w 1806607"/>
                <a:gd name="connsiteY0-1292" fmla="*/ 530636 h 2649906"/>
                <a:gd name="connsiteX1-1293" fmla="*/ 1584503 w 1806607"/>
                <a:gd name="connsiteY1-1294" fmla="*/ 631429 h 2649906"/>
                <a:gd name="connsiteX2-1295" fmla="*/ 1806607 w 1806607"/>
                <a:gd name="connsiteY2-1296" fmla="*/ 1465868 h 2649906"/>
                <a:gd name="connsiteX3-1297" fmla="*/ 1423799 w 1806607"/>
                <a:gd name="connsiteY3-1298" fmla="*/ 2532214 h 2649906"/>
                <a:gd name="connsiteX4-1299" fmla="*/ 1351320 w 1806607"/>
                <a:gd name="connsiteY4-1300" fmla="*/ 2611961 h 2649906"/>
                <a:gd name="connsiteX5-1301" fmla="*/ 1331513 w 1806607"/>
                <a:gd name="connsiteY5-1302" fmla="*/ 2630825 h 2649906"/>
                <a:gd name="connsiteX6-1303" fmla="*/ 835564 w 1806607"/>
                <a:gd name="connsiteY6-1304" fmla="*/ 2649906 h 2649906"/>
                <a:gd name="connsiteX7-1305" fmla="*/ 832389 w 1806607"/>
                <a:gd name="connsiteY7-1306" fmla="*/ 2427656 h 2649906"/>
                <a:gd name="connsiteX8-1307" fmla="*/ 1518189 w 1806607"/>
                <a:gd name="connsiteY8-1308" fmla="*/ 2360981 h 2649906"/>
                <a:gd name="connsiteX9-1309" fmla="*/ 1591214 w 1806607"/>
                <a:gd name="connsiteY9-1310" fmla="*/ 1913306 h 2649906"/>
                <a:gd name="connsiteX10-1311" fmla="*/ 162464 w 1806607"/>
                <a:gd name="connsiteY10-1312" fmla="*/ 2008556 h 2649906"/>
                <a:gd name="connsiteX11-1313" fmla="*/ 13239 w 1806607"/>
                <a:gd name="connsiteY11-1314" fmla="*/ 1799006 h 2649906"/>
                <a:gd name="connsiteX12-1315" fmla="*/ 1594389 w 1806607"/>
                <a:gd name="connsiteY12-1316" fmla="*/ 1694231 h 2649906"/>
                <a:gd name="connsiteX13-1317" fmla="*/ 1584864 w 1806607"/>
                <a:gd name="connsiteY13-1318" fmla="*/ 1427531 h 2649906"/>
                <a:gd name="connsiteX14-1319" fmla="*/ 1127664 w 1806607"/>
                <a:gd name="connsiteY14-1320" fmla="*/ 1437056 h 2649906"/>
                <a:gd name="connsiteX15-1321" fmla="*/ 1108614 w 1806607"/>
                <a:gd name="connsiteY15-1322" fmla="*/ 1198931 h 2649906"/>
                <a:gd name="connsiteX16-1323" fmla="*/ 1575339 w 1806607"/>
                <a:gd name="connsiteY16-1324" fmla="*/ 1208456 h 2649906"/>
                <a:gd name="connsiteX17-1325" fmla="*/ 1422939 w 1806607"/>
                <a:gd name="connsiteY17-1326" fmla="*/ 789356 h 2649906"/>
                <a:gd name="connsiteX18-1327" fmla="*/ 613314 w 1806607"/>
                <a:gd name="connsiteY18-1328" fmla="*/ 836981 h 2649906"/>
                <a:gd name="connsiteX19-1329" fmla="*/ 565689 w 1806607"/>
                <a:gd name="connsiteY19-1330" fmla="*/ 589331 h 2649906"/>
                <a:gd name="connsiteX20-1331" fmla="*/ 1521589 w 1806607"/>
                <a:gd name="connsiteY20-1332" fmla="*/ 530636 h 2649906"/>
                <a:gd name="connsiteX21-1333" fmla="*/ 1647623 w 1806607"/>
                <a:gd name="connsiteY21-1334" fmla="*/ 384538 h 2649906"/>
                <a:gd name="connsiteX22-1335" fmla="*/ 1652014 w 1806607"/>
                <a:gd name="connsiteY22-1336" fmla="*/ 516278 h 2649906"/>
                <a:gd name="connsiteX23-1337" fmla="*/ 1651328 w 1806607"/>
                <a:gd name="connsiteY23-1338" fmla="*/ 516320 h 2649906"/>
                <a:gd name="connsiteX24-1339" fmla="*/ 1646936 w 1806607"/>
                <a:gd name="connsiteY24-1340" fmla="*/ 384570 h 2649906"/>
                <a:gd name="connsiteX25-1341" fmla="*/ 1647623 w 1806607"/>
                <a:gd name="connsiteY25-1342" fmla="*/ 384538 h 2649906"/>
                <a:gd name="connsiteX26-1343" fmla="*/ 942776 w 1806607"/>
                <a:gd name="connsiteY26-1344" fmla="*/ 0 h 2649906"/>
                <a:gd name="connsiteX27-1345" fmla="*/ 1067498 w 1806607"/>
                <a:gd name="connsiteY27-1346" fmla="*/ 75771 h 2649906"/>
                <a:gd name="connsiteX28-1347" fmla="*/ 1196553 w 1806607"/>
                <a:gd name="connsiteY28-1348" fmla="*/ 172276 h 2649906"/>
                <a:gd name="connsiteX29-1349" fmla="*/ 1285467 w 1806607"/>
                <a:gd name="connsiteY29-1350" fmla="*/ 253087 h 2649906"/>
                <a:gd name="connsiteX30-1351" fmla="*/ 1286018 w 1806607"/>
                <a:gd name="connsiteY30-1352" fmla="*/ 269869 h 2649906"/>
                <a:gd name="connsiteX31-1353" fmla="*/ 1127664 w 1806607"/>
                <a:gd name="connsiteY31-1354" fmla="*/ 284531 h 2649906"/>
                <a:gd name="connsiteX32-1355" fmla="*/ 1022889 w 1806607"/>
                <a:gd name="connsiteY32-1356" fmla="*/ 303581 h 2649906"/>
                <a:gd name="connsiteX33-1357" fmla="*/ 318039 w 1806607"/>
                <a:gd name="connsiteY33-1358" fmla="*/ 341681 h 2649906"/>
                <a:gd name="connsiteX34-1359" fmla="*/ 251364 w 1806607"/>
                <a:gd name="connsiteY34-1360" fmla="*/ 84506 h 2649906"/>
                <a:gd name="connsiteX35-1361" fmla="*/ 942776 w 1806607"/>
                <a:gd name="connsiteY35-1362" fmla="*/ 0 h 2649906"/>
                <a:gd name="connsiteX0-1363" fmla="*/ 1521589 w 1806607"/>
                <a:gd name="connsiteY0-1364" fmla="*/ 530636 h 2649906"/>
                <a:gd name="connsiteX1-1365" fmla="*/ 1584503 w 1806607"/>
                <a:gd name="connsiteY1-1366" fmla="*/ 631429 h 2649906"/>
                <a:gd name="connsiteX2-1367" fmla="*/ 1806607 w 1806607"/>
                <a:gd name="connsiteY2-1368" fmla="*/ 1465868 h 2649906"/>
                <a:gd name="connsiteX3-1369" fmla="*/ 1423799 w 1806607"/>
                <a:gd name="connsiteY3-1370" fmla="*/ 2532214 h 2649906"/>
                <a:gd name="connsiteX4-1371" fmla="*/ 1351320 w 1806607"/>
                <a:gd name="connsiteY4-1372" fmla="*/ 2611961 h 2649906"/>
                <a:gd name="connsiteX5-1373" fmla="*/ 1331513 w 1806607"/>
                <a:gd name="connsiteY5-1374" fmla="*/ 2630825 h 2649906"/>
                <a:gd name="connsiteX6-1375" fmla="*/ 835564 w 1806607"/>
                <a:gd name="connsiteY6-1376" fmla="*/ 2649906 h 2649906"/>
                <a:gd name="connsiteX7-1377" fmla="*/ 832389 w 1806607"/>
                <a:gd name="connsiteY7-1378" fmla="*/ 2427656 h 2649906"/>
                <a:gd name="connsiteX8-1379" fmla="*/ 1518189 w 1806607"/>
                <a:gd name="connsiteY8-1380" fmla="*/ 2360981 h 2649906"/>
                <a:gd name="connsiteX9-1381" fmla="*/ 1591214 w 1806607"/>
                <a:gd name="connsiteY9-1382" fmla="*/ 1913306 h 2649906"/>
                <a:gd name="connsiteX10-1383" fmla="*/ 162464 w 1806607"/>
                <a:gd name="connsiteY10-1384" fmla="*/ 2008556 h 2649906"/>
                <a:gd name="connsiteX11-1385" fmla="*/ 13239 w 1806607"/>
                <a:gd name="connsiteY11-1386" fmla="*/ 1799006 h 2649906"/>
                <a:gd name="connsiteX12-1387" fmla="*/ 1594389 w 1806607"/>
                <a:gd name="connsiteY12-1388" fmla="*/ 1694231 h 2649906"/>
                <a:gd name="connsiteX13-1389" fmla="*/ 1584864 w 1806607"/>
                <a:gd name="connsiteY13-1390" fmla="*/ 1427531 h 2649906"/>
                <a:gd name="connsiteX14-1391" fmla="*/ 1127664 w 1806607"/>
                <a:gd name="connsiteY14-1392" fmla="*/ 1437056 h 2649906"/>
                <a:gd name="connsiteX15-1393" fmla="*/ 943514 w 1806607"/>
                <a:gd name="connsiteY15-1394" fmla="*/ 1224331 h 2649906"/>
                <a:gd name="connsiteX16-1395" fmla="*/ 1575339 w 1806607"/>
                <a:gd name="connsiteY16-1396" fmla="*/ 1208456 h 2649906"/>
                <a:gd name="connsiteX17-1397" fmla="*/ 1422939 w 1806607"/>
                <a:gd name="connsiteY17-1398" fmla="*/ 789356 h 2649906"/>
                <a:gd name="connsiteX18-1399" fmla="*/ 613314 w 1806607"/>
                <a:gd name="connsiteY18-1400" fmla="*/ 836981 h 2649906"/>
                <a:gd name="connsiteX19-1401" fmla="*/ 565689 w 1806607"/>
                <a:gd name="connsiteY19-1402" fmla="*/ 589331 h 2649906"/>
                <a:gd name="connsiteX20-1403" fmla="*/ 1521589 w 1806607"/>
                <a:gd name="connsiteY20-1404" fmla="*/ 530636 h 2649906"/>
                <a:gd name="connsiteX21-1405" fmla="*/ 1647623 w 1806607"/>
                <a:gd name="connsiteY21-1406" fmla="*/ 384538 h 2649906"/>
                <a:gd name="connsiteX22-1407" fmla="*/ 1652014 w 1806607"/>
                <a:gd name="connsiteY22-1408" fmla="*/ 516278 h 2649906"/>
                <a:gd name="connsiteX23-1409" fmla="*/ 1651328 w 1806607"/>
                <a:gd name="connsiteY23-1410" fmla="*/ 516320 h 2649906"/>
                <a:gd name="connsiteX24-1411" fmla="*/ 1646936 w 1806607"/>
                <a:gd name="connsiteY24-1412" fmla="*/ 384570 h 2649906"/>
                <a:gd name="connsiteX25-1413" fmla="*/ 1647623 w 1806607"/>
                <a:gd name="connsiteY25-1414" fmla="*/ 384538 h 2649906"/>
                <a:gd name="connsiteX26-1415" fmla="*/ 942776 w 1806607"/>
                <a:gd name="connsiteY26-1416" fmla="*/ 0 h 2649906"/>
                <a:gd name="connsiteX27-1417" fmla="*/ 1067498 w 1806607"/>
                <a:gd name="connsiteY27-1418" fmla="*/ 75771 h 2649906"/>
                <a:gd name="connsiteX28-1419" fmla="*/ 1196553 w 1806607"/>
                <a:gd name="connsiteY28-1420" fmla="*/ 172276 h 2649906"/>
                <a:gd name="connsiteX29-1421" fmla="*/ 1285467 w 1806607"/>
                <a:gd name="connsiteY29-1422" fmla="*/ 253087 h 2649906"/>
                <a:gd name="connsiteX30-1423" fmla="*/ 1286018 w 1806607"/>
                <a:gd name="connsiteY30-1424" fmla="*/ 269869 h 2649906"/>
                <a:gd name="connsiteX31-1425" fmla="*/ 1127664 w 1806607"/>
                <a:gd name="connsiteY31-1426" fmla="*/ 284531 h 2649906"/>
                <a:gd name="connsiteX32-1427" fmla="*/ 1022889 w 1806607"/>
                <a:gd name="connsiteY32-1428" fmla="*/ 303581 h 2649906"/>
                <a:gd name="connsiteX33-1429" fmla="*/ 318039 w 1806607"/>
                <a:gd name="connsiteY33-1430" fmla="*/ 341681 h 2649906"/>
                <a:gd name="connsiteX34-1431" fmla="*/ 251364 w 1806607"/>
                <a:gd name="connsiteY34-1432" fmla="*/ 84506 h 2649906"/>
                <a:gd name="connsiteX35-1433" fmla="*/ 942776 w 1806607"/>
                <a:gd name="connsiteY35-1434" fmla="*/ 0 h 2649906"/>
                <a:gd name="connsiteX0-1435" fmla="*/ 1521589 w 1806607"/>
                <a:gd name="connsiteY0-1436" fmla="*/ 530636 h 2649906"/>
                <a:gd name="connsiteX1-1437" fmla="*/ 1584503 w 1806607"/>
                <a:gd name="connsiteY1-1438" fmla="*/ 631429 h 2649906"/>
                <a:gd name="connsiteX2-1439" fmla="*/ 1806607 w 1806607"/>
                <a:gd name="connsiteY2-1440" fmla="*/ 1465868 h 2649906"/>
                <a:gd name="connsiteX3-1441" fmla="*/ 1423799 w 1806607"/>
                <a:gd name="connsiteY3-1442" fmla="*/ 2532214 h 2649906"/>
                <a:gd name="connsiteX4-1443" fmla="*/ 1351320 w 1806607"/>
                <a:gd name="connsiteY4-1444" fmla="*/ 2611961 h 2649906"/>
                <a:gd name="connsiteX5-1445" fmla="*/ 1331513 w 1806607"/>
                <a:gd name="connsiteY5-1446" fmla="*/ 2630825 h 2649906"/>
                <a:gd name="connsiteX6-1447" fmla="*/ 835564 w 1806607"/>
                <a:gd name="connsiteY6-1448" fmla="*/ 2649906 h 2649906"/>
                <a:gd name="connsiteX7-1449" fmla="*/ 832389 w 1806607"/>
                <a:gd name="connsiteY7-1450" fmla="*/ 2427656 h 2649906"/>
                <a:gd name="connsiteX8-1451" fmla="*/ 1518189 w 1806607"/>
                <a:gd name="connsiteY8-1452" fmla="*/ 2360981 h 2649906"/>
                <a:gd name="connsiteX9-1453" fmla="*/ 1591214 w 1806607"/>
                <a:gd name="connsiteY9-1454" fmla="*/ 1913306 h 2649906"/>
                <a:gd name="connsiteX10-1455" fmla="*/ 162464 w 1806607"/>
                <a:gd name="connsiteY10-1456" fmla="*/ 2008556 h 2649906"/>
                <a:gd name="connsiteX11-1457" fmla="*/ 13239 w 1806607"/>
                <a:gd name="connsiteY11-1458" fmla="*/ 1799006 h 2649906"/>
                <a:gd name="connsiteX12-1459" fmla="*/ 1594389 w 1806607"/>
                <a:gd name="connsiteY12-1460" fmla="*/ 1694231 h 2649906"/>
                <a:gd name="connsiteX13-1461" fmla="*/ 1584864 w 1806607"/>
                <a:gd name="connsiteY13-1462" fmla="*/ 1427531 h 2649906"/>
                <a:gd name="connsiteX14-1463" fmla="*/ 1127664 w 1806607"/>
                <a:gd name="connsiteY14-1464" fmla="*/ 1437056 h 2649906"/>
                <a:gd name="connsiteX15-1465" fmla="*/ 943514 w 1806607"/>
                <a:gd name="connsiteY15-1466" fmla="*/ 1224331 h 2649906"/>
                <a:gd name="connsiteX16-1467" fmla="*/ 1575339 w 1806607"/>
                <a:gd name="connsiteY16-1468" fmla="*/ 1208456 h 2649906"/>
                <a:gd name="connsiteX17-1469" fmla="*/ 1422939 w 1806607"/>
                <a:gd name="connsiteY17-1470" fmla="*/ 789356 h 2649906"/>
                <a:gd name="connsiteX18-1471" fmla="*/ 613314 w 1806607"/>
                <a:gd name="connsiteY18-1472" fmla="*/ 836981 h 2649906"/>
                <a:gd name="connsiteX19-1473" fmla="*/ 565689 w 1806607"/>
                <a:gd name="connsiteY19-1474" fmla="*/ 589331 h 2649906"/>
                <a:gd name="connsiteX20-1475" fmla="*/ 1521589 w 1806607"/>
                <a:gd name="connsiteY20-1476" fmla="*/ 530636 h 2649906"/>
                <a:gd name="connsiteX21-1477" fmla="*/ 1647623 w 1806607"/>
                <a:gd name="connsiteY21-1478" fmla="*/ 384538 h 2649906"/>
                <a:gd name="connsiteX22-1479" fmla="*/ 1652014 w 1806607"/>
                <a:gd name="connsiteY22-1480" fmla="*/ 516278 h 2649906"/>
                <a:gd name="connsiteX23-1481" fmla="*/ 1651328 w 1806607"/>
                <a:gd name="connsiteY23-1482" fmla="*/ 516320 h 2649906"/>
                <a:gd name="connsiteX24-1483" fmla="*/ 1646936 w 1806607"/>
                <a:gd name="connsiteY24-1484" fmla="*/ 384570 h 2649906"/>
                <a:gd name="connsiteX25-1485" fmla="*/ 1647623 w 1806607"/>
                <a:gd name="connsiteY25-1486" fmla="*/ 384538 h 2649906"/>
                <a:gd name="connsiteX26-1487" fmla="*/ 942776 w 1806607"/>
                <a:gd name="connsiteY26-1488" fmla="*/ 0 h 2649906"/>
                <a:gd name="connsiteX27-1489" fmla="*/ 1067498 w 1806607"/>
                <a:gd name="connsiteY27-1490" fmla="*/ 75771 h 2649906"/>
                <a:gd name="connsiteX28-1491" fmla="*/ 1196553 w 1806607"/>
                <a:gd name="connsiteY28-1492" fmla="*/ 172276 h 2649906"/>
                <a:gd name="connsiteX29-1493" fmla="*/ 1285467 w 1806607"/>
                <a:gd name="connsiteY29-1494" fmla="*/ 253087 h 2649906"/>
                <a:gd name="connsiteX30-1495" fmla="*/ 1286018 w 1806607"/>
                <a:gd name="connsiteY30-1496" fmla="*/ 269869 h 2649906"/>
                <a:gd name="connsiteX31-1497" fmla="*/ 1127664 w 1806607"/>
                <a:gd name="connsiteY31-1498" fmla="*/ 284531 h 2649906"/>
                <a:gd name="connsiteX32-1499" fmla="*/ 1022889 w 1806607"/>
                <a:gd name="connsiteY32-1500" fmla="*/ 303581 h 2649906"/>
                <a:gd name="connsiteX33-1501" fmla="*/ 318039 w 1806607"/>
                <a:gd name="connsiteY33-1502" fmla="*/ 341681 h 2649906"/>
                <a:gd name="connsiteX34-1503" fmla="*/ 251364 w 1806607"/>
                <a:gd name="connsiteY34-1504" fmla="*/ 84506 h 2649906"/>
                <a:gd name="connsiteX35-1505" fmla="*/ 942776 w 1806607"/>
                <a:gd name="connsiteY35-1506" fmla="*/ 0 h 2649906"/>
                <a:gd name="connsiteX0-1507" fmla="*/ 1521589 w 1806607"/>
                <a:gd name="connsiteY0-1508" fmla="*/ 530636 h 2649906"/>
                <a:gd name="connsiteX1-1509" fmla="*/ 1584503 w 1806607"/>
                <a:gd name="connsiteY1-1510" fmla="*/ 631429 h 2649906"/>
                <a:gd name="connsiteX2-1511" fmla="*/ 1806607 w 1806607"/>
                <a:gd name="connsiteY2-1512" fmla="*/ 1465868 h 2649906"/>
                <a:gd name="connsiteX3-1513" fmla="*/ 1423799 w 1806607"/>
                <a:gd name="connsiteY3-1514" fmla="*/ 2532214 h 2649906"/>
                <a:gd name="connsiteX4-1515" fmla="*/ 1351320 w 1806607"/>
                <a:gd name="connsiteY4-1516" fmla="*/ 2611961 h 2649906"/>
                <a:gd name="connsiteX5-1517" fmla="*/ 1331513 w 1806607"/>
                <a:gd name="connsiteY5-1518" fmla="*/ 2630825 h 2649906"/>
                <a:gd name="connsiteX6-1519" fmla="*/ 835564 w 1806607"/>
                <a:gd name="connsiteY6-1520" fmla="*/ 2649906 h 2649906"/>
                <a:gd name="connsiteX7-1521" fmla="*/ 832389 w 1806607"/>
                <a:gd name="connsiteY7-1522" fmla="*/ 2427656 h 2649906"/>
                <a:gd name="connsiteX8-1523" fmla="*/ 1518189 w 1806607"/>
                <a:gd name="connsiteY8-1524" fmla="*/ 2360981 h 2649906"/>
                <a:gd name="connsiteX9-1525" fmla="*/ 1591214 w 1806607"/>
                <a:gd name="connsiteY9-1526" fmla="*/ 1913306 h 2649906"/>
                <a:gd name="connsiteX10-1527" fmla="*/ 162464 w 1806607"/>
                <a:gd name="connsiteY10-1528" fmla="*/ 2008556 h 2649906"/>
                <a:gd name="connsiteX11-1529" fmla="*/ 13239 w 1806607"/>
                <a:gd name="connsiteY11-1530" fmla="*/ 1799006 h 2649906"/>
                <a:gd name="connsiteX12-1531" fmla="*/ 1594389 w 1806607"/>
                <a:gd name="connsiteY12-1532" fmla="*/ 1694231 h 2649906"/>
                <a:gd name="connsiteX13-1533" fmla="*/ 1584864 w 1806607"/>
                <a:gd name="connsiteY13-1534" fmla="*/ 1427531 h 2649906"/>
                <a:gd name="connsiteX14-1535" fmla="*/ 1127664 w 1806607"/>
                <a:gd name="connsiteY14-1536" fmla="*/ 1437056 h 2649906"/>
                <a:gd name="connsiteX15-1537" fmla="*/ 943514 w 1806607"/>
                <a:gd name="connsiteY15-1538" fmla="*/ 1224331 h 2649906"/>
                <a:gd name="connsiteX16-1539" fmla="*/ 1575339 w 1806607"/>
                <a:gd name="connsiteY16-1540" fmla="*/ 1208456 h 2649906"/>
                <a:gd name="connsiteX17-1541" fmla="*/ 1422939 w 1806607"/>
                <a:gd name="connsiteY17-1542" fmla="*/ 789356 h 2649906"/>
                <a:gd name="connsiteX18-1543" fmla="*/ 613314 w 1806607"/>
                <a:gd name="connsiteY18-1544" fmla="*/ 836981 h 2649906"/>
                <a:gd name="connsiteX19-1545" fmla="*/ 565689 w 1806607"/>
                <a:gd name="connsiteY19-1546" fmla="*/ 589331 h 2649906"/>
                <a:gd name="connsiteX20-1547" fmla="*/ 1521589 w 1806607"/>
                <a:gd name="connsiteY20-1548" fmla="*/ 530636 h 2649906"/>
                <a:gd name="connsiteX21-1549" fmla="*/ 1647623 w 1806607"/>
                <a:gd name="connsiteY21-1550" fmla="*/ 384538 h 2649906"/>
                <a:gd name="connsiteX22-1551" fmla="*/ 1652014 w 1806607"/>
                <a:gd name="connsiteY22-1552" fmla="*/ 516278 h 2649906"/>
                <a:gd name="connsiteX23-1553" fmla="*/ 1651328 w 1806607"/>
                <a:gd name="connsiteY23-1554" fmla="*/ 516320 h 2649906"/>
                <a:gd name="connsiteX24-1555" fmla="*/ 1646936 w 1806607"/>
                <a:gd name="connsiteY24-1556" fmla="*/ 384570 h 2649906"/>
                <a:gd name="connsiteX25-1557" fmla="*/ 1647623 w 1806607"/>
                <a:gd name="connsiteY25-1558" fmla="*/ 384538 h 2649906"/>
                <a:gd name="connsiteX26-1559" fmla="*/ 942776 w 1806607"/>
                <a:gd name="connsiteY26-1560" fmla="*/ 0 h 2649906"/>
                <a:gd name="connsiteX27-1561" fmla="*/ 1067498 w 1806607"/>
                <a:gd name="connsiteY27-1562" fmla="*/ 75771 h 2649906"/>
                <a:gd name="connsiteX28-1563" fmla="*/ 1196553 w 1806607"/>
                <a:gd name="connsiteY28-1564" fmla="*/ 172276 h 2649906"/>
                <a:gd name="connsiteX29-1565" fmla="*/ 1285467 w 1806607"/>
                <a:gd name="connsiteY29-1566" fmla="*/ 253087 h 2649906"/>
                <a:gd name="connsiteX30-1567" fmla="*/ 1286018 w 1806607"/>
                <a:gd name="connsiteY30-1568" fmla="*/ 269869 h 2649906"/>
                <a:gd name="connsiteX31-1569" fmla="*/ 1127664 w 1806607"/>
                <a:gd name="connsiteY31-1570" fmla="*/ 284531 h 2649906"/>
                <a:gd name="connsiteX32-1571" fmla="*/ 1022889 w 1806607"/>
                <a:gd name="connsiteY32-1572" fmla="*/ 303581 h 2649906"/>
                <a:gd name="connsiteX33-1573" fmla="*/ 318039 w 1806607"/>
                <a:gd name="connsiteY33-1574" fmla="*/ 341681 h 2649906"/>
                <a:gd name="connsiteX34-1575" fmla="*/ 251364 w 1806607"/>
                <a:gd name="connsiteY34-1576" fmla="*/ 84506 h 2649906"/>
                <a:gd name="connsiteX35-1577" fmla="*/ 942776 w 1806607"/>
                <a:gd name="connsiteY35-1578" fmla="*/ 0 h 2649906"/>
                <a:gd name="connsiteX0-1579" fmla="*/ 1521589 w 1806607"/>
                <a:gd name="connsiteY0-1580" fmla="*/ 530636 h 2649906"/>
                <a:gd name="connsiteX1-1581" fmla="*/ 1584503 w 1806607"/>
                <a:gd name="connsiteY1-1582" fmla="*/ 631429 h 2649906"/>
                <a:gd name="connsiteX2-1583" fmla="*/ 1806607 w 1806607"/>
                <a:gd name="connsiteY2-1584" fmla="*/ 1465868 h 2649906"/>
                <a:gd name="connsiteX3-1585" fmla="*/ 1423799 w 1806607"/>
                <a:gd name="connsiteY3-1586" fmla="*/ 2532214 h 2649906"/>
                <a:gd name="connsiteX4-1587" fmla="*/ 1351320 w 1806607"/>
                <a:gd name="connsiteY4-1588" fmla="*/ 2611961 h 2649906"/>
                <a:gd name="connsiteX5-1589" fmla="*/ 1331513 w 1806607"/>
                <a:gd name="connsiteY5-1590" fmla="*/ 2630825 h 2649906"/>
                <a:gd name="connsiteX6-1591" fmla="*/ 835564 w 1806607"/>
                <a:gd name="connsiteY6-1592" fmla="*/ 2649906 h 2649906"/>
                <a:gd name="connsiteX7-1593" fmla="*/ 832389 w 1806607"/>
                <a:gd name="connsiteY7-1594" fmla="*/ 2427656 h 2649906"/>
                <a:gd name="connsiteX8-1595" fmla="*/ 1518189 w 1806607"/>
                <a:gd name="connsiteY8-1596" fmla="*/ 2360981 h 2649906"/>
                <a:gd name="connsiteX9-1597" fmla="*/ 1591214 w 1806607"/>
                <a:gd name="connsiteY9-1598" fmla="*/ 1913306 h 2649906"/>
                <a:gd name="connsiteX10-1599" fmla="*/ 162464 w 1806607"/>
                <a:gd name="connsiteY10-1600" fmla="*/ 2008556 h 2649906"/>
                <a:gd name="connsiteX11-1601" fmla="*/ 13239 w 1806607"/>
                <a:gd name="connsiteY11-1602" fmla="*/ 1799006 h 2649906"/>
                <a:gd name="connsiteX12-1603" fmla="*/ 1594389 w 1806607"/>
                <a:gd name="connsiteY12-1604" fmla="*/ 1694231 h 2649906"/>
                <a:gd name="connsiteX13-1605" fmla="*/ 1584864 w 1806607"/>
                <a:gd name="connsiteY13-1606" fmla="*/ 1427531 h 2649906"/>
                <a:gd name="connsiteX14-1607" fmla="*/ 1127664 w 1806607"/>
                <a:gd name="connsiteY14-1608" fmla="*/ 1437056 h 2649906"/>
                <a:gd name="connsiteX15-1609" fmla="*/ 943514 w 1806607"/>
                <a:gd name="connsiteY15-1610" fmla="*/ 1224331 h 2649906"/>
                <a:gd name="connsiteX16-1611" fmla="*/ 1575339 w 1806607"/>
                <a:gd name="connsiteY16-1612" fmla="*/ 1208456 h 2649906"/>
                <a:gd name="connsiteX17-1613" fmla="*/ 1422939 w 1806607"/>
                <a:gd name="connsiteY17-1614" fmla="*/ 789356 h 2649906"/>
                <a:gd name="connsiteX18-1615" fmla="*/ 613314 w 1806607"/>
                <a:gd name="connsiteY18-1616" fmla="*/ 836981 h 2649906"/>
                <a:gd name="connsiteX19-1617" fmla="*/ 565689 w 1806607"/>
                <a:gd name="connsiteY19-1618" fmla="*/ 589331 h 2649906"/>
                <a:gd name="connsiteX20-1619" fmla="*/ 1521589 w 1806607"/>
                <a:gd name="connsiteY20-1620" fmla="*/ 530636 h 2649906"/>
                <a:gd name="connsiteX21-1621" fmla="*/ 1647623 w 1806607"/>
                <a:gd name="connsiteY21-1622" fmla="*/ 384538 h 2649906"/>
                <a:gd name="connsiteX22-1623" fmla="*/ 1652014 w 1806607"/>
                <a:gd name="connsiteY22-1624" fmla="*/ 516278 h 2649906"/>
                <a:gd name="connsiteX23-1625" fmla="*/ 1651328 w 1806607"/>
                <a:gd name="connsiteY23-1626" fmla="*/ 516320 h 2649906"/>
                <a:gd name="connsiteX24-1627" fmla="*/ 1646936 w 1806607"/>
                <a:gd name="connsiteY24-1628" fmla="*/ 384570 h 2649906"/>
                <a:gd name="connsiteX25-1629" fmla="*/ 1647623 w 1806607"/>
                <a:gd name="connsiteY25-1630" fmla="*/ 384538 h 2649906"/>
                <a:gd name="connsiteX26-1631" fmla="*/ 942776 w 1806607"/>
                <a:gd name="connsiteY26-1632" fmla="*/ 0 h 2649906"/>
                <a:gd name="connsiteX27-1633" fmla="*/ 1067498 w 1806607"/>
                <a:gd name="connsiteY27-1634" fmla="*/ 75771 h 2649906"/>
                <a:gd name="connsiteX28-1635" fmla="*/ 1196553 w 1806607"/>
                <a:gd name="connsiteY28-1636" fmla="*/ 172276 h 2649906"/>
                <a:gd name="connsiteX29-1637" fmla="*/ 1285467 w 1806607"/>
                <a:gd name="connsiteY29-1638" fmla="*/ 253087 h 2649906"/>
                <a:gd name="connsiteX30-1639" fmla="*/ 1286018 w 1806607"/>
                <a:gd name="connsiteY30-1640" fmla="*/ 269869 h 2649906"/>
                <a:gd name="connsiteX31-1641" fmla="*/ 1127664 w 1806607"/>
                <a:gd name="connsiteY31-1642" fmla="*/ 284531 h 2649906"/>
                <a:gd name="connsiteX32-1643" fmla="*/ 1022889 w 1806607"/>
                <a:gd name="connsiteY32-1644" fmla="*/ 303581 h 2649906"/>
                <a:gd name="connsiteX33-1645" fmla="*/ 318039 w 1806607"/>
                <a:gd name="connsiteY33-1646" fmla="*/ 341681 h 2649906"/>
                <a:gd name="connsiteX34-1647" fmla="*/ 251364 w 1806607"/>
                <a:gd name="connsiteY34-1648" fmla="*/ 84506 h 2649906"/>
                <a:gd name="connsiteX35-1649" fmla="*/ 942776 w 1806607"/>
                <a:gd name="connsiteY35-1650" fmla="*/ 0 h 2649906"/>
                <a:gd name="connsiteX0-1651" fmla="*/ 1521589 w 1806607"/>
                <a:gd name="connsiteY0-1652" fmla="*/ 530636 h 2649906"/>
                <a:gd name="connsiteX1-1653" fmla="*/ 1584503 w 1806607"/>
                <a:gd name="connsiteY1-1654" fmla="*/ 631429 h 2649906"/>
                <a:gd name="connsiteX2-1655" fmla="*/ 1806607 w 1806607"/>
                <a:gd name="connsiteY2-1656" fmla="*/ 1465868 h 2649906"/>
                <a:gd name="connsiteX3-1657" fmla="*/ 1423799 w 1806607"/>
                <a:gd name="connsiteY3-1658" fmla="*/ 2532214 h 2649906"/>
                <a:gd name="connsiteX4-1659" fmla="*/ 1351320 w 1806607"/>
                <a:gd name="connsiteY4-1660" fmla="*/ 2611961 h 2649906"/>
                <a:gd name="connsiteX5-1661" fmla="*/ 1331513 w 1806607"/>
                <a:gd name="connsiteY5-1662" fmla="*/ 2630825 h 2649906"/>
                <a:gd name="connsiteX6-1663" fmla="*/ 835564 w 1806607"/>
                <a:gd name="connsiteY6-1664" fmla="*/ 2649906 h 2649906"/>
                <a:gd name="connsiteX7-1665" fmla="*/ 832389 w 1806607"/>
                <a:gd name="connsiteY7-1666" fmla="*/ 2427656 h 2649906"/>
                <a:gd name="connsiteX8-1667" fmla="*/ 1518189 w 1806607"/>
                <a:gd name="connsiteY8-1668" fmla="*/ 2360981 h 2649906"/>
                <a:gd name="connsiteX9-1669" fmla="*/ 1591214 w 1806607"/>
                <a:gd name="connsiteY9-1670" fmla="*/ 1913306 h 2649906"/>
                <a:gd name="connsiteX10-1671" fmla="*/ 162464 w 1806607"/>
                <a:gd name="connsiteY10-1672" fmla="*/ 2008556 h 2649906"/>
                <a:gd name="connsiteX11-1673" fmla="*/ 13239 w 1806607"/>
                <a:gd name="connsiteY11-1674" fmla="*/ 1799006 h 2649906"/>
                <a:gd name="connsiteX12-1675" fmla="*/ 1594389 w 1806607"/>
                <a:gd name="connsiteY12-1676" fmla="*/ 1694231 h 2649906"/>
                <a:gd name="connsiteX13-1677" fmla="*/ 1584864 w 1806607"/>
                <a:gd name="connsiteY13-1678" fmla="*/ 1427531 h 2649906"/>
                <a:gd name="connsiteX14-1679" fmla="*/ 1127664 w 1806607"/>
                <a:gd name="connsiteY14-1680" fmla="*/ 1437056 h 2649906"/>
                <a:gd name="connsiteX15-1681" fmla="*/ 943514 w 1806607"/>
                <a:gd name="connsiteY15-1682" fmla="*/ 1224331 h 2649906"/>
                <a:gd name="connsiteX16-1683" fmla="*/ 1575339 w 1806607"/>
                <a:gd name="connsiteY16-1684" fmla="*/ 1208456 h 2649906"/>
                <a:gd name="connsiteX17-1685" fmla="*/ 1422939 w 1806607"/>
                <a:gd name="connsiteY17-1686" fmla="*/ 789356 h 2649906"/>
                <a:gd name="connsiteX18-1687" fmla="*/ 378364 w 1806607"/>
                <a:gd name="connsiteY18-1688" fmla="*/ 887781 h 2649906"/>
                <a:gd name="connsiteX19-1689" fmla="*/ 565689 w 1806607"/>
                <a:gd name="connsiteY19-1690" fmla="*/ 589331 h 2649906"/>
                <a:gd name="connsiteX20-1691" fmla="*/ 1521589 w 1806607"/>
                <a:gd name="connsiteY20-1692" fmla="*/ 530636 h 2649906"/>
                <a:gd name="connsiteX21-1693" fmla="*/ 1647623 w 1806607"/>
                <a:gd name="connsiteY21-1694" fmla="*/ 384538 h 2649906"/>
                <a:gd name="connsiteX22-1695" fmla="*/ 1652014 w 1806607"/>
                <a:gd name="connsiteY22-1696" fmla="*/ 516278 h 2649906"/>
                <a:gd name="connsiteX23-1697" fmla="*/ 1651328 w 1806607"/>
                <a:gd name="connsiteY23-1698" fmla="*/ 516320 h 2649906"/>
                <a:gd name="connsiteX24-1699" fmla="*/ 1646936 w 1806607"/>
                <a:gd name="connsiteY24-1700" fmla="*/ 384570 h 2649906"/>
                <a:gd name="connsiteX25-1701" fmla="*/ 1647623 w 1806607"/>
                <a:gd name="connsiteY25-1702" fmla="*/ 384538 h 2649906"/>
                <a:gd name="connsiteX26-1703" fmla="*/ 942776 w 1806607"/>
                <a:gd name="connsiteY26-1704" fmla="*/ 0 h 2649906"/>
                <a:gd name="connsiteX27-1705" fmla="*/ 1067498 w 1806607"/>
                <a:gd name="connsiteY27-1706" fmla="*/ 75771 h 2649906"/>
                <a:gd name="connsiteX28-1707" fmla="*/ 1196553 w 1806607"/>
                <a:gd name="connsiteY28-1708" fmla="*/ 172276 h 2649906"/>
                <a:gd name="connsiteX29-1709" fmla="*/ 1285467 w 1806607"/>
                <a:gd name="connsiteY29-1710" fmla="*/ 253087 h 2649906"/>
                <a:gd name="connsiteX30-1711" fmla="*/ 1286018 w 1806607"/>
                <a:gd name="connsiteY30-1712" fmla="*/ 269869 h 2649906"/>
                <a:gd name="connsiteX31-1713" fmla="*/ 1127664 w 1806607"/>
                <a:gd name="connsiteY31-1714" fmla="*/ 284531 h 2649906"/>
                <a:gd name="connsiteX32-1715" fmla="*/ 1022889 w 1806607"/>
                <a:gd name="connsiteY32-1716" fmla="*/ 303581 h 2649906"/>
                <a:gd name="connsiteX33-1717" fmla="*/ 318039 w 1806607"/>
                <a:gd name="connsiteY33-1718" fmla="*/ 341681 h 2649906"/>
                <a:gd name="connsiteX34-1719" fmla="*/ 251364 w 1806607"/>
                <a:gd name="connsiteY34-1720" fmla="*/ 84506 h 2649906"/>
                <a:gd name="connsiteX35-1721" fmla="*/ 942776 w 1806607"/>
                <a:gd name="connsiteY35-1722" fmla="*/ 0 h 2649906"/>
                <a:gd name="connsiteX0-1723" fmla="*/ 1521589 w 1806607"/>
                <a:gd name="connsiteY0-1724" fmla="*/ 530636 h 2649906"/>
                <a:gd name="connsiteX1-1725" fmla="*/ 1584503 w 1806607"/>
                <a:gd name="connsiteY1-1726" fmla="*/ 631429 h 2649906"/>
                <a:gd name="connsiteX2-1727" fmla="*/ 1806607 w 1806607"/>
                <a:gd name="connsiteY2-1728" fmla="*/ 1465868 h 2649906"/>
                <a:gd name="connsiteX3-1729" fmla="*/ 1423799 w 1806607"/>
                <a:gd name="connsiteY3-1730" fmla="*/ 2532214 h 2649906"/>
                <a:gd name="connsiteX4-1731" fmla="*/ 1351320 w 1806607"/>
                <a:gd name="connsiteY4-1732" fmla="*/ 2611961 h 2649906"/>
                <a:gd name="connsiteX5-1733" fmla="*/ 1331513 w 1806607"/>
                <a:gd name="connsiteY5-1734" fmla="*/ 2630825 h 2649906"/>
                <a:gd name="connsiteX6-1735" fmla="*/ 835564 w 1806607"/>
                <a:gd name="connsiteY6-1736" fmla="*/ 2649906 h 2649906"/>
                <a:gd name="connsiteX7-1737" fmla="*/ 832389 w 1806607"/>
                <a:gd name="connsiteY7-1738" fmla="*/ 2427656 h 2649906"/>
                <a:gd name="connsiteX8-1739" fmla="*/ 1518189 w 1806607"/>
                <a:gd name="connsiteY8-1740" fmla="*/ 2360981 h 2649906"/>
                <a:gd name="connsiteX9-1741" fmla="*/ 1591214 w 1806607"/>
                <a:gd name="connsiteY9-1742" fmla="*/ 1913306 h 2649906"/>
                <a:gd name="connsiteX10-1743" fmla="*/ 162464 w 1806607"/>
                <a:gd name="connsiteY10-1744" fmla="*/ 2008556 h 2649906"/>
                <a:gd name="connsiteX11-1745" fmla="*/ 13239 w 1806607"/>
                <a:gd name="connsiteY11-1746" fmla="*/ 1799006 h 2649906"/>
                <a:gd name="connsiteX12-1747" fmla="*/ 1594389 w 1806607"/>
                <a:gd name="connsiteY12-1748" fmla="*/ 1694231 h 2649906"/>
                <a:gd name="connsiteX13-1749" fmla="*/ 1584864 w 1806607"/>
                <a:gd name="connsiteY13-1750" fmla="*/ 1427531 h 2649906"/>
                <a:gd name="connsiteX14-1751" fmla="*/ 1127664 w 1806607"/>
                <a:gd name="connsiteY14-1752" fmla="*/ 1437056 h 2649906"/>
                <a:gd name="connsiteX15-1753" fmla="*/ 943514 w 1806607"/>
                <a:gd name="connsiteY15-1754" fmla="*/ 1224331 h 2649906"/>
                <a:gd name="connsiteX16-1755" fmla="*/ 1575339 w 1806607"/>
                <a:gd name="connsiteY16-1756" fmla="*/ 1208456 h 2649906"/>
                <a:gd name="connsiteX17-1757" fmla="*/ 1422939 w 1806607"/>
                <a:gd name="connsiteY17-1758" fmla="*/ 789356 h 2649906"/>
                <a:gd name="connsiteX18-1759" fmla="*/ 378364 w 1806607"/>
                <a:gd name="connsiteY18-1760" fmla="*/ 887781 h 2649906"/>
                <a:gd name="connsiteX19-1761" fmla="*/ 578389 w 1806607"/>
                <a:gd name="connsiteY19-1762" fmla="*/ 652831 h 2649906"/>
                <a:gd name="connsiteX20-1763" fmla="*/ 1521589 w 1806607"/>
                <a:gd name="connsiteY20-1764" fmla="*/ 530636 h 2649906"/>
                <a:gd name="connsiteX21-1765" fmla="*/ 1647623 w 1806607"/>
                <a:gd name="connsiteY21-1766" fmla="*/ 384538 h 2649906"/>
                <a:gd name="connsiteX22-1767" fmla="*/ 1652014 w 1806607"/>
                <a:gd name="connsiteY22-1768" fmla="*/ 516278 h 2649906"/>
                <a:gd name="connsiteX23-1769" fmla="*/ 1651328 w 1806607"/>
                <a:gd name="connsiteY23-1770" fmla="*/ 516320 h 2649906"/>
                <a:gd name="connsiteX24-1771" fmla="*/ 1646936 w 1806607"/>
                <a:gd name="connsiteY24-1772" fmla="*/ 384570 h 2649906"/>
                <a:gd name="connsiteX25-1773" fmla="*/ 1647623 w 1806607"/>
                <a:gd name="connsiteY25-1774" fmla="*/ 384538 h 2649906"/>
                <a:gd name="connsiteX26-1775" fmla="*/ 942776 w 1806607"/>
                <a:gd name="connsiteY26-1776" fmla="*/ 0 h 2649906"/>
                <a:gd name="connsiteX27-1777" fmla="*/ 1067498 w 1806607"/>
                <a:gd name="connsiteY27-1778" fmla="*/ 75771 h 2649906"/>
                <a:gd name="connsiteX28-1779" fmla="*/ 1196553 w 1806607"/>
                <a:gd name="connsiteY28-1780" fmla="*/ 172276 h 2649906"/>
                <a:gd name="connsiteX29-1781" fmla="*/ 1285467 w 1806607"/>
                <a:gd name="connsiteY29-1782" fmla="*/ 253087 h 2649906"/>
                <a:gd name="connsiteX30-1783" fmla="*/ 1286018 w 1806607"/>
                <a:gd name="connsiteY30-1784" fmla="*/ 269869 h 2649906"/>
                <a:gd name="connsiteX31-1785" fmla="*/ 1127664 w 1806607"/>
                <a:gd name="connsiteY31-1786" fmla="*/ 284531 h 2649906"/>
                <a:gd name="connsiteX32-1787" fmla="*/ 1022889 w 1806607"/>
                <a:gd name="connsiteY32-1788" fmla="*/ 303581 h 2649906"/>
                <a:gd name="connsiteX33-1789" fmla="*/ 318039 w 1806607"/>
                <a:gd name="connsiteY33-1790" fmla="*/ 341681 h 2649906"/>
                <a:gd name="connsiteX34-1791" fmla="*/ 251364 w 1806607"/>
                <a:gd name="connsiteY34-1792" fmla="*/ 84506 h 2649906"/>
                <a:gd name="connsiteX35-1793" fmla="*/ 942776 w 1806607"/>
                <a:gd name="connsiteY35-1794" fmla="*/ 0 h 2649906"/>
                <a:gd name="connsiteX0-1795" fmla="*/ 1521589 w 1806607"/>
                <a:gd name="connsiteY0-1796" fmla="*/ 530636 h 2649906"/>
                <a:gd name="connsiteX1-1797" fmla="*/ 1584503 w 1806607"/>
                <a:gd name="connsiteY1-1798" fmla="*/ 631429 h 2649906"/>
                <a:gd name="connsiteX2-1799" fmla="*/ 1806607 w 1806607"/>
                <a:gd name="connsiteY2-1800" fmla="*/ 1465868 h 2649906"/>
                <a:gd name="connsiteX3-1801" fmla="*/ 1423799 w 1806607"/>
                <a:gd name="connsiteY3-1802" fmla="*/ 2532214 h 2649906"/>
                <a:gd name="connsiteX4-1803" fmla="*/ 1351320 w 1806607"/>
                <a:gd name="connsiteY4-1804" fmla="*/ 2611961 h 2649906"/>
                <a:gd name="connsiteX5-1805" fmla="*/ 1331513 w 1806607"/>
                <a:gd name="connsiteY5-1806" fmla="*/ 2630825 h 2649906"/>
                <a:gd name="connsiteX6-1807" fmla="*/ 835564 w 1806607"/>
                <a:gd name="connsiteY6-1808" fmla="*/ 2649906 h 2649906"/>
                <a:gd name="connsiteX7-1809" fmla="*/ 832389 w 1806607"/>
                <a:gd name="connsiteY7-1810" fmla="*/ 2427656 h 2649906"/>
                <a:gd name="connsiteX8-1811" fmla="*/ 1518189 w 1806607"/>
                <a:gd name="connsiteY8-1812" fmla="*/ 2360981 h 2649906"/>
                <a:gd name="connsiteX9-1813" fmla="*/ 1591214 w 1806607"/>
                <a:gd name="connsiteY9-1814" fmla="*/ 1913306 h 2649906"/>
                <a:gd name="connsiteX10-1815" fmla="*/ 162464 w 1806607"/>
                <a:gd name="connsiteY10-1816" fmla="*/ 2008556 h 2649906"/>
                <a:gd name="connsiteX11-1817" fmla="*/ 13239 w 1806607"/>
                <a:gd name="connsiteY11-1818" fmla="*/ 1799006 h 2649906"/>
                <a:gd name="connsiteX12-1819" fmla="*/ 1594389 w 1806607"/>
                <a:gd name="connsiteY12-1820" fmla="*/ 1694231 h 2649906"/>
                <a:gd name="connsiteX13-1821" fmla="*/ 1584864 w 1806607"/>
                <a:gd name="connsiteY13-1822" fmla="*/ 1427531 h 2649906"/>
                <a:gd name="connsiteX14-1823" fmla="*/ 1127664 w 1806607"/>
                <a:gd name="connsiteY14-1824" fmla="*/ 1437056 h 2649906"/>
                <a:gd name="connsiteX15-1825" fmla="*/ 943514 w 1806607"/>
                <a:gd name="connsiteY15-1826" fmla="*/ 1224331 h 2649906"/>
                <a:gd name="connsiteX16-1827" fmla="*/ 1575339 w 1806607"/>
                <a:gd name="connsiteY16-1828" fmla="*/ 1208456 h 2649906"/>
                <a:gd name="connsiteX17-1829" fmla="*/ 1422939 w 1806607"/>
                <a:gd name="connsiteY17-1830" fmla="*/ 789356 h 2649906"/>
                <a:gd name="connsiteX18-1831" fmla="*/ 378364 w 1806607"/>
                <a:gd name="connsiteY18-1832" fmla="*/ 887781 h 2649906"/>
                <a:gd name="connsiteX19-1833" fmla="*/ 578389 w 1806607"/>
                <a:gd name="connsiteY19-1834" fmla="*/ 652831 h 2649906"/>
                <a:gd name="connsiteX20-1835" fmla="*/ 1521589 w 1806607"/>
                <a:gd name="connsiteY20-1836" fmla="*/ 530636 h 2649906"/>
                <a:gd name="connsiteX21-1837" fmla="*/ 1647623 w 1806607"/>
                <a:gd name="connsiteY21-1838" fmla="*/ 384538 h 2649906"/>
                <a:gd name="connsiteX22-1839" fmla="*/ 1652014 w 1806607"/>
                <a:gd name="connsiteY22-1840" fmla="*/ 516278 h 2649906"/>
                <a:gd name="connsiteX23-1841" fmla="*/ 1651328 w 1806607"/>
                <a:gd name="connsiteY23-1842" fmla="*/ 516320 h 2649906"/>
                <a:gd name="connsiteX24-1843" fmla="*/ 1646936 w 1806607"/>
                <a:gd name="connsiteY24-1844" fmla="*/ 384570 h 2649906"/>
                <a:gd name="connsiteX25-1845" fmla="*/ 1647623 w 1806607"/>
                <a:gd name="connsiteY25-1846" fmla="*/ 384538 h 2649906"/>
                <a:gd name="connsiteX26-1847" fmla="*/ 942776 w 1806607"/>
                <a:gd name="connsiteY26-1848" fmla="*/ 0 h 2649906"/>
                <a:gd name="connsiteX27-1849" fmla="*/ 1067498 w 1806607"/>
                <a:gd name="connsiteY27-1850" fmla="*/ 75771 h 2649906"/>
                <a:gd name="connsiteX28-1851" fmla="*/ 1196553 w 1806607"/>
                <a:gd name="connsiteY28-1852" fmla="*/ 172276 h 2649906"/>
                <a:gd name="connsiteX29-1853" fmla="*/ 1285467 w 1806607"/>
                <a:gd name="connsiteY29-1854" fmla="*/ 253087 h 2649906"/>
                <a:gd name="connsiteX30-1855" fmla="*/ 1286018 w 1806607"/>
                <a:gd name="connsiteY30-1856" fmla="*/ 269869 h 2649906"/>
                <a:gd name="connsiteX31-1857" fmla="*/ 1127664 w 1806607"/>
                <a:gd name="connsiteY31-1858" fmla="*/ 284531 h 2649906"/>
                <a:gd name="connsiteX32-1859" fmla="*/ 1022889 w 1806607"/>
                <a:gd name="connsiteY32-1860" fmla="*/ 303581 h 2649906"/>
                <a:gd name="connsiteX33-1861" fmla="*/ 318039 w 1806607"/>
                <a:gd name="connsiteY33-1862" fmla="*/ 341681 h 2649906"/>
                <a:gd name="connsiteX34-1863" fmla="*/ 251364 w 1806607"/>
                <a:gd name="connsiteY34-1864" fmla="*/ 84506 h 2649906"/>
                <a:gd name="connsiteX35-1865" fmla="*/ 942776 w 1806607"/>
                <a:gd name="connsiteY35-1866" fmla="*/ 0 h 2649906"/>
                <a:gd name="connsiteX0-1867" fmla="*/ 1521589 w 1806607"/>
                <a:gd name="connsiteY0-1868" fmla="*/ 530636 h 2649906"/>
                <a:gd name="connsiteX1-1869" fmla="*/ 1584503 w 1806607"/>
                <a:gd name="connsiteY1-1870" fmla="*/ 631429 h 2649906"/>
                <a:gd name="connsiteX2-1871" fmla="*/ 1806607 w 1806607"/>
                <a:gd name="connsiteY2-1872" fmla="*/ 1465868 h 2649906"/>
                <a:gd name="connsiteX3-1873" fmla="*/ 1423799 w 1806607"/>
                <a:gd name="connsiteY3-1874" fmla="*/ 2532214 h 2649906"/>
                <a:gd name="connsiteX4-1875" fmla="*/ 1351320 w 1806607"/>
                <a:gd name="connsiteY4-1876" fmla="*/ 2611961 h 2649906"/>
                <a:gd name="connsiteX5-1877" fmla="*/ 1331513 w 1806607"/>
                <a:gd name="connsiteY5-1878" fmla="*/ 2630825 h 2649906"/>
                <a:gd name="connsiteX6-1879" fmla="*/ 835564 w 1806607"/>
                <a:gd name="connsiteY6-1880" fmla="*/ 2649906 h 2649906"/>
                <a:gd name="connsiteX7-1881" fmla="*/ 832389 w 1806607"/>
                <a:gd name="connsiteY7-1882" fmla="*/ 2427656 h 2649906"/>
                <a:gd name="connsiteX8-1883" fmla="*/ 1518189 w 1806607"/>
                <a:gd name="connsiteY8-1884" fmla="*/ 2360981 h 2649906"/>
                <a:gd name="connsiteX9-1885" fmla="*/ 1591214 w 1806607"/>
                <a:gd name="connsiteY9-1886" fmla="*/ 1913306 h 2649906"/>
                <a:gd name="connsiteX10-1887" fmla="*/ 162464 w 1806607"/>
                <a:gd name="connsiteY10-1888" fmla="*/ 2008556 h 2649906"/>
                <a:gd name="connsiteX11-1889" fmla="*/ 13239 w 1806607"/>
                <a:gd name="connsiteY11-1890" fmla="*/ 1799006 h 2649906"/>
                <a:gd name="connsiteX12-1891" fmla="*/ 1594389 w 1806607"/>
                <a:gd name="connsiteY12-1892" fmla="*/ 1694231 h 2649906"/>
                <a:gd name="connsiteX13-1893" fmla="*/ 1584864 w 1806607"/>
                <a:gd name="connsiteY13-1894" fmla="*/ 1427531 h 2649906"/>
                <a:gd name="connsiteX14-1895" fmla="*/ 1127664 w 1806607"/>
                <a:gd name="connsiteY14-1896" fmla="*/ 1437056 h 2649906"/>
                <a:gd name="connsiteX15-1897" fmla="*/ 943514 w 1806607"/>
                <a:gd name="connsiteY15-1898" fmla="*/ 1224331 h 2649906"/>
                <a:gd name="connsiteX16-1899" fmla="*/ 1575339 w 1806607"/>
                <a:gd name="connsiteY16-1900" fmla="*/ 1208456 h 2649906"/>
                <a:gd name="connsiteX17-1901" fmla="*/ 1422939 w 1806607"/>
                <a:gd name="connsiteY17-1902" fmla="*/ 789356 h 2649906"/>
                <a:gd name="connsiteX18-1903" fmla="*/ 378364 w 1806607"/>
                <a:gd name="connsiteY18-1904" fmla="*/ 887781 h 2649906"/>
                <a:gd name="connsiteX19-1905" fmla="*/ 578389 w 1806607"/>
                <a:gd name="connsiteY19-1906" fmla="*/ 652831 h 2649906"/>
                <a:gd name="connsiteX20-1907" fmla="*/ 1521589 w 1806607"/>
                <a:gd name="connsiteY20-1908" fmla="*/ 530636 h 2649906"/>
                <a:gd name="connsiteX21-1909" fmla="*/ 1647623 w 1806607"/>
                <a:gd name="connsiteY21-1910" fmla="*/ 384538 h 2649906"/>
                <a:gd name="connsiteX22-1911" fmla="*/ 1652014 w 1806607"/>
                <a:gd name="connsiteY22-1912" fmla="*/ 516278 h 2649906"/>
                <a:gd name="connsiteX23-1913" fmla="*/ 1651328 w 1806607"/>
                <a:gd name="connsiteY23-1914" fmla="*/ 516320 h 2649906"/>
                <a:gd name="connsiteX24-1915" fmla="*/ 1646936 w 1806607"/>
                <a:gd name="connsiteY24-1916" fmla="*/ 384570 h 2649906"/>
                <a:gd name="connsiteX25-1917" fmla="*/ 1647623 w 1806607"/>
                <a:gd name="connsiteY25-1918" fmla="*/ 384538 h 2649906"/>
                <a:gd name="connsiteX26-1919" fmla="*/ 942776 w 1806607"/>
                <a:gd name="connsiteY26-1920" fmla="*/ 0 h 2649906"/>
                <a:gd name="connsiteX27-1921" fmla="*/ 1067498 w 1806607"/>
                <a:gd name="connsiteY27-1922" fmla="*/ 75771 h 2649906"/>
                <a:gd name="connsiteX28-1923" fmla="*/ 1196553 w 1806607"/>
                <a:gd name="connsiteY28-1924" fmla="*/ 172276 h 2649906"/>
                <a:gd name="connsiteX29-1925" fmla="*/ 1285467 w 1806607"/>
                <a:gd name="connsiteY29-1926" fmla="*/ 253087 h 2649906"/>
                <a:gd name="connsiteX30-1927" fmla="*/ 1286018 w 1806607"/>
                <a:gd name="connsiteY30-1928" fmla="*/ 269869 h 2649906"/>
                <a:gd name="connsiteX31-1929" fmla="*/ 1127664 w 1806607"/>
                <a:gd name="connsiteY31-1930" fmla="*/ 284531 h 2649906"/>
                <a:gd name="connsiteX32-1931" fmla="*/ 1022889 w 1806607"/>
                <a:gd name="connsiteY32-1932" fmla="*/ 303581 h 2649906"/>
                <a:gd name="connsiteX33-1933" fmla="*/ 318039 w 1806607"/>
                <a:gd name="connsiteY33-1934" fmla="*/ 341681 h 2649906"/>
                <a:gd name="connsiteX34-1935" fmla="*/ 251364 w 1806607"/>
                <a:gd name="connsiteY34-1936" fmla="*/ 84506 h 2649906"/>
                <a:gd name="connsiteX35-1937" fmla="*/ 942776 w 1806607"/>
                <a:gd name="connsiteY35-1938" fmla="*/ 0 h 2649906"/>
                <a:gd name="connsiteX0-1939" fmla="*/ 1521589 w 1806607"/>
                <a:gd name="connsiteY0-1940" fmla="*/ 530636 h 2649906"/>
                <a:gd name="connsiteX1-1941" fmla="*/ 1584503 w 1806607"/>
                <a:gd name="connsiteY1-1942" fmla="*/ 631429 h 2649906"/>
                <a:gd name="connsiteX2-1943" fmla="*/ 1806607 w 1806607"/>
                <a:gd name="connsiteY2-1944" fmla="*/ 1465868 h 2649906"/>
                <a:gd name="connsiteX3-1945" fmla="*/ 1423799 w 1806607"/>
                <a:gd name="connsiteY3-1946" fmla="*/ 2532214 h 2649906"/>
                <a:gd name="connsiteX4-1947" fmla="*/ 1351320 w 1806607"/>
                <a:gd name="connsiteY4-1948" fmla="*/ 2611961 h 2649906"/>
                <a:gd name="connsiteX5-1949" fmla="*/ 1331513 w 1806607"/>
                <a:gd name="connsiteY5-1950" fmla="*/ 2630825 h 2649906"/>
                <a:gd name="connsiteX6-1951" fmla="*/ 835564 w 1806607"/>
                <a:gd name="connsiteY6-1952" fmla="*/ 2649906 h 2649906"/>
                <a:gd name="connsiteX7-1953" fmla="*/ 832389 w 1806607"/>
                <a:gd name="connsiteY7-1954" fmla="*/ 2427656 h 2649906"/>
                <a:gd name="connsiteX8-1955" fmla="*/ 1518189 w 1806607"/>
                <a:gd name="connsiteY8-1956" fmla="*/ 2360981 h 2649906"/>
                <a:gd name="connsiteX9-1957" fmla="*/ 1591214 w 1806607"/>
                <a:gd name="connsiteY9-1958" fmla="*/ 1913306 h 2649906"/>
                <a:gd name="connsiteX10-1959" fmla="*/ 162464 w 1806607"/>
                <a:gd name="connsiteY10-1960" fmla="*/ 2008556 h 2649906"/>
                <a:gd name="connsiteX11-1961" fmla="*/ 13239 w 1806607"/>
                <a:gd name="connsiteY11-1962" fmla="*/ 1799006 h 2649906"/>
                <a:gd name="connsiteX12-1963" fmla="*/ 1594389 w 1806607"/>
                <a:gd name="connsiteY12-1964" fmla="*/ 1694231 h 2649906"/>
                <a:gd name="connsiteX13-1965" fmla="*/ 1584864 w 1806607"/>
                <a:gd name="connsiteY13-1966" fmla="*/ 1427531 h 2649906"/>
                <a:gd name="connsiteX14-1967" fmla="*/ 1127664 w 1806607"/>
                <a:gd name="connsiteY14-1968" fmla="*/ 1437056 h 2649906"/>
                <a:gd name="connsiteX15-1969" fmla="*/ 943514 w 1806607"/>
                <a:gd name="connsiteY15-1970" fmla="*/ 1224331 h 2649906"/>
                <a:gd name="connsiteX16-1971" fmla="*/ 1575339 w 1806607"/>
                <a:gd name="connsiteY16-1972" fmla="*/ 1208456 h 2649906"/>
                <a:gd name="connsiteX17-1973" fmla="*/ 1422939 w 1806607"/>
                <a:gd name="connsiteY17-1974" fmla="*/ 789356 h 2649906"/>
                <a:gd name="connsiteX18-1975" fmla="*/ 378364 w 1806607"/>
                <a:gd name="connsiteY18-1976" fmla="*/ 887781 h 2649906"/>
                <a:gd name="connsiteX19-1977" fmla="*/ 578389 w 1806607"/>
                <a:gd name="connsiteY19-1978" fmla="*/ 652831 h 2649906"/>
                <a:gd name="connsiteX20-1979" fmla="*/ 1521589 w 1806607"/>
                <a:gd name="connsiteY20-1980" fmla="*/ 530636 h 2649906"/>
                <a:gd name="connsiteX21-1981" fmla="*/ 1647623 w 1806607"/>
                <a:gd name="connsiteY21-1982" fmla="*/ 384538 h 2649906"/>
                <a:gd name="connsiteX22-1983" fmla="*/ 1652014 w 1806607"/>
                <a:gd name="connsiteY22-1984" fmla="*/ 516278 h 2649906"/>
                <a:gd name="connsiteX23-1985" fmla="*/ 1651328 w 1806607"/>
                <a:gd name="connsiteY23-1986" fmla="*/ 516320 h 2649906"/>
                <a:gd name="connsiteX24-1987" fmla="*/ 1646936 w 1806607"/>
                <a:gd name="connsiteY24-1988" fmla="*/ 384570 h 2649906"/>
                <a:gd name="connsiteX25-1989" fmla="*/ 1647623 w 1806607"/>
                <a:gd name="connsiteY25-1990" fmla="*/ 384538 h 2649906"/>
                <a:gd name="connsiteX26-1991" fmla="*/ 942776 w 1806607"/>
                <a:gd name="connsiteY26-1992" fmla="*/ 0 h 2649906"/>
                <a:gd name="connsiteX27-1993" fmla="*/ 1067498 w 1806607"/>
                <a:gd name="connsiteY27-1994" fmla="*/ 75771 h 2649906"/>
                <a:gd name="connsiteX28-1995" fmla="*/ 1196553 w 1806607"/>
                <a:gd name="connsiteY28-1996" fmla="*/ 172276 h 2649906"/>
                <a:gd name="connsiteX29-1997" fmla="*/ 1285467 w 1806607"/>
                <a:gd name="connsiteY29-1998" fmla="*/ 253087 h 2649906"/>
                <a:gd name="connsiteX30-1999" fmla="*/ 1286018 w 1806607"/>
                <a:gd name="connsiteY30-2000" fmla="*/ 269869 h 2649906"/>
                <a:gd name="connsiteX31-2001" fmla="*/ 1127664 w 1806607"/>
                <a:gd name="connsiteY31-2002" fmla="*/ 284531 h 2649906"/>
                <a:gd name="connsiteX32-2003" fmla="*/ 1022889 w 1806607"/>
                <a:gd name="connsiteY32-2004" fmla="*/ 303581 h 2649906"/>
                <a:gd name="connsiteX33-2005" fmla="*/ 318039 w 1806607"/>
                <a:gd name="connsiteY33-2006" fmla="*/ 341681 h 2649906"/>
                <a:gd name="connsiteX34-2007" fmla="*/ 251364 w 1806607"/>
                <a:gd name="connsiteY34-2008" fmla="*/ 84506 h 2649906"/>
                <a:gd name="connsiteX35-2009" fmla="*/ 942776 w 1806607"/>
                <a:gd name="connsiteY35-2010" fmla="*/ 0 h 2649906"/>
                <a:gd name="connsiteX0-2011" fmla="*/ 1521589 w 1806607"/>
                <a:gd name="connsiteY0-2012" fmla="*/ 530636 h 2649906"/>
                <a:gd name="connsiteX1-2013" fmla="*/ 1584503 w 1806607"/>
                <a:gd name="connsiteY1-2014" fmla="*/ 631429 h 2649906"/>
                <a:gd name="connsiteX2-2015" fmla="*/ 1806607 w 1806607"/>
                <a:gd name="connsiteY2-2016" fmla="*/ 1465868 h 2649906"/>
                <a:gd name="connsiteX3-2017" fmla="*/ 1423799 w 1806607"/>
                <a:gd name="connsiteY3-2018" fmla="*/ 2532214 h 2649906"/>
                <a:gd name="connsiteX4-2019" fmla="*/ 1351320 w 1806607"/>
                <a:gd name="connsiteY4-2020" fmla="*/ 2611961 h 2649906"/>
                <a:gd name="connsiteX5-2021" fmla="*/ 1331513 w 1806607"/>
                <a:gd name="connsiteY5-2022" fmla="*/ 2630825 h 2649906"/>
                <a:gd name="connsiteX6-2023" fmla="*/ 835564 w 1806607"/>
                <a:gd name="connsiteY6-2024" fmla="*/ 2649906 h 2649906"/>
                <a:gd name="connsiteX7-2025" fmla="*/ 832389 w 1806607"/>
                <a:gd name="connsiteY7-2026" fmla="*/ 2427656 h 2649906"/>
                <a:gd name="connsiteX8-2027" fmla="*/ 1518189 w 1806607"/>
                <a:gd name="connsiteY8-2028" fmla="*/ 2360981 h 2649906"/>
                <a:gd name="connsiteX9-2029" fmla="*/ 1591214 w 1806607"/>
                <a:gd name="connsiteY9-2030" fmla="*/ 1913306 h 2649906"/>
                <a:gd name="connsiteX10-2031" fmla="*/ 162464 w 1806607"/>
                <a:gd name="connsiteY10-2032" fmla="*/ 2008556 h 2649906"/>
                <a:gd name="connsiteX11-2033" fmla="*/ 13239 w 1806607"/>
                <a:gd name="connsiteY11-2034" fmla="*/ 1799006 h 2649906"/>
                <a:gd name="connsiteX12-2035" fmla="*/ 1594389 w 1806607"/>
                <a:gd name="connsiteY12-2036" fmla="*/ 1694231 h 2649906"/>
                <a:gd name="connsiteX13-2037" fmla="*/ 1584864 w 1806607"/>
                <a:gd name="connsiteY13-2038" fmla="*/ 1427531 h 2649906"/>
                <a:gd name="connsiteX14-2039" fmla="*/ 1127664 w 1806607"/>
                <a:gd name="connsiteY14-2040" fmla="*/ 1437056 h 2649906"/>
                <a:gd name="connsiteX15-2041" fmla="*/ 943514 w 1806607"/>
                <a:gd name="connsiteY15-2042" fmla="*/ 1224331 h 2649906"/>
                <a:gd name="connsiteX16-2043" fmla="*/ 1575339 w 1806607"/>
                <a:gd name="connsiteY16-2044" fmla="*/ 1208456 h 2649906"/>
                <a:gd name="connsiteX17-2045" fmla="*/ 1422939 w 1806607"/>
                <a:gd name="connsiteY17-2046" fmla="*/ 789356 h 2649906"/>
                <a:gd name="connsiteX18-2047" fmla="*/ 378364 w 1806607"/>
                <a:gd name="connsiteY18-2048" fmla="*/ 887781 h 2649906"/>
                <a:gd name="connsiteX19-2049" fmla="*/ 578389 w 1806607"/>
                <a:gd name="connsiteY19-2050" fmla="*/ 652831 h 2649906"/>
                <a:gd name="connsiteX20-2051" fmla="*/ 1521589 w 1806607"/>
                <a:gd name="connsiteY20-2052" fmla="*/ 530636 h 2649906"/>
                <a:gd name="connsiteX21-2053" fmla="*/ 1647623 w 1806607"/>
                <a:gd name="connsiteY21-2054" fmla="*/ 384538 h 2649906"/>
                <a:gd name="connsiteX22-2055" fmla="*/ 1652014 w 1806607"/>
                <a:gd name="connsiteY22-2056" fmla="*/ 516278 h 2649906"/>
                <a:gd name="connsiteX23-2057" fmla="*/ 1651328 w 1806607"/>
                <a:gd name="connsiteY23-2058" fmla="*/ 516320 h 2649906"/>
                <a:gd name="connsiteX24-2059" fmla="*/ 1646936 w 1806607"/>
                <a:gd name="connsiteY24-2060" fmla="*/ 384570 h 2649906"/>
                <a:gd name="connsiteX25-2061" fmla="*/ 1647623 w 1806607"/>
                <a:gd name="connsiteY25-2062" fmla="*/ 384538 h 2649906"/>
                <a:gd name="connsiteX26-2063" fmla="*/ 942776 w 1806607"/>
                <a:gd name="connsiteY26-2064" fmla="*/ 0 h 2649906"/>
                <a:gd name="connsiteX27-2065" fmla="*/ 1067498 w 1806607"/>
                <a:gd name="connsiteY27-2066" fmla="*/ 75771 h 2649906"/>
                <a:gd name="connsiteX28-2067" fmla="*/ 1196553 w 1806607"/>
                <a:gd name="connsiteY28-2068" fmla="*/ 172276 h 2649906"/>
                <a:gd name="connsiteX29-2069" fmla="*/ 1285467 w 1806607"/>
                <a:gd name="connsiteY29-2070" fmla="*/ 253087 h 2649906"/>
                <a:gd name="connsiteX30-2071" fmla="*/ 1286018 w 1806607"/>
                <a:gd name="connsiteY30-2072" fmla="*/ 269869 h 2649906"/>
                <a:gd name="connsiteX31-2073" fmla="*/ 1127664 w 1806607"/>
                <a:gd name="connsiteY31-2074" fmla="*/ 284531 h 2649906"/>
                <a:gd name="connsiteX32-2075" fmla="*/ 1022889 w 1806607"/>
                <a:gd name="connsiteY32-2076" fmla="*/ 303581 h 2649906"/>
                <a:gd name="connsiteX33-2077" fmla="*/ 254539 w 1806607"/>
                <a:gd name="connsiteY33-2078" fmla="*/ 443281 h 2649906"/>
                <a:gd name="connsiteX34-2079" fmla="*/ 251364 w 1806607"/>
                <a:gd name="connsiteY34-2080" fmla="*/ 84506 h 2649906"/>
                <a:gd name="connsiteX35-2081" fmla="*/ 942776 w 1806607"/>
                <a:gd name="connsiteY35-2082" fmla="*/ 0 h 2649906"/>
                <a:gd name="connsiteX0-2083" fmla="*/ 1521589 w 1806607"/>
                <a:gd name="connsiteY0-2084" fmla="*/ 530636 h 2649906"/>
                <a:gd name="connsiteX1-2085" fmla="*/ 1584503 w 1806607"/>
                <a:gd name="connsiteY1-2086" fmla="*/ 631429 h 2649906"/>
                <a:gd name="connsiteX2-2087" fmla="*/ 1806607 w 1806607"/>
                <a:gd name="connsiteY2-2088" fmla="*/ 1465868 h 2649906"/>
                <a:gd name="connsiteX3-2089" fmla="*/ 1423799 w 1806607"/>
                <a:gd name="connsiteY3-2090" fmla="*/ 2532214 h 2649906"/>
                <a:gd name="connsiteX4-2091" fmla="*/ 1351320 w 1806607"/>
                <a:gd name="connsiteY4-2092" fmla="*/ 2611961 h 2649906"/>
                <a:gd name="connsiteX5-2093" fmla="*/ 1331513 w 1806607"/>
                <a:gd name="connsiteY5-2094" fmla="*/ 2630825 h 2649906"/>
                <a:gd name="connsiteX6-2095" fmla="*/ 835564 w 1806607"/>
                <a:gd name="connsiteY6-2096" fmla="*/ 2649906 h 2649906"/>
                <a:gd name="connsiteX7-2097" fmla="*/ 832389 w 1806607"/>
                <a:gd name="connsiteY7-2098" fmla="*/ 2427656 h 2649906"/>
                <a:gd name="connsiteX8-2099" fmla="*/ 1518189 w 1806607"/>
                <a:gd name="connsiteY8-2100" fmla="*/ 2360981 h 2649906"/>
                <a:gd name="connsiteX9-2101" fmla="*/ 1591214 w 1806607"/>
                <a:gd name="connsiteY9-2102" fmla="*/ 1913306 h 2649906"/>
                <a:gd name="connsiteX10-2103" fmla="*/ 162464 w 1806607"/>
                <a:gd name="connsiteY10-2104" fmla="*/ 2008556 h 2649906"/>
                <a:gd name="connsiteX11-2105" fmla="*/ 13239 w 1806607"/>
                <a:gd name="connsiteY11-2106" fmla="*/ 1799006 h 2649906"/>
                <a:gd name="connsiteX12-2107" fmla="*/ 1594389 w 1806607"/>
                <a:gd name="connsiteY12-2108" fmla="*/ 1694231 h 2649906"/>
                <a:gd name="connsiteX13-2109" fmla="*/ 1584864 w 1806607"/>
                <a:gd name="connsiteY13-2110" fmla="*/ 1427531 h 2649906"/>
                <a:gd name="connsiteX14-2111" fmla="*/ 1127664 w 1806607"/>
                <a:gd name="connsiteY14-2112" fmla="*/ 1437056 h 2649906"/>
                <a:gd name="connsiteX15-2113" fmla="*/ 943514 w 1806607"/>
                <a:gd name="connsiteY15-2114" fmla="*/ 1224331 h 2649906"/>
                <a:gd name="connsiteX16-2115" fmla="*/ 1575339 w 1806607"/>
                <a:gd name="connsiteY16-2116" fmla="*/ 1208456 h 2649906"/>
                <a:gd name="connsiteX17-2117" fmla="*/ 1422939 w 1806607"/>
                <a:gd name="connsiteY17-2118" fmla="*/ 789356 h 2649906"/>
                <a:gd name="connsiteX18-2119" fmla="*/ 378364 w 1806607"/>
                <a:gd name="connsiteY18-2120" fmla="*/ 887781 h 2649906"/>
                <a:gd name="connsiteX19-2121" fmla="*/ 578389 w 1806607"/>
                <a:gd name="connsiteY19-2122" fmla="*/ 652831 h 2649906"/>
                <a:gd name="connsiteX20-2123" fmla="*/ 1521589 w 1806607"/>
                <a:gd name="connsiteY20-2124" fmla="*/ 530636 h 2649906"/>
                <a:gd name="connsiteX21-2125" fmla="*/ 1647623 w 1806607"/>
                <a:gd name="connsiteY21-2126" fmla="*/ 384538 h 2649906"/>
                <a:gd name="connsiteX22-2127" fmla="*/ 1652014 w 1806607"/>
                <a:gd name="connsiteY22-2128" fmla="*/ 516278 h 2649906"/>
                <a:gd name="connsiteX23-2129" fmla="*/ 1651328 w 1806607"/>
                <a:gd name="connsiteY23-2130" fmla="*/ 516320 h 2649906"/>
                <a:gd name="connsiteX24-2131" fmla="*/ 1646936 w 1806607"/>
                <a:gd name="connsiteY24-2132" fmla="*/ 384570 h 2649906"/>
                <a:gd name="connsiteX25-2133" fmla="*/ 1647623 w 1806607"/>
                <a:gd name="connsiteY25-2134" fmla="*/ 384538 h 2649906"/>
                <a:gd name="connsiteX26-2135" fmla="*/ 942776 w 1806607"/>
                <a:gd name="connsiteY26-2136" fmla="*/ 0 h 2649906"/>
                <a:gd name="connsiteX27-2137" fmla="*/ 1067498 w 1806607"/>
                <a:gd name="connsiteY27-2138" fmla="*/ 75771 h 2649906"/>
                <a:gd name="connsiteX28-2139" fmla="*/ 1196553 w 1806607"/>
                <a:gd name="connsiteY28-2140" fmla="*/ 172276 h 2649906"/>
                <a:gd name="connsiteX29-2141" fmla="*/ 1285467 w 1806607"/>
                <a:gd name="connsiteY29-2142" fmla="*/ 253087 h 2649906"/>
                <a:gd name="connsiteX30-2143" fmla="*/ 1286018 w 1806607"/>
                <a:gd name="connsiteY30-2144" fmla="*/ 269869 h 2649906"/>
                <a:gd name="connsiteX31-2145" fmla="*/ 1127664 w 1806607"/>
                <a:gd name="connsiteY31-2146" fmla="*/ 284531 h 2649906"/>
                <a:gd name="connsiteX32-2147" fmla="*/ 1022889 w 1806607"/>
                <a:gd name="connsiteY32-2148" fmla="*/ 303581 h 2649906"/>
                <a:gd name="connsiteX33-2149" fmla="*/ 254539 w 1806607"/>
                <a:gd name="connsiteY33-2150" fmla="*/ 443281 h 2649906"/>
                <a:gd name="connsiteX34-2151" fmla="*/ 283114 w 1806607"/>
                <a:gd name="connsiteY34-2152" fmla="*/ 141656 h 2649906"/>
                <a:gd name="connsiteX35-2153" fmla="*/ 942776 w 1806607"/>
                <a:gd name="connsiteY35-2154" fmla="*/ 0 h 2649906"/>
                <a:gd name="connsiteX0-2155" fmla="*/ 1521589 w 1806607"/>
                <a:gd name="connsiteY0-2156" fmla="*/ 530636 h 2649906"/>
                <a:gd name="connsiteX1-2157" fmla="*/ 1584503 w 1806607"/>
                <a:gd name="connsiteY1-2158" fmla="*/ 631429 h 2649906"/>
                <a:gd name="connsiteX2-2159" fmla="*/ 1806607 w 1806607"/>
                <a:gd name="connsiteY2-2160" fmla="*/ 1465868 h 2649906"/>
                <a:gd name="connsiteX3-2161" fmla="*/ 1423799 w 1806607"/>
                <a:gd name="connsiteY3-2162" fmla="*/ 2532214 h 2649906"/>
                <a:gd name="connsiteX4-2163" fmla="*/ 1351320 w 1806607"/>
                <a:gd name="connsiteY4-2164" fmla="*/ 2611961 h 2649906"/>
                <a:gd name="connsiteX5-2165" fmla="*/ 1331513 w 1806607"/>
                <a:gd name="connsiteY5-2166" fmla="*/ 2630825 h 2649906"/>
                <a:gd name="connsiteX6-2167" fmla="*/ 835564 w 1806607"/>
                <a:gd name="connsiteY6-2168" fmla="*/ 2649906 h 2649906"/>
                <a:gd name="connsiteX7-2169" fmla="*/ 832389 w 1806607"/>
                <a:gd name="connsiteY7-2170" fmla="*/ 2427656 h 2649906"/>
                <a:gd name="connsiteX8-2171" fmla="*/ 1518189 w 1806607"/>
                <a:gd name="connsiteY8-2172" fmla="*/ 2360981 h 2649906"/>
                <a:gd name="connsiteX9-2173" fmla="*/ 1591214 w 1806607"/>
                <a:gd name="connsiteY9-2174" fmla="*/ 1913306 h 2649906"/>
                <a:gd name="connsiteX10-2175" fmla="*/ 162464 w 1806607"/>
                <a:gd name="connsiteY10-2176" fmla="*/ 2008556 h 2649906"/>
                <a:gd name="connsiteX11-2177" fmla="*/ 13239 w 1806607"/>
                <a:gd name="connsiteY11-2178" fmla="*/ 1799006 h 2649906"/>
                <a:gd name="connsiteX12-2179" fmla="*/ 1594389 w 1806607"/>
                <a:gd name="connsiteY12-2180" fmla="*/ 1694231 h 2649906"/>
                <a:gd name="connsiteX13-2181" fmla="*/ 1584864 w 1806607"/>
                <a:gd name="connsiteY13-2182" fmla="*/ 1427531 h 2649906"/>
                <a:gd name="connsiteX14-2183" fmla="*/ 1127664 w 1806607"/>
                <a:gd name="connsiteY14-2184" fmla="*/ 1437056 h 2649906"/>
                <a:gd name="connsiteX15-2185" fmla="*/ 943514 w 1806607"/>
                <a:gd name="connsiteY15-2186" fmla="*/ 1224331 h 2649906"/>
                <a:gd name="connsiteX16-2187" fmla="*/ 1575339 w 1806607"/>
                <a:gd name="connsiteY16-2188" fmla="*/ 1208456 h 2649906"/>
                <a:gd name="connsiteX17-2189" fmla="*/ 1422939 w 1806607"/>
                <a:gd name="connsiteY17-2190" fmla="*/ 789356 h 2649906"/>
                <a:gd name="connsiteX18-2191" fmla="*/ 378364 w 1806607"/>
                <a:gd name="connsiteY18-2192" fmla="*/ 887781 h 2649906"/>
                <a:gd name="connsiteX19-2193" fmla="*/ 578389 w 1806607"/>
                <a:gd name="connsiteY19-2194" fmla="*/ 652831 h 2649906"/>
                <a:gd name="connsiteX20-2195" fmla="*/ 1521589 w 1806607"/>
                <a:gd name="connsiteY20-2196" fmla="*/ 530636 h 2649906"/>
                <a:gd name="connsiteX21-2197" fmla="*/ 1647623 w 1806607"/>
                <a:gd name="connsiteY21-2198" fmla="*/ 384538 h 2649906"/>
                <a:gd name="connsiteX22-2199" fmla="*/ 1652014 w 1806607"/>
                <a:gd name="connsiteY22-2200" fmla="*/ 516278 h 2649906"/>
                <a:gd name="connsiteX23-2201" fmla="*/ 1651328 w 1806607"/>
                <a:gd name="connsiteY23-2202" fmla="*/ 516320 h 2649906"/>
                <a:gd name="connsiteX24-2203" fmla="*/ 1646936 w 1806607"/>
                <a:gd name="connsiteY24-2204" fmla="*/ 384570 h 2649906"/>
                <a:gd name="connsiteX25-2205" fmla="*/ 1647623 w 1806607"/>
                <a:gd name="connsiteY25-2206" fmla="*/ 384538 h 2649906"/>
                <a:gd name="connsiteX26-2207" fmla="*/ 942776 w 1806607"/>
                <a:gd name="connsiteY26-2208" fmla="*/ 0 h 2649906"/>
                <a:gd name="connsiteX27-2209" fmla="*/ 1067498 w 1806607"/>
                <a:gd name="connsiteY27-2210" fmla="*/ 75771 h 2649906"/>
                <a:gd name="connsiteX28-2211" fmla="*/ 1196553 w 1806607"/>
                <a:gd name="connsiteY28-2212" fmla="*/ 172276 h 2649906"/>
                <a:gd name="connsiteX29-2213" fmla="*/ 1285467 w 1806607"/>
                <a:gd name="connsiteY29-2214" fmla="*/ 253087 h 2649906"/>
                <a:gd name="connsiteX30-2215" fmla="*/ 1286018 w 1806607"/>
                <a:gd name="connsiteY30-2216" fmla="*/ 269869 h 2649906"/>
                <a:gd name="connsiteX31-2217" fmla="*/ 1127664 w 1806607"/>
                <a:gd name="connsiteY31-2218" fmla="*/ 284531 h 2649906"/>
                <a:gd name="connsiteX32-2219" fmla="*/ 1022889 w 1806607"/>
                <a:gd name="connsiteY32-2220" fmla="*/ 303581 h 2649906"/>
                <a:gd name="connsiteX33-2221" fmla="*/ 254539 w 1806607"/>
                <a:gd name="connsiteY33-2222" fmla="*/ 443281 h 2649906"/>
                <a:gd name="connsiteX34-2223" fmla="*/ 283114 w 1806607"/>
                <a:gd name="connsiteY34-2224" fmla="*/ 141656 h 2649906"/>
                <a:gd name="connsiteX35-2225" fmla="*/ 942776 w 1806607"/>
                <a:gd name="connsiteY35-2226" fmla="*/ 0 h 2649906"/>
                <a:gd name="connsiteX0-2227" fmla="*/ 1521589 w 1806607"/>
                <a:gd name="connsiteY0-2228" fmla="*/ 530636 h 2649906"/>
                <a:gd name="connsiteX1-2229" fmla="*/ 1584503 w 1806607"/>
                <a:gd name="connsiteY1-2230" fmla="*/ 631429 h 2649906"/>
                <a:gd name="connsiteX2-2231" fmla="*/ 1806607 w 1806607"/>
                <a:gd name="connsiteY2-2232" fmla="*/ 1465868 h 2649906"/>
                <a:gd name="connsiteX3-2233" fmla="*/ 1423799 w 1806607"/>
                <a:gd name="connsiteY3-2234" fmla="*/ 2532214 h 2649906"/>
                <a:gd name="connsiteX4-2235" fmla="*/ 1351320 w 1806607"/>
                <a:gd name="connsiteY4-2236" fmla="*/ 2611961 h 2649906"/>
                <a:gd name="connsiteX5-2237" fmla="*/ 1331513 w 1806607"/>
                <a:gd name="connsiteY5-2238" fmla="*/ 2630825 h 2649906"/>
                <a:gd name="connsiteX6-2239" fmla="*/ 835564 w 1806607"/>
                <a:gd name="connsiteY6-2240" fmla="*/ 2649906 h 2649906"/>
                <a:gd name="connsiteX7-2241" fmla="*/ 832389 w 1806607"/>
                <a:gd name="connsiteY7-2242" fmla="*/ 2427656 h 2649906"/>
                <a:gd name="connsiteX8-2243" fmla="*/ 1518189 w 1806607"/>
                <a:gd name="connsiteY8-2244" fmla="*/ 2360981 h 2649906"/>
                <a:gd name="connsiteX9-2245" fmla="*/ 1591214 w 1806607"/>
                <a:gd name="connsiteY9-2246" fmla="*/ 1913306 h 2649906"/>
                <a:gd name="connsiteX10-2247" fmla="*/ 162464 w 1806607"/>
                <a:gd name="connsiteY10-2248" fmla="*/ 2008556 h 2649906"/>
                <a:gd name="connsiteX11-2249" fmla="*/ 13239 w 1806607"/>
                <a:gd name="connsiteY11-2250" fmla="*/ 1799006 h 2649906"/>
                <a:gd name="connsiteX12-2251" fmla="*/ 1594389 w 1806607"/>
                <a:gd name="connsiteY12-2252" fmla="*/ 1694231 h 2649906"/>
                <a:gd name="connsiteX13-2253" fmla="*/ 1584864 w 1806607"/>
                <a:gd name="connsiteY13-2254" fmla="*/ 1427531 h 2649906"/>
                <a:gd name="connsiteX14-2255" fmla="*/ 1127664 w 1806607"/>
                <a:gd name="connsiteY14-2256" fmla="*/ 1437056 h 2649906"/>
                <a:gd name="connsiteX15-2257" fmla="*/ 943514 w 1806607"/>
                <a:gd name="connsiteY15-2258" fmla="*/ 1224331 h 2649906"/>
                <a:gd name="connsiteX16-2259" fmla="*/ 1575339 w 1806607"/>
                <a:gd name="connsiteY16-2260" fmla="*/ 1208456 h 2649906"/>
                <a:gd name="connsiteX17-2261" fmla="*/ 1422939 w 1806607"/>
                <a:gd name="connsiteY17-2262" fmla="*/ 789356 h 2649906"/>
                <a:gd name="connsiteX18-2263" fmla="*/ 378364 w 1806607"/>
                <a:gd name="connsiteY18-2264" fmla="*/ 887781 h 2649906"/>
                <a:gd name="connsiteX19-2265" fmla="*/ 578389 w 1806607"/>
                <a:gd name="connsiteY19-2266" fmla="*/ 652831 h 2649906"/>
                <a:gd name="connsiteX20-2267" fmla="*/ 1521589 w 1806607"/>
                <a:gd name="connsiteY20-2268" fmla="*/ 530636 h 2649906"/>
                <a:gd name="connsiteX21-2269" fmla="*/ 1647623 w 1806607"/>
                <a:gd name="connsiteY21-2270" fmla="*/ 384538 h 2649906"/>
                <a:gd name="connsiteX22-2271" fmla="*/ 1652014 w 1806607"/>
                <a:gd name="connsiteY22-2272" fmla="*/ 516278 h 2649906"/>
                <a:gd name="connsiteX23-2273" fmla="*/ 1651328 w 1806607"/>
                <a:gd name="connsiteY23-2274" fmla="*/ 516320 h 2649906"/>
                <a:gd name="connsiteX24-2275" fmla="*/ 1646936 w 1806607"/>
                <a:gd name="connsiteY24-2276" fmla="*/ 384570 h 2649906"/>
                <a:gd name="connsiteX25-2277" fmla="*/ 1647623 w 1806607"/>
                <a:gd name="connsiteY25-2278" fmla="*/ 384538 h 2649906"/>
                <a:gd name="connsiteX26-2279" fmla="*/ 942776 w 1806607"/>
                <a:gd name="connsiteY26-2280" fmla="*/ 0 h 2649906"/>
                <a:gd name="connsiteX27-2281" fmla="*/ 1067498 w 1806607"/>
                <a:gd name="connsiteY27-2282" fmla="*/ 75771 h 2649906"/>
                <a:gd name="connsiteX28-2283" fmla="*/ 1196553 w 1806607"/>
                <a:gd name="connsiteY28-2284" fmla="*/ 172276 h 2649906"/>
                <a:gd name="connsiteX29-2285" fmla="*/ 1285467 w 1806607"/>
                <a:gd name="connsiteY29-2286" fmla="*/ 253087 h 2649906"/>
                <a:gd name="connsiteX30-2287" fmla="*/ 1286018 w 1806607"/>
                <a:gd name="connsiteY30-2288" fmla="*/ 269869 h 2649906"/>
                <a:gd name="connsiteX31-2289" fmla="*/ 1127664 w 1806607"/>
                <a:gd name="connsiteY31-2290" fmla="*/ 284531 h 2649906"/>
                <a:gd name="connsiteX32-2291" fmla="*/ 1022889 w 1806607"/>
                <a:gd name="connsiteY32-2292" fmla="*/ 303581 h 2649906"/>
                <a:gd name="connsiteX33-2293" fmla="*/ 254539 w 1806607"/>
                <a:gd name="connsiteY33-2294" fmla="*/ 443281 h 2649906"/>
                <a:gd name="connsiteX34-2295" fmla="*/ 283114 w 1806607"/>
                <a:gd name="connsiteY34-2296" fmla="*/ 141656 h 2649906"/>
                <a:gd name="connsiteX35-2297" fmla="*/ 942776 w 1806607"/>
                <a:gd name="connsiteY35-2298" fmla="*/ 0 h 264990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133" y="connsiteY33-134"/>
                </a:cxn>
                <a:cxn ang="0">
                  <a:pos x="connsiteX34-135" y="connsiteY34-136"/>
                </a:cxn>
                <a:cxn ang="0">
                  <a:pos x="connsiteX35-137" y="connsiteY35-138"/>
                </a:cxn>
              </a:cxnLst>
              <a:rect l="l" t="t" r="r" b="b"/>
              <a:pathLst>
                <a:path w="1806607" h="2649906">
                  <a:moveTo>
                    <a:pt x="1521589" y="530636"/>
                  </a:moveTo>
                  <a:lnTo>
                    <a:pt x="1584503" y="631429"/>
                  </a:lnTo>
                  <a:cubicBezTo>
                    <a:pt x="1725799" y="877153"/>
                    <a:pt x="1806607" y="1162073"/>
                    <a:pt x="1806607" y="1465868"/>
                  </a:cubicBezTo>
                  <a:cubicBezTo>
                    <a:pt x="1806607" y="1870927"/>
                    <a:pt x="1662947" y="2242433"/>
                    <a:pt x="1423799" y="2532214"/>
                  </a:cubicBezTo>
                  <a:lnTo>
                    <a:pt x="1351320" y="2611961"/>
                  </a:lnTo>
                  <a:lnTo>
                    <a:pt x="1331513" y="2630825"/>
                  </a:lnTo>
                  <a:cubicBezTo>
                    <a:pt x="1155613" y="2639302"/>
                    <a:pt x="1011464" y="2647779"/>
                    <a:pt x="835564" y="2649906"/>
                  </a:cubicBezTo>
                  <a:cubicBezTo>
                    <a:pt x="762539" y="2586406"/>
                    <a:pt x="632364" y="2573706"/>
                    <a:pt x="832389" y="2427656"/>
                  </a:cubicBezTo>
                  <a:cubicBezTo>
                    <a:pt x="1207039" y="2322881"/>
                    <a:pt x="1283239" y="2370506"/>
                    <a:pt x="1518189" y="2360981"/>
                  </a:cubicBezTo>
                  <a:lnTo>
                    <a:pt x="1591214" y="1913306"/>
                  </a:lnTo>
                  <a:cubicBezTo>
                    <a:pt x="1098031" y="1919656"/>
                    <a:pt x="661997" y="2046656"/>
                    <a:pt x="162464" y="2008556"/>
                  </a:cubicBezTo>
                  <a:cubicBezTo>
                    <a:pt x="152939" y="1926006"/>
                    <a:pt x="-53436" y="1887906"/>
                    <a:pt x="13239" y="1799006"/>
                  </a:cubicBezTo>
                  <a:cubicBezTo>
                    <a:pt x="578389" y="1700581"/>
                    <a:pt x="1067339" y="1729156"/>
                    <a:pt x="1594389" y="1694231"/>
                  </a:cubicBezTo>
                  <a:lnTo>
                    <a:pt x="1584864" y="1427531"/>
                  </a:lnTo>
                  <a:cubicBezTo>
                    <a:pt x="1432464" y="1430706"/>
                    <a:pt x="1292764" y="1503731"/>
                    <a:pt x="1127664" y="1437056"/>
                  </a:cubicBezTo>
                  <a:cubicBezTo>
                    <a:pt x="994314" y="1376731"/>
                    <a:pt x="714914" y="1379906"/>
                    <a:pt x="943514" y="1224331"/>
                  </a:cubicBezTo>
                  <a:lnTo>
                    <a:pt x="1575339" y="1208456"/>
                  </a:lnTo>
                  <a:lnTo>
                    <a:pt x="1422939" y="789356"/>
                  </a:lnTo>
                  <a:cubicBezTo>
                    <a:pt x="1153064" y="805231"/>
                    <a:pt x="629189" y="979856"/>
                    <a:pt x="378364" y="887781"/>
                  </a:cubicBezTo>
                  <a:cubicBezTo>
                    <a:pt x="184689" y="862381"/>
                    <a:pt x="295814" y="703631"/>
                    <a:pt x="578389" y="652831"/>
                  </a:cubicBezTo>
                  <a:lnTo>
                    <a:pt x="1521589" y="530636"/>
                  </a:lnTo>
                  <a:close/>
                  <a:moveTo>
                    <a:pt x="1647623" y="384538"/>
                  </a:moveTo>
                  <a:lnTo>
                    <a:pt x="1652014" y="516278"/>
                  </a:lnTo>
                  <a:lnTo>
                    <a:pt x="1651328" y="516320"/>
                  </a:lnTo>
                  <a:lnTo>
                    <a:pt x="1646936" y="384570"/>
                  </a:lnTo>
                  <a:lnTo>
                    <a:pt x="1647623" y="384538"/>
                  </a:lnTo>
                  <a:close/>
                  <a:moveTo>
                    <a:pt x="942776" y="0"/>
                  </a:moveTo>
                  <a:lnTo>
                    <a:pt x="1067498" y="75771"/>
                  </a:lnTo>
                  <a:cubicBezTo>
                    <a:pt x="1112091" y="105897"/>
                    <a:pt x="1155156" y="138112"/>
                    <a:pt x="1196553" y="172276"/>
                  </a:cubicBezTo>
                  <a:lnTo>
                    <a:pt x="1285467" y="253087"/>
                  </a:lnTo>
                  <a:cubicBezTo>
                    <a:pt x="1285651" y="258681"/>
                    <a:pt x="1285834" y="264275"/>
                    <a:pt x="1286018" y="269869"/>
                  </a:cubicBezTo>
                  <a:lnTo>
                    <a:pt x="1127664" y="284531"/>
                  </a:lnTo>
                  <a:lnTo>
                    <a:pt x="1022889" y="303581"/>
                  </a:lnTo>
                  <a:cubicBezTo>
                    <a:pt x="787939" y="316281"/>
                    <a:pt x="584739" y="348031"/>
                    <a:pt x="254539" y="443281"/>
                  </a:cubicBezTo>
                  <a:cubicBezTo>
                    <a:pt x="124364" y="497256"/>
                    <a:pt x="121189" y="367081"/>
                    <a:pt x="283114" y="141656"/>
                  </a:cubicBezTo>
                  <a:cubicBezTo>
                    <a:pt x="509351" y="30937"/>
                    <a:pt x="722889" y="47219"/>
                    <a:pt x="942776" y="0"/>
                  </a:cubicBez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0323658" y="4153878"/>
            <a:ext cx="1074740" cy="834809"/>
            <a:chOff x="244233" y="2410144"/>
            <a:chExt cx="740733" cy="580299"/>
          </a:xfrm>
        </p:grpSpPr>
        <p:sp>
          <p:nvSpPr>
            <p:cNvPr id="81" name="椭圆 80"/>
            <p:cNvSpPr/>
            <p:nvPr/>
          </p:nvSpPr>
          <p:spPr>
            <a:xfrm rot="1385688">
              <a:off x="298137" y="2410144"/>
              <a:ext cx="580299" cy="580299"/>
            </a:xfrm>
            <a:prstGeom prst="ellipse">
              <a:avLst/>
            </a:prstGeom>
            <a:solidFill>
              <a:srgbClr val="EF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rot="1385688">
              <a:off x="450707" y="2504731"/>
              <a:ext cx="534259" cy="56941"/>
            </a:xfrm>
            <a:custGeom>
              <a:gdLst>
                <a:gd name="connsiteX0" fmla="*/ 1709431 w 2315094"/>
                <a:gd name="connsiteY0" fmla="*/ 9366 h 246743"/>
                <a:gd name="connsiteX1" fmla="*/ 1710303 w 2315094"/>
                <a:gd name="connsiteY1" fmla="*/ 9916 h 246743"/>
                <a:gd name="connsiteX2" fmla="*/ 1708294 w 2315094"/>
                <a:gd name="connsiteY2" fmla="*/ 9949 h 246743"/>
                <a:gd name="connsiteX3" fmla="*/ 1737605 w 2315094"/>
                <a:gd name="connsiteY3" fmla="*/ 33187 h 246743"/>
                <a:gd name="connsiteX4" fmla="*/ 1826922 w 2315094"/>
                <a:gd name="connsiteY4" fmla="*/ 119252 h 246743"/>
                <a:gd name="connsiteX5" fmla="*/ 1833735 w 2315094"/>
                <a:gd name="connsiteY5" fmla="*/ 127199 h 246743"/>
                <a:gd name="connsiteX6" fmla="*/ 1444236 w 2315094"/>
                <a:gd name="connsiteY6" fmla="*/ 159657 h 246743"/>
                <a:gd name="connsiteX7" fmla="*/ 1226522 w 2315094"/>
                <a:gd name="connsiteY7" fmla="*/ 159657 h 246743"/>
                <a:gd name="connsiteX8" fmla="*/ 907208 w 2315094"/>
                <a:gd name="connsiteY8" fmla="*/ 246743 h 246743"/>
                <a:gd name="connsiteX9" fmla="*/ 413722 w 2315094"/>
                <a:gd name="connsiteY9" fmla="*/ 217714 h 246743"/>
                <a:gd name="connsiteX10" fmla="*/ 152465 w 2315094"/>
                <a:gd name="connsiteY10" fmla="*/ 188685 h 246743"/>
                <a:gd name="connsiteX11" fmla="*/ 0 w 2315094"/>
                <a:gd name="connsiteY11" fmla="*/ 180867 h 246743"/>
                <a:gd name="connsiteX12" fmla="*/ 111374 w 2315094"/>
                <a:gd name="connsiteY12" fmla="*/ 58392 h 246743"/>
                <a:gd name="connsiteX13" fmla="*/ 134876 w 2315094"/>
                <a:gd name="connsiteY13" fmla="*/ 35745 h 246743"/>
                <a:gd name="connsiteX14" fmla="*/ 131924 w 2315094"/>
                <a:gd name="connsiteY14" fmla="*/ 35794 h 246743"/>
                <a:gd name="connsiteX15" fmla="*/ 133799 w 2315094"/>
                <a:gd name="connsiteY15" fmla="*/ 33732 h 246743"/>
                <a:gd name="connsiteX16" fmla="*/ 2315094 w 2315094"/>
                <a:gd name="connsiteY16" fmla="*/ 0 h 246743"/>
                <a:gd name="connsiteX17" fmla="*/ 2160167 w 2315094"/>
                <a:gd name="connsiteY17" fmla="*/ 2540 h 246743"/>
                <a:gd name="connsiteX18" fmla="*/ 2160183 w 2315094"/>
                <a:gd name="connsiteY18" fmla="*/ 2396 h 2467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15094" h="246743">
                  <a:moveTo>
                    <a:pt x="1709431" y="9366"/>
                  </a:moveTo>
                  <a:lnTo>
                    <a:pt x="1710303" y="9916"/>
                  </a:lnTo>
                  <a:lnTo>
                    <a:pt x="1708294" y="9949"/>
                  </a:lnTo>
                  <a:lnTo>
                    <a:pt x="1737605" y="33187"/>
                  </a:lnTo>
                  <a:cubicBezTo>
                    <a:pt x="1768664" y="60362"/>
                    <a:pt x="1798471" y="89088"/>
                    <a:pt x="1826922" y="119252"/>
                  </a:cubicBezTo>
                  <a:lnTo>
                    <a:pt x="1833735" y="127199"/>
                  </a:lnTo>
                  <a:lnTo>
                    <a:pt x="1444236" y="159657"/>
                  </a:lnTo>
                  <a:lnTo>
                    <a:pt x="1226522" y="159657"/>
                  </a:lnTo>
                  <a:lnTo>
                    <a:pt x="907208" y="246743"/>
                  </a:lnTo>
                  <a:lnTo>
                    <a:pt x="413722" y="217714"/>
                  </a:lnTo>
                  <a:lnTo>
                    <a:pt x="152465" y="188685"/>
                  </a:lnTo>
                  <a:lnTo>
                    <a:pt x="0" y="180867"/>
                  </a:lnTo>
                  <a:lnTo>
                    <a:pt x="111374" y="58392"/>
                  </a:lnTo>
                  <a:lnTo>
                    <a:pt x="134876" y="35745"/>
                  </a:lnTo>
                  <a:lnTo>
                    <a:pt x="131924" y="35794"/>
                  </a:lnTo>
                  <a:lnTo>
                    <a:pt x="133799" y="33732"/>
                  </a:lnTo>
                  <a:close/>
                  <a:moveTo>
                    <a:pt x="2315094" y="0"/>
                  </a:moveTo>
                  <a:lnTo>
                    <a:pt x="2160167" y="2540"/>
                  </a:lnTo>
                  <a:lnTo>
                    <a:pt x="2160183" y="2396"/>
                  </a:lnTo>
                  <a:close/>
                </a:path>
              </a:pathLst>
            </a:custGeom>
            <a:solidFill>
              <a:srgbClr val="EAA1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rot="1385688">
              <a:off x="327986" y="2597920"/>
              <a:ext cx="573858" cy="66990"/>
            </a:xfrm>
            <a:custGeom>
              <a:gdLst>
                <a:gd name="connsiteX0" fmla="*/ 1525199 w 2486689"/>
                <a:gd name="connsiteY0" fmla="*/ 0 h 290286"/>
                <a:gd name="connsiteX1" fmla="*/ 1873542 w 2486689"/>
                <a:gd name="connsiteY1" fmla="*/ 43543 h 290286"/>
                <a:gd name="connsiteX2" fmla="*/ 2192856 w 2486689"/>
                <a:gd name="connsiteY2" fmla="*/ 43543 h 290286"/>
                <a:gd name="connsiteX3" fmla="*/ 2455358 w 2486689"/>
                <a:gd name="connsiteY3" fmla="*/ 43543 h 290286"/>
                <a:gd name="connsiteX4" fmla="*/ 2482945 w 2486689"/>
                <a:gd name="connsiteY4" fmla="*/ 150742 h 290286"/>
                <a:gd name="connsiteX5" fmla="*/ 2485325 w 2486689"/>
                <a:gd name="connsiteY5" fmla="*/ 166323 h 290286"/>
                <a:gd name="connsiteX6" fmla="*/ 2486249 w 2486689"/>
                <a:gd name="connsiteY6" fmla="*/ 166175 h 290286"/>
                <a:gd name="connsiteX7" fmla="*/ 2486689 w 2486689"/>
                <a:gd name="connsiteY7" fmla="*/ 168380 h 290286"/>
                <a:gd name="connsiteX8" fmla="*/ 2178342 w 2486689"/>
                <a:gd name="connsiteY8" fmla="*/ 217715 h 290286"/>
                <a:gd name="connsiteX9" fmla="*/ 1612285 w 2486689"/>
                <a:gd name="connsiteY9" fmla="*/ 203200 h 290286"/>
                <a:gd name="connsiteX10" fmla="*/ 1510685 w 2486689"/>
                <a:gd name="connsiteY10" fmla="*/ 232229 h 290286"/>
                <a:gd name="connsiteX11" fmla="*/ 1409085 w 2486689"/>
                <a:gd name="connsiteY11" fmla="*/ 261258 h 290286"/>
                <a:gd name="connsiteX12" fmla="*/ 1292970 w 2486689"/>
                <a:gd name="connsiteY12" fmla="*/ 290286 h 290286"/>
                <a:gd name="connsiteX13" fmla="*/ 1118799 w 2486689"/>
                <a:gd name="connsiteY13" fmla="*/ 275772 h 290286"/>
                <a:gd name="connsiteX14" fmla="*/ 988170 w 2486689"/>
                <a:gd name="connsiteY14" fmla="*/ 217715 h 290286"/>
                <a:gd name="connsiteX15" fmla="*/ 509 w 2486689"/>
                <a:gd name="connsiteY15" fmla="*/ 230061 h 290286"/>
                <a:gd name="connsiteX16" fmla="*/ 0 w 2486689"/>
                <a:gd name="connsiteY16" fmla="*/ 227773 h 290286"/>
                <a:gd name="connsiteX17" fmla="*/ 5668 w 2486689"/>
                <a:gd name="connsiteY17" fmla="*/ 227702 h 290286"/>
                <a:gd name="connsiteX18" fmla="*/ 17422 w 2486689"/>
                <a:gd name="connsiteY18" fmla="*/ 150742 h 290286"/>
                <a:gd name="connsiteX19" fmla="*/ 41274 w 2486689"/>
                <a:gd name="connsiteY19" fmla="*/ 58058 h 290286"/>
                <a:gd name="connsiteX20" fmla="*/ 349542 w 2486689"/>
                <a:gd name="connsiteY20" fmla="*/ 58058 h 290286"/>
                <a:gd name="connsiteX21" fmla="*/ 654342 w 2486689"/>
                <a:gd name="connsiteY21" fmla="*/ 29029 h 290286"/>
                <a:gd name="connsiteX22" fmla="*/ 813999 w 2486689"/>
                <a:gd name="connsiteY22" fmla="*/ 29029 h 290286"/>
                <a:gd name="connsiteX23" fmla="*/ 1162342 w 2486689"/>
                <a:gd name="connsiteY23" fmla="*/ 29029 h 2902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6689" h="290286">
                  <a:moveTo>
                    <a:pt x="1525199" y="0"/>
                  </a:moveTo>
                  <a:lnTo>
                    <a:pt x="1873542" y="43543"/>
                  </a:lnTo>
                  <a:lnTo>
                    <a:pt x="2192856" y="43543"/>
                  </a:lnTo>
                  <a:lnTo>
                    <a:pt x="2455358" y="43543"/>
                  </a:lnTo>
                  <a:lnTo>
                    <a:pt x="2482945" y="150742"/>
                  </a:lnTo>
                  <a:lnTo>
                    <a:pt x="2485325" y="166323"/>
                  </a:lnTo>
                  <a:lnTo>
                    <a:pt x="2486249" y="166175"/>
                  </a:lnTo>
                  <a:lnTo>
                    <a:pt x="2486689" y="168380"/>
                  </a:lnTo>
                  <a:lnTo>
                    <a:pt x="2178342" y="217715"/>
                  </a:lnTo>
                  <a:lnTo>
                    <a:pt x="1612285" y="203200"/>
                  </a:lnTo>
                  <a:lnTo>
                    <a:pt x="1510685" y="232229"/>
                  </a:lnTo>
                  <a:lnTo>
                    <a:pt x="1409085" y="261258"/>
                  </a:lnTo>
                  <a:lnTo>
                    <a:pt x="1292970" y="290286"/>
                  </a:lnTo>
                  <a:lnTo>
                    <a:pt x="1118799" y="275772"/>
                  </a:lnTo>
                  <a:lnTo>
                    <a:pt x="988170" y="217715"/>
                  </a:lnTo>
                  <a:lnTo>
                    <a:pt x="509" y="230061"/>
                  </a:lnTo>
                  <a:lnTo>
                    <a:pt x="0" y="227773"/>
                  </a:lnTo>
                  <a:lnTo>
                    <a:pt x="5668" y="227702"/>
                  </a:lnTo>
                  <a:lnTo>
                    <a:pt x="17422" y="150742"/>
                  </a:lnTo>
                  <a:lnTo>
                    <a:pt x="41274" y="58058"/>
                  </a:lnTo>
                  <a:lnTo>
                    <a:pt x="349542" y="58058"/>
                  </a:lnTo>
                  <a:lnTo>
                    <a:pt x="654342" y="29029"/>
                  </a:lnTo>
                  <a:lnTo>
                    <a:pt x="813999" y="29029"/>
                  </a:lnTo>
                  <a:lnTo>
                    <a:pt x="1162342" y="29029"/>
                  </a:lnTo>
                  <a:close/>
                </a:path>
              </a:pathLst>
            </a:custGeom>
            <a:solidFill>
              <a:srgbClr val="EAA1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 83"/>
            <p:cNvSpPr/>
            <p:nvPr/>
          </p:nvSpPr>
          <p:spPr>
            <a:xfrm rot="1385688">
              <a:off x="274806" y="2738933"/>
              <a:ext cx="568364" cy="56941"/>
            </a:xfrm>
            <a:custGeom>
              <a:gdLst>
                <a:gd name="connsiteX0" fmla="*/ 924406 w 2462881"/>
                <a:gd name="connsiteY0" fmla="*/ 0 h 246743"/>
                <a:gd name="connsiteX1" fmla="*/ 1069549 w 2462881"/>
                <a:gd name="connsiteY1" fmla="*/ 0 h 246743"/>
                <a:gd name="connsiteX2" fmla="*/ 1359835 w 2462881"/>
                <a:gd name="connsiteY2" fmla="*/ 0 h 246743"/>
                <a:gd name="connsiteX3" fmla="*/ 1693664 w 2462881"/>
                <a:gd name="connsiteY3" fmla="*/ 0 h 246743"/>
                <a:gd name="connsiteX4" fmla="*/ 2100064 w 2462881"/>
                <a:gd name="connsiteY4" fmla="*/ 29029 h 246743"/>
                <a:gd name="connsiteX5" fmla="*/ 2462881 w 2462881"/>
                <a:gd name="connsiteY5" fmla="*/ 62013 h 246743"/>
                <a:gd name="connsiteX6" fmla="*/ 2462771 w 2462881"/>
                <a:gd name="connsiteY6" fmla="*/ 62730 h 246743"/>
                <a:gd name="connsiteX7" fmla="*/ 2431789 w 2462881"/>
                <a:gd name="connsiteY7" fmla="*/ 183223 h 246743"/>
                <a:gd name="connsiteX8" fmla="*/ 2419001 w 2462881"/>
                <a:gd name="connsiteY8" fmla="*/ 218165 h 246743"/>
                <a:gd name="connsiteX9" fmla="*/ 2424015 w 2462881"/>
                <a:gd name="connsiteY9" fmla="*/ 218096 h 246743"/>
                <a:gd name="connsiteX10" fmla="*/ 2423575 w 2462881"/>
                <a:gd name="connsiteY10" fmla="*/ 220075 h 246743"/>
                <a:gd name="connsiteX11" fmla="*/ 1548521 w 2462881"/>
                <a:gd name="connsiteY11" fmla="*/ 232229 h 246743"/>
                <a:gd name="connsiteX12" fmla="*/ 706692 w 2462881"/>
                <a:gd name="connsiteY12" fmla="*/ 246743 h 246743"/>
                <a:gd name="connsiteX13" fmla="*/ 9993 w 2462881"/>
                <a:gd name="connsiteY13" fmla="*/ 118122 h 246743"/>
                <a:gd name="connsiteX14" fmla="*/ 9292 w 2462881"/>
                <a:gd name="connsiteY14" fmla="*/ 116019 h 246743"/>
                <a:gd name="connsiteX15" fmla="*/ 13144 w 2462881"/>
                <a:gd name="connsiteY15" fmla="*/ 116730 h 246743"/>
                <a:gd name="connsiteX16" fmla="*/ 0 w 2462881"/>
                <a:gd name="connsiteY16" fmla="*/ 65609 h 246743"/>
                <a:gd name="connsiteX17" fmla="*/ 750235 w 2462881"/>
                <a:gd name="connsiteY17" fmla="*/ 43543 h 2467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2881" h="246743">
                  <a:moveTo>
                    <a:pt x="924406" y="0"/>
                  </a:moveTo>
                  <a:lnTo>
                    <a:pt x="1069549" y="0"/>
                  </a:lnTo>
                  <a:lnTo>
                    <a:pt x="1359835" y="0"/>
                  </a:lnTo>
                  <a:lnTo>
                    <a:pt x="1693664" y="0"/>
                  </a:lnTo>
                  <a:lnTo>
                    <a:pt x="2100064" y="29029"/>
                  </a:lnTo>
                  <a:lnTo>
                    <a:pt x="2462881" y="62013"/>
                  </a:lnTo>
                  <a:lnTo>
                    <a:pt x="2462771" y="62730"/>
                  </a:lnTo>
                  <a:cubicBezTo>
                    <a:pt x="2454397" y="103654"/>
                    <a:pt x="2444035" y="143853"/>
                    <a:pt x="2431789" y="183223"/>
                  </a:cubicBezTo>
                  <a:lnTo>
                    <a:pt x="2419001" y="218165"/>
                  </a:lnTo>
                  <a:lnTo>
                    <a:pt x="2424015" y="218096"/>
                  </a:lnTo>
                  <a:lnTo>
                    <a:pt x="2423575" y="220075"/>
                  </a:lnTo>
                  <a:lnTo>
                    <a:pt x="1548521" y="232229"/>
                  </a:lnTo>
                  <a:lnTo>
                    <a:pt x="706692" y="246743"/>
                  </a:lnTo>
                  <a:lnTo>
                    <a:pt x="9993" y="118122"/>
                  </a:lnTo>
                  <a:lnTo>
                    <a:pt x="9292" y="116019"/>
                  </a:lnTo>
                  <a:lnTo>
                    <a:pt x="13144" y="116730"/>
                  </a:lnTo>
                  <a:lnTo>
                    <a:pt x="0" y="65609"/>
                  </a:lnTo>
                  <a:lnTo>
                    <a:pt x="750235" y="43543"/>
                  </a:lnTo>
                  <a:close/>
                </a:path>
              </a:pathLst>
            </a:custGeom>
            <a:solidFill>
              <a:srgbClr val="EAA1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 84"/>
            <p:cNvSpPr/>
            <p:nvPr/>
          </p:nvSpPr>
          <p:spPr>
            <a:xfrm rot="1385688">
              <a:off x="244233" y="2868157"/>
              <a:ext cx="469631" cy="50242"/>
            </a:xfrm>
            <a:custGeom>
              <a:gdLst>
                <a:gd name="connsiteX0" fmla="*/ 1436914 w 2035046"/>
                <a:gd name="connsiteY0" fmla="*/ 0 h 217714"/>
                <a:gd name="connsiteX1" fmla="*/ 1698172 w 2035046"/>
                <a:gd name="connsiteY1" fmla="*/ 0 h 217714"/>
                <a:gd name="connsiteX2" fmla="*/ 1930400 w 2035046"/>
                <a:gd name="connsiteY2" fmla="*/ 0 h 217714"/>
                <a:gd name="connsiteX3" fmla="*/ 2035046 w 2035046"/>
                <a:gd name="connsiteY3" fmla="*/ 0 h 217714"/>
                <a:gd name="connsiteX4" fmla="*/ 1904918 w 2035046"/>
                <a:gd name="connsiteY4" fmla="*/ 145143 h 217714"/>
                <a:gd name="connsiteX5" fmla="*/ 1756229 w 2035046"/>
                <a:gd name="connsiteY5" fmla="*/ 145143 h 217714"/>
                <a:gd name="connsiteX6" fmla="*/ 1161143 w 2035046"/>
                <a:gd name="connsiteY6" fmla="*/ 174171 h 217714"/>
                <a:gd name="connsiteX7" fmla="*/ 914400 w 2035046"/>
                <a:gd name="connsiteY7" fmla="*/ 217714 h 217714"/>
                <a:gd name="connsiteX8" fmla="*/ 580572 w 2035046"/>
                <a:gd name="connsiteY8" fmla="*/ 217714 h 217714"/>
                <a:gd name="connsiteX9" fmla="*/ 413255 w 2035046"/>
                <a:gd name="connsiteY9" fmla="*/ 193812 h 217714"/>
                <a:gd name="connsiteX10" fmla="*/ 412103 w 2035046"/>
                <a:gd name="connsiteY10" fmla="*/ 192381 h 217714"/>
                <a:gd name="connsiteX11" fmla="*/ 422768 w 2035046"/>
                <a:gd name="connsiteY11" fmla="*/ 193904 h 217714"/>
                <a:gd name="connsiteX12" fmla="*/ 399060 w 2035046"/>
                <a:gd name="connsiteY12" fmla="*/ 176176 h 217714"/>
                <a:gd name="connsiteX13" fmla="*/ 392750 w 2035046"/>
                <a:gd name="connsiteY13" fmla="*/ 168336 h 217714"/>
                <a:gd name="connsiteX14" fmla="*/ 385564 w 2035046"/>
                <a:gd name="connsiteY14" fmla="*/ 166084 h 217714"/>
                <a:gd name="connsiteX15" fmla="*/ 333256 w 2035046"/>
                <a:gd name="connsiteY15" fmla="*/ 126969 h 217714"/>
                <a:gd name="connsiteX16" fmla="*/ 243971 w 2035046"/>
                <a:gd name="connsiteY16" fmla="*/ 45821 h 217714"/>
                <a:gd name="connsiteX17" fmla="*/ 205664 w 2035046"/>
                <a:gd name="connsiteY17" fmla="*/ 3673 h 217714"/>
                <a:gd name="connsiteX18" fmla="*/ 812800 w 2035046"/>
                <a:gd name="connsiteY18" fmla="*/ 14514 h 217714"/>
                <a:gd name="connsiteX19" fmla="*/ 1117600 w 2035046"/>
                <a:gd name="connsiteY19" fmla="*/ 58057 h 217714"/>
                <a:gd name="connsiteX20" fmla="*/ 1248229 w 2035046"/>
                <a:gd name="connsiteY20" fmla="*/ 43543 h 217714"/>
                <a:gd name="connsiteX21" fmla="*/ 0 w 2035046"/>
                <a:gd name="connsiteY21" fmla="*/ 0 h 217714"/>
                <a:gd name="connsiteX22" fmla="*/ 628 w 2035046"/>
                <a:gd name="connsiteY22" fmla="*/ 11 h 217714"/>
                <a:gd name="connsiteX23" fmla="*/ 75925 w 2035046"/>
                <a:gd name="connsiteY23" fmla="*/ 69033 h 217714"/>
                <a:gd name="connsiteX24" fmla="*/ 74989 w 2035046"/>
                <a:gd name="connsiteY24" fmla="*/ 68739 h 2177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5045" h="217714">
                  <a:moveTo>
                    <a:pt x="1436914" y="0"/>
                  </a:moveTo>
                  <a:lnTo>
                    <a:pt x="1698172" y="0"/>
                  </a:lnTo>
                  <a:lnTo>
                    <a:pt x="1930400" y="0"/>
                  </a:lnTo>
                  <a:lnTo>
                    <a:pt x="2035046" y="0"/>
                  </a:lnTo>
                  <a:lnTo>
                    <a:pt x="1904918" y="145143"/>
                  </a:lnTo>
                  <a:lnTo>
                    <a:pt x="1756229" y="145143"/>
                  </a:lnTo>
                  <a:lnTo>
                    <a:pt x="1161143" y="174171"/>
                  </a:lnTo>
                  <a:lnTo>
                    <a:pt x="914400" y="217714"/>
                  </a:lnTo>
                  <a:lnTo>
                    <a:pt x="580572" y="217714"/>
                  </a:lnTo>
                  <a:lnTo>
                    <a:pt x="413255" y="193812"/>
                  </a:lnTo>
                  <a:lnTo>
                    <a:pt x="412103" y="192381"/>
                  </a:lnTo>
                  <a:lnTo>
                    <a:pt x="422768" y="193904"/>
                  </a:lnTo>
                  <a:lnTo>
                    <a:pt x="399060" y="176176"/>
                  </a:lnTo>
                  <a:lnTo>
                    <a:pt x="392750" y="168336"/>
                  </a:lnTo>
                  <a:lnTo>
                    <a:pt x="385564" y="166084"/>
                  </a:lnTo>
                  <a:lnTo>
                    <a:pt x="333256" y="126969"/>
                  </a:lnTo>
                  <a:cubicBezTo>
                    <a:pt x="302209" y="101346"/>
                    <a:pt x="272411" y="74262"/>
                    <a:pt x="243971" y="45821"/>
                  </a:cubicBezTo>
                  <a:lnTo>
                    <a:pt x="205664" y="3673"/>
                  </a:lnTo>
                  <a:lnTo>
                    <a:pt x="812800" y="14514"/>
                  </a:lnTo>
                  <a:lnTo>
                    <a:pt x="1117600" y="58057"/>
                  </a:lnTo>
                  <a:lnTo>
                    <a:pt x="1248229" y="43543"/>
                  </a:lnTo>
                  <a:close/>
                  <a:moveTo>
                    <a:pt x="0" y="0"/>
                  </a:moveTo>
                  <a:lnTo>
                    <a:pt x="628" y="11"/>
                  </a:lnTo>
                  <a:lnTo>
                    <a:pt x="75925" y="69033"/>
                  </a:lnTo>
                  <a:lnTo>
                    <a:pt x="74989" y="68739"/>
                  </a:lnTo>
                  <a:close/>
                </a:path>
              </a:pathLst>
            </a:custGeom>
            <a:solidFill>
              <a:srgbClr val="EAA1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682924" y="1913650"/>
            <a:ext cx="2296556" cy="2293416"/>
            <a:chOff x="1682924" y="1913650"/>
            <a:chExt cx="2296556" cy="2293416"/>
          </a:xfrm>
        </p:grpSpPr>
        <p:sp>
          <p:nvSpPr>
            <p:cNvPr id="91" name="文本框 90"/>
            <p:cNvSpPr txBox="1"/>
            <p:nvPr/>
          </p:nvSpPr>
          <p:spPr>
            <a:xfrm>
              <a:off x="1682924" y="2452740"/>
              <a:ext cx="22965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682924" y="1913650"/>
              <a:ext cx="22965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>
                  <a:solidFill>
                    <a:srgbClr val="EED402"/>
                  </a:solidFill>
                </a:rPr>
                <a:t>点击输入标题</a:t>
              </a:r>
              <a:endParaRPr lang="en-US" altLang="zh-CN" sz="2600">
                <a:solidFill>
                  <a:srgbClr val="EED402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682924" y="4212541"/>
            <a:ext cx="2296556" cy="2293416"/>
            <a:chOff x="1682924" y="1913650"/>
            <a:chExt cx="2296556" cy="2293416"/>
          </a:xfrm>
        </p:grpSpPr>
        <p:sp>
          <p:nvSpPr>
            <p:cNvPr id="95" name="文本框 94"/>
            <p:cNvSpPr txBox="1"/>
            <p:nvPr/>
          </p:nvSpPr>
          <p:spPr>
            <a:xfrm>
              <a:off x="1682924" y="2452740"/>
              <a:ext cx="22965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E93F19"/>
                  </a:solidFill>
                </a:rPr>
                <a:t>点击此处添加内容</a:t>
              </a:r>
              <a:endParaRPr lang="en-US" altLang="zh-CN">
                <a:solidFill>
                  <a:srgbClr val="E93F19"/>
                </a:solidFill>
              </a:endParaRPr>
            </a:p>
            <a:p>
              <a:r>
                <a:rPr lang="zh-CN" altLang="en-US">
                  <a:solidFill>
                    <a:srgbClr val="E93F19"/>
                  </a:solidFill>
                </a:rPr>
                <a:t>点击此处添加内容</a:t>
              </a:r>
              <a:endParaRPr lang="en-US" altLang="zh-CN">
                <a:solidFill>
                  <a:srgbClr val="E93F19"/>
                </a:solidFill>
              </a:endParaRPr>
            </a:p>
            <a:p>
              <a:r>
                <a:rPr lang="zh-CN" altLang="en-US">
                  <a:solidFill>
                    <a:srgbClr val="E93F19"/>
                  </a:solidFill>
                </a:rPr>
                <a:t>点击此处添加内容</a:t>
              </a:r>
              <a:endParaRPr lang="en-US" altLang="zh-CN">
                <a:solidFill>
                  <a:srgbClr val="E93F19"/>
                </a:solidFill>
              </a:endParaRPr>
            </a:p>
            <a:p>
              <a:r>
                <a:rPr lang="zh-CN" altLang="en-US">
                  <a:solidFill>
                    <a:srgbClr val="E93F19"/>
                  </a:solidFill>
                </a:rPr>
                <a:t>点击此处添加内容</a:t>
              </a:r>
              <a:endParaRPr lang="en-US" altLang="zh-CN">
                <a:solidFill>
                  <a:srgbClr val="E93F19"/>
                </a:solidFill>
              </a:endParaRPr>
            </a:p>
            <a:p>
              <a:r>
                <a:rPr lang="zh-CN" altLang="en-US">
                  <a:solidFill>
                    <a:srgbClr val="E93F19"/>
                  </a:solidFill>
                </a:rPr>
                <a:t>点击此处添加内容</a:t>
              </a:r>
              <a:endParaRPr lang="en-US" altLang="zh-CN">
                <a:solidFill>
                  <a:srgbClr val="E93F19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682924" y="1913650"/>
              <a:ext cx="22965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>
                  <a:solidFill>
                    <a:srgbClr val="13A984"/>
                  </a:solidFill>
                </a:rPr>
                <a:t>点击输入标题</a:t>
              </a:r>
              <a:endParaRPr lang="en-US" altLang="zh-CN" sz="2600">
                <a:solidFill>
                  <a:srgbClr val="13A984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972812" y="4212541"/>
            <a:ext cx="2296556" cy="2293416"/>
            <a:chOff x="1682924" y="1913650"/>
            <a:chExt cx="2296556" cy="2293416"/>
          </a:xfrm>
        </p:grpSpPr>
        <p:sp>
          <p:nvSpPr>
            <p:cNvPr id="98" name="文本框 97"/>
            <p:cNvSpPr txBox="1"/>
            <p:nvPr/>
          </p:nvSpPr>
          <p:spPr>
            <a:xfrm>
              <a:off x="1682924" y="2452740"/>
              <a:ext cx="22965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1682924" y="1913650"/>
              <a:ext cx="22965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>
                  <a:solidFill>
                    <a:srgbClr val="EFD400"/>
                  </a:solidFill>
                </a:rPr>
                <a:t>点击输入标题</a:t>
              </a:r>
              <a:endParaRPr lang="en-US" altLang="zh-CN" sz="2600">
                <a:solidFill>
                  <a:srgbClr val="EFD400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972812" y="1971156"/>
            <a:ext cx="2296556" cy="2293416"/>
            <a:chOff x="1682924" y="1913650"/>
            <a:chExt cx="2296556" cy="2293416"/>
          </a:xfrm>
        </p:grpSpPr>
        <p:sp>
          <p:nvSpPr>
            <p:cNvPr id="101" name="文本框 100"/>
            <p:cNvSpPr txBox="1"/>
            <p:nvPr/>
          </p:nvSpPr>
          <p:spPr>
            <a:xfrm>
              <a:off x="1682924" y="2452740"/>
              <a:ext cx="22965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r>
                <a:rPr lang="zh-CN" altLang="en-US">
                  <a:solidFill>
                    <a:srgbClr val="13A984"/>
                  </a:solidFill>
                </a:rPr>
                <a:t>点击此处添加内容</a:t>
              </a:r>
              <a:endParaRPr lang="en-US" altLang="zh-CN">
                <a:solidFill>
                  <a:srgbClr val="13A984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682924" y="1913650"/>
              <a:ext cx="22965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>
                  <a:solidFill>
                    <a:srgbClr val="E93F19"/>
                  </a:solidFill>
                </a:rPr>
                <a:t>点击输入标题</a:t>
              </a:r>
              <a:endParaRPr lang="en-US" altLang="zh-CN" sz="2600">
                <a:solidFill>
                  <a:srgbClr val="E93F19"/>
                </a:solidFill>
              </a:endParaRPr>
            </a:p>
            <a:p>
              <a:endParaRPr lang="en-US" altLang="zh-CN">
                <a:solidFill>
                  <a:srgbClr val="13A984"/>
                </a:solidFill>
              </a:endParaRPr>
            </a:p>
          </p:txBody>
        </p:sp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196</Paragraphs>
  <Slides>21</Slides>
  <Notes>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7">
      <vt:lpstr>Arial</vt:lpstr>
      <vt:lpstr>Calibri Light</vt:lpstr>
      <vt:lpstr>Calibri</vt:lpstr>
      <vt:lpstr>微软雅黑</vt:lpstr>
      <vt:lpstr>迷你简剪纸</vt:lpstr>
      <vt:lpstr>Agency FB</vt:lpstr>
      <vt:lpstr>As seen on TV</vt:lpstr>
      <vt:lpstr>张海山锐谐体</vt:lpstr>
      <vt:lpstr>微软雅黑 Light</vt:lpstr>
      <vt:lpstr>Arial Unicode MS</vt:lpstr>
      <vt:lpstr>Broadway</vt:lpstr>
      <vt:lpstr>Batang</vt:lpstr>
      <vt:lpstr>Meiryo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95</cp:revision>
  <dcterms:created xsi:type="dcterms:W3CDTF">2015-04-13T06:08:00Z</dcterms:created>
  <dcterms:modified xsi:type="dcterms:W3CDTF">2023-05-08T05:43:21Z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2052-11.1.0.9208</vt:lpwstr>
  </property>
</Properties>
</file>