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svg" ContentType="image/sv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7" r:id="rId2"/>
  </p:sldMasterIdLst>
  <p:notesMasterIdLst>
    <p:notesMasterId r:id="rId3"/>
  </p:notesMasterIdLst>
  <p:handoutMasterIdLst>
    <p:handoutMasterId r:id="rId4"/>
  </p:handoutMasterIdLst>
  <p:sldIdLst>
    <p:sldId id="256" r:id="rId5"/>
    <p:sldId id="257" r:id="rId6"/>
    <p:sldId id="261" r:id="rId7"/>
    <p:sldId id="258" r:id="rId8"/>
    <p:sldId id="272" r:id="rId9"/>
    <p:sldId id="273" r:id="rId10"/>
    <p:sldId id="262" r:id="rId11"/>
    <p:sldId id="265" r:id="rId12"/>
    <p:sldId id="270" r:id="rId13"/>
    <p:sldId id="271" r:id="rId14"/>
    <p:sldId id="263" r:id="rId15"/>
    <p:sldId id="266" r:id="rId16"/>
    <p:sldId id="269" r:id="rId17"/>
    <p:sldId id="264" r:id="rId18"/>
    <p:sldId id="268" r:id="rId19"/>
    <p:sldId id="259" r:id="rId20"/>
    <p:sldId id="267" r:id="rId21"/>
    <p:sldId id="289" r:id="rId22"/>
    <p:sldId id="301"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4660"/>
  </p:normalViewPr>
  <p:slideViewPr>
    <p:cSldViewPr snapToGrid="0">
      <p:cViewPr varScale="1">
        <p:scale>
          <a:sx n="108" d="100"/>
          <a:sy n="108" d="100"/>
        </p:scale>
        <p:origin x="1032"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tags" Target="tags/tag6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阿里巴巴普惠体 R"/>
                <a:ea typeface="阿里巴巴普惠体 R"/>
                <a:cs typeface="阿里巴巴普惠体 R" panose="00020600040101010101" charset="-122"/>
              </a:defRPr>
            </a:pPr>
            <a:r>
              <a:rPr lang="zh-CN">
                <a:latin typeface="阿里巴巴普惠体 R"/>
                <a:ea typeface="阿里巴巴普惠体 R"/>
                <a:cs typeface="阿里巴巴普惠体 R" panose="00020600040101010101" charset="-122"/>
              </a:rPr>
              <a:t>数值对比图</a:t>
            </a:r>
            <a:endParaRPr lang="zh-CN">
              <a:latin typeface="阿里巴巴普惠体 R"/>
              <a:ea typeface="阿里巴巴普惠体 R"/>
              <a:cs typeface="阿里巴巴普惠体 R" panose="00020600040101010101" charset="-122"/>
            </a:endParaRPr>
          </a:p>
        </c:rich>
      </c:tx>
      <c:overlay val="0"/>
      <c:spPr>
        <a:noFill/>
        <a:ln>
          <a:noFill/>
        </a:ln>
        <a:effectLst/>
      </c:spPr>
      <c:txPr>
        <a:bodyPr/>
        <a:p>
          <a:pPr>
            <a:defRPr/>
          </a:pPr>
        </a:p>
      </c:txPr>
    </c:title>
    <c:autoTitleDeleted val="0"/>
    <c:plotArea>
      <c:barChart>
        <c:barDir val="col"/>
        <c:grouping val="clustered"/>
        <c:varyColors val="0"/>
        <c:ser>
          <c:idx val="0"/>
          <c:order val="0"/>
          <c:tx>
            <c:strRef>
              <c:f>Sheet1!$B$1</c:f>
              <c:strCache>
                <c:ptCount val="1"/>
                <c:pt idx="0">
                  <c:v>系列 1</c:v>
                </c:pt>
              </c:strCache>
            </c:strRef>
          </c:tx>
          <c:spPr>
            <a:gradFill>
              <a:gsLst>
                <a:gs pos="0">
                  <a:srgbClr val="04AFF0"/>
                </a:gs>
                <a:gs pos="100000">
                  <a:srgbClr val="1C59F2"/>
                </a:gs>
              </a:gsLst>
              <a:lin ang="5400000" scaled="0"/>
            </a:gradFill>
            <a:ln>
              <a:noFill/>
            </a:ln>
            <a:effectLst/>
          </c:spPr>
          <c:invertIfNegative val="0"/>
          <c:dPt>
            <c:idx val="0"/>
            <c:invertIfNegative val="0"/>
            <c:spPr>
              <a:gradFill>
                <a:gsLst>
                  <a:gs pos="0">
                    <a:srgbClr val="04AFF0"/>
                  </a:gs>
                  <a:gs pos="100000">
                    <a:srgbClr val="1C59F2"/>
                  </a:gs>
                </a:gsLst>
                <a:lin ang="5400000" scaled="0"/>
              </a:gradFill>
              <a:ln>
                <a:noFill/>
              </a:ln>
              <a:effectLst/>
            </c:spPr>
          </c:dPt>
          <c:dPt>
            <c:idx val="1"/>
            <c:invertIfNegative val="0"/>
            <c:spPr>
              <a:gradFill>
                <a:gsLst>
                  <a:gs pos="0">
                    <a:srgbClr val="04AFF0"/>
                  </a:gs>
                  <a:gs pos="100000">
                    <a:srgbClr val="1C59F2"/>
                  </a:gs>
                </a:gsLst>
                <a:lin ang="5400000" scaled="0"/>
              </a:gradFill>
              <a:ln>
                <a:noFill/>
              </a:ln>
              <a:effectLst/>
            </c:spPr>
          </c:dPt>
          <c:dPt>
            <c:idx val="2"/>
            <c:invertIfNegative val="0"/>
            <c:spPr>
              <a:gradFill>
                <a:gsLst>
                  <a:gs pos="0">
                    <a:srgbClr val="04AFF0"/>
                  </a:gs>
                  <a:gs pos="100000">
                    <a:srgbClr val="1C59F2"/>
                  </a:gs>
                </a:gsLst>
                <a:lin ang="5400000" scaled="0"/>
              </a:gradFill>
              <a:ln>
                <a:noFill/>
              </a:ln>
              <a:effectLst/>
            </c:spPr>
          </c:dPt>
          <c:dLbls>
            <c:dLbl>
              <c:idx val="0"/>
              <c:txPr>
                <a:bodyPr rot="0" spcFirstLastPara="1" vertOverflow="ellipsis" vert="horz" wrap="square" lIns="38100" tIns="19050" rIns="38100" bIns="19050" anchor="ctr" anchorCtr="1"/>
                <a:p>
                  <a:pPr>
                    <a:def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defRPr>
                  </a:pPr>
                  <a:endPara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endParaRPr>
                </a:p>
              </c:txPr>
              <c:dLblPos val="outEnd"/>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p>
                  <a:pPr>
                    <a:def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defRPr>
                  </a:pPr>
                  <a:endPara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endParaRPr>
                </a:p>
              </c:txPr>
              <c:dLblPos val="outEnd"/>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p>
                  <a:pPr>
                    <a:def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defRPr>
                  </a:pPr>
                  <a:endPara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endParaRPr>
                </a:p>
              </c:txPr>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p>
                <a:pPr>
                  <a:def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defRPr>
                </a:pPr>
                <a:endPara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endParaRPr>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A组</c:v>
                </c:pt>
                <c:pt idx="1">
                  <c:v>B组</c:v>
                </c:pt>
                <c:pt idx="2">
                  <c:v>C组</c:v>
                </c:pt>
              </c:strCache>
            </c:strRef>
          </c:cat>
          <c:val>
            <c:numRef>
              <c:f>Sheet1!$B$2:$B$4</c:f>
              <c:numCache>
                <c:formatCode>General</c:formatCode>
                <c:ptCount val="3"/>
                <c:pt idx="0">
                  <c:v>4.3</c:v>
                </c:pt>
                <c:pt idx="1">
                  <c:v>2.5</c:v>
                </c:pt>
                <c:pt idx="2">
                  <c:v>3.5</c:v>
                </c:pt>
              </c:numCache>
            </c:numRef>
          </c:val>
        </c:ser>
        <c:dLbls>
          <c:showLegendKey val="0"/>
          <c:showVal val="0"/>
          <c:showCatName val="0"/>
          <c:showSerName val="0"/>
          <c:showPercent val="0"/>
          <c:showBubbleSize val="0"/>
          <c:showLeaderLines val="0"/>
        </c:dLbls>
        <c:gapWidth val="60"/>
        <c:overlap val="-27"/>
        <c:axId val="837886976"/>
        <c:axId val="837876152"/>
      </c:barChart>
      <c:catAx>
        <c:axId val="837886976"/>
        <c:scaling>
          <c:orientation/>
        </c:scaling>
        <c:delete val="0"/>
        <c:axPos val="b"/>
        <c:numFmt formatCode="General" sourceLinked="1"/>
        <c:majorTickMark val="none"/>
        <c:minorTickMark val="none"/>
        <c:spPr>
          <a:noFill/>
          <a:ln w="28575" cap="flat" cmpd="sng" algn="ctr">
            <a:solidFill>
              <a:srgbClr val="1C59F2"/>
            </a:solidFill>
            <a:round/>
          </a:ln>
          <a:effectLst/>
        </c:spPr>
        <c:txPr>
          <a:bodyPr rot="-60000000" spcFirstLastPara="1" vertOverflow="ellipsis" vert="horz" wrap="square" anchor="ctr" anchorCtr="1"/>
          <a:p>
            <a:pPr>
              <a:def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defRPr>
            </a:pPr>
            <a:endPara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endParaRPr>
          </a:p>
        </c:txPr>
        <c:crossAx val="837876152"/>
        <c:crosses val="autoZero"/>
        <c:auto val="0"/>
        <c:lblAlgn val="ctr"/>
        <c:lblOffset/>
        <c:noMultiLvlLbl val="0"/>
      </c:catAx>
      <c:valAx>
        <c:axId val="837876152"/>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defRPr>
            </a:pPr>
            <a:endParaRPr lang="zh-CN" sz="1195" b="0" i="0" u="none" strike="noStrike" kern="1200" baseline="0" smtId="4294967295">
              <a:solidFill>
                <a:schemeClr val="tx1">
                  <a:lumMod val="75000"/>
                  <a:lumOff val="25000"/>
                </a:schemeClr>
              </a:solidFill>
              <a:latin typeface="阿里巴巴普惠体 R"/>
              <a:ea typeface="阿里巴巴普惠体 R"/>
              <a:cs typeface="阿里巴巴普惠体 R" panose="00020600040101010101" charset="-122"/>
            </a:endParaRPr>
          </a:p>
        </c:txPr>
        <c:crossAx val="837886976"/>
        <c:crosses val="autoZero"/>
        <c:crossBetween val="between"/>
      </c:valAx>
      <c:spPr>
        <a:noFill/>
        <a:ln>
          <a:noFill/>
        </a:ln>
        <a:effectLst/>
      </c:spPr>
    </c:plotArea>
    <c:plotVisOnly val="1"/>
    <c:dispBlanksAs val="gap"/>
    <c:showDLblsOverMax val="0"/>
  </c:chart>
  <c:spPr>
    <a:solidFill>
      <a:schemeClr val="bg1"/>
    </a:solidFill>
    <a:ln>
      <a:noFill/>
    </a:ln>
    <a:effectLst/>
  </c:spPr>
  <c:txPr>
    <a:bodyPr/>
    <a:p>
      <a:pPr>
        <a:defRPr lang="zh-CN" smtId="4294967295">
          <a:solidFill>
            <a:schemeClr val="tx1">
              <a:lumMod val="75000"/>
              <a:lumOff val="25000"/>
            </a:schemeClr>
          </a:solidFill>
          <a:latin typeface="站酷庆科黄油体" panose="02000803000000020004" pitchFamily="2" charset="-122"/>
          <a:ea typeface="站酷庆科黄油体" panose="02000803000000020004" pitchFamily="2" charset="-122"/>
        </a:defRPr>
      </a:pPr>
      <a:endParaRPr lang="zh-CN" smtId="4294967295">
        <a:solidFill>
          <a:schemeClr val="tx1">
            <a:lumMod val="75000"/>
            <a:lumOff val="25000"/>
          </a:schemeClr>
        </a:solidFill>
        <a:latin typeface="站酷庆科黄油体" panose="02000803000000020004" pitchFamily="2" charset="-122"/>
        <a:ea typeface="站酷庆科黄油体" panose="02000803000000020004" pitchFamily="2"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a:ea typeface="阿里巴巴普惠体 R"/>
              <a:cs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阿里巴巴普惠体 R"/>
              </a:rPr>
              <a:t/>
            </a:fld>
            <a:endParaRPr lang="zh-CN" altLang="en-US">
              <a:ea typeface="阿里巴巴普惠体 R"/>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a:ea typeface="阿里巴巴普惠体 R"/>
              <a:cs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阿里巴巴普惠体 R"/>
              </a:rPr>
              <a:t/>
            </a:fld>
            <a:endParaRPr lang="zh-CN" altLang="en-US">
              <a:ea typeface="阿里巴巴普惠体 R"/>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a:ea typeface="阿里巴巴普惠体 R"/>
                <a:cs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a:ea typeface="阿里巴巴普惠体 R"/>
                <a:cs typeface="阿里巴巴普惠体 R" panose="00020600040101010101" charset="-122"/>
              </a:defRPr>
            </a:lvl1pPr>
          </a:lstStyle>
          <a:p>
            <a:fld id="{F344A630-D771-4933-9B5A-131507973561}"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a:ea typeface="阿里巴巴普惠体 R"/>
                <a:cs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a:ea typeface="阿里巴巴普惠体 R"/>
                <a:cs typeface="阿里巴巴普惠体 R" panose="00020600040101010101" charset="-122"/>
              </a:defRPr>
            </a:lvl1pPr>
          </a:lstStyle>
          <a:p>
            <a:fld id="{300F08CA-67C8-4D97-AA6E-1FB4304680A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a:ea typeface="阿里巴巴普惠体 R"/>
        <a:cs typeface="阿里巴巴普惠体 R" panose="00020600040101010101" charset="-122"/>
      </a:defRPr>
    </a:lvl1pPr>
    <a:lvl2pPr marL="457200" algn="l" defTabSz="914400" rtl="0" eaLnBrk="1" latinLnBrk="0" hangingPunct="1">
      <a:defRPr sz="1200" kern="1200">
        <a:solidFill>
          <a:schemeClr val="tx1"/>
        </a:solidFill>
        <a:latin typeface="阿里巴巴普惠体 R"/>
        <a:ea typeface="阿里巴巴普惠体 R"/>
        <a:cs typeface="阿里巴巴普惠体 R" panose="00020600040101010101" charset="-122"/>
      </a:defRPr>
    </a:lvl2pPr>
    <a:lvl3pPr marL="914400" algn="l" defTabSz="914400" rtl="0" eaLnBrk="1" latinLnBrk="0" hangingPunct="1">
      <a:defRPr sz="1200" kern="1200">
        <a:solidFill>
          <a:schemeClr val="tx1"/>
        </a:solidFill>
        <a:latin typeface="阿里巴巴普惠体 R"/>
        <a:ea typeface="阿里巴巴普惠体 R"/>
        <a:cs typeface="阿里巴巴普惠体 R" panose="00020600040101010101" charset="-122"/>
      </a:defRPr>
    </a:lvl3pPr>
    <a:lvl4pPr marL="1371600" algn="l" defTabSz="914400" rtl="0" eaLnBrk="1" latinLnBrk="0" hangingPunct="1">
      <a:defRPr sz="1200" kern="1200">
        <a:solidFill>
          <a:schemeClr val="tx1"/>
        </a:solidFill>
        <a:latin typeface="阿里巴巴普惠体 R"/>
        <a:ea typeface="阿里巴巴普惠体 R"/>
        <a:cs typeface="阿里巴巴普惠体 R" panose="00020600040101010101" charset="-122"/>
      </a:defRPr>
    </a:lvl4pPr>
    <a:lvl5pPr marL="1828800" algn="l" defTabSz="914400" rtl="0" eaLnBrk="1" latinLnBrk="0" hangingPunct="1">
      <a:defRPr sz="1200" kern="1200">
        <a:solidFill>
          <a:schemeClr val="tx1"/>
        </a:solidFill>
        <a:latin typeface="阿里巴巴普惠体 R"/>
        <a:ea typeface="阿里巴巴普惠体 R"/>
        <a:cs typeface="阿里巴巴普惠体 R"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45946ED-9880-48ED-8E13-2A529F043FF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989F05-3CD4-4C0E-AB57-3E0EAC08568F}" type="slidenum">
              <a:rPr lang="zh-CN" altLang="en-US" smtClean="0"/>
              <a:t/>
            </a:fld>
            <a:endParaRPr lang="zh-CN" altLang="en-US"/>
          </a:p>
        </p:txBody>
      </p:sp>
    </p:spTree>
  </p:cSld>
  <p:clrMapOvr>
    <a:masterClrMapping/>
  </p:clrMapOvr>
  <p:transition spd="slow"/>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45946ED-9880-48ED-8E13-2A529F043FF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989F05-3CD4-4C0E-AB57-3E0EAC08568F}" type="slidenum">
              <a:rPr lang="zh-CN" altLang="en-US" smtClean="0"/>
              <a:t/>
            </a:fld>
            <a:endParaRPr lang="zh-CN" altLang="en-US"/>
          </a:p>
        </p:txBody>
      </p:sp>
    </p:spTree>
  </p:cSld>
  <p:clrMapOvr>
    <a:masterClrMapping/>
  </p:clrMapOvr>
  <p:transition spd="slow"/>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45946ED-9880-48ED-8E13-2A529F043FF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989F05-3CD4-4C0E-AB57-3E0EAC08568F}" type="slidenum">
              <a:rPr lang="zh-CN" altLang="en-US" smtClean="0"/>
              <a:t/>
            </a:fld>
            <a:endParaRPr lang="zh-CN" altLang="en-US"/>
          </a:p>
        </p:txBody>
      </p:sp>
    </p:spTree>
  </p:cSld>
  <p:clrMapOvr>
    <a:masterClrMapping/>
  </p:clrMapOvr>
  <p:transition spd="slow"/>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45946ED-9880-48ED-8E13-2A529F043FF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989F05-3CD4-4C0E-AB57-3E0EAC08568F}" type="slidenum">
              <a:rPr lang="zh-CN" altLang="en-US" smtClean="0"/>
              <a:t/>
            </a:fld>
            <a:endParaRPr lang="zh-CN" altLang="en-US"/>
          </a:p>
        </p:txBody>
      </p:sp>
    </p:spTree>
  </p:cSld>
  <p:clrMapOvr>
    <a:masterClrMapping/>
  </p:clrMapOvr>
  <p:transition spd="slow"/>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45946ED-9880-48ED-8E13-2A529F043FFC}"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989F05-3CD4-4C0E-AB57-3E0EAC08568F}" type="slidenum">
              <a:rPr lang="zh-CN" altLang="en-US" smtClean="0"/>
              <a:t/>
            </a:fld>
            <a:endParaRPr lang="zh-CN" altLang="en-US"/>
          </a:p>
        </p:txBody>
      </p:sp>
    </p:spTree>
  </p:cSld>
  <p:clrMapOvr>
    <a:masterClrMapping/>
  </p:clrMapOvr>
  <p:transition spd="slow"/>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45946ED-9880-48ED-8E13-2A529F043FFC}"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989F05-3CD4-4C0E-AB57-3E0EAC08568F}" type="slidenum">
              <a:rPr lang="zh-CN" altLang="en-US" smtClean="0"/>
              <a:t/>
            </a:fld>
            <a:endParaRPr lang="zh-CN" altLang="en-US"/>
          </a:p>
        </p:txBody>
      </p:sp>
    </p:spTree>
  </p:cSld>
  <p:clrMapOvr>
    <a:masterClrMapping/>
  </p:clrMapOvr>
  <p:transition spd="slow"/>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45946ED-9880-48ED-8E13-2A529F043FFC}"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989F05-3CD4-4C0E-AB57-3E0EAC08568F}" type="slidenum">
              <a:rPr lang="zh-CN" altLang="en-US" smtClean="0"/>
              <a:t/>
            </a:fld>
            <a:endParaRPr lang="zh-CN" altLang="en-US"/>
          </a:p>
        </p:txBody>
      </p:sp>
    </p:spTree>
  </p:cSld>
  <p:clrMapOvr>
    <a:masterClrMapping/>
  </p:clrMapOvr>
  <p:transition spd="slow"/>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slideLayout" Target="../slideLayouts/slideLayout17.xml" /><Relationship Id="rId11" Type="http://schemas.openxmlformats.org/officeDocument/2006/relationships/slideLayout" Target="../slideLayouts/slideLayout18.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9.xml" /><Relationship Id="rId3" Type="http://schemas.openxmlformats.org/officeDocument/2006/relationships/slideLayout" Target="../slideLayouts/slideLayout10.xml" /><Relationship Id="rId4" Type="http://schemas.openxmlformats.org/officeDocument/2006/relationships/slideLayout" Target="../slideLayouts/slideLayout11.xml" /><Relationship Id="rId5" Type="http://schemas.openxmlformats.org/officeDocument/2006/relationships/slideLayout" Target="../slideLayouts/slideLayout12.xml" /><Relationship Id="rId6" Type="http://schemas.openxmlformats.org/officeDocument/2006/relationships/slideLayout" Target="../slideLayouts/slideLayout13.xml" /><Relationship Id="rId7" Type="http://schemas.openxmlformats.org/officeDocument/2006/relationships/slideLayout" Target="../slideLayouts/slideLayout14.xml" /><Relationship Id="rId8" Type="http://schemas.openxmlformats.org/officeDocument/2006/relationships/slideLayout" Target="../slideLayouts/slideLayout15.xml" /><Relationship Id="rId9" Type="http://schemas.openxmlformats.org/officeDocument/2006/relationships/slideLayout" Target="../slideLayouts/slideLayout1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a:ea typeface="阿里巴巴普惠体 R"/>
                <a:cs typeface="阿里巴巴普惠体 R" panose="00020600040101010101" charset="-122"/>
              </a:defRPr>
            </a:lvl1pPr>
          </a:lstStyle>
          <a:p>
            <a:fld id="{945946ED-9880-48ED-8E13-2A529F043FFC}"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a:ea typeface="阿里巴巴普惠体 R"/>
                <a:cs typeface="阿里巴巴普惠体 R"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a:ea typeface="阿里巴巴普惠体 R"/>
                <a:cs typeface="阿里巴巴普惠体 R" panose="00020600040101010101" charset="-122"/>
              </a:defRPr>
            </a:lvl1pPr>
          </a:lstStyle>
          <a:p>
            <a:fld id="{C4989F05-3CD4-4C0E-AB57-3E0EAC08568F}"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timing/>
  <p:txStyles>
    <p:titleStyle>
      <a:lvl1pPr algn="l" defTabSz="914400" rtl="0" eaLnBrk="1" latinLnBrk="0" hangingPunct="1">
        <a:lnSpc>
          <a:spcPct val="90000"/>
        </a:lnSpc>
        <a:spcBef>
          <a:spcPct val="0"/>
        </a:spcBef>
        <a:buNone/>
        <a:defRPr sz="4400" kern="1200">
          <a:solidFill>
            <a:schemeClr val="tx1"/>
          </a:solidFill>
          <a:latin typeface="阿里巴巴普惠体 R"/>
          <a:ea typeface="阿里巴巴普惠体 R"/>
          <a:cs typeface="阿里巴巴普惠体 R"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a:ea typeface="阿里巴巴普惠体 R"/>
          <a:cs typeface="阿里巴巴普惠体 R"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a:ea typeface="阿里巴巴普惠体 R"/>
          <a:cs typeface="阿里巴巴普惠体 R"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a:ea typeface="阿里巴巴普惠体 R"/>
          <a:cs typeface="阿里巴巴普惠体 R"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a:ea typeface="阿里巴巴普惠体 R"/>
          <a:cs typeface="阿里巴巴普惠体 R"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a:ea typeface="阿里巴巴普惠体 R"/>
          <a:cs typeface="阿里巴巴普惠体 R"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3.png" /><Relationship Id="rId11" Type="http://schemas.openxmlformats.org/officeDocument/2006/relationships/image" Target="../media/image14.sv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image" Target="../media/image8.svg" /><Relationship Id="rId6" Type="http://schemas.openxmlformats.org/officeDocument/2006/relationships/image" Target="../media/image9.png" /><Relationship Id="rId7" Type="http://schemas.openxmlformats.org/officeDocument/2006/relationships/image" Target="../media/image10.svg" /><Relationship Id="rId8" Type="http://schemas.openxmlformats.org/officeDocument/2006/relationships/image" Target="../media/image11.png" /><Relationship Id="rId9" Type="http://schemas.openxmlformats.org/officeDocument/2006/relationships/image" Target="../media/image12.sv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chart" Target="../charts/chart1.xml" /><Relationship Id="rId3" Type="http://schemas.openxmlformats.org/officeDocument/2006/relationships/image" Target="../media/image15.png" /><Relationship Id="rId4" Type="http://schemas.openxmlformats.org/officeDocument/2006/relationships/image" Target="../media/image16.svg" /><Relationship Id="rId5" Type="http://schemas.openxmlformats.org/officeDocument/2006/relationships/image" Target="../media/image17.png" /><Relationship Id="rId6" Type="http://schemas.openxmlformats.org/officeDocument/2006/relationships/image" Target="../media/image18.svg" /><Relationship Id="rId7" Type="http://schemas.openxmlformats.org/officeDocument/2006/relationships/image" Target="../media/image19.png" /><Relationship Id="rId8" Type="http://schemas.openxmlformats.org/officeDocument/2006/relationships/image" Target="../media/image20.sv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3.png" /><Relationship Id="rId11" Type="http://schemas.openxmlformats.org/officeDocument/2006/relationships/image" Target="../media/image24.svg" /><Relationship Id="rId2" Type="http://schemas.openxmlformats.org/officeDocument/2006/relationships/image" Target="../media/image13.png" /><Relationship Id="rId3" Type="http://schemas.openxmlformats.org/officeDocument/2006/relationships/image" Target="../media/image14.svg" /><Relationship Id="rId4" Type="http://schemas.openxmlformats.org/officeDocument/2006/relationships/image" Target="../media/image9.png" /><Relationship Id="rId5" Type="http://schemas.openxmlformats.org/officeDocument/2006/relationships/image" Target="../media/image10.svg" /><Relationship Id="rId6" Type="http://schemas.openxmlformats.org/officeDocument/2006/relationships/image" Target="../media/image7.png" /><Relationship Id="rId7" Type="http://schemas.openxmlformats.org/officeDocument/2006/relationships/image" Target="../media/image8.svg" /><Relationship Id="rId8" Type="http://schemas.openxmlformats.org/officeDocument/2006/relationships/image" Target="../media/image21.png" /><Relationship Id="rId9" Type="http://schemas.openxmlformats.org/officeDocument/2006/relationships/image" Target="../media/image22.sv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image" Target="../media/image2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png" /><Relationship Id="rId4" Type="http://schemas.openxmlformats.org/officeDocument/2006/relationships/image" Target="../media/image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pic>
        <p:nvPicPr>
          <p:cNvPr id="42" name="图片 41" descr="各式书本特写照片"/>
          <p:cNvPicPr>
            <a:picLocks noChangeAspect="1" noChangeArrowheads="1"/>
          </p:cNvPicPr>
          <p:nvPr/>
        </p:nvPicPr>
        <p:blipFill>
          <a:blip r:embed="rId2">
            <a:extLst>
              <a:ext uri="{28A0092B-C50C-407E-A947-70E740481C1C}">
                <a14:useLocalDpi xmlns:a14="http://schemas.microsoft.com/office/drawing/2010/main" val="0"/>
              </a:ext>
            </a:extLst>
          </a:blip>
          <a:srcRect l="5589" t="-1" r="37688" b="119"/>
          <a:stretch>
            <a:fillRect/>
          </a:stretch>
        </p:blipFill>
        <p:spPr bwMode="auto">
          <a:xfrm>
            <a:off x="5258235" y="0"/>
            <a:ext cx="6933055" cy="6866276"/>
          </a:xfrm>
          <a:custGeom>
            <a:gdLst>
              <a:gd name="connsiteX0" fmla="*/ 0 w 6933055"/>
              <a:gd name="connsiteY0" fmla="*/ 0 h 6866276"/>
              <a:gd name="connsiteX1" fmla="*/ 3852410 w 6933055"/>
              <a:gd name="connsiteY1" fmla="*/ 0 h 6866276"/>
              <a:gd name="connsiteX2" fmla="*/ 4720012 w 6933055"/>
              <a:gd name="connsiteY2" fmla="*/ 867692 h 6866276"/>
              <a:gd name="connsiteX3" fmla="*/ 6048477 w 6933055"/>
              <a:gd name="connsiteY3" fmla="*/ 867692 h 6866276"/>
              <a:gd name="connsiteX4" fmla="*/ 6916079 w 6933055"/>
              <a:gd name="connsiteY4" fmla="*/ 0 h 6866276"/>
              <a:gd name="connsiteX5" fmla="*/ 6933055 w 6933055"/>
              <a:gd name="connsiteY5" fmla="*/ 0 h 6866276"/>
              <a:gd name="connsiteX6" fmla="*/ 6933055 w 6933055"/>
              <a:gd name="connsiteY6" fmla="*/ 6866276 h 6866276"/>
              <a:gd name="connsiteX7" fmla="*/ 6919367 w 6933055"/>
              <a:gd name="connsiteY7" fmla="*/ 6866276 h 6866276"/>
              <a:gd name="connsiteX8" fmla="*/ 6048477 w 6933055"/>
              <a:gd name="connsiteY8" fmla="*/ 5995297 h 6866276"/>
              <a:gd name="connsiteX9" fmla="*/ 5384245 w 6933055"/>
              <a:gd name="connsiteY9" fmla="*/ 5720134 h 6866276"/>
              <a:gd name="connsiteX10" fmla="*/ 4720013 w 6933055"/>
              <a:gd name="connsiteY10" fmla="*/ 5995297 h 6866276"/>
              <a:gd name="connsiteX11" fmla="*/ 3849123 w 6933055"/>
              <a:gd name="connsiteY11" fmla="*/ 6866276 h 6866276"/>
              <a:gd name="connsiteX12" fmla="*/ 26710 w 6933055"/>
              <a:gd name="connsiteY12" fmla="*/ 6866276 h 6866276"/>
              <a:gd name="connsiteX13" fmla="*/ 2467977 w 6933055"/>
              <a:gd name="connsiteY13" fmla="*/ 4424759 h 6866276"/>
              <a:gd name="connsiteX14" fmla="*/ 2467977 w 6933055"/>
              <a:gd name="connsiteY14" fmla="*/ 2468231 h 6866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055" h="6866276">
                <a:moveTo>
                  <a:pt x="0" y="0"/>
                </a:moveTo>
                <a:lnTo>
                  <a:pt x="3852410" y="0"/>
                </a:lnTo>
                <a:lnTo>
                  <a:pt x="4720012" y="867692"/>
                </a:lnTo>
                <a:cubicBezTo>
                  <a:pt x="5086859" y="1234575"/>
                  <a:pt x="5681632" y="1234575"/>
                  <a:pt x="6048477" y="867692"/>
                </a:cubicBezTo>
                <a:lnTo>
                  <a:pt x="6916079" y="0"/>
                </a:lnTo>
                <a:lnTo>
                  <a:pt x="6933055" y="0"/>
                </a:lnTo>
                <a:lnTo>
                  <a:pt x="6933055" y="6866276"/>
                </a:lnTo>
                <a:lnTo>
                  <a:pt x="6919367" y="6866276"/>
                </a:lnTo>
                <a:lnTo>
                  <a:pt x="6048477" y="5995297"/>
                </a:lnTo>
                <a:cubicBezTo>
                  <a:pt x="5865054" y="5811855"/>
                  <a:pt x="5624650" y="5720134"/>
                  <a:pt x="5384245" y="5720134"/>
                </a:cubicBezTo>
                <a:cubicBezTo>
                  <a:pt x="5143841" y="5720134"/>
                  <a:pt x="4903436" y="5811855"/>
                  <a:pt x="4720013" y="5995297"/>
                </a:cubicBezTo>
                <a:lnTo>
                  <a:pt x="3849123" y="6866276"/>
                </a:lnTo>
                <a:lnTo>
                  <a:pt x="26710" y="6866276"/>
                </a:lnTo>
                <a:lnTo>
                  <a:pt x="2467977" y="4424759"/>
                </a:lnTo>
                <a:cubicBezTo>
                  <a:pt x="3008201" y="3884479"/>
                  <a:pt x="3008201" y="3008511"/>
                  <a:pt x="2467977" y="2468231"/>
                </a:cubicBezTo>
                <a:close/>
              </a:path>
            </a:pathLst>
          </a:custGeom>
          <a:noFill/>
          <a:extLst>
            <a:ext uri="{909E8E84-426E-40DD-AFC4-6F175D3DCCD1}">
              <a14:hiddenFill xmlns:a14="http://schemas.microsoft.com/office/drawing/2010/main">
                <a:solidFill>
                  <a:srgbClr val="FFFFFF"/>
                </a:solidFill>
              </a14:hiddenFill>
            </a:ext>
          </a:extLst>
        </p:spPr>
      </p:pic>
      <p:sp>
        <p:nvSpPr>
          <p:cNvPr id="26" name="形状"/>
          <p:cNvSpPr/>
          <p:nvPr/>
        </p:nvSpPr>
        <p:spPr>
          <a:xfrm flipH="1">
            <a:off x="5254948" y="-11450"/>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17" name="形状"/>
          <p:cNvSpPr/>
          <p:nvPr/>
        </p:nvSpPr>
        <p:spPr>
          <a:xfrm flipH="1">
            <a:off x="5254948" y="-1253"/>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21" name="任意多边形: 形状 20"/>
          <p:cNvSpPr/>
          <p:nvPr/>
        </p:nvSpPr>
        <p:spPr>
          <a:xfrm rot="2700000">
            <a:off x="160197" y="-769257"/>
            <a:ext cx="1536008" cy="1536008"/>
          </a:xfrm>
          <a:custGeom>
            <a:gdLst>
              <a:gd name="connsiteX0" fmla="*/ 0 w 3067200"/>
              <a:gd name="connsiteY0" fmla="*/ 3067200 h 3067200"/>
              <a:gd name="connsiteX1" fmla="*/ 3067199 w 3067200"/>
              <a:gd name="connsiteY1" fmla="*/ 0 h 3067200"/>
              <a:gd name="connsiteX2" fmla="*/ 3067200 w 3067200"/>
              <a:gd name="connsiteY2" fmla="*/ 1365036 h 3067200"/>
              <a:gd name="connsiteX3" fmla="*/ 1365036 w 3067200"/>
              <a:gd name="connsiteY3" fmla="*/ 3067200 h 3067200"/>
            </a:gdLst>
            <a:cxnLst>
              <a:cxn ang="0">
                <a:pos x="connsiteX0" y="connsiteY0"/>
              </a:cxn>
              <a:cxn ang="0">
                <a:pos x="connsiteX1" y="connsiteY1"/>
              </a:cxn>
              <a:cxn ang="0">
                <a:pos x="connsiteX2" y="connsiteY2"/>
              </a:cxn>
              <a:cxn ang="0">
                <a:pos x="connsiteX3" y="connsiteY3"/>
              </a:cxn>
            </a:cxnLst>
            <a:rect l="l" t="t" r="r" b="b"/>
            <a:pathLst>
              <a:path w="3067200" h="3067200">
                <a:moveTo>
                  <a:pt x="0" y="3067200"/>
                </a:moveTo>
                <a:lnTo>
                  <a:pt x="3067199" y="0"/>
                </a:lnTo>
                <a:lnTo>
                  <a:pt x="3067200" y="1365036"/>
                </a:lnTo>
                <a:cubicBezTo>
                  <a:pt x="3067200" y="2305115"/>
                  <a:pt x="2305115" y="3067200"/>
                  <a:pt x="1365036" y="3067200"/>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22" name="任意多边形: 形状 21"/>
          <p:cNvSpPr/>
          <p:nvPr/>
        </p:nvSpPr>
        <p:spPr>
          <a:xfrm rot="2700000">
            <a:off x="1473077" y="5935481"/>
            <a:ext cx="1865657" cy="1865658"/>
          </a:xfrm>
          <a:custGeom>
            <a:gdLst>
              <a:gd name="connsiteX0" fmla="*/ 498552 w 3725465"/>
              <a:gd name="connsiteY0" fmla="*/ 498552 h 3725466"/>
              <a:gd name="connsiteX1" fmla="*/ 1702163 w 3725465"/>
              <a:gd name="connsiteY1" fmla="*/ 0 h 3725466"/>
              <a:gd name="connsiteX2" fmla="*/ 3725465 w 3725465"/>
              <a:gd name="connsiteY2" fmla="*/ 1 h 3725466"/>
              <a:gd name="connsiteX3" fmla="*/ 0 w 3725465"/>
              <a:gd name="connsiteY3" fmla="*/ 3725466 h 3725466"/>
              <a:gd name="connsiteX4" fmla="*/ 0 w 3725465"/>
              <a:gd name="connsiteY4" fmla="*/ 1702163 h 3725466"/>
              <a:gd name="connsiteX5" fmla="*/ 498552 w 3725465"/>
              <a:gd name="connsiteY5" fmla="*/ 498552 h 3725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465" h="3725465">
                <a:moveTo>
                  <a:pt x="498552" y="498552"/>
                </a:moveTo>
                <a:cubicBezTo>
                  <a:pt x="806583" y="190521"/>
                  <a:pt x="1232124" y="0"/>
                  <a:pt x="1702163" y="0"/>
                </a:cubicBezTo>
                <a:lnTo>
                  <a:pt x="3725465" y="1"/>
                </a:lnTo>
                <a:lnTo>
                  <a:pt x="0" y="3725466"/>
                </a:lnTo>
                <a:lnTo>
                  <a:pt x="0" y="1702163"/>
                </a:lnTo>
                <a:cubicBezTo>
                  <a:pt x="0" y="1232124"/>
                  <a:pt x="190521" y="806583"/>
                  <a:pt x="498552" y="498552"/>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29" name="文本框 28"/>
          <p:cNvSpPr txBox="1"/>
          <p:nvPr/>
        </p:nvSpPr>
        <p:spPr>
          <a:xfrm>
            <a:off x="928370" y="1511935"/>
            <a:ext cx="6051550" cy="1322070"/>
          </a:xfrm>
          <a:prstGeom prst="rect">
            <a:avLst/>
          </a:prstGeom>
          <a:noFill/>
        </p:spPr>
        <p:txBody>
          <a:bodyPr wrap="square" rtlCol="0">
            <a:spAutoFit/>
          </a:bodyPr>
          <a:lstStyle/>
          <a:p>
            <a:r>
              <a:rPr lang="zh-CN" altLang="en-US" sz="8000">
                <a:gradFill flip="none" rotWithShape="1">
                  <a:gsLst>
                    <a:gs pos="0">
                      <a:srgbClr val="00B0F0"/>
                    </a:gs>
                    <a:gs pos="100000">
                      <a:srgbClr val="1C46F2"/>
                    </a:gs>
                  </a:gsLst>
                  <a:lin ang="2700000" scaled="1"/>
                </a:gradFill>
                <a:latin typeface="阿里巴巴普惠体 R"/>
                <a:ea typeface="阿里巴巴普惠体 R"/>
                <a:cs typeface="阿里巴巴普惠体 R" panose="00020600040101010101" charset="-122"/>
              </a:rPr>
              <a:t>读书分享会</a:t>
            </a:r>
            <a:endParaRPr lang="zh-CN" altLang="en-US" sz="8000">
              <a:gradFill flip="none" rotWithShape="1">
                <a:gsLst>
                  <a:gs pos="0">
                    <a:srgbClr val="00B0F0"/>
                  </a:gs>
                  <a:gs pos="100000">
                    <a:srgbClr val="1C46F2"/>
                  </a:gs>
                </a:gsLst>
                <a:lin ang="2700000" scaled="1"/>
              </a:gradFill>
              <a:latin typeface="阿里巴巴普惠体 R"/>
              <a:ea typeface="阿里巴巴普惠体 R"/>
              <a:cs typeface="阿里巴巴普惠体 R" panose="00020600040101010101" charset="-122"/>
            </a:endParaRPr>
          </a:p>
        </p:txBody>
      </p:sp>
      <p:grpSp>
        <p:nvGrpSpPr>
          <p:cNvPr id="30" name="组合 29"/>
          <p:cNvGrpSpPr/>
          <p:nvPr/>
        </p:nvGrpSpPr>
        <p:grpSpPr>
          <a:xfrm>
            <a:off x="943622" y="2696459"/>
            <a:ext cx="8636635" cy="1615242"/>
            <a:chOff x="1447051" y="3338217"/>
            <a:chExt cx="8636635" cy="1615242"/>
          </a:xfrm>
        </p:grpSpPr>
        <p:sp>
          <p:nvSpPr>
            <p:cNvPr id="31" name="文本框 30"/>
            <p:cNvSpPr txBox="1"/>
            <p:nvPr/>
          </p:nvSpPr>
          <p:spPr>
            <a:xfrm>
              <a:off x="1494819" y="4691849"/>
              <a:ext cx="5104764" cy="261610"/>
            </a:xfrm>
            <a:prstGeom prst="rect">
              <a:avLst/>
            </a:prstGeom>
            <a:noFill/>
          </p:spPr>
          <p:txBody>
            <a:bodyPr wrap="square" rtlCol="0">
              <a:spAutoFit/>
            </a:bodyPr>
            <a:lstStyle/>
            <a:p>
              <a:pPr algn="dist"/>
              <a:r>
                <a:rPr lang="en-US" altLang="zh-CN" sz="1100">
                  <a:solidFill>
                    <a:schemeClr val="tx1">
                      <a:lumMod val="85000"/>
                      <a:lumOff val="15000"/>
                    </a:schemeClr>
                  </a:solidFill>
                  <a:latin typeface="阿里巴巴普惠体 R"/>
                  <a:ea typeface="阿里巴巴普惠体 R"/>
                  <a:cs typeface="阿里巴巴普惠体 R" panose="00020600040101010101" charset="-122"/>
                </a:rPr>
                <a:t>WEEKEND BOOK SHARING FORUM</a:t>
              </a:r>
              <a:endParaRPr lang="zh-CN" altLang="en-US" sz="1100">
                <a:solidFill>
                  <a:schemeClr val="tx1">
                    <a:lumMod val="85000"/>
                    <a:lumOff val="15000"/>
                  </a:schemeClr>
                </a:solidFill>
                <a:latin typeface="阿里巴巴普惠体 R"/>
                <a:ea typeface="阿里巴巴普惠体 R"/>
                <a:cs typeface="阿里巴巴普惠体 R" panose="00020600040101010101" charset="-122"/>
              </a:endParaRPr>
            </a:p>
          </p:txBody>
        </p:sp>
        <p:sp>
          <p:nvSpPr>
            <p:cNvPr id="32" name="文本框 31"/>
            <p:cNvSpPr txBox="1"/>
            <p:nvPr/>
          </p:nvSpPr>
          <p:spPr>
            <a:xfrm>
              <a:off x="1447051" y="3338217"/>
              <a:ext cx="8636635" cy="1014730"/>
            </a:xfrm>
            <a:prstGeom prst="rect">
              <a:avLst/>
            </a:prstGeom>
            <a:noFill/>
          </p:spPr>
          <p:txBody>
            <a:bodyPr wrap="square" rtlCol="0">
              <a:spAutoFit/>
            </a:bodyPr>
            <a:lstStyle/>
            <a:p>
              <a:r>
                <a:rPr lang="zh-CN" altLang="en-US" sz="6000">
                  <a:solidFill>
                    <a:schemeClr val="tx1">
                      <a:lumMod val="85000"/>
                      <a:lumOff val="15000"/>
                    </a:schemeClr>
                  </a:solidFill>
                  <a:latin typeface="阿里巴巴普惠体 R"/>
                  <a:ea typeface="阿里巴巴普惠体 R"/>
                  <a:cs typeface="阿里巴巴普惠体 R" panose="00020600040101010101" charset="-122"/>
                </a:rPr>
                <a:t>周末好书分享座谈会</a:t>
              </a:r>
              <a:endParaRPr lang="zh-CN" altLang="en-US" sz="6000">
                <a:solidFill>
                  <a:schemeClr val="tx1">
                    <a:lumMod val="85000"/>
                    <a:lumOff val="15000"/>
                  </a:schemeClr>
                </a:solidFill>
                <a:latin typeface="阿里巴巴普惠体 R"/>
                <a:ea typeface="阿里巴巴普惠体 R"/>
                <a:cs typeface="阿里巴巴普惠体 R" panose="00020600040101010101" charset="-122"/>
              </a:endParaRPr>
            </a:p>
          </p:txBody>
        </p:sp>
        <p:sp>
          <p:nvSpPr>
            <p:cNvPr id="33" name="矩形: 圆角 32"/>
            <p:cNvSpPr/>
            <p:nvPr/>
          </p:nvSpPr>
          <p:spPr>
            <a:xfrm rot="10800000" flipH="1" flipV="1">
              <a:off x="1568232" y="4545883"/>
              <a:ext cx="6012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85000"/>
                    <a:lumOff val="15000"/>
                  </a:schemeClr>
                </a:solidFill>
                <a:latin typeface="阿里巴巴普惠体 R"/>
                <a:ea typeface="阿里巴巴普惠体 R"/>
                <a:cs typeface="阿里巴巴普惠体 R" panose="00020600040101010101" charset="-122"/>
              </a:endParaRPr>
            </a:p>
          </p:txBody>
        </p:sp>
      </p:grpSp>
      <p:grpSp>
        <p:nvGrpSpPr>
          <p:cNvPr id="34" name="组合 33"/>
          <p:cNvGrpSpPr/>
          <p:nvPr/>
        </p:nvGrpSpPr>
        <p:grpSpPr>
          <a:xfrm>
            <a:off x="1064803" y="4618602"/>
            <a:ext cx="3372317" cy="276999"/>
            <a:chOff x="1018050" y="5462070"/>
            <a:chExt cx="3372317" cy="276999"/>
          </a:xfrm>
        </p:grpSpPr>
        <p:sp>
          <p:nvSpPr>
            <p:cNvPr id="35" name="矩形 34"/>
            <p:cNvSpPr/>
            <p:nvPr/>
          </p:nvSpPr>
          <p:spPr>
            <a:xfrm>
              <a:off x="1018050" y="5462070"/>
              <a:ext cx="1471920" cy="275590"/>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200">
                  <a:solidFill>
                    <a:schemeClr val="tx1">
                      <a:lumMod val="85000"/>
                      <a:lumOff val="15000"/>
                    </a:schemeClr>
                  </a:solidFill>
                  <a:latin typeface="阿里巴巴普惠体 R"/>
                  <a:ea typeface="阿里巴巴普惠体 R"/>
                  <a:cs typeface="阿里巴巴普惠体 R" panose="00020600040101010101" charset="-122"/>
                </a:rPr>
                <a:t>主讲人：</a:t>
              </a:r>
              <a:r>
                <a:rPr lang="en-US" altLang="zh-CN" sz="1200">
                  <a:solidFill>
                    <a:schemeClr val="tx1">
                      <a:lumMod val="85000"/>
                      <a:lumOff val="15000"/>
                    </a:schemeClr>
                  </a:solidFill>
                  <a:latin typeface="阿里巴巴普惠体 R"/>
                  <a:ea typeface="阿里巴巴普惠体 R"/>
                  <a:cs typeface="阿里巴巴普惠体 R" panose="00020600040101010101" charset="-122"/>
                </a:rPr>
                <a:t>PPT</a:t>
              </a:r>
              <a:r>
                <a:rPr lang="zh-CN" altLang="en-US" sz="1200">
                  <a:solidFill>
                    <a:schemeClr val="tx1">
                      <a:lumMod val="85000"/>
                      <a:lumOff val="15000"/>
                    </a:schemeClr>
                  </a:solidFill>
                  <a:latin typeface="阿里巴巴普惠体 R"/>
                  <a:ea typeface="阿里巴巴普惠体 R"/>
                  <a:cs typeface="阿里巴巴普惠体 R" panose="00020600040101010101" charset="-122"/>
                </a:rPr>
                <a:t>汇</a:t>
              </a:r>
              <a:endParaRPr kumimoji="0" lang="zh-CN" altLang="en-US" sz="1200" i="0" u="none" strike="noStrike" kern="1200" cap="none" normalizeH="0" baseline="0" noProof="0">
                <a:ln>
                  <a:noFill/>
                </a:ln>
                <a:solidFill>
                  <a:schemeClr val="tx1">
                    <a:lumMod val="85000"/>
                    <a:lumOff val="15000"/>
                  </a:schemeClr>
                </a:solidFill>
                <a:effectLst/>
                <a:uLnTx/>
                <a:uFillTx/>
                <a:latin typeface="阿里巴巴普惠体 R"/>
                <a:ea typeface="阿里巴巴普惠体 R"/>
                <a:cs typeface="阿里巴巴普惠体 R" panose="00020600040101010101" charset="-122"/>
              </a:endParaRPr>
            </a:p>
          </p:txBody>
        </p:sp>
        <p:sp>
          <p:nvSpPr>
            <p:cNvPr id="36" name="文本框 35"/>
            <p:cNvSpPr txBox="1"/>
            <p:nvPr/>
          </p:nvSpPr>
          <p:spPr>
            <a:xfrm>
              <a:off x="2684120" y="5462070"/>
              <a:ext cx="1706247" cy="276999"/>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a:ln>
                    <a:noFill/>
                  </a:ln>
                  <a:solidFill>
                    <a:schemeClr val="tx1">
                      <a:lumMod val="85000"/>
                      <a:lumOff val="15000"/>
                    </a:schemeClr>
                  </a:solidFill>
                  <a:effectLst/>
                  <a:uLnTx/>
                  <a:uFillTx/>
                  <a:latin typeface="阿里巴巴普惠体 R"/>
                  <a:ea typeface="阿里巴巴普惠体 R"/>
                  <a:cs typeface="阿里巴巴普惠体 R" panose="00020600040101010101" charset="-122"/>
                </a:rPr>
                <a:t>演讲时间：</a:t>
              </a:r>
              <a:r>
                <a:rPr kumimoji="0" lang="en-US" altLang="zh-CN" sz="1200" i="0" u="none" strike="noStrike" kern="1200" cap="none" normalizeH="0" baseline="0" noProof="0">
                  <a:ln>
                    <a:noFill/>
                  </a:ln>
                  <a:solidFill>
                    <a:schemeClr val="tx1">
                      <a:lumMod val="85000"/>
                      <a:lumOff val="15000"/>
                    </a:schemeClr>
                  </a:solidFill>
                  <a:effectLst/>
                  <a:uLnTx/>
                  <a:uFillTx/>
                  <a:latin typeface="阿里巴巴普惠体 R"/>
                  <a:ea typeface="阿里巴巴普惠体 R"/>
                  <a:cs typeface="阿里巴巴普惠体 R" panose="00020600040101010101" charset="-122"/>
                </a:rPr>
                <a:t>20XX</a:t>
              </a:r>
              <a:endParaRPr kumimoji="0" lang="zh-CN" altLang="en-US" sz="1200" i="0" u="none" strike="noStrike" kern="1200" cap="none" normalizeH="0" baseline="0" noProof="0">
                <a:ln>
                  <a:noFill/>
                </a:ln>
                <a:solidFill>
                  <a:schemeClr val="tx1">
                    <a:lumMod val="85000"/>
                    <a:lumOff val="15000"/>
                  </a:schemeClr>
                </a:solidFill>
                <a:effectLst/>
                <a:uLnTx/>
                <a:uFillTx/>
                <a:latin typeface="阿里巴巴普惠体 R"/>
                <a:ea typeface="阿里巴巴普惠体 R"/>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ysClr val="windowText" lastClr="000000"/>
                  </a:solidFill>
                  <a:latin typeface="阿里巴巴普惠体 R"/>
                  <a:ea typeface="阿里巴巴普惠体 R"/>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a:solidFill>
                      <a:sysClr val="windowText" lastClr="000000"/>
                    </a:solidFill>
                    <a:latin typeface="阿里巴巴普惠体 R"/>
                    <a:ea typeface="阿里巴巴普惠体 R"/>
                    <a:cs typeface="阿里巴巴普惠体 R" panose="00020600040101010101" charset="-122"/>
                  </a:rPr>
                  <a:t>剧情内容</a:t>
                </a:r>
                <a:endParaRPr lang="zh-CN" altLang="en-US" kern="0">
                  <a:solidFill>
                    <a:sysClr val="windowText" lastClr="000000"/>
                  </a:solidFill>
                  <a:latin typeface="阿里巴巴普惠体 R"/>
                  <a:ea typeface="阿里巴巴普惠体 R"/>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PLOT CONTENT</a:t>
                </a:r>
                <a:endPar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73" name="组合 72"/>
          <p:cNvGrpSpPr/>
          <p:nvPr/>
        </p:nvGrpSpPr>
        <p:grpSpPr>
          <a:xfrm>
            <a:off x="973581" y="1935409"/>
            <a:ext cx="2429670" cy="2719390"/>
            <a:chOff x="1082819" y="1821109"/>
            <a:chExt cx="2429670" cy="2719390"/>
          </a:xfrm>
        </p:grpSpPr>
        <p:grpSp>
          <p:nvGrpSpPr>
            <p:cNvPr id="55" name="组合 54"/>
            <p:cNvGrpSpPr/>
            <p:nvPr/>
          </p:nvGrpSpPr>
          <p:grpSpPr>
            <a:xfrm>
              <a:off x="1384152" y="3412560"/>
              <a:ext cx="1827005" cy="1127939"/>
              <a:chOff x="1360900" y="3412560"/>
              <a:chExt cx="1827005" cy="1127939"/>
            </a:xfrm>
          </p:grpSpPr>
          <p:grpSp>
            <p:nvGrpSpPr>
              <p:cNvPr id="12" name="Group 10"/>
              <p:cNvGrpSpPr/>
              <p:nvPr/>
            </p:nvGrpSpPr>
            <p:grpSpPr>
              <a:xfrm>
                <a:off x="1360900" y="3412560"/>
                <a:ext cx="1827005" cy="469401"/>
                <a:chOff x="2993258" y="3583746"/>
                <a:chExt cx="1499778" cy="385329"/>
              </a:xfrm>
              <a:gradFill flip="none" rotWithShape="1">
                <a:gsLst>
                  <a:gs pos="100000">
                    <a:srgbClr val="1C59F2"/>
                  </a:gs>
                  <a:gs pos="0">
                    <a:srgbClr val="04AFF0"/>
                  </a:gs>
                </a:gsLst>
                <a:lin ang="2700000" scaled="1"/>
              </a:gradFill>
            </p:grpSpPr>
            <p:sp>
              <p:nvSpPr>
                <p:cNvPr id="48" name="形状"/>
                <p:cNvSpPr/>
                <p:nvPr/>
              </p:nvSpPr>
              <p:spPr>
                <a:xfrm rot="5400000" flipH="1">
                  <a:off x="3618297" y="2958707"/>
                  <a:ext cx="249700" cy="1499778"/>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solidFill>
                    <a:latin typeface="阿里巴巴普惠体 R"/>
                    <a:ea typeface="阿里巴巴普惠体 R"/>
                    <a:cs typeface="阿里巴巴普惠体 R" panose="00020600040101010101" charset="-122"/>
                    <a:sym typeface="Arial" panose="020b0604020202020204" pitchFamily="34" charset="0"/>
                  </a:endParaRPr>
                </a:p>
              </p:txBody>
            </p:sp>
            <p:sp>
              <p:nvSpPr>
                <p:cNvPr id="49"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solidFill>
                    <a:latin typeface="阿里巴巴普惠体 R"/>
                    <a:ea typeface="阿里巴巴普惠体 R"/>
                    <a:cs typeface="阿里巴巴普惠体 R" panose="00020600040101010101" charset="-122"/>
                    <a:sym typeface="Arial" panose="020b0604020202020204" pitchFamily="34" charset="0"/>
                  </a:endParaRPr>
                </a:p>
              </p:txBody>
            </p:sp>
          </p:grpSp>
          <p:sp>
            <p:nvSpPr>
              <p:cNvPr id="19" name="AutoShape 59"/>
              <p:cNvSpPr/>
              <p:nvPr/>
            </p:nvSpPr>
            <p:spPr bwMode="auto">
              <a:xfrm>
                <a:off x="1902988" y="3974843"/>
                <a:ext cx="566622" cy="565656"/>
              </a:xfrm>
              <a:custGeom>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adFill flip="none" rotWithShape="1">
                <a:gsLst>
                  <a:gs pos="100000">
                    <a:srgbClr val="1C59F2"/>
                  </a:gs>
                  <a:gs pos="0">
                    <a:srgbClr val="04AFF0"/>
                  </a:gs>
                </a:gsLst>
                <a:lin ang="2700000" scaled="1"/>
              </a:gradFill>
              <a:ln>
                <a:noFill/>
              </a:ln>
              <a:effectLst/>
            </p:spPr>
            <p:txBody>
              <a:bodyPr lIns="20091" tIns="20091" rIns="20091" bIns="20091" anchor="ctr"/>
              <a:lstStyle/>
              <a:p>
                <a:pPr algn="ctr" defTabSz="241300" hangingPunct="0">
                  <a:lnSpc>
                    <a:spcPct val="130000"/>
                  </a:lnSpc>
                </a:pPr>
                <a:endParaRPr lang="en-US" sz="1475">
                  <a:latin typeface="阿里巴巴普惠体 R"/>
                  <a:ea typeface="阿里巴巴普惠体 R"/>
                  <a:cs typeface="阿里巴巴普惠体 R" panose="00020600040101010101" charset="-122"/>
                  <a:sym typeface="Arial" panose="020b0604020202020204" pitchFamily="34" charset="0"/>
                </a:endParaRPr>
              </a:p>
            </p:txBody>
          </p:sp>
        </p:grpSp>
        <p:grpSp>
          <p:nvGrpSpPr>
            <p:cNvPr id="58" name="组合 57"/>
            <p:cNvGrpSpPr/>
            <p:nvPr/>
          </p:nvGrpSpPr>
          <p:grpSpPr>
            <a:xfrm>
              <a:off x="1082819" y="1821109"/>
              <a:ext cx="2429670" cy="1294715"/>
              <a:chOff x="1195089" y="5047202"/>
              <a:chExt cx="2429670" cy="1294715"/>
            </a:xfrm>
          </p:grpSpPr>
          <p:sp>
            <p:nvSpPr>
              <p:cNvPr id="56" name="矩形 55"/>
              <p:cNvSpPr/>
              <p:nvPr/>
            </p:nvSpPr>
            <p:spPr>
              <a:xfrm>
                <a:off x="1548150" y="5047202"/>
                <a:ext cx="1723549" cy="400110"/>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a:ln>
                      <a:noFill/>
                    </a:ln>
                    <a:gradFill>
                      <a:gsLst>
                        <a:gs pos="100000">
                          <a:srgbClr val="1C59F2"/>
                        </a:gs>
                        <a:gs pos="0">
                          <a:srgbClr val="04AFF0"/>
                        </a:gs>
                      </a:gsLst>
                      <a:lin ang="2700000" scaled="1"/>
                    </a:gradFill>
                    <a:effectLst/>
                    <a:uLnTx/>
                    <a:uFillTx/>
                    <a:latin typeface="阿里巴巴普惠体 R"/>
                    <a:ea typeface="阿里巴巴普惠体 R"/>
                    <a:cs typeface="阿里巴巴普惠体 R" panose="00020600040101010101" charset="-122"/>
                  </a:rPr>
                  <a:t>标题文字添加</a:t>
                </a:r>
                <a:endParaRPr kumimoji="0" lang="zh-CN" altLang="en-US" sz="2000" b="0" i="0" u="none" strike="noStrike" kern="0" cap="none" spc="0" normalizeH="0" baseline="0" noProof="0">
                  <a:ln>
                    <a:noFill/>
                  </a:ln>
                  <a:gradFill>
                    <a:gsLst>
                      <a:gs pos="100000">
                        <a:srgbClr val="1C59F2"/>
                      </a:gs>
                      <a:gs pos="0">
                        <a:srgbClr val="04AFF0"/>
                      </a:gs>
                    </a:gsLst>
                    <a:lin ang="2700000" scaled="1"/>
                  </a:gradFill>
                  <a:effectLst/>
                  <a:uLnTx/>
                  <a:uFillTx/>
                  <a:latin typeface="阿里巴巴普惠体 R"/>
                  <a:ea typeface="阿里巴巴普惠体 R"/>
                  <a:cs typeface="阿里巴巴普惠体 R" panose="00020600040101010101" charset="-122"/>
                </a:endParaRPr>
              </a:p>
            </p:txBody>
          </p:sp>
          <p:sp>
            <p:nvSpPr>
              <p:cNvPr id="57" name="文本框 56"/>
              <p:cNvSpPr txBox="1"/>
              <p:nvPr/>
            </p:nvSpPr>
            <p:spPr>
              <a:xfrm>
                <a:off x="1195089" y="5447313"/>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单击此处键入文本单击此处键入文单击此处键入文本</a:t>
                </a:r>
                <a:endParaRPr kumimoji="0" lang="en-US" altLang="zh-CN"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击此处键入文本单击单击</a:t>
                </a:r>
                <a:endParaRPr kumimoji="0" lang="en-US" altLang="zh-CN"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74" name="组合 73"/>
          <p:cNvGrpSpPr/>
          <p:nvPr/>
        </p:nvGrpSpPr>
        <p:grpSpPr>
          <a:xfrm>
            <a:off x="4881165" y="1935409"/>
            <a:ext cx="2429670" cy="2720356"/>
            <a:chOff x="4916898" y="1821109"/>
            <a:chExt cx="2429670" cy="2720356"/>
          </a:xfrm>
        </p:grpSpPr>
        <p:grpSp>
          <p:nvGrpSpPr>
            <p:cNvPr id="52" name="组合 51"/>
            <p:cNvGrpSpPr/>
            <p:nvPr/>
          </p:nvGrpSpPr>
          <p:grpSpPr>
            <a:xfrm>
              <a:off x="5218231" y="3412560"/>
              <a:ext cx="1827005" cy="1128905"/>
              <a:chOff x="5182501" y="3412560"/>
              <a:chExt cx="1827005" cy="1128905"/>
            </a:xfrm>
          </p:grpSpPr>
          <p:grpSp>
            <p:nvGrpSpPr>
              <p:cNvPr id="14" name="Group 12"/>
              <p:cNvGrpSpPr/>
              <p:nvPr/>
            </p:nvGrpSpPr>
            <p:grpSpPr>
              <a:xfrm>
                <a:off x="5182501" y="3412560"/>
                <a:ext cx="1827005" cy="469405"/>
                <a:chOff x="6130388" y="3583743"/>
                <a:chExt cx="1499778" cy="385332"/>
              </a:xfrm>
              <a:gradFill flip="none" rotWithShape="1">
                <a:gsLst>
                  <a:gs pos="100000">
                    <a:srgbClr val="1C59F2"/>
                  </a:gs>
                  <a:gs pos="0">
                    <a:srgbClr val="04AFF0"/>
                  </a:gs>
                </a:gsLst>
                <a:lin ang="2700000" scaled="1"/>
              </a:gradFill>
            </p:grpSpPr>
            <p:sp>
              <p:nvSpPr>
                <p:cNvPr id="44" name="形状"/>
                <p:cNvSpPr/>
                <p:nvPr/>
              </p:nvSpPr>
              <p:spPr>
                <a:xfrm rot="5400000" flipH="1">
                  <a:off x="6755427" y="2958704"/>
                  <a:ext cx="249700" cy="1499778"/>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solidFill>
                    <a:latin typeface="阿里巴巴普惠体 R"/>
                    <a:ea typeface="阿里巴巴普惠体 R"/>
                    <a:cs typeface="阿里巴巴普惠体 R" panose="00020600040101010101" charset="-122"/>
                    <a:sym typeface="Arial" panose="020b0604020202020204" pitchFamily="34" charset="0"/>
                  </a:endParaRPr>
                </a:p>
              </p:txBody>
            </p:sp>
            <p:sp>
              <p:nvSpPr>
                <p:cNvPr id="45"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solidFill>
                    <a:latin typeface="阿里巴巴普惠体 R"/>
                    <a:ea typeface="阿里巴巴普惠体 R"/>
                    <a:cs typeface="阿里巴巴普惠体 R" panose="00020600040101010101" charset="-122"/>
                    <a:sym typeface="Arial" panose="020b0604020202020204" pitchFamily="34" charset="0"/>
                  </a:endParaRPr>
                </a:p>
              </p:txBody>
            </p:sp>
          </p:grpSp>
          <p:grpSp>
            <p:nvGrpSpPr>
              <p:cNvPr id="21" name="Group 52"/>
              <p:cNvGrpSpPr/>
              <p:nvPr/>
            </p:nvGrpSpPr>
            <p:grpSpPr>
              <a:xfrm>
                <a:off x="5901649" y="3974842"/>
                <a:ext cx="388708" cy="566623"/>
                <a:chOff x="5441135" y="4440342"/>
                <a:chExt cx="319087" cy="465149"/>
              </a:xfrm>
              <a:gradFill flip="none" rotWithShape="1">
                <a:gsLst>
                  <a:gs pos="100000">
                    <a:srgbClr val="1C59F2"/>
                  </a:gs>
                  <a:gs pos="0">
                    <a:srgbClr val="04AFF0"/>
                  </a:gs>
                </a:gsLst>
                <a:lin ang="2700000" scaled="1"/>
              </a:gradFill>
            </p:grpSpPr>
            <p:sp>
              <p:nvSpPr>
                <p:cNvPr id="22" name="AutoShape 97"/>
                <p:cNvSpPr/>
                <p:nvPr/>
              </p:nvSpPr>
              <p:spPr bwMode="auto">
                <a:xfrm>
                  <a:off x="5441135" y="4440342"/>
                  <a:ext cx="319087" cy="46514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265">
                    <a:effectLst>
                      <a:outerShdw blurRad="38100" dist="38100" dir="2700000" algn="tl">
                        <a:srgbClr val="000000"/>
                      </a:outerShdw>
                    </a:effectLst>
                    <a:latin typeface="阿里巴巴普惠体 R"/>
                    <a:ea typeface="阿里巴巴普惠体 R"/>
                    <a:cs typeface="阿里巴巴普惠体 R" panose="00020600040101010101" charset="-122"/>
                    <a:sym typeface="Arial" panose="020b0604020202020204" pitchFamily="34" charset="0"/>
                  </a:endParaRPr>
                </a:p>
              </p:txBody>
            </p:sp>
            <p:sp>
              <p:nvSpPr>
                <p:cNvPr id="23" name="AutoShape 98"/>
                <p:cNvSpPr/>
                <p:nvPr/>
              </p:nvSpPr>
              <p:spPr bwMode="auto">
                <a:xfrm>
                  <a:off x="5571271" y="4483996"/>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265">
                    <a:effectLst>
                      <a:outerShdw blurRad="38100" dist="38100" dir="2700000" algn="tl">
                        <a:srgbClr val="000000"/>
                      </a:outerShdw>
                    </a:effectLst>
                    <a:latin typeface="阿里巴巴普惠体 R"/>
                    <a:ea typeface="阿里巴巴普惠体 R"/>
                    <a:cs typeface="阿里巴巴普惠体 R" panose="00020600040101010101" charset="-122"/>
                    <a:sym typeface="Arial" panose="020b0604020202020204" pitchFamily="34" charset="0"/>
                  </a:endParaRPr>
                </a:p>
              </p:txBody>
            </p:sp>
            <p:sp>
              <p:nvSpPr>
                <p:cNvPr id="24" name="AutoShape 99"/>
                <p:cNvSpPr/>
                <p:nvPr/>
              </p:nvSpPr>
              <p:spPr bwMode="auto">
                <a:xfrm>
                  <a:off x="5586413" y="4847432"/>
                  <a:ext cx="28575"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265">
                    <a:effectLst>
                      <a:outerShdw blurRad="38100" dist="38100" dir="2700000" algn="tl">
                        <a:srgbClr val="000000"/>
                      </a:outerShdw>
                    </a:effectLst>
                    <a:latin typeface="阿里巴巴普惠体 R"/>
                    <a:ea typeface="阿里巴巴普惠体 R"/>
                    <a:cs typeface="阿里巴巴普惠体 R" panose="00020600040101010101" charset="-122"/>
                    <a:sym typeface="Arial" panose="020b0604020202020204" pitchFamily="34" charset="0"/>
                  </a:endParaRPr>
                </a:p>
              </p:txBody>
            </p:sp>
          </p:grpSp>
        </p:grpSp>
        <p:grpSp>
          <p:nvGrpSpPr>
            <p:cNvPr id="59" name="组合 58"/>
            <p:cNvGrpSpPr/>
            <p:nvPr/>
          </p:nvGrpSpPr>
          <p:grpSpPr>
            <a:xfrm>
              <a:off x="4916898" y="1821109"/>
              <a:ext cx="2429670" cy="1294715"/>
              <a:chOff x="1195089" y="5047202"/>
              <a:chExt cx="2429670" cy="1294715"/>
            </a:xfrm>
          </p:grpSpPr>
          <p:sp>
            <p:nvSpPr>
              <p:cNvPr id="60" name="矩形 59"/>
              <p:cNvSpPr/>
              <p:nvPr/>
            </p:nvSpPr>
            <p:spPr>
              <a:xfrm>
                <a:off x="1548150" y="5047202"/>
                <a:ext cx="1723549" cy="400110"/>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a:ln>
                      <a:noFill/>
                    </a:ln>
                    <a:gradFill>
                      <a:gsLst>
                        <a:gs pos="100000">
                          <a:srgbClr val="1C59F2"/>
                        </a:gs>
                        <a:gs pos="0">
                          <a:srgbClr val="04AFF0"/>
                        </a:gs>
                      </a:gsLst>
                      <a:lin ang="2700000" scaled="1"/>
                    </a:gradFill>
                    <a:effectLst/>
                    <a:uLnTx/>
                    <a:uFillTx/>
                    <a:latin typeface="阿里巴巴普惠体 R"/>
                    <a:ea typeface="阿里巴巴普惠体 R"/>
                    <a:cs typeface="阿里巴巴普惠体 R" panose="00020600040101010101" charset="-122"/>
                  </a:rPr>
                  <a:t>标题文字添加</a:t>
                </a:r>
                <a:endParaRPr kumimoji="0" lang="zh-CN" altLang="en-US" sz="2000" b="0" i="0" u="none" strike="noStrike" kern="0" cap="none" spc="0" normalizeH="0" baseline="0" noProof="0">
                  <a:ln>
                    <a:noFill/>
                  </a:ln>
                  <a:gradFill>
                    <a:gsLst>
                      <a:gs pos="100000">
                        <a:srgbClr val="1C59F2"/>
                      </a:gs>
                      <a:gs pos="0">
                        <a:srgbClr val="04AFF0"/>
                      </a:gs>
                    </a:gsLst>
                    <a:lin ang="2700000" scaled="1"/>
                  </a:gradFill>
                  <a:effectLst/>
                  <a:uLnTx/>
                  <a:uFillTx/>
                  <a:latin typeface="阿里巴巴普惠体 R"/>
                  <a:ea typeface="阿里巴巴普惠体 R"/>
                  <a:cs typeface="阿里巴巴普惠体 R" panose="00020600040101010101" charset="-122"/>
                </a:endParaRPr>
              </a:p>
            </p:txBody>
          </p:sp>
          <p:sp>
            <p:nvSpPr>
              <p:cNvPr id="61" name="文本框 60"/>
              <p:cNvSpPr txBox="1"/>
              <p:nvPr/>
            </p:nvSpPr>
            <p:spPr>
              <a:xfrm>
                <a:off x="1195089" y="5447313"/>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单击此处键入文本单击此处键入文单击此处键入文本</a:t>
                </a:r>
                <a:endParaRPr kumimoji="0" lang="en-US" altLang="zh-CN"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击此处键入文本单击单击</a:t>
                </a:r>
                <a:endParaRPr kumimoji="0" lang="en-US" altLang="zh-CN"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72" name="组合 71"/>
          <p:cNvGrpSpPr/>
          <p:nvPr/>
        </p:nvGrpSpPr>
        <p:grpSpPr>
          <a:xfrm>
            <a:off x="8788749" y="1935409"/>
            <a:ext cx="2429670" cy="2731839"/>
            <a:chOff x="8897987" y="1821109"/>
            <a:chExt cx="2429670" cy="2731839"/>
          </a:xfrm>
        </p:grpSpPr>
        <p:grpSp>
          <p:nvGrpSpPr>
            <p:cNvPr id="53" name="组合 52"/>
            <p:cNvGrpSpPr/>
            <p:nvPr/>
          </p:nvGrpSpPr>
          <p:grpSpPr>
            <a:xfrm>
              <a:off x="9199320" y="3412569"/>
              <a:ext cx="1827005" cy="1140379"/>
              <a:chOff x="9004100" y="3412569"/>
              <a:chExt cx="1827005" cy="1140379"/>
            </a:xfrm>
          </p:grpSpPr>
          <p:grpSp>
            <p:nvGrpSpPr>
              <p:cNvPr id="15" name="Group 35"/>
              <p:cNvGrpSpPr/>
              <p:nvPr/>
            </p:nvGrpSpPr>
            <p:grpSpPr>
              <a:xfrm>
                <a:off x="9004100" y="3412569"/>
                <a:ext cx="1827005" cy="469398"/>
                <a:chOff x="9267517" y="3583749"/>
                <a:chExt cx="1499778" cy="385326"/>
              </a:xfrm>
              <a:gradFill flip="none" rotWithShape="1">
                <a:gsLst>
                  <a:gs pos="100000">
                    <a:srgbClr val="1C59F2"/>
                  </a:gs>
                  <a:gs pos="0">
                    <a:srgbClr val="04AFF0"/>
                  </a:gs>
                </a:gsLst>
                <a:lin ang="2700000" scaled="1"/>
              </a:gradFill>
            </p:grpSpPr>
            <p:sp>
              <p:nvSpPr>
                <p:cNvPr id="42" name="形状"/>
                <p:cNvSpPr/>
                <p:nvPr/>
              </p:nvSpPr>
              <p:spPr>
                <a:xfrm rot="5400000" flipH="1">
                  <a:off x="9892556" y="2958710"/>
                  <a:ext cx="249700" cy="149977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solidFill>
                    <a:latin typeface="阿里巴巴普惠体 R"/>
                    <a:ea typeface="阿里巴巴普惠体 R"/>
                    <a:cs typeface="阿里巴巴普惠体 R" panose="00020600040101010101" charset="-122"/>
                    <a:sym typeface="Arial" panose="020b0604020202020204" pitchFamily="34" charset="0"/>
                  </a:endParaRPr>
                </a:p>
              </p:txBody>
            </p:sp>
            <p:sp>
              <p:nvSpPr>
                <p:cNvPr id="43"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solidFill>
                    <a:latin typeface="阿里巴巴普惠体 R"/>
                    <a:ea typeface="阿里巴巴普惠体 R"/>
                    <a:cs typeface="阿里巴巴普惠体 R" panose="00020600040101010101" charset="-122"/>
                    <a:sym typeface="Arial" panose="020b0604020202020204" pitchFamily="34" charset="0"/>
                  </a:endParaRPr>
                </a:p>
              </p:txBody>
            </p:sp>
          </p:grpSp>
          <p:grpSp>
            <p:nvGrpSpPr>
              <p:cNvPr id="17" name="Group 20"/>
              <p:cNvGrpSpPr/>
              <p:nvPr/>
            </p:nvGrpSpPr>
            <p:grpSpPr>
              <a:xfrm>
                <a:off x="9634774" y="3986325"/>
                <a:ext cx="565656" cy="566623"/>
                <a:chOff x="9145650" y="4435493"/>
                <a:chExt cx="464347" cy="465140"/>
              </a:xfrm>
              <a:gradFill flip="none" rotWithShape="1">
                <a:gsLst>
                  <a:gs pos="100000">
                    <a:srgbClr val="1C59F2"/>
                  </a:gs>
                  <a:gs pos="0">
                    <a:srgbClr val="04AFF0"/>
                  </a:gs>
                </a:gsLst>
                <a:lin ang="2700000" scaled="1"/>
              </a:gradFill>
            </p:grpSpPr>
            <p:sp>
              <p:nvSpPr>
                <p:cNvPr id="31" name="AutoShape 7"/>
                <p:cNvSpPr/>
                <p:nvPr/>
              </p:nvSpPr>
              <p:spPr bwMode="auto">
                <a:xfrm>
                  <a:off x="9145650" y="4435493"/>
                  <a:ext cx="464347" cy="465140"/>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475">
                    <a:latin typeface="阿里巴巴普惠体 R"/>
                    <a:ea typeface="阿里巴巴普惠体 R"/>
                    <a:cs typeface="阿里巴巴普惠体 R" panose="00020600040101010101" charset="-122"/>
                    <a:sym typeface="Arial" panose="020b0604020202020204" pitchFamily="34" charset="0"/>
                  </a:endParaRPr>
                </a:p>
              </p:txBody>
            </p:sp>
            <p:sp>
              <p:nvSpPr>
                <p:cNvPr id="32" name="AutoShape 8"/>
                <p:cNvSpPr/>
                <p:nvPr/>
              </p:nvSpPr>
              <p:spPr bwMode="auto">
                <a:xfrm>
                  <a:off x="9348852" y="4638694"/>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475">
                    <a:latin typeface="阿里巴巴普惠体 R"/>
                    <a:ea typeface="阿里巴巴普惠体 R"/>
                    <a:cs typeface="阿里巴巴普惠体 R" panose="00020600040101010101" charset="-122"/>
                    <a:sym typeface="Arial" panose="020b0604020202020204" pitchFamily="34" charset="0"/>
                  </a:endParaRPr>
                </a:p>
              </p:txBody>
            </p:sp>
            <p:sp>
              <p:nvSpPr>
                <p:cNvPr id="33" name="AutoShape 9"/>
                <p:cNvSpPr/>
                <p:nvPr/>
              </p:nvSpPr>
              <p:spPr bwMode="auto">
                <a:xfrm>
                  <a:off x="9290113" y="4580751"/>
                  <a:ext cx="174626" cy="174626"/>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475">
                    <a:latin typeface="阿里巴巴普惠体 R"/>
                    <a:ea typeface="阿里巴巴普惠体 R"/>
                    <a:cs typeface="阿里巴巴普惠体 R" panose="00020600040101010101" charset="-122"/>
                    <a:sym typeface="Arial" panose="020b0604020202020204" pitchFamily="34" charset="0"/>
                  </a:endParaRPr>
                </a:p>
              </p:txBody>
            </p:sp>
            <p:sp>
              <p:nvSpPr>
                <p:cNvPr id="34" name="AutoShape 10"/>
                <p:cNvSpPr/>
                <p:nvPr/>
              </p:nvSpPr>
              <p:spPr bwMode="auto">
                <a:xfrm>
                  <a:off x="9406796" y="4696638"/>
                  <a:ext cx="72232"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475">
                    <a:latin typeface="阿里巴巴普惠体 R"/>
                    <a:ea typeface="阿里巴巴普惠体 R"/>
                    <a:cs typeface="阿里巴巴普惠体 R" panose="00020600040101010101" charset="-122"/>
                    <a:sym typeface="Arial" panose="020b0604020202020204" pitchFamily="34" charset="0"/>
                  </a:endParaRPr>
                </a:p>
              </p:txBody>
            </p:sp>
            <p:sp>
              <p:nvSpPr>
                <p:cNvPr id="35" name="AutoShape 11"/>
                <p:cNvSpPr/>
                <p:nvPr/>
              </p:nvSpPr>
              <p:spPr bwMode="auto">
                <a:xfrm>
                  <a:off x="9435366" y="4726010"/>
                  <a:ext cx="103982" cy="106364"/>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475">
                    <a:latin typeface="阿里巴巴普惠体 R"/>
                    <a:ea typeface="阿里巴巴普惠体 R"/>
                    <a:cs typeface="阿里巴巴普惠体 R" panose="00020600040101010101" charset="-122"/>
                    <a:sym typeface="Arial" panose="020b0604020202020204" pitchFamily="34" charset="0"/>
                  </a:endParaRPr>
                </a:p>
              </p:txBody>
            </p:sp>
            <p:sp>
              <p:nvSpPr>
                <p:cNvPr id="36" name="AutoShape 12"/>
                <p:cNvSpPr/>
                <p:nvPr/>
              </p:nvSpPr>
              <p:spPr bwMode="auto">
                <a:xfrm>
                  <a:off x="9421068" y="4711719"/>
                  <a:ext cx="88106" cy="89695"/>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475">
                    <a:latin typeface="阿里巴巴普惠体 R"/>
                    <a:ea typeface="阿里巴巴普惠体 R"/>
                    <a:cs typeface="阿里巴巴普惠体 R" panose="00020600040101010101" charset="-122"/>
                    <a:sym typeface="Arial" panose="020b0604020202020204" pitchFamily="34" charset="0"/>
                  </a:endParaRPr>
                </a:p>
              </p:txBody>
            </p:sp>
            <p:sp>
              <p:nvSpPr>
                <p:cNvPr id="37" name="AutoShape 13"/>
                <p:cNvSpPr/>
                <p:nvPr/>
              </p:nvSpPr>
              <p:spPr bwMode="auto">
                <a:xfrm>
                  <a:off x="9275813" y="4566455"/>
                  <a:ext cx="73026"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475">
                    <a:latin typeface="阿里巴巴普惠体 R"/>
                    <a:ea typeface="阿里巴巴普惠体 R"/>
                    <a:cs typeface="阿里巴巴普惠体 R" panose="00020600040101010101" charset="-122"/>
                    <a:sym typeface="Arial" panose="020b0604020202020204" pitchFamily="34" charset="0"/>
                  </a:endParaRPr>
                </a:p>
              </p:txBody>
            </p:sp>
            <p:sp>
              <p:nvSpPr>
                <p:cNvPr id="38" name="AutoShape 14"/>
                <p:cNvSpPr/>
                <p:nvPr/>
              </p:nvSpPr>
              <p:spPr bwMode="auto">
                <a:xfrm>
                  <a:off x="9217858" y="4508496"/>
                  <a:ext cx="103982"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475">
                    <a:latin typeface="阿里巴巴普惠体 R"/>
                    <a:ea typeface="阿里巴巴普惠体 R"/>
                    <a:cs typeface="阿里巴巴普惠体 R" panose="00020600040101010101" charset="-122"/>
                    <a:sym typeface="Arial" panose="020b0604020202020204" pitchFamily="34" charset="0"/>
                  </a:endParaRPr>
                </a:p>
              </p:txBody>
            </p:sp>
            <p:sp>
              <p:nvSpPr>
                <p:cNvPr id="39"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475">
                    <a:latin typeface="阿里巴巴普惠体 R"/>
                    <a:ea typeface="阿里巴巴普惠体 R"/>
                    <a:cs typeface="阿里巴巴普惠体 R" panose="00020600040101010101" charset="-122"/>
                    <a:sym typeface="Arial" panose="020b0604020202020204" pitchFamily="34" charset="0"/>
                  </a:endParaRPr>
                </a:p>
              </p:txBody>
            </p:sp>
          </p:grpSp>
        </p:grpSp>
        <p:grpSp>
          <p:nvGrpSpPr>
            <p:cNvPr id="62" name="组合 61"/>
            <p:cNvGrpSpPr/>
            <p:nvPr/>
          </p:nvGrpSpPr>
          <p:grpSpPr>
            <a:xfrm>
              <a:off x="8897987" y="1821109"/>
              <a:ext cx="2429670" cy="1294715"/>
              <a:chOff x="1195089" y="5047202"/>
              <a:chExt cx="2429670" cy="1294715"/>
            </a:xfrm>
          </p:grpSpPr>
          <p:sp>
            <p:nvSpPr>
              <p:cNvPr id="63" name="矩形 62"/>
              <p:cNvSpPr/>
              <p:nvPr/>
            </p:nvSpPr>
            <p:spPr>
              <a:xfrm>
                <a:off x="1548150" y="5047202"/>
                <a:ext cx="1723549" cy="400110"/>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a:ln>
                      <a:noFill/>
                    </a:ln>
                    <a:gradFill>
                      <a:gsLst>
                        <a:gs pos="100000">
                          <a:srgbClr val="1C59F2"/>
                        </a:gs>
                        <a:gs pos="0">
                          <a:srgbClr val="04AFF0"/>
                        </a:gs>
                      </a:gsLst>
                      <a:lin ang="2700000" scaled="1"/>
                    </a:gradFill>
                    <a:effectLst/>
                    <a:uLnTx/>
                    <a:uFillTx/>
                    <a:latin typeface="阿里巴巴普惠体 R"/>
                    <a:ea typeface="阿里巴巴普惠体 R"/>
                    <a:cs typeface="阿里巴巴普惠体 R" panose="00020600040101010101" charset="-122"/>
                  </a:rPr>
                  <a:t>标题文字添加</a:t>
                </a:r>
                <a:endParaRPr kumimoji="0" lang="zh-CN" altLang="en-US" sz="2000" b="0" i="0" u="none" strike="noStrike" kern="0" cap="none" spc="0" normalizeH="0" baseline="0" noProof="0">
                  <a:ln>
                    <a:noFill/>
                  </a:ln>
                  <a:gradFill>
                    <a:gsLst>
                      <a:gs pos="100000">
                        <a:srgbClr val="1C59F2"/>
                      </a:gs>
                      <a:gs pos="0">
                        <a:srgbClr val="04AFF0"/>
                      </a:gs>
                    </a:gsLst>
                    <a:lin ang="2700000" scaled="1"/>
                  </a:gradFill>
                  <a:effectLst/>
                  <a:uLnTx/>
                  <a:uFillTx/>
                  <a:latin typeface="阿里巴巴普惠体 R"/>
                  <a:ea typeface="阿里巴巴普惠体 R"/>
                  <a:cs typeface="阿里巴巴普惠体 R" panose="00020600040101010101" charset="-122"/>
                </a:endParaRPr>
              </a:p>
            </p:txBody>
          </p:sp>
          <p:sp>
            <p:nvSpPr>
              <p:cNvPr id="64" name="文本框 63"/>
              <p:cNvSpPr txBox="1"/>
              <p:nvPr/>
            </p:nvSpPr>
            <p:spPr>
              <a:xfrm>
                <a:off x="1195089" y="5447313"/>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单击此处键入文本单击此处键入文单击此处键入文本</a:t>
                </a:r>
                <a:endParaRPr kumimoji="0" lang="en-US" altLang="zh-CN"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击此处键入文本单击单击</a:t>
                </a:r>
                <a:endParaRPr kumimoji="0" lang="en-US" altLang="zh-CN"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71" name="组合 70"/>
          <p:cNvGrpSpPr/>
          <p:nvPr/>
        </p:nvGrpSpPr>
        <p:grpSpPr>
          <a:xfrm>
            <a:off x="2927373" y="2688832"/>
            <a:ext cx="2429670" cy="2967509"/>
            <a:chOff x="2846813" y="2574532"/>
            <a:chExt cx="2429670" cy="2967509"/>
          </a:xfrm>
        </p:grpSpPr>
        <p:grpSp>
          <p:nvGrpSpPr>
            <p:cNvPr id="2" name="组合 1"/>
            <p:cNvGrpSpPr/>
            <p:nvPr/>
          </p:nvGrpSpPr>
          <p:grpSpPr>
            <a:xfrm>
              <a:off x="3148146" y="2574532"/>
              <a:ext cx="1827005" cy="1142208"/>
              <a:chOff x="3271699" y="2574532"/>
              <a:chExt cx="1827005" cy="1142208"/>
            </a:xfrm>
          </p:grpSpPr>
          <p:sp>
            <p:nvSpPr>
              <p:cNvPr id="46" name="形状"/>
              <p:cNvSpPr/>
              <p:nvPr/>
            </p:nvSpPr>
            <p:spPr>
              <a:xfrm rot="5400000" flipH="1">
                <a:off x="4033112" y="2651147"/>
                <a:ext cx="304180" cy="1827005"/>
              </a:xfrm>
              <a:prstGeom prst="round2SameRect">
                <a:avLst>
                  <a:gd name="adj1" fmla="val 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solidFill>
                  <a:latin typeface="阿里巴巴普惠体 R"/>
                  <a:ea typeface="阿里巴巴普惠体 R"/>
                  <a:cs typeface="阿里巴巴普惠体 R" panose="00020600040101010101" charset="-122"/>
                  <a:sym typeface="Arial" panose="020b0604020202020204" pitchFamily="34" charset="0"/>
                </a:endParaRPr>
              </a:p>
            </p:txBody>
          </p:sp>
          <p:sp>
            <p:nvSpPr>
              <p:cNvPr id="47" name="Oval 15"/>
              <p:cNvSpPr/>
              <p:nvPr/>
            </p:nvSpPr>
            <p:spPr>
              <a:xfrm>
                <a:off x="3989993" y="3233944"/>
                <a:ext cx="390418" cy="39041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solidFill>
                  <a:latin typeface="阿里巴巴普惠体 R"/>
                  <a:ea typeface="阿里巴巴普惠体 R"/>
                  <a:cs typeface="阿里巴巴普惠体 R" panose="00020600040101010101" charset="-122"/>
                  <a:sym typeface="Arial" panose="020b0604020202020204" pitchFamily="34" charset="0"/>
                </a:endParaRPr>
              </a:p>
            </p:txBody>
          </p:sp>
          <p:grpSp>
            <p:nvGrpSpPr>
              <p:cNvPr id="20" name="Group 38"/>
              <p:cNvGrpSpPr/>
              <p:nvPr/>
            </p:nvGrpSpPr>
            <p:grpSpPr>
              <a:xfrm>
                <a:off x="3901891" y="2574532"/>
                <a:ext cx="566622" cy="476699"/>
                <a:chOff x="5368132" y="2625725"/>
                <a:chExt cx="465138" cy="391319"/>
              </a:xfrm>
              <a:solidFill>
                <a:schemeClr val="tx1">
                  <a:lumMod val="75000"/>
                  <a:lumOff val="25000"/>
                </a:schemeClr>
              </a:solidFill>
            </p:grpSpPr>
            <p:sp>
              <p:nvSpPr>
                <p:cNvPr id="25"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265">
                    <a:effectLst>
                      <a:outerShdw blurRad="38100" dist="38100" dir="2700000" algn="tl">
                        <a:srgbClr val="000000"/>
                      </a:outerShdw>
                    </a:effectLst>
                    <a:latin typeface="阿里巴巴普惠体 R"/>
                    <a:ea typeface="阿里巴巴普惠体 R"/>
                    <a:cs typeface="阿里巴巴普惠体 R" panose="00020600040101010101" charset="-122"/>
                    <a:sym typeface="Arial" panose="020b0604020202020204" pitchFamily="34" charset="0"/>
                  </a:endParaRPr>
                </a:p>
              </p:txBody>
            </p:sp>
            <p:sp>
              <p:nvSpPr>
                <p:cNvPr id="26"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265">
                    <a:effectLst>
                      <a:outerShdw blurRad="38100" dist="38100" dir="2700000" algn="tl">
                        <a:srgbClr val="000000"/>
                      </a:outerShdw>
                    </a:effectLst>
                    <a:latin typeface="阿里巴巴普惠体 R"/>
                    <a:ea typeface="阿里巴巴普惠体 R"/>
                    <a:cs typeface="阿里巴巴普惠体 R" panose="00020600040101010101" charset="-122"/>
                    <a:sym typeface="Arial" panose="020b0604020202020204" pitchFamily="34" charset="0"/>
                  </a:endParaRPr>
                </a:p>
              </p:txBody>
            </p:sp>
            <p:sp>
              <p:nvSpPr>
                <p:cNvPr id="27"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265">
                    <a:effectLst>
                      <a:outerShdw blurRad="38100" dist="38100" dir="2700000" algn="tl">
                        <a:srgbClr val="000000"/>
                      </a:outerShdw>
                    </a:effectLst>
                    <a:latin typeface="阿里巴巴普惠体 R"/>
                    <a:ea typeface="阿里巴巴普惠体 R"/>
                    <a:cs typeface="阿里巴巴普惠体 R" panose="00020600040101010101" charset="-122"/>
                    <a:sym typeface="Arial" panose="020b0604020202020204" pitchFamily="34" charset="0"/>
                  </a:endParaRPr>
                </a:p>
              </p:txBody>
            </p:sp>
          </p:grpSp>
        </p:grpSp>
        <p:grpSp>
          <p:nvGrpSpPr>
            <p:cNvPr id="65" name="组合 64"/>
            <p:cNvGrpSpPr/>
            <p:nvPr/>
          </p:nvGrpSpPr>
          <p:grpSpPr>
            <a:xfrm>
              <a:off x="2846813" y="4247326"/>
              <a:ext cx="2429670" cy="1294715"/>
              <a:chOff x="1195089" y="5047202"/>
              <a:chExt cx="2429670" cy="1294715"/>
            </a:xfrm>
          </p:grpSpPr>
          <p:sp>
            <p:nvSpPr>
              <p:cNvPr id="66" name="矩形 65"/>
              <p:cNvSpPr/>
              <p:nvPr/>
            </p:nvSpPr>
            <p:spPr>
              <a:xfrm>
                <a:off x="1548150" y="5047202"/>
                <a:ext cx="1723549" cy="400110"/>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a:ln>
                      <a:noFill/>
                    </a:ln>
                    <a:solidFill>
                      <a:schemeClr val="tx1">
                        <a:lumMod val="75000"/>
                        <a:lumOff val="25000"/>
                      </a:schemeClr>
                    </a:solidFill>
                    <a:effectLst/>
                    <a:uLnTx/>
                    <a:uFillTx/>
                    <a:latin typeface="阿里巴巴普惠体 R"/>
                    <a:ea typeface="阿里巴巴普惠体 R"/>
                    <a:cs typeface="阿里巴巴普惠体 R" panose="00020600040101010101" charset="-122"/>
                  </a:rPr>
                  <a:t>标题文字添加</a:t>
                </a:r>
                <a:endParaRPr kumimoji="0" lang="zh-CN" altLang="en-US" sz="2000" b="0" i="0" u="none" strike="noStrike" kern="0" cap="none" spc="0" normalizeH="0" baseline="0" noProof="0">
                  <a:ln>
                    <a:noFill/>
                  </a:ln>
                  <a:solidFill>
                    <a:schemeClr val="tx1">
                      <a:lumMod val="75000"/>
                      <a:lumOff val="25000"/>
                    </a:schemeClr>
                  </a:solidFill>
                  <a:effectLst/>
                  <a:uLnTx/>
                  <a:uFillTx/>
                  <a:latin typeface="阿里巴巴普惠体 R"/>
                  <a:ea typeface="阿里巴巴普惠体 R"/>
                  <a:cs typeface="阿里巴巴普惠体 R" panose="00020600040101010101" charset="-122"/>
                </a:endParaRPr>
              </a:p>
            </p:txBody>
          </p:sp>
          <p:sp>
            <p:nvSpPr>
              <p:cNvPr id="67" name="文本框 66"/>
              <p:cNvSpPr txBox="1"/>
              <p:nvPr/>
            </p:nvSpPr>
            <p:spPr>
              <a:xfrm>
                <a:off x="1195089" y="5447313"/>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单击此处键入文本单击此处键入文单击此处键入文本</a:t>
                </a:r>
                <a:endParaRPr kumimoji="0" lang="en-US" altLang="zh-CN"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击此处键入文本单击单击</a:t>
                </a:r>
                <a:endParaRPr kumimoji="0" lang="en-US" altLang="zh-CN"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75" name="组合 74"/>
          <p:cNvGrpSpPr/>
          <p:nvPr/>
        </p:nvGrpSpPr>
        <p:grpSpPr>
          <a:xfrm>
            <a:off x="6834957" y="2696666"/>
            <a:ext cx="2429670" cy="2959675"/>
            <a:chOff x="6827902" y="2582366"/>
            <a:chExt cx="2429670" cy="2959675"/>
          </a:xfrm>
        </p:grpSpPr>
        <p:grpSp>
          <p:nvGrpSpPr>
            <p:cNvPr id="54" name="组合 53"/>
            <p:cNvGrpSpPr/>
            <p:nvPr/>
          </p:nvGrpSpPr>
          <p:grpSpPr>
            <a:xfrm>
              <a:off x="7129235" y="2582366"/>
              <a:ext cx="1827005" cy="1134380"/>
              <a:chOff x="7093304" y="2582366"/>
              <a:chExt cx="1827005" cy="1134380"/>
            </a:xfrm>
          </p:grpSpPr>
          <p:grpSp>
            <p:nvGrpSpPr>
              <p:cNvPr id="50" name="组合 49"/>
              <p:cNvGrpSpPr/>
              <p:nvPr/>
            </p:nvGrpSpPr>
            <p:grpSpPr>
              <a:xfrm>
                <a:off x="7093304" y="3233941"/>
                <a:ext cx="1827005" cy="482805"/>
                <a:chOff x="7093304" y="3233941"/>
                <a:chExt cx="1827005" cy="482805"/>
              </a:xfrm>
            </p:grpSpPr>
            <p:sp>
              <p:nvSpPr>
                <p:cNvPr id="40" name="形状"/>
                <p:cNvSpPr/>
                <p:nvPr/>
              </p:nvSpPr>
              <p:spPr>
                <a:xfrm rot="5400000" flipH="1">
                  <a:off x="7854717" y="2651153"/>
                  <a:ext cx="304180" cy="1827005"/>
                </a:xfrm>
                <a:prstGeom prst="round2SameRect">
                  <a:avLst>
                    <a:gd name="adj1" fmla="val 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solidFill>
                    <a:latin typeface="阿里巴巴普惠体 R"/>
                    <a:ea typeface="阿里巴巴普惠体 R"/>
                    <a:cs typeface="阿里巴巴普惠体 R" panose="00020600040101010101" charset="-122"/>
                    <a:sym typeface="Arial" panose="020b0604020202020204" pitchFamily="34" charset="0"/>
                  </a:endParaRPr>
                </a:p>
              </p:txBody>
            </p:sp>
            <p:sp>
              <p:nvSpPr>
                <p:cNvPr id="41" name="Oval 18"/>
                <p:cNvSpPr/>
                <p:nvPr/>
              </p:nvSpPr>
              <p:spPr>
                <a:xfrm>
                  <a:off x="7811598" y="3233941"/>
                  <a:ext cx="390418" cy="390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solidFill>
                    <a:latin typeface="阿里巴巴普惠体 R"/>
                    <a:ea typeface="阿里巴巴普惠体 R"/>
                    <a:cs typeface="阿里巴巴普惠体 R" panose="00020600040101010101" charset="-122"/>
                    <a:sym typeface="Arial" panose="020b0604020202020204" pitchFamily="34" charset="0"/>
                  </a:endParaRPr>
                </a:p>
              </p:txBody>
            </p:sp>
          </p:grpSp>
          <p:grpSp>
            <p:nvGrpSpPr>
              <p:cNvPr id="18" name="Group 30"/>
              <p:cNvGrpSpPr/>
              <p:nvPr/>
            </p:nvGrpSpPr>
            <p:grpSpPr>
              <a:xfrm>
                <a:off x="7723986" y="2582366"/>
                <a:ext cx="565640" cy="565656"/>
                <a:chOff x="7287407" y="2577307"/>
                <a:chExt cx="464330" cy="464344"/>
              </a:xfrm>
              <a:solidFill>
                <a:schemeClr val="tx1">
                  <a:lumMod val="75000"/>
                  <a:lumOff val="25000"/>
                </a:schemeClr>
              </a:solidFill>
            </p:grpSpPr>
            <p:sp>
              <p:nvSpPr>
                <p:cNvPr id="28" name="AutoShape 56"/>
                <p:cNvSpPr/>
                <p:nvPr/>
              </p:nvSpPr>
              <p:spPr bwMode="auto">
                <a:xfrm>
                  <a:off x="7287407" y="2577307"/>
                  <a:ext cx="14525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265">
                    <a:effectLst>
                      <a:outerShdw blurRad="38100" dist="38100" dir="2700000" algn="tl">
                        <a:srgbClr val="000000"/>
                      </a:outerShdw>
                    </a:effectLst>
                    <a:latin typeface="阿里巴巴普惠体 R"/>
                    <a:ea typeface="阿里巴巴普惠体 R"/>
                    <a:cs typeface="阿里巴巴普惠体 R" panose="00020600040101010101" charset="-122"/>
                    <a:sym typeface="Arial" panose="020b0604020202020204" pitchFamily="34" charset="0"/>
                  </a:endParaRPr>
                </a:p>
              </p:txBody>
            </p:sp>
            <p:sp>
              <p:nvSpPr>
                <p:cNvPr id="29" name="AutoShape 57"/>
                <p:cNvSpPr/>
                <p:nvPr/>
              </p:nvSpPr>
              <p:spPr bwMode="auto">
                <a:xfrm>
                  <a:off x="7606482" y="2577307"/>
                  <a:ext cx="14525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265">
                    <a:effectLst>
                      <a:outerShdw blurRad="38100" dist="38100" dir="2700000" algn="tl">
                        <a:srgbClr val="000000"/>
                      </a:outerShdw>
                    </a:effectLst>
                    <a:latin typeface="阿里巴巴普惠体 R"/>
                    <a:ea typeface="阿里巴巴普惠体 R"/>
                    <a:cs typeface="阿里巴巴普惠体 R" panose="00020600040101010101" charset="-122"/>
                    <a:sym typeface="Arial" panose="020b0604020202020204" pitchFamily="34" charset="0"/>
                  </a:endParaRPr>
                </a:p>
              </p:txBody>
            </p:sp>
            <p:sp>
              <p:nvSpPr>
                <p:cNvPr id="30" name="AutoShape 58"/>
                <p:cNvSpPr/>
                <p:nvPr/>
              </p:nvSpPr>
              <p:spPr bwMode="auto">
                <a:xfrm>
                  <a:off x="7446963" y="2577307"/>
                  <a:ext cx="145257"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30000"/>
                    </a:lnSpc>
                  </a:pPr>
                  <a:endParaRPr lang="en-US" sz="1265">
                    <a:effectLst>
                      <a:outerShdw blurRad="38100" dist="38100" dir="2700000" algn="tl">
                        <a:srgbClr val="000000"/>
                      </a:outerShdw>
                    </a:effectLst>
                    <a:latin typeface="阿里巴巴普惠体 R"/>
                    <a:ea typeface="阿里巴巴普惠体 R"/>
                    <a:cs typeface="阿里巴巴普惠体 R" panose="00020600040101010101" charset="-122"/>
                    <a:sym typeface="Arial" panose="020b0604020202020204" pitchFamily="34" charset="0"/>
                  </a:endParaRPr>
                </a:p>
              </p:txBody>
            </p:sp>
          </p:grpSp>
        </p:grpSp>
        <p:grpSp>
          <p:nvGrpSpPr>
            <p:cNvPr id="68" name="组合 67"/>
            <p:cNvGrpSpPr/>
            <p:nvPr/>
          </p:nvGrpSpPr>
          <p:grpSpPr>
            <a:xfrm>
              <a:off x="6827902" y="4247326"/>
              <a:ext cx="2429670" cy="1294715"/>
              <a:chOff x="1195089" y="5047202"/>
              <a:chExt cx="2429670" cy="1294715"/>
            </a:xfrm>
          </p:grpSpPr>
          <p:sp>
            <p:nvSpPr>
              <p:cNvPr id="69" name="矩形 68"/>
              <p:cNvSpPr/>
              <p:nvPr/>
            </p:nvSpPr>
            <p:spPr>
              <a:xfrm>
                <a:off x="1548150" y="5047202"/>
                <a:ext cx="1723549" cy="400110"/>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0" i="0" u="none" strike="noStrike" kern="0" cap="none" spc="0" normalizeH="0" baseline="0" noProof="0">
                    <a:ln>
                      <a:noFill/>
                    </a:ln>
                    <a:solidFill>
                      <a:schemeClr val="tx1">
                        <a:lumMod val="75000"/>
                        <a:lumOff val="25000"/>
                      </a:schemeClr>
                    </a:solidFill>
                    <a:effectLst/>
                    <a:uLnTx/>
                    <a:uFillTx/>
                    <a:latin typeface="阿里巴巴普惠体 R"/>
                    <a:ea typeface="阿里巴巴普惠体 R"/>
                    <a:cs typeface="阿里巴巴普惠体 R" panose="00020600040101010101" charset="-122"/>
                  </a:rPr>
                  <a:t>标题文字添加</a:t>
                </a:r>
                <a:endParaRPr kumimoji="0" lang="zh-CN" altLang="en-US" sz="2000" b="0" i="0" u="none" strike="noStrike" kern="0" cap="none" spc="0" normalizeH="0" baseline="0" noProof="0">
                  <a:ln>
                    <a:noFill/>
                  </a:ln>
                  <a:solidFill>
                    <a:schemeClr val="tx1">
                      <a:lumMod val="75000"/>
                      <a:lumOff val="25000"/>
                    </a:schemeClr>
                  </a:solidFill>
                  <a:effectLst/>
                  <a:uLnTx/>
                  <a:uFillTx/>
                  <a:latin typeface="阿里巴巴普惠体 R"/>
                  <a:ea typeface="阿里巴巴普惠体 R"/>
                  <a:cs typeface="阿里巴巴普惠体 R" panose="00020600040101010101" charset="-122"/>
                </a:endParaRPr>
              </a:p>
            </p:txBody>
          </p:sp>
          <p:sp>
            <p:nvSpPr>
              <p:cNvPr id="70" name="文本框 69"/>
              <p:cNvSpPr txBox="1"/>
              <p:nvPr/>
            </p:nvSpPr>
            <p:spPr>
              <a:xfrm>
                <a:off x="1195089" y="5447313"/>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单击此处键入文本单击此处键入文单击此处键入文本</a:t>
                </a:r>
                <a:endParaRPr kumimoji="0" lang="en-US" altLang="zh-CN"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击此处键入文本单击单击</a:t>
                </a:r>
                <a:endParaRPr kumimoji="0" lang="en-US" altLang="zh-CN" sz="1200" b="0" i="0" u="none" strike="noStrike" kern="0" cap="none" spc="0" normalizeH="0" baseline="0" noProof="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anim calcmode="lin" valueType="num">
                                      <p:cBhvr>
                                        <p:cTn id="14" dur="500" fill="hold"/>
                                        <p:tgtEl>
                                          <p:spTgt spid="73"/>
                                        </p:tgtEl>
                                        <p:attrNameLst>
                                          <p:attrName>ppt_x</p:attrName>
                                        </p:attrNameLst>
                                      </p:cBhvr>
                                      <p:tavLst>
                                        <p:tav tm="0">
                                          <p:val>
                                            <p:strVal val="#ppt_x"/>
                                          </p:val>
                                        </p:tav>
                                        <p:tav tm="100000">
                                          <p:val>
                                            <p:strVal val="#ppt_x"/>
                                          </p:val>
                                        </p:tav>
                                      </p:tavLst>
                                    </p:anim>
                                    <p:anim calcmode="lin" valueType="num">
                                      <p:cBhvr>
                                        <p:cTn id="15" dur="500" fill="hold"/>
                                        <p:tgtEl>
                                          <p:spTgt spid="7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anim calcmode="lin" valueType="num">
                                      <p:cBhvr>
                                        <p:cTn id="20" dur="500" fill="hold"/>
                                        <p:tgtEl>
                                          <p:spTgt spid="71"/>
                                        </p:tgtEl>
                                        <p:attrNameLst>
                                          <p:attrName>ppt_x</p:attrName>
                                        </p:attrNameLst>
                                      </p:cBhvr>
                                      <p:tavLst>
                                        <p:tav tm="0">
                                          <p:val>
                                            <p:strVal val="#ppt_x"/>
                                          </p:val>
                                        </p:tav>
                                        <p:tav tm="100000">
                                          <p:val>
                                            <p:strVal val="#ppt_x"/>
                                          </p:val>
                                        </p:tav>
                                      </p:tavLst>
                                    </p:anim>
                                    <p:anim calcmode="lin" valueType="num">
                                      <p:cBhvr>
                                        <p:cTn id="21" dur="500" fill="hold"/>
                                        <p:tgtEl>
                                          <p:spTgt spid="7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anim calcmode="lin" valueType="num">
                                      <p:cBhvr>
                                        <p:cTn id="26" dur="500" fill="hold"/>
                                        <p:tgtEl>
                                          <p:spTgt spid="74"/>
                                        </p:tgtEl>
                                        <p:attrNameLst>
                                          <p:attrName>ppt_x</p:attrName>
                                        </p:attrNameLst>
                                      </p:cBhvr>
                                      <p:tavLst>
                                        <p:tav tm="0">
                                          <p:val>
                                            <p:strVal val="#ppt_x"/>
                                          </p:val>
                                        </p:tav>
                                        <p:tav tm="100000">
                                          <p:val>
                                            <p:strVal val="#ppt_x"/>
                                          </p:val>
                                        </p:tav>
                                      </p:tavLst>
                                    </p:anim>
                                    <p:anim calcmode="lin" valueType="num">
                                      <p:cBhvr>
                                        <p:cTn id="27" dur="500" fill="hold"/>
                                        <p:tgtEl>
                                          <p:spTgt spid="7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anim calcmode="lin" valueType="num">
                                      <p:cBhvr>
                                        <p:cTn id="32" dur="500" fill="hold"/>
                                        <p:tgtEl>
                                          <p:spTgt spid="75"/>
                                        </p:tgtEl>
                                        <p:attrNameLst>
                                          <p:attrName>ppt_x</p:attrName>
                                        </p:attrNameLst>
                                      </p:cBhvr>
                                      <p:tavLst>
                                        <p:tav tm="0">
                                          <p:val>
                                            <p:strVal val="#ppt_x"/>
                                          </p:val>
                                        </p:tav>
                                        <p:tav tm="100000">
                                          <p:val>
                                            <p:strVal val="#ppt_x"/>
                                          </p:val>
                                        </p:tav>
                                      </p:tavLst>
                                    </p:anim>
                                    <p:anim calcmode="lin" valueType="num">
                                      <p:cBhvr>
                                        <p:cTn id="33" dur="500" fill="hold"/>
                                        <p:tgtEl>
                                          <p:spTgt spid="7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anim calcmode="lin" valueType="num">
                                      <p:cBhvr>
                                        <p:cTn id="38" dur="500" fill="hold"/>
                                        <p:tgtEl>
                                          <p:spTgt spid="72"/>
                                        </p:tgtEl>
                                        <p:attrNameLst>
                                          <p:attrName>ppt_x</p:attrName>
                                        </p:attrNameLst>
                                      </p:cBhvr>
                                      <p:tavLst>
                                        <p:tav tm="0">
                                          <p:val>
                                            <p:strVal val="#ppt_x"/>
                                          </p:val>
                                        </p:tav>
                                        <p:tav tm="100000">
                                          <p:val>
                                            <p:strVal val="#ppt_x"/>
                                          </p:val>
                                        </p:tav>
                                      </p:tavLst>
                                    </p:anim>
                                    <p:anim calcmode="lin" valueType="num">
                                      <p:cBhvr>
                                        <p:cTn id="39" dur="5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pic>
        <p:nvPicPr>
          <p:cNvPr id="6" name="图片 5" descr="各式书本特写照片"/>
          <p:cNvPicPr>
            <a:picLocks noChangeAspect="1" noChangeArrowheads="1"/>
          </p:cNvPicPr>
          <p:nvPr/>
        </p:nvPicPr>
        <p:blipFill>
          <a:blip r:embed="rId2">
            <a:extLst>
              <a:ext uri="{28A0092B-C50C-407E-A947-70E740481C1C}">
                <a14:useLocalDpi xmlns:a14="http://schemas.microsoft.com/office/drawing/2010/main" val="0"/>
              </a:ext>
            </a:extLst>
          </a:blip>
          <a:srcRect l="5589" t="-1" r="37688" b="119"/>
          <a:stretch>
            <a:fillRect/>
          </a:stretch>
        </p:blipFill>
        <p:spPr bwMode="auto">
          <a:xfrm flipH="1">
            <a:off x="710" y="0"/>
            <a:ext cx="6933055" cy="6866276"/>
          </a:xfrm>
          <a:custGeom>
            <a:gdLst>
              <a:gd name="connsiteX0" fmla="*/ 0 w 6933055"/>
              <a:gd name="connsiteY0" fmla="*/ 0 h 6866276"/>
              <a:gd name="connsiteX1" fmla="*/ 3852410 w 6933055"/>
              <a:gd name="connsiteY1" fmla="*/ 0 h 6866276"/>
              <a:gd name="connsiteX2" fmla="*/ 4720012 w 6933055"/>
              <a:gd name="connsiteY2" fmla="*/ 867692 h 6866276"/>
              <a:gd name="connsiteX3" fmla="*/ 6048477 w 6933055"/>
              <a:gd name="connsiteY3" fmla="*/ 867692 h 6866276"/>
              <a:gd name="connsiteX4" fmla="*/ 6916079 w 6933055"/>
              <a:gd name="connsiteY4" fmla="*/ 0 h 6866276"/>
              <a:gd name="connsiteX5" fmla="*/ 6933055 w 6933055"/>
              <a:gd name="connsiteY5" fmla="*/ 0 h 6866276"/>
              <a:gd name="connsiteX6" fmla="*/ 6933055 w 6933055"/>
              <a:gd name="connsiteY6" fmla="*/ 6866276 h 6866276"/>
              <a:gd name="connsiteX7" fmla="*/ 6919367 w 6933055"/>
              <a:gd name="connsiteY7" fmla="*/ 6866276 h 6866276"/>
              <a:gd name="connsiteX8" fmla="*/ 6048477 w 6933055"/>
              <a:gd name="connsiteY8" fmla="*/ 5995297 h 6866276"/>
              <a:gd name="connsiteX9" fmla="*/ 5384245 w 6933055"/>
              <a:gd name="connsiteY9" fmla="*/ 5720134 h 6866276"/>
              <a:gd name="connsiteX10" fmla="*/ 4720013 w 6933055"/>
              <a:gd name="connsiteY10" fmla="*/ 5995297 h 6866276"/>
              <a:gd name="connsiteX11" fmla="*/ 3849123 w 6933055"/>
              <a:gd name="connsiteY11" fmla="*/ 6866276 h 6866276"/>
              <a:gd name="connsiteX12" fmla="*/ 26710 w 6933055"/>
              <a:gd name="connsiteY12" fmla="*/ 6866276 h 6866276"/>
              <a:gd name="connsiteX13" fmla="*/ 2467977 w 6933055"/>
              <a:gd name="connsiteY13" fmla="*/ 4424759 h 6866276"/>
              <a:gd name="connsiteX14" fmla="*/ 2467977 w 6933055"/>
              <a:gd name="connsiteY14" fmla="*/ 2468231 h 6866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055" h="6866276">
                <a:moveTo>
                  <a:pt x="0" y="0"/>
                </a:moveTo>
                <a:lnTo>
                  <a:pt x="3852410" y="0"/>
                </a:lnTo>
                <a:lnTo>
                  <a:pt x="4720012" y="867692"/>
                </a:lnTo>
                <a:cubicBezTo>
                  <a:pt x="5086859" y="1234575"/>
                  <a:pt x="5681632" y="1234575"/>
                  <a:pt x="6048477" y="867692"/>
                </a:cubicBezTo>
                <a:lnTo>
                  <a:pt x="6916079" y="0"/>
                </a:lnTo>
                <a:lnTo>
                  <a:pt x="6933055" y="0"/>
                </a:lnTo>
                <a:lnTo>
                  <a:pt x="6933055" y="6866276"/>
                </a:lnTo>
                <a:lnTo>
                  <a:pt x="6919367" y="6866276"/>
                </a:lnTo>
                <a:lnTo>
                  <a:pt x="6048477" y="5995297"/>
                </a:lnTo>
                <a:cubicBezTo>
                  <a:pt x="5865054" y="5811855"/>
                  <a:pt x="5624650" y="5720134"/>
                  <a:pt x="5384245" y="5720134"/>
                </a:cubicBezTo>
                <a:cubicBezTo>
                  <a:pt x="5143841" y="5720134"/>
                  <a:pt x="4903436" y="5811855"/>
                  <a:pt x="4720013" y="5995297"/>
                </a:cubicBezTo>
                <a:lnTo>
                  <a:pt x="3849123" y="6866276"/>
                </a:lnTo>
                <a:lnTo>
                  <a:pt x="26710" y="6866276"/>
                </a:lnTo>
                <a:lnTo>
                  <a:pt x="2467977" y="4424759"/>
                </a:lnTo>
                <a:cubicBezTo>
                  <a:pt x="3008201" y="3884479"/>
                  <a:pt x="3008201" y="3008511"/>
                  <a:pt x="2467977" y="2468231"/>
                </a:cubicBezTo>
                <a:close/>
              </a:path>
            </a:pathLst>
          </a:custGeom>
          <a:noFill/>
          <a:extLst>
            <a:ext uri="{909E8E84-426E-40DD-AFC4-6F175D3DCCD1}">
              <a14:hiddenFill xmlns:a14="http://schemas.microsoft.com/office/drawing/2010/main">
                <a:solidFill>
                  <a:srgbClr val="FFFFFF"/>
                </a:solidFill>
              </a14:hiddenFill>
            </a:ext>
          </a:extLst>
        </p:spPr>
      </p:pic>
      <p:sp>
        <p:nvSpPr>
          <p:cNvPr id="7" name="形状"/>
          <p:cNvSpPr/>
          <p:nvPr/>
        </p:nvSpPr>
        <p:spPr>
          <a:xfrm>
            <a:off x="0" y="-11450"/>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8" name="形状"/>
          <p:cNvSpPr/>
          <p:nvPr/>
        </p:nvSpPr>
        <p:spPr>
          <a:xfrm>
            <a:off x="0" y="-1253"/>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9" name="任意多边形: 形状 8"/>
          <p:cNvSpPr/>
          <p:nvPr/>
        </p:nvSpPr>
        <p:spPr>
          <a:xfrm rot="18900000" flipH="1">
            <a:off x="10495795" y="-769257"/>
            <a:ext cx="1536008" cy="1536008"/>
          </a:xfrm>
          <a:custGeom>
            <a:gdLst>
              <a:gd name="connsiteX0" fmla="*/ 0 w 3067200"/>
              <a:gd name="connsiteY0" fmla="*/ 3067200 h 3067200"/>
              <a:gd name="connsiteX1" fmla="*/ 3067199 w 3067200"/>
              <a:gd name="connsiteY1" fmla="*/ 0 h 3067200"/>
              <a:gd name="connsiteX2" fmla="*/ 3067200 w 3067200"/>
              <a:gd name="connsiteY2" fmla="*/ 1365036 h 3067200"/>
              <a:gd name="connsiteX3" fmla="*/ 1365036 w 3067200"/>
              <a:gd name="connsiteY3" fmla="*/ 3067200 h 3067200"/>
            </a:gdLst>
            <a:cxnLst>
              <a:cxn ang="0">
                <a:pos x="connsiteX0" y="connsiteY0"/>
              </a:cxn>
              <a:cxn ang="0">
                <a:pos x="connsiteX1" y="connsiteY1"/>
              </a:cxn>
              <a:cxn ang="0">
                <a:pos x="connsiteX2" y="connsiteY2"/>
              </a:cxn>
              <a:cxn ang="0">
                <a:pos x="connsiteX3" y="connsiteY3"/>
              </a:cxn>
            </a:cxnLst>
            <a:rect l="l" t="t" r="r" b="b"/>
            <a:pathLst>
              <a:path w="3067200" h="3067200">
                <a:moveTo>
                  <a:pt x="0" y="3067200"/>
                </a:moveTo>
                <a:lnTo>
                  <a:pt x="3067199" y="0"/>
                </a:lnTo>
                <a:lnTo>
                  <a:pt x="3067200" y="1365036"/>
                </a:lnTo>
                <a:cubicBezTo>
                  <a:pt x="3067200" y="2305115"/>
                  <a:pt x="2305115" y="3067200"/>
                  <a:pt x="1365036" y="3067200"/>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10" name="任意多边形: 形状 9"/>
          <p:cNvSpPr/>
          <p:nvPr/>
        </p:nvSpPr>
        <p:spPr>
          <a:xfrm rot="18900000" flipH="1">
            <a:off x="8853266" y="5935481"/>
            <a:ext cx="1865657" cy="1865658"/>
          </a:xfrm>
          <a:custGeom>
            <a:gdLst>
              <a:gd name="connsiteX0" fmla="*/ 498552 w 3725465"/>
              <a:gd name="connsiteY0" fmla="*/ 498552 h 3725466"/>
              <a:gd name="connsiteX1" fmla="*/ 1702163 w 3725465"/>
              <a:gd name="connsiteY1" fmla="*/ 0 h 3725466"/>
              <a:gd name="connsiteX2" fmla="*/ 3725465 w 3725465"/>
              <a:gd name="connsiteY2" fmla="*/ 1 h 3725466"/>
              <a:gd name="connsiteX3" fmla="*/ 0 w 3725465"/>
              <a:gd name="connsiteY3" fmla="*/ 3725466 h 3725466"/>
              <a:gd name="connsiteX4" fmla="*/ 0 w 3725465"/>
              <a:gd name="connsiteY4" fmla="*/ 1702163 h 3725466"/>
              <a:gd name="connsiteX5" fmla="*/ 498552 w 3725465"/>
              <a:gd name="connsiteY5" fmla="*/ 498552 h 3725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465" h="3725465">
                <a:moveTo>
                  <a:pt x="498552" y="498552"/>
                </a:moveTo>
                <a:cubicBezTo>
                  <a:pt x="806583" y="190521"/>
                  <a:pt x="1232124" y="0"/>
                  <a:pt x="1702163" y="0"/>
                </a:cubicBezTo>
                <a:lnTo>
                  <a:pt x="3725465" y="1"/>
                </a:lnTo>
                <a:lnTo>
                  <a:pt x="0" y="3725466"/>
                </a:lnTo>
                <a:lnTo>
                  <a:pt x="0" y="1702163"/>
                </a:lnTo>
                <a:cubicBezTo>
                  <a:pt x="0" y="1232124"/>
                  <a:pt x="190521" y="806583"/>
                  <a:pt x="498552" y="498552"/>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39" name="文本框 38"/>
          <p:cNvSpPr txBox="1"/>
          <p:nvPr/>
        </p:nvSpPr>
        <p:spPr>
          <a:xfrm>
            <a:off x="1072283" y="2424750"/>
            <a:ext cx="3868017" cy="1862048"/>
          </a:xfrm>
          <a:prstGeom prst="rect">
            <a:avLst/>
          </a:prstGeom>
          <a:noFill/>
        </p:spPr>
        <p:txBody>
          <a:bodyPr wrap="square" rtlCol="0">
            <a:spAutoFit/>
          </a:bodyPr>
          <a:lstStyle/>
          <a:p>
            <a:r>
              <a:rPr lang="en-US" altLang="zh-CN" sz="11500">
                <a:solidFill>
                  <a:schemeClr val="bg1"/>
                </a:solidFill>
                <a:effectLst>
                  <a:outerShdw blurRad="38100" dist="38100" dir="2700000" algn="tl">
                    <a:srgbClr val="000000">
                      <a:alpha val="43137"/>
                    </a:srgbClr>
                  </a:outerShdw>
                </a:effectLst>
                <a:latin typeface="阿里巴巴普惠体 R"/>
                <a:ea typeface="阿里巴巴普惠体 R"/>
                <a:cs typeface="阿里巴巴普惠体 R" panose="00020600040101010101" charset="-122"/>
              </a:rPr>
              <a:t>PRAT</a:t>
            </a:r>
            <a:endParaRPr lang="en-US" altLang="zh-CN" sz="11500">
              <a:solidFill>
                <a:schemeClr val="bg1"/>
              </a:solidFill>
              <a:effectLst>
                <a:outerShdw blurRad="38100" dist="38100" dir="2700000" algn="tl">
                  <a:srgbClr val="000000">
                    <a:alpha val="43137"/>
                  </a:srgbClr>
                </a:outerShdw>
              </a:effectLst>
              <a:latin typeface="阿里巴巴普惠体 R"/>
              <a:ea typeface="阿里巴巴普惠体 R"/>
              <a:cs typeface="阿里巴巴普惠体 R" panose="00020600040101010101" charset="-122"/>
            </a:endParaRPr>
          </a:p>
        </p:txBody>
      </p:sp>
      <p:sp>
        <p:nvSpPr>
          <p:cNvPr id="40" name="文本框 39"/>
          <p:cNvSpPr txBox="1"/>
          <p:nvPr/>
        </p:nvSpPr>
        <p:spPr>
          <a:xfrm>
            <a:off x="5123583" y="2424750"/>
            <a:ext cx="1889776" cy="1862048"/>
          </a:xfrm>
          <a:prstGeom prst="rect">
            <a:avLst/>
          </a:prstGeom>
          <a:noFill/>
        </p:spPr>
        <p:txBody>
          <a:bodyPr wrap="square" rtlCol="0">
            <a:spAutoFit/>
          </a:bodyPr>
          <a:lstStyle>
            <a:defPPr>
              <a:defRPr lang="zh-CN"/>
            </a:defPPr>
            <a:lvl1pPr>
              <a:defRPr sz="9600">
                <a:gradFill>
                  <a:gsLst>
                    <a:gs pos="0">
                      <a:srgbClr val="00B0F0"/>
                    </a:gs>
                    <a:gs pos="100000">
                      <a:srgbClr val="1C46F2"/>
                    </a:gs>
                  </a:gsLst>
                  <a:lin ang="2700000" scaled="1"/>
                </a:gradFill>
                <a:latin typeface="站酷庆科黄油体" panose="02000803000000020004" pitchFamily="2" charset="-122"/>
                <a:ea typeface="站酷庆科黄油体" panose="02000803000000020004" pitchFamily="2" charset="-122"/>
              </a:defRPr>
            </a:lvl1pPr>
          </a:lstStyle>
          <a:p>
            <a:r>
              <a:rPr lang="en-US" altLang="zh-CN" sz="11500">
                <a:latin typeface="阿里巴巴普惠体 R"/>
                <a:ea typeface="阿里巴巴普惠体 R"/>
                <a:cs typeface="阿里巴巴普惠体 R" panose="00020600040101010101" charset="-122"/>
              </a:rPr>
              <a:t>03</a:t>
            </a:r>
            <a:endParaRPr lang="en-US" altLang="zh-CN" sz="11500">
              <a:latin typeface="阿里巴巴普惠体 R"/>
              <a:ea typeface="阿里巴巴普惠体 R"/>
              <a:cs typeface="阿里巴巴普惠体 R" panose="00020600040101010101" charset="-122"/>
            </a:endParaRPr>
          </a:p>
        </p:txBody>
      </p:sp>
      <p:sp>
        <p:nvSpPr>
          <p:cNvPr id="46" name="文本框 45"/>
          <p:cNvSpPr txBox="1"/>
          <p:nvPr/>
        </p:nvSpPr>
        <p:spPr>
          <a:xfrm>
            <a:off x="7311390" y="2571115"/>
            <a:ext cx="5349240" cy="1568450"/>
          </a:xfrm>
          <a:prstGeom prst="rect">
            <a:avLst/>
          </a:prstGeom>
          <a:noFill/>
        </p:spPr>
        <p:txBody>
          <a:bodyPr wrap="square" rtlCol="0">
            <a:spAutoFit/>
          </a:bodyPr>
          <a:lstStyle/>
          <a:p>
            <a:r>
              <a:rPr lang="zh-CN" altLang="en-US" sz="9600">
                <a:gradFill>
                  <a:gsLst>
                    <a:gs pos="0">
                      <a:srgbClr val="00B0F0"/>
                    </a:gs>
                    <a:gs pos="100000">
                      <a:srgbClr val="1C46F2"/>
                    </a:gs>
                  </a:gsLst>
                  <a:lin ang="2700000" scaled="1"/>
                </a:gradFill>
                <a:latin typeface="阿里巴巴普惠体 R"/>
                <a:ea typeface="阿里巴巴普惠体 R"/>
                <a:cs typeface="阿里巴巴普惠体 R" panose="00020600040101010101" charset="-122"/>
              </a:rPr>
              <a:t>人物性格</a:t>
            </a:r>
            <a:endParaRPr lang="zh-CN" altLang="en-US" sz="9600">
              <a:gradFill>
                <a:gsLst>
                  <a:gs pos="0">
                    <a:srgbClr val="00B0F0"/>
                  </a:gs>
                  <a:gs pos="100000">
                    <a:srgbClr val="1C46F2"/>
                  </a:gs>
                </a:gsLst>
                <a:lin ang="2700000" scaled="1"/>
              </a:gradFill>
              <a:latin typeface="阿里巴巴普惠体 R"/>
              <a:ea typeface="阿里巴巴普惠体 R"/>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anim calcmode="lin" valueType="num">
                                      <p:cBhvr>
                                        <p:cTn id="14" dur="500" fill="hold"/>
                                        <p:tgtEl>
                                          <p:spTgt spid="40"/>
                                        </p:tgtEl>
                                        <p:attrNameLst>
                                          <p:attrName>ppt_x</p:attrName>
                                        </p:attrNameLst>
                                      </p:cBhvr>
                                      <p:tavLst>
                                        <p:tav tm="0">
                                          <p:val>
                                            <p:strVal val="#ppt_x"/>
                                          </p:val>
                                        </p:tav>
                                        <p:tav tm="100000">
                                          <p:val>
                                            <p:strVal val="#ppt_x"/>
                                          </p:val>
                                        </p:tav>
                                      </p:tavLst>
                                    </p:anim>
                                    <p:anim calcmode="lin" valueType="num">
                                      <p:cBhvr>
                                        <p:cTn id="15" dur="500" fill="hold"/>
                                        <p:tgtEl>
                                          <p:spTgt spid="4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strVal val="#ppt_x"/>
                                          </p:val>
                                        </p:tav>
                                        <p:tav tm="100000">
                                          <p:val>
                                            <p:strVal val="#ppt_x"/>
                                          </p:val>
                                        </p:tav>
                                      </p:tavLst>
                                    </p:anim>
                                    <p:anim calcmode="lin" valueType="num">
                                      <p:cBhvr>
                                        <p:cTn id="21"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ysClr val="windowText" lastClr="000000"/>
                  </a:solidFill>
                  <a:latin typeface="阿里巴巴普惠体 R"/>
                  <a:ea typeface="阿里巴巴普惠体 R"/>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03</a:t>
                </a:r>
                <a:endParaRPr kumimoji="0" lang="zh-CN" altLang="en-US"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a:solidFill>
                      <a:sysClr val="windowText" lastClr="000000"/>
                    </a:solidFill>
                    <a:latin typeface="阿里巴巴普惠体 R"/>
                    <a:ea typeface="阿里巴巴普惠体 R"/>
                    <a:cs typeface="阿里巴巴普惠体 R" panose="00020600040101010101" charset="-122"/>
                  </a:rPr>
                  <a:t>人物性格</a:t>
                </a:r>
                <a:endParaRPr lang="zh-CN" altLang="en-US" kern="0">
                  <a:solidFill>
                    <a:sysClr val="windowText" lastClr="000000"/>
                  </a:solidFill>
                  <a:latin typeface="阿里巴巴普惠体 R"/>
                  <a:ea typeface="阿里巴巴普惠体 R"/>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CHARACTER</a:t>
                </a:r>
                <a:endPar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2" name="组合 1"/>
          <p:cNvGrpSpPr/>
          <p:nvPr/>
        </p:nvGrpSpPr>
        <p:grpSpPr>
          <a:xfrm>
            <a:off x="-1" y="1549927"/>
            <a:ext cx="5885923" cy="4517277"/>
            <a:chOff x="-1" y="1549927"/>
            <a:chExt cx="5885923" cy="4517277"/>
          </a:xfrm>
        </p:grpSpPr>
        <p:sp>
          <p:nvSpPr>
            <p:cNvPr id="15" name="任意多边形 18"/>
            <p:cNvSpPr/>
            <p:nvPr/>
          </p:nvSpPr>
          <p:spPr bwMode="auto">
            <a:xfrm>
              <a:off x="0" y="4567017"/>
              <a:ext cx="4848225" cy="1500187"/>
            </a:xfrm>
            <a:custGeom>
              <a:gdLst>
                <a:gd name="connsiteX0" fmla="*/ 4438650 w 4848225"/>
                <a:gd name="connsiteY0" fmla="*/ 0 h 1500187"/>
                <a:gd name="connsiteX1" fmla="*/ 4848225 w 4848225"/>
                <a:gd name="connsiteY1" fmla="*/ 404813 h 1500187"/>
                <a:gd name="connsiteX2" fmla="*/ 4438650 w 4848225"/>
                <a:gd name="connsiteY2" fmla="*/ 806450 h 1500187"/>
                <a:gd name="connsiteX3" fmla="*/ 4438650 w 4848225"/>
                <a:gd name="connsiteY3" fmla="*/ 705966 h 1500187"/>
                <a:gd name="connsiteX4" fmla="*/ 4410618 w 4848225"/>
                <a:gd name="connsiteY4" fmla="*/ 705966 h 1500187"/>
                <a:gd name="connsiteX5" fmla="*/ 4312396 w 4848225"/>
                <a:gd name="connsiteY5" fmla="*/ 705966 h 1500187"/>
                <a:gd name="connsiteX6" fmla="*/ 2061718 w 4848225"/>
                <a:gd name="connsiteY6" fmla="*/ 705966 h 1500187"/>
                <a:gd name="connsiteX7" fmla="*/ 1900822 w 4848225"/>
                <a:gd name="connsiteY7" fmla="*/ 705966 h 1500187"/>
                <a:gd name="connsiteX8" fmla="*/ 1616447 w 4848225"/>
                <a:gd name="connsiteY8" fmla="*/ 803371 h 1500187"/>
                <a:gd name="connsiteX9" fmla="*/ 1158080 w 4848225"/>
                <a:gd name="connsiteY9" fmla="*/ 1500187 h 1500187"/>
                <a:gd name="connsiteX10" fmla="*/ 0 w 4848225"/>
                <a:gd name="connsiteY10" fmla="*/ 1500187 h 1500187"/>
                <a:gd name="connsiteX11" fmla="*/ 0 w 4848225"/>
                <a:gd name="connsiteY11" fmla="*/ 646025 h 1500187"/>
                <a:gd name="connsiteX12" fmla="*/ 1158080 w 4848225"/>
                <a:gd name="connsiteY12" fmla="*/ 646025 h 1500187"/>
                <a:gd name="connsiteX13" fmla="*/ 1646381 w 4848225"/>
                <a:gd name="connsiteY13" fmla="*/ 196466 h 1500187"/>
                <a:gd name="connsiteX14" fmla="*/ 1646381 w 4848225"/>
                <a:gd name="connsiteY14" fmla="*/ 209579 h 1500187"/>
                <a:gd name="connsiteX15" fmla="*/ 1968174 w 4848225"/>
                <a:gd name="connsiteY15" fmla="*/ 136525 h 1500187"/>
                <a:gd name="connsiteX16" fmla="*/ 2147779 w 4848225"/>
                <a:gd name="connsiteY16" fmla="*/ 136525 h 1500187"/>
                <a:gd name="connsiteX17" fmla="*/ 4252535 w 4848225"/>
                <a:gd name="connsiteY17" fmla="*/ 136525 h 1500187"/>
                <a:gd name="connsiteX18" fmla="*/ 4438650 w 4848225"/>
                <a:gd name="connsiteY18" fmla="*/ 136525 h 15001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48225" h="1500187">
                  <a:moveTo>
                    <a:pt x="4438650" y="0"/>
                  </a:moveTo>
                  <a:lnTo>
                    <a:pt x="4848225" y="404813"/>
                  </a:lnTo>
                  <a:lnTo>
                    <a:pt x="4438650" y="806450"/>
                  </a:lnTo>
                  <a:lnTo>
                    <a:pt x="4438650" y="705966"/>
                  </a:lnTo>
                  <a:lnTo>
                    <a:pt x="4410618" y="705966"/>
                  </a:lnTo>
                  <a:cubicBezTo>
                    <a:pt x="4383022" y="705966"/>
                    <a:pt x="4349814" y="705966"/>
                    <a:pt x="4312396" y="705966"/>
                  </a:cubicBezTo>
                  <a:cubicBezTo>
                    <a:pt x="4312396" y="705966"/>
                    <a:pt x="2637952" y="705966"/>
                    <a:pt x="2061718" y="705966"/>
                  </a:cubicBezTo>
                  <a:cubicBezTo>
                    <a:pt x="1988754" y="705966"/>
                    <a:pt x="1932627" y="705966"/>
                    <a:pt x="1900822" y="705966"/>
                  </a:cubicBezTo>
                  <a:cubicBezTo>
                    <a:pt x="1704379" y="705966"/>
                    <a:pt x="1616447" y="788386"/>
                    <a:pt x="1616447" y="803371"/>
                  </a:cubicBezTo>
                  <a:cubicBezTo>
                    <a:pt x="1616447" y="803371"/>
                    <a:pt x="1616447" y="803371"/>
                    <a:pt x="1158080" y="1500187"/>
                  </a:cubicBezTo>
                  <a:cubicBezTo>
                    <a:pt x="1158080" y="1500187"/>
                    <a:pt x="1158080" y="1500187"/>
                    <a:pt x="0" y="1500187"/>
                  </a:cubicBezTo>
                  <a:cubicBezTo>
                    <a:pt x="0" y="1500187"/>
                    <a:pt x="0" y="1500187"/>
                    <a:pt x="0" y="646025"/>
                  </a:cubicBezTo>
                  <a:cubicBezTo>
                    <a:pt x="0" y="646025"/>
                    <a:pt x="0" y="646025"/>
                    <a:pt x="1158080" y="646025"/>
                  </a:cubicBezTo>
                  <a:cubicBezTo>
                    <a:pt x="1158080" y="646025"/>
                    <a:pt x="1158080" y="646025"/>
                    <a:pt x="1646381" y="196466"/>
                  </a:cubicBezTo>
                  <a:cubicBezTo>
                    <a:pt x="1646381" y="196466"/>
                    <a:pt x="1646381" y="196466"/>
                    <a:pt x="1646381" y="209579"/>
                  </a:cubicBezTo>
                  <a:cubicBezTo>
                    <a:pt x="1646381" y="200213"/>
                    <a:pt x="1670703" y="136525"/>
                    <a:pt x="1968174" y="136525"/>
                  </a:cubicBezTo>
                  <a:cubicBezTo>
                    <a:pt x="2003721" y="136525"/>
                    <a:pt x="2065460" y="136525"/>
                    <a:pt x="2147779" y="136525"/>
                  </a:cubicBezTo>
                  <a:cubicBezTo>
                    <a:pt x="2602873" y="136525"/>
                    <a:pt x="3659573" y="136525"/>
                    <a:pt x="4252535" y="136525"/>
                  </a:cubicBezTo>
                  <a:lnTo>
                    <a:pt x="4438650" y="136525"/>
                  </a:lnTo>
                  <a:close/>
                </a:path>
              </a:pathLst>
            </a:custGeom>
            <a:gradFill flip="none" rotWithShape="1">
              <a:gsLst>
                <a:gs pos="0">
                  <a:srgbClr val="04AFF0"/>
                </a:gs>
                <a:gs pos="100000">
                  <a:srgbClr val="1C59F2"/>
                </a:gs>
              </a:gsLst>
              <a:lin ang="2700000" scaled="1"/>
            </a:gradFill>
            <a:ln>
              <a:noFill/>
            </a:ln>
          </p:spPr>
          <p:txBody>
            <a:bodyPr vert="horz" wrap="square" lIns="91440" tIns="45720" rIns="91440" bIns="45720" numCol="1" anchor="t" anchorCtr="0" compatLnSpc="1">
              <a:noAutofit/>
            </a:bodyPr>
            <a:lstStyle/>
            <a:p>
              <a:endParaRPr lang="en-US">
                <a:solidFill>
                  <a:schemeClr val="bg1"/>
                </a:solidFill>
                <a:ea typeface="阿里巴巴普惠体 R"/>
                <a:cs typeface="阿里巴巴普惠体 R" panose="00020600040101010101" charset="-122"/>
              </a:endParaRPr>
            </a:p>
          </p:txBody>
        </p:sp>
        <p:sp>
          <p:nvSpPr>
            <p:cNvPr id="16" name="任意多边形 19"/>
            <p:cNvSpPr/>
            <p:nvPr/>
          </p:nvSpPr>
          <p:spPr bwMode="auto">
            <a:xfrm>
              <a:off x="0" y="1549927"/>
              <a:ext cx="4848225" cy="1419225"/>
            </a:xfrm>
            <a:custGeom>
              <a:gdLst>
                <a:gd name="connsiteX0" fmla="*/ 0 w 4848225"/>
                <a:gd name="connsiteY0" fmla="*/ 0 h 1419225"/>
                <a:gd name="connsiteX1" fmla="*/ 1158080 w 4848225"/>
                <a:gd name="connsiteY1" fmla="*/ 0 h 1419225"/>
                <a:gd name="connsiteX2" fmla="*/ 1616447 w 4848225"/>
                <a:gd name="connsiteY2" fmla="*/ 621707 h 1419225"/>
                <a:gd name="connsiteX3" fmla="*/ 1900822 w 4848225"/>
                <a:gd name="connsiteY3" fmla="*/ 734064 h 1419225"/>
                <a:gd name="connsiteX4" fmla="*/ 2061718 w 4848225"/>
                <a:gd name="connsiteY4" fmla="*/ 734064 h 1419225"/>
                <a:gd name="connsiteX5" fmla="*/ 4312396 w 4848225"/>
                <a:gd name="connsiteY5" fmla="*/ 734064 h 1419225"/>
                <a:gd name="connsiteX6" fmla="*/ 4410618 w 4848225"/>
                <a:gd name="connsiteY6" fmla="*/ 734064 h 1419225"/>
                <a:gd name="connsiteX7" fmla="*/ 4438650 w 4848225"/>
                <a:gd name="connsiteY7" fmla="*/ 734064 h 1419225"/>
                <a:gd name="connsiteX8" fmla="*/ 4438650 w 4848225"/>
                <a:gd name="connsiteY8" fmla="*/ 612775 h 1419225"/>
                <a:gd name="connsiteX9" fmla="*/ 4848225 w 4848225"/>
                <a:gd name="connsiteY9" fmla="*/ 1016000 h 1419225"/>
                <a:gd name="connsiteX10" fmla="*/ 4438650 w 4848225"/>
                <a:gd name="connsiteY10" fmla="*/ 1419225 h 1419225"/>
                <a:gd name="connsiteX11" fmla="*/ 4438650 w 4848225"/>
                <a:gd name="connsiteY11" fmla="*/ 1303337 h 1419225"/>
                <a:gd name="connsiteX12" fmla="*/ 4252535 w 4848225"/>
                <a:gd name="connsiteY12" fmla="*/ 1303337 h 1419225"/>
                <a:gd name="connsiteX13" fmla="*/ 2147779 w 4848225"/>
                <a:gd name="connsiteY13" fmla="*/ 1303337 h 1419225"/>
                <a:gd name="connsiteX14" fmla="*/ 1968174 w 4848225"/>
                <a:gd name="connsiteY14" fmla="*/ 1303337 h 1419225"/>
                <a:gd name="connsiteX15" fmla="*/ 1646381 w 4848225"/>
                <a:gd name="connsiteY15" fmla="*/ 1241541 h 1419225"/>
                <a:gd name="connsiteX16" fmla="*/ 1646381 w 4848225"/>
                <a:gd name="connsiteY16" fmla="*/ 1243414 h 1419225"/>
                <a:gd name="connsiteX17" fmla="*/ 1158080 w 4848225"/>
                <a:gd name="connsiteY17" fmla="*/ 846420 h 1419225"/>
                <a:gd name="connsiteX18" fmla="*/ 0 w 4848225"/>
                <a:gd name="connsiteY18" fmla="*/ 846420 h 1419225"/>
                <a:gd name="connsiteX19" fmla="*/ 0 w 4848225"/>
                <a:gd name="connsiteY19" fmla="*/ 0 h 1419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48225" h="1419225">
                  <a:moveTo>
                    <a:pt x="0" y="0"/>
                  </a:moveTo>
                  <a:cubicBezTo>
                    <a:pt x="0" y="0"/>
                    <a:pt x="0" y="0"/>
                    <a:pt x="1158080" y="0"/>
                  </a:cubicBezTo>
                  <a:cubicBezTo>
                    <a:pt x="1158080" y="0"/>
                    <a:pt x="1158080" y="0"/>
                    <a:pt x="1616447" y="621707"/>
                  </a:cubicBezTo>
                  <a:cubicBezTo>
                    <a:pt x="1623931" y="634815"/>
                    <a:pt x="1665090" y="734064"/>
                    <a:pt x="1900822" y="734064"/>
                  </a:cubicBezTo>
                  <a:cubicBezTo>
                    <a:pt x="1932627" y="734064"/>
                    <a:pt x="1988754" y="734064"/>
                    <a:pt x="2061718" y="734064"/>
                  </a:cubicBezTo>
                  <a:cubicBezTo>
                    <a:pt x="2637952" y="734064"/>
                    <a:pt x="4312396" y="734064"/>
                    <a:pt x="4312396" y="734064"/>
                  </a:cubicBezTo>
                  <a:cubicBezTo>
                    <a:pt x="4349814" y="734064"/>
                    <a:pt x="4383022" y="734064"/>
                    <a:pt x="4410618" y="734064"/>
                  </a:cubicBezTo>
                  <a:lnTo>
                    <a:pt x="4438650" y="734064"/>
                  </a:lnTo>
                  <a:lnTo>
                    <a:pt x="4438650" y="612775"/>
                  </a:lnTo>
                  <a:lnTo>
                    <a:pt x="4848225" y="1016000"/>
                  </a:lnTo>
                  <a:lnTo>
                    <a:pt x="4438650" y="1419225"/>
                  </a:lnTo>
                  <a:lnTo>
                    <a:pt x="4438650" y="1303337"/>
                  </a:lnTo>
                  <a:lnTo>
                    <a:pt x="4252535" y="1303337"/>
                  </a:lnTo>
                  <a:cubicBezTo>
                    <a:pt x="3659573" y="1303337"/>
                    <a:pt x="2602873" y="1303337"/>
                    <a:pt x="2147779" y="1303337"/>
                  </a:cubicBezTo>
                  <a:cubicBezTo>
                    <a:pt x="2065460" y="1303337"/>
                    <a:pt x="2003721" y="1303337"/>
                    <a:pt x="1968174" y="1303337"/>
                  </a:cubicBezTo>
                  <a:cubicBezTo>
                    <a:pt x="1670703" y="1303337"/>
                    <a:pt x="1646381" y="1249031"/>
                    <a:pt x="1646381" y="1241541"/>
                  </a:cubicBezTo>
                  <a:cubicBezTo>
                    <a:pt x="1646381" y="1241541"/>
                    <a:pt x="1646381" y="1241541"/>
                    <a:pt x="1646381" y="1243414"/>
                  </a:cubicBezTo>
                  <a:lnTo>
                    <a:pt x="1158080" y="846420"/>
                  </a:lnTo>
                  <a:cubicBezTo>
                    <a:pt x="1158080" y="846420"/>
                    <a:pt x="1158080" y="846420"/>
                    <a:pt x="0" y="846420"/>
                  </a:cubicBezTo>
                  <a:cubicBezTo>
                    <a:pt x="0" y="846420"/>
                    <a:pt x="0" y="846420"/>
                    <a:pt x="0" y="0"/>
                  </a:cubicBezTo>
                  <a:close/>
                </a:path>
              </a:pathLst>
            </a:custGeom>
            <a:gradFill flip="none" rotWithShape="1">
              <a:gsLst>
                <a:gs pos="0">
                  <a:srgbClr val="04AFF0"/>
                </a:gs>
                <a:gs pos="100000">
                  <a:srgbClr val="1C59F2"/>
                </a:gs>
              </a:gsLst>
              <a:lin ang="2700000" scaled="1"/>
            </a:gradFill>
            <a:ln>
              <a:noFill/>
            </a:ln>
          </p:spPr>
          <p:txBody>
            <a:bodyPr vert="horz" wrap="square" lIns="91440" tIns="45720" rIns="91440" bIns="45720" numCol="1" anchor="t" anchorCtr="0" compatLnSpc="1">
              <a:noAutofit/>
            </a:bodyPr>
            <a:lstStyle/>
            <a:p>
              <a:endParaRPr lang="en-US">
                <a:solidFill>
                  <a:schemeClr val="bg1"/>
                </a:solidFill>
                <a:ea typeface="阿里巴巴普惠体 R"/>
                <a:cs typeface="阿里巴巴普惠体 R" panose="00020600040101010101" charset="-122"/>
              </a:endParaRPr>
            </a:p>
          </p:txBody>
        </p:sp>
        <p:sp>
          <p:nvSpPr>
            <p:cNvPr id="17" name="任意多边形 20"/>
            <p:cNvSpPr/>
            <p:nvPr/>
          </p:nvSpPr>
          <p:spPr bwMode="auto">
            <a:xfrm>
              <a:off x="0" y="4065367"/>
              <a:ext cx="5237163" cy="1169987"/>
            </a:xfrm>
            <a:custGeom>
              <a:gdLst>
                <a:gd name="connsiteX0" fmla="*/ 4827588 w 5237163"/>
                <a:gd name="connsiteY0" fmla="*/ 0 h 1169987"/>
                <a:gd name="connsiteX1" fmla="*/ 5237163 w 5237163"/>
                <a:gd name="connsiteY1" fmla="*/ 404813 h 1169987"/>
                <a:gd name="connsiteX2" fmla="*/ 4827588 w 5237163"/>
                <a:gd name="connsiteY2" fmla="*/ 806450 h 1169987"/>
                <a:gd name="connsiteX3" fmla="*/ 4827588 w 5237163"/>
                <a:gd name="connsiteY3" fmla="*/ 660623 h 1169987"/>
                <a:gd name="connsiteX4" fmla="*/ 4783836 w 5237163"/>
                <a:gd name="connsiteY4" fmla="*/ 660623 h 1169987"/>
                <a:gd name="connsiteX5" fmla="*/ 4676240 w 5237163"/>
                <a:gd name="connsiteY5" fmla="*/ 660623 h 1169987"/>
                <a:gd name="connsiteX6" fmla="*/ 4476016 w 5237163"/>
                <a:gd name="connsiteY6" fmla="*/ 660623 h 1169987"/>
                <a:gd name="connsiteX7" fmla="*/ 2148188 w 5237163"/>
                <a:gd name="connsiteY7" fmla="*/ 660623 h 1169987"/>
                <a:gd name="connsiteX8" fmla="*/ 1968549 w 5237163"/>
                <a:gd name="connsiteY8" fmla="*/ 660623 h 1169987"/>
                <a:gd name="connsiteX9" fmla="*/ 1646695 w 5237163"/>
                <a:gd name="connsiteY9" fmla="*/ 733657 h 1169987"/>
                <a:gd name="connsiteX10" fmla="*/ 1158300 w 5237163"/>
                <a:gd name="connsiteY10" fmla="*/ 1169987 h 1169987"/>
                <a:gd name="connsiteX11" fmla="*/ 0 w 5237163"/>
                <a:gd name="connsiteY11" fmla="*/ 1169987 h 1169987"/>
                <a:gd name="connsiteX12" fmla="*/ 0 w 5237163"/>
                <a:gd name="connsiteY12" fmla="*/ 383470 h 1169987"/>
                <a:gd name="connsiteX13" fmla="*/ 1158300 w 5237163"/>
                <a:gd name="connsiteY13" fmla="*/ 383470 h 1169987"/>
                <a:gd name="connsiteX14" fmla="*/ 1714060 w 5237163"/>
                <a:gd name="connsiteY14" fmla="*/ 179350 h 1169987"/>
                <a:gd name="connsiteX15" fmla="*/ 1714060 w 5237163"/>
                <a:gd name="connsiteY15" fmla="*/ 184968 h 1169987"/>
                <a:gd name="connsiteX16" fmla="*/ 2063983 w 5237163"/>
                <a:gd name="connsiteY16" fmla="*/ 158750 h 1169987"/>
                <a:gd name="connsiteX17" fmla="*/ 2262334 w 5237163"/>
                <a:gd name="connsiteY17" fmla="*/ 158750 h 1169987"/>
                <a:gd name="connsiteX18" fmla="*/ 4628494 w 5237163"/>
                <a:gd name="connsiteY18" fmla="*/ 158750 h 1169987"/>
                <a:gd name="connsiteX19" fmla="*/ 4827588 w 5237163"/>
                <a:gd name="connsiteY19" fmla="*/ 158750 h 11699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37163" h="1169987">
                  <a:moveTo>
                    <a:pt x="4827588" y="0"/>
                  </a:moveTo>
                  <a:lnTo>
                    <a:pt x="5237163" y="404813"/>
                  </a:lnTo>
                  <a:lnTo>
                    <a:pt x="4827588" y="806450"/>
                  </a:lnTo>
                  <a:lnTo>
                    <a:pt x="4827588" y="660623"/>
                  </a:lnTo>
                  <a:lnTo>
                    <a:pt x="4783836" y="660623"/>
                  </a:lnTo>
                  <a:cubicBezTo>
                    <a:pt x="4753428" y="660623"/>
                    <a:pt x="4717407" y="660623"/>
                    <a:pt x="4676240" y="660623"/>
                  </a:cubicBezTo>
                  <a:cubicBezTo>
                    <a:pt x="4676240" y="660623"/>
                    <a:pt x="4601390" y="660623"/>
                    <a:pt x="4476016" y="660623"/>
                  </a:cubicBezTo>
                  <a:cubicBezTo>
                    <a:pt x="3974523" y="660623"/>
                    <a:pt x="2668394" y="660623"/>
                    <a:pt x="2148188" y="660623"/>
                  </a:cubicBezTo>
                  <a:cubicBezTo>
                    <a:pt x="2065854" y="660623"/>
                    <a:pt x="2004103" y="660623"/>
                    <a:pt x="1968549" y="660623"/>
                  </a:cubicBezTo>
                  <a:cubicBezTo>
                    <a:pt x="1715931" y="660623"/>
                    <a:pt x="1656051" y="722421"/>
                    <a:pt x="1646695" y="733657"/>
                  </a:cubicBezTo>
                  <a:cubicBezTo>
                    <a:pt x="1646695" y="733657"/>
                    <a:pt x="1646695" y="733657"/>
                    <a:pt x="1158300" y="1169987"/>
                  </a:cubicBezTo>
                  <a:cubicBezTo>
                    <a:pt x="1158300" y="1169987"/>
                    <a:pt x="1158300" y="1169987"/>
                    <a:pt x="0" y="1169987"/>
                  </a:cubicBezTo>
                  <a:cubicBezTo>
                    <a:pt x="0" y="1169987"/>
                    <a:pt x="0" y="1169987"/>
                    <a:pt x="0" y="383470"/>
                  </a:cubicBezTo>
                  <a:cubicBezTo>
                    <a:pt x="0" y="383470"/>
                    <a:pt x="0" y="383470"/>
                    <a:pt x="1158300" y="383470"/>
                  </a:cubicBezTo>
                  <a:cubicBezTo>
                    <a:pt x="1158300" y="383470"/>
                    <a:pt x="1158300" y="383470"/>
                    <a:pt x="1714060" y="179350"/>
                  </a:cubicBezTo>
                  <a:cubicBezTo>
                    <a:pt x="1714060" y="179350"/>
                    <a:pt x="1714060" y="179350"/>
                    <a:pt x="1714060" y="184968"/>
                  </a:cubicBezTo>
                  <a:cubicBezTo>
                    <a:pt x="1714060" y="181222"/>
                    <a:pt x="1740257" y="158750"/>
                    <a:pt x="2063983" y="158750"/>
                  </a:cubicBezTo>
                  <a:cubicBezTo>
                    <a:pt x="2103279" y="158750"/>
                    <a:pt x="2172515" y="158750"/>
                    <a:pt x="2262334" y="158750"/>
                  </a:cubicBezTo>
                  <a:cubicBezTo>
                    <a:pt x="2776459" y="158750"/>
                    <a:pt x="3999755" y="158750"/>
                    <a:pt x="4628494" y="158750"/>
                  </a:cubicBezTo>
                  <a:lnTo>
                    <a:pt x="4827588" y="158750"/>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en-US">
                <a:solidFill>
                  <a:schemeClr val="bg1"/>
                </a:solidFill>
                <a:ea typeface="阿里巴巴普惠体 R"/>
                <a:cs typeface="阿里巴巴普惠体 R" panose="00020600040101010101" charset="-122"/>
              </a:endParaRPr>
            </a:p>
          </p:txBody>
        </p:sp>
        <p:sp>
          <p:nvSpPr>
            <p:cNvPr id="18" name="任意多边形 21"/>
            <p:cNvSpPr/>
            <p:nvPr/>
          </p:nvSpPr>
          <p:spPr bwMode="auto">
            <a:xfrm>
              <a:off x="0" y="2382617"/>
              <a:ext cx="5237163" cy="1127125"/>
            </a:xfrm>
            <a:custGeom>
              <a:gdLst>
                <a:gd name="connsiteX0" fmla="*/ 0 w 5237163"/>
                <a:gd name="connsiteY0" fmla="*/ 0 h 1127125"/>
                <a:gd name="connsiteX1" fmla="*/ 1158300 w 5237163"/>
                <a:gd name="connsiteY1" fmla="*/ 0 h 1127125"/>
                <a:gd name="connsiteX2" fmla="*/ 1646695 w 5237163"/>
                <a:gd name="connsiteY2" fmla="*/ 394956 h 1127125"/>
                <a:gd name="connsiteX3" fmla="*/ 1968549 w 5237163"/>
                <a:gd name="connsiteY3" fmla="*/ 456726 h 1127125"/>
                <a:gd name="connsiteX4" fmla="*/ 2148188 w 5237163"/>
                <a:gd name="connsiteY4" fmla="*/ 456726 h 1127125"/>
                <a:gd name="connsiteX5" fmla="*/ 4476016 w 5237163"/>
                <a:gd name="connsiteY5" fmla="*/ 456726 h 1127125"/>
                <a:gd name="connsiteX6" fmla="*/ 4676240 w 5237163"/>
                <a:gd name="connsiteY6" fmla="*/ 456726 h 1127125"/>
                <a:gd name="connsiteX7" fmla="*/ 4783836 w 5237163"/>
                <a:gd name="connsiteY7" fmla="*/ 456726 h 1127125"/>
                <a:gd name="connsiteX8" fmla="*/ 4827588 w 5237163"/>
                <a:gd name="connsiteY8" fmla="*/ 456726 h 1127125"/>
                <a:gd name="connsiteX9" fmla="*/ 4827588 w 5237163"/>
                <a:gd name="connsiteY9" fmla="*/ 320675 h 1127125"/>
                <a:gd name="connsiteX10" fmla="*/ 5237163 w 5237163"/>
                <a:gd name="connsiteY10" fmla="*/ 723900 h 1127125"/>
                <a:gd name="connsiteX11" fmla="*/ 4827588 w 5237163"/>
                <a:gd name="connsiteY11" fmla="*/ 1127125 h 1127125"/>
                <a:gd name="connsiteX12" fmla="*/ 4827588 w 5237163"/>
                <a:gd name="connsiteY12" fmla="*/ 1003300 h 1127125"/>
                <a:gd name="connsiteX13" fmla="*/ 4628494 w 5237163"/>
                <a:gd name="connsiteY13" fmla="*/ 1003300 h 1127125"/>
                <a:gd name="connsiteX14" fmla="*/ 2262334 w 5237163"/>
                <a:gd name="connsiteY14" fmla="*/ 1003300 h 1127125"/>
                <a:gd name="connsiteX15" fmla="*/ 2063983 w 5237163"/>
                <a:gd name="connsiteY15" fmla="*/ 1003300 h 1127125"/>
                <a:gd name="connsiteX16" fmla="*/ 1714060 w 5237163"/>
                <a:gd name="connsiteY16" fmla="*/ 965864 h 1127125"/>
                <a:gd name="connsiteX17" fmla="*/ 1158300 w 5237163"/>
                <a:gd name="connsiteY17" fmla="*/ 793655 h 1127125"/>
                <a:gd name="connsiteX18" fmla="*/ 0 w 5237163"/>
                <a:gd name="connsiteY18" fmla="*/ 793655 h 1127125"/>
                <a:gd name="connsiteX19" fmla="*/ 0 w 5237163"/>
                <a:gd name="connsiteY19" fmla="*/ 0 h 1127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37163" h="1127125">
                  <a:moveTo>
                    <a:pt x="0" y="0"/>
                  </a:moveTo>
                  <a:cubicBezTo>
                    <a:pt x="0" y="0"/>
                    <a:pt x="0" y="0"/>
                    <a:pt x="1158300" y="0"/>
                  </a:cubicBezTo>
                  <a:cubicBezTo>
                    <a:pt x="1158300" y="0"/>
                    <a:pt x="1158300" y="0"/>
                    <a:pt x="1646695" y="394956"/>
                  </a:cubicBezTo>
                  <a:cubicBezTo>
                    <a:pt x="1654180" y="402443"/>
                    <a:pt x="1710317" y="456726"/>
                    <a:pt x="1968549" y="456726"/>
                  </a:cubicBezTo>
                  <a:cubicBezTo>
                    <a:pt x="2004103" y="456726"/>
                    <a:pt x="2065854" y="456726"/>
                    <a:pt x="2148188" y="456726"/>
                  </a:cubicBezTo>
                  <a:cubicBezTo>
                    <a:pt x="2668394" y="456726"/>
                    <a:pt x="3974523" y="456726"/>
                    <a:pt x="4476016" y="456726"/>
                  </a:cubicBezTo>
                  <a:cubicBezTo>
                    <a:pt x="4601390" y="456726"/>
                    <a:pt x="4676240" y="456726"/>
                    <a:pt x="4676240" y="456726"/>
                  </a:cubicBezTo>
                  <a:cubicBezTo>
                    <a:pt x="4717407" y="456726"/>
                    <a:pt x="4753428" y="456726"/>
                    <a:pt x="4783836" y="456726"/>
                  </a:cubicBezTo>
                  <a:lnTo>
                    <a:pt x="4827588" y="456726"/>
                  </a:lnTo>
                  <a:lnTo>
                    <a:pt x="4827588" y="320675"/>
                  </a:lnTo>
                  <a:lnTo>
                    <a:pt x="5237163" y="723900"/>
                  </a:lnTo>
                  <a:lnTo>
                    <a:pt x="4827588" y="1127125"/>
                  </a:lnTo>
                  <a:lnTo>
                    <a:pt x="4827588" y="1003300"/>
                  </a:lnTo>
                  <a:lnTo>
                    <a:pt x="4628494" y="1003300"/>
                  </a:lnTo>
                  <a:cubicBezTo>
                    <a:pt x="3999755" y="1003300"/>
                    <a:pt x="2776459" y="1003300"/>
                    <a:pt x="2262334" y="1003300"/>
                  </a:cubicBezTo>
                  <a:cubicBezTo>
                    <a:pt x="2172515" y="1003300"/>
                    <a:pt x="2103279" y="1003300"/>
                    <a:pt x="2063983" y="1003300"/>
                  </a:cubicBezTo>
                  <a:cubicBezTo>
                    <a:pt x="1751485" y="1003300"/>
                    <a:pt x="1719674" y="967735"/>
                    <a:pt x="1714060" y="965864"/>
                  </a:cubicBezTo>
                  <a:lnTo>
                    <a:pt x="1158300" y="793655"/>
                  </a:lnTo>
                  <a:cubicBezTo>
                    <a:pt x="1158300" y="793655"/>
                    <a:pt x="1158300" y="793655"/>
                    <a:pt x="0" y="793655"/>
                  </a:cubicBezTo>
                  <a:cubicBezTo>
                    <a:pt x="0" y="793655"/>
                    <a:pt x="0" y="793655"/>
                    <a:pt x="0" y="0"/>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en-US">
                <a:solidFill>
                  <a:schemeClr val="bg1"/>
                </a:solidFill>
                <a:ea typeface="阿里巴巴普惠体 R"/>
                <a:cs typeface="阿里巴巴普惠体 R" panose="00020600040101010101" charset="-122"/>
              </a:endParaRPr>
            </a:p>
          </p:txBody>
        </p:sp>
        <p:sp>
          <p:nvSpPr>
            <p:cNvPr id="19" name="任意多边形 22"/>
            <p:cNvSpPr/>
            <p:nvPr/>
          </p:nvSpPr>
          <p:spPr bwMode="auto">
            <a:xfrm>
              <a:off x="-1" y="3127903"/>
              <a:ext cx="5885923" cy="1366930"/>
            </a:xfrm>
            <a:custGeom>
              <a:gdLst>
                <a:gd name="connsiteX0" fmla="*/ 0 w 6094946"/>
                <a:gd name="connsiteY0" fmla="*/ 0 h 1366930"/>
                <a:gd name="connsiteX1" fmla="*/ 1243477 w 6094946"/>
                <a:gd name="connsiteY1" fmla="*/ 0 h 1366930"/>
                <a:gd name="connsiteX2" fmla="*/ 1840105 w 6094946"/>
                <a:gd name="connsiteY2" fmla="*/ 186948 h 1366930"/>
                <a:gd name="connsiteX3" fmla="*/ 2215759 w 6094946"/>
                <a:gd name="connsiteY3" fmla="*/ 225142 h 1366930"/>
                <a:gd name="connsiteX4" fmla="*/ 2428697 w 6094946"/>
                <a:gd name="connsiteY4" fmla="*/ 225142 h 1366930"/>
                <a:gd name="connsiteX5" fmla="*/ 5214969 w 6094946"/>
                <a:gd name="connsiteY5" fmla="*/ 225142 h 1366930"/>
                <a:gd name="connsiteX6" fmla="*/ 5385721 w 6094946"/>
                <a:gd name="connsiteY6" fmla="*/ 225142 h 1366930"/>
                <a:gd name="connsiteX7" fmla="*/ 5511274 w 6094946"/>
                <a:gd name="connsiteY7" fmla="*/ 225142 h 1366930"/>
                <a:gd name="connsiteX8" fmla="*/ 5544423 w 6094946"/>
                <a:gd name="connsiteY8" fmla="*/ 225142 h 1366930"/>
                <a:gd name="connsiteX9" fmla="*/ 5544423 w 6094946"/>
                <a:gd name="connsiteY9" fmla="*/ 112490 h 1366930"/>
                <a:gd name="connsiteX10" fmla="*/ 6094946 w 6094946"/>
                <a:gd name="connsiteY10" fmla="*/ 654490 h 1366930"/>
                <a:gd name="connsiteX11" fmla="*/ 5544423 w 6094946"/>
                <a:gd name="connsiteY11" fmla="*/ 1199898 h 1366930"/>
                <a:gd name="connsiteX12" fmla="*/ 5544423 w 6094946"/>
                <a:gd name="connsiteY12" fmla="*/ 1125707 h 1366930"/>
                <a:gd name="connsiteX13" fmla="*/ 5511274 w 6094946"/>
                <a:gd name="connsiteY13" fmla="*/ 1125707 h 1366930"/>
                <a:gd name="connsiteX14" fmla="*/ 5385721 w 6094946"/>
                <a:gd name="connsiteY14" fmla="*/ 1125707 h 1366930"/>
                <a:gd name="connsiteX15" fmla="*/ 5214969 w 6094946"/>
                <a:gd name="connsiteY15" fmla="*/ 1125707 h 1366930"/>
                <a:gd name="connsiteX16" fmla="*/ 2428697 w 6094946"/>
                <a:gd name="connsiteY16" fmla="*/ 1127717 h 1366930"/>
                <a:gd name="connsiteX17" fmla="*/ 2215759 w 6094946"/>
                <a:gd name="connsiteY17" fmla="*/ 1127717 h 1366930"/>
                <a:gd name="connsiteX18" fmla="*/ 1840105 w 6094946"/>
                <a:gd name="connsiteY18" fmla="*/ 1155860 h 1366930"/>
                <a:gd name="connsiteX19" fmla="*/ 1243477 w 6094946"/>
                <a:gd name="connsiteY19" fmla="*/ 1366930 h 1366930"/>
                <a:gd name="connsiteX20" fmla="*/ 0 w 6094946"/>
                <a:gd name="connsiteY20" fmla="*/ 1366930 h 1366930"/>
                <a:gd name="connsiteX21" fmla="*/ 0 w 6094946"/>
                <a:gd name="connsiteY21" fmla="*/ 0 h 13669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4946" h="1366930">
                  <a:moveTo>
                    <a:pt x="0" y="0"/>
                  </a:moveTo>
                  <a:cubicBezTo>
                    <a:pt x="0" y="0"/>
                    <a:pt x="0" y="0"/>
                    <a:pt x="1243477" y="0"/>
                  </a:cubicBezTo>
                  <a:cubicBezTo>
                    <a:pt x="1243477" y="0"/>
                    <a:pt x="1243477" y="0"/>
                    <a:pt x="1840105" y="186948"/>
                  </a:cubicBezTo>
                  <a:cubicBezTo>
                    <a:pt x="1846131" y="190968"/>
                    <a:pt x="1878273" y="225142"/>
                    <a:pt x="2215759" y="225142"/>
                  </a:cubicBezTo>
                  <a:cubicBezTo>
                    <a:pt x="2257945" y="225142"/>
                    <a:pt x="2332272" y="225142"/>
                    <a:pt x="2428697" y="225142"/>
                  </a:cubicBezTo>
                  <a:cubicBezTo>
                    <a:pt x="3059475" y="225142"/>
                    <a:pt x="4684633" y="225142"/>
                    <a:pt x="5214969" y="225142"/>
                  </a:cubicBezTo>
                  <a:cubicBezTo>
                    <a:pt x="5323447" y="225142"/>
                    <a:pt x="5385721" y="225142"/>
                    <a:pt x="5385721" y="225142"/>
                  </a:cubicBezTo>
                  <a:cubicBezTo>
                    <a:pt x="5433933" y="225142"/>
                    <a:pt x="5475617" y="225142"/>
                    <a:pt x="5511274" y="225142"/>
                  </a:cubicBezTo>
                  <a:lnTo>
                    <a:pt x="5544423" y="225142"/>
                  </a:lnTo>
                  <a:lnTo>
                    <a:pt x="5544423" y="112490"/>
                  </a:lnTo>
                  <a:lnTo>
                    <a:pt x="6094946" y="654490"/>
                  </a:lnTo>
                  <a:lnTo>
                    <a:pt x="5544423" y="1199898"/>
                  </a:lnTo>
                  <a:lnTo>
                    <a:pt x="5544423" y="1125707"/>
                  </a:lnTo>
                  <a:lnTo>
                    <a:pt x="5511274" y="1125707"/>
                  </a:lnTo>
                  <a:cubicBezTo>
                    <a:pt x="5475617" y="1125707"/>
                    <a:pt x="5433933" y="1125707"/>
                    <a:pt x="5385721" y="1125707"/>
                  </a:cubicBezTo>
                  <a:cubicBezTo>
                    <a:pt x="5385721" y="1125707"/>
                    <a:pt x="5323447" y="1125707"/>
                    <a:pt x="5214969" y="1125707"/>
                  </a:cubicBezTo>
                  <a:cubicBezTo>
                    <a:pt x="4684633" y="1125707"/>
                    <a:pt x="3059475" y="1127717"/>
                    <a:pt x="2428697" y="1127717"/>
                  </a:cubicBezTo>
                  <a:cubicBezTo>
                    <a:pt x="2332272" y="1127717"/>
                    <a:pt x="2257945" y="1127717"/>
                    <a:pt x="2215759" y="1127717"/>
                  </a:cubicBezTo>
                  <a:cubicBezTo>
                    <a:pt x="1892335" y="1127717"/>
                    <a:pt x="1874255" y="1147819"/>
                    <a:pt x="1840105" y="1155860"/>
                  </a:cubicBezTo>
                  <a:cubicBezTo>
                    <a:pt x="1840105" y="1155860"/>
                    <a:pt x="1840105" y="1155860"/>
                    <a:pt x="1243477" y="1366930"/>
                  </a:cubicBezTo>
                  <a:cubicBezTo>
                    <a:pt x="1243477" y="1366930"/>
                    <a:pt x="1243477" y="1366930"/>
                    <a:pt x="0" y="1366930"/>
                  </a:cubicBezTo>
                  <a:cubicBezTo>
                    <a:pt x="0" y="1366930"/>
                    <a:pt x="0" y="1366930"/>
                    <a:pt x="0" y="0"/>
                  </a:cubicBezTo>
                  <a:close/>
                </a:path>
              </a:pathLst>
            </a:custGeom>
            <a:gradFill flip="none" rotWithShape="1">
              <a:gsLst>
                <a:gs pos="0">
                  <a:srgbClr val="04AFF0"/>
                </a:gs>
                <a:gs pos="100000">
                  <a:srgbClr val="1C59F2"/>
                </a:gs>
              </a:gsLst>
              <a:lin ang="2700000" scaled="1"/>
            </a:gradFill>
            <a:ln>
              <a:noFill/>
            </a:ln>
          </p:spPr>
          <p:txBody>
            <a:bodyPr vert="horz" wrap="square" lIns="91440" tIns="45720" rIns="91440" bIns="45720" numCol="1" anchor="t" anchorCtr="0" compatLnSpc="1">
              <a:noAutofit/>
            </a:bodyPr>
            <a:lstStyle/>
            <a:p>
              <a:endParaRPr lang="en-US">
                <a:solidFill>
                  <a:schemeClr val="bg1"/>
                </a:solidFill>
                <a:ea typeface="阿里巴巴普惠体 R"/>
                <a:cs typeface="阿里巴巴普惠体 R" panose="00020600040101010101" charset="-122"/>
              </a:endParaRPr>
            </a:p>
          </p:txBody>
        </p:sp>
      </p:grpSp>
      <p:grpSp>
        <p:nvGrpSpPr>
          <p:cNvPr id="33" name="组合 32"/>
          <p:cNvGrpSpPr/>
          <p:nvPr/>
        </p:nvGrpSpPr>
        <p:grpSpPr>
          <a:xfrm>
            <a:off x="6789739" y="1706564"/>
            <a:ext cx="4431109" cy="961894"/>
            <a:chOff x="6199995" y="1826729"/>
            <a:chExt cx="4431109" cy="961894"/>
          </a:xfrm>
        </p:grpSpPr>
        <p:sp>
          <p:nvSpPr>
            <p:cNvPr id="12" name="椭圆 11"/>
            <p:cNvSpPr/>
            <p:nvPr/>
          </p:nvSpPr>
          <p:spPr>
            <a:xfrm>
              <a:off x="6199995" y="1873820"/>
              <a:ext cx="867712" cy="867712"/>
            </a:xfrm>
            <a:prstGeom prst="ellipse">
              <a:avLst/>
            </a:prstGeom>
            <a:gradFill>
              <a:gsLst>
                <a:gs pos="100000">
                  <a:srgbClr val="1C59F2"/>
                </a:gs>
                <a:gs pos="0">
                  <a:srgbClr val="04AF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latin typeface="阿里巴巴普惠体 R"/>
                  <a:cs typeface="阿里巴巴普惠体 R" panose="00020600040101010101" charset="-122"/>
                </a:rPr>
                <a:t>01</a:t>
              </a:r>
              <a:endParaRPr lang="zh-CN" altLang="en-US" sz="2800" b="1">
                <a:solidFill>
                  <a:schemeClr val="bg1"/>
                </a:solidFill>
                <a:latin typeface="阿里巴巴普惠体 R"/>
                <a:cs typeface="阿里巴巴普惠体 R" panose="00020600040101010101" charset="-122"/>
              </a:endParaRPr>
            </a:p>
          </p:txBody>
        </p:sp>
        <p:grpSp>
          <p:nvGrpSpPr>
            <p:cNvPr id="22" name="组合 21"/>
            <p:cNvGrpSpPr/>
            <p:nvPr/>
          </p:nvGrpSpPr>
          <p:grpSpPr>
            <a:xfrm>
              <a:off x="7343777" y="1826729"/>
              <a:ext cx="3287327" cy="961894"/>
              <a:chOff x="7343777" y="1826729"/>
              <a:chExt cx="3287327" cy="961894"/>
            </a:xfrm>
          </p:grpSpPr>
          <p:sp>
            <p:nvSpPr>
              <p:cNvPr id="20" name="文本框 19"/>
              <p:cNvSpPr txBox="1"/>
              <p:nvPr/>
            </p:nvSpPr>
            <p:spPr>
              <a:xfrm>
                <a:off x="7357692" y="2239562"/>
                <a:ext cx="3273412" cy="549061"/>
              </a:xfrm>
              <a:prstGeom prst="rect">
                <a:avLst/>
              </a:prstGeom>
              <a:noFill/>
            </p:spPr>
            <p:txBody>
              <a:bodyPr wrap="square" rtlCol="0">
                <a:spAutoFit/>
              </a:bodyPr>
              <a:lstStyle/>
              <a:p>
                <a:pPr defTabSz="457200">
                  <a:lnSpc>
                    <a:spcPct val="130000"/>
                  </a:lnSpc>
                </a:pPr>
                <a:r>
                  <a:rPr lang="zh-CN" altLang="en-US"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21" name="文本框 20"/>
              <p:cNvSpPr txBox="1"/>
              <p:nvPr/>
            </p:nvSpPr>
            <p:spPr>
              <a:xfrm>
                <a:off x="7343777" y="1826729"/>
                <a:ext cx="2245150" cy="400110"/>
              </a:xfrm>
              <a:prstGeom prst="rect">
                <a:avLst/>
              </a:prstGeom>
              <a:noFill/>
            </p:spPr>
            <p:txBody>
              <a:bodyPr wrap="square" rtlCol="0">
                <a:spAutoFit/>
              </a:bodyPr>
              <a:lstStyle/>
              <a:p>
                <a:pPr defTabSz="457200"/>
                <a:r>
                  <a:rPr kumimoji="1" lang="zh-CN" altLang="en-US" sz="2000">
                    <a:gradFill>
                      <a:gsLst>
                        <a:gs pos="0">
                          <a:srgbClr val="04AFF0"/>
                        </a:gs>
                        <a:gs pos="100000">
                          <a:srgbClr val="1C59F2"/>
                        </a:gs>
                      </a:gsLst>
                      <a:lin ang="2700000" scaled="1"/>
                    </a:gradFill>
                    <a:latin typeface="阿里巴巴普惠体 R"/>
                    <a:ea typeface="阿里巴巴普惠体 R"/>
                    <a:cs typeface="阿里巴巴普惠体 R" panose="00020600040101010101" charset="-122"/>
                  </a:rPr>
                  <a:t>标题文字添加</a:t>
                </a:r>
                <a:endParaRPr kumimoji="1" lang="zh-CN" altLang="en-US" sz="2000">
                  <a:gradFill>
                    <a:gsLst>
                      <a:gs pos="0">
                        <a:srgbClr val="04AFF0"/>
                      </a:gs>
                      <a:gs pos="100000">
                        <a:srgbClr val="1C59F2"/>
                      </a:gs>
                    </a:gsLst>
                    <a:lin ang="2700000" scaled="1"/>
                  </a:gradFill>
                  <a:latin typeface="阿里巴巴普惠体 R"/>
                  <a:ea typeface="阿里巴巴普惠体 R"/>
                  <a:cs typeface="阿里巴巴普惠体 R" panose="00020600040101010101" charset="-122"/>
                </a:endParaRPr>
              </a:p>
            </p:txBody>
          </p:sp>
        </p:grpSp>
      </p:grpSp>
      <p:grpSp>
        <p:nvGrpSpPr>
          <p:cNvPr id="34" name="组合 33"/>
          <p:cNvGrpSpPr/>
          <p:nvPr/>
        </p:nvGrpSpPr>
        <p:grpSpPr>
          <a:xfrm>
            <a:off x="6789739" y="3327618"/>
            <a:ext cx="4431109" cy="961894"/>
            <a:chOff x="6199995" y="3209234"/>
            <a:chExt cx="4431109" cy="961894"/>
          </a:xfrm>
        </p:grpSpPr>
        <p:sp>
          <p:nvSpPr>
            <p:cNvPr id="13" name="椭圆 12"/>
            <p:cNvSpPr/>
            <p:nvPr/>
          </p:nvSpPr>
          <p:spPr>
            <a:xfrm>
              <a:off x="6199995" y="3256325"/>
              <a:ext cx="867712" cy="86771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latin typeface="阿里巴巴普惠体 R"/>
                  <a:cs typeface="阿里巴巴普惠体 R" panose="00020600040101010101" charset="-122"/>
                </a:rPr>
                <a:t>02</a:t>
              </a:r>
              <a:endParaRPr lang="zh-CN" altLang="en-US" sz="2800" b="1">
                <a:solidFill>
                  <a:schemeClr val="bg1"/>
                </a:solidFill>
                <a:latin typeface="阿里巴巴普惠体 R"/>
                <a:cs typeface="阿里巴巴普惠体 R" panose="00020600040101010101" charset="-122"/>
              </a:endParaRPr>
            </a:p>
          </p:txBody>
        </p:sp>
        <p:grpSp>
          <p:nvGrpSpPr>
            <p:cNvPr id="23" name="组合 22"/>
            <p:cNvGrpSpPr/>
            <p:nvPr/>
          </p:nvGrpSpPr>
          <p:grpSpPr>
            <a:xfrm>
              <a:off x="7343777" y="3209234"/>
              <a:ext cx="3287327" cy="961894"/>
              <a:chOff x="7343777" y="1826729"/>
              <a:chExt cx="3287327" cy="961894"/>
            </a:xfrm>
          </p:grpSpPr>
          <p:sp>
            <p:nvSpPr>
              <p:cNvPr id="24" name="文本框 23"/>
              <p:cNvSpPr txBox="1"/>
              <p:nvPr/>
            </p:nvSpPr>
            <p:spPr>
              <a:xfrm>
                <a:off x="7357692" y="2239562"/>
                <a:ext cx="3273412" cy="549061"/>
              </a:xfrm>
              <a:prstGeom prst="rect">
                <a:avLst/>
              </a:prstGeom>
              <a:noFill/>
            </p:spPr>
            <p:txBody>
              <a:bodyPr wrap="square" rtlCol="0">
                <a:spAutoFit/>
              </a:bodyPr>
              <a:lstStyle/>
              <a:p>
                <a:pPr defTabSz="457200">
                  <a:lnSpc>
                    <a:spcPct val="130000"/>
                  </a:lnSpc>
                </a:pPr>
                <a:r>
                  <a:rPr lang="zh-CN" altLang="en-US"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25" name="文本框 24"/>
              <p:cNvSpPr txBox="1"/>
              <p:nvPr/>
            </p:nvSpPr>
            <p:spPr>
              <a:xfrm>
                <a:off x="7343777" y="1826729"/>
                <a:ext cx="2245150" cy="400110"/>
              </a:xfrm>
              <a:prstGeom prst="rect">
                <a:avLst/>
              </a:prstGeom>
              <a:noFill/>
            </p:spPr>
            <p:txBody>
              <a:bodyPr wrap="square" rtlCol="0">
                <a:spAutoFit/>
              </a:bodyPr>
              <a:lstStyle/>
              <a:p>
                <a:pPr defTabSz="457200"/>
                <a:r>
                  <a:rPr kumimoji="1" lang="zh-CN" altLang="en-US" sz="2000">
                    <a:solidFill>
                      <a:schemeClr val="tx1">
                        <a:lumMod val="75000"/>
                        <a:lumOff val="25000"/>
                      </a:schemeClr>
                    </a:solidFill>
                    <a:latin typeface="阿里巴巴普惠体 R"/>
                    <a:ea typeface="阿里巴巴普惠体 R"/>
                    <a:cs typeface="阿里巴巴普惠体 R" panose="00020600040101010101" charset="-122"/>
                  </a:rPr>
                  <a:t>标题文字添加</a:t>
                </a:r>
                <a:endParaRPr kumimoji="1" lang="zh-CN" altLang="en-US" sz="2000">
                  <a:solidFill>
                    <a:schemeClr val="tx1">
                      <a:lumMod val="75000"/>
                      <a:lumOff val="25000"/>
                    </a:schemeClr>
                  </a:solidFill>
                  <a:latin typeface="阿里巴巴普惠体 R"/>
                  <a:ea typeface="阿里巴巴普惠体 R"/>
                  <a:cs typeface="阿里巴巴普惠体 R" panose="00020600040101010101" charset="-122"/>
                </a:endParaRPr>
              </a:p>
            </p:txBody>
          </p:sp>
        </p:grpSp>
      </p:grpSp>
      <p:grpSp>
        <p:nvGrpSpPr>
          <p:cNvPr id="32" name="组合 31"/>
          <p:cNvGrpSpPr/>
          <p:nvPr/>
        </p:nvGrpSpPr>
        <p:grpSpPr>
          <a:xfrm>
            <a:off x="6789739" y="4948673"/>
            <a:ext cx="4431109" cy="961894"/>
            <a:chOff x="6199995" y="4679871"/>
            <a:chExt cx="4431109" cy="961894"/>
          </a:xfrm>
        </p:grpSpPr>
        <p:sp>
          <p:nvSpPr>
            <p:cNvPr id="14" name="椭圆 13"/>
            <p:cNvSpPr/>
            <p:nvPr/>
          </p:nvSpPr>
          <p:spPr>
            <a:xfrm>
              <a:off x="6199995" y="4726962"/>
              <a:ext cx="867712" cy="867712"/>
            </a:xfrm>
            <a:prstGeom prst="ellipse">
              <a:avLst/>
            </a:prstGeom>
            <a:gradFill>
              <a:gsLst>
                <a:gs pos="100000">
                  <a:srgbClr val="1C59F2"/>
                </a:gs>
                <a:gs pos="0">
                  <a:srgbClr val="04AFF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latin typeface="阿里巴巴普惠体 R"/>
                  <a:cs typeface="阿里巴巴普惠体 R" panose="00020600040101010101" charset="-122"/>
                </a:rPr>
                <a:t>03</a:t>
              </a:r>
              <a:endParaRPr lang="zh-CN" altLang="en-US" sz="2800" b="1">
                <a:solidFill>
                  <a:schemeClr val="bg1"/>
                </a:solidFill>
                <a:latin typeface="阿里巴巴普惠体 R"/>
                <a:cs typeface="阿里巴巴普惠体 R" panose="00020600040101010101" charset="-122"/>
              </a:endParaRPr>
            </a:p>
          </p:txBody>
        </p:sp>
        <p:grpSp>
          <p:nvGrpSpPr>
            <p:cNvPr id="29" name="组合 28"/>
            <p:cNvGrpSpPr/>
            <p:nvPr/>
          </p:nvGrpSpPr>
          <p:grpSpPr>
            <a:xfrm>
              <a:off x="7343777" y="4679871"/>
              <a:ext cx="3287327" cy="961894"/>
              <a:chOff x="7343777" y="1826729"/>
              <a:chExt cx="3287327" cy="961894"/>
            </a:xfrm>
          </p:grpSpPr>
          <p:sp>
            <p:nvSpPr>
              <p:cNvPr id="30" name="文本框 29"/>
              <p:cNvSpPr txBox="1"/>
              <p:nvPr/>
            </p:nvSpPr>
            <p:spPr>
              <a:xfrm>
                <a:off x="7357692" y="2239562"/>
                <a:ext cx="3273412" cy="549061"/>
              </a:xfrm>
              <a:prstGeom prst="rect">
                <a:avLst/>
              </a:prstGeom>
              <a:noFill/>
            </p:spPr>
            <p:txBody>
              <a:bodyPr wrap="square" rtlCol="0">
                <a:spAutoFit/>
              </a:bodyPr>
              <a:lstStyle/>
              <a:p>
                <a:pPr defTabSz="457200">
                  <a:lnSpc>
                    <a:spcPct val="130000"/>
                  </a:lnSpc>
                </a:pPr>
                <a:r>
                  <a:rPr lang="zh-CN" altLang="en-US"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31" name="文本框 30"/>
              <p:cNvSpPr txBox="1"/>
              <p:nvPr/>
            </p:nvSpPr>
            <p:spPr>
              <a:xfrm>
                <a:off x="7343777" y="1826729"/>
                <a:ext cx="2245150" cy="400110"/>
              </a:xfrm>
              <a:prstGeom prst="rect">
                <a:avLst/>
              </a:prstGeom>
              <a:noFill/>
            </p:spPr>
            <p:txBody>
              <a:bodyPr wrap="square" rtlCol="0">
                <a:spAutoFit/>
              </a:bodyPr>
              <a:lstStyle/>
              <a:p>
                <a:pPr defTabSz="457200"/>
                <a:r>
                  <a:rPr kumimoji="1" lang="zh-CN" altLang="en-US" sz="2000">
                    <a:gradFill>
                      <a:gsLst>
                        <a:gs pos="0">
                          <a:srgbClr val="04AFF0"/>
                        </a:gs>
                        <a:gs pos="100000">
                          <a:srgbClr val="1C59F2"/>
                        </a:gs>
                      </a:gsLst>
                      <a:lin ang="2700000" scaled="1"/>
                    </a:gradFill>
                    <a:latin typeface="阿里巴巴普惠体 R"/>
                    <a:ea typeface="阿里巴巴普惠体 R"/>
                    <a:cs typeface="阿里巴巴普惠体 R" panose="00020600040101010101" charset="-122"/>
                  </a:rPr>
                  <a:t>标题文字添加</a:t>
                </a:r>
                <a:endParaRPr kumimoji="1" lang="zh-CN" altLang="en-US" sz="2000">
                  <a:gradFill>
                    <a:gsLst>
                      <a:gs pos="0">
                        <a:srgbClr val="04AFF0"/>
                      </a:gs>
                      <a:gs pos="100000">
                        <a:srgbClr val="1C59F2"/>
                      </a:gs>
                    </a:gsLst>
                    <a:lin ang="2700000" scaled="1"/>
                  </a:gradFill>
                  <a:latin typeface="阿里巴巴普惠体 R"/>
                  <a:ea typeface="阿里巴巴普惠体 R"/>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anim calcmode="lin" valueType="num">
                                      <p:cBhvr>
                                        <p:cTn id="20" dur="500" fill="hold"/>
                                        <p:tgtEl>
                                          <p:spTgt spid="33"/>
                                        </p:tgtEl>
                                        <p:attrNameLst>
                                          <p:attrName>ppt_x</p:attrName>
                                        </p:attrNameLst>
                                      </p:cBhvr>
                                      <p:tavLst>
                                        <p:tav tm="0">
                                          <p:val>
                                            <p:strVal val="#ppt_x"/>
                                          </p:val>
                                        </p:tav>
                                        <p:tav tm="100000">
                                          <p:val>
                                            <p:strVal val="#ppt_x"/>
                                          </p:val>
                                        </p:tav>
                                      </p:tavLst>
                                    </p:anim>
                                    <p:anim calcmode="lin" valueType="num">
                                      <p:cBhvr>
                                        <p:cTn id="21" dur="500" fill="hold"/>
                                        <p:tgtEl>
                                          <p:spTgt spid="3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anim calcmode="lin" valueType="num">
                                      <p:cBhvr>
                                        <p:cTn id="32" dur="500" fill="hold"/>
                                        <p:tgtEl>
                                          <p:spTgt spid="32"/>
                                        </p:tgtEl>
                                        <p:attrNameLst>
                                          <p:attrName>ppt_x</p:attrName>
                                        </p:attrNameLst>
                                      </p:cBhvr>
                                      <p:tavLst>
                                        <p:tav tm="0">
                                          <p:val>
                                            <p:strVal val="#ppt_x"/>
                                          </p:val>
                                        </p:tav>
                                        <p:tav tm="100000">
                                          <p:val>
                                            <p:strVal val="#ppt_x"/>
                                          </p:val>
                                        </p:tav>
                                      </p:tavLst>
                                    </p:anim>
                                    <p:anim calcmode="lin" valueType="num">
                                      <p:cBhvr>
                                        <p:cTn id="33"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ysClr val="windowText" lastClr="000000"/>
                  </a:solidFill>
                  <a:latin typeface="阿里巴巴普惠体 R"/>
                  <a:ea typeface="阿里巴巴普惠体 R"/>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03</a:t>
                </a:r>
                <a:endParaRPr kumimoji="0" lang="zh-CN" altLang="en-US"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a:solidFill>
                      <a:sysClr val="windowText" lastClr="000000"/>
                    </a:solidFill>
                    <a:latin typeface="阿里巴巴普惠体 R"/>
                    <a:ea typeface="阿里巴巴普惠体 R"/>
                    <a:cs typeface="阿里巴巴普惠体 R" panose="00020600040101010101" charset="-122"/>
                  </a:rPr>
                  <a:t>人物性格</a:t>
                </a:r>
                <a:endParaRPr lang="zh-CN" altLang="en-US" kern="0">
                  <a:solidFill>
                    <a:sysClr val="windowText" lastClr="000000"/>
                  </a:solidFill>
                  <a:latin typeface="阿里巴巴普惠体 R"/>
                  <a:ea typeface="阿里巴巴普惠体 R"/>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CHARACTER</a:t>
                </a:r>
                <a:endPar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sp>
        <p:nvSpPr>
          <p:cNvPr id="12" name="任意多边形 5"/>
          <p:cNvSpPr>
            <a:spLocks noChangeAspect="1"/>
          </p:cNvSpPr>
          <p:nvPr/>
        </p:nvSpPr>
        <p:spPr>
          <a:xfrm rot="16800000">
            <a:off x="11279558" y="5864104"/>
            <a:ext cx="1640055" cy="449383"/>
          </a:xfrm>
          <a:custGeom>
            <a:gdLst>
              <a:gd name="adj1" fmla="val 12500"/>
              <a:gd name="adj2" fmla="val 0"/>
              <a:gd name="a1" fmla="pin 0 adj1 20000"/>
              <a:gd name="a2" fmla="pin -10000 adj2 10000"/>
              <a:gd name="y1" fmla="*/ h a1 100000"/>
              <a:gd name="dy2" fmla="*/ y1 10 3"/>
              <a:gd name="y2" fmla="+- y1 0 dy2"/>
              <a:gd name="y3" fmla="+- y1 dy2 0"/>
              <a:gd name="y4" fmla="+- b 0 y1"/>
              <a:gd name="y5" fmla="+- y4 0 dy2"/>
              <a:gd name="y6" fmla="+- y4 dy2 0"/>
              <a:gd name="dx1" fmla="*/ w a2 100000"/>
              <a:gd name="of2" fmla="*/ w a2 50000"/>
              <a:gd name="x1" fmla="abs dx1"/>
              <a:gd name="dx2" fmla="?: of2 0 of2"/>
              <a:gd name="x2" fmla="+- l 0 dx2"/>
              <a:gd name="dx5" fmla="?: of2 of2 0"/>
              <a:gd name="x5" fmla="+- r 0 dx5"/>
              <a:gd name="dx3" fmla="+/ dx2 x5 3"/>
              <a:gd name="x3" fmla="+- x2 dx3 0"/>
              <a:gd name="x4" fmla="+/ x3 x5 2"/>
              <a:gd name="x6" fmla="+- l dx5 0"/>
              <a:gd name="x10" fmla="+- r dx2 0"/>
              <a:gd name="x7" fmla="+- x6 dx3 0"/>
              <a:gd name="x8" fmla="+/ x7 x10 2"/>
              <a:gd name="x9" fmla="+- r 0 x1"/>
              <a:gd name="xAdj" fmla="+- hc dx1 0"/>
              <a:gd name="xAdj2" fmla="+- hc 0 dx1"/>
              <a:gd name="il" fmla="max x2 x6"/>
              <a:gd name="ir" fmla="min x5 x10"/>
              <a:gd name="it" fmla="*/ h a1 50000"/>
              <a:gd name="ib" fmla="+- b 0 it"/>
            </a:gdLst>
            <a:cxnLst>
              <a:cxn ang="cd4">
                <a:pos x="xAdj2" y="y1"/>
              </a:cxn>
              <a:cxn ang="cd2">
                <a:pos x="x1" y="vc"/>
              </a:cxn>
              <a:cxn ang="3">
                <a:pos x="xAdj" y="y4"/>
              </a:cxn>
              <a:cxn ang="0">
                <a:pos x="x9" y="vc"/>
              </a:cxn>
            </a:cxnLst>
            <a:rect l="l" t="t" r="r" b="b"/>
            <a:pathLst>
              <a:path w="2583" h="708">
                <a:moveTo>
                  <a:pt x="293" y="0"/>
                </a:moveTo>
                <a:cubicBezTo>
                  <a:pt x="307" y="0"/>
                  <a:pt x="321" y="0"/>
                  <a:pt x="334" y="0"/>
                </a:cubicBezTo>
                <a:cubicBezTo>
                  <a:pt x="1076" y="6"/>
                  <a:pt x="1817" y="206"/>
                  <a:pt x="2558" y="272"/>
                </a:cubicBezTo>
                <a:lnTo>
                  <a:pt x="2583" y="274"/>
                </a:lnTo>
                <a:lnTo>
                  <a:pt x="123" y="708"/>
                </a:lnTo>
                <a:lnTo>
                  <a:pt x="0" y="12"/>
                </a:lnTo>
                <a:lnTo>
                  <a:pt x="6" y="11"/>
                </a:lnTo>
                <a:cubicBezTo>
                  <a:pt x="102" y="4"/>
                  <a:pt x="198" y="0"/>
                  <a:pt x="293" y="0"/>
                </a:cubicBezTo>
                <a:close/>
              </a:path>
            </a:pathLst>
          </a:custGeom>
          <a:gradFill flip="none" rotWithShape="0">
            <a:gsLst>
              <a:gs pos="0">
                <a:srgbClr val="04AFF0"/>
              </a:gs>
              <a:gs pos="100000">
                <a:srgbClr val="1C59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阿里巴巴普惠体 R" panose="00020600040101010101" charset="-122"/>
            </a:endParaRPr>
          </a:p>
        </p:txBody>
      </p:sp>
      <p:grpSp>
        <p:nvGrpSpPr>
          <p:cNvPr id="57" name="组合 56"/>
          <p:cNvGrpSpPr/>
          <p:nvPr/>
        </p:nvGrpSpPr>
        <p:grpSpPr>
          <a:xfrm>
            <a:off x="375920" y="1673860"/>
            <a:ext cx="5603821" cy="5184140"/>
            <a:chOff x="375920" y="1673860"/>
            <a:chExt cx="5603821" cy="5184140"/>
          </a:xfrm>
        </p:grpSpPr>
        <p:sp>
          <p:nvSpPr>
            <p:cNvPr id="13" name="任意多边形 2"/>
            <p:cNvSpPr/>
            <p:nvPr/>
          </p:nvSpPr>
          <p:spPr>
            <a:xfrm rot="16200000">
              <a:off x="586105" y="2216785"/>
              <a:ext cx="5184140" cy="4098290"/>
            </a:xfrm>
            <a:custGeom>
              <a:gdLst>
                <a:gd name="adj" fmla="val 50000"/>
                <a:gd name="a" fmla="pin 0 adj 50000"/>
                <a:gd name="x1" fmla="*/ ss a 100000"/>
                <a:gd name="x2" fmla="+- r 0 x1"/>
                <a:gd name="y2" fmla="+- b 0 x1"/>
                <a:gd name="il" fmla="*/ x1 29289 100000"/>
                <a:gd name="ir" fmla="+- r 0 il"/>
                <a:gd name="ib" fmla="+- b 0 il"/>
              </a:gdLst>
              <a:cxnLst>
                <a:cxn ang="3">
                  <a:pos x="hc" y="t"/>
                </a:cxn>
                <a:cxn ang="cd2">
                  <a:pos x="l" y="vc"/>
                </a:cxn>
                <a:cxn ang="cd4">
                  <a:pos x="hc" y="b"/>
                </a:cxn>
                <a:cxn ang="0">
                  <a:pos x="r" y="vc"/>
                </a:cxn>
              </a:cxnLst>
              <a:rect l="l" t="t" r="r" b="b"/>
              <a:pathLst>
                <a:path w="8164" h="6454">
                  <a:moveTo>
                    <a:pt x="0" y="5470"/>
                  </a:moveTo>
                  <a:lnTo>
                    <a:pt x="4877" y="5470"/>
                  </a:lnTo>
                  <a:cubicBezTo>
                    <a:pt x="5149" y="5470"/>
                    <a:pt x="5369" y="5690"/>
                    <a:pt x="5369" y="5962"/>
                  </a:cubicBezTo>
                  <a:cubicBezTo>
                    <a:pt x="5369" y="6234"/>
                    <a:pt x="5149" y="6454"/>
                    <a:pt x="4877" y="6454"/>
                  </a:cubicBezTo>
                  <a:lnTo>
                    <a:pt x="0" y="6454"/>
                  </a:lnTo>
                  <a:lnTo>
                    <a:pt x="0" y="5470"/>
                  </a:lnTo>
                  <a:close/>
                  <a:moveTo>
                    <a:pt x="0" y="3661"/>
                  </a:moveTo>
                  <a:lnTo>
                    <a:pt x="6905" y="3661"/>
                  </a:lnTo>
                  <a:cubicBezTo>
                    <a:pt x="7177" y="3661"/>
                    <a:pt x="7397" y="3881"/>
                    <a:pt x="7397" y="4153"/>
                  </a:cubicBezTo>
                  <a:cubicBezTo>
                    <a:pt x="7397" y="4425"/>
                    <a:pt x="7177" y="4645"/>
                    <a:pt x="6905" y="4645"/>
                  </a:cubicBezTo>
                  <a:lnTo>
                    <a:pt x="0" y="4645"/>
                  </a:lnTo>
                  <a:lnTo>
                    <a:pt x="0" y="3661"/>
                  </a:lnTo>
                  <a:close/>
                  <a:moveTo>
                    <a:pt x="0" y="1836"/>
                  </a:moveTo>
                  <a:lnTo>
                    <a:pt x="7672" y="1836"/>
                  </a:lnTo>
                  <a:cubicBezTo>
                    <a:pt x="7944" y="1836"/>
                    <a:pt x="8164" y="2056"/>
                    <a:pt x="8164" y="2328"/>
                  </a:cubicBezTo>
                  <a:cubicBezTo>
                    <a:pt x="8164" y="2600"/>
                    <a:pt x="7944" y="2820"/>
                    <a:pt x="7672" y="2820"/>
                  </a:cubicBezTo>
                  <a:lnTo>
                    <a:pt x="0" y="2820"/>
                  </a:lnTo>
                  <a:lnTo>
                    <a:pt x="0" y="1836"/>
                  </a:lnTo>
                  <a:close/>
                  <a:moveTo>
                    <a:pt x="0" y="0"/>
                  </a:moveTo>
                  <a:lnTo>
                    <a:pt x="5622" y="0"/>
                  </a:lnTo>
                  <a:cubicBezTo>
                    <a:pt x="5894" y="0"/>
                    <a:pt x="6114" y="220"/>
                    <a:pt x="6114" y="492"/>
                  </a:cubicBezTo>
                  <a:cubicBezTo>
                    <a:pt x="6114" y="764"/>
                    <a:pt x="5894" y="984"/>
                    <a:pt x="5622" y="984"/>
                  </a:cubicBezTo>
                  <a:lnTo>
                    <a:pt x="0" y="984"/>
                  </a:lnTo>
                  <a:lnTo>
                    <a:pt x="0" y="0"/>
                  </a:lnTo>
                  <a:close/>
                </a:path>
              </a:pathLst>
            </a:custGeom>
            <a:gradFill flip="none" rotWithShape="0">
              <a:gsLst>
                <a:gs pos="0">
                  <a:srgbClr val="04AFF0"/>
                </a:gs>
                <a:gs pos="100000">
                  <a:srgbClr val="1C59F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阿里巴巴普惠体 R" panose="00020600040101010101" charset="-122"/>
              </a:endParaRPr>
            </a:p>
          </p:txBody>
        </p:sp>
        <p:grpSp>
          <p:nvGrpSpPr>
            <p:cNvPr id="14" name="组合 13"/>
            <p:cNvGrpSpPr>
              <a:grpSpLocks noChangeAspect="1"/>
            </p:cNvGrpSpPr>
            <p:nvPr/>
          </p:nvGrpSpPr>
          <p:grpSpPr>
            <a:xfrm>
              <a:off x="375920" y="2236470"/>
              <a:ext cx="5603821" cy="3496891"/>
              <a:chOff x="8818" y="2905"/>
              <a:chExt cx="9649" cy="6021"/>
            </a:xfrm>
          </p:grpSpPr>
          <p:pic>
            <p:nvPicPr>
              <p:cNvPr id="15" name="形状"/>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8" y="2905"/>
                <a:ext cx="9649" cy="6021"/>
              </a:xfrm>
              <a:prstGeom prst="rect">
                <a:avLst/>
              </a:prstGeom>
            </p:spPr>
          </p:pic>
          <p:pic>
            <p:nvPicPr>
              <p:cNvPr id="16" name="图片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0" y="3796"/>
                <a:ext cx="5485" cy="3087"/>
              </a:xfrm>
              <a:custGeom>
                <a:cxnLst>
                  <a:cxn ang="3">
                    <a:pos x="hc" y="t"/>
                  </a:cxn>
                  <a:cxn ang="cd2">
                    <a:pos x="l" y="vc"/>
                  </a:cxn>
                  <a:cxn ang="cd4">
                    <a:pos x="hc" y="b"/>
                  </a:cxn>
                  <a:cxn ang="0">
                    <a:pos x="r" y="vc"/>
                  </a:cxn>
                </a:cxnLst>
                <a:rect l="l" t="t" r="r" b="b"/>
                <a:pathLst>
                  <a:path w="5641" h="3087">
                    <a:moveTo>
                      <a:pt x="0" y="0"/>
                    </a:moveTo>
                    <a:lnTo>
                      <a:pt x="5641" y="0"/>
                    </a:lnTo>
                    <a:lnTo>
                      <a:pt x="5641" y="3087"/>
                    </a:lnTo>
                    <a:lnTo>
                      <a:pt x="0" y="3087"/>
                    </a:lnTo>
                    <a:lnTo>
                      <a:pt x="0" y="0"/>
                    </a:lnTo>
                    <a:close/>
                  </a:path>
                </a:pathLst>
              </a:custGeom>
            </p:spPr>
          </p:pic>
        </p:grpSp>
      </p:grpSp>
      <p:grpSp>
        <p:nvGrpSpPr>
          <p:cNvPr id="58" name="组合 57"/>
          <p:cNvGrpSpPr/>
          <p:nvPr/>
        </p:nvGrpSpPr>
        <p:grpSpPr>
          <a:xfrm>
            <a:off x="6325332" y="3884930"/>
            <a:ext cx="2899364" cy="604800"/>
            <a:chOff x="6325332" y="3884930"/>
            <a:chExt cx="2899364" cy="604800"/>
          </a:xfrm>
        </p:grpSpPr>
        <p:sp>
          <p:nvSpPr>
            <p:cNvPr id="49" name="文本框 48"/>
            <p:cNvSpPr txBox="1"/>
            <p:nvPr/>
          </p:nvSpPr>
          <p:spPr>
            <a:xfrm>
              <a:off x="6979546" y="4002664"/>
              <a:ext cx="2245150" cy="369332"/>
            </a:xfrm>
            <a:prstGeom prst="rect">
              <a:avLst/>
            </a:prstGeom>
            <a:noFill/>
          </p:spPr>
          <p:txBody>
            <a:bodyPr wrap="square" rtlCol="0">
              <a:spAutoFit/>
            </a:bodyPr>
            <a:lstStyle/>
            <a:p>
              <a:pPr defTabSz="457200"/>
              <a:r>
                <a:rPr kumimoji="1" lang="zh-CN" altLang="en-US">
                  <a:gradFill>
                    <a:gsLst>
                      <a:gs pos="0">
                        <a:srgbClr val="04AFF0"/>
                      </a:gs>
                      <a:gs pos="100000">
                        <a:srgbClr val="1C59F2"/>
                      </a:gs>
                    </a:gsLst>
                    <a:lin ang="5400000" scaled="0"/>
                  </a:gradFill>
                  <a:latin typeface="阿里巴巴普惠体 R"/>
                  <a:ea typeface="阿里巴巴普惠体 R"/>
                  <a:cs typeface="阿里巴巴普惠体 R" panose="00020600040101010101" charset="-122"/>
                </a:rPr>
                <a:t>标题文字添加</a:t>
              </a:r>
              <a:endParaRPr kumimoji="1" lang="zh-CN" altLang="en-US">
                <a:gradFill>
                  <a:gsLst>
                    <a:gs pos="0">
                      <a:srgbClr val="04AFF0"/>
                    </a:gs>
                    <a:gs pos="100000">
                      <a:srgbClr val="1C59F2"/>
                    </a:gs>
                  </a:gsLst>
                  <a:lin ang="5400000" scaled="0"/>
                </a:gradFill>
                <a:latin typeface="阿里巴巴普惠体 R"/>
                <a:ea typeface="阿里巴巴普惠体 R"/>
                <a:cs typeface="阿里巴巴普惠体 R" panose="00020600040101010101" charset="-122"/>
              </a:endParaRPr>
            </a:p>
          </p:txBody>
        </p:sp>
        <p:grpSp>
          <p:nvGrpSpPr>
            <p:cNvPr id="2" name="组合 1"/>
            <p:cNvGrpSpPr/>
            <p:nvPr/>
          </p:nvGrpSpPr>
          <p:grpSpPr>
            <a:xfrm>
              <a:off x="6325332" y="3884930"/>
              <a:ext cx="604800" cy="604800"/>
              <a:chOff x="6018530" y="3884930"/>
              <a:chExt cx="604800" cy="604800"/>
            </a:xfrm>
          </p:grpSpPr>
          <p:sp>
            <p:nvSpPr>
              <p:cNvPr id="18" name="椭圆 17"/>
              <p:cNvSpPr>
                <a:spLocks noChangeAspect="1"/>
              </p:cNvSpPr>
              <p:nvPr/>
            </p:nvSpPr>
            <p:spPr>
              <a:xfrm>
                <a:off x="6018530" y="3884930"/>
                <a:ext cx="604800" cy="604800"/>
              </a:xfrm>
              <a:prstGeom prst="ellipse">
                <a:avLst/>
              </a:prstGeom>
              <a:gradFill flip="none" rotWithShape="0">
                <a:gsLst>
                  <a:gs pos="0">
                    <a:srgbClr val="04AFF0"/>
                  </a:gs>
                  <a:gs pos="100000">
                    <a:srgbClr val="1C59F2"/>
                  </a:gs>
                </a:gsLst>
                <a:lin ang="54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3" name="图片 18" descr="shangye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1410" y="4067950"/>
                <a:ext cx="238760" cy="238760"/>
              </a:xfrm>
              <a:prstGeom prst="rect">
                <a:avLst/>
              </a:prstGeom>
            </p:spPr>
          </p:pic>
        </p:grpSp>
      </p:grpSp>
      <p:grpSp>
        <p:nvGrpSpPr>
          <p:cNvPr id="60" name="组合 59"/>
          <p:cNvGrpSpPr/>
          <p:nvPr/>
        </p:nvGrpSpPr>
        <p:grpSpPr>
          <a:xfrm>
            <a:off x="6325332" y="4844415"/>
            <a:ext cx="2899364" cy="604800"/>
            <a:chOff x="6325332" y="4844415"/>
            <a:chExt cx="2899364" cy="604800"/>
          </a:xfrm>
        </p:grpSpPr>
        <p:sp>
          <p:nvSpPr>
            <p:cNvPr id="50" name="文本框 49"/>
            <p:cNvSpPr txBox="1"/>
            <p:nvPr/>
          </p:nvSpPr>
          <p:spPr>
            <a:xfrm>
              <a:off x="6979546" y="4962149"/>
              <a:ext cx="2245150" cy="369332"/>
            </a:xfrm>
            <a:prstGeom prst="rect">
              <a:avLst/>
            </a:prstGeom>
            <a:noFill/>
          </p:spPr>
          <p:txBody>
            <a:bodyPr wrap="square" rtlCol="0">
              <a:spAutoFit/>
            </a:bodyPr>
            <a:lstStyle/>
            <a:p>
              <a:pPr defTabSz="457200"/>
              <a:r>
                <a:rPr kumimoji="1" lang="zh-CN" altLang="en-US">
                  <a:solidFill>
                    <a:schemeClr val="tx1">
                      <a:lumMod val="75000"/>
                      <a:lumOff val="25000"/>
                    </a:schemeClr>
                  </a:solidFill>
                  <a:latin typeface="阿里巴巴普惠体 R"/>
                  <a:ea typeface="阿里巴巴普惠体 R"/>
                  <a:cs typeface="阿里巴巴普惠体 R" panose="00020600040101010101" charset="-122"/>
                </a:rPr>
                <a:t>标题文字添加</a:t>
              </a:r>
              <a:endParaRPr kumimoji="1" lang="zh-CN" altLang="en-US">
                <a:solidFill>
                  <a:schemeClr val="tx1">
                    <a:lumMod val="75000"/>
                    <a:lumOff val="25000"/>
                  </a:schemeClr>
                </a:solidFill>
                <a:latin typeface="阿里巴巴普惠体 R"/>
                <a:ea typeface="阿里巴巴普惠体 R"/>
                <a:cs typeface="阿里巴巴普惠体 R" panose="00020600040101010101" charset="-122"/>
              </a:endParaRPr>
            </a:p>
          </p:txBody>
        </p:sp>
        <p:grpSp>
          <p:nvGrpSpPr>
            <p:cNvPr id="39" name="组合 38"/>
            <p:cNvGrpSpPr/>
            <p:nvPr/>
          </p:nvGrpSpPr>
          <p:grpSpPr>
            <a:xfrm>
              <a:off x="6325332" y="4844415"/>
              <a:ext cx="604800" cy="604800"/>
              <a:chOff x="6018530" y="4844415"/>
              <a:chExt cx="604800" cy="604800"/>
            </a:xfrm>
          </p:grpSpPr>
          <p:sp>
            <p:nvSpPr>
              <p:cNvPr id="19" name="椭圆 18"/>
              <p:cNvSpPr>
                <a:spLocks noChangeAspect="1"/>
              </p:cNvSpPr>
              <p:nvPr/>
            </p:nvSpPr>
            <p:spPr>
              <a:xfrm>
                <a:off x="6018530" y="4844415"/>
                <a:ext cx="604800" cy="604800"/>
              </a:xfrm>
              <a:prstGeom prst="ellipse">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5" name="图片 32" descr="shangye3"/>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01550" y="5027435"/>
                <a:ext cx="238760" cy="238760"/>
              </a:xfrm>
              <a:prstGeom prst="rect">
                <a:avLst/>
              </a:prstGeom>
            </p:spPr>
          </p:pic>
        </p:grpSp>
      </p:grpSp>
      <p:grpSp>
        <p:nvGrpSpPr>
          <p:cNvPr id="56" name="组合 55"/>
          <p:cNvGrpSpPr/>
          <p:nvPr/>
        </p:nvGrpSpPr>
        <p:grpSpPr>
          <a:xfrm>
            <a:off x="6138134" y="1667959"/>
            <a:ext cx="4722060" cy="1617808"/>
            <a:chOff x="6138134" y="1667959"/>
            <a:chExt cx="4722060" cy="1617808"/>
          </a:xfrm>
        </p:grpSpPr>
        <p:sp>
          <p:nvSpPr>
            <p:cNvPr id="11" name="椭圆 10"/>
            <p:cNvSpPr>
              <a:spLocks noChangeAspect="1"/>
            </p:cNvSpPr>
            <p:nvPr/>
          </p:nvSpPr>
          <p:spPr>
            <a:xfrm>
              <a:off x="6138134" y="1667959"/>
              <a:ext cx="432000" cy="432000"/>
            </a:xfrm>
            <a:prstGeom prst="ellipse">
              <a:avLst/>
            </a:prstGeom>
            <a:gradFill flip="none" rotWithShape="0">
              <a:gsLst>
                <a:gs pos="0">
                  <a:srgbClr val="04AFF0"/>
                </a:gs>
                <a:gs pos="100000">
                  <a:srgbClr val="1C59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cs typeface="阿里巴巴普惠体 R" panose="00020600040101010101" charset="-122"/>
              </a:endParaRPr>
            </a:p>
          </p:txBody>
        </p:sp>
        <p:sp>
          <p:nvSpPr>
            <p:cNvPr id="43" name="文本框 42"/>
            <p:cNvSpPr txBox="1"/>
            <p:nvPr/>
          </p:nvSpPr>
          <p:spPr>
            <a:xfrm>
              <a:off x="6354134" y="2391163"/>
              <a:ext cx="4506060" cy="894604"/>
            </a:xfrm>
            <a:prstGeom prst="rect">
              <a:avLst/>
            </a:prstGeom>
            <a:noFill/>
          </p:spPr>
          <p:txBody>
            <a:bodyPr wrap="square" rtlCol="0">
              <a:spAutoFit/>
            </a:bodyPr>
            <a:lstStyle/>
            <a:p>
              <a:pPr defTabSz="457200">
                <a:lnSpc>
                  <a:spcPct val="150000"/>
                </a:lnSpc>
              </a:pPr>
              <a:r>
                <a:rPr lang="zh-CN" alt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a:t>
              </a:r>
              <a:endParaRPr lang="en-US" altLang="zh-CN"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defTabSz="457200">
                <a:lnSpc>
                  <a:spcPct val="150000"/>
                </a:lnSpc>
              </a:pPr>
              <a:r>
                <a:rPr lang="zh-CN" alt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a:t>
              </a:r>
              <a:r>
                <a:rPr lang="en-US" altLang="zh-CN"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a:t>
              </a:r>
              <a:r>
                <a:rPr lang="zh-CN" alt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4" name="文本框 43"/>
            <p:cNvSpPr txBox="1"/>
            <p:nvPr/>
          </p:nvSpPr>
          <p:spPr>
            <a:xfrm>
              <a:off x="6340218" y="1838900"/>
              <a:ext cx="2769969" cy="523220"/>
            </a:xfrm>
            <a:prstGeom prst="rect">
              <a:avLst/>
            </a:prstGeom>
            <a:noFill/>
          </p:spPr>
          <p:txBody>
            <a:bodyPr wrap="square" rtlCol="0">
              <a:spAutoFit/>
            </a:bodyPr>
            <a:lstStyle/>
            <a:p>
              <a:pPr defTabSz="457200"/>
              <a:r>
                <a:rPr kumimoji="1" lang="zh-CN" altLang="en-US" sz="2800">
                  <a:solidFill>
                    <a:schemeClr val="tx1">
                      <a:lumMod val="75000"/>
                      <a:lumOff val="25000"/>
                    </a:schemeClr>
                  </a:solidFill>
                  <a:latin typeface="阿里巴巴普惠体 R"/>
                  <a:ea typeface="阿里巴巴普惠体 R"/>
                  <a:cs typeface="阿里巴巴普惠体 R" panose="00020600040101010101" charset="-122"/>
                </a:rPr>
                <a:t>标题文字添加</a:t>
              </a:r>
              <a:endParaRPr kumimoji="1" lang="zh-CN" altLang="en-US" sz="2800">
                <a:solidFill>
                  <a:schemeClr val="tx1">
                    <a:lumMod val="75000"/>
                    <a:lumOff val="25000"/>
                  </a:schemeClr>
                </a:solidFill>
                <a:latin typeface="阿里巴巴普惠体 R"/>
                <a:ea typeface="阿里巴巴普惠体 R"/>
                <a:cs typeface="阿里巴巴普惠体 R" panose="00020600040101010101" charset="-122"/>
              </a:endParaRPr>
            </a:p>
          </p:txBody>
        </p:sp>
      </p:grpSp>
      <p:grpSp>
        <p:nvGrpSpPr>
          <p:cNvPr id="59" name="组合 58"/>
          <p:cNvGrpSpPr/>
          <p:nvPr/>
        </p:nvGrpSpPr>
        <p:grpSpPr>
          <a:xfrm>
            <a:off x="9022746" y="3884930"/>
            <a:ext cx="2880543" cy="604800"/>
            <a:chOff x="9022746" y="3884930"/>
            <a:chExt cx="2880543" cy="604800"/>
          </a:xfrm>
        </p:grpSpPr>
        <p:grpSp>
          <p:nvGrpSpPr>
            <p:cNvPr id="38" name="组合 37"/>
            <p:cNvGrpSpPr/>
            <p:nvPr/>
          </p:nvGrpSpPr>
          <p:grpSpPr>
            <a:xfrm>
              <a:off x="9022746" y="3884930"/>
              <a:ext cx="604800" cy="604800"/>
              <a:chOff x="8882380" y="3884930"/>
              <a:chExt cx="604800" cy="604800"/>
            </a:xfrm>
          </p:grpSpPr>
          <p:sp>
            <p:nvSpPr>
              <p:cNvPr id="20" name="椭圆 19"/>
              <p:cNvSpPr>
                <a:spLocks noChangeAspect="1"/>
              </p:cNvSpPr>
              <p:nvPr/>
            </p:nvSpPr>
            <p:spPr>
              <a:xfrm>
                <a:off x="8882380" y="3884930"/>
                <a:ext cx="604800" cy="604800"/>
              </a:xfrm>
              <a:prstGeom prst="ellipse">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4" name="图片 31" descr="shangye2"/>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65400" y="4067950"/>
                <a:ext cx="238760" cy="238760"/>
              </a:xfrm>
              <a:prstGeom prst="rect">
                <a:avLst/>
              </a:prstGeom>
            </p:spPr>
          </p:pic>
        </p:grpSp>
        <p:sp>
          <p:nvSpPr>
            <p:cNvPr id="51" name="文本框 50"/>
            <p:cNvSpPr txBox="1"/>
            <p:nvPr/>
          </p:nvSpPr>
          <p:spPr>
            <a:xfrm>
              <a:off x="9658139" y="4002664"/>
              <a:ext cx="2245150" cy="369332"/>
            </a:xfrm>
            <a:prstGeom prst="rect">
              <a:avLst/>
            </a:prstGeom>
            <a:noFill/>
          </p:spPr>
          <p:txBody>
            <a:bodyPr wrap="square" rtlCol="0">
              <a:spAutoFit/>
            </a:bodyPr>
            <a:lstStyle/>
            <a:p>
              <a:pPr defTabSz="457200"/>
              <a:r>
                <a:rPr kumimoji="1" lang="zh-CN" altLang="en-US">
                  <a:solidFill>
                    <a:schemeClr val="tx1">
                      <a:lumMod val="75000"/>
                      <a:lumOff val="25000"/>
                    </a:schemeClr>
                  </a:solidFill>
                  <a:latin typeface="阿里巴巴普惠体 R"/>
                  <a:ea typeface="阿里巴巴普惠体 R"/>
                  <a:cs typeface="阿里巴巴普惠体 R" panose="00020600040101010101" charset="-122"/>
                </a:rPr>
                <a:t>标题文字添加</a:t>
              </a:r>
              <a:endParaRPr kumimoji="1" lang="zh-CN" altLang="en-US">
                <a:solidFill>
                  <a:schemeClr val="tx1">
                    <a:lumMod val="75000"/>
                    <a:lumOff val="25000"/>
                  </a:schemeClr>
                </a:solidFill>
                <a:latin typeface="阿里巴巴普惠体 R"/>
                <a:ea typeface="阿里巴巴普惠体 R"/>
                <a:cs typeface="阿里巴巴普惠体 R" panose="00020600040101010101" charset="-122"/>
              </a:endParaRPr>
            </a:p>
          </p:txBody>
        </p:sp>
      </p:grpSp>
      <p:grpSp>
        <p:nvGrpSpPr>
          <p:cNvPr id="61" name="组合 60"/>
          <p:cNvGrpSpPr/>
          <p:nvPr/>
        </p:nvGrpSpPr>
        <p:grpSpPr>
          <a:xfrm>
            <a:off x="9022746" y="4844415"/>
            <a:ext cx="2880543" cy="604800"/>
            <a:chOff x="9022746" y="4844415"/>
            <a:chExt cx="2880543" cy="604800"/>
          </a:xfrm>
        </p:grpSpPr>
        <p:grpSp>
          <p:nvGrpSpPr>
            <p:cNvPr id="40" name="组合 39"/>
            <p:cNvGrpSpPr/>
            <p:nvPr/>
          </p:nvGrpSpPr>
          <p:grpSpPr>
            <a:xfrm>
              <a:off x="9022746" y="4844415"/>
              <a:ext cx="604800" cy="604800"/>
              <a:chOff x="8882380" y="4844415"/>
              <a:chExt cx="604800" cy="604800"/>
            </a:xfrm>
          </p:grpSpPr>
          <p:sp>
            <p:nvSpPr>
              <p:cNvPr id="21" name="椭圆 20"/>
              <p:cNvSpPr>
                <a:spLocks noChangeAspect="1"/>
              </p:cNvSpPr>
              <p:nvPr/>
            </p:nvSpPr>
            <p:spPr>
              <a:xfrm>
                <a:off x="8882380" y="4844415"/>
                <a:ext cx="604800" cy="604800"/>
              </a:xfrm>
              <a:prstGeom prst="ellipse">
                <a:avLst/>
              </a:prstGeom>
              <a:gradFill flip="none" rotWithShape="0">
                <a:gsLst>
                  <a:gs pos="0">
                    <a:srgbClr val="04AFF0"/>
                  </a:gs>
                  <a:gs pos="100000">
                    <a:srgbClr val="1C59F2"/>
                  </a:gs>
                </a:gsLst>
                <a:lin ang="54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6" name="图片 19" descr="shangwu1"/>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65400" y="5027435"/>
                <a:ext cx="238760" cy="238760"/>
              </a:xfrm>
              <a:prstGeom prst="rect">
                <a:avLst/>
              </a:prstGeom>
            </p:spPr>
          </p:pic>
        </p:grpSp>
        <p:sp>
          <p:nvSpPr>
            <p:cNvPr id="52" name="文本框 51"/>
            <p:cNvSpPr txBox="1"/>
            <p:nvPr/>
          </p:nvSpPr>
          <p:spPr>
            <a:xfrm>
              <a:off x="9658139" y="4962149"/>
              <a:ext cx="2245150" cy="369332"/>
            </a:xfrm>
            <a:prstGeom prst="rect">
              <a:avLst/>
            </a:prstGeom>
            <a:noFill/>
          </p:spPr>
          <p:txBody>
            <a:bodyPr wrap="square" rtlCol="0">
              <a:spAutoFit/>
            </a:bodyPr>
            <a:lstStyle/>
            <a:p>
              <a:pPr defTabSz="457200"/>
              <a:r>
                <a:rPr kumimoji="1" lang="zh-CN" altLang="en-US">
                  <a:gradFill>
                    <a:gsLst>
                      <a:gs pos="0">
                        <a:srgbClr val="04AFF0"/>
                      </a:gs>
                      <a:gs pos="100000">
                        <a:srgbClr val="1C59F2"/>
                      </a:gs>
                    </a:gsLst>
                    <a:lin ang="5400000" scaled="0"/>
                  </a:gradFill>
                  <a:latin typeface="阿里巴巴普惠体 R"/>
                  <a:ea typeface="阿里巴巴普惠体 R"/>
                  <a:cs typeface="阿里巴巴普惠体 R" panose="00020600040101010101" charset="-122"/>
                </a:rPr>
                <a:t>标题文字添加</a:t>
              </a:r>
              <a:endParaRPr kumimoji="1" lang="zh-CN" altLang="en-US">
                <a:gradFill>
                  <a:gsLst>
                    <a:gs pos="0">
                      <a:srgbClr val="04AFF0"/>
                    </a:gs>
                    <a:gs pos="100000">
                      <a:srgbClr val="1C59F2"/>
                    </a:gs>
                  </a:gsLst>
                  <a:lin ang="5400000" scaled="0"/>
                </a:gradFill>
                <a:latin typeface="阿里巴巴普惠体 R"/>
                <a:ea typeface="阿里巴巴普惠体 R"/>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anim calcmode="lin" valueType="num">
                                      <p:cBhvr>
                                        <p:cTn id="14" dur="500" fill="hold"/>
                                        <p:tgtEl>
                                          <p:spTgt spid="57"/>
                                        </p:tgtEl>
                                        <p:attrNameLst>
                                          <p:attrName>ppt_x</p:attrName>
                                        </p:attrNameLst>
                                      </p:cBhvr>
                                      <p:tavLst>
                                        <p:tav tm="0">
                                          <p:val>
                                            <p:strVal val="#ppt_x"/>
                                          </p:val>
                                        </p:tav>
                                        <p:tav tm="100000">
                                          <p:val>
                                            <p:strVal val="#ppt_x"/>
                                          </p:val>
                                        </p:tav>
                                      </p:tavLst>
                                    </p:anim>
                                    <p:anim calcmode="lin" valueType="num">
                                      <p:cBhvr>
                                        <p:cTn id="15" dur="500" fill="hold"/>
                                        <p:tgtEl>
                                          <p:spTgt spid="57"/>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anim calcmode="lin" valueType="num">
                                      <p:cBhvr>
                                        <p:cTn id="20" dur="500" fill="hold"/>
                                        <p:tgtEl>
                                          <p:spTgt spid="56"/>
                                        </p:tgtEl>
                                        <p:attrNameLst>
                                          <p:attrName>ppt_x</p:attrName>
                                        </p:attrNameLst>
                                      </p:cBhvr>
                                      <p:tavLst>
                                        <p:tav tm="0">
                                          <p:val>
                                            <p:strVal val="#ppt_x"/>
                                          </p:val>
                                        </p:tav>
                                        <p:tav tm="100000">
                                          <p:val>
                                            <p:strVal val="#ppt_x"/>
                                          </p:val>
                                        </p:tav>
                                      </p:tavLst>
                                    </p:anim>
                                    <p:anim calcmode="lin" valueType="num">
                                      <p:cBhvr>
                                        <p:cTn id="21" dur="500" fill="hold"/>
                                        <p:tgtEl>
                                          <p:spTgt spid="56"/>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anim calcmode="lin" valueType="num">
                                      <p:cBhvr>
                                        <p:cTn id="26" dur="500" fill="hold"/>
                                        <p:tgtEl>
                                          <p:spTgt spid="58"/>
                                        </p:tgtEl>
                                        <p:attrNameLst>
                                          <p:attrName>ppt_x</p:attrName>
                                        </p:attrNameLst>
                                      </p:cBhvr>
                                      <p:tavLst>
                                        <p:tav tm="0">
                                          <p:val>
                                            <p:strVal val="#ppt_x"/>
                                          </p:val>
                                        </p:tav>
                                        <p:tav tm="100000">
                                          <p:val>
                                            <p:strVal val="#ppt_x"/>
                                          </p:val>
                                        </p:tav>
                                      </p:tavLst>
                                    </p:anim>
                                    <p:anim calcmode="lin" valueType="num">
                                      <p:cBhvr>
                                        <p:cTn id="27" dur="500" fill="hold"/>
                                        <p:tgtEl>
                                          <p:spTgt spid="58"/>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500"/>
                            </p:stCondLst>
                            <p:childTnLst>
                              <p:par>
                                <p:cTn id="35" presetID="42"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anim calcmode="lin" valueType="num">
                                      <p:cBhvr>
                                        <p:cTn id="38" dur="500" fill="hold"/>
                                        <p:tgtEl>
                                          <p:spTgt spid="60"/>
                                        </p:tgtEl>
                                        <p:attrNameLst>
                                          <p:attrName>ppt_x</p:attrName>
                                        </p:attrNameLst>
                                      </p:cBhvr>
                                      <p:tavLst>
                                        <p:tav tm="0">
                                          <p:val>
                                            <p:strVal val="#ppt_x"/>
                                          </p:val>
                                        </p:tav>
                                        <p:tav tm="100000">
                                          <p:val>
                                            <p:strVal val="#ppt_x"/>
                                          </p:val>
                                        </p:tav>
                                      </p:tavLst>
                                    </p:anim>
                                    <p:anim calcmode="lin" valueType="num">
                                      <p:cBhvr>
                                        <p:cTn id="39" dur="500" fill="hold"/>
                                        <p:tgtEl>
                                          <p:spTgt spid="60"/>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000"/>
                            </p:stCondLst>
                            <p:childTnLst>
                              <p:par>
                                <p:cTn id="41" presetID="42" presetClass="entr" presetSubtype="0"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anim calcmode="lin" valueType="num">
                                      <p:cBhvr>
                                        <p:cTn id="44" dur="500" fill="hold"/>
                                        <p:tgtEl>
                                          <p:spTgt spid="61"/>
                                        </p:tgtEl>
                                        <p:attrNameLst>
                                          <p:attrName>ppt_x</p:attrName>
                                        </p:attrNameLst>
                                      </p:cBhvr>
                                      <p:tavLst>
                                        <p:tav tm="0">
                                          <p:val>
                                            <p:strVal val="#ppt_x"/>
                                          </p:val>
                                        </p:tav>
                                        <p:tav tm="100000">
                                          <p:val>
                                            <p:strVal val="#ppt_x"/>
                                          </p:val>
                                        </p:tav>
                                      </p:tavLst>
                                    </p:anim>
                                    <p:anim calcmode="lin" valueType="num">
                                      <p:cBhvr>
                                        <p:cTn id="45"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pic>
        <p:nvPicPr>
          <p:cNvPr id="6" name="图片 5" descr="各式书本特写照片"/>
          <p:cNvPicPr>
            <a:picLocks noChangeAspect="1" noChangeArrowheads="1"/>
          </p:cNvPicPr>
          <p:nvPr/>
        </p:nvPicPr>
        <p:blipFill>
          <a:blip r:embed="rId2">
            <a:extLst>
              <a:ext uri="{28A0092B-C50C-407E-A947-70E740481C1C}">
                <a14:useLocalDpi xmlns:a14="http://schemas.microsoft.com/office/drawing/2010/main" val="0"/>
              </a:ext>
            </a:extLst>
          </a:blip>
          <a:srcRect l="5589" t="-1" r="37688" b="119"/>
          <a:stretch>
            <a:fillRect/>
          </a:stretch>
        </p:blipFill>
        <p:spPr bwMode="auto">
          <a:xfrm flipH="1">
            <a:off x="710" y="0"/>
            <a:ext cx="6933055" cy="6866276"/>
          </a:xfrm>
          <a:custGeom>
            <a:gdLst>
              <a:gd name="connsiteX0" fmla="*/ 0 w 6933055"/>
              <a:gd name="connsiteY0" fmla="*/ 0 h 6866276"/>
              <a:gd name="connsiteX1" fmla="*/ 3852410 w 6933055"/>
              <a:gd name="connsiteY1" fmla="*/ 0 h 6866276"/>
              <a:gd name="connsiteX2" fmla="*/ 4720012 w 6933055"/>
              <a:gd name="connsiteY2" fmla="*/ 867692 h 6866276"/>
              <a:gd name="connsiteX3" fmla="*/ 6048477 w 6933055"/>
              <a:gd name="connsiteY3" fmla="*/ 867692 h 6866276"/>
              <a:gd name="connsiteX4" fmla="*/ 6916079 w 6933055"/>
              <a:gd name="connsiteY4" fmla="*/ 0 h 6866276"/>
              <a:gd name="connsiteX5" fmla="*/ 6933055 w 6933055"/>
              <a:gd name="connsiteY5" fmla="*/ 0 h 6866276"/>
              <a:gd name="connsiteX6" fmla="*/ 6933055 w 6933055"/>
              <a:gd name="connsiteY6" fmla="*/ 6866276 h 6866276"/>
              <a:gd name="connsiteX7" fmla="*/ 6919367 w 6933055"/>
              <a:gd name="connsiteY7" fmla="*/ 6866276 h 6866276"/>
              <a:gd name="connsiteX8" fmla="*/ 6048477 w 6933055"/>
              <a:gd name="connsiteY8" fmla="*/ 5995297 h 6866276"/>
              <a:gd name="connsiteX9" fmla="*/ 5384245 w 6933055"/>
              <a:gd name="connsiteY9" fmla="*/ 5720134 h 6866276"/>
              <a:gd name="connsiteX10" fmla="*/ 4720013 w 6933055"/>
              <a:gd name="connsiteY10" fmla="*/ 5995297 h 6866276"/>
              <a:gd name="connsiteX11" fmla="*/ 3849123 w 6933055"/>
              <a:gd name="connsiteY11" fmla="*/ 6866276 h 6866276"/>
              <a:gd name="connsiteX12" fmla="*/ 26710 w 6933055"/>
              <a:gd name="connsiteY12" fmla="*/ 6866276 h 6866276"/>
              <a:gd name="connsiteX13" fmla="*/ 2467977 w 6933055"/>
              <a:gd name="connsiteY13" fmla="*/ 4424759 h 6866276"/>
              <a:gd name="connsiteX14" fmla="*/ 2467977 w 6933055"/>
              <a:gd name="connsiteY14" fmla="*/ 2468231 h 6866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055" h="6866276">
                <a:moveTo>
                  <a:pt x="0" y="0"/>
                </a:moveTo>
                <a:lnTo>
                  <a:pt x="3852410" y="0"/>
                </a:lnTo>
                <a:lnTo>
                  <a:pt x="4720012" y="867692"/>
                </a:lnTo>
                <a:cubicBezTo>
                  <a:pt x="5086859" y="1234575"/>
                  <a:pt x="5681632" y="1234575"/>
                  <a:pt x="6048477" y="867692"/>
                </a:cubicBezTo>
                <a:lnTo>
                  <a:pt x="6916079" y="0"/>
                </a:lnTo>
                <a:lnTo>
                  <a:pt x="6933055" y="0"/>
                </a:lnTo>
                <a:lnTo>
                  <a:pt x="6933055" y="6866276"/>
                </a:lnTo>
                <a:lnTo>
                  <a:pt x="6919367" y="6866276"/>
                </a:lnTo>
                <a:lnTo>
                  <a:pt x="6048477" y="5995297"/>
                </a:lnTo>
                <a:cubicBezTo>
                  <a:pt x="5865054" y="5811855"/>
                  <a:pt x="5624650" y="5720134"/>
                  <a:pt x="5384245" y="5720134"/>
                </a:cubicBezTo>
                <a:cubicBezTo>
                  <a:pt x="5143841" y="5720134"/>
                  <a:pt x="4903436" y="5811855"/>
                  <a:pt x="4720013" y="5995297"/>
                </a:cubicBezTo>
                <a:lnTo>
                  <a:pt x="3849123" y="6866276"/>
                </a:lnTo>
                <a:lnTo>
                  <a:pt x="26710" y="6866276"/>
                </a:lnTo>
                <a:lnTo>
                  <a:pt x="2467977" y="4424759"/>
                </a:lnTo>
                <a:cubicBezTo>
                  <a:pt x="3008201" y="3884479"/>
                  <a:pt x="3008201" y="3008511"/>
                  <a:pt x="2467977" y="2468231"/>
                </a:cubicBezTo>
                <a:close/>
              </a:path>
            </a:pathLst>
          </a:custGeom>
          <a:noFill/>
          <a:extLst>
            <a:ext uri="{909E8E84-426E-40DD-AFC4-6F175D3DCCD1}">
              <a14:hiddenFill xmlns:a14="http://schemas.microsoft.com/office/drawing/2010/main">
                <a:solidFill>
                  <a:srgbClr val="FFFFFF"/>
                </a:solidFill>
              </a14:hiddenFill>
            </a:ext>
          </a:extLst>
        </p:spPr>
      </p:pic>
      <p:sp>
        <p:nvSpPr>
          <p:cNvPr id="7" name="形状"/>
          <p:cNvSpPr/>
          <p:nvPr/>
        </p:nvSpPr>
        <p:spPr>
          <a:xfrm>
            <a:off x="0" y="-11450"/>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8" name="形状"/>
          <p:cNvSpPr/>
          <p:nvPr/>
        </p:nvSpPr>
        <p:spPr>
          <a:xfrm>
            <a:off x="0" y="-1253"/>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9" name="任意多边形: 形状 8"/>
          <p:cNvSpPr/>
          <p:nvPr/>
        </p:nvSpPr>
        <p:spPr>
          <a:xfrm rot="18900000" flipH="1">
            <a:off x="10495795" y="-769257"/>
            <a:ext cx="1536008" cy="1536008"/>
          </a:xfrm>
          <a:custGeom>
            <a:gdLst>
              <a:gd name="connsiteX0" fmla="*/ 0 w 3067200"/>
              <a:gd name="connsiteY0" fmla="*/ 3067200 h 3067200"/>
              <a:gd name="connsiteX1" fmla="*/ 3067199 w 3067200"/>
              <a:gd name="connsiteY1" fmla="*/ 0 h 3067200"/>
              <a:gd name="connsiteX2" fmla="*/ 3067200 w 3067200"/>
              <a:gd name="connsiteY2" fmla="*/ 1365036 h 3067200"/>
              <a:gd name="connsiteX3" fmla="*/ 1365036 w 3067200"/>
              <a:gd name="connsiteY3" fmla="*/ 3067200 h 3067200"/>
            </a:gdLst>
            <a:cxnLst>
              <a:cxn ang="0">
                <a:pos x="connsiteX0" y="connsiteY0"/>
              </a:cxn>
              <a:cxn ang="0">
                <a:pos x="connsiteX1" y="connsiteY1"/>
              </a:cxn>
              <a:cxn ang="0">
                <a:pos x="connsiteX2" y="connsiteY2"/>
              </a:cxn>
              <a:cxn ang="0">
                <a:pos x="connsiteX3" y="connsiteY3"/>
              </a:cxn>
            </a:cxnLst>
            <a:rect l="l" t="t" r="r" b="b"/>
            <a:pathLst>
              <a:path w="3067200" h="3067200">
                <a:moveTo>
                  <a:pt x="0" y="3067200"/>
                </a:moveTo>
                <a:lnTo>
                  <a:pt x="3067199" y="0"/>
                </a:lnTo>
                <a:lnTo>
                  <a:pt x="3067200" y="1365036"/>
                </a:lnTo>
                <a:cubicBezTo>
                  <a:pt x="3067200" y="2305115"/>
                  <a:pt x="2305115" y="3067200"/>
                  <a:pt x="1365036" y="3067200"/>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10" name="任意多边形: 形状 9"/>
          <p:cNvSpPr/>
          <p:nvPr/>
        </p:nvSpPr>
        <p:spPr>
          <a:xfrm rot="18900000" flipH="1">
            <a:off x="8853266" y="5935481"/>
            <a:ext cx="1865657" cy="1865658"/>
          </a:xfrm>
          <a:custGeom>
            <a:gdLst>
              <a:gd name="connsiteX0" fmla="*/ 498552 w 3725465"/>
              <a:gd name="connsiteY0" fmla="*/ 498552 h 3725466"/>
              <a:gd name="connsiteX1" fmla="*/ 1702163 w 3725465"/>
              <a:gd name="connsiteY1" fmla="*/ 0 h 3725466"/>
              <a:gd name="connsiteX2" fmla="*/ 3725465 w 3725465"/>
              <a:gd name="connsiteY2" fmla="*/ 1 h 3725466"/>
              <a:gd name="connsiteX3" fmla="*/ 0 w 3725465"/>
              <a:gd name="connsiteY3" fmla="*/ 3725466 h 3725466"/>
              <a:gd name="connsiteX4" fmla="*/ 0 w 3725465"/>
              <a:gd name="connsiteY4" fmla="*/ 1702163 h 3725466"/>
              <a:gd name="connsiteX5" fmla="*/ 498552 w 3725465"/>
              <a:gd name="connsiteY5" fmla="*/ 498552 h 3725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465" h="3725465">
                <a:moveTo>
                  <a:pt x="498552" y="498552"/>
                </a:moveTo>
                <a:cubicBezTo>
                  <a:pt x="806583" y="190521"/>
                  <a:pt x="1232124" y="0"/>
                  <a:pt x="1702163" y="0"/>
                </a:cubicBezTo>
                <a:lnTo>
                  <a:pt x="3725465" y="1"/>
                </a:lnTo>
                <a:lnTo>
                  <a:pt x="0" y="3725466"/>
                </a:lnTo>
                <a:lnTo>
                  <a:pt x="0" y="1702163"/>
                </a:lnTo>
                <a:cubicBezTo>
                  <a:pt x="0" y="1232124"/>
                  <a:pt x="190521" y="806583"/>
                  <a:pt x="498552" y="498552"/>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39" name="文本框 38"/>
          <p:cNvSpPr txBox="1"/>
          <p:nvPr/>
        </p:nvSpPr>
        <p:spPr>
          <a:xfrm>
            <a:off x="1072283" y="2424750"/>
            <a:ext cx="3868017" cy="1862048"/>
          </a:xfrm>
          <a:prstGeom prst="rect">
            <a:avLst/>
          </a:prstGeom>
          <a:noFill/>
        </p:spPr>
        <p:txBody>
          <a:bodyPr wrap="square" rtlCol="0">
            <a:spAutoFit/>
          </a:bodyPr>
          <a:lstStyle/>
          <a:p>
            <a:r>
              <a:rPr lang="en-US" altLang="zh-CN" sz="11500">
                <a:solidFill>
                  <a:schemeClr val="bg1"/>
                </a:solidFill>
                <a:effectLst>
                  <a:outerShdw blurRad="38100" dist="38100" dir="2700000" algn="tl">
                    <a:srgbClr val="000000">
                      <a:alpha val="43137"/>
                    </a:srgbClr>
                  </a:outerShdw>
                </a:effectLst>
                <a:latin typeface="阿里巴巴普惠体 R"/>
                <a:ea typeface="阿里巴巴普惠体 R"/>
                <a:cs typeface="阿里巴巴普惠体 R" panose="00020600040101010101" charset="-122"/>
              </a:rPr>
              <a:t>PRAT</a:t>
            </a:r>
            <a:endParaRPr lang="en-US" altLang="zh-CN" sz="11500">
              <a:solidFill>
                <a:schemeClr val="bg1"/>
              </a:solidFill>
              <a:effectLst>
                <a:outerShdw blurRad="38100" dist="38100" dir="2700000" algn="tl">
                  <a:srgbClr val="000000">
                    <a:alpha val="43137"/>
                  </a:srgbClr>
                </a:outerShdw>
              </a:effectLst>
              <a:latin typeface="阿里巴巴普惠体 R"/>
              <a:ea typeface="阿里巴巴普惠体 R"/>
              <a:cs typeface="阿里巴巴普惠体 R" panose="00020600040101010101" charset="-122"/>
            </a:endParaRPr>
          </a:p>
        </p:txBody>
      </p:sp>
      <p:sp>
        <p:nvSpPr>
          <p:cNvPr id="40" name="文本框 39"/>
          <p:cNvSpPr txBox="1"/>
          <p:nvPr/>
        </p:nvSpPr>
        <p:spPr>
          <a:xfrm>
            <a:off x="5123582" y="2424750"/>
            <a:ext cx="1969675" cy="1862048"/>
          </a:xfrm>
          <a:prstGeom prst="rect">
            <a:avLst/>
          </a:prstGeom>
          <a:noFill/>
        </p:spPr>
        <p:txBody>
          <a:bodyPr wrap="square" rtlCol="0">
            <a:spAutoFit/>
          </a:bodyPr>
          <a:lstStyle>
            <a:defPPr>
              <a:defRPr lang="zh-CN"/>
            </a:defPPr>
            <a:lvl1pPr>
              <a:defRPr sz="9600">
                <a:gradFill>
                  <a:gsLst>
                    <a:gs pos="0">
                      <a:srgbClr val="00B0F0"/>
                    </a:gs>
                    <a:gs pos="100000">
                      <a:srgbClr val="1C46F2"/>
                    </a:gs>
                  </a:gsLst>
                  <a:lin ang="2700000" scaled="1"/>
                </a:gradFill>
                <a:latin typeface="站酷庆科黄油体" panose="02000803000000020004" pitchFamily="2" charset="-122"/>
                <a:ea typeface="站酷庆科黄油体" panose="02000803000000020004" pitchFamily="2" charset="-122"/>
              </a:defRPr>
            </a:lvl1pPr>
          </a:lstStyle>
          <a:p>
            <a:r>
              <a:rPr lang="en-US" altLang="zh-CN" sz="11500">
                <a:latin typeface="阿里巴巴普惠体 R"/>
                <a:ea typeface="阿里巴巴普惠体 R"/>
                <a:cs typeface="阿里巴巴普惠体 R" panose="00020600040101010101" charset="-122"/>
              </a:rPr>
              <a:t>04</a:t>
            </a:r>
            <a:endParaRPr lang="en-US" altLang="zh-CN" sz="11500">
              <a:latin typeface="阿里巴巴普惠体 R"/>
              <a:ea typeface="阿里巴巴普惠体 R"/>
              <a:cs typeface="阿里巴巴普惠体 R" panose="00020600040101010101" charset="-122"/>
            </a:endParaRPr>
          </a:p>
        </p:txBody>
      </p:sp>
      <p:sp>
        <p:nvSpPr>
          <p:cNvPr id="46" name="文本框 45"/>
          <p:cNvSpPr txBox="1"/>
          <p:nvPr/>
        </p:nvSpPr>
        <p:spPr>
          <a:xfrm>
            <a:off x="7311390" y="2571115"/>
            <a:ext cx="5337810" cy="1568450"/>
          </a:xfrm>
          <a:prstGeom prst="rect">
            <a:avLst/>
          </a:prstGeom>
          <a:noFill/>
        </p:spPr>
        <p:txBody>
          <a:bodyPr wrap="square" rtlCol="0">
            <a:spAutoFit/>
          </a:bodyPr>
          <a:lstStyle/>
          <a:p>
            <a:r>
              <a:rPr lang="zh-CN" altLang="en-US" sz="9600">
                <a:gradFill>
                  <a:gsLst>
                    <a:gs pos="0">
                      <a:srgbClr val="00B0F0"/>
                    </a:gs>
                    <a:gs pos="100000">
                      <a:srgbClr val="1C46F2"/>
                    </a:gs>
                  </a:gsLst>
                  <a:lin ang="2700000" scaled="1"/>
                </a:gradFill>
                <a:latin typeface="阿里巴巴普惠体 R"/>
                <a:ea typeface="阿里巴巴普惠体 R"/>
                <a:cs typeface="阿里巴巴普惠体 R" panose="00020600040101010101" charset="-122"/>
              </a:rPr>
              <a:t>心得感悟</a:t>
            </a:r>
            <a:endParaRPr lang="zh-CN" altLang="en-US" sz="9600">
              <a:gradFill>
                <a:gsLst>
                  <a:gs pos="0">
                    <a:srgbClr val="00B0F0"/>
                  </a:gs>
                  <a:gs pos="100000">
                    <a:srgbClr val="1C46F2"/>
                  </a:gs>
                </a:gsLst>
                <a:lin ang="2700000" scaled="1"/>
              </a:gradFill>
              <a:latin typeface="阿里巴巴普惠体 R"/>
              <a:ea typeface="阿里巴巴普惠体 R"/>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anim calcmode="lin" valueType="num">
                                      <p:cBhvr>
                                        <p:cTn id="14" dur="500" fill="hold"/>
                                        <p:tgtEl>
                                          <p:spTgt spid="40"/>
                                        </p:tgtEl>
                                        <p:attrNameLst>
                                          <p:attrName>ppt_x</p:attrName>
                                        </p:attrNameLst>
                                      </p:cBhvr>
                                      <p:tavLst>
                                        <p:tav tm="0">
                                          <p:val>
                                            <p:strVal val="#ppt_x"/>
                                          </p:val>
                                        </p:tav>
                                        <p:tav tm="100000">
                                          <p:val>
                                            <p:strVal val="#ppt_x"/>
                                          </p:val>
                                        </p:tav>
                                      </p:tavLst>
                                    </p:anim>
                                    <p:anim calcmode="lin" valueType="num">
                                      <p:cBhvr>
                                        <p:cTn id="15" dur="500" fill="hold"/>
                                        <p:tgtEl>
                                          <p:spTgt spid="4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strVal val="#ppt_x"/>
                                          </p:val>
                                        </p:tav>
                                        <p:tav tm="100000">
                                          <p:val>
                                            <p:strVal val="#ppt_x"/>
                                          </p:val>
                                        </p:tav>
                                      </p:tavLst>
                                    </p:anim>
                                    <p:anim calcmode="lin" valueType="num">
                                      <p:cBhvr>
                                        <p:cTn id="21"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grpSp>
        <p:nvGrpSpPr>
          <p:cNvPr id="3" name="组合 2"/>
          <p:cNvGrpSpPr/>
          <p:nvPr/>
        </p:nvGrpSpPr>
        <p:grpSpPr>
          <a:xfrm>
            <a:off x="438215" y="296451"/>
            <a:ext cx="2055420" cy="510363"/>
            <a:chOff x="1465986" y="2428249"/>
            <a:chExt cx="2055420" cy="510363"/>
          </a:xfrm>
        </p:grpSpPr>
        <p:grpSp>
          <p:nvGrpSpPr>
            <p:cNvPr id="5" name="组合 4"/>
            <p:cNvGrpSpPr/>
            <p:nvPr/>
          </p:nvGrpSpPr>
          <p:grpSpPr>
            <a:xfrm>
              <a:off x="1465986" y="2428249"/>
              <a:ext cx="531668" cy="498272"/>
              <a:chOff x="1442672" y="2212189"/>
              <a:chExt cx="603570"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ysClr val="windowText" lastClr="000000"/>
                  </a:solidFill>
                  <a:latin typeface="阿里巴巴普惠体 R"/>
                  <a:ea typeface="阿里巴巴普惠体 R"/>
                  <a:cs typeface="阿里巴巴普惠体 R" panose="00020600040101010101" charset="-122"/>
                </a:endParaRPr>
              </a:p>
            </p:txBody>
          </p:sp>
          <p:sp>
            <p:nvSpPr>
              <p:cNvPr id="10" name="文本框 9"/>
              <p:cNvSpPr txBox="1"/>
              <p:nvPr/>
            </p:nvSpPr>
            <p:spPr>
              <a:xfrm>
                <a:off x="1442672" y="2285690"/>
                <a:ext cx="603570" cy="419281"/>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04</a:t>
                </a:r>
                <a:endParaRPr kumimoji="0" lang="zh-CN" altLang="en-US"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a:solidFill>
                      <a:sysClr val="windowText" lastClr="000000"/>
                    </a:solidFill>
                    <a:latin typeface="阿里巴巴普惠体 R"/>
                    <a:ea typeface="阿里巴巴普惠体 R"/>
                    <a:cs typeface="阿里巴巴普惠体 R" panose="00020600040101010101" charset="-122"/>
                  </a:rPr>
                  <a:t>心得感悟</a:t>
                </a:r>
                <a:endParaRPr lang="zh-CN" altLang="en-US" kern="0">
                  <a:solidFill>
                    <a:sysClr val="windowText" lastClr="000000"/>
                  </a:solidFill>
                  <a:latin typeface="阿里巴巴普惠体 R"/>
                  <a:ea typeface="阿里巴巴普惠体 R"/>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FEELINGS</a:t>
                </a:r>
                <a:endPar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2" name="组合 1"/>
          <p:cNvGrpSpPr/>
          <p:nvPr/>
        </p:nvGrpSpPr>
        <p:grpSpPr>
          <a:xfrm>
            <a:off x="1302633" y="1549400"/>
            <a:ext cx="4660845" cy="4474846"/>
            <a:chOff x="1302633" y="1600200"/>
            <a:chExt cx="4660845" cy="4474846"/>
          </a:xfrm>
        </p:grpSpPr>
        <p:graphicFrame>
          <p:nvGraphicFramePr>
            <p:cNvPr id="11" name="图表 10"/>
            <p:cNvGraphicFramePr/>
            <p:nvPr/>
          </p:nvGraphicFramePr>
          <p:xfrm>
            <a:off x="1302633" y="1600200"/>
            <a:ext cx="4660845" cy="4474846"/>
          </p:xfrm>
          <a:graphic>
            <a:graphicData uri="http://schemas.openxmlformats.org/drawingml/2006/chart">
              <c:chart xmlns:c="http://schemas.openxmlformats.org/drawingml/2006/chart" r:id="rId2"/>
            </a:graphicData>
          </a:graphic>
        </p:graphicFrame>
        <p:pic>
          <p:nvPicPr>
            <p:cNvPr id="12" name="图片 71" descr="wifi"/>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60806" y="4945780"/>
              <a:ext cx="467608" cy="467608"/>
            </a:xfrm>
            <a:prstGeom prst="rect">
              <a:avLst/>
            </a:prstGeom>
          </p:spPr>
        </p:pic>
        <p:pic>
          <p:nvPicPr>
            <p:cNvPr id="13" name="图片 72" descr="wo"/>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57591" y="4945780"/>
              <a:ext cx="467608" cy="467608"/>
            </a:xfrm>
            <a:prstGeom prst="rect">
              <a:avLst/>
            </a:prstGeom>
          </p:spPr>
        </p:pic>
        <p:pic>
          <p:nvPicPr>
            <p:cNvPr id="14" name="图片 74" descr="shangwuheto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29344" y="4945780"/>
              <a:ext cx="467608" cy="467608"/>
            </a:xfrm>
            <a:prstGeom prst="rect">
              <a:avLst/>
            </a:prstGeom>
          </p:spPr>
        </p:pic>
      </p:grpSp>
      <p:grpSp>
        <p:nvGrpSpPr>
          <p:cNvPr id="24" name="组合 23"/>
          <p:cNvGrpSpPr/>
          <p:nvPr/>
        </p:nvGrpSpPr>
        <p:grpSpPr>
          <a:xfrm>
            <a:off x="6731784" y="4767571"/>
            <a:ext cx="4263074" cy="961894"/>
            <a:chOff x="6731784" y="4615171"/>
            <a:chExt cx="4263074" cy="961894"/>
          </a:xfrm>
        </p:grpSpPr>
        <p:sp>
          <p:nvSpPr>
            <p:cNvPr id="25" name="文本框 24"/>
            <p:cNvSpPr txBox="1"/>
            <p:nvPr/>
          </p:nvSpPr>
          <p:spPr>
            <a:xfrm>
              <a:off x="7721446" y="5028004"/>
              <a:ext cx="3273412" cy="549061"/>
            </a:xfrm>
            <a:prstGeom prst="rect">
              <a:avLst/>
            </a:prstGeom>
            <a:noFill/>
          </p:spPr>
          <p:txBody>
            <a:bodyPr wrap="square" rtlCol="0">
              <a:spAutoFit/>
            </a:bodyPr>
            <a:lstStyle/>
            <a:p>
              <a:pPr defTabSz="457200">
                <a:lnSpc>
                  <a:spcPct val="130000"/>
                </a:lnSpc>
              </a:pPr>
              <a:r>
                <a:rPr lang="zh-CN" altLang="en-US"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26" name="文本框 25"/>
            <p:cNvSpPr txBox="1"/>
            <p:nvPr/>
          </p:nvSpPr>
          <p:spPr>
            <a:xfrm>
              <a:off x="7707531" y="4615171"/>
              <a:ext cx="2245150" cy="400110"/>
            </a:xfrm>
            <a:prstGeom prst="rect">
              <a:avLst/>
            </a:prstGeom>
            <a:noFill/>
          </p:spPr>
          <p:txBody>
            <a:bodyPr wrap="square" rtlCol="0">
              <a:spAutoFit/>
            </a:bodyPr>
            <a:lstStyle/>
            <a:p>
              <a:pPr defTabSz="457200"/>
              <a:r>
                <a:rPr kumimoji="1" lang="zh-CN" altLang="en-US" sz="2000">
                  <a:gradFill>
                    <a:gsLst>
                      <a:gs pos="0">
                        <a:srgbClr val="04AFF0"/>
                      </a:gs>
                      <a:gs pos="100000">
                        <a:srgbClr val="1C59F2"/>
                      </a:gs>
                    </a:gsLst>
                    <a:lin ang="2700000" scaled="1"/>
                  </a:gradFill>
                  <a:latin typeface="阿里巴巴普惠体 R"/>
                  <a:ea typeface="阿里巴巴普惠体 R"/>
                  <a:cs typeface="阿里巴巴普惠体 R" panose="00020600040101010101" charset="-122"/>
                </a:rPr>
                <a:t>标题文字添加</a:t>
              </a:r>
              <a:endParaRPr kumimoji="1" lang="zh-CN" altLang="en-US" sz="2000">
                <a:gradFill>
                  <a:gsLst>
                    <a:gs pos="0">
                      <a:srgbClr val="04AFF0"/>
                    </a:gs>
                    <a:gs pos="100000">
                      <a:srgbClr val="1C59F2"/>
                    </a:gs>
                  </a:gsLst>
                  <a:lin ang="2700000" scaled="1"/>
                </a:gradFill>
                <a:latin typeface="阿里巴巴普惠体 R"/>
                <a:ea typeface="阿里巴巴普惠体 R"/>
                <a:cs typeface="阿里巴巴普惠体 R" panose="00020600040101010101" charset="-122"/>
              </a:endParaRPr>
            </a:p>
          </p:txBody>
        </p:sp>
        <p:grpSp>
          <p:nvGrpSpPr>
            <p:cNvPr id="27" name="组合 26"/>
            <p:cNvGrpSpPr/>
            <p:nvPr/>
          </p:nvGrpSpPr>
          <p:grpSpPr>
            <a:xfrm>
              <a:off x="6731784" y="4698215"/>
              <a:ext cx="799316" cy="795806"/>
              <a:chOff x="6731784" y="4698215"/>
              <a:chExt cx="799316" cy="795806"/>
            </a:xfrm>
          </p:grpSpPr>
          <p:sp>
            <p:nvSpPr>
              <p:cNvPr id="28" name="形状"/>
              <p:cNvSpPr/>
              <p:nvPr/>
            </p:nvSpPr>
            <p:spPr>
              <a:xfrm>
                <a:off x="6731784" y="4698215"/>
                <a:ext cx="799316" cy="795806"/>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29" name="形状"/>
              <p:cNvSpPr/>
              <p:nvPr/>
            </p:nvSpPr>
            <p:spPr>
              <a:xfrm>
                <a:off x="6778016" y="4744244"/>
                <a:ext cx="706852" cy="703748"/>
              </a:xfrm>
              <a:prstGeom prst="ellipse">
                <a:avLst/>
              </a:prstGeom>
              <a:gradFill flip="none" rotWithShape="1">
                <a:gsLst>
                  <a:gs pos="0">
                    <a:srgbClr val="00B0F0"/>
                  </a:gs>
                  <a:gs pos="100000">
                    <a:srgbClr val="1C46F2"/>
                  </a:gs>
                </a:gsLst>
                <a:lin ang="2700000" scaled="1"/>
              </a:gra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阿里巴巴普惠体 R"/>
                  <a:ea typeface="阿里巴巴普惠体 R"/>
                  <a:cs typeface="阿里巴巴普惠体 R" panose="00020600040101010101" charset="-122"/>
                </a:endParaRPr>
              </a:p>
            </p:txBody>
          </p:sp>
          <p:sp>
            <p:nvSpPr>
              <p:cNvPr id="30" name="target_126420"/>
              <p:cNvSpPr>
                <a:spLocks noChangeAspect="1"/>
              </p:cNvSpPr>
              <p:nvPr/>
            </p:nvSpPr>
            <p:spPr bwMode="auto">
              <a:xfrm>
                <a:off x="6928071" y="4893128"/>
                <a:ext cx="406742" cy="405980"/>
              </a:xfrm>
              <a:custGeom>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a:lstStyle/>
              <a:p/>
            </p:txBody>
          </p:sp>
        </p:grpSp>
      </p:grpSp>
      <p:grpSp>
        <p:nvGrpSpPr>
          <p:cNvPr id="31" name="组合 30"/>
          <p:cNvGrpSpPr/>
          <p:nvPr/>
        </p:nvGrpSpPr>
        <p:grpSpPr>
          <a:xfrm>
            <a:off x="6731784" y="3413960"/>
            <a:ext cx="4263074" cy="961894"/>
            <a:chOff x="6731784" y="3261559"/>
            <a:chExt cx="4263074" cy="961894"/>
          </a:xfrm>
        </p:grpSpPr>
        <p:sp>
          <p:nvSpPr>
            <p:cNvPr id="32" name="文本框 31"/>
            <p:cNvSpPr txBox="1"/>
            <p:nvPr/>
          </p:nvSpPr>
          <p:spPr>
            <a:xfrm>
              <a:off x="7721446" y="3674392"/>
              <a:ext cx="3273412" cy="549061"/>
            </a:xfrm>
            <a:prstGeom prst="rect">
              <a:avLst/>
            </a:prstGeom>
            <a:noFill/>
          </p:spPr>
          <p:txBody>
            <a:bodyPr wrap="square" rtlCol="0">
              <a:spAutoFit/>
            </a:bodyPr>
            <a:lstStyle/>
            <a:p>
              <a:pPr defTabSz="457200">
                <a:lnSpc>
                  <a:spcPct val="130000"/>
                </a:lnSpc>
              </a:pPr>
              <a:r>
                <a:rPr lang="zh-CN" altLang="en-US"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33" name="文本框 32"/>
            <p:cNvSpPr txBox="1"/>
            <p:nvPr/>
          </p:nvSpPr>
          <p:spPr>
            <a:xfrm>
              <a:off x="7707531" y="3261559"/>
              <a:ext cx="2245150" cy="400110"/>
            </a:xfrm>
            <a:prstGeom prst="rect">
              <a:avLst/>
            </a:prstGeom>
            <a:noFill/>
          </p:spPr>
          <p:txBody>
            <a:bodyPr wrap="square" rtlCol="0">
              <a:spAutoFit/>
            </a:bodyPr>
            <a:lstStyle/>
            <a:p>
              <a:pPr defTabSz="457200"/>
              <a:r>
                <a:rPr kumimoji="1" lang="zh-CN" altLang="en-US" sz="2000">
                  <a:solidFill>
                    <a:schemeClr val="tx1">
                      <a:lumMod val="75000"/>
                      <a:lumOff val="25000"/>
                    </a:schemeClr>
                  </a:solidFill>
                  <a:latin typeface="阿里巴巴普惠体 R"/>
                  <a:ea typeface="阿里巴巴普惠体 R"/>
                  <a:cs typeface="阿里巴巴普惠体 R" panose="00020600040101010101" charset="-122"/>
                </a:rPr>
                <a:t>标题文字添加</a:t>
              </a:r>
              <a:endParaRPr kumimoji="1" lang="zh-CN" altLang="en-US" sz="2000">
                <a:solidFill>
                  <a:schemeClr val="tx1">
                    <a:lumMod val="75000"/>
                    <a:lumOff val="25000"/>
                  </a:schemeClr>
                </a:solidFill>
                <a:latin typeface="阿里巴巴普惠体 R"/>
                <a:ea typeface="阿里巴巴普惠体 R"/>
                <a:cs typeface="阿里巴巴普惠体 R" panose="00020600040101010101" charset="-122"/>
              </a:endParaRPr>
            </a:p>
          </p:txBody>
        </p:sp>
        <p:grpSp>
          <p:nvGrpSpPr>
            <p:cNvPr id="34" name="组合 33"/>
            <p:cNvGrpSpPr/>
            <p:nvPr/>
          </p:nvGrpSpPr>
          <p:grpSpPr>
            <a:xfrm>
              <a:off x="6731784" y="3352087"/>
              <a:ext cx="799316" cy="780838"/>
              <a:chOff x="6731784" y="3352087"/>
              <a:chExt cx="799316" cy="780838"/>
            </a:xfrm>
          </p:grpSpPr>
          <p:sp>
            <p:nvSpPr>
              <p:cNvPr id="35" name="形状"/>
              <p:cNvSpPr/>
              <p:nvPr/>
            </p:nvSpPr>
            <p:spPr>
              <a:xfrm>
                <a:off x="6731784" y="3352087"/>
                <a:ext cx="799316" cy="78083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36" name="形状"/>
              <p:cNvSpPr/>
              <p:nvPr/>
            </p:nvSpPr>
            <p:spPr>
              <a:xfrm>
                <a:off x="6778016" y="3397250"/>
                <a:ext cx="706852" cy="690512"/>
              </a:xfrm>
              <a:prstGeom prst="ellipse">
                <a:avLst/>
              </a:prstGeom>
              <a:solidFill>
                <a:schemeClr val="tx1">
                  <a:lumMod val="75000"/>
                  <a:lumOff val="25000"/>
                </a:schemeClr>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阿里巴巴普惠体 R"/>
                  <a:ea typeface="阿里巴巴普惠体 R"/>
                  <a:cs typeface="阿里巴巴普惠体 R" panose="00020600040101010101" charset="-122"/>
                </a:endParaRPr>
              </a:p>
            </p:txBody>
          </p:sp>
          <p:sp>
            <p:nvSpPr>
              <p:cNvPr id="37" name="bar-chart-and-polyline_2075"/>
              <p:cNvSpPr>
                <a:spLocks noChangeAspect="1"/>
              </p:cNvSpPr>
              <p:nvPr/>
            </p:nvSpPr>
            <p:spPr bwMode="auto">
              <a:xfrm>
                <a:off x="6964665" y="3611925"/>
                <a:ext cx="333554" cy="261162"/>
              </a:xfrm>
              <a:custGeom>
                <a:gdLst>
                  <a:gd name="connsiteX0" fmla="*/ 474067 w 538647"/>
                  <a:gd name="connsiteY0" fmla="*/ 243115 h 421745"/>
                  <a:gd name="connsiteX1" fmla="*/ 532189 w 538647"/>
                  <a:gd name="connsiteY1" fmla="*/ 243115 h 421745"/>
                  <a:gd name="connsiteX2" fmla="*/ 538647 w 538647"/>
                  <a:gd name="connsiteY2" fmla="*/ 251724 h 421745"/>
                  <a:gd name="connsiteX3" fmla="*/ 538647 w 538647"/>
                  <a:gd name="connsiteY3" fmla="*/ 415289 h 421745"/>
                  <a:gd name="connsiteX4" fmla="*/ 532189 w 538647"/>
                  <a:gd name="connsiteY4" fmla="*/ 421745 h 421745"/>
                  <a:gd name="connsiteX5" fmla="*/ 474067 w 538647"/>
                  <a:gd name="connsiteY5" fmla="*/ 421745 h 421745"/>
                  <a:gd name="connsiteX6" fmla="*/ 467609 w 538647"/>
                  <a:gd name="connsiteY6" fmla="*/ 415289 h 421745"/>
                  <a:gd name="connsiteX7" fmla="*/ 467609 w 538647"/>
                  <a:gd name="connsiteY7" fmla="*/ 251724 h 421745"/>
                  <a:gd name="connsiteX8" fmla="*/ 474067 w 538647"/>
                  <a:gd name="connsiteY8" fmla="*/ 243115 h 421745"/>
                  <a:gd name="connsiteX9" fmla="*/ 8601 w 538647"/>
                  <a:gd name="connsiteY9" fmla="*/ 243115 h 421745"/>
                  <a:gd name="connsiteX10" fmla="*/ 64506 w 538647"/>
                  <a:gd name="connsiteY10" fmla="*/ 243115 h 421745"/>
                  <a:gd name="connsiteX11" fmla="*/ 73107 w 538647"/>
                  <a:gd name="connsiteY11" fmla="*/ 251724 h 421745"/>
                  <a:gd name="connsiteX12" fmla="*/ 73107 w 538647"/>
                  <a:gd name="connsiteY12" fmla="*/ 415289 h 421745"/>
                  <a:gd name="connsiteX13" fmla="*/ 64506 w 538647"/>
                  <a:gd name="connsiteY13" fmla="*/ 421745 h 421745"/>
                  <a:gd name="connsiteX14" fmla="*/ 8601 w 538647"/>
                  <a:gd name="connsiteY14" fmla="*/ 421745 h 421745"/>
                  <a:gd name="connsiteX15" fmla="*/ 0 w 538647"/>
                  <a:gd name="connsiteY15" fmla="*/ 415289 h 421745"/>
                  <a:gd name="connsiteX16" fmla="*/ 0 w 538647"/>
                  <a:gd name="connsiteY16" fmla="*/ 251724 h 421745"/>
                  <a:gd name="connsiteX17" fmla="*/ 8601 w 538647"/>
                  <a:gd name="connsiteY17" fmla="*/ 243115 h 421745"/>
                  <a:gd name="connsiteX18" fmla="*/ 230607 w 538647"/>
                  <a:gd name="connsiteY18" fmla="*/ 206562 h 421745"/>
                  <a:gd name="connsiteX19" fmla="*/ 286577 w 538647"/>
                  <a:gd name="connsiteY19" fmla="*/ 206562 h 421745"/>
                  <a:gd name="connsiteX20" fmla="*/ 295187 w 538647"/>
                  <a:gd name="connsiteY20" fmla="*/ 215169 h 421745"/>
                  <a:gd name="connsiteX21" fmla="*/ 295187 w 538647"/>
                  <a:gd name="connsiteY21" fmla="*/ 415290 h 421745"/>
                  <a:gd name="connsiteX22" fmla="*/ 286577 w 538647"/>
                  <a:gd name="connsiteY22" fmla="*/ 421745 h 421745"/>
                  <a:gd name="connsiteX23" fmla="*/ 230607 w 538647"/>
                  <a:gd name="connsiteY23" fmla="*/ 421745 h 421745"/>
                  <a:gd name="connsiteX24" fmla="*/ 224149 w 538647"/>
                  <a:gd name="connsiteY24" fmla="*/ 415290 h 421745"/>
                  <a:gd name="connsiteX25" fmla="*/ 224149 w 538647"/>
                  <a:gd name="connsiteY25" fmla="*/ 215169 h 421745"/>
                  <a:gd name="connsiteX26" fmla="*/ 230607 w 538647"/>
                  <a:gd name="connsiteY26" fmla="*/ 206562 h 421745"/>
                  <a:gd name="connsiteX27" fmla="*/ 353445 w 538647"/>
                  <a:gd name="connsiteY27" fmla="*/ 148628 h 421745"/>
                  <a:gd name="connsiteX28" fmla="*/ 409350 w 538647"/>
                  <a:gd name="connsiteY28" fmla="*/ 148628 h 421745"/>
                  <a:gd name="connsiteX29" fmla="*/ 417951 w 538647"/>
                  <a:gd name="connsiteY29" fmla="*/ 157230 h 421745"/>
                  <a:gd name="connsiteX30" fmla="*/ 417951 w 538647"/>
                  <a:gd name="connsiteY30" fmla="*/ 415293 h 421745"/>
                  <a:gd name="connsiteX31" fmla="*/ 409350 w 538647"/>
                  <a:gd name="connsiteY31" fmla="*/ 421745 h 421745"/>
                  <a:gd name="connsiteX32" fmla="*/ 353445 w 538647"/>
                  <a:gd name="connsiteY32" fmla="*/ 421745 h 421745"/>
                  <a:gd name="connsiteX33" fmla="*/ 344844 w 538647"/>
                  <a:gd name="connsiteY33" fmla="*/ 415293 h 421745"/>
                  <a:gd name="connsiteX34" fmla="*/ 344844 w 538647"/>
                  <a:gd name="connsiteY34" fmla="*/ 157230 h 421745"/>
                  <a:gd name="connsiteX35" fmla="*/ 353445 w 538647"/>
                  <a:gd name="connsiteY35" fmla="*/ 148628 h 421745"/>
                  <a:gd name="connsiteX36" fmla="*/ 111980 w 538647"/>
                  <a:gd name="connsiteY36" fmla="*/ 148628 h 421745"/>
                  <a:gd name="connsiteX37" fmla="*/ 170102 w 538647"/>
                  <a:gd name="connsiteY37" fmla="*/ 148628 h 421745"/>
                  <a:gd name="connsiteX38" fmla="*/ 176560 w 538647"/>
                  <a:gd name="connsiteY38" fmla="*/ 157230 h 421745"/>
                  <a:gd name="connsiteX39" fmla="*/ 176560 w 538647"/>
                  <a:gd name="connsiteY39" fmla="*/ 415293 h 421745"/>
                  <a:gd name="connsiteX40" fmla="*/ 170102 w 538647"/>
                  <a:gd name="connsiteY40" fmla="*/ 421745 h 421745"/>
                  <a:gd name="connsiteX41" fmla="*/ 111980 w 538647"/>
                  <a:gd name="connsiteY41" fmla="*/ 421745 h 421745"/>
                  <a:gd name="connsiteX42" fmla="*/ 105522 w 538647"/>
                  <a:gd name="connsiteY42" fmla="*/ 415293 h 421745"/>
                  <a:gd name="connsiteX43" fmla="*/ 105522 w 538647"/>
                  <a:gd name="connsiteY43" fmla="*/ 157230 h 421745"/>
                  <a:gd name="connsiteX44" fmla="*/ 111980 w 538647"/>
                  <a:gd name="connsiteY44" fmla="*/ 148628 h 421745"/>
                  <a:gd name="connsiteX45" fmla="*/ 142224 w 538647"/>
                  <a:gd name="connsiteY45" fmla="*/ 0 h 421745"/>
                  <a:gd name="connsiteX46" fmla="*/ 172373 w 538647"/>
                  <a:gd name="connsiteY46" fmla="*/ 30141 h 421745"/>
                  <a:gd name="connsiteX47" fmla="*/ 234825 w 538647"/>
                  <a:gd name="connsiteY47" fmla="*/ 66741 h 421745"/>
                  <a:gd name="connsiteX48" fmla="*/ 254207 w 538647"/>
                  <a:gd name="connsiteY48" fmla="*/ 60283 h 421745"/>
                  <a:gd name="connsiteX49" fmla="*/ 277896 w 538647"/>
                  <a:gd name="connsiteY49" fmla="*/ 73200 h 421745"/>
                  <a:gd name="connsiteX50" fmla="*/ 357576 w 538647"/>
                  <a:gd name="connsiteY50" fmla="*/ 49518 h 421745"/>
                  <a:gd name="connsiteX51" fmla="*/ 387725 w 538647"/>
                  <a:gd name="connsiteY51" fmla="*/ 21530 h 421745"/>
                  <a:gd name="connsiteX52" fmla="*/ 417874 w 538647"/>
                  <a:gd name="connsiteY52" fmla="*/ 51671 h 421745"/>
                  <a:gd name="connsiteX53" fmla="*/ 417874 w 538647"/>
                  <a:gd name="connsiteY53" fmla="*/ 58130 h 421745"/>
                  <a:gd name="connsiteX54" fmla="*/ 484633 w 538647"/>
                  <a:gd name="connsiteY54" fmla="*/ 103341 h 421745"/>
                  <a:gd name="connsiteX55" fmla="*/ 504015 w 538647"/>
                  <a:gd name="connsiteY55" fmla="*/ 99036 h 421745"/>
                  <a:gd name="connsiteX56" fmla="*/ 534164 w 538647"/>
                  <a:gd name="connsiteY56" fmla="*/ 129177 h 421745"/>
                  <a:gd name="connsiteX57" fmla="*/ 504015 w 538647"/>
                  <a:gd name="connsiteY57" fmla="*/ 159318 h 421745"/>
                  <a:gd name="connsiteX58" fmla="*/ 473866 w 538647"/>
                  <a:gd name="connsiteY58" fmla="*/ 129177 h 421745"/>
                  <a:gd name="connsiteX59" fmla="*/ 473866 w 538647"/>
                  <a:gd name="connsiteY59" fmla="*/ 120565 h 421745"/>
                  <a:gd name="connsiteX60" fmla="*/ 407107 w 538647"/>
                  <a:gd name="connsiteY60" fmla="*/ 75353 h 421745"/>
                  <a:gd name="connsiteX61" fmla="*/ 387725 w 538647"/>
                  <a:gd name="connsiteY61" fmla="*/ 81812 h 421745"/>
                  <a:gd name="connsiteX62" fmla="*/ 364036 w 538647"/>
                  <a:gd name="connsiteY62" fmla="*/ 68894 h 421745"/>
                  <a:gd name="connsiteX63" fmla="*/ 282203 w 538647"/>
                  <a:gd name="connsiteY63" fmla="*/ 92577 h 421745"/>
                  <a:gd name="connsiteX64" fmla="*/ 254207 w 538647"/>
                  <a:gd name="connsiteY64" fmla="*/ 120565 h 421745"/>
                  <a:gd name="connsiteX65" fmla="*/ 224058 w 538647"/>
                  <a:gd name="connsiteY65" fmla="*/ 90424 h 421745"/>
                  <a:gd name="connsiteX66" fmla="*/ 224058 w 538647"/>
                  <a:gd name="connsiteY66" fmla="*/ 83965 h 421745"/>
                  <a:gd name="connsiteX67" fmla="*/ 163759 w 538647"/>
                  <a:gd name="connsiteY67" fmla="*/ 49518 h 421745"/>
                  <a:gd name="connsiteX68" fmla="*/ 142224 w 538647"/>
                  <a:gd name="connsiteY68" fmla="*/ 60283 h 421745"/>
                  <a:gd name="connsiteX69" fmla="*/ 129303 w 538647"/>
                  <a:gd name="connsiteY69" fmla="*/ 58130 h 421745"/>
                  <a:gd name="connsiteX70" fmla="*/ 64697 w 538647"/>
                  <a:gd name="connsiteY70" fmla="*/ 103341 h 421745"/>
                  <a:gd name="connsiteX71" fmla="*/ 66851 w 538647"/>
                  <a:gd name="connsiteY71" fmla="*/ 111953 h 421745"/>
                  <a:gd name="connsiteX72" fmla="*/ 36702 w 538647"/>
                  <a:gd name="connsiteY72" fmla="*/ 142095 h 421745"/>
                  <a:gd name="connsiteX73" fmla="*/ 6552 w 538647"/>
                  <a:gd name="connsiteY73" fmla="*/ 111953 h 421745"/>
                  <a:gd name="connsiteX74" fmla="*/ 36702 w 538647"/>
                  <a:gd name="connsiteY74" fmla="*/ 81812 h 421745"/>
                  <a:gd name="connsiteX75" fmla="*/ 53930 w 538647"/>
                  <a:gd name="connsiteY75" fmla="*/ 86118 h 421745"/>
                  <a:gd name="connsiteX76" fmla="*/ 114228 w 538647"/>
                  <a:gd name="connsiteY76" fmla="*/ 43059 h 421745"/>
                  <a:gd name="connsiteX77" fmla="*/ 112075 w 538647"/>
                  <a:gd name="connsiteY77" fmla="*/ 30141 h 421745"/>
                  <a:gd name="connsiteX78" fmla="*/ 142224 w 538647"/>
                  <a:gd name="connsiteY78" fmla="*/ 0 h 4217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8647" h="421745">
                    <a:moveTo>
                      <a:pt x="474067" y="243115"/>
                    </a:moveTo>
                    <a:lnTo>
                      <a:pt x="532189" y="243115"/>
                    </a:lnTo>
                    <a:cubicBezTo>
                      <a:pt x="536495" y="243115"/>
                      <a:pt x="538647" y="247419"/>
                      <a:pt x="538647" y="251724"/>
                    </a:cubicBezTo>
                    <a:lnTo>
                      <a:pt x="538647" y="415289"/>
                    </a:lnTo>
                    <a:cubicBezTo>
                      <a:pt x="538647" y="419593"/>
                      <a:pt x="536495" y="421745"/>
                      <a:pt x="532189" y="421745"/>
                    </a:cubicBezTo>
                    <a:lnTo>
                      <a:pt x="474067" y="421745"/>
                    </a:lnTo>
                    <a:cubicBezTo>
                      <a:pt x="469762" y="421745"/>
                      <a:pt x="467609" y="419593"/>
                      <a:pt x="467609" y="415289"/>
                    </a:cubicBezTo>
                    <a:lnTo>
                      <a:pt x="467609" y="251724"/>
                    </a:lnTo>
                    <a:cubicBezTo>
                      <a:pt x="467609" y="247419"/>
                      <a:pt x="469762" y="243115"/>
                      <a:pt x="474067" y="243115"/>
                    </a:cubicBezTo>
                    <a:close/>
                    <a:moveTo>
                      <a:pt x="8601" y="243115"/>
                    </a:moveTo>
                    <a:lnTo>
                      <a:pt x="64506" y="243115"/>
                    </a:lnTo>
                    <a:cubicBezTo>
                      <a:pt x="68807" y="243115"/>
                      <a:pt x="73107" y="247419"/>
                      <a:pt x="73107" y="251724"/>
                    </a:cubicBezTo>
                    <a:lnTo>
                      <a:pt x="73107" y="415289"/>
                    </a:lnTo>
                    <a:cubicBezTo>
                      <a:pt x="73107" y="419593"/>
                      <a:pt x="68807" y="421745"/>
                      <a:pt x="64506" y="421745"/>
                    </a:cubicBezTo>
                    <a:lnTo>
                      <a:pt x="8601" y="421745"/>
                    </a:lnTo>
                    <a:cubicBezTo>
                      <a:pt x="4300" y="421745"/>
                      <a:pt x="0" y="419593"/>
                      <a:pt x="0" y="415289"/>
                    </a:cubicBezTo>
                    <a:lnTo>
                      <a:pt x="0" y="251724"/>
                    </a:lnTo>
                    <a:cubicBezTo>
                      <a:pt x="0" y="247419"/>
                      <a:pt x="4300" y="243115"/>
                      <a:pt x="8601" y="243115"/>
                    </a:cubicBezTo>
                    <a:close/>
                    <a:moveTo>
                      <a:pt x="230607" y="206562"/>
                    </a:moveTo>
                    <a:lnTo>
                      <a:pt x="286577" y="206562"/>
                    </a:lnTo>
                    <a:cubicBezTo>
                      <a:pt x="290882" y="206562"/>
                      <a:pt x="295187" y="210866"/>
                      <a:pt x="295187" y="215169"/>
                    </a:cubicBezTo>
                    <a:lnTo>
                      <a:pt x="295187" y="415290"/>
                    </a:lnTo>
                    <a:cubicBezTo>
                      <a:pt x="295187" y="419593"/>
                      <a:pt x="290882" y="421745"/>
                      <a:pt x="286577" y="421745"/>
                    </a:cubicBezTo>
                    <a:lnTo>
                      <a:pt x="230607" y="421745"/>
                    </a:lnTo>
                    <a:cubicBezTo>
                      <a:pt x="226302" y="421745"/>
                      <a:pt x="224149" y="419593"/>
                      <a:pt x="224149" y="415290"/>
                    </a:cubicBezTo>
                    <a:lnTo>
                      <a:pt x="224149" y="215169"/>
                    </a:lnTo>
                    <a:cubicBezTo>
                      <a:pt x="224149" y="210866"/>
                      <a:pt x="226302" y="206562"/>
                      <a:pt x="230607" y="206562"/>
                    </a:cubicBezTo>
                    <a:close/>
                    <a:moveTo>
                      <a:pt x="353445" y="148628"/>
                    </a:moveTo>
                    <a:lnTo>
                      <a:pt x="409350" y="148628"/>
                    </a:lnTo>
                    <a:cubicBezTo>
                      <a:pt x="413651" y="148628"/>
                      <a:pt x="417951" y="152929"/>
                      <a:pt x="417951" y="157230"/>
                    </a:cubicBezTo>
                    <a:lnTo>
                      <a:pt x="417951" y="415293"/>
                    </a:lnTo>
                    <a:cubicBezTo>
                      <a:pt x="417951" y="419595"/>
                      <a:pt x="413651" y="421745"/>
                      <a:pt x="409350" y="421745"/>
                    </a:cubicBezTo>
                    <a:lnTo>
                      <a:pt x="353445" y="421745"/>
                    </a:lnTo>
                    <a:cubicBezTo>
                      <a:pt x="349145" y="421745"/>
                      <a:pt x="344844" y="419595"/>
                      <a:pt x="344844" y="415293"/>
                    </a:cubicBezTo>
                    <a:lnTo>
                      <a:pt x="344844" y="157230"/>
                    </a:lnTo>
                    <a:cubicBezTo>
                      <a:pt x="344844" y="152929"/>
                      <a:pt x="349145" y="148628"/>
                      <a:pt x="353445" y="148628"/>
                    </a:cubicBezTo>
                    <a:close/>
                    <a:moveTo>
                      <a:pt x="111980" y="148628"/>
                    </a:moveTo>
                    <a:lnTo>
                      <a:pt x="170102" y="148628"/>
                    </a:lnTo>
                    <a:cubicBezTo>
                      <a:pt x="174408" y="148628"/>
                      <a:pt x="176560" y="152929"/>
                      <a:pt x="176560" y="157230"/>
                    </a:cubicBezTo>
                    <a:lnTo>
                      <a:pt x="176560" y="415293"/>
                    </a:lnTo>
                    <a:cubicBezTo>
                      <a:pt x="176560" y="419595"/>
                      <a:pt x="174408" y="421745"/>
                      <a:pt x="170102" y="421745"/>
                    </a:cubicBezTo>
                    <a:lnTo>
                      <a:pt x="111980" y="421745"/>
                    </a:lnTo>
                    <a:cubicBezTo>
                      <a:pt x="107675" y="421745"/>
                      <a:pt x="105522" y="419595"/>
                      <a:pt x="105522" y="415293"/>
                    </a:cubicBezTo>
                    <a:lnTo>
                      <a:pt x="105522" y="157230"/>
                    </a:lnTo>
                    <a:cubicBezTo>
                      <a:pt x="105522" y="152929"/>
                      <a:pt x="107675" y="148628"/>
                      <a:pt x="111980" y="148628"/>
                    </a:cubicBezTo>
                    <a:close/>
                    <a:moveTo>
                      <a:pt x="142224" y="0"/>
                    </a:moveTo>
                    <a:cubicBezTo>
                      <a:pt x="157299" y="0"/>
                      <a:pt x="172373" y="12918"/>
                      <a:pt x="172373" y="30141"/>
                    </a:cubicBezTo>
                    <a:lnTo>
                      <a:pt x="234825" y="66741"/>
                    </a:lnTo>
                    <a:cubicBezTo>
                      <a:pt x="239132" y="62435"/>
                      <a:pt x="245593" y="60283"/>
                      <a:pt x="254207" y="60283"/>
                    </a:cubicBezTo>
                    <a:cubicBezTo>
                      <a:pt x="262821" y="60283"/>
                      <a:pt x="271435" y="64588"/>
                      <a:pt x="277896" y="73200"/>
                    </a:cubicBezTo>
                    <a:lnTo>
                      <a:pt x="357576" y="49518"/>
                    </a:lnTo>
                    <a:cubicBezTo>
                      <a:pt x="359729" y="32294"/>
                      <a:pt x="372650" y="21530"/>
                      <a:pt x="387725" y="21530"/>
                    </a:cubicBezTo>
                    <a:cubicBezTo>
                      <a:pt x="404953" y="21530"/>
                      <a:pt x="417874" y="34447"/>
                      <a:pt x="417874" y="51671"/>
                    </a:cubicBezTo>
                    <a:cubicBezTo>
                      <a:pt x="417874" y="53824"/>
                      <a:pt x="417874" y="55977"/>
                      <a:pt x="417874" y="58130"/>
                    </a:cubicBezTo>
                    <a:lnTo>
                      <a:pt x="484633" y="103341"/>
                    </a:lnTo>
                    <a:cubicBezTo>
                      <a:pt x="491094" y="101189"/>
                      <a:pt x="495401" y="99036"/>
                      <a:pt x="504015" y="99036"/>
                    </a:cubicBezTo>
                    <a:cubicBezTo>
                      <a:pt x="519090" y="99036"/>
                      <a:pt x="534164" y="111953"/>
                      <a:pt x="534164" y="129177"/>
                    </a:cubicBezTo>
                    <a:cubicBezTo>
                      <a:pt x="534164" y="144247"/>
                      <a:pt x="519090" y="159318"/>
                      <a:pt x="504015" y="159318"/>
                    </a:cubicBezTo>
                    <a:cubicBezTo>
                      <a:pt x="486787" y="159318"/>
                      <a:pt x="473866" y="144247"/>
                      <a:pt x="473866" y="129177"/>
                    </a:cubicBezTo>
                    <a:cubicBezTo>
                      <a:pt x="473866" y="127024"/>
                      <a:pt x="473866" y="122718"/>
                      <a:pt x="473866" y="120565"/>
                    </a:cubicBezTo>
                    <a:lnTo>
                      <a:pt x="407107" y="75353"/>
                    </a:lnTo>
                    <a:cubicBezTo>
                      <a:pt x="400646" y="79659"/>
                      <a:pt x="394186" y="81812"/>
                      <a:pt x="387725" y="81812"/>
                    </a:cubicBezTo>
                    <a:cubicBezTo>
                      <a:pt x="379111" y="81812"/>
                      <a:pt x="370497" y="75353"/>
                      <a:pt x="364036" y="68894"/>
                    </a:cubicBezTo>
                    <a:lnTo>
                      <a:pt x="282203" y="92577"/>
                    </a:lnTo>
                    <a:cubicBezTo>
                      <a:pt x="282203" y="107647"/>
                      <a:pt x="269281" y="120565"/>
                      <a:pt x="254207" y="120565"/>
                    </a:cubicBezTo>
                    <a:cubicBezTo>
                      <a:pt x="236979" y="120565"/>
                      <a:pt x="224058" y="107647"/>
                      <a:pt x="224058" y="90424"/>
                    </a:cubicBezTo>
                    <a:cubicBezTo>
                      <a:pt x="224058" y="88271"/>
                      <a:pt x="224058" y="86118"/>
                      <a:pt x="224058" y="83965"/>
                    </a:cubicBezTo>
                    <a:lnTo>
                      <a:pt x="163759" y="49518"/>
                    </a:lnTo>
                    <a:cubicBezTo>
                      <a:pt x="157299" y="55977"/>
                      <a:pt x="150838" y="60283"/>
                      <a:pt x="142224" y="60283"/>
                    </a:cubicBezTo>
                    <a:cubicBezTo>
                      <a:pt x="135763" y="60283"/>
                      <a:pt x="131456" y="58130"/>
                      <a:pt x="129303" y="58130"/>
                    </a:cubicBezTo>
                    <a:lnTo>
                      <a:pt x="64697" y="103341"/>
                    </a:lnTo>
                    <a:cubicBezTo>
                      <a:pt x="66851" y="105494"/>
                      <a:pt x="66851" y="107647"/>
                      <a:pt x="66851" y="111953"/>
                    </a:cubicBezTo>
                    <a:cubicBezTo>
                      <a:pt x="66851" y="127024"/>
                      <a:pt x="53930" y="142095"/>
                      <a:pt x="36702" y="142095"/>
                    </a:cubicBezTo>
                    <a:cubicBezTo>
                      <a:pt x="19473" y="142095"/>
                      <a:pt x="6552" y="127024"/>
                      <a:pt x="6552" y="111953"/>
                    </a:cubicBezTo>
                    <a:cubicBezTo>
                      <a:pt x="6552" y="94730"/>
                      <a:pt x="19473" y="81812"/>
                      <a:pt x="36702" y="81812"/>
                    </a:cubicBezTo>
                    <a:cubicBezTo>
                      <a:pt x="43162" y="81812"/>
                      <a:pt x="47469" y="83965"/>
                      <a:pt x="53930" y="86118"/>
                    </a:cubicBezTo>
                    <a:lnTo>
                      <a:pt x="114228" y="43059"/>
                    </a:lnTo>
                    <a:cubicBezTo>
                      <a:pt x="112075" y="38753"/>
                      <a:pt x="112075" y="34447"/>
                      <a:pt x="112075" y="30141"/>
                    </a:cubicBezTo>
                    <a:cubicBezTo>
                      <a:pt x="112075" y="12918"/>
                      <a:pt x="124996" y="0"/>
                      <a:pt x="142224" y="0"/>
                    </a:cubicBezTo>
                    <a:close/>
                  </a:path>
                </a:pathLst>
              </a:custGeom>
              <a:solidFill>
                <a:schemeClr val="bg1"/>
              </a:solidFill>
              <a:ln>
                <a:noFill/>
              </a:ln>
            </p:spPr>
            <p:txBody>
              <a:bodyPr/>
              <a:lstStyle/>
              <a:p/>
            </p:txBody>
          </p:sp>
        </p:grpSp>
      </p:grpSp>
      <p:grpSp>
        <p:nvGrpSpPr>
          <p:cNvPr id="38" name="组合 37"/>
          <p:cNvGrpSpPr/>
          <p:nvPr/>
        </p:nvGrpSpPr>
        <p:grpSpPr>
          <a:xfrm>
            <a:off x="6731784" y="2060348"/>
            <a:ext cx="4263074" cy="961894"/>
            <a:chOff x="6731784" y="1907948"/>
            <a:chExt cx="4263074" cy="961894"/>
          </a:xfrm>
        </p:grpSpPr>
        <p:sp>
          <p:nvSpPr>
            <p:cNvPr id="39" name="文本框 38"/>
            <p:cNvSpPr txBox="1"/>
            <p:nvPr/>
          </p:nvSpPr>
          <p:spPr>
            <a:xfrm>
              <a:off x="7721446" y="2320781"/>
              <a:ext cx="3273412" cy="549061"/>
            </a:xfrm>
            <a:prstGeom prst="rect">
              <a:avLst/>
            </a:prstGeom>
            <a:noFill/>
          </p:spPr>
          <p:txBody>
            <a:bodyPr wrap="square" rtlCol="0">
              <a:spAutoFit/>
            </a:bodyPr>
            <a:lstStyle/>
            <a:p>
              <a:pPr defTabSz="457200">
                <a:lnSpc>
                  <a:spcPct val="130000"/>
                </a:lnSpc>
              </a:pPr>
              <a:r>
                <a:rPr lang="zh-CN" altLang="en-US"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0" name="文本框 39"/>
            <p:cNvSpPr txBox="1"/>
            <p:nvPr/>
          </p:nvSpPr>
          <p:spPr>
            <a:xfrm>
              <a:off x="7707531" y="1907948"/>
              <a:ext cx="2245150" cy="400110"/>
            </a:xfrm>
            <a:prstGeom prst="rect">
              <a:avLst/>
            </a:prstGeom>
            <a:noFill/>
          </p:spPr>
          <p:txBody>
            <a:bodyPr wrap="square" rtlCol="0">
              <a:spAutoFit/>
            </a:bodyPr>
            <a:lstStyle/>
            <a:p>
              <a:pPr defTabSz="457200"/>
              <a:r>
                <a:rPr kumimoji="1" lang="zh-CN" altLang="en-US" sz="2000">
                  <a:gradFill>
                    <a:gsLst>
                      <a:gs pos="0">
                        <a:srgbClr val="04AFF0"/>
                      </a:gs>
                      <a:gs pos="100000">
                        <a:srgbClr val="1C59F2"/>
                      </a:gs>
                    </a:gsLst>
                    <a:lin ang="2700000" scaled="1"/>
                  </a:gradFill>
                  <a:latin typeface="阿里巴巴普惠体 R"/>
                  <a:ea typeface="阿里巴巴普惠体 R"/>
                  <a:cs typeface="阿里巴巴普惠体 R" panose="00020600040101010101" charset="-122"/>
                </a:rPr>
                <a:t>标题文字添加</a:t>
              </a:r>
              <a:endParaRPr kumimoji="1" lang="zh-CN" altLang="en-US" sz="2000">
                <a:gradFill>
                  <a:gsLst>
                    <a:gs pos="0">
                      <a:srgbClr val="04AFF0"/>
                    </a:gs>
                    <a:gs pos="100000">
                      <a:srgbClr val="1C59F2"/>
                    </a:gs>
                  </a:gsLst>
                  <a:lin ang="2700000" scaled="1"/>
                </a:gradFill>
                <a:latin typeface="阿里巴巴普惠体 R"/>
                <a:ea typeface="阿里巴巴普惠体 R"/>
                <a:cs typeface="阿里巴巴普惠体 R" panose="00020600040101010101" charset="-122"/>
              </a:endParaRPr>
            </a:p>
          </p:txBody>
        </p:sp>
        <p:grpSp>
          <p:nvGrpSpPr>
            <p:cNvPr id="41" name="组合 40"/>
            <p:cNvGrpSpPr/>
            <p:nvPr/>
          </p:nvGrpSpPr>
          <p:grpSpPr>
            <a:xfrm>
              <a:off x="6731784" y="1978133"/>
              <a:ext cx="799316" cy="821524"/>
              <a:chOff x="6731784" y="1978133"/>
              <a:chExt cx="799316" cy="821524"/>
            </a:xfrm>
          </p:grpSpPr>
          <p:sp>
            <p:nvSpPr>
              <p:cNvPr id="42" name="形状"/>
              <p:cNvSpPr/>
              <p:nvPr/>
            </p:nvSpPr>
            <p:spPr>
              <a:xfrm>
                <a:off x="6731784" y="1978133"/>
                <a:ext cx="799316" cy="821524"/>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43" name="形状"/>
              <p:cNvSpPr/>
              <p:nvPr/>
            </p:nvSpPr>
            <p:spPr>
              <a:xfrm>
                <a:off x="6778016" y="2025650"/>
                <a:ext cx="706852" cy="726490"/>
              </a:xfrm>
              <a:prstGeom prst="ellipse">
                <a:avLst/>
              </a:prstGeom>
              <a:gradFill flip="none" rotWithShape="1">
                <a:gsLst>
                  <a:gs pos="0">
                    <a:srgbClr val="00B0F0"/>
                  </a:gs>
                  <a:gs pos="100000">
                    <a:srgbClr val="1C46F2"/>
                  </a:gs>
                </a:gsLst>
                <a:lin ang="2700000" scaled="1"/>
              </a:gra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阿里巴巴普惠体 R"/>
                  <a:ea typeface="阿里巴巴普惠体 R"/>
                  <a:cs typeface="阿里巴巴普惠体 R" panose="00020600040101010101" charset="-122"/>
                </a:endParaRPr>
              </a:p>
            </p:txBody>
          </p:sp>
          <p:sp>
            <p:nvSpPr>
              <p:cNvPr id="44" name="live-chat_72439"/>
              <p:cNvSpPr>
                <a:spLocks noChangeAspect="1"/>
              </p:cNvSpPr>
              <p:nvPr/>
            </p:nvSpPr>
            <p:spPr bwMode="auto">
              <a:xfrm>
                <a:off x="6944757" y="2225930"/>
                <a:ext cx="373370" cy="325931"/>
              </a:xfrm>
              <a:custGeom>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txBody>
              <a:bodyPr/>
              <a:lstStyle/>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grpSp>
        <p:nvGrpSpPr>
          <p:cNvPr id="3" name="组合 2"/>
          <p:cNvGrpSpPr/>
          <p:nvPr/>
        </p:nvGrpSpPr>
        <p:grpSpPr>
          <a:xfrm>
            <a:off x="438215" y="296451"/>
            <a:ext cx="2055420" cy="510363"/>
            <a:chOff x="1465986" y="2428249"/>
            <a:chExt cx="2055420" cy="510363"/>
          </a:xfrm>
        </p:grpSpPr>
        <p:grpSp>
          <p:nvGrpSpPr>
            <p:cNvPr id="5" name="组合 4"/>
            <p:cNvGrpSpPr/>
            <p:nvPr/>
          </p:nvGrpSpPr>
          <p:grpSpPr>
            <a:xfrm>
              <a:off x="1465986" y="2428249"/>
              <a:ext cx="531668" cy="498272"/>
              <a:chOff x="1442672" y="2212189"/>
              <a:chExt cx="603570"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ysClr val="windowText" lastClr="000000"/>
                  </a:solidFill>
                  <a:latin typeface="阿里巴巴普惠体 R"/>
                  <a:ea typeface="阿里巴巴普惠体 R"/>
                  <a:cs typeface="阿里巴巴普惠体 R" panose="00020600040101010101" charset="-122"/>
                </a:endParaRPr>
              </a:p>
            </p:txBody>
          </p:sp>
          <p:sp>
            <p:nvSpPr>
              <p:cNvPr id="10" name="文本框 9"/>
              <p:cNvSpPr txBox="1"/>
              <p:nvPr/>
            </p:nvSpPr>
            <p:spPr>
              <a:xfrm>
                <a:off x="1442672" y="2285690"/>
                <a:ext cx="603570" cy="419281"/>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04</a:t>
                </a:r>
                <a:endParaRPr kumimoji="0" lang="zh-CN" altLang="en-US"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a:solidFill>
                      <a:sysClr val="windowText" lastClr="000000"/>
                    </a:solidFill>
                    <a:latin typeface="阿里巴巴普惠体 R"/>
                    <a:ea typeface="阿里巴巴普惠体 R"/>
                    <a:cs typeface="阿里巴巴普惠体 R" panose="00020600040101010101" charset="-122"/>
                  </a:rPr>
                  <a:t>心得感悟</a:t>
                </a:r>
                <a:endParaRPr lang="zh-CN" altLang="en-US" kern="0">
                  <a:solidFill>
                    <a:sysClr val="windowText" lastClr="000000"/>
                  </a:solidFill>
                  <a:latin typeface="阿里巴巴普惠体 R"/>
                  <a:ea typeface="阿里巴巴普惠体 R"/>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FEELINGS</a:t>
                </a:r>
                <a:endPar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cxnSp>
        <p:nvCxnSpPr>
          <p:cNvPr id="11" name="直接连接符 10"/>
          <p:cNvCxnSpPr/>
          <p:nvPr/>
        </p:nvCxnSpPr>
        <p:spPr>
          <a:xfrm>
            <a:off x="702255" y="3609064"/>
            <a:ext cx="10974070" cy="0"/>
          </a:xfrm>
          <a:prstGeom prst="line">
            <a:avLst/>
          </a:prstGeom>
          <a:ln w="53975">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722371" y="1876149"/>
            <a:ext cx="2141795" cy="3251973"/>
            <a:chOff x="662736" y="2035175"/>
            <a:chExt cx="2141795" cy="3251973"/>
          </a:xfrm>
        </p:grpSpPr>
        <p:sp>
          <p:nvSpPr>
            <p:cNvPr id="12" name="圆角矩形 2"/>
            <p:cNvSpPr/>
            <p:nvPr/>
          </p:nvSpPr>
          <p:spPr>
            <a:xfrm>
              <a:off x="690646" y="4074795"/>
              <a:ext cx="2085975" cy="430530"/>
            </a:xfrm>
            <a:prstGeom prst="roundRect">
              <a:avLst>
                <a:gd name="adj" fmla="val 50000"/>
              </a:avLst>
            </a:prstGeom>
            <a:gradFill flip="none" rotWithShape="1">
              <a:gsLst>
                <a:gs pos="0">
                  <a:srgbClr val="04AFF0"/>
                </a:gs>
                <a:gs pos="100000">
                  <a:srgbClr val="1C59F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cxnSp>
          <p:nvCxnSpPr>
            <p:cNvPr id="14" name="直接连接符 13"/>
            <p:cNvCxnSpPr/>
            <p:nvPr/>
          </p:nvCxnSpPr>
          <p:spPr>
            <a:xfrm flipH="1">
              <a:off x="1733633" y="3223260"/>
              <a:ext cx="0" cy="862330"/>
            </a:xfrm>
            <a:prstGeom prst="line">
              <a:avLst/>
            </a:prstGeom>
            <a:ln w="38100">
              <a:gradFill>
                <a:gsLst>
                  <a:gs pos="0">
                    <a:srgbClr val="04AFF0"/>
                  </a:gs>
                  <a:gs pos="100000">
                    <a:srgbClr val="1C59F2"/>
                  </a:gs>
                </a:gsLst>
                <a:lin ang="8100000" scaled="1"/>
              </a:gradFill>
              <a:prstDash val="sys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648543" y="3683000"/>
              <a:ext cx="170180" cy="170180"/>
            </a:xfrm>
            <a:prstGeom prst="ellipse">
              <a:avLst/>
            </a:prstGeom>
            <a:solidFill>
              <a:schemeClr val="bg1"/>
            </a:solidFill>
            <a:ln w="41275">
              <a:gradFill flip="none" rotWithShape="1">
                <a:gsLst>
                  <a:gs pos="100000">
                    <a:srgbClr val="1C59F2"/>
                  </a:gs>
                  <a:gs pos="0">
                    <a:srgbClr val="04AFF0"/>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6" name="椭圆 15"/>
            <p:cNvSpPr/>
            <p:nvPr/>
          </p:nvSpPr>
          <p:spPr>
            <a:xfrm>
              <a:off x="1139633" y="2035175"/>
              <a:ext cx="1188000" cy="1188000"/>
            </a:xfrm>
            <a:prstGeom prst="ellipse">
              <a:avLst/>
            </a:prstGeom>
            <a:gradFill flip="none" rotWithShape="1">
              <a:gsLst>
                <a:gs pos="0">
                  <a:srgbClr val="04AFF0"/>
                </a:gs>
                <a:gs pos="100000">
                  <a:srgbClr val="1C59F2"/>
                </a:gs>
              </a:gsLst>
              <a:lin ang="27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17" name="图片 9" descr="shangwu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0258" y="2295525"/>
              <a:ext cx="666750" cy="666750"/>
            </a:xfrm>
            <a:prstGeom prst="rect">
              <a:avLst/>
            </a:prstGeom>
          </p:spPr>
        </p:pic>
        <p:sp>
          <p:nvSpPr>
            <p:cNvPr id="47" name="TextBox 6"/>
            <p:cNvSpPr txBox="1">
              <a:spLocks noChangeArrowheads="1"/>
            </p:cNvSpPr>
            <p:nvPr/>
          </p:nvSpPr>
          <p:spPr bwMode="auto">
            <a:xfrm>
              <a:off x="662736" y="4582019"/>
              <a:ext cx="214179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685800" eaLnBrk="1" fontAlgn="auto" latinLnBrk="0" hangingPunct="1">
                <a:lnSpc>
                  <a:spcPct val="150000"/>
                </a:lnSpc>
                <a:spcBef>
                  <a:spcPct val="0"/>
                </a:spcBef>
                <a:spcAft>
                  <a:spcPct val="0"/>
                </a:spcAft>
                <a:buClrTx/>
                <a:buSzTx/>
                <a:buFontTx/>
                <a:buNone/>
                <a:defRPr/>
              </a:pPr>
              <a:r>
                <a:rPr kumimoji="0" lang="zh-CN" altLang="en-US" sz="1400" b="0" i="0" u="none" strike="noStrike" kern="0" cap="none" spc="-150" normalizeH="0" baseline="0" noProof="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rPr>
                <a:t>单击此处键入文本单击此处键入文本单击此处</a:t>
              </a:r>
              <a:endParaRPr kumimoji="0" lang="zh-CN" altLang="en-US" sz="1400" b="0" i="0" u="none" strike="noStrike" kern="0" cap="none" spc="-150" normalizeH="0" baseline="0" noProof="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endParaRPr>
            </a:p>
          </p:txBody>
        </p:sp>
        <p:sp>
          <p:nvSpPr>
            <p:cNvPr id="48" name="矩形 47"/>
            <p:cNvSpPr/>
            <p:nvPr/>
          </p:nvSpPr>
          <p:spPr>
            <a:xfrm>
              <a:off x="948803" y="4090005"/>
              <a:ext cx="1569660" cy="369332"/>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rPr>
                <a:t>标题文字添加</a:t>
              </a:r>
              <a:endParaRPr kumimoji="0" lang="zh-CN" altLang="en-US"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endParaRPr>
            </a:p>
          </p:txBody>
        </p:sp>
      </p:grpSp>
      <p:grpSp>
        <p:nvGrpSpPr>
          <p:cNvPr id="2" name="组合 1"/>
          <p:cNvGrpSpPr/>
          <p:nvPr/>
        </p:nvGrpSpPr>
        <p:grpSpPr>
          <a:xfrm>
            <a:off x="5097468" y="1875514"/>
            <a:ext cx="2141795" cy="3252608"/>
            <a:chOff x="5037833" y="2034540"/>
            <a:chExt cx="2141795" cy="3252608"/>
          </a:xfrm>
        </p:grpSpPr>
        <p:sp>
          <p:nvSpPr>
            <p:cNvPr id="19" name="圆角矩形 12"/>
            <p:cNvSpPr/>
            <p:nvPr/>
          </p:nvSpPr>
          <p:spPr>
            <a:xfrm>
              <a:off x="5065743" y="4074160"/>
              <a:ext cx="2085975" cy="430530"/>
            </a:xfrm>
            <a:prstGeom prst="roundRect">
              <a:avLst>
                <a:gd name="adj" fmla="val 50000"/>
              </a:avLst>
            </a:prstGeom>
            <a:gradFill flip="none" rotWithShape="1">
              <a:gsLst>
                <a:gs pos="0">
                  <a:srgbClr val="04AFF0"/>
                </a:gs>
                <a:gs pos="100000">
                  <a:srgbClr val="1C59F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cxnSp>
          <p:nvCxnSpPr>
            <p:cNvPr id="21" name="直接连接符 20"/>
            <p:cNvCxnSpPr/>
            <p:nvPr/>
          </p:nvCxnSpPr>
          <p:spPr>
            <a:xfrm flipH="1">
              <a:off x="6108730" y="3222625"/>
              <a:ext cx="0" cy="862330"/>
            </a:xfrm>
            <a:prstGeom prst="line">
              <a:avLst/>
            </a:prstGeom>
            <a:ln w="38100">
              <a:gradFill>
                <a:gsLst>
                  <a:gs pos="0">
                    <a:srgbClr val="04AFF0"/>
                  </a:gs>
                  <a:gs pos="100000">
                    <a:srgbClr val="1C59F2"/>
                  </a:gs>
                </a:gsLst>
                <a:lin ang="8100000" scaled="1"/>
              </a:gradFill>
              <a:prstDash val="sysDash"/>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023640" y="3682365"/>
              <a:ext cx="170180" cy="170180"/>
            </a:xfrm>
            <a:prstGeom prst="ellipse">
              <a:avLst/>
            </a:prstGeom>
            <a:solidFill>
              <a:schemeClr val="bg1"/>
            </a:solidFill>
            <a:ln w="41275">
              <a:gradFill flip="none" rotWithShape="1">
                <a:gsLst>
                  <a:gs pos="100000">
                    <a:srgbClr val="1C59F2"/>
                  </a:gs>
                  <a:gs pos="0">
                    <a:srgbClr val="04AFF0"/>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3" name="椭圆 22"/>
            <p:cNvSpPr/>
            <p:nvPr/>
          </p:nvSpPr>
          <p:spPr>
            <a:xfrm>
              <a:off x="5514730" y="2034540"/>
              <a:ext cx="1188000" cy="1188000"/>
            </a:xfrm>
            <a:prstGeom prst="ellipse">
              <a:avLst/>
            </a:prstGeom>
            <a:gradFill flip="none" rotWithShape="1">
              <a:gsLst>
                <a:gs pos="0">
                  <a:srgbClr val="04AFF0"/>
                </a:gs>
                <a:gs pos="100000">
                  <a:srgbClr val="1C59F2"/>
                </a:gs>
              </a:gsLst>
              <a:lin ang="27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25" name="图片 20" descr="shangye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75355" y="2294890"/>
              <a:ext cx="666750" cy="666750"/>
            </a:xfrm>
            <a:prstGeom prst="rect">
              <a:avLst/>
            </a:prstGeom>
          </p:spPr>
        </p:pic>
        <p:sp>
          <p:nvSpPr>
            <p:cNvPr id="49" name="TextBox 6"/>
            <p:cNvSpPr txBox="1">
              <a:spLocks noChangeArrowheads="1"/>
            </p:cNvSpPr>
            <p:nvPr/>
          </p:nvSpPr>
          <p:spPr bwMode="auto">
            <a:xfrm>
              <a:off x="5037833" y="4582019"/>
              <a:ext cx="214179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685800" eaLnBrk="1" fontAlgn="auto" latinLnBrk="0" hangingPunct="1">
                <a:lnSpc>
                  <a:spcPct val="150000"/>
                </a:lnSpc>
                <a:spcBef>
                  <a:spcPct val="0"/>
                </a:spcBef>
                <a:spcAft>
                  <a:spcPct val="0"/>
                </a:spcAft>
                <a:buClrTx/>
                <a:buSzTx/>
                <a:buFontTx/>
                <a:buNone/>
                <a:defRPr/>
              </a:pPr>
              <a:r>
                <a:rPr kumimoji="0" lang="zh-CN" altLang="en-US" sz="1400" b="0" i="0" u="none" strike="noStrike" kern="0" cap="none" spc="-150" normalizeH="0" baseline="0" noProof="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rPr>
                <a:t>单击此处键入文本单击此处键入文本单击此处</a:t>
              </a:r>
              <a:endParaRPr kumimoji="0" lang="zh-CN" altLang="en-US" sz="1400" b="0" i="0" u="none" strike="noStrike" kern="0" cap="none" spc="-150" normalizeH="0" baseline="0" noProof="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endParaRPr>
            </a:p>
          </p:txBody>
        </p:sp>
        <p:sp>
          <p:nvSpPr>
            <p:cNvPr id="50" name="矩形 49"/>
            <p:cNvSpPr/>
            <p:nvPr/>
          </p:nvSpPr>
          <p:spPr>
            <a:xfrm>
              <a:off x="5323900" y="4090005"/>
              <a:ext cx="1569660" cy="369332"/>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rPr>
                <a:t>标题文字添加</a:t>
              </a:r>
              <a:endParaRPr kumimoji="0" lang="zh-CN" altLang="en-US"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endParaRPr>
            </a:p>
          </p:txBody>
        </p:sp>
      </p:grpSp>
      <p:grpSp>
        <p:nvGrpSpPr>
          <p:cNvPr id="53" name="组合 52"/>
          <p:cNvGrpSpPr/>
          <p:nvPr/>
        </p:nvGrpSpPr>
        <p:grpSpPr>
          <a:xfrm>
            <a:off x="9376373" y="1876149"/>
            <a:ext cx="2141795" cy="3251973"/>
            <a:chOff x="9316738" y="2035175"/>
            <a:chExt cx="2141795" cy="3251973"/>
          </a:xfrm>
        </p:grpSpPr>
        <p:sp>
          <p:nvSpPr>
            <p:cNvPr id="26" name="圆角矩形 26"/>
            <p:cNvSpPr/>
            <p:nvPr/>
          </p:nvSpPr>
          <p:spPr>
            <a:xfrm>
              <a:off x="9344648" y="4074795"/>
              <a:ext cx="2085975" cy="430530"/>
            </a:xfrm>
            <a:prstGeom prst="roundRect">
              <a:avLst>
                <a:gd name="adj" fmla="val 50000"/>
              </a:avLst>
            </a:prstGeom>
            <a:gradFill flip="none" rotWithShape="1">
              <a:gsLst>
                <a:gs pos="0">
                  <a:srgbClr val="04AFF0"/>
                </a:gs>
                <a:gs pos="100000">
                  <a:srgbClr val="1C59F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cxnSp>
          <p:nvCxnSpPr>
            <p:cNvPr id="28" name="直接连接符 27"/>
            <p:cNvCxnSpPr/>
            <p:nvPr/>
          </p:nvCxnSpPr>
          <p:spPr>
            <a:xfrm flipH="1">
              <a:off x="10387635" y="3223260"/>
              <a:ext cx="0" cy="862330"/>
            </a:xfrm>
            <a:prstGeom prst="line">
              <a:avLst/>
            </a:prstGeom>
            <a:ln w="38100">
              <a:gradFill>
                <a:gsLst>
                  <a:gs pos="0">
                    <a:srgbClr val="04AFF0"/>
                  </a:gs>
                  <a:gs pos="100000">
                    <a:srgbClr val="1C59F2"/>
                  </a:gs>
                </a:gsLst>
                <a:lin ang="8100000" scaled="1"/>
              </a:gradFill>
              <a:prstDash val="sys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10302545" y="3683000"/>
              <a:ext cx="170180" cy="170180"/>
            </a:xfrm>
            <a:prstGeom prst="ellipse">
              <a:avLst/>
            </a:prstGeom>
            <a:solidFill>
              <a:schemeClr val="bg1"/>
            </a:solidFill>
            <a:ln w="41275">
              <a:gradFill flip="none" rotWithShape="1">
                <a:gsLst>
                  <a:gs pos="100000">
                    <a:srgbClr val="1C59F2"/>
                  </a:gs>
                  <a:gs pos="0">
                    <a:srgbClr val="04AFF0"/>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30" name="椭圆 29"/>
            <p:cNvSpPr/>
            <p:nvPr/>
          </p:nvSpPr>
          <p:spPr>
            <a:xfrm>
              <a:off x="9793635" y="2035175"/>
              <a:ext cx="1188000" cy="1188000"/>
            </a:xfrm>
            <a:prstGeom prst="ellipse">
              <a:avLst/>
            </a:prstGeom>
            <a:gradFill flip="none" rotWithShape="1">
              <a:gsLst>
                <a:gs pos="0">
                  <a:srgbClr val="04AFF0"/>
                </a:gs>
                <a:gs pos="100000">
                  <a:srgbClr val="1C59F2"/>
                </a:gs>
              </a:gsLst>
              <a:lin ang="27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32" name="图片 57" descr="shangye1"/>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54260" y="2294890"/>
              <a:ext cx="666750" cy="666750"/>
            </a:xfrm>
            <a:prstGeom prst="rect">
              <a:avLst/>
            </a:prstGeom>
          </p:spPr>
        </p:pic>
        <p:sp>
          <p:nvSpPr>
            <p:cNvPr id="51" name="TextBox 6"/>
            <p:cNvSpPr txBox="1">
              <a:spLocks noChangeArrowheads="1"/>
            </p:cNvSpPr>
            <p:nvPr/>
          </p:nvSpPr>
          <p:spPr bwMode="auto">
            <a:xfrm>
              <a:off x="9316738" y="4582019"/>
              <a:ext cx="214179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685800" eaLnBrk="1" fontAlgn="auto" latinLnBrk="0" hangingPunct="1">
                <a:lnSpc>
                  <a:spcPct val="150000"/>
                </a:lnSpc>
                <a:spcBef>
                  <a:spcPct val="0"/>
                </a:spcBef>
                <a:spcAft>
                  <a:spcPct val="0"/>
                </a:spcAft>
                <a:buClrTx/>
                <a:buSzTx/>
                <a:buFontTx/>
                <a:buNone/>
                <a:defRPr/>
              </a:pPr>
              <a:r>
                <a:rPr kumimoji="0" lang="zh-CN" altLang="en-US" sz="1400" b="0" i="0" u="none" strike="noStrike" kern="0" cap="none" spc="-150" normalizeH="0" baseline="0" noProof="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rPr>
                <a:t>单击此处键入文本单击此处键入文本单击此处</a:t>
              </a:r>
              <a:endParaRPr kumimoji="0" lang="zh-CN" altLang="en-US" sz="1400" b="0" i="0" u="none" strike="noStrike" kern="0" cap="none" spc="-150" normalizeH="0" baseline="0" noProof="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endParaRPr>
            </a:p>
          </p:txBody>
        </p:sp>
        <p:sp>
          <p:nvSpPr>
            <p:cNvPr id="52" name="矩形 51"/>
            <p:cNvSpPr/>
            <p:nvPr/>
          </p:nvSpPr>
          <p:spPr>
            <a:xfrm>
              <a:off x="9602805" y="4090005"/>
              <a:ext cx="1569660" cy="369332"/>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rPr>
                <a:t>标题文字添加</a:t>
              </a:r>
              <a:endParaRPr kumimoji="0" lang="zh-CN" altLang="en-US"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endParaRPr>
            </a:p>
          </p:txBody>
        </p:sp>
      </p:grpSp>
      <p:grpSp>
        <p:nvGrpSpPr>
          <p:cNvPr id="60" name="组合 59"/>
          <p:cNvGrpSpPr/>
          <p:nvPr/>
        </p:nvGrpSpPr>
        <p:grpSpPr>
          <a:xfrm>
            <a:off x="2902385" y="1882534"/>
            <a:ext cx="2141795" cy="3452375"/>
            <a:chOff x="2842750" y="2041560"/>
            <a:chExt cx="2141795" cy="3452375"/>
          </a:xfrm>
        </p:grpSpPr>
        <p:sp>
          <p:nvSpPr>
            <p:cNvPr id="33" name="圆角矩形 41"/>
            <p:cNvSpPr/>
            <p:nvPr/>
          </p:nvSpPr>
          <p:spPr>
            <a:xfrm>
              <a:off x="2870660" y="3013075"/>
              <a:ext cx="2085975" cy="43053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cxnSp>
          <p:nvCxnSpPr>
            <p:cNvPr id="35" name="直接连接符 34"/>
            <p:cNvCxnSpPr/>
            <p:nvPr/>
          </p:nvCxnSpPr>
          <p:spPr>
            <a:xfrm flipH="1">
              <a:off x="3913647" y="3443605"/>
              <a:ext cx="0" cy="862330"/>
            </a:xfrm>
            <a:prstGeom prst="line">
              <a:avLst/>
            </a:prstGeom>
            <a:ln w="381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3828557" y="3683000"/>
              <a:ext cx="170180" cy="170180"/>
            </a:xfrm>
            <a:prstGeom prst="ellipse">
              <a:avLst/>
            </a:prstGeom>
            <a:solidFill>
              <a:schemeClr val="bg1"/>
            </a:solidFill>
            <a:ln w="412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38" name="椭圆 37"/>
            <p:cNvSpPr/>
            <p:nvPr/>
          </p:nvSpPr>
          <p:spPr>
            <a:xfrm>
              <a:off x="3319647" y="4305935"/>
              <a:ext cx="1188000" cy="1188000"/>
            </a:xfrm>
            <a:prstGeom prst="ellipse">
              <a:avLst/>
            </a:prstGeom>
            <a:solidFill>
              <a:schemeClr val="tx1">
                <a:lumMod val="75000"/>
                <a:lumOff val="2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39" name="图片 47" descr="工具"/>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85022" y="4471035"/>
              <a:ext cx="857250" cy="857250"/>
            </a:xfrm>
            <a:prstGeom prst="rect">
              <a:avLst/>
            </a:prstGeom>
          </p:spPr>
        </p:pic>
        <p:sp>
          <p:nvSpPr>
            <p:cNvPr id="54" name="TextBox 6"/>
            <p:cNvSpPr txBox="1">
              <a:spLocks noChangeArrowheads="1"/>
            </p:cNvSpPr>
            <p:nvPr/>
          </p:nvSpPr>
          <p:spPr bwMode="auto">
            <a:xfrm>
              <a:off x="2842750" y="2041560"/>
              <a:ext cx="214179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685800" eaLnBrk="1" fontAlgn="auto" latinLnBrk="0" hangingPunct="1">
                <a:lnSpc>
                  <a:spcPct val="150000"/>
                </a:lnSpc>
                <a:spcBef>
                  <a:spcPct val="0"/>
                </a:spcBef>
                <a:spcAft>
                  <a:spcPct val="0"/>
                </a:spcAft>
                <a:buClrTx/>
                <a:buSzTx/>
                <a:buFontTx/>
                <a:buNone/>
                <a:defRPr/>
              </a:pPr>
              <a:r>
                <a:rPr kumimoji="0" lang="zh-CN" altLang="en-US" sz="1400" b="0" i="0" u="none" strike="noStrike" kern="0" cap="none" spc="-150" normalizeH="0" baseline="0" noProof="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rPr>
                <a:t>单击此处键入文本单击此处键入文本单击此处</a:t>
              </a:r>
              <a:endParaRPr kumimoji="0" lang="zh-CN" altLang="en-US" sz="1400" b="0" i="0" u="none" strike="noStrike" kern="0" cap="none" spc="-150" normalizeH="0" baseline="0" noProof="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endParaRPr>
            </a:p>
          </p:txBody>
        </p:sp>
        <p:sp>
          <p:nvSpPr>
            <p:cNvPr id="55" name="矩形 54"/>
            <p:cNvSpPr/>
            <p:nvPr/>
          </p:nvSpPr>
          <p:spPr>
            <a:xfrm>
              <a:off x="3128817" y="3015611"/>
              <a:ext cx="1569660" cy="369332"/>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rPr>
                <a:t>标题文字添加</a:t>
              </a:r>
              <a:endParaRPr kumimoji="0" lang="zh-CN" altLang="en-US"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endParaRPr>
            </a:p>
          </p:txBody>
        </p:sp>
      </p:grpSp>
      <p:grpSp>
        <p:nvGrpSpPr>
          <p:cNvPr id="59" name="组合 58"/>
          <p:cNvGrpSpPr/>
          <p:nvPr/>
        </p:nvGrpSpPr>
        <p:grpSpPr>
          <a:xfrm>
            <a:off x="7219087" y="1882534"/>
            <a:ext cx="2141795" cy="3452375"/>
            <a:chOff x="7159452" y="2041560"/>
            <a:chExt cx="2141795" cy="3452375"/>
          </a:xfrm>
        </p:grpSpPr>
        <p:sp>
          <p:nvSpPr>
            <p:cNvPr id="40" name="圆角矩形 49"/>
            <p:cNvSpPr/>
            <p:nvPr/>
          </p:nvSpPr>
          <p:spPr>
            <a:xfrm>
              <a:off x="7187362" y="3013075"/>
              <a:ext cx="2085975" cy="43053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cxnSp>
          <p:nvCxnSpPr>
            <p:cNvPr id="42" name="直接连接符 41"/>
            <p:cNvCxnSpPr/>
            <p:nvPr/>
          </p:nvCxnSpPr>
          <p:spPr>
            <a:xfrm flipH="1">
              <a:off x="8230349" y="3443605"/>
              <a:ext cx="0" cy="862330"/>
            </a:xfrm>
            <a:prstGeom prst="line">
              <a:avLst/>
            </a:prstGeom>
            <a:ln w="381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8145259" y="3683000"/>
              <a:ext cx="170180" cy="170180"/>
            </a:xfrm>
            <a:prstGeom prst="ellipse">
              <a:avLst/>
            </a:prstGeom>
            <a:solidFill>
              <a:schemeClr val="bg1"/>
            </a:solidFill>
            <a:ln w="412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45" name="椭圆 44"/>
            <p:cNvSpPr/>
            <p:nvPr/>
          </p:nvSpPr>
          <p:spPr>
            <a:xfrm>
              <a:off x="7636349" y="4305935"/>
              <a:ext cx="1188000" cy="1188000"/>
            </a:xfrm>
            <a:prstGeom prst="ellipse">
              <a:avLst/>
            </a:prstGeom>
            <a:solidFill>
              <a:schemeClr val="tx1">
                <a:lumMod val="75000"/>
                <a:lumOff val="2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46" name="图片 48" descr="团队"/>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49349" y="4519295"/>
              <a:ext cx="762000" cy="762000"/>
            </a:xfrm>
            <a:prstGeom prst="rect">
              <a:avLst/>
            </a:prstGeom>
          </p:spPr>
        </p:pic>
        <p:sp>
          <p:nvSpPr>
            <p:cNvPr id="57" name="TextBox 6"/>
            <p:cNvSpPr txBox="1">
              <a:spLocks noChangeArrowheads="1"/>
            </p:cNvSpPr>
            <p:nvPr/>
          </p:nvSpPr>
          <p:spPr bwMode="auto">
            <a:xfrm>
              <a:off x="7159452" y="2041560"/>
              <a:ext cx="214179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685800" eaLnBrk="1" fontAlgn="auto" latinLnBrk="0" hangingPunct="1">
                <a:lnSpc>
                  <a:spcPct val="150000"/>
                </a:lnSpc>
                <a:spcBef>
                  <a:spcPct val="0"/>
                </a:spcBef>
                <a:spcAft>
                  <a:spcPct val="0"/>
                </a:spcAft>
                <a:buClrTx/>
                <a:buSzTx/>
                <a:buFontTx/>
                <a:buNone/>
                <a:defRPr/>
              </a:pPr>
              <a:r>
                <a:rPr kumimoji="0" lang="zh-CN" altLang="en-US" sz="1400" b="0" i="0" u="none" strike="noStrike" kern="0" cap="none" spc="-150" normalizeH="0" baseline="0" noProof="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rPr>
                <a:t>单击此处键入文本单击此处键入文本单击此处</a:t>
              </a:r>
              <a:endParaRPr kumimoji="0" lang="zh-CN" altLang="en-US" sz="1400" b="0" i="0" u="none" strike="noStrike" kern="0" cap="none" spc="-150" normalizeH="0" baseline="0" noProof="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endParaRPr>
            </a:p>
          </p:txBody>
        </p:sp>
        <p:sp>
          <p:nvSpPr>
            <p:cNvPr id="58" name="矩形 57"/>
            <p:cNvSpPr/>
            <p:nvPr/>
          </p:nvSpPr>
          <p:spPr>
            <a:xfrm>
              <a:off x="7445519" y="3015611"/>
              <a:ext cx="1569660" cy="369332"/>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rPr>
                <a:t>标题文字添加</a:t>
              </a:r>
              <a:endParaRPr kumimoji="0" lang="zh-CN" altLang="en-US"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anim calcmode="lin" valueType="num">
                                      <p:cBhvr>
                                        <p:cTn id="20" dur="500" fill="hold"/>
                                        <p:tgtEl>
                                          <p:spTgt spid="61"/>
                                        </p:tgtEl>
                                        <p:attrNameLst>
                                          <p:attrName>ppt_x</p:attrName>
                                        </p:attrNameLst>
                                      </p:cBhvr>
                                      <p:tavLst>
                                        <p:tav tm="0">
                                          <p:val>
                                            <p:strVal val="#ppt_x"/>
                                          </p:val>
                                        </p:tav>
                                        <p:tav tm="100000">
                                          <p:val>
                                            <p:strVal val="#ppt_x"/>
                                          </p:val>
                                        </p:tav>
                                      </p:tavLst>
                                    </p:anim>
                                    <p:anim calcmode="lin" valueType="num">
                                      <p:cBhvr>
                                        <p:cTn id="21" dur="500" fill="hold"/>
                                        <p:tgtEl>
                                          <p:spTgt spid="6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anim calcmode="lin" valueType="num">
                                      <p:cBhvr>
                                        <p:cTn id="26" dur="500" fill="hold"/>
                                        <p:tgtEl>
                                          <p:spTgt spid="60"/>
                                        </p:tgtEl>
                                        <p:attrNameLst>
                                          <p:attrName>ppt_x</p:attrName>
                                        </p:attrNameLst>
                                      </p:cBhvr>
                                      <p:tavLst>
                                        <p:tav tm="0">
                                          <p:val>
                                            <p:strVal val="#ppt_x"/>
                                          </p:val>
                                        </p:tav>
                                        <p:tav tm="100000">
                                          <p:val>
                                            <p:strVal val="#ppt_x"/>
                                          </p:val>
                                        </p:tav>
                                      </p:tavLst>
                                    </p:anim>
                                    <p:anim calcmode="lin" valueType="num">
                                      <p:cBhvr>
                                        <p:cTn id="27" dur="500" fill="hold"/>
                                        <p:tgtEl>
                                          <p:spTgt spid="6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500"/>
                            </p:stCondLst>
                            <p:childTnLst>
                              <p:par>
                                <p:cTn id="35" presetID="42" presetClass="entr" presetSubtype="0"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anim calcmode="lin" valueType="num">
                                      <p:cBhvr>
                                        <p:cTn id="38" dur="500" fill="hold"/>
                                        <p:tgtEl>
                                          <p:spTgt spid="59"/>
                                        </p:tgtEl>
                                        <p:attrNameLst>
                                          <p:attrName>ppt_x</p:attrName>
                                        </p:attrNameLst>
                                      </p:cBhvr>
                                      <p:tavLst>
                                        <p:tav tm="0">
                                          <p:val>
                                            <p:strVal val="#ppt_x"/>
                                          </p:val>
                                        </p:tav>
                                        <p:tav tm="100000">
                                          <p:val>
                                            <p:strVal val="#ppt_x"/>
                                          </p:val>
                                        </p:tav>
                                      </p:tavLst>
                                    </p:anim>
                                    <p:anim calcmode="lin" valueType="num">
                                      <p:cBhvr>
                                        <p:cTn id="39" dur="500" fill="hold"/>
                                        <p:tgtEl>
                                          <p:spTgt spid="59"/>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000"/>
                            </p:stCondLst>
                            <p:childTnLst>
                              <p:par>
                                <p:cTn id="41" presetID="42"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anim calcmode="lin" valueType="num">
                                      <p:cBhvr>
                                        <p:cTn id="44" dur="500" fill="hold"/>
                                        <p:tgtEl>
                                          <p:spTgt spid="53"/>
                                        </p:tgtEl>
                                        <p:attrNameLst>
                                          <p:attrName>ppt_x</p:attrName>
                                        </p:attrNameLst>
                                      </p:cBhvr>
                                      <p:tavLst>
                                        <p:tav tm="0">
                                          <p:val>
                                            <p:strVal val="#ppt_x"/>
                                          </p:val>
                                        </p:tav>
                                        <p:tav tm="100000">
                                          <p:val>
                                            <p:strVal val="#ppt_x"/>
                                          </p:val>
                                        </p:tav>
                                      </p:tavLst>
                                    </p:anim>
                                    <p:anim calcmode="lin" valueType="num">
                                      <p:cBhvr>
                                        <p:cTn id="45"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pic>
        <p:nvPicPr>
          <p:cNvPr id="42" name="图片 41" descr="各式书本特写照片"/>
          <p:cNvPicPr>
            <a:picLocks noChangeAspect="1" noChangeArrowheads="1"/>
          </p:cNvPicPr>
          <p:nvPr/>
        </p:nvPicPr>
        <p:blipFill>
          <a:blip r:embed="rId2">
            <a:extLst>
              <a:ext uri="{28A0092B-C50C-407E-A947-70E740481C1C}">
                <a14:useLocalDpi xmlns:a14="http://schemas.microsoft.com/office/drawing/2010/main" val="0"/>
              </a:ext>
            </a:extLst>
          </a:blip>
          <a:srcRect l="5589" t="-1" r="37688" b="119"/>
          <a:stretch>
            <a:fillRect/>
          </a:stretch>
        </p:blipFill>
        <p:spPr bwMode="auto">
          <a:xfrm>
            <a:off x="5258235" y="0"/>
            <a:ext cx="6933055" cy="6866276"/>
          </a:xfrm>
          <a:custGeom>
            <a:gdLst>
              <a:gd name="connsiteX0" fmla="*/ 0 w 6933055"/>
              <a:gd name="connsiteY0" fmla="*/ 0 h 6866276"/>
              <a:gd name="connsiteX1" fmla="*/ 3852410 w 6933055"/>
              <a:gd name="connsiteY1" fmla="*/ 0 h 6866276"/>
              <a:gd name="connsiteX2" fmla="*/ 4720012 w 6933055"/>
              <a:gd name="connsiteY2" fmla="*/ 867692 h 6866276"/>
              <a:gd name="connsiteX3" fmla="*/ 6048477 w 6933055"/>
              <a:gd name="connsiteY3" fmla="*/ 867692 h 6866276"/>
              <a:gd name="connsiteX4" fmla="*/ 6916079 w 6933055"/>
              <a:gd name="connsiteY4" fmla="*/ 0 h 6866276"/>
              <a:gd name="connsiteX5" fmla="*/ 6933055 w 6933055"/>
              <a:gd name="connsiteY5" fmla="*/ 0 h 6866276"/>
              <a:gd name="connsiteX6" fmla="*/ 6933055 w 6933055"/>
              <a:gd name="connsiteY6" fmla="*/ 6866276 h 6866276"/>
              <a:gd name="connsiteX7" fmla="*/ 6919367 w 6933055"/>
              <a:gd name="connsiteY7" fmla="*/ 6866276 h 6866276"/>
              <a:gd name="connsiteX8" fmla="*/ 6048477 w 6933055"/>
              <a:gd name="connsiteY8" fmla="*/ 5995297 h 6866276"/>
              <a:gd name="connsiteX9" fmla="*/ 5384245 w 6933055"/>
              <a:gd name="connsiteY9" fmla="*/ 5720134 h 6866276"/>
              <a:gd name="connsiteX10" fmla="*/ 4720013 w 6933055"/>
              <a:gd name="connsiteY10" fmla="*/ 5995297 h 6866276"/>
              <a:gd name="connsiteX11" fmla="*/ 3849123 w 6933055"/>
              <a:gd name="connsiteY11" fmla="*/ 6866276 h 6866276"/>
              <a:gd name="connsiteX12" fmla="*/ 26710 w 6933055"/>
              <a:gd name="connsiteY12" fmla="*/ 6866276 h 6866276"/>
              <a:gd name="connsiteX13" fmla="*/ 2467977 w 6933055"/>
              <a:gd name="connsiteY13" fmla="*/ 4424759 h 6866276"/>
              <a:gd name="connsiteX14" fmla="*/ 2467977 w 6933055"/>
              <a:gd name="connsiteY14" fmla="*/ 2468231 h 6866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055" h="6866276">
                <a:moveTo>
                  <a:pt x="0" y="0"/>
                </a:moveTo>
                <a:lnTo>
                  <a:pt x="3852410" y="0"/>
                </a:lnTo>
                <a:lnTo>
                  <a:pt x="4720012" y="867692"/>
                </a:lnTo>
                <a:cubicBezTo>
                  <a:pt x="5086859" y="1234575"/>
                  <a:pt x="5681632" y="1234575"/>
                  <a:pt x="6048477" y="867692"/>
                </a:cubicBezTo>
                <a:lnTo>
                  <a:pt x="6916079" y="0"/>
                </a:lnTo>
                <a:lnTo>
                  <a:pt x="6933055" y="0"/>
                </a:lnTo>
                <a:lnTo>
                  <a:pt x="6933055" y="6866276"/>
                </a:lnTo>
                <a:lnTo>
                  <a:pt x="6919367" y="6866276"/>
                </a:lnTo>
                <a:lnTo>
                  <a:pt x="6048477" y="5995297"/>
                </a:lnTo>
                <a:cubicBezTo>
                  <a:pt x="5865054" y="5811855"/>
                  <a:pt x="5624650" y="5720134"/>
                  <a:pt x="5384245" y="5720134"/>
                </a:cubicBezTo>
                <a:cubicBezTo>
                  <a:pt x="5143841" y="5720134"/>
                  <a:pt x="4903436" y="5811855"/>
                  <a:pt x="4720013" y="5995297"/>
                </a:cubicBezTo>
                <a:lnTo>
                  <a:pt x="3849123" y="6866276"/>
                </a:lnTo>
                <a:lnTo>
                  <a:pt x="26710" y="6866276"/>
                </a:lnTo>
                <a:lnTo>
                  <a:pt x="2467977" y="4424759"/>
                </a:lnTo>
                <a:cubicBezTo>
                  <a:pt x="3008201" y="3884479"/>
                  <a:pt x="3008201" y="3008511"/>
                  <a:pt x="2467977" y="2468231"/>
                </a:cubicBezTo>
                <a:close/>
              </a:path>
            </a:pathLst>
          </a:custGeom>
          <a:noFill/>
          <a:extLst>
            <a:ext uri="{909E8E84-426E-40DD-AFC4-6F175D3DCCD1}">
              <a14:hiddenFill xmlns:a14="http://schemas.microsoft.com/office/drawing/2010/main">
                <a:solidFill>
                  <a:srgbClr val="FFFFFF"/>
                </a:solidFill>
              </a14:hiddenFill>
            </a:ext>
          </a:extLst>
        </p:spPr>
      </p:pic>
      <p:sp>
        <p:nvSpPr>
          <p:cNvPr id="26" name="形状"/>
          <p:cNvSpPr/>
          <p:nvPr/>
        </p:nvSpPr>
        <p:spPr>
          <a:xfrm flipH="1">
            <a:off x="5254948" y="-11450"/>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17" name="形状"/>
          <p:cNvSpPr/>
          <p:nvPr/>
        </p:nvSpPr>
        <p:spPr>
          <a:xfrm flipH="1">
            <a:off x="5254948" y="-1253"/>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21" name="任意多边形: 形状 20"/>
          <p:cNvSpPr/>
          <p:nvPr/>
        </p:nvSpPr>
        <p:spPr>
          <a:xfrm rot="2700000">
            <a:off x="160197" y="-769257"/>
            <a:ext cx="1536008" cy="1536008"/>
          </a:xfrm>
          <a:custGeom>
            <a:gdLst>
              <a:gd name="connsiteX0" fmla="*/ 0 w 3067200"/>
              <a:gd name="connsiteY0" fmla="*/ 3067200 h 3067200"/>
              <a:gd name="connsiteX1" fmla="*/ 3067199 w 3067200"/>
              <a:gd name="connsiteY1" fmla="*/ 0 h 3067200"/>
              <a:gd name="connsiteX2" fmla="*/ 3067200 w 3067200"/>
              <a:gd name="connsiteY2" fmla="*/ 1365036 h 3067200"/>
              <a:gd name="connsiteX3" fmla="*/ 1365036 w 3067200"/>
              <a:gd name="connsiteY3" fmla="*/ 3067200 h 3067200"/>
            </a:gdLst>
            <a:cxnLst>
              <a:cxn ang="0">
                <a:pos x="connsiteX0" y="connsiteY0"/>
              </a:cxn>
              <a:cxn ang="0">
                <a:pos x="connsiteX1" y="connsiteY1"/>
              </a:cxn>
              <a:cxn ang="0">
                <a:pos x="connsiteX2" y="connsiteY2"/>
              </a:cxn>
              <a:cxn ang="0">
                <a:pos x="connsiteX3" y="connsiteY3"/>
              </a:cxn>
            </a:cxnLst>
            <a:rect l="l" t="t" r="r" b="b"/>
            <a:pathLst>
              <a:path w="3067200" h="3067200">
                <a:moveTo>
                  <a:pt x="0" y="3067200"/>
                </a:moveTo>
                <a:lnTo>
                  <a:pt x="3067199" y="0"/>
                </a:lnTo>
                <a:lnTo>
                  <a:pt x="3067200" y="1365036"/>
                </a:lnTo>
                <a:cubicBezTo>
                  <a:pt x="3067200" y="2305115"/>
                  <a:pt x="2305115" y="3067200"/>
                  <a:pt x="1365036" y="3067200"/>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22" name="任意多边形: 形状 21"/>
          <p:cNvSpPr/>
          <p:nvPr/>
        </p:nvSpPr>
        <p:spPr>
          <a:xfrm rot="2700000">
            <a:off x="1473077" y="5935481"/>
            <a:ext cx="1865657" cy="1865658"/>
          </a:xfrm>
          <a:custGeom>
            <a:gdLst>
              <a:gd name="connsiteX0" fmla="*/ 498552 w 3725465"/>
              <a:gd name="connsiteY0" fmla="*/ 498552 h 3725466"/>
              <a:gd name="connsiteX1" fmla="*/ 1702163 w 3725465"/>
              <a:gd name="connsiteY1" fmla="*/ 0 h 3725466"/>
              <a:gd name="connsiteX2" fmla="*/ 3725465 w 3725465"/>
              <a:gd name="connsiteY2" fmla="*/ 1 h 3725466"/>
              <a:gd name="connsiteX3" fmla="*/ 0 w 3725465"/>
              <a:gd name="connsiteY3" fmla="*/ 3725466 h 3725466"/>
              <a:gd name="connsiteX4" fmla="*/ 0 w 3725465"/>
              <a:gd name="connsiteY4" fmla="*/ 1702163 h 3725466"/>
              <a:gd name="connsiteX5" fmla="*/ 498552 w 3725465"/>
              <a:gd name="connsiteY5" fmla="*/ 498552 h 3725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465" h="3725465">
                <a:moveTo>
                  <a:pt x="498552" y="498552"/>
                </a:moveTo>
                <a:cubicBezTo>
                  <a:pt x="806583" y="190521"/>
                  <a:pt x="1232124" y="0"/>
                  <a:pt x="1702163" y="0"/>
                </a:cubicBezTo>
                <a:lnTo>
                  <a:pt x="3725465" y="1"/>
                </a:lnTo>
                <a:lnTo>
                  <a:pt x="0" y="3725466"/>
                </a:lnTo>
                <a:lnTo>
                  <a:pt x="0" y="1702163"/>
                </a:lnTo>
                <a:cubicBezTo>
                  <a:pt x="0" y="1232124"/>
                  <a:pt x="190521" y="806583"/>
                  <a:pt x="498552" y="498552"/>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29" name="文本框 28"/>
          <p:cNvSpPr txBox="1"/>
          <p:nvPr/>
        </p:nvSpPr>
        <p:spPr>
          <a:xfrm>
            <a:off x="928201" y="1512169"/>
            <a:ext cx="4193918" cy="1323439"/>
          </a:xfrm>
          <a:prstGeom prst="rect">
            <a:avLst/>
          </a:prstGeom>
          <a:noFill/>
        </p:spPr>
        <p:txBody>
          <a:bodyPr wrap="square" rtlCol="0">
            <a:spAutoFit/>
          </a:bodyPr>
          <a:lstStyle/>
          <a:p>
            <a:r>
              <a:rPr lang="en-US" altLang="zh-CN" sz="8000">
                <a:gradFill flip="none" rotWithShape="1">
                  <a:gsLst>
                    <a:gs pos="0">
                      <a:srgbClr val="00B0F0"/>
                    </a:gs>
                    <a:gs pos="100000">
                      <a:srgbClr val="1C46F2"/>
                    </a:gs>
                  </a:gsLst>
                  <a:lin ang="2700000" scaled="1"/>
                </a:gradFill>
                <a:latin typeface="阿里巴巴普惠体 R"/>
                <a:ea typeface="阿里巴巴普惠体 R"/>
                <a:cs typeface="阿里巴巴普惠体 R" panose="00020600040101010101" charset="-122"/>
              </a:rPr>
              <a:t>THANKS</a:t>
            </a:r>
            <a:endParaRPr lang="zh-CN" altLang="en-US" sz="8000">
              <a:gradFill flip="none" rotWithShape="1">
                <a:gsLst>
                  <a:gs pos="0">
                    <a:srgbClr val="00B0F0"/>
                  </a:gs>
                  <a:gs pos="100000">
                    <a:srgbClr val="1C46F2"/>
                  </a:gs>
                </a:gsLst>
                <a:lin ang="2700000" scaled="1"/>
              </a:gradFill>
              <a:latin typeface="阿里巴巴普惠体 R"/>
              <a:ea typeface="阿里巴巴普惠体 R"/>
              <a:cs typeface="阿里巴巴普惠体 R" panose="00020600040101010101" charset="-122"/>
            </a:endParaRPr>
          </a:p>
        </p:txBody>
      </p:sp>
      <p:grpSp>
        <p:nvGrpSpPr>
          <p:cNvPr id="30" name="组合 29"/>
          <p:cNvGrpSpPr/>
          <p:nvPr/>
        </p:nvGrpSpPr>
        <p:grpSpPr>
          <a:xfrm>
            <a:off x="943622" y="2696459"/>
            <a:ext cx="7726680" cy="1615242"/>
            <a:chOff x="1447051" y="3338217"/>
            <a:chExt cx="7726680" cy="1615242"/>
          </a:xfrm>
        </p:grpSpPr>
        <p:sp>
          <p:nvSpPr>
            <p:cNvPr id="31" name="文本框 30"/>
            <p:cNvSpPr txBox="1"/>
            <p:nvPr/>
          </p:nvSpPr>
          <p:spPr>
            <a:xfrm>
              <a:off x="1494819" y="4691849"/>
              <a:ext cx="5104764" cy="261610"/>
            </a:xfrm>
            <a:prstGeom prst="rect">
              <a:avLst/>
            </a:prstGeom>
            <a:noFill/>
          </p:spPr>
          <p:txBody>
            <a:bodyPr wrap="square" rtlCol="0">
              <a:spAutoFit/>
            </a:bodyPr>
            <a:lstStyle/>
            <a:p>
              <a:pPr algn="dist"/>
              <a:r>
                <a:rPr lang="en-US" altLang="zh-CN" sz="1100">
                  <a:solidFill>
                    <a:schemeClr val="tx1">
                      <a:lumMod val="85000"/>
                      <a:lumOff val="15000"/>
                    </a:schemeClr>
                  </a:solidFill>
                  <a:latin typeface="阿里巴巴普惠体 R"/>
                  <a:ea typeface="阿里巴巴普惠体 R"/>
                  <a:cs typeface="阿里巴巴普惠体 R" panose="00020600040101010101" charset="-122"/>
                </a:rPr>
                <a:t>WEEKEND BOOK SHARING FORUM</a:t>
              </a:r>
              <a:endParaRPr lang="zh-CN" altLang="en-US" sz="1100">
                <a:solidFill>
                  <a:schemeClr val="tx1">
                    <a:lumMod val="85000"/>
                    <a:lumOff val="15000"/>
                  </a:schemeClr>
                </a:solidFill>
                <a:latin typeface="阿里巴巴普惠体 R"/>
                <a:ea typeface="阿里巴巴普惠体 R"/>
                <a:cs typeface="阿里巴巴普惠体 R" panose="00020600040101010101" charset="-122"/>
              </a:endParaRPr>
            </a:p>
          </p:txBody>
        </p:sp>
        <p:sp>
          <p:nvSpPr>
            <p:cNvPr id="32" name="文本框 31"/>
            <p:cNvSpPr txBox="1"/>
            <p:nvPr/>
          </p:nvSpPr>
          <p:spPr>
            <a:xfrm>
              <a:off x="1447051" y="3338217"/>
              <a:ext cx="7726680" cy="1014730"/>
            </a:xfrm>
            <a:prstGeom prst="rect">
              <a:avLst/>
            </a:prstGeom>
            <a:noFill/>
          </p:spPr>
          <p:txBody>
            <a:bodyPr wrap="square" rtlCol="0">
              <a:spAutoFit/>
            </a:bodyPr>
            <a:lstStyle/>
            <a:p>
              <a:r>
                <a:rPr lang="zh-CN" altLang="en-US" sz="6000">
                  <a:solidFill>
                    <a:schemeClr val="tx1">
                      <a:lumMod val="85000"/>
                      <a:lumOff val="15000"/>
                    </a:schemeClr>
                  </a:solidFill>
                  <a:latin typeface="阿里巴巴普惠体 R"/>
                  <a:ea typeface="阿里巴巴普惠体 R"/>
                  <a:cs typeface="阿里巴巴普惠体 R" panose="00020600040101010101" charset="-122"/>
                </a:rPr>
                <a:t>周末好书分享座谈会</a:t>
              </a:r>
              <a:endParaRPr lang="zh-CN" altLang="en-US" sz="6000">
                <a:solidFill>
                  <a:schemeClr val="tx1">
                    <a:lumMod val="85000"/>
                    <a:lumOff val="15000"/>
                  </a:schemeClr>
                </a:solidFill>
                <a:latin typeface="阿里巴巴普惠体 R"/>
                <a:ea typeface="阿里巴巴普惠体 R"/>
                <a:cs typeface="阿里巴巴普惠体 R" panose="00020600040101010101" charset="-122"/>
              </a:endParaRPr>
            </a:p>
          </p:txBody>
        </p:sp>
        <p:sp>
          <p:nvSpPr>
            <p:cNvPr id="33" name="矩形: 圆角 32"/>
            <p:cNvSpPr/>
            <p:nvPr/>
          </p:nvSpPr>
          <p:spPr>
            <a:xfrm rot="10800000" flipH="1" flipV="1">
              <a:off x="1568232" y="4545883"/>
              <a:ext cx="6012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85000"/>
                    <a:lumOff val="15000"/>
                  </a:schemeClr>
                </a:solidFill>
                <a:latin typeface="阿里巴巴普惠体 R"/>
                <a:ea typeface="阿里巴巴普惠体 R"/>
                <a:cs typeface="阿里巴巴普惠体 R" panose="00020600040101010101" charset="-122"/>
              </a:endParaRPr>
            </a:p>
          </p:txBody>
        </p:sp>
      </p:grpSp>
      <p:grpSp>
        <p:nvGrpSpPr>
          <p:cNvPr id="34" name="组合 33"/>
          <p:cNvGrpSpPr/>
          <p:nvPr/>
        </p:nvGrpSpPr>
        <p:grpSpPr>
          <a:xfrm>
            <a:off x="1064803" y="4618602"/>
            <a:ext cx="3372317" cy="276999"/>
            <a:chOff x="1018050" y="5462070"/>
            <a:chExt cx="3372317" cy="276999"/>
          </a:xfrm>
        </p:grpSpPr>
        <p:sp>
          <p:nvSpPr>
            <p:cNvPr id="35" name="矩形 34"/>
            <p:cNvSpPr/>
            <p:nvPr/>
          </p:nvSpPr>
          <p:spPr>
            <a:xfrm>
              <a:off x="1018050" y="5462070"/>
              <a:ext cx="1481752" cy="275590"/>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chemeClr val="tx1">
                      <a:lumMod val="85000"/>
                      <a:lumOff val="15000"/>
                    </a:schemeClr>
                  </a:solidFill>
                  <a:latin typeface="阿里巴巴普惠体 R"/>
                  <a:ea typeface="阿里巴巴普惠体 R"/>
                  <a:cs typeface="阿里巴巴普惠体 R" panose="00020600040101010101" charset="-122"/>
                </a:rPr>
                <a:t>主讲人：</a:t>
              </a:r>
              <a:r>
                <a:rPr lang="en-US" altLang="zh-CN" sz="1200">
                  <a:solidFill>
                    <a:schemeClr val="tx1">
                      <a:lumMod val="85000"/>
                      <a:lumOff val="15000"/>
                    </a:schemeClr>
                  </a:solidFill>
                  <a:latin typeface="阿里巴巴普惠体 R"/>
                  <a:ea typeface="阿里巴巴普惠体 R"/>
                  <a:cs typeface="阿里巴巴普惠体 R" panose="00020600040101010101" charset="-122"/>
                </a:rPr>
                <a:t>PPT</a:t>
              </a:r>
              <a:r>
                <a:rPr lang="zh-CN" altLang="en-US" sz="1200">
                  <a:solidFill>
                    <a:schemeClr val="tx1">
                      <a:lumMod val="85000"/>
                      <a:lumOff val="15000"/>
                    </a:schemeClr>
                  </a:solidFill>
                  <a:latin typeface="阿里巴巴普惠体 R"/>
                  <a:ea typeface="阿里巴巴普惠体 R"/>
                  <a:cs typeface="阿里巴巴普惠体 R" panose="00020600040101010101" charset="-122"/>
                </a:rPr>
                <a:t>汇</a:t>
              </a:r>
              <a:endParaRPr lang="zh-CN" altLang="en-US" sz="1200">
                <a:solidFill>
                  <a:schemeClr val="tx1">
                    <a:lumMod val="85000"/>
                    <a:lumOff val="15000"/>
                  </a:schemeClr>
                </a:solidFill>
                <a:latin typeface="阿里巴巴普惠体 R"/>
                <a:ea typeface="阿里巴巴普惠体 R"/>
                <a:cs typeface="阿里巴巴普惠体 R" panose="00020600040101010101" charset="-122"/>
              </a:endParaRPr>
            </a:p>
          </p:txBody>
        </p:sp>
        <p:sp>
          <p:nvSpPr>
            <p:cNvPr id="36" name="文本框 35"/>
            <p:cNvSpPr txBox="1"/>
            <p:nvPr/>
          </p:nvSpPr>
          <p:spPr>
            <a:xfrm>
              <a:off x="2684120" y="5462070"/>
              <a:ext cx="1706247" cy="276999"/>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a:ln>
                    <a:noFill/>
                  </a:ln>
                  <a:solidFill>
                    <a:schemeClr val="tx1">
                      <a:lumMod val="85000"/>
                      <a:lumOff val="15000"/>
                    </a:schemeClr>
                  </a:solidFill>
                  <a:effectLst/>
                  <a:uLnTx/>
                  <a:uFillTx/>
                  <a:latin typeface="阿里巴巴普惠体 R"/>
                  <a:ea typeface="阿里巴巴普惠体 R"/>
                  <a:cs typeface="阿里巴巴普惠体 R" panose="00020600040101010101" charset="-122"/>
                </a:rPr>
                <a:t>演讲时间：</a:t>
              </a:r>
              <a:r>
                <a:rPr kumimoji="0" lang="en-US" altLang="zh-CN" sz="1200" i="0" u="none" strike="noStrike" kern="1200" cap="none" normalizeH="0" baseline="0" noProof="0">
                  <a:ln>
                    <a:noFill/>
                  </a:ln>
                  <a:solidFill>
                    <a:schemeClr val="tx1">
                      <a:lumMod val="85000"/>
                      <a:lumOff val="15000"/>
                    </a:schemeClr>
                  </a:solidFill>
                  <a:effectLst/>
                  <a:uLnTx/>
                  <a:uFillTx/>
                  <a:latin typeface="阿里巴巴普惠体 R"/>
                  <a:ea typeface="阿里巴巴普惠体 R"/>
                  <a:cs typeface="阿里巴巴普惠体 R" panose="00020600040101010101" charset="-122"/>
                </a:rPr>
                <a:t>20XX</a:t>
              </a:r>
              <a:endParaRPr kumimoji="0" lang="zh-CN" altLang="en-US" sz="1200" i="0" u="none" strike="noStrike" kern="1200" cap="none" normalizeH="0" baseline="0" noProof="0">
                <a:ln>
                  <a:noFill/>
                </a:ln>
                <a:solidFill>
                  <a:schemeClr val="tx1">
                    <a:lumMod val="85000"/>
                    <a:lumOff val="15000"/>
                  </a:schemeClr>
                </a:solidFill>
                <a:effectLst/>
                <a:uLnTx/>
                <a:uFillTx/>
                <a:latin typeface="阿里巴巴普惠体 R"/>
                <a:ea typeface="阿里巴巴普惠体 R"/>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138" y="2946400"/>
            <a:ext cx="596900" cy="657225"/>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4" name="矩形 3"/>
          <p:cNvSpPr/>
          <p:nvPr/>
        </p:nvSpPr>
        <p:spPr>
          <a:xfrm>
            <a:off x="2832100" y="2949575"/>
            <a:ext cx="9359900" cy="657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0" rIns="179996"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0" y="2182813"/>
            <a:ext cx="9312275"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9312275" y="2178050"/>
            <a:ext cx="854075" cy="77946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38917" name="矩形 11"/>
          <p:cNvSpPr/>
          <p:nvPr/>
        </p:nvSpPr>
        <p:spPr>
          <a:xfrm>
            <a:off x="1854200" y="3921125"/>
            <a:ext cx="8361363" cy="1692275"/>
          </a:xfrm>
          <a:prstGeom prst="rect">
            <a:avLst/>
          </a:prstGeom>
          <a:noFill/>
          <a:ln w="25400">
            <a:noFill/>
          </a:ln>
        </p:spPr>
        <p:txBody>
          <a:bodyPr lIns="121917" tIns="60958" rIns="121917" bIns="60958" anchor="ctr"/>
          <a:lstStyle/>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模板下载：</a:t>
            </a:r>
            <a:r>
              <a:rPr lang="en-US" altLang="zh-CN" sz="1400" b="1">
                <a:solidFill>
                  <a:srgbClr val="FFC000"/>
                </a:solidFill>
                <a:latin typeface="微软雅黑" panose="020b0503020204020204" charset="-122"/>
                <a:ea typeface="微软雅黑" panose="020b0503020204020204" charset="-122"/>
                <a:hlinkClick r:id="rId3"/>
              </a:rPr>
              <a:t>www.ppthui.com/muban/</a:t>
            </a:r>
            <a:r>
              <a:rPr lang="en-US" altLang="zh-CN" sz="1400" b="1">
                <a:solidFill>
                  <a:srgbClr val="FFC000"/>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行业</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4"/>
              </a:rPr>
              <a:t>www.ppthui.com/hangye/</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400" b="1">
                <a:solidFill>
                  <a:srgbClr val="4A452A"/>
                </a:solidFill>
                <a:latin typeface="微软雅黑" panose="020b0503020204020204" charset="-122"/>
                <a:ea typeface="微软雅黑" panose="020b0503020204020204" charset="-122"/>
              </a:rPr>
              <a:t>工作</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5"/>
              </a:rPr>
              <a:t>www.ppthui.com/gongzuo/</a:t>
            </a:r>
            <a:r>
              <a:rPr lang="en-US" altLang="zh-CN" sz="1400" b="1">
                <a:solidFill>
                  <a:srgbClr val="4A452A"/>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节日</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6"/>
              </a:rPr>
              <a:t>www.ppthui.com/jieri/</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背景图片：</a:t>
            </a:r>
            <a:r>
              <a:rPr lang="en-US" altLang="zh-CN" sz="1400" b="1">
                <a:solidFill>
                  <a:srgbClr val="4A452A"/>
                </a:solidFill>
                <a:latin typeface="微软雅黑" panose="020b0503020204020204" charset="-122"/>
                <a:ea typeface="微软雅黑" panose="020b0503020204020204" charset="-122"/>
              </a:rPr>
              <a:t> </a:t>
            </a:r>
            <a:r>
              <a:rPr lang="en-US" altLang="zh-CN" sz="1400" b="1">
                <a:solidFill>
                  <a:srgbClr val="4A452A"/>
                </a:solidFill>
                <a:latin typeface="微软雅黑" panose="020b0503020204020204" charset="-122"/>
                <a:ea typeface="微软雅黑" panose="020b0503020204020204" charset="-122"/>
                <a:hlinkClick r:id="rId7"/>
              </a:rPr>
              <a:t>www.ppthui.com/beijing/</a:t>
            </a:r>
            <a:r>
              <a:rPr lang="en-US" altLang="zh-CN" sz="1400" b="1">
                <a:solidFill>
                  <a:srgbClr val="4A452A"/>
                </a:solidFill>
                <a:latin typeface="微软雅黑" panose="020b0503020204020204" charset="-122"/>
                <a:ea typeface="微软雅黑" panose="020b0503020204020204" charset="-122"/>
              </a:rPr>
              <a:t>            PPT</a:t>
            </a:r>
            <a:r>
              <a:rPr lang="zh-CN" altLang="en-US" sz="1400" b="1">
                <a:solidFill>
                  <a:srgbClr val="4A452A"/>
                </a:solidFill>
                <a:latin typeface="微软雅黑" panose="020b0503020204020204" charset="-122"/>
                <a:ea typeface="微软雅黑" panose="020b0503020204020204" charset="-122"/>
              </a:rPr>
              <a:t>课件模板：</a:t>
            </a:r>
            <a:r>
              <a:rPr lang="en-US" altLang="zh-CN" sz="1400" b="1">
                <a:solidFill>
                  <a:srgbClr val="4A452A"/>
                </a:solidFill>
                <a:latin typeface="微软雅黑" panose="020b0503020204020204" charset="-122"/>
                <a:ea typeface="微软雅黑" panose="020b0503020204020204" charset="-122"/>
                <a:hlinkClick r:id="rId8"/>
              </a:rPr>
              <a:t>www.ppthui.com/kejian/</a:t>
            </a:r>
            <a:endParaRPr lang="en-US" altLang="zh-CN" sz="1400"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130675" y="155575"/>
            <a:ext cx="3810000" cy="1905000"/>
          </a:xfrm>
          <a:prstGeom prst="rect">
            <a:avLst/>
          </a:prstGeom>
          <a:noFill/>
          <a:ln w="9525">
            <a:noFill/>
          </a:ln>
        </p:spPr>
      </p:pic>
    </p:spTree>
  </p:cSld>
  <p:clrMapOvr>
    <a:masterClrMapping/>
  </p:clrMapOvr>
  <p:transition spd="slow"/>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pic>
        <p:nvPicPr>
          <p:cNvPr id="6" name="图片 5" descr="各式书本特写照片"/>
          <p:cNvPicPr>
            <a:picLocks noChangeAspect="1" noChangeArrowheads="1"/>
          </p:cNvPicPr>
          <p:nvPr/>
        </p:nvPicPr>
        <p:blipFill>
          <a:blip r:embed="rId2">
            <a:extLst>
              <a:ext uri="{28A0092B-C50C-407E-A947-70E740481C1C}">
                <a14:useLocalDpi xmlns:a14="http://schemas.microsoft.com/office/drawing/2010/main" val="0"/>
              </a:ext>
            </a:extLst>
          </a:blip>
          <a:srcRect l="5589" t="-1" r="37688" b="119"/>
          <a:stretch>
            <a:fillRect/>
          </a:stretch>
        </p:blipFill>
        <p:spPr bwMode="auto">
          <a:xfrm flipH="1">
            <a:off x="710" y="0"/>
            <a:ext cx="6933055" cy="6866276"/>
          </a:xfrm>
          <a:custGeom>
            <a:gdLst>
              <a:gd name="connsiteX0" fmla="*/ 0 w 6933055"/>
              <a:gd name="connsiteY0" fmla="*/ 0 h 6866276"/>
              <a:gd name="connsiteX1" fmla="*/ 3852410 w 6933055"/>
              <a:gd name="connsiteY1" fmla="*/ 0 h 6866276"/>
              <a:gd name="connsiteX2" fmla="*/ 4720012 w 6933055"/>
              <a:gd name="connsiteY2" fmla="*/ 867692 h 6866276"/>
              <a:gd name="connsiteX3" fmla="*/ 6048477 w 6933055"/>
              <a:gd name="connsiteY3" fmla="*/ 867692 h 6866276"/>
              <a:gd name="connsiteX4" fmla="*/ 6916079 w 6933055"/>
              <a:gd name="connsiteY4" fmla="*/ 0 h 6866276"/>
              <a:gd name="connsiteX5" fmla="*/ 6933055 w 6933055"/>
              <a:gd name="connsiteY5" fmla="*/ 0 h 6866276"/>
              <a:gd name="connsiteX6" fmla="*/ 6933055 w 6933055"/>
              <a:gd name="connsiteY6" fmla="*/ 6866276 h 6866276"/>
              <a:gd name="connsiteX7" fmla="*/ 6919367 w 6933055"/>
              <a:gd name="connsiteY7" fmla="*/ 6866276 h 6866276"/>
              <a:gd name="connsiteX8" fmla="*/ 6048477 w 6933055"/>
              <a:gd name="connsiteY8" fmla="*/ 5995297 h 6866276"/>
              <a:gd name="connsiteX9" fmla="*/ 5384245 w 6933055"/>
              <a:gd name="connsiteY9" fmla="*/ 5720134 h 6866276"/>
              <a:gd name="connsiteX10" fmla="*/ 4720013 w 6933055"/>
              <a:gd name="connsiteY10" fmla="*/ 5995297 h 6866276"/>
              <a:gd name="connsiteX11" fmla="*/ 3849123 w 6933055"/>
              <a:gd name="connsiteY11" fmla="*/ 6866276 h 6866276"/>
              <a:gd name="connsiteX12" fmla="*/ 26710 w 6933055"/>
              <a:gd name="connsiteY12" fmla="*/ 6866276 h 6866276"/>
              <a:gd name="connsiteX13" fmla="*/ 2467977 w 6933055"/>
              <a:gd name="connsiteY13" fmla="*/ 4424759 h 6866276"/>
              <a:gd name="connsiteX14" fmla="*/ 2467977 w 6933055"/>
              <a:gd name="connsiteY14" fmla="*/ 2468231 h 6866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055" h="6866276">
                <a:moveTo>
                  <a:pt x="0" y="0"/>
                </a:moveTo>
                <a:lnTo>
                  <a:pt x="3852410" y="0"/>
                </a:lnTo>
                <a:lnTo>
                  <a:pt x="4720012" y="867692"/>
                </a:lnTo>
                <a:cubicBezTo>
                  <a:pt x="5086859" y="1234575"/>
                  <a:pt x="5681632" y="1234575"/>
                  <a:pt x="6048477" y="867692"/>
                </a:cubicBezTo>
                <a:lnTo>
                  <a:pt x="6916079" y="0"/>
                </a:lnTo>
                <a:lnTo>
                  <a:pt x="6933055" y="0"/>
                </a:lnTo>
                <a:lnTo>
                  <a:pt x="6933055" y="6866276"/>
                </a:lnTo>
                <a:lnTo>
                  <a:pt x="6919367" y="6866276"/>
                </a:lnTo>
                <a:lnTo>
                  <a:pt x="6048477" y="5995297"/>
                </a:lnTo>
                <a:cubicBezTo>
                  <a:pt x="5865054" y="5811855"/>
                  <a:pt x="5624650" y="5720134"/>
                  <a:pt x="5384245" y="5720134"/>
                </a:cubicBezTo>
                <a:cubicBezTo>
                  <a:pt x="5143841" y="5720134"/>
                  <a:pt x="4903436" y="5811855"/>
                  <a:pt x="4720013" y="5995297"/>
                </a:cubicBezTo>
                <a:lnTo>
                  <a:pt x="3849123" y="6866276"/>
                </a:lnTo>
                <a:lnTo>
                  <a:pt x="26710" y="6866276"/>
                </a:lnTo>
                <a:lnTo>
                  <a:pt x="2467977" y="4424759"/>
                </a:lnTo>
                <a:cubicBezTo>
                  <a:pt x="3008201" y="3884479"/>
                  <a:pt x="3008201" y="3008511"/>
                  <a:pt x="2467977" y="2468231"/>
                </a:cubicBezTo>
                <a:close/>
              </a:path>
            </a:pathLst>
          </a:custGeom>
          <a:noFill/>
          <a:extLst>
            <a:ext uri="{909E8E84-426E-40DD-AFC4-6F175D3DCCD1}">
              <a14:hiddenFill xmlns:a14="http://schemas.microsoft.com/office/drawing/2010/main">
                <a:solidFill>
                  <a:srgbClr val="FFFFFF"/>
                </a:solidFill>
              </a14:hiddenFill>
            </a:ext>
          </a:extLst>
        </p:spPr>
      </p:pic>
      <p:sp>
        <p:nvSpPr>
          <p:cNvPr id="7" name="形状"/>
          <p:cNvSpPr/>
          <p:nvPr/>
        </p:nvSpPr>
        <p:spPr>
          <a:xfrm>
            <a:off x="0" y="-11450"/>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8" name="形状"/>
          <p:cNvSpPr/>
          <p:nvPr/>
        </p:nvSpPr>
        <p:spPr>
          <a:xfrm>
            <a:off x="0" y="-1253"/>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9" name="任意多边形: 形状 8"/>
          <p:cNvSpPr/>
          <p:nvPr/>
        </p:nvSpPr>
        <p:spPr>
          <a:xfrm rot="18900000" flipH="1">
            <a:off x="10495795" y="-769257"/>
            <a:ext cx="1536008" cy="1536008"/>
          </a:xfrm>
          <a:custGeom>
            <a:gdLst>
              <a:gd name="connsiteX0" fmla="*/ 0 w 3067200"/>
              <a:gd name="connsiteY0" fmla="*/ 3067200 h 3067200"/>
              <a:gd name="connsiteX1" fmla="*/ 3067199 w 3067200"/>
              <a:gd name="connsiteY1" fmla="*/ 0 h 3067200"/>
              <a:gd name="connsiteX2" fmla="*/ 3067200 w 3067200"/>
              <a:gd name="connsiteY2" fmla="*/ 1365036 h 3067200"/>
              <a:gd name="connsiteX3" fmla="*/ 1365036 w 3067200"/>
              <a:gd name="connsiteY3" fmla="*/ 3067200 h 3067200"/>
            </a:gdLst>
            <a:cxnLst>
              <a:cxn ang="0">
                <a:pos x="connsiteX0" y="connsiteY0"/>
              </a:cxn>
              <a:cxn ang="0">
                <a:pos x="connsiteX1" y="connsiteY1"/>
              </a:cxn>
              <a:cxn ang="0">
                <a:pos x="connsiteX2" y="connsiteY2"/>
              </a:cxn>
              <a:cxn ang="0">
                <a:pos x="connsiteX3" y="connsiteY3"/>
              </a:cxn>
            </a:cxnLst>
            <a:rect l="l" t="t" r="r" b="b"/>
            <a:pathLst>
              <a:path w="3067200" h="3067200">
                <a:moveTo>
                  <a:pt x="0" y="3067200"/>
                </a:moveTo>
                <a:lnTo>
                  <a:pt x="3067199" y="0"/>
                </a:lnTo>
                <a:lnTo>
                  <a:pt x="3067200" y="1365036"/>
                </a:lnTo>
                <a:cubicBezTo>
                  <a:pt x="3067200" y="2305115"/>
                  <a:pt x="2305115" y="3067200"/>
                  <a:pt x="1365036" y="3067200"/>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10" name="任意多边形: 形状 9"/>
          <p:cNvSpPr/>
          <p:nvPr/>
        </p:nvSpPr>
        <p:spPr>
          <a:xfrm rot="18900000" flipH="1">
            <a:off x="8853266" y="5935481"/>
            <a:ext cx="1865657" cy="1865658"/>
          </a:xfrm>
          <a:custGeom>
            <a:gdLst>
              <a:gd name="connsiteX0" fmla="*/ 498552 w 3725465"/>
              <a:gd name="connsiteY0" fmla="*/ 498552 h 3725466"/>
              <a:gd name="connsiteX1" fmla="*/ 1702163 w 3725465"/>
              <a:gd name="connsiteY1" fmla="*/ 0 h 3725466"/>
              <a:gd name="connsiteX2" fmla="*/ 3725465 w 3725465"/>
              <a:gd name="connsiteY2" fmla="*/ 1 h 3725466"/>
              <a:gd name="connsiteX3" fmla="*/ 0 w 3725465"/>
              <a:gd name="connsiteY3" fmla="*/ 3725466 h 3725466"/>
              <a:gd name="connsiteX4" fmla="*/ 0 w 3725465"/>
              <a:gd name="connsiteY4" fmla="*/ 1702163 h 3725466"/>
              <a:gd name="connsiteX5" fmla="*/ 498552 w 3725465"/>
              <a:gd name="connsiteY5" fmla="*/ 498552 h 3725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465" h="3725465">
                <a:moveTo>
                  <a:pt x="498552" y="498552"/>
                </a:moveTo>
                <a:cubicBezTo>
                  <a:pt x="806583" y="190521"/>
                  <a:pt x="1232124" y="0"/>
                  <a:pt x="1702163" y="0"/>
                </a:cubicBezTo>
                <a:lnTo>
                  <a:pt x="3725465" y="1"/>
                </a:lnTo>
                <a:lnTo>
                  <a:pt x="0" y="3725466"/>
                </a:lnTo>
                <a:lnTo>
                  <a:pt x="0" y="1702163"/>
                </a:lnTo>
                <a:cubicBezTo>
                  <a:pt x="0" y="1232124"/>
                  <a:pt x="190521" y="806583"/>
                  <a:pt x="498552" y="498552"/>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grpSp>
        <p:nvGrpSpPr>
          <p:cNvPr id="19" name="组合 18"/>
          <p:cNvGrpSpPr/>
          <p:nvPr/>
        </p:nvGrpSpPr>
        <p:grpSpPr>
          <a:xfrm>
            <a:off x="7189479" y="1672623"/>
            <a:ext cx="4370501" cy="521970"/>
            <a:chOff x="6548823" y="1917052"/>
            <a:chExt cx="4370501" cy="521970"/>
          </a:xfrm>
        </p:grpSpPr>
        <p:sp>
          <p:nvSpPr>
            <p:cNvPr id="20" name="矩形: 圆角 19"/>
            <p:cNvSpPr/>
            <p:nvPr/>
          </p:nvSpPr>
          <p:spPr>
            <a:xfrm>
              <a:off x="6548823" y="198505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latin typeface="阿里巴巴普惠体 R"/>
                <a:ea typeface="阿里巴巴普惠体 R"/>
                <a:cs typeface="阿里巴巴普惠体 R" panose="00020600040101010101" charset="-122"/>
              </a:endParaRPr>
            </a:p>
          </p:txBody>
        </p:sp>
        <p:sp>
          <p:nvSpPr>
            <p:cNvPr id="21" name="文本框 20"/>
            <p:cNvSpPr txBox="1"/>
            <p:nvPr/>
          </p:nvSpPr>
          <p:spPr>
            <a:xfrm>
              <a:off x="6656272" y="1992197"/>
              <a:ext cx="50362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b="1" i="0" u="none" strike="noStrike" kern="0" cap="none" spc="0" normalizeH="0" baseline="0" noProof="0">
                  <a:ln>
                    <a:noFill/>
                  </a:ln>
                  <a:gradFill>
                    <a:gsLst>
                      <a:gs pos="0">
                        <a:srgbClr val="00B0F0"/>
                      </a:gs>
                      <a:gs pos="100000">
                        <a:srgbClr val="1C46F2"/>
                      </a:gs>
                    </a:gsLst>
                    <a:lin ang="2700000" scaled="1"/>
                  </a:gradFill>
                  <a:effectLst/>
                  <a:uLnTx/>
                  <a:uFillTx/>
                  <a:latin typeface="阿里巴巴普惠体 R"/>
                  <a:ea typeface="阿里巴巴普惠体 R"/>
                  <a:cs typeface="阿里巴巴普惠体 R" panose="00020600040101010101" charset="-122"/>
                </a:rPr>
                <a:t>01</a:t>
              </a:r>
              <a:endParaRPr kumimoji="0" lang="zh-CN" altLang="en-US" b="1" i="0" u="none" strike="noStrike" kern="0" cap="none" spc="0" normalizeH="0" baseline="0" noProof="0">
                <a:ln>
                  <a:noFill/>
                </a:ln>
                <a:gradFill>
                  <a:gsLst>
                    <a:gs pos="0">
                      <a:srgbClr val="00B0F0"/>
                    </a:gs>
                    <a:gs pos="100000">
                      <a:srgbClr val="1C46F2"/>
                    </a:gs>
                  </a:gsLst>
                  <a:lin ang="2700000" scaled="1"/>
                </a:gradFill>
                <a:effectLst/>
                <a:uLnTx/>
                <a:uFillTx/>
                <a:latin typeface="阿里巴巴普惠体 R"/>
                <a:ea typeface="阿里巴巴普惠体 R"/>
                <a:cs typeface="阿里巴巴普惠体 R" panose="00020600040101010101" charset="-122"/>
              </a:endParaRPr>
            </a:p>
          </p:txBody>
        </p:sp>
        <p:sp>
          <p:nvSpPr>
            <p:cNvPr id="22" name="文本框 21"/>
            <p:cNvSpPr txBox="1"/>
            <p:nvPr/>
          </p:nvSpPr>
          <p:spPr>
            <a:xfrm>
              <a:off x="7439728" y="1917052"/>
              <a:ext cx="1651000" cy="521970"/>
            </a:xfrm>
            <a:prstGeom prst="rect">
              <a:avLst/>
            </a:prstGeom>
            <a:noFill/>
          </p:spPr>
          <p:txBody>
            <a:bodyPr wrap="square" rtlCol="0">
              <a:spAutoFit/>
            </a:bodyPr>
            <a:lstStyle/>
            <a:p>
              <a:pPr algn="dist"/>
              <a:r>
                <a:rPr lang="zh-CN" altLang="en-US" sz="2800">
                  <a:solidFill>
                    <a:sysClr val="windowText" lastClr="000000"/>
                  </a:solidFill>
                  <a:latin typeface="阿里巴巴普惠体 R"/>
                  <a:ea typeface="阿里巴巴普惠体 R"/>
                  <a:cs typeface="阿里巴巴普惠体 R" panose="00020600040101010101" charset="-122"/>
                </a:rPr>
                <a:t>作者介绍</a:t>
              </a:r>
              <a:endParaRPr lang="zh-CN" altLang="en-US" sz="2800">
                <a:solidFill>
                  <a:sysClr val="windowText" lastClr="000000"/>
                </a:solidFill>
                <a:latin typeface="阿里巴巴普惠体 R"/>
                <a:ea typeface="阿里巴巴普惠体 R"/>
                <a:cs typeface="阿里巴巴普惠体 R" panose="00020600040101010101" charset="-122"/>
              </a:endParaRPr>
            </a:p>
          </p:txBody>
        </p:sp>
        <p:sp>
          <p:nvSpPr>
            <p:cNvPr id="23" name="文本框 22"/>
            <p:cNvSpPr txBox="1"/>
            <p:nvPr/>
          </p:nvSpPr>
          <p:spPr>
            <a:xfrm>
              <a:off x="9128927" y="2106187"/>
              <a:ext cx="1790397" cy="253916"/>
            </a:xfrm>
            <a:prstGeom prst="rect">
              <a:avLst/>
            </a:prstGeom>
            <a:noFill/>
          </p:spPr>
          <p:txBody>
            <a:bodyPr wrap="square" rtlCol="0">
              <a:spAutoFit/>
            </a:bodyPr>
            <a:lstStyle/>
            <a:p>
              <a:r>
                <a:rPr lang="en-US" altLang="zh-CN" sz="1000" i="1">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endParaRPr lang="en-US" altLang="zh-CN" sz="1000" i="1">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24" name="组合 23"/>
          <p:cNvGrpSpPr/>
          <p:nvPr/>
        </p:nvGrpSpPr>
        <p:grpSpPr>
          <a:xfrm>
            <a:off x="7189479" y="2656543"/>
            <a:ext cx="4370501" cy="521970"/>
            <a:chOff x="6548823" y="2977567"/>
            <a:chExt cx="4370501" cy="521970"/>
          </a:xfrm>
        </p:grpSpPr>
        <p:sp>
          <p:nvSpPr>
            <p:cNvPr id="25" name="矩形: 圆角 24"/>
            <p:cNvSpPr/>
            <p:nvPr/>
          </p:nvSpPr>
          <p:spPr>
            <a:xfrm>
              <a:off x="6548823" y="3045573"/>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latin typeface="阿里巴巴普惠体 R"/>
                <a:ea typeface="阿里巴巴普惠体 R"/>
                <a:cs typeface="阿里巴巴普惠体 R" panose="00020600040101010101" charset="-122"/>
              </a:endParaRPr>
            </a:p>
          </p:txBody>
        </p:sp>
        <p:sp>
          <p:nvSpPr>
            <p:cNvPr id="26" name="文本框 25"/>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b="1" i="0" u="none" strike="noStrike" kern="0" cap="none" spc="0" normalizeH="0" baseline="0" noProof="0">
                  <a:ln>
                    <a:noFill/>
                  </a:ln>
                  <a:gradFill>
                    <a:gsLst>
                      <a:gs pos="0">
                        <a:srgbClr val="00B0F0"/>
                      </a:gs>
                      <a:gs pos="100000">
                        <a:srgbClr val="1C46F2"/>
                      </a:gs>
                    </a:gsLst>
                    <a:lin ang="2700000" scaled="1"/>
                  </a:gradFill>
                  <a:effectLst/>
                  <a:uLnTx/>
                  <a:uFillTx/>
                  <a:latin typeface="阿里巴巴普惠体 R"/>
                  <a:ea typeface="阿里巴巴普惠体 R"/>
                  <a:cs typeface="阿里巴巴普惠体 R" panose="00020600040101010101" charset="-122"/>
                </a:rPr>
                <a:t>02</a:t>
              </a:r>
              <a:endParaRPr kumimoji="0" lang="zh-CN" altLang="en-US" b="1" i="0" u="none" strike="noStrike" kern="0" cap="none" spc="0" normalizeH="0" baseline="0" noProof="0">
                <a:ln>
                  <a:noFill/>
                </a:ln>
                <a:gradFill>
                  <a:gsLst>
                    <a:gs pos="0">
                      <a:srgbClr val="00B0F0"/>
                    </a:gs>
                    <a:gs pos="100000">
                      <a:srgbClr val="1C46F2"/>
                    </a:gs>
                  </a:gsLst>
                  <a:lin ang="2700000" scaled="1"/>
                </a:gradFill>
                <a:effectLst/>
                <a:uLnTx/>
                <a:uFillTx/>
                <a:latin typeface="阿里巴巴普惠体 R"/>
                <a:ea typeface="阿里巴巴普惠体 R"/>
                <a:cs typeface="阿里巴巴普惠体 R" panose="00020600040101010101" charset="-122"/>
              </a:endParaRPr>
            </a:p>
          </p:txBody>
        </p:sp>
        <p:sp>
          <p:nvSpPr>
            <p:cNvPr id="27" name="文本框 26"/>
            <p:cNvSpPr txBox="1"/>
            <p:nvPr/>
          </p:nvSpPr>
          <p:spPr>
            <a:xfrm>
              <a:off x="7439093" y="2977567"/>
              <a:ext cx="1651635" cy="521970"/>
            </a:xfrm>
            <a:prstGeom prst="rect">
              <a:avLst/>
            </a:prstGeom>
            <a:noFill/>
          </p:spPr>
          <p:txBody>
            <a:bodyPr wrap="square" rtlCol="0">
              <a:spAutoFit/>
            </a:bodyPr>
            <a:lstStyle/>
            <a:p>
              <a:pPr algn="dist"/>
              <a:r>
                <a:rPr lang="zh-CN" altLang="en-US" sz="2800">
                  <a:solidFill>
                    <a:sysClr val="windowText" lastClr="000000"/>
                  </a:solidFill>
                  <a:latin typeface="阿里巴巴普惠体 R"/>
                  <a:ea typeface="阿里巴巴普惠体 R"/>
                  <a:cs typeface="阿里巴巴普惠体 R" panose="00020600040101010101" charset="-122"/>
                </a:rPr>
                <a:t>剧情内容</a:t>
              </a:r>
              <a:endParaRPr lang="zh-CN" altLang="en-US" sz="2800">
                <a:solidFill>
                  <a:sysClr val="windowText" lastClr="000000"/>
                </a:solidFill>
                <a:latin typeface="阿里巴巴普惠体 R"/>
                <a:ea typeface="阿里巴巴普惠体 R"/>
                <a:cs typeface="阿里巴巴普惠体 R" panose="00020600040101010101" charset="-122"/>
              </a:endParaRPr>
            </a:p>
          </p:txBody>
        </p:sp>
        <p:sp>
          <p:nvSpPr>
            <p:cNvPr id="28" name="文本框 27"/>
            <p:cNvSpPr txBox="1"/>
            <p:nvPr/>
          </p:nvSpPr>
          <p:spPr>
            <a:xfrm>
              <a:off x="9128927" y="3166702"/>
              <a:ext cx="1790397" cy="253916"/>
            </a:xfrm>
            <a:prstGeom prst="rect">
              <a:avLst/>
            </a:prstGeom>
            <a:noFill/>
          </p:spPr>
          <p:txBody>
            <a:bodyPr wrap="square" rtlCol="0">
              <a:spAutoFit/>
            </a:bodyPr>
            <a:lstStyle/>
            <a:p>
              <a:r>
                <a:rPr lang="en-US" altLang="zh-CN" sz="1000" i="1">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PLOT CONTENT</a:t>
              </a:r>
              <a:endParaRPr lang="en-US" altLang="zh-CN" sz="1000" i="1">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29" name="组合 28"/>
          <p:cNvGrpSpPr/>
          <p:nvPr/>
        </p:nvGrpSpPr>
        <p:grpSpPr>
          <a:xfrm>
            <a:off x="7189479" y="3640463"/>
            <a:ext cx="4371899" cy="521970"/>
            <a:chOff x="6548823" y="4024630"/>
            <a:chExt cx="4371899" cy="521970"/>
          </a:xfrm>
        </p:grpSpPr>
        <p:sp>
          <p:nvSpPr>
            <p:cNvPr id="30" name="矩形: 圆角 29"/>
            <p:cNvSpPr/>
            <p:nvPr/>
          </p:nvSpPr>
          <p:spPr>
            <a:xfrm>
              <a:off x="6548823" y="4092636"/>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latin typeface="阿里巴巴普惠体 R"/>
                <a:ea typeface="阿里巴巴普惠体 R"/>
                <a:cs typeface="阿里巴巴普惠体 R" panose="00020600040101010101" charset="-122"/>
              </a:endParaRPr>
            </a:p>
          </p:txBody>
        </p:sp>
        <p:sp>
          <p:nvSpPr>
            <p:cNvPr id="31" name="文本框 30"/>
            <p:cNvSpPr txBox="1"/>
            <p:nvPr/>
          </p:nvSpPr>
          <p:spPr>
            <a:xfrm>
              <a:off x="6607853" y="4099775"/>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b="1" i="0" u="none" strike="noStrike" kern="0" cap="none" spc="0" normalizeH="0" baseline="0" noProof="0">
                  <a:ln>
                    <a:noFill/>
                  </a:ln>
                  <a:gradFill>
                    <a:gsLst>
                      <a:gs pos="0">
                        <a:srgbClr val="00B0F0"/>
                      </a:gs>
                      <a:gs pos="100000">
                        <a:srgbClr val="1C46F2"/>
                      </a:gs>
                    </a:gsLst>
                    <a:lin ang="2700000" scaled="1"/>
                  </a:gradFill>
                  <a:effectLst/>
                  <a:uLnTx/>
                  <a:uFillTx/>
                  <a:latin typeface="阿里巴巴普惠体 R"/>
                  <a:ea typeface="阿里巴巴普惠体 R"/>
                  <a:cs typeface="阿里巴巴普惠体 R" panose="00020600040101010101" charset="-122"/>
                </a:rPr>
                <a:t>03</a:t>
              </a:r>
              <a:endParaRPr kumimoji="0" lang="zh-CN" altLang="en-US" b="1" i="0" u="none" strike="noStrike" kern="0" cap="none" spc="0" normalizeH="0" baseline="0" noProof="0">
                <a:ln>
                  <a:noFill/>
                </a:ln>
                <a:gradFill>
                  <a:gsLst>
                    <a:gs pos="0">
                      <a:srgbClr val="00B0F0"/>
                    </a:gs>
                    <a:gs pos="100000">
                      <a:srgbClr val="1C46F2"/>
                    </a:gs>
                  </a:gsLst>
                  <a:lin ang="2700000" scaled="1"/>
                </a:gradFill>
                <a:effectLst/>
                <a:uLnTx/>
                <a:uFillTx/>
                <a:latin typeface="阿里巴巴普惠体 R"/>
                <a:ea typeface="阿里巴巴普惠体 R"/>
                <a:cs typeface="阿里巴巴普惠体 R" panose="00020600040101010101" charset="-122"/>
              </a:endParaRPr>
            </a:p>
          </p:txBody>
        </p:sp>
        <p:sp>
          <p:nvSpPr>
            <p:cNvPr id="32" name="文本框 31"/>
            <p:cNvSpPr txBox="1"/>
            <p:nvPr/>
          </p:nvSpPr>
          <p:spPr>
            <a:xfrm>
              <a:off x="7350828" y="4024630"/>
              <a:ext cx="1741170" cy="521970"/>
            </a:xfrm>
            <a:prstGeom prst="rect">
              <a:avLst/>
            </a:prstGeom>
            <a:noFill/>
          </p:spPr>
          <p:txBody>
            <a:bodyPr wrap="square" rtlCol="0">
              <a:spAutoFit/>
            </a:bodyPr>
            <a:lstStyle/>
            <a:p>
              <a:pPr algn="dist"/>
              <a:r>
                <a:rPr lang="zh-CN" altLang="en-US" sz="2800">
                  <a:solidFill>
                    <a:sysClr val="windowText" lastClr="000000"/>
                  </a:solidFill>
                  <a:latin typeface="阿里巴巴普惠体 R"/>
                  <a:ea typeface="阿里巴巴普惠体 R"/>
                  <a:cs typeface="阿里巴巴普惠体 R" panose="00020600040101010101" charset="-122"/>
                </a:rPr>
                <a:t>人物性格</a:t>
              </a:r>
              <a:endParaRPr lang="zh-CN" altLang="en-US" sz="2800">
                <a:solidFill>
                  <a:sysClr val="windowText" lastClr="000000"/>
                </a:solidFill>
                <a:latin typeface="阿里巴巴普惠体 R"/>
                <a:ea typeface="阿里巴巴普惠体 R"/>
                <a:cs typeface="阿里巴巴普惠体 R" panose="00020600040101010101" charset="-122"/>
              </a:endParaRPr>
            </a:p>
          </p:txBody>
        </p:sp>
        <p:sp>
          <p:nvSpPr>
            <p:cNvPr id="33" name="文本框 32"/>
            <p:cNvSpPr txBox="1"/>
            <p:nvPr/>
          </p:nvSpPr>
          <p:spPr>
            <a:xfrm>
              <a:off x="9128926" y="4213765"/>
              <a:ext cx="1791796" cy="253916"/>
            </a:xfrm>
            <a:prstGeom prst="rect">
              <a:avLst/>
            </a:prstGeom>
            <a:noFill/>
          </p:spPr>
          <p:txBody>
            <a:bodyPr wrap="square" rtlCol="0">
              <a:spAutoFit/>
            </a:bodyPr>
            <a:lstStyle/>
            <a:p>
              <a:r>
                <a:rPr lang="en-US" altLang="zh-CN" sz="1000" i="1">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CHARACTER</a:t>
              </a:r>
              <a:endParaRPr lang="en-US" altLang="zh-CN" sz="1000" i="1">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34" name="组合 33"/>
          <p:cNvGrpSpPr/>
          <p:nvPr/>
        </p:nvGrpSpPr>
        <p:grpSpPr>
          <a:xfrm>
            <a:off x="7189479" y="4624384"/>
            <a:ext cx="4371900" cy="521970"/>
            <a:chOff x="6548823" y="5067362"/>
            <a:chExt cx="4371900" cy="521970"/>
          </a:xfrm>
        </p:grpSpPr>
        <p:sp>
          <p:nvSpPr>
            <p:cNvPr id="35" name="矩形: 圆角 34"/>
            <p:cNvSpPr/>
            <p:nvPr/>
          </p:nvSpPr>
          <p:spPr>
            <a:xfrm>
              <a:off x="6548823" y="513536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latin typeface="阿里巴巴普惠体 R"/>
                <a:ea typeface="阿里巴巴普惠体 R"/>
                <a:cs typeface="阿里巴巴普惠体 R" panose="00020600040101010101" charset="-122"/>
              </a:endParaRPr>
            </a:p>
          </p:txBody>
        </p:sp>
        <p:sp>
          <p:nvSpPr>
            <p:cNvPr id="36" name="文本框 35"/>
            <p:cNvSpPr txBox="1"/>
            <p:nvPr/>
          </p:nvSpPr>
          <p:spPr>
            <a:xfrm>
              <a:off x="6630077" y="5142507"/>
              <a:ext cx="4787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b="1" i="0" u="none" strike="noStrike" kern="0" cap="none" spc="0" normalizeH="0" baseline="0" noProof="0">
                  <a:ln>
                    <a:noFill/>
                  </a:ln>
                  <a:gradFill>
                    <a:gsLst>
                      <a:gs pos="0">
                        <a:srgbClr val="00B0F0"/>
                      </a:gs>
                      <a:gs pos="100000">
                        <a:srgbClr val="1C46F2"/>
                      </a:gs>
                    </a:gsLst>
                    <a:lin ang="2700000" scaled="1"/>
                  </a:gradFill>
                  <a:effectLst/>
                  <a:uLnTx/>
                  <a:uFillTx/>
                  <a:latin typeface="阿里巴巴普惠体 R"/>
                  <a:ea typeface="阿里巴巴普惠体 R"/>
                  <a:cs typeface="阿里巴巴普惠体 R" panose="00020600040101010101" charset="-122"/>
                </a:rPr>
                <a:t>04</a:t>
              </a:r>
              <a:endParaRPr kumimoji="0" lang="zh-CN" altLang="en-US" b="1" i="0" u="none" strike="noStrike" kern="0" cap="none" spc="0" normalizeH="0" baseline="0" noProof="0">
                <a:ln>
                  <a:noFill/>
                </a:ln>
                <a:gradFill>
                  <a:gsLst>
                    <a:gs pos="0">
                      <a:srgbClr val="00B0F0"/>
                    </a:gs>
                    <a:gs pos="100000">
                      <a:srgbClr val="1C46F2"/>
                    </a:gs>
                  </a:gsLst>
                  <a:lin ang="2700000" scaled="1"/>
                </a:gradFill>
                <a:effectLst/>
                <a:uLnTx/>
                <a:uFillTx/>
                <a:latin typeface="阿里巴巴普惠体 R"/>
                <a:ea typeface="阿里巴巴普惠体 R"/>
                <a:cs typeface="阿里巴巴普惠体 R" panose="00020600040101010101" charset="-122"/>
              </a:endParaRPr>
            </a:p>
          </p:txBody>
        </p:sp>
        <p:sp>
          <p:nvSpPr>
            <p:cNvPr id="37" name="文本框 36"/>
            <p:cNvSpPr txBox="1"/>
            <p:nvPr/>
          </p:nvSpPr>
          <p:spPr>
            <a:xfrm>
              <a:off x="7350828" y="5067362"/>
              <a:ext cx="1741170" cy="521970"/>
            </a:xfrm>
            <a:prstGeom prst="rect">
              <a:avLst/>
            </a:prstGeom>
            <a:noFill/>
          </p:spPr>
          <p:txBody>
            <a:bodyPr wrap="square" rtlCol="0">
              <a:spAutoFit/>
            </a:bodyPr>
            <a:lstStyle/>
            <a:p>
              <a:pPr algn="dist"/>
              <a:r>
                <a:rPr lang="zh-CN" altLang="en-US" sz="2800">
                  <a:solidFill>
                    <a:sysClr val="windowText" lastClr="000000"/>
                  </a:solidFill>
                  <a:latin typeface="阿里巴巴普惠体 R"/>
                  <a:ea typeface="阿里巴巴普惠体 R"/>
                  <a:cs typeface="阿里巴巴普惠体 R" panose="00020600040101010101" charset="-122"/>
                </a:rPr>
                <a:t>心得感悟</a:t>
              </a:r>
              <a:endParaRPr lang="zh-CN" altLang="en-US" sz="2800">
                <a:solidFill>
                  <a:sysClr val="windowText" lastClr="000000"/>
                </a:solidFill>
                <a:latin typeface="阿里巴巴普惠体 R"/>
                <a:ea typeface="阿里巴巴普惠体 R"/>
                <a:cs typeface="阿里巴巴普惠体 R" panose="00020600040101010101" charset="-122"/>
              </a:endParaRPr>
            </a:p>
          </p:txBody>
        </p:sp>
        <p:sp>
          <p:nvSpPr>
            <p:cNvPr id="38" name="文本框 37"/>
            <p:cNvSpPr txBox="1"/>
            <p:nvPr/>
          </p:nvSpPr>
          <p:spPr>
            <a:xfrm>
              <a:off x="9128927" y="5256497"/>
              <a:ext cx="1791796" cy="253916"/>
            </a:xfrm>
            <a:prstGeom prst="rect">
              <a:avLst/>
            </a:prstGeom>
            <a:noFill/>
          </p:spPr>
          <p:txBody>
            <a:bodyPr wrap="square" rtlCol="0">
              <a:spAutoFit/>
            </a:bodyPr>
            <a:lstStyle/>
            <a:p>
              <a:r>
                <a:rPr lang="en-US" altLang="zh-CN" sz="1000" i="1">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FEELINGS</a:t>
              </a:r>
              <a:endParaRPr lang="en-US" altLang="zh-CN" sz="1000" i="1">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sp>
        <p:nvSpPr>
          <p:cNvPr id="39" name="文本框 38"/>
          <p:cNvSpPr txBox="1"/>
          <p:nvPr/>
        </p:nvSpPr>
        <p:spPr>
          <a:xfrm>
            <a:off x="1072283" y="2424750"/>
            <a:ext cx="2908361" cy="1862048"/>
          </a:xfrm>
          <a:prstGeom prst="rect">
            <a:avLst/>
          </a:prstGeom>
          <a:noFill/>
        </p:spPr>
        <p:txBody>
          <a:bodyPr wrap="square" rtlCol="0">
            <a:spAutoFit/>
          </a:bodyPr>
          <a:lstStyle/>
          <a:p>
            <a:r>
              <a:rPr lang="zh-CN" altLang="en-US" sz="11500">
                <a:solidFill>
                  <a:schemeClr val="bg1"/>
                </a:solidFill>
                <a:effectLst>
                  <a:outerShdw blurRad="38100" dist="38100" dir="2700000" algn="tl">
                    <a:srgbClr val="000000">
                      <a:alpha val="43137"/>
                    </a:srgbClr>
                  </a:outerShdw>
                </a:effectLst>
                <a:latin typeface="阿里巴巴普惠体 R"/>
                <a:ea typeface="阿里巴巴普惠体 R"/>
                <a:cs typeface="阿里巴巴普惠体 R" panose="00020600040101010101" charset="-122"/>
              </a:rPr>
              <a:t>目录  </a:t>
            </a:r>
            <a:endParaRPr lang="en-US" altLang="zh-CN" sz="11500">
              <a:solidFill>
                <a:schemeClr val="bg1"/>
              </a:solidFill>
              <a:effectLst>
                <a:outerShdw blurRad="38100" dist="38100" dir="2700000" algn="tl">
                  <a:srgbClr val="000000">
                    <a:alpha val="43137"/>
                  </a:srgbClr>
                </a:outerShdw>
              </a:effectLst>
              <a:latin typeface="阿里巴巴普惠体 R"/>
              <a:ea typeface="阿里巴巴普惠体 R"/>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pic>
        <p:nvPicPr>
          <p:cNvPr id="6" name="图片 5" descr="各式书本特写照片"/>
          <p:cNvPicPr>
            <a:picLocks noChangeAspect="1" noChangeArrowheads="1"/>
          </p:cNvPicPr>
          <p:nvPr/>
        </p:nvPicPr>
        <p:blipFill>
          <a:blip r:embed="rId2">
            <a:extLst>
              <a:ext uri="{28A0092B-C50C-407E-A947-70E740481C1C}">
                <a14:useLocalDpi xmlns:a14="http://schemas.microsoft.com/office/drawing/2010/main" val="0"/>
              </a:ext>
            </a:extLst>
          </a:blip>
          <a:srcRect l="5589" t="-1" r="37688" b="119"/>
          <a:stretch>
            <a:fillRect/>
          </a:stretch>
        </p:blipFill>
        <p:spPr bwMode="auto">
          <a:xfrm flipH="1">
            <a:off x="710" y="0"/>
            <a:ext cx="6933055" cy="6866276"/>
          </a:xfrm>
          <a:custGeom>
            <a:gdLst>
              <a:gd name="connsiteX0" fmla="*/ 0 w 6933055"/>
              <a:gd name="connsiteY0" fmla="*/ 0 h 6866276"/>
              <a:gd name="connsiteX1" fmla="*/ 3852410 w 6933055"/>
              <a:gd name="connsiteY1" fmla="*/ 0 h 6866276"/>
              <a:gd name="connsiteX2" fmla="*/ 4720012 w 6933055"/>
              <a:gd name="connsiteY2" fmla="*/ 867692 h 6866276"/>
              <a:gd name="connsiteX3" fmla="*/ 6048477 w 6933055"/>
              <a:gd name="connsiteY3" fmla="*/ 867692 h 6866276"/>
              <a:gd name="connsiteX4" fmla="*/ 6916079 w 6933055"/>
              <a:gd name="connsiteY4" fmla="*/ 0 h 6866276"/>
              <a:gd name="connsiteX5" fmla="*/ 6933055 w 6933055"/>
              <a:gd name="connsiteY5" fmla="*/ 0 h 6866276"/>
              <a:gd name="connsiteX6" fmla="*/ 6933055 w 6933055"/>
              <a:gd name="connsiteY6" fmla="*/ 6866276 h 6866276"/>
              <a:gd name="connsiteX7" fmla="*/ 6919367 w 6933055"/>
              <a:gd name="connsiteY7" fmla="*/ 6866276 h 6866276"/>
              <a:gd name="connsiteX8" fmla="*/ 6048477 w 6933055"/>
              <a:gd name="connsiteY8" fmla="*/ 5995297 h 6866276"/>
              <a:gd name="connsiteX9" fmla="*/ 5384245 w 6933055"/>
              <a:gd name="connsiteY9" fmla="*/ 5720134 h 6866276"/>
              <a:gd name="connsiteX10" fmla="*/ 4720013 w 6933055"/>
              <a:gd name="connsiteY10" fmla="*/ 5995297 h 6866276"/>
              <a:gd name="connsiteX11" fmla="*/ 3849123 w 6933055"/>
              <a:gd name="connsiteY11" fmla="*/ 6866276 h 6866276"/>
              <a:gd name="connsiteX12" fmla="*/ 26710 w 6933055"/>
              <a:gd name="connsiteY12" fmla="*/ 6866276 h 6866276"/>
              <a:gd name="connsiteX13" fmla="*/ 2467977 w 6933055"/>
              <a:gd name="connsiteY13" fmla="*/ 4424759 h 6866276"/>
              <a:gd name="connsiteX14" fmla="*/ 2467977 w 6933055"/>
              <a:gd name="connsiteY14" fmla="*/ 2468231 h 6866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055" h="6866276">
                <a:moveTo>
                  <a:pt x="0" y="0"/>
                </a:moveTo>
                <a:lnTo>
                  <a:pt x="3852410" y="0"/>
                </a:lnTo>
                <a:lnTo>
                  <a:pt x="4720012" y="867692"/>
                </a:lnTo>
                <a:cubicBezTo>
                  <a:pt x="5086859" y="1234575"/>
                  <a:pt x="5681632" y="1234575"/>
                  <a:pt x="6048477" y="867692"/>
                </a:cubicBezTo>
                <a:lnTo>
                  <a:pt x="6916079" y="0"/>
                </a:lnTo>
                <a:lnTo>
                  <a:pt x="6933055" y="0"/>
                </a:lnTo>
                <a:lnTo>
                  <a:pt x="6933055" y="6866276"/>
                </a:lnTo>
                <a:lnTo>
                  <a:pt x="6919367" y="6866276"/>
                </a:lnTo>
                <a:lnTo>
                  <a:pt x="6048477" y="5995297"/>
                </a:lnTo>
                <a:cubicBezTo>
                  <a:pt x="5865054" y="5811855"/>
                  <a:pt x="5624650" y="5720134"/>
                  <a:pt x="5384245" y="5720134"/>
                </a:cubicBezTo>
                <a:cubicBezTo>
                  <a:pt x="5143841" y="5720134"/>
                  <a:pt x="4903436" y="5811855"/>
                  <a:pt x="4720013" y="5995297"/>
                </a:cubicBezTo>
                <a:lnTo>
                  <a:pt x="3849123" y="6866276"/>
                </a:lnTo>
                <a:lnTo>
                  <a:pt x="26710" y="6866276"/>
                </a:lnTo>
                <a:lnTo>
                  <a:pt x="2467977" y="4424759"/>
                </a:lnTo>
                <a:cubicBezTo>
                  <a:pt x="3008201" y="3884479"/>
                  <a:pt x="3008201" y="3008511"/>
                  <a:pt x="2467977" y="2468231"/>
                </a:cubicBezTo>
                <a:close/>
              </a:path>
            </a:pathLst>
          </a:custGeom>
          <a:noFill/>
          <a:extLst>
            <a:ext uri="{909E8E84-426E-40DD-AFC4-6F175D3DCCD1}">
              <a14:hiddenFill xmlns:a14="http://schemas.microsoft.com/office/drawing/2010/main">
                <a:solidFill>
                  <a:srgbClr val="FFFFFF"/>
                </a:solidFill>
              </a14:hiddenFill>
            </a:ext>
          </a:extLst>
        </p:spPr>
      </p:pic>
      <p:sp>
        <p:nvSpPr>
          <p:cNvPr id="7" name="形状"/>
          <p:cNvSpPr/>
          <p:nvPr/>
        </p:nvSpPr>
        <p:spPr>
          <a:xfrm>
            <a:off x="0" y="-11450"/>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8" name="形状"/>
          <p:cNvSpPr/>
          <p:nvPr/>
        </p:nvSpPr>
        <p:spPr>
          <a:xfrm>
            <a:off x="0" y="-1253"/>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9" name="任意多边形: 形状 8"/>
          <p:cNvSpPr/>
          <p:nvPr/>
        </p:nvSpPr>
        <p:spPr>
          <a:xfrm rot="18900000" flipH="1">
            <a:off x="10495795" y="-769257"/>
            <a:ext cx="1536008" cy="1536008"/>
          </a:xfrm>
          <a:custGeom>
            <a:gdLst>
              <a:gd name="connsiteX0" fmla="*/ 0 w 3067200"/>
              <a:gd name="connsiteY0" fmla="*/ 3067200 h 3067200"/>
              <a:gd name="connsiteX1" fmla="*/ 3067199 w 3067200"/>
              <a:gd name="connsiteY1" fmla="*/ 0 h 3067200"/>
              <a:gd name="connsiteX2" fmla="*/ 3067200 w 3067200"/>
              <a:gd name="connsiteY2" fmla="*/ 1365036 h 3067200"/>
              <a:gd name="connsiteX3" fmla="*/ 1365036 w 3067200"/>
              <a:gd name="connsiteY3" fmla="*/ 3067200 h 3067200"/>
            </a:gdLst>
            <a:cxnLst>
              <a:cxn ang="0">
                <a:pos x="connsiteX0" y="connsiteY0"/>
              </a:cxn>
              <a:cxn ang="0">
                <a:pos x="connsiteX1" y="connsiteY1"/>
              </a:cxn>
              <a:cxn ang="0">
                <a:pos x="connsiteX2" y="connsiteY2"/>
              </a:cxn>
              <a:cxn ang="0">
                <a:pos x="connsiteX3" y="connsiteY3"/>
              </a:cxn>
            </a:cxnLst>
            <a:rect l="l" t="t" r="r" b="b"/>
            <a:pathLst>
              <a:path w="3067200" h="3067200">
                <a:moveTo>
                  <a:pt x="0" y="3067200"/>
                </a:moveTo>
                <a:lnTo>
                  <a:pt x="3067199" y="0"/>
                </a:lnTo>
                <a:lnTo>
                  <a:pt x="3067200" y="1365036"/>
                </a:lnTo>
                <a:cubicBezTo>
                  <a:pt x="3067200" y="2305115"/>
                  <a:pt x="2305115" y="3067200"/>
                  <a:pt x="1365036" y="3067200"/>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10" name="任意多边形: 形状 9"/>
          <p:cNvSpPr/>
          <p:nvPr/>
        </p:nvSpPr>
        <p:spPr>
          <a:xfrm rot="18900000" flipH="1">
            <a:off x="8853266" y="5935481"/>
            <a:ext cx="1865657" cy="1865658"/>
          </a:xfrm>
          <a:custGeom>
            <a:gdLst>
              <a:gd name="connsiteX0" fmla="*/ 498552 w 3725465"/>
              <a:gd name="connsiteY0" fmla="*/ 498552 h 3725466"/>
              <a:gd name="connsiteX1" fmla="*/ 1702163 w 3725465"/>
              <a:gd name="connsiteY1" fmla="*/ 0 h 3725466"/>
              <a:gd name="connsiteX2" fmla="*/ 3725465 w 3725465"/>
              <a:gd name="connsiteY2" fmla="*/ 1 h 3725466"/>
              <a:gd name="connsiteX3" fmla="*/ 0 w 3725465"/>
              <a:gd name="connsiteY3" fmla="*/ 3725466 h 3725466"/>
              <a:gd name="connsiteX4" fmla="*/ 0 w 3725465"/>
              <a:gd name="connsiteY4" fmla="*/ 1702163 h 3725466"/>
              <a:gd name="connsiteX5" fmla="*/ 498552 w 3725465"/>
              <a:gd name="connsiteY5" fmla="*/ 498552 h 3725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465" h="3725465">
                <a:moveTo>
                  <a:pt x="498552" y="498552"/>
                </a:moveTo>
                <a:cubicBezTo>
                  <a:pt x="806583" y="190521"/>
                  <a:pt x="1232124" y="0"/>
                  <a:pt x="1702163" y="0"/>
                </a:cubicBezTo>
                <a:lnTo>
                  <a:pt x="3725465" y="1"/>
                </a:lnTo>
                <a:lnTo>
                  <a:pt x="0" y="3725466"/>
                </a:lnTo>
                <a:lnTo>
                  <a:pt x="0" y="1702163"/>
                </a:lnTo>
                <a:cubicBezTo>
                  <a:pt x="0" y="1232124"/>
                  <a:pt x="190521" y="806583"/>
                  <a:pt x="498552" y="498552"/>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39" name="文本框 38"/>
          <p:cNvSpPr txBox="1"/>
          <p:nvPr/>
        </p:nvSpPr>
        <p:spPr>
          <a:xfrm>
            <a:off x="1072283" y="2424750"/>
            <a:ext cx="3868017" cy="1862048"/>
          </a:xfrm>
          <a:prstGeom prst="rect">
            <a:avLst/>
          </a:prstGeom>
          <a:noFill/>
        </p:spPr>
        <p:txBody>
          <a:bodyPr wrap="square" rtlCol="0">
            <a:spAutoFit/>
          </a:bodyPr>
          <a:lstStyle/>
          <a:p>
            <a:r>
              <a:rPr lang="en-US" altLang="zh-CN" sz="11500">
                <a:solidFill>
                  <a:schemeClr val="bg1"/>
                </a:solidFill>
                <a:effectLst>
                  <a:outerShdw blurRad="38100" dist="38100" dir="2700000" algn="tl">
                    <a:srgbClr val="000000">
                      <a:alpha val="43137"/>
                    </a:srgbClr>
                  </a:outerShdw>
                </a:effectLst>
                <a:latin typeface="阿里巴巴普惠体 R"/>
                <a:ea typeface="阿里巴巴普惠体 R"/>
                <a:cs typeface="阿里巴巴普惠体 R" panose="00020600040101010101" charset="-122"/>
              </a:rPr>
              <a:t>PRAT</a:t>
            </a:r>
            <a:endParaRPr lang="en-US" altLang="zh-CN" sz="11500">
              <a:solidFill>
                <a:schemeClr val="bg1"/>
              </a:solidFill>
              <a:effectLst>
                <a:outerShdw blurRad="38100" dist="38100" dir="2700000" algn="tl">
                  <a:srgbClr val="000000">
                    <a:alpha val="43137"/>
                  </a:srgbClr>
                </a:outerShdw>
              </a:effectLst>
              <a:latin typeface="阿里巴巴普惠体 R"/>
              <a:ea typeface="阿里巴巴普惠体 R"/>
              <a:cs typeface="阿里巴巴普惠体 R" panose="00020600040101010101" charset="-122"/>
            </a:endParaRPr>
          </a:p>
        </p:txBody>
      </p:sp>
      <p:sp>
        <p:nvSpPr>
          <p:cNvPr id="40" name="文本框 39"/>
          <p:cNvSpPr txBox="1"/>
          <p:nvPr/>
        </p:nvSpPr>
        <p:spPr>
          <a:xfrm>
            <a:off x="5123583" y="2424750"/>
            <a:ext cx="1977510" cy="1862048"/>
          </a:xfrm>
          <a:prstGeom prst="rect">
            <a:avLst/>
          </a:prstGeom>
          <a:noFill/>
        </p:spPr>
        <p:txBody>
          <a:bodyPr wrap="square" rtlCol="0">
            <a:spAutoFit/>
          </a:bodyPr>
          <a:lstStyle>
            <a:defPPr>
              <a:defRPr lang="zh-CN"/>
            </a:defPPr>
            <a:lvl1pPr>
              <a:defRPr sz="9600">
                <a:gradFill>
                  <a:gsLst>
                    <a:gs pos="0">
                      <a:srgbClr val="00B0F0"/>
                    </a:gs>
                    <a:gs pos="100000">
                      <a:srgbClr val="1C46F2"/>
                    </a:gs>
                  </a:gsLst>
                  <a:lin ang="2700000" scaled="1"/>
                </a:gradFill>
                <a:latin typeface="站酷庆科黄油体" panose="02000803000000020004" pitchFamily="2" charset="-122"/>
                <a:ea typeface="站酷庆科黄油体" panose="02000803000000020004" pitchFamily="2" charset="-122"/>
              </a:defRPr>
            </a:lvl1pPr>
          </a:lstStyle>
          <a:p>
            <a:r>
              <a:rPr lang="en-US" altLang="zh-CN" sz="11500">
                <a:latin typeface="阿里巴巴普惠体 R"/>
                <a:ea typeface="阿里巴巴普惠体 R"/>
                <a:cs typeface="阿里巴巴普惠体 R" panose="00020600040101010101" charset="-122"/>
              </a:rPr>
              <a:t>01</a:t>
            </a:r>
            <a:endParaRPr lang="en-US" altLang="zh-CN" sz="11500">
              <a:latin typeface="阿里巴巴普惠体 R"/>
              <a:ea typeface="阿里巴巴普惠体 R"/>
              <a:cs typeface="阿里巴巴普惠体 R" panose="00020600040101010101" charset="-122"/>
            </a:endParaRPr>
          </a:p>
        </p:txBody>
      </p:sp>
      <p:sp>
        <p:nvSpPr>
          <p:cNvPr id="46" name="文本框 45"/>
          <p:cNvSpPr txBox="1"/>
          <p:nvPr/>
        </p:nvSpPr>
        <p:spPr>
          <a:xfrm>
            <a:off x="7104380" y="2571115"/>
            <a:ext cx="5245735" cy="1568450"/>
          </a:xfrm>
          <a:prstGeom prst="rect">
            <a:avLst/>
          </a:prstGeom>
          <a:noFill/>
        </p:spPr>
        <p:txBody>
          <a:bodyPr wrap="square" rtlCol="0">
            <a:spAutoFit/>
          </a:bodyPr>
          <a:lstStyle/>
          <a:p>
            <a:r>
              <a:rPr lang="zh-CN" altLang="en-US" sz="9600">
                <a:gradFill>
                  <a:gsLst>
                    <a:gs pos="0">
                      <a:srgbClr val="00B0F0"/>
                    </a:gs>
                    <a:gs pos="100000">
                      <a:srgbClr val="1C46F2"/>
                    </a:gs>
                  </a:gsLst>
                  <a:lin ang="2700000" scaled="1"/>
                </a:gradFill>
                <a:latin typeface="阿里巴巴普惠体 R"/>
                <a:ea typeface="阿里巴巴普惠体 R"/>
                <a:cs typeface="阿里巴巴普惠体 R" panose="00020600040101010101" charset="-122"/>
              </a:rPr>
              <a:t>作者介绍</a:t>
            </a:r>
            <a:endParaRPr lang="zh-CN" altLang="en-US" sz="9600">
              <a:gradFill>
                <a:gsLst>
                  <a:gs pos="0">
                    <a:srgbClr val="00B0F0"/>
                  </a:gs>
                  <a:gs pos="100000">
                    <a:srgbClr val="1C46F2"/>
                  </a:gs>
                </a:gsLst>
                <a:lin ang="2700000" scaled="1"/>
              </a:gradFill>
              <a:latin typeface="阿里巴巴普惠体 R"/>
              <a:ea typeface="阿里巴巴普惠体 R"/>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anim calcmode="lin" valueType="num">
                                      <p:cBhvr>
                                        <p:cTn id="14" dur="500" fill="hold"/>
                                        <p:tgtEl>
                                          <p:spTgt spid="40"/>
                                        </p:tgtEl>
                                        <p:attrNameLst>
                                          <p:attrName>ppt_x</p:attrName>
                                        </p:attrNameLst>
                                      </p:cBhvr>
                                      <p:tavLst>
                                        <p:tav tm="0">
                                          <p:val>
                                            <p:strVal val="#ppt_x"/>
                                          </p:val>
                                        </p:tav>
                                        <p:tav tm="100000">
                                          <p:val>
                                            <p:strVal val="#ppt_x"/>
                                          </p:val>
                                        </p:tav>
                                      </p:tavLst>
                                    </p:anim>
                                    <p:anim calcmode="lin" valueType="num">
                                      <p:cBhvr>
                                        <p:cTn id="15" dur="500" fill="hold"/>
                                        <p:tgtEl>
                                          <p:spTgt spid="4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strVal val="#ppt_x"/>
                                          </p:val>
                                        </p:tav>
                                        <p:tav tm="100000">
                                          <p:val>
                                            <p:strVal val="#ppt_x"/>
                                          </p:val>
                                        </p:tav>
                                      </p:tavLst>
                                    </p:anim>
                                    <p:anim calcmode="lin" valueType="num">
                                      <p:cBhvr>
                                        <p:cTn id="21"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6" name="Picture 2" descr="各式书本特写照片"/>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903387"/>
            <a:ext cx="6651070" cy="374075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ysClr val="windowText" lastClr="000000"/>
                  </a:solidFill>
                  <a:latin typeface="阿里巴巴普惠体 R"/>
                  <a:ea typeface="阿里巴巴普惠体 R"/>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a:solidFill>
                      <a:sysClr val="windowText" lastClr="000000"/>
                    </a:solidFill>
                    <a:latin typeface="阿里巴巴普惠体 R"/>
                    <a:ea typeface="阿里巴巴普惠体 R"/>
                    <a:cs typeface="阿里巴巴普惠体 R" panose="00020600040101010101" charset="-122"/>
                  </a:rPr>
                  <a:t>作者介绍</a:t>
                </a:r>
                <a:endParaRPr lang="zh-CN" altLang="en-US" kern="0">
                  <a:solidFill>
                    <a:sysClr val="windowText" lastClr="000000"/>
                  </a:solidFill>
                  <a:latin typeface="阿里巴巴普惠体 R"/>
                  <a:ea typeface="阿里巴巴普惠体 R"/>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endPar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sp>
        <p:nvSpPr>
          <p:cNvPr id="12" name="矩形 11"/>
          <p:cNvSpPr/>
          <p:nvPr/>
        </p:nvSpPr>
        <p:spPr>
          <a:xfrm>
            <a:off x="6651071" y="1891296"/>
            <a:ext cx="5540929" cy="3752850"/>
          </a:xfrm>
          <a:prstGeom prst="rect">
            <a:avLst/>
          </a:prstGeom>
          <a:gradFill>
            <a:gsLst>
              <a:gs pos="0">
                <a:srgbClr val="04AFF0"/>
              </a:gs>
              <a:gs pos="100000">
                <a:srgbClr val="1C59F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2" name="组合 1"/>
          <p:cNvGrpSpPr/>
          <p:nvPr/>
        </p:nvGrpSpPr>
        <p:grpSpPr>
          <a:xfrm>
            <a:off x="7453114" y="2599323"/>
            <a:ext cx="3936842" cy="2336797"/>
            <a:chOff x="7582610" y="2518282"/>
            <a:chExt cx="3936842" cy="2336797"/>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003" y="2518282"/>
              <a:ext cx="669897" cy="669897"/>
            </a:xfrm>
            <a:prstGeom prst="rect">
              <a:avLst/>
            </a:prstGeom>
          </p:spPr>
        </p:pic>
        <p:sp>
          <p:nvSpPr>
            <p:cNvPr id="19" name="文本框 18"/>
            <p:cNvSpPr txBox="1"/>
            <p:nvPr/>
          </p:nvSpPr>
          <p:spPr>
            <a:xfrm>
              <a:off x="7596526" y="3960475"/>
              <a:ext cx="3922926" cy="894604"/>
            </a:xfrm>
            <a:prstGeom prst="rect">
              <a:avLst/>
            </a:prstGeom>
            <a:noFill/>
          </p:spPr>
          <p:txBody>
            <a:bodyPr wrap="square" rtlCol="0">
              <a:spAutoFit/>
            </a:bodyPr>
            <a:lstStyle/>
            <a:p>
              <a:pPr defTabSz="457200">
                <a:lnSpc>
                  <a:spcPct val="150000"/>
                </a:lnSpc>
              </a:pPr>
              <a:r>
                <a:rPr lang="zh-CN" altLang="en-US" sz="120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a:t>
              </a:r>
              <a:endParaRPr lang="en-US" altLang="zh-CN" sz="120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defTabSz="457200">
                <a:lnSpc>
                  <a:spcPct val="150000"/>
                </a:lnSpc>
              </a:pPr>
              <a:r>
                <a:rPr lang="zh-CN" altLang="en-US" sz="120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a:t>
              </a:r>
              <a:r>
                <a:rPr lang="en-US" altLang="zh-CN" sz="120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rPr>
                <a:t>.</a:t>
              </a:r>
              <a:r>
                <a:rPr lang="zh-CN" altLang="en-US" sz="120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20" name="文本框 19"/>
            <p:cNvSpPr txBox="1"/>
            <p:nvPr/>
          </p:nvSpPr>
          <p:spPr>
            <a:xfrm>
              <a:off x="7582610" y="3408212"/>
              <a:ext cx="2769969" cy="523220"/>
            </a:xfrm>
            <a:prstGeom prst="rect">
              <a:avLst/>
            </a:prstGeom>
            <a:noFill/>
          </p:spPr>
          <p:txBody>
            <a:bodyPr wrap="square" rtlCol="0">
              <a:spAutoFit/>
            </a:bodyPr>
            <a:lstStyle/>
            <a:p>
              <a:pPr defTabSz="457200"/>
              <a:r>
                <a:rPr kumimoji="1" lang="zh-CN" altLang="en-US" sz="2800">
                  <a:solidFill>
                    <a:schemeClr val="bg1"/>
                  </a:solidFill>
                  <a:latin typeface="阿里巴巴普惠体 R"/>
                  <a:ea typeface="阿里巴巴普惠体 R"/>
                  <a:cs typeface="阿里巴巴普惠体 R" panose="00020600040101010101" charset="-122"/>
                </a:rPr>
                <a:t>标题文字添加</a:t>
              </a:r>
              <a:endParaRPr kumimoji="1" lang="zh-CN" altLang="en-US" sz="2800">
                <a:solidFill>
                  <a:schemeClr val="bg1"/>
                </a:solidFill>
                <a:latin typeface="阿里巴巴普惠体 R"/>
                <a:ea typeface="阿里巴巴普惠体 R"/>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anim calcmode="lin" valueType="num">
                                      <p:cBhvr>
                                        <p:cTn id="14" dur="500" fill="hold"/>
                                        <p:tgtEl>
                                          <p:spTgt spid="1026"/>
                                        </p:tgtEl>
                                        <p:attrNameLst>
                                          <p:attrName>ppt_x</p:attrName>
                                        </p:attrNameLst>
                                      </p:cBhvr>
                                      <p:tavLst>
                                        <p:tav tm="0">
                                          <p:val>
                                            <p:strVal val="#ppt_x"/>
                                          </p:val>
                                        </p:tav>
                                        <p:tav tm="100000">
                                          <p:val>
                                            <p:strVal val="#ppt_x"/>
                                          </p:val>
                                        </p:tav>
                                      </p:tavLst>
                                    </p:anim>
                                    <p:anim calcmode="lin" valueType="num">
                                      <p:cBhvr>
                                        <p:cTn id="15" dur="500" fill="hold"/>
                                        <p:tgtEl>
                                          <p:spTgt spid="102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ysClr val="windowText" lastClr="000000"/>
                  </a:solidFill>
                  <a:latin typeface="阿里巴巴普惠体 R"/>
                  <a:ea typeface="阿里巴巴普惠体 R"/>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a:solidFill>
                      <a:sysClr val="windowText" lastClr="000000"/>
                    </a:solidFill>
                    <a:latin typeface="阿里巴巴普惠体 R"/>
                    <a:ea typeface="阿里巴巴普惠体 R"/>
                    <a:cs typeface="阿里巴巴普惠体 R" panose="00020600040101010101" charset="-122"/>
                  </a:rPr>
                  <a:t>作者介绍</a:t>
                </a:r>
                <a:endParaRPr lang="zh-CN" altLang="en-US" kern="0">
                  <a:solidFill>
                    <a:sysClr val="windowText" lastClr="000000"/>
                  </a:solidFill>
                  <a:latin typeface="阿里巴巴普惠体 R"/>
                  <a:ea typeface="阿里巴巴普惠体 R"/>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endPar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50" name="组合 49"/>
          <p:cNvGrpSpPr/>
          <p:nvPr/>
        </p:nvGrpSpPr>
        <p:grpSpPr>
          <a:xfrm>
            <a:off x="5766799" y="1762805"/>
            <a:ext cx="5659471" cy="2445073"/>
            <a:chOff x="5766799" y="1762805"/>
            <a:chExt cx="5659471" cy="2445073"/>
          </a:xfrm>
        </p:grpSpPr>
        <p:grpSp>
          <p:nvGrpSpPr>
            <p:cNvPr id="49" name="组合 48"/>
            <p:cNvGrpSpPr/>
            <p:nvPr/>
          </p:nvGrpSpPr>
          <p:grpSpPr>
            <a:xfrm>
              <a:off x="5766799" y="2268230"/>
              <a:ext cx="1846575" cy="1939648"/>
              <a:chOff x="5766799" y="2268230"/>
              <a:chExt cx="1846575" cy="1939648"/>
            </a:xfrm>
          </p:grpSpPr>
          <p:sp>
            <p:nvSpPr>
              <p:cNvPr id="11" name="形状"/>
              <p:cNvSpPr/>
              <p:nvPr/>
            </p:nvSpPr>
            <p:spPr>
              <a:xfrm>
                <a:off x="5766799" y="2268230"/>
                <a:ext cx="1734709" cy="1734709"/>
              </a:xfrm>
              <a:prstGeom prst="arc">
                <a:avLst/>
              </a:prstGeom>
              <a:noFill/>
              <a:ln w="6350" cap="flat" cmpd="sng" algn="ctr">
                <a:solidFill>
                  <a:sysClr val="windowText" lastClr="000000">
                    <a:lumMod val="75000"/>
                    <a:lumOff val="25000"/>
                  </a:sysClr>
                </a:solidFill>
                <a:prstDash val="solid"/>
                <a:round/>
                <a:headEnd type="stealth" w="lg" len="lg"/>
                <a:tailEnd type="stealth" w="lg" len="lg"/>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阿里巴巴普惠体 R"/>
                  <a:ea typeface="阿里巴巴普惠体 R"/>
                  <a:cs typeface="阿里巴巴普惠体 R" panose="00020600040101010101" charset="-122"/>
                </a:endParaRPr>
              </a:p>
            </p:txBody>
          </p:sp>
          <p:grpSp>
            <p:nvGrpSpPr>
              <p:cNvPr id="48" name="组合 47"/>
              <p:cNvGrpSpPr/>
              <p:nvPr/>
            </p:nvGrpSpPr>
            <p:grpSpPr>
              <a:xfrm>
                <a:off x="6454258" y="3048762"/>
                <a:ext cx="1159116" cy="1159116"/>
                <a:chOff x="6454258" y="3048762"/>
                <a:chExt cx="1159116" cy="1159116"/>
              </a:xfrm>
            </p:grpSpPr>
            <p:sp>
              <p:nvSpPr>
                <p:cNvPr id="18" name="形状"/>
                <p:cNvSpPr/>
                <p:nvPr/>
              </p:nvSpPr>
              <p:spPr>
                <a:xfrm rot="2700000">
                  <a:off x="6454258" y="3048762"/>
                  <a:ext cx="1159116" cy="1159116"/>
                </a:xfrm>
                <a:prstGeom prst="roundRect">
                  <a:avLst>
                    <a:gd name="adj" fmla="val 8491"/>
                  </a:avLst>
                </a:prstGeom>
                <a:solidFill>
                  <a:sysClr val="window" lastClr="FFFFFF"/>
                </a:solidFill>
                <a:ln w="12700" cap="flat" cmpd="sng" algn="ctr">
                  <a:noFill/>
                  <a:prstDash val="solid"/>
                  <a:miter lim="800000"/>
                </a:ln>
                <a:effectLst>
                  <a:outerShdw blurRad="241300" dist="88900" dir="2700000" algn="tl" rotWithShape="0">
                    <a:prstClr val="black">
                      <a:alpha val="25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19" name="Freeform: Shape 16"/>
                <p:cNvSpPr/>
                <p:nvPr/>
              </p:nvSpPr>
              <p:spPr>
                <a:xfrm>
                  <a:off x="6857537" y="3472463"/>
                  <a:ext cx="352559" cy="311715"/>
                </a:xfrm>
                <a:custGeom>
                  <a:cxnLst>
                    <a:cxn ang="0">
                      <a:pos x="wd2" y="hd2"/>
                    </a:cxn>
                    <a:cxn ang="5400000">
                      <a:pos x="wd2" y="hd2"/>
                    </a:cxn>
                    <a:cxn ang="10800000">
                      <a:pos x="wd2" y="hd2"/>
                    </a:cxn>
                    <a:cxn ang="16200000">
                      <a:pos x="wd2" y="hd2"/>
                    </a:cxn>
                  </a:cxnLst>
                  <a:rect l="0" t="0" r="r" b="b"/>
                  <a:pathLst>
                    <a:path w="21600" h="21600" extrusionOk="0">
                      <a:moveTo>
                        <a:pt x="21402" y="2681"/>
                      </a:moveTo>
                      <a:lnTo>
                        <a:pt x="19493" y="521"/>
                      </a:lnTo>
                      <a:lnTo>
                        <a:pt x="19229" y="372"/>
                      </a:lnTo>
                      <a:lnTo>
                        <a:pt x="19032" y="298"/>
                      </a:lnTo>
                      <a:lnTo>
                        <a:pt x="18768" y="372"/>
                      </a:lnTo>
                      <a:lnTo>
                        <a:pt x="18505" y="521"/>
                      </a:lnTo>
                      <a:lnTo>
                        <a:pt x="18373" y="819"/>
                      </a:lnTo>
                      <a:lnTo>
                        <a:pt x="18373" y="1192"/>
                      </a:lnTo>
                      <a:lnTo>
                        <a:pt x="18176" y="1192"/>
                      </a:lnTo>
                      <a:lnTo>
                        <a:pt x="17912" y="1341"/>
                      </a:lnTo>
                      <a:lnTo>
                        <a:pt x="12907" y="7001"/>
                      </a:lnTo>
                      <a:lnTo>
                        <a:pt x="12907" y="7672"/>
                      </a:lnTo>
                      <a:lnTo>
                        <a:pt x="12644" y="8342"/>
                      </a:lnTo>
                      <a:lnTo>
                        <a:pt x="13171" y="9012"/>
                      </a:lnTo>
                      <a:lnTo>
                        <a:pt x="12051" y="10279"/>
                      </a:lnTo>
                      <a:lnTo>
                        <a:pt x="8495" y="6182"/>
                      </a:lnTo>
                      <a:lnTo>
                        <a:pt x="8627" y="5512"/>
                      </a:lnTo>
                      <a:lnTo>
                        <a:pt x="8627" y="4320"/>
                      </a:lnTo>
                      <a:lnTo>
                        <a:pt x="8495" y="3650"/>
                      </a:lnTo>
                      <a:lnTo>
                        <a:pt x="8363" y="3128"/>
                      </a:lnTo>
                      <a:lnTo>
                        <a:pt x="8166" y="2458"/>
                      </a:lnTo>
                      <a:lnTo>
                        <a:pt x="7771" y="1862"/>
                      </a:lnTo>
                      <a:lnTo>
                        <a:pt x="7441" y="1341"/>
                      </a:lnTo>
                      <a:lnTo>
                        <a:pt x="6915" y="968"/>
                      </a:lnTo>
                      <a:lnTo>
                        <a:pt x="6454" y="670"/>
                      </a:lnTo>
                      <a:lnTo>
                        <a:pt x="5993" y="298"/>
                      </a:lnTo>
                      <a:lnTo>
                        <a:pt x="4807" y="0"/>
                      </a:lnTo>
                      <a:lnTo>
                        <a:pt x="3754" y="0"/>
                      </a:lnTo>
                      <a:lnTo>
                        <a:pt x="3095" y="149"/>
                      </a:lnTo>
                      <a:lnTo>
                        <a:pt x="5663" y="2979"/>
                      </a:lnTo>
                      <a:lnTo>
                        <a:pt x="5005" y="5661"/>
                      </a:lnTo>
                      <a:lnTo>
                        <a:pt x="2502" y="6331"/>
                      </a:lnTo>
                      <a:lnTo>
                        <a:pt x="132" y="3650"/>
                      </a:lnTo>
                      <a:lnTo>
                        <a:pt x="0" y="4171"/>
                      </a:lnTo>
                      <a:lnTo>
                        <a:pt x="0" y="5512"/>
                      </a:lnTo>
                      <a:lnTo>
                        <a:pt x="132" y="6108"/>
                      </a:lnTo>
                      <a:lnTo>
                        <a:pt x="263" y="6778"/>
                      </a:lnTo>
                      <a:lnTo>
                        <a:pt x="527" y="7299"/>
                      </a:lnTo>
                      <a:lnTo>
                        <a:pt x="1185" y="8342"/>
                      </a:lnTo>
                      <a:lnTo>
                        <a:pt x="1712" y="8789"/>
                      </a:lnTo>
                      <a:lnTo>
                        <a:pt x="2305" y="9161"/>
                      </a:lnTo>
                      <a:lnTo>
                        <a:pt x="2766" y="9459"/>
                      </a:lnTo>
                      <a:lnTo>
                        <a:pt x="3951" y="9757"/>
                      </a:lnTo>
                      <a:lnTo>
                        <a:pt x="5005" y="9757"/>
                      </a:lnTo>
                      <a:lnTo>
                        <a:pt x="5663" y="9608"/>
                      </a:lnTo>
                      <a:lnTo>
                        <a:pt x="9220" y="13481"/>
                      </a:lnTo>
                      <a:lnTo>
                        <a:pt x="5861" y="17429"/>
                      </a:lnTo>
                      <a:lnTo>
                        <a:pt x="5663" y="17131"/>
                      </a:lnTo>
                      <a:lnTo>
                        <a:pt x="4676" y="18099"/>
                      </a:lnTo>
                      <a:lnTo>
                        <a:pt x="3095" y="20930"/>
                      </a:lnTo>
                      <a:lnTo>
                        <a:pt x="3490" y="21302"/>
                      </a:lnTo>
                      <a:lnTo>
                        <a:pt x="5993" y="19589"/>
                      </a:lnTo>
                      <a:lnTo>
                        <a:pt x="6849" y="18472"/>
                      </a:lnTo>
                      <a:lnTo>
                        <a:pt x="6585" y="18248"/>
                      </a:lnTo>
                      <a:lnTo>
                        <a:pt x="10076" y="14450"/>
                      </a:lnTo>
                      <a:lnTo>
                        <a:pt x="15805" y="20930"/>
                      </a:lnTo>
                      <a:lnTo>
                        <a:pt x="16134" y="21228"/>
                      </a:lnTo>
                      <a:lnTo>
                        <a:pt x="16463" y="21451"/>
                      </a:lnTo>
                      <a:lnTo>
                        <a:pt x="16859" y="21600"/>
                      </a:lnTo>
                      <a:lnTo>
                        <a:pt x="17583" y="21600"/>
                      </a:lnTo>
                      <a:lnTo>
                        <a:pt x="17912" y="21451"/>
                      </a:lnTo>
                      <a:lnTo>
                        <a:pt x="18307" y="21228"/>
                      </a:lnTo>
                      <a:lnTo>
                        <a:pt x="18637" y="20930"/>
                      </a:lnTo>
                      <a:lnTo>
                        <a:pt x="18900" y="20632"/>
                      </a:lnTo>
                      <a:lnTo>
                        <a:pt x="19098" y="20259"/>
                      </a:lnTo>
                      <a:lnTo>
                        <a:pt x="19229" y="19738"/>
                      </a:lnTo>
                      <a:lnTo>
                        <a:pt x="19229" y="18919"/>
                      </a:lnTo>
                      <a:lnTo>
                        <a:pt x="19098" y="18472"/>
                      </a:lnTo>
                      <a:lnTo>
                        <a:pt x="18900" y="18099"/>
                      </a:lnTo>
                      <a:lnTo>
                        <a:pt x="18637" y="17652"/>
                      </a:lnTo>
                      <a:lnTo>
                        <a:pt x="12907" y="11172"/>
                      </a:lnTo>
                      <a:lnTo>
                        <a:pt x="13961" y="9981"/>
                      </a:lnTo>
                      <a:lnTo>
                        <a:pt x="14488" y="10502"/>
                      </a:lnTo>
                      <a:lnTo>
                        <a:pt x="15080" y="10130"/>
                      </a:lnTo>
                      <a:lnTo>
                        <a:pt x="15805" y="10130"/>
                      </a:lnTo>
                      <a:lnTo>
                        <a:pt x="20678" y="4618"/>
                      </a:lnTo>
                      <a:lnTo>
                        <a:pt x="20678" y="4469"/>
                      </a:lnTo>
                      <a:lnTo>
                        <a:pt x="20810" y="4171"/>
                      </a:lnTo>
                      <a:lnTo>
                        <a:pt x="20941" y="4022"/>
                      </a:lnTo>
                      <a:lnTo>
                        <a:pt x="21139" y="3948"/>
                      </a:lnTo>
                      <a:lnTo>
                        <a:pt x="21402" y="3799"/>
                      </a:lnTo>
                      <a:lnTo>
                        <a:pt x="21600" y="3501"/>
                      </a:lnTo>
                      <a:lnTo>
                        <a:pt x="21600" y="2979"/>
                      </a:lnTo>
                      <a:lnTo>
                        <a:pt x="21402" y="2681"/>
                      </a:lnTo>
                      <a:close/>
                      <a:moveTo>
                        <a:pt x="17320" y="18770"/>
                      </a:moveTo>
                      <a:lnTo>
                        <a:pt x="17715" y="18919"/>
                      </a:lnTo>
                      <a:lnTo>
                        <a:pt x="17912" y="19068"/>
                      </a:lnTo>
                      <a:lnTo>
                        <a:pt x="18176" y="19291"/>
                      </a:lnTo>
                      <a:lnTo>
                        <a:pt x="18176" y="19961"/>
                      </a:lnTo>
                      <a:lnTo>
                        <a:pt x="17912" y="20259"/>
                      </a:lnTo>
                      <a:lnTo>
                        <a:pt x="17715" y="20557"/>
                      </a:lnTo>
                      <a:lnTo>
                        <a:pt x="17122" y="20557"/>
                      </a:lnTo>
                      <a:lnTo>
                        <a:pt x="16595" y="19961"/>
                      </a:lnTo>
                      <a:lnTo>
                        <a:pt x="16595" y="19291"/>
                      </a:lnTo>
                      <a:lnTo>
                        <a:pt x="16859" y="19068"/>
                      </a:lnTo>
                      <a:lnTo>
                        <a:pt x="17122" y="18919"/>
                      </a:lnTo>
                      <a:lnTo>
                        <a:pt x="17320" y="18770"/>
                      </a:lnTo>
                      <a:close/>
                      <a:moveTo>
                        <a:pt x="14554" y="7299"/>
                      </a:moveTo>
                      <a:lnTo>
                        <a:pt x="14224" y="6852"/>
                      </a:lnTo>
                      <a:lnTo>
                        <a:pt x="17912" y="2681"/>
                      </a:lnTo>
                      <a:lnTo>
                        <a:pt x="18307" y="3128"/>
                      </a:lnTo>
                      <a:lnTo>
                        <a:pt x="14554" y="7299"/>
                      </a:lnTo>
                      <a:close/>
                      <a:moveTo>
                        <a:pt x="15805" y="8640"/>
                      </a:moveTo>
                      <a:lnTo>
                        <a:pt x="15410" y="8268"/>
                      </a:lnTo>
                      <a:lnTo>
                        <a:pt x="19098" y="4022"/>
                      </a:lnTo>
                      <a:lnTo>
                        <a:pt x="19493" y="4469"/>
                      </a:lnTo>
                      <a:lnTo>
                        <a:pt x="15805" y="8640"/>
                      </a:lnTo>
                      <a:close/>
                    </a:path>
                  </a:pathLst>
                </a:custGeom>
                <a:gradFill flip="none" rotWithShape="1">
                  <a:gsLst>
                    <a:gs pos="0">
                      <a:srgbClr val="04AFF0"/>
                    </a:gs>
                    <a:gs pos="100000">
                      <a:srgbClr val="1C59F2"/>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grpSp>
        </p:grpSp>
        <p:grpSp>
          <p:nvGrpSpPr>
            <p:cNvPr id="31" name="组合 30"/>
            <p:cNvGrpSpPr/>
            <p:nvPr/>
          </p:nvGrpSpPr>
          <p:grpSpPr>
            <a:xfrm>
              <a:off x="8138943" y="1762805"/>
              <a:ext cx="3287327" cy="961894"/>
              <a:chOff x="8138943" y="1762805"/>
              <a:chExt cx="3287327" cy="961894"/>
            </a:xfrm>
          </p:grpSpPr>
          <p:sp>
            <p:nvSpPr>
              <p:cNvPr id="29" name="文本框 28"/>
              <p:cNvSpPr txBox="1"/>
              <p:nvPr/>
            </p:nvSpPr>
            <p:spPr>
              <a:xfrm>
                <a:off x="8152858" y="2175638"/>
                <a:ext cx="3273412" cy="549061"/>
              </a:xfrm>
              <a:prstGeom prst="rect">
                <a:avLst/>
              </a:prstGeom>
              <a:noFill/>
            </p:spPr>
            <p:txBody>
              <a:bodyPr wrap="square" rtlCol="0">
                <a:spAutoFit/>
              </a:bodyPr>
              <a:lstStyle/>
              <a:p>
                <a:pPr defTabSz="457200">
                  <a:lnSpc>
                    <a:spcPct val="130000"/>
                  </a:lnSpc>
                </a:pPr>
                <a:r>
                  <a:rPr lang="zh-CN" altLang="en-US"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30" name="文本框 29"/>
              <p:cNvSpPr txBox="1"/>
              <p:nvPr/>
            </p:nvSpPr>
            <p:spPr>
              <a:xfrm>
                <a:off x="8138943" y="1762805"/>
                <a:ext cx="2245150" cy="400110"/>
              </a:xfrm>
              <a:prstGeom prst="rect">
                <a:avLst/>
              </a:prstGeom>
              <a:noFill/>
            </p:spPr>
            <p:txBody>
              <a:bodyPr wrap="square" rtlCol="0">
                <a:spAutoFit/>
              </a:bodyPr>
              <a:lstStyle/>
              <a:p>
                <a:pPr defTabSz="457200"/>
                <a:r>
                  <a:rPr kumimoji="1" lang="zh-CN" altLang="en-US" sz="2000">
                    <a:gradFill>
                      <a:gsLst>
                        <a:gs pos="0">
                          <a:srgbClr val="00B0F0"/>
                        </a:gs>
                        <a:gs pos="100000">
                          <a:srgbClr val="1C46F2"/>
                        </a:gs>
                      </a:gsLst>
                      <a:lin ang="2700000" scaled="1"/>
                    </a:gradFill>
                    <a:latin typeface="阿里巴巴普惠体 R"/>
                    <a:ea typeface="阿里巴巴普惠体 R"/>
                    <a:cs typeface="阿里巴巴普惠体 R" panose="00020600040101010101" charset="-122"/>
                  </a:rPr>
                  <a:t>标题文字添加</a:t>
                </a:r>
                <a:endParaRPr kumimoji="1" lang="zh-CN" altLang="en-US" sz="2000">
                  <a:gradFill>
                    <a:gsLst>
                      <a:gs pos="0">
                        <a:srgbClr val="00B0F0"/>
                      </a:gs>
                      <a:gs pos="100000">
                        <a:srgbClr val="1C46F2"/>
                      </a:gs>
                    </a:gsLst>
                    <a:lin ang="2700000" scaled="1"/>
                  </a:gradFill>
                  <a:latin typeface="阿里巴巴普惠体 R"/>
                  <a:ea typeface="阿里巴巴普惠体 R"/>
                  <a:cs typeface="阿里巴巴普惠体 R" panose="00020600040101010101" charset="-122"/>
                </a:endParaRPr>
              </a:p>
            </p:txBody>
          </p:sp>
        </p:grpSp>
      </p:grpSp>
      <p:grpSp>
        <p:nvGrpSpPr>
          <p:cNvPr id="52" name="组合 51"/>
          <p:cNvGrpSpPr/>
          <p:nvPr/>
        </p:nvGrpSpPr>
        <p:grpSpPr>
          <a:xfrm>
            <a:off x="5516441" y="3220909"/>
            <a:ext cx="5909829" cy="2165612"/>
            <a:chOff x="5516441" y="3220909"/>
            <a:chExt cx="5909829" cy="2165612"/>
          </a:xfrm>
        </p:grpSpPr>
        <p:grpSp>
          <p:nvGrpSpPr>
            <p:cNvPr id="51" name="组合 50"/>
            <p:cNvGrpSpPr/>
            <p:nvPr/>
          </p:nvGrpSpPr>
          <p:grpSpPr>
            <a:xfrm>
              <a:off x="5516441" y="3220909"/>
              <a:ext cx="1985067" cy="1897261"/>
              <a:chOff x="5516441" y="3220909"/>
              <a:chExt cx="1985067" cy="1897261"/>
            </a:xfrm>
          </p:grpSpPr>
          <p:sp>
            <p:nvSpPr>
              <p:cNvPr id="13" name="形状"/>
              <p:cNvSpPr/>
              <p:nvPr/>
            </p:nvSpPr>
            <p:spPr>
              <a:xfrm flipV="1">
                <a:off x="5766799" y="3220909"/>
                <a:ext cx="1734709" cy="1734709"/>
              </a:xfrm>
              <a:prstGeom prst="arc">
                <a:avLst/>
              </a:prstGeom>
              <a:noFill/>
              <a:ln w="6350" cap="flat" cmpd="sng" algn="ctr">
                <a:solidFill>
                  <a:sysClr val="windowText" lastClr="000000">
                    <a:lumMod val="75000"/>
                    <a:lumOff val="25000"/>
                  </a:sysClr>
                </a:solidFill>
                <a:prstDash val="solid"/>
                <a:round/>
                <a:headEnd type="stealth" w="lg" len="lg"/>
                <a:tailEnd type="stealth" w="lg" len="lg"/>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阿里巴巴普惠体 R"/>
                  <a:ea typeface="阿里巴巴普惠体 R"/>
                  <a:cs typeface="阿里巴巴普惠体 R" panose="00020600040101010101" charset="-122"/>
                </a:endParaRPr>
              </a:p>
            </p:txBody>
          </p:sp>
          <p:sp>
            <p:nvSpPr>
              <p:cNvPr id="17" name="形状"/>
              <p:cNvSpPr/>
              <p:nvPr/>
            </p:nvSpPr>
            <p:spPr>
              <a:xfrm rot="2700000">
                <a:off x="5516441" y="3959054"/>
                <a:ext cx="1159116" cy="1159116"/>
              </a:xfrm>
              <a:prstGeom prst="roundRect">
                <a:avLst>
                  <a:gd name="adj" fmla="val 8491"/>
                </a:avLst>
              </a:prstGeom>
              <a:solidFill>
                <a:sysClr val="window" lastClr="FFFFFF"/>
              </a:solidFill>
              <a:ln w="12700" cap="flat" cmpd="sng" algn="ctr">
                <a:noFill/>
                <a:prstDash val="solid"/>
                <a:miter lim="800000"/>
              </a:ln>
              <a:effectLst>
                <a:outerShdw blurRad="241300" dist="88900" dir="2700000" algn="tl" rotWithShape="0">
                  <a:prstClr val="black">
                    <a:alpha val="25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grpSp>
            <p:nvGrpSpPr>
              <p:cNvPr id="21" name="组合 20"/>
              <p:cNvGrpSpPr/>
              <p:nvPr/>
            </p:nvGrpSpPr>
            <p:grpSpPr>
              <a:xfrm>
                <a:off x="5905391" y="4367791"/>
                <a:ext cx="363309" cy="339663"/>
                <a:chOff x="5829614" y="4635037"/>
                <a:chExt cx="507741" cy="474694"/>
              </a:xfrm>
              <a:solidFill>
                <a:schemeClr val="tx1">
                  <a:lumMod val="75000"/>
                  <a:lumOff val="25000"/>
                </a:schemeClr>
              </a:solidFill>
            </p:grpSpPr>
            <p:sp>
              <p:nvSpPr>
                <p:cNvPr id="22" name="Freeform: Shape 11"/>
                <p:cNvSpPr/>
                <p:nvPr/>
              </p:nvSpPr>
              <p:spPr>
                <a:xfrm>
                  <a:off x="5958803" y="4950497"/>
                  <a:ext cx="252368" cy="159234"/>
                </a:xfrm>
                <a:custGeom>
                  <a:cxnLst>
                    <a:cxn ang="0">
                      <a:pos x="wd2" y="hd2"/>
                    </a:cxn>
                    <a:cxn ang="5400000">
                      <a:pos x="wd2" y="hd2"/>
                    </a:cxn>
                    <a:cxn ang="10800000">
                      <a:pos x="wd2" y="hd2"/>
                    </a:cxn>
                    <a:cxn ang="16200000">
                      <a:pos x="wd2" y="hd2"/>
                    </a:cxn>
                  </a:cxnLst>
                  <a:rect l="0" t="0" r="r" b="b"/>
                  <a:pathLst>
                    <a:path w="21600" h="21600" extrusionOk="0">
                      <a:moveTo>
                        <a:pt x="0" y="8882"/>
                      </a:moveTo>
                      <a:lnTo>
                        <a:pt x="0" y="21600"/>
                      </a:lnTo>
                      <a:lnTo>
                        <a:pt x="21600" y="21600"/>
                      </a:lnTo>
                      <a:lnTo>
                        <a:pt x="21600" y="0"/>
                      </a:lnTo>
                      <a:lnTo>
                        <a:pt x="0" y="0"/>
                      </a:lnTo>
                      <a:lnTo>
                        <a:pt x="0" y="8882"/>
                      </a:lnTo>
                      <a:close/>
                      <a:moveTo>
                        <a:pt x="2556" y="4441"/>
                      </a:moveTo>
                      <a:lnTo>
                        <a:pt x="18788" y="4441"/>
                      </a:lnTo>
                      <a:lnTo>
                        <a:pt x="18788" y="8882"/>
                      </a:lnTo>
                      <a:lnTo>
                        <a:pt x="2556" y="8882"/>
                      </a:lnTo>
                      <a:lnTo>
                        <a:pt x="2556" y="4441"/>
                      </a:lnTo>
                      <a:close/>
                      <a:moveTo>
                        <a:pt x="2556" y="12920"/>
                      </a:moveTo>
                      <a:lnTo>
                        <a:pt x="18788" y="12920"/>
                      </a:lnTo>
                      <a:lnTo>
                        <a:pt x="18788" y="17361"/>
                      </a:lnTo>
                      <a:lnTo>
                        <a:pt x="2556" y="17361"/>
                      </a:lnTo>
                      <a:lnTo>
                        <a:pt x="2556" y="1292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23" name="Freeform: Shape 12"/>
                <p:cNvSpPr/>
                <p:nvPr/>
              </p:nvSpPr>
              <p:spPr>
                <a:xfrm>
                  <a:off x="5958803" y="4635037"/>
                  <a:ext cx="252368" cy="156228"/>
                </a:xfrm>
                <a:custGeom>
                  <a:cxnLst>
                    <a:cxn ang="0">
                      <a:pos x="wd2" y="hd2"/>
                    </a:cxn>
                    <a:cxn ang="5400000">
                      <a:pos x="wd2" y="hd2"/>
                    </a:cxn>
                    <a:cxn ang="10800000">
                      <a:pos x="wd2" y="hd2"/>
                    </a:cxn>
                    <a:cxn ang="16200000">
                      <a:pos x="wd2" y="hd2"/>
                    </a:cxn>
                  </a:cxnLst>
                  <a:rect l="0" t="0" r="r" b="b"/>
                  <a:pathLst>
                    <a:path w="21600" h="21600" extrusionOk="0">
                      <a:moveTo>
                        <a:pt x="21600" y="13166"/>
                      </a:moveTo>
                      <a:lnTo>
                        <a:pt x="21600" y="0"/>
                      </a:lnTo>
                      <a:lnTo>
                        <a:pt x="0" y="0"/>
                      </a:lnTo>
                      <a:lnTo>
                        <a:pt x="0" y="21600"/>
                      </a:lnTo>
                      <a:lnTo>
                        <a:pt x="21600" y="21600"/>
                      </a:lnTo>
                      <a:lnTo>
                        <a:pt x="21600" y="13166"/>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24" name="Freeform: Shape 13"/>
                <p:cNvSpPr/>
                <p:nvPr/>
              </p:nvSpPr>
              <p:spPr>
                <a:xfrm>
                  <a:off x="5829614" y="4728174"/>
                  <a:ext cx="507741" cy="285419"/>
                </a:xfrm>
                <a:custGeom>
                  <a:cxnLst>
                    <a:cxn ang="0">
                      <a:pos x="wd2" y="hd2"/>
                    </a:cxn>
                    <a:cxn ang="5400000">
                      <a:pos x="wd2" y="hd2"/>
                    </a:cxn>
                    <a:cxn ang="10800000">
                      <a:pos x="wd2" y="hd2"/>
                    </a:cxn>
                    <a:cxn ang="16200000">
                      <a:pos x="wd2" y="hd2"/>
                    </a:cxn>
                  </a:cxnLst>
                  <a:rect l="0" t="0" r="r" b="b"/>
                  <a:pathLst>
                    <a:path w="21600" h="21600" extrusionOk="0">
                      <a:moveTo>
                        <a:pt x="18908" y="0"/>
                      </a:moveTo>
                      <a:lnTo>
                        <a:pt x="17562" y="0"/>
                      </a:lnTo>
                      <a:lnTo>
                        <a:pt x="17562" y="7162"/>
                      </a:lnTo>
                      <a:lnTo>
                        <a:pt x="4038" y="7162"/>
                      </a:lnTo>
                      <a:lnTo>
                        <a:pt x="4038" y="0"/>
                      </a:lnTo>
                      <a:lnTo>
                        <a:pt x="2692" y="0"/>
                      </a:lnTo>
                      <a:lnTo>
                        <a:pt x="2179" y="114"/>
                      </a:lnTo>
                      <a:lnTo>
                        <a:pt x="1731" y="341"/>
                      </a:lnTo>
                      <a:lnTo>
                        <a:pt x="1282" y="796"/>
                      </a:lnTo>
                      <a:lnTo>
                        <a:pt x="833" y="1364"/>
                      </a:lnTo>
                      <a:lnTo>
                        <a:pt x="449" y="2274"/>
                      </a:lnTo>
                      <a:lnTo>
                        <a:pt x="256" y="3069"/>
                      </a:lnTo>
                      <a:lnTo>
                        <a:pt x="0" y="4661"/>
                      </a:lnTo>
                      <a:lnTo>
                        <a:pt x="0" y="16598"/>
                      </a:lnTo>
                      <a:lnTo>
                        <a:pt x="128" y="17735"/>
                      </a:lnTo>
                      <a:lnTo>
                        <a:pt x="256" y="18531"/>
                      </a:lnTo>
                      <a:lnTo>
                        <a:pt x="449" y="19326"/>
                      </a:lnTo>
                      <a:lnTo>
                        <a:pt x="833" y="19895"/>
                      </a:lnTo>
                      <a:lnTo>
                        <a:pt x="1282" y="20577"/>
                      </a:lnTo>
                      <a:lnTo>
                        <a:pt x="1731" y="21145"/>
                      </a:lnTo>
                      <a:lnTo>
                        <a:pt x="2179" y="21373"/>
                      </a:lnTo>
                      <a:lnTo>
                        <a:pt x="2692" y="21600"/>
                      </a:lnTo>
                      <a:lnTo>
                        <a:pt x="4038" y="21600"/>
                      </a:lnTo>
                      <a:lnTo>
                        <a:pt x="4038" y="14438"/>
                      </a:lnTo>
                      <a:lnTo>
                        <a:pt x="17562" y="14438"/>
                      </a:lnTo>
                      <a:lnTo>
                        <a:pt x="17562" y="21600"/>
                      </a:lnTo>
                      <a:lnTo>
                        <a:pt x="18908" y="21600"/>
                      </a:lnTo>
                      <a:lnTo>
                        <a:pt x="19421" y="21373"/>
                      </a:lnTo>
                      <a:lnTo>
                        <a:pt x="19869" y="21145"/>
                      </a:lnTo>
                      <a:lnTo>
                        <a:pt x="20318" y="20577"/>
                      </a:lnTo>
                      <a:lnTo>
                        <a:pt x="20767" y="19895"/>
                      </a:lnTo>
                      <a:lnTo>
                        <a:pt x="21151" y="19326"/>
                      </a:lnTo>
                      <a:lnTo>
                        <a:pt x="21408" y="18531"/>
                      </a:lnTo>
                      <a:lnTo>
                        <a:pt x="21600" y="17735"/>
                      </a:lnTo>
                      <a:lnTo>
                        <a:pt x="21600" y="3865"/>
                      </a:lnTo>
                      <a:lnTo>
                        <a:pt x="21408" y="3069"/>
                      </a:lnTo>
                      <a:lnTo>
                        <a:pt x="21151" y="2274"/>
                      </a:lnTo>
                      <a:lnTo>
                        <a:pt x="20767" y="1364"/>
                      </a:lnTo>
                      <a:lnTo>
                        <a:pt x="20318" y="796"/>
                      </a:lnTo>
                      <a:lnTo>
                        <a:pt x="19869" y="341"/>
                      </a:lnTo>
                      <a:lnTo>
                        <a:pt x="19421" y="114"/>
                      </a:lnTo>
                      <a:lnTo>
                        <a:pt x="18908" y="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grpSp>
        </p:grpSp>
        <p:grpSp>
          <p:nvGrpSpPr>
            <p:cNvPr id="32" name="组合 31"/>
            <p:cNvGrpSpPr/>
            <p:nvPr/>
          </p:nvGrpSpPr>
          <p:grpSpPr>
            <a:xfrm>
              <a:off x="8138943" y="4424627"/>
              <a:ext cx="3287327" cy="961894"/>
              <a:chOff x="8138943" y="1762805"/>
              <a:chExt cx="3287327" cy="961894"/>
            </a:xfrm>
          </p:grpSpPr>
          <p:sp>
            <p:nvSpPr>
              <p:cNvPr id="33" name="文本框 32"/>
              <p:cNvSpPr txBox="1"/>
              <p:nvPr/>
            </p:nvSpPr>
            <p:spPr>
              <a:xfrm>
                <a:off x="8152858" y="2175638"/>
                <a:ext cx="3273412" cy="549061"/>
              </a:xfrm>
              <a:prstGeom prst="rect">
                <a:avLst/>
              </a:prstGeom>
              <a:noFill/>
            </p:spPr>
            <p:txBody>
              <a:bodyPr wrap="square" rtlCol="0">
                <a:spAutoFit/>
              </a:bodyPr>
              <a:lstStyle/>
              <a:p>
                <a:pPr defTabSz="457200">
                  <a:lnSpc>
                    <a:spcPct val="130000"/>
                  </a:lnSpc>
                </a:pPr>
                <a:r>
                  <a:rPr lang="zh-CN" altLang="en-US"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34" name="文本框 33"/>
              <p:cNvSpPr txBox="1"/>
              <p:nvPr/>
            </p:nvSpPr>
            <p:spPr>
              <a:xfrm>
                <a:off x="8138943" y="1762805"/>
                <a:ext cx="2245150" cy="400110"/>
              </a:xfrm>
              <a:prstGeom prst="rect">
                <a:avLst/>
              </a:prstGeom>
              <a:noFill/>
            </p:spPr>
            <p:txBody>
              <a:bodyPr wrap="square" rtlCol="0">
                <a:spAutoFit/>
              </a:bodyPr>
              <a:lstStyle/>
              <a:p>
                <a:pPr defTabSz="457200"/>
                <a:r>
                  <a:rPr kumimoji="1" lang="zh-CN" altLang="en-US" sz="2000">
                    <a:solidFill>
                      <a:schemeClr val="tx1">
                        <a:lumMod val="75000"/>
                        <a:lumOff val="25000"/>
                      </a:schemeClr>
                    </a:solidFill>
                    <a:latin typeface="阿里巴巴普惠体 R"/>
                    <a:ea typeface="阿里巴巴普惠体 R"/>
                    <a:cs typeface="阿里巴巴普惠体 R" panose="00020600040101010101" charset="-122"/>
                  </a:rPr>
                  <a:t>标题文字添加</a:t>
                </a:r>
                <a:endParaRPr kumimoji="1" lang="zh-CN" altLang="en-US" sz="2000">
                  <a:solidFill>
                    <a:schemeClr val="tx1">
                      <a:lumMod val="75000"/>
                      <a:lumOff val="25000"/>
                    </a:schemeClr>
                  </a:solidFill>
                  <a:latin typeface="阿里巴巴普惠体 R"/>
                  <a:ea typeface="阿里巴巴普惠体 R"/>
                  <a:cs typeface="阿里巴巴普惠体 R" panose="00020600040101010101" charset="-122"/>
                </a:endParaRPr>
              </a:p>
            </p:txBody>
          </p:sp>
        </p:grpSp>
      </p:grpSp>
      <p:grpSp>
        <p:nvGrpSpPr>
          <p:cNvPr id="44" name="组合 43"/>
          <p:cNvGrpSpPr/>
          <p:nvPr/>
        </p:nvGrpSpPr>
        <p:grpSpPr>
          <a:xfrm>
            <a:off x="898683" y="1762805"/>
            <a:ext cx="5776874" cy="2240134"/>
            <a:chOff x="898683" y="1762805"/>
            <a:chExt cx="5776874" cy="2240134"/>
          </a:xfrm>
        </p:grpSpPr>
        <p:grpSp>
          <p:nvGrpSpPr>
            <p:cNvPr id="43" name="组合 42"/>
            <p:cNvGrpSpPr/>
            <p:nvPr/>
          </p:nvGrpSpPr>
          <p:grpSpPr>
            <a:xfrm>
              <a:off x="4675746" y="2148616"/>
              <a:ext cx="1999811" cy="1854323"/>
              <a:chOff x="4675746" y="2148616"/>
              <a:chExt cx="1999811" cy="1854323"/>
            </a:xfrm>
          </p:grpSpPr>
          <p:sp>
            <p:nvSpPr>
              <p:cNvPr id="12" name="形状"/>
              <p:cNvSpPr/>
              <p:nvPr/>
            </p:nvSpPr>
            <p:spPr>
              <a:xfrm flipH="1">
                <a:off x="4675746" y="2268230"/>
                <a:ext cx="1734709" cy="1734709"/>
              </a:xfrm>
              <a:prstGeom prst="arc">
                <a:avLst/>
              </a:prstGeom>
              <a:noFill/>
              <a:ln w="6350" cap="flat" cmpd="sng" algn="ctr">
                <a:solidFill>
                  <a:sysClr val="windowText" lastClr="000000">
                    <a:lumMod val="75000"/>
                    <a:lumOff val="25000"/>
                  </a:sysClr>
                </a:solidFill>
                <a:prstDash val="solid"/>
                <a:round/>
                <a:headEnd type="stealth" w="lg" len="lg"/>
                <a:tailEnd type="stealth" w="lg" len="lg"/>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阿里巴巴普惠体 R"/>
                  <a:ea typeface="阿里巴巴普惠体 R"/>
                  <a:cs typeface="阿里巴巴普惠体 R" panose="00020600040101010101" charset="-122"/>
                </a:endParaRPr>
              </a:p>
            </p:txBody>
          </p:sp>
          <p:grpSp>
            <p:nvGrpSpPr>
              <p:cNvPr id="42" name="组合 41"/>
              <p:cNvGrpSpPr/>
              <p:nvPr/>
            </p:nvGrpSpPr>
            <p:grpSpPr>
              <a:xfrm>
                <a:off x="5516441" y="2148616"/>
                <a:ext cx="1159116" cy="1159116"/>
                <a:chOff x="5516441" y="2148616"/>
                <a:chExt cx="1159116" cy="1159116"/>
              </a:xfrm>
            </p:grpSpPr>
            <p:sp>
              <p:nvSpPr>
                <p:cNvPr id="20" name="形状"/>
                <p:cNvSpPr/>
                <p:nvPr/>
              </p:nvSpPr>
              <p:spPr>
                <a:xfrm rot="2700000">
                  <a:off x="5516441" y="2148616"/>
                  <a:ext cx="1159116" cy="1159116"/>
                </a:xfrm>
                <a:prstGeom prst="roundRect">
                  <a:avLst>
                    <a:gd name="adj" fmla="val 8491"/>
                  </a:avLst>
                </a:prstGeom>
                <a:solidFill>
                  <a:sysClr val="window" lastClr="FFFFFF"/>
                </a:solidFill>
                <a:ln w="12700" cap="flat" cmpd="sng" algn="ctr">
                  <a:noFill/>
                  <a:prstDash val="solid"/>
                  <a:miter lim="800000"/>
                </a:ln>
                <a:effectLst>
                  <a:outerShdw blurRad="241300" dist="88900" dir="2700000" algn="tl" rotWithShape="0">
                    <a:prstClr val="black">
                      <a:alpha val="25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grpSp>
              <p:nvGrpSpPr>
                <p:cNvPr id="25" name="组合 24"/>
                <p:cNvGrpSpPr/>
                <p:nvPr/>
              </p:nvGrpSpPr>
              <p:grpSpPr>
                <a:xfrm>
                  <a:off x="5907813" y="2547830"/>
                  <a:ext cx="376373" cy="360689"/>
                  <a:chOff x="5830172" y="2093458"/>
                  <a:chExt cx="525998" cy="504079"/>
                </a:xfrm>
                <a:solidFill>
                  <a:schemeClr val="tx1">
                    <a:lumMod val="75000"/>
                    <a:lumOff val="25000"/>
                  </a:schemeClr>
                </a:solidFill>
              </p:grpSpPr>
              <p:sp>
                <p:nvSpPr>
                  <p:cNvPr id="26" name="Freeform: Shape 20"/>
                  <p:cNvSpPr/>
                  <p:nvPr/>
                </p:nvSpPr>
                <p:spPr>
                  <a:xfrm>
                    <a:off x="5906878" y="2310431"/>
                    <a:ext cx="201634" cy="287106"/>
                  </a:xfrm>
                  <a:custGeom>
                    <a:cxnLst>
                      <a:cxn ang="0">
                        <a:pos x="wd2" y="hd2"/>
                      </a:cxn>
                      <a:cxn ang="5400000">
                        <a:pos x="wd2" y="hd2"/>
                      </a:cxn>
                      <a:cxn ang="10800000">
                        <a:pos x="wd2" y="hd2"/>
                      </a:cxn>
                      <a:cxn ang="16200000">
                        <a:pos x="wd2" y="hd2"/>
                      </a:cxn>
                    </a:cxnLst>
                    <a:rect l="0" t="0" r="r" b="b"/>
                    <a:pathLst>
                      <a:path w="21600" h="21600" extrusionOk="0">
                        <a:moveTo>
                          <a:pt x="14674" y="8295"/>
                        </a:moveTo>
                        <a:lnTo>
                          <a:pt x="14674" y="18972"/>
                        </a:lnTo>
                        <a:lnTo>
                          <a:pt x="14557" y="19465"/>
                        </a:lnTo>
                        <a:lnTo>
                          <a:pt x="14322" y="19957"/>
                        </a:lnTo>
                        <a:lnTo>
                          <a:pt x="13970" y="20368"/>
                        </a:lnTo>
                        <a:lnTo>
                          <a:pt x="13500" y="20779"/>
                        </a:lnTo>
                        <a:lnTo>
                          <a:pt x="12913" y="21107"/>
                        </a:lnTo>
                        <a:lnTo>
                          <a:pt x="12326" y="21354"/>
                        </a:lnTo>
                        <a:lnTo>
                          <a:pt x="11622" y="21518"/>
                        </a:lnTo>
                        <a:lnTo>
                          <a:pt x="10917" y="21600"/>
                        </a:lnTo>
                        <a:lnTo>
                          <a:pt x="10213" y="21518"/>
                        </a:lnTo>
                        <a:lnTo>
                          <a:pt x="9391" y="21354"/>
                        </a:lnTo>
                        <a:lnTo>
                          <a:pt x="8687" y="21107"/>
                        </a:lnTo>
                        <a:lnTo>
                          <a:pt x="8100" y="20779"/>
                        </a:lnTo>
                        <a:lnTo>
                          <a:pt x="7396" y="19957"/>
                        </a:lnTo>
                        <a:lnTo>
                          <a:pt x="7161" y="19465"/>
                        </a:lnTo>
                        <a:lnTo>
                          <a:pt x="7161" y="8295"/>
                        </a:lnTo>
                        <a:lnTo>
                          <a:pt x="1878" y="8295"/>
                        </a:lnTo>
                        <a:lnTo>
                          <a:pt x="1174" y="8213"/>
                        </a:lnTo>
                        <a:lnTo>
                          <a:pt x="587" y="8131"/>
                        </a:lnTo>
                        <a:lnTo>
                          <a:pt x="117" y="7802"/>
                        </a:lnTo>
                        <a:lnTo>
                          <a:pt x="0" y="7474"/>
                        </a:lnTo>
                        <a:lnTo>
                          <a:pt x="0" y="6735"/>
                        </a:lnTo>
                        <a:lnTo>
                          <a:pt x="352" y="6324"/>
                        </a:lnTo>
                        <a:lnTo>
                          <a:pt x="8100" y="903"/>
                        </a:lnTo>
                        <a:lnTo>
                          <a:pt x="8804" y="493"/>
                        </a:lnTo>
                        <a:lnTo>
                          <a:pt x="9391" y="164"/>
                        </a:lnTo>
                        <a:lnTo>
                          <a:pt x="10213" y="0"/>
                        </a:lnTo>
                        <a:lnTo>
                          <a:pt x="11504" y="0"/>
                        </a:lnTo>
                        <a:lnTo>
                          <a:pt x="12209" y="164"/>
                        </a:lnTo>
                        <a:lnTo>
                          <a:pt x="12913" y="493"/>
                        </a:lnTo>
                        <a:lnTo>
                          <a:pt x="13500" y="903"/>
                        </a:lnTo>
                        <a:lnTo>
                          <a:pt x="20896" y="5995"/>
                        </a:lnTo>
                        <a:lnTo>
                          <a:pt x="21365" y="6324"/>
                        </a:lnTo>
                        <a:lnTo>
                          <a:pt x="21600" y="6735"/>
                        </a:lnTo>
                        <a:lnTo>
                          <a:pt x="21600" y="7474"/>
                        </a:lnTo>
                        <a:lnTo>
                          <a:pt x="21365" y="7802"/>
                        </a:lnTo>
                        <a:lnTo>
                          <a:pt x="20896" y="7967"/>
                        </a:lnTo>
                        <a:lnTo>
                          <a:pt x="20309" y="8213"/>
                        </a:lnTo>
                        <a:lnTo>
                          <a:pt x="19487" y="8295"/>
                        </a:lnTo>
                        <a:lnTo>
                          <a:pt x="14674" y="8295"/>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27" name="Freeform: Shape 21"/>
                  <p:cNvSpPr/>
                  <p:nvPr/>
                </p:nvSpPr>
                <p:spPr>
                  <a:xfrm>
                    <a:off x="5830172" y="2093458"/>
                    <a:ext cx="525998" cy="368196"/>
                  </a:xfrm>
                  <a:custGeom>
                    <a:cxnLst>
                      <a:cxn ang="0">
                        <a:pos x="wd2" y="hd2"/>
                      </a:cxn>
                      <a:cxn ang="5400000">
                        <a:pos x="wd2" y="hd2"/>
                      </a:cxn>
                      <a:cxn ang="10800000">
                        <a:pos x="wd2" y="hd2"/>
                      </a:cxn>
                      <a:cxn ang="16200000">
                        <a:pos x="wd2" y="hd2"/>
                      </a:cxn>
                    </a:cxnLst>
                    <a:rect l="0" t="0" r="r" b="b"/>
                    <a:pathLst>
                      <a:path w="21600" h="21600" extrusionOk="0">
                        <a:moveTo>
                          <a:pt x="17145" y="7843"/>
                        </a:moveTo>
                        <a:lnTo>
                          <a:pt x="17640" y="8036"/>
                        </a:lnTo>
                        <a:lnTo>
                          <a:pt x="18090" y="8164"/>
                        </a:lnTo>
                        <a:lnTo>
                          <a:pt x="18900" y="8743"/>
                        </a:lnTo>
                        <a:lnTo>
                          <a:pt x="19305" y="9064"/>
                        </a:lnTo>
                        <a:lnTo>
                          <a:pt x="19710" y="9450"/>
                        </a:lnTo>
                        <a:lnTo>
                          <a:pt x="20025" y="9836"/>
                        </a:lnTo>
                        <a:lnTo>
                          <a:pt x="20295" y="10350"/>
                        </a:lnTo>
                        <a:lnTo>
                          <a:pt x="20565" y="10736"/>
                        </a:lnTo>
                        <a:lnTo>
                          <a:pt x="20835" y="11250"/>
                        </a:lnTo>
                        <a:lnTo>
                          <a:pt x="21060" y="11764"/>
                        </a:lnTo>
                        <a:lnTo>
                          <a:pt x="21240" y="12279"/>
                        </a:lnTo>
                        <a:lnTo>
                          <a:pt x="21420" y="12857"/>
                        </a:lnTo>
                        <a:lnTo>
                          <a:pt x="21510" y="13436"/>
                        </a:lnTo>
                        <a:lnTo>
                          <a:pt x="21600" y="14079"/>
                        </a:lnTo>
                        <a:lnTo>
                          <a:pt x="21600" y="15236"/>
                        </a:lnTo>
                        <a:lnTo>
                          <a:pt x="21510" y="15879"/>
                        </a:lnTo>
                        <a:lnTo>
                          <a:pt x="21420" y="16457"/>
                        </a:lnTo>
                        <a:lnTo>
                          <a:pt x="21240" y="16971"/>
                        </a:lnTo>
                        <a:lnTo>
                          <a:pt x="20790" y="18129"/>
                        </a:lnTo>
                        <a:lnTo>
                          <a:pt x="20565" y="18579"/>
                        </a:lnTo>
                        <a:lnTo>
                          <a:pt x="20250" y="19093"/>
                        </a:lnTo>
                        <a:lnTo>
                          <a:pt x="19890" y="19543"/>
                        </a:lnTo>
                        <a:lnTo>
                          <a:pt x="19575" y="19929"/>
                        </a:lnTo>
                        <a:lnTo>
                          <a:pt x="19170" y="20250"/>
                        </a:lnTo>
                        <a:lnTo>
                          <a:pt x="18810" y="20571"/>
                        </a:lnTo>
                        <a:lnTo>
                          <a:pt x="18360" y="20893"/>
                        </a:lnTo>
                        <a:lnTo>
                          <a:pt x="17910" y="21150"/>
                        </a:lnTo>
                        <a:lnTo>
                          <a:pt x="17415" y="21279"/>
                        </a:lnTo>
                        <a:lnTo>
                          <a:pt x="16920" y="21471"/>
                        </a:lnTo>
                        <a:lnTo>
                          <a:pt x="16920" y="14143"/>
                        </a:lnTo>
                        <a:lnTo>
                          <a:pt x="16740" y="13564"/>
                        </a:lnTo>
                        <a:lnTo>
                          <a:pt x="16560" y="13050"/>
                        </a:lnTo>
                        <a:lnTo>
                          <a:pt x="16290" y="12536"/>
                        </a:lnTo>
                        <a:lnTo>
                          <a:pt x="15975" y="12214"/>
                        </a:lnTo>
                        <a:lnTo>
                          <a:pt x="15615" y="11893"/>
                        </a:lnTo>
                        <a:lnTo>
                          <a:pt x="15165" y="11764"/>
                        </a:lnTo>
                        <a:lnTo>
                          <a:pt x="14805" y="11700"/>
                        </a:lnTo>
                        <a:lnTo>
                          <a:pt x="14355" y="11764"/>
                        </a:lnTo>
                        <a:lnTo>
                          <a:pt x="13905" y="11893"/>
                        </a:lnTo>
                        <a:lnTo>
                          <a:pt x="13545" y="12214"/>
                        </a:lnTo>
                        <a:lnTo>
                          <a:pt x="13230" y="12536"/>
                        </a:lnTo>
                        <a:lnTo>
                          <a:pt x="12960" y="13050"/>
                        </a:lnTo>
                        <a:lnTo>
                          <a:pt x="12780" y="13564"/>
                        </a:lnTo>
                        <a:lnTo>
                          <a:pt x="12600" y="14143"/>
                        </a:lnTo>
                        <a:lnTo>
                          <a:pt x="12600" y="21600"/>
                        </a:lnTo>
                        <a:lnTo>
                          <a:pt x="9450" y="21600"/>
                        </a:lnTo>
                        <a:lnTo>
                          <a:pt x="9450" y="20250"/>
                        </a:lnTo>
                        <a:lnTo>
                          <a:pt x="10575" y="20250"/>
                        </a:lnTo>
                        <a:lnTo>
                          <a:pt x="11070" y="20121"/>
                        </a:lnTo>
                        <a:lnTo>
                          <a:pt x="11475" y="19929"/>
                        </a:lnTo>
                        <a:lnTo>
                          <a:pt x="11655" y="19671"/>
                        </a:lnTo>
                        <a:lnTo>
                          <a:pt x="11835" y="19479"/>
                        </a:lnTo>
                        <a:lnTo>
                          <a:pt x="11970" y="19221"/>
                        </a:lnTo>
                        <a:lnTo>
                          <a:pt x="12060" y="18964"/>
                        </a:lnTo>
                        <a:lnTo>
                          <a:pt x="12105" y="18321"/>
                        </a:lnTo>
                        <a:lnTo>
                          <a:pt x="12060" y="17807"/>
                        </a:lnTo>
                        <a:lnTo>
                          <a:pt x="11880" y="17229"/>
                        </a:lnTo>
                        <a:lnTo>
                          <a:pt x="11610" y="16650"/>
                        </a:lnTo>
                        <a:lnTo>
                          <a:pt x="8775" y="12729"/>
                        </a:lnTo>
                        <a:lnTo>
                          <a:pt x="8460" y="12214"/>
                        </a:lnTo>
                        <a:lnTo>
                          <a:pt x="8055" y="11893"/>
                        </a:lnTo>
                        <a:lnTo>
                          <a:pt x="7650" y="11764"/>
                        </a:lnTo>
                        <a:lnTo>
                          <a:pt x="7290" y="11700"/>
                        </a:lnTo>
                        <a:lnTo>
                          <a:pt x="6840" y="11764"/>
                        </a:lnTo>
                        <a:lnTo>
                          <a:pt x="6435" y="11893"/>
                        </a:lnTo>
                        <a:lnTo>
                          <a:pt x="6120" y="12214"/>
                        </a:lnTo>
                        <a:lnTo>
                          <a:pt x="5715" y="12729"/>
                        </a:lnTo>
                        <a:lnTo>
                          <a:pt x="2925" y="16650"/>
                        </a:lnTo>
                        <a:lnTo>
                          <a:pt x="2610" y="17229"/>
                        </a:lnTo>
                        <a:lnTo>
                          <a:pt x="2430" y="17871"/>
                        </a:lnTo>
                        <a:lnTo>
                          <a:pt x="2385" y="18450"/>
                        </a:lnTo>
                        <a:lnTo>
                          <a:pt x="2430" y="18964"/>
                        </a:lnTo>
                        <a:lnTo>
                          <a:pt x="2565" y="19286"/>
                        </a:lnTo>
                        <a:lnTo>
                          <a:pt x="2655" y="19543"/>
                        </a:lnTo>
                        <a:lnTo>
                          <a:pt x="2835" y="19671"/>
                        </a:lnTo>
                        <a:lnTo>
                          <a:pt x="3015" y="19929"/>
                        </a:lnTo>
                        <a:lnTo>
                          <a:pt x="3375" y="20186"/>
                        </a:lnTo>
                        <a:lnTo>
                          <a:pt x="3825" y="20250"/>
                        </a:lnTo>
                        <a:lnTo>
                          <a:pt x="5130" y="20250"/>
                        </a:lnTo>
                        <a:lnTo>
                          <a:pt x="5130" y="21536"/>
                        </a:lnTo>
                        <a:lnTo>
                          <a:pt x="4545" y="21471"/>
                        </a:lnTo>
                        <a:lnTo>
                          <a:pt x="4050" y="21279"/>
                        </a:lnTo>
                        <a:lnTo>
                          <a:pt x="3555" y="21021"/>
                        </a:lnTo>
                        <a:lnTo>
                          <a:pt x="3105" y="20829"/>
                        </a:lnTo>
                        <a:lnTo>
                          <a:pt x="2655" y="20507"/>
                        </a:lnTo>
                        <a:lnTo>
                          <a:pt x="2205" y="20121"/>
                        </a:lnTo>
                        <a:lnTo>
                          <a:pt x="1845" y="19671"/>
                        </a:lnTo>
                        <a:lnTo>
                          <a:pt x="1485" y="19286"/>
                        </a:lnTo>
                        <a:lnTo>
                          <a:pt x="1170" y="18771"/>
                        </a:lnTo>
                        <a:lnTo>
                          <a:pt x="900" y="18257"/>
                        </a:lnTo>
                        <a:lnTo>
                          <a:pt x="585" y="17679"/>
                        </a:lnTo>
                        <a:lnTo>
                          <a:pt x="360" y="17164"/>
                        </a:lnTo>
                        <a:lnTo>
                          <a:pt x="225" y="16521"/>
                        </a:lnTo>
                        <a:lnTo>
                          <a:pt x="90" y="15943"/>
                        </a:lnTo>
                        <a:lnTo>
                          <a:pt x="45" y="15236"/>
                        </a:lnTo>
                        <a:lnTo>
                          <a:pt x="0" y="14593"/>
                        </a:lnTo>
                        <a:lnTo>
                          <a:pt x="45" y="14079"/>
                        </a:lnTo>
                        <a:lnTo>
                          <a:pt x="90" y="13436"/>
                        </a:lnTo>
                        <a:lnTo>
                          <a:pt x="225" y="12857"/>
                        </a:lnTo>
                        <a:lnTo>
                          <a:pt x="315" y="12279"/>
                        </a:lnTo>
                        <a:lnTo>
                          <a:pt x="540" y="11764"/>
                        </a:lnTo>
                        <a:lnTo>
                          <a:pt x="720" y="11250"/>
                        </a:lnTo>
                        <a:lnTo>
                          <a:pt x="990" y="10736"/>
                        </a:lnTo>
                        <a:lnTo>
                          <a:pt x="1620" y="9836"/>
                        </a:lnTo>
                        <a:lnTo>
                          <a:pt x="2250" y="9064"/>
                        </a:lnTo>
                        <a:lnTo>
                          <a:pt x="2655" y="8743"/>
                        </a:lnTo>
                        <a:lnTo>
                          <a:pt x="3105" y="8486"/>
                        </a:lnTo>
                        <a:lnTo>
                          <a:pt x="3555" y="8164"/>
                        </a:lnTo>
                        <a:lnTo>
                          <a:pt x="4005" y="8036"/>
                        </a:lnTo>
                        <a:lnTo>
                          <a:pt x="4455" y="7843"/>
                        </a:lnTo>
                        <a:lnTo>
                          <a:pt x="4455" y="7586"/>
                        </a:lnTo>
                        <a:lnTo>
                          <a:pt x="4500" y="6879"/>
                        </a:lnTo>
                        <a:lnTo>
                          <a:pt x="4545" y="6107"/>
                        </a:lnTo>
                        <a:lnTo>
                          <a:pt x="4725" y="5400"/>
                        </a:lnTo>
                        <a:lnTo>
                          <a:pt x="4950" y="4693"/>
                        </a:lnTo>
                        <a:lnTo>
                          <a:pt x="5220" y="4050"/>
                        </a:lnTo>
                        <a:lnTo>
                          <a:pt x="5535" y="3407"/>
                        </a:lnTo>
                        <a:lnTo>
                          <a:pt x="5895" y="2764"/>
                        </a:lnTo>
                        <a:lnTo>
                          <a:pt x="6345" y="2314"/>
                        </a:lnTo>
                        <a:lnTo>
                          <a:pt x="6795" y="1736"/>
                        </a:lnTo>
                        <a:lnTo>
                          <a:pt x="7245" y="1350"/>
                        </a:lnTo>
                        <a:lnTo>
                          <a:pt x="7785" y="964"/>
                        </a:lnTo>
                        <a:lnTo>
                          <a:pt x="8325" y="643"/>
                        </a:lnTo>
                        <a:lnTo>
                          <a:pt x="9495" y="129"/>
                        </a:lnTo>
                        <a:lnTo>
                          <a:pt x="10170" y="64"/>
                        </a:lnTo>
                        <a:lnTo>
                          <a:pt x="10800" y="0"/>
                        </a:lnTo>
                        <a:lnTo>
                          <a:pt x="11475" y="64"/>
                        </a:lnTo>
                        <a:lnTo>
                          <a:pt x="12060" y="129"/>
                        </a:lnTo>
                        <a:lnTo>
                          <a:pt x="12690" y="386"/>
                        </a:lnTo>
                        <a:lnTo>
                          <a:pt x="13275" y="643"/>
                        </a:lnTo>
                        <a:lnTo>
                          <a:pt x="13860" y="964"/>
                        </a:lnTo>
                        <a:lnTo>
                          <a:pt x="14850" y="1736"/>
                        </a:lnTo>
                        <a:lnTo>
                          <a:pt x="15300" y="2314"/>
                        </a:lnTo>
                        <a:lnTo>
                          <a:pt x="15660" y="2764"/>
                        </a:lnTo>
                        <a:lnTo>
                          <a:pt x="16065" y="3407"/>
                        </a:lnTo>
                        <a:lnTo>
                          <a:pt x="16425" y="4050"/>
                        </a:lnTo>
                        <a:lnTo>
                          <a:pt x="16605" y="4693"/>
                        </a:lnTo>
                        <a:lnTo>
                          <a:pt x="16830" y="5400"/>
                        </a:lnTo>
                        <a:lnTo>
                          <a:pt x="17010" y="6107"/>
                        </a:lnTo>
                        <a:lnTo>
                          <a:pt x="17145" y="6879"/>
                        </a:lnTo>
                        <a:lnTo>
                          <a:pt x="17145" y="7843"/>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28" name="Freeform: Shape 22"/>
                  <p:cNvSpPr/>
                  <p:nvPr/>
                </p:nvSpPr>
                <p:spPr>
                  <a:xfrm>
                    <a:off x="6088787" y="2310431"/>
                    <a:ext cx="203825" cy="287106"/>
                  </a:xfrm>
                  <a:custGeom>
                    <a:cxnLst>
                      <a:cxn ang="0">
                        <a:pos x="wd2" y="hd2"/>
                      </a:cxn>
                      <a:cxn ang="5400000">
                        <a:pos x="wd2" y="hd2"/>
                      </a:cxn>
                      <a:cxn ang="10800000">
                        <a:pos x="wd2" y="hd2"/>
                      </a:cxn>
                      <a:cxn ang="16200000">
                        <a:pos x="wd2" y="hd2"/>
                      </a:cxn>
                    </a:cxnLst>
                    <a:rect l="0" t="0" r="r" b="b"/>
                    <a:pathLst>
                      <a:path w="21600" h="21600" extrusionOk="0">
                        <a:moveTo>
                          <a:pt x="14711" y="13305"/>
                        </a:moveTo>
                        <a:lnTo>
                          <a:pt x="14711" y="2628"/>
                        </a:lnTo>
                        <a:lnTo>
                          <a:pt x="14595" y="2135"/>
                        </a:lnTo>
                        <a:lnTo>
                          <a:pt x="14361" y="1560"/>
                        </a:lnTo>
                        <a:lnTo>
                          <a:pt x="14011" y="1068"/>
                        </a:lnTo>
                        <a:lnTo>
                          <a:pt x="13544" y="657"/>
                        </a:lnTo>
                        <a:lnTo>
                          <a:pt x="12376" y="164"/>
                        </a:lnTo>
                        <a:lnTo>
                          <a:pt x="11676" y="0"/>
                        </a:lnTo>
                        <a:lnTo>
                          <a:pt x="10041" y="0"/>
                        </a:lnTo>
                        <a:lnTo>
                          <a:pt x="9341" y="164"/>
                        </a:lnTo>
                        <a:lnTo>
                          <a:pt x="8173" y="657"/>
                        </a:lnTo>
                        <a:lnTo>
                          <a:pt x="7706" y="1068"/>
                        </a:lnTo>
                        <a:lnTo>
                          <a:pt x="7472" y="1560"/>
                        </a:lnTo>
                        <a:lnTo>
                          <a:pt x="7239" y="2135"/>
                        </a:lnTo>
                        <a:lnTo>
                          <a:pt x="7239" y="13305"/>
                        </a:lnTo>
                        <a:lnTo>
                          <a:pt x="1284" y="13305"/>
                        </a:lnTo>
                        <a:lnTo>
                          <a:pt x="701" y="13469"/>
                        </a:lnTo>
                        <a:lnTo>
                          <a:pt x="234" y="13716"/>
                        </a:lnTo>
                        <a:lnTo>
                          <a:pt x="117" y="13962"/>
                        </a:lnTo>
                        <a:lnTo>
                          <a:pt x="0" y="14373"/>
                        </a:lnTo>
                        <a:lnTo>
                          <a:pt x="117" y="14701"/>
                        </a:lnTo>
                        <a:lnTo>
                          <a:pt x="350" y="15112"/>
                        </a:lnTo>
                        <a:lnTo>
                          <a:pt x="817" y="15522"/>
                        </a:lnTo>
                        <a:lnTo>
                          <a:pt x="8173" y="20614"/>
                        </a:lnTo>
                        <a:lnTo>
                          <a:pt x="8874" y="21025"/>
                        </a:lnTo>
                        <a:lnTo>
                          <a:pt x="9457" y="21271"/>
                        </a:lnTo>
                        <a:lnTo>
                          <a:pt x="10275" y="21518"/>
                        </a:lnTo>
                        <a:lnTo>
                          <a:pt x="10742" y="21600"/>
                        </a:lnTo>
                        <a:lnTo>
                          <a:pt x="11559" y="21518"/>
                        </a:lnTo>
                        <a:lnTo>
                          <a:pt x="12259" y="21271"/>
                        </a:lnTo>
                        <a:lnTo>
                          <a:pt x="12843" y="21025"/>
                        </a:lnTo>
                        <a:lnTo>
                          <a:pt x="13544" y="20614"/>
                        </a:lnTo>
                        <a:lnTo>
                          <a:pt x="20899" y="15522"/>
                        </a:lnTo>
                        <a:lnTo>
                          <a:pt x="21366" y="15194"/>
                        </a:lnTo>
                        <a:lnTo>
                          <a:pt x="21600" y="14373"/>
                        </a:lnTo>
                        <a:lnTo>
                          <a:pt x="21600" y="14044"/>
                        </a:lnTo>
                        <a:lnTo>
                          <a:pt x="21366" y="13798"/>
                        </a:lnTo>
                        <a:lnTo>
                          <a:pt x="20899" y="13469"/>
                        </a:lnTo>
                        <a:lnTo>
                          <a:pt x="20199" y="13305"/>
                        </a:lnTo>
                        <a:lnTo>
                          <a:pt x="14711" y="13305"/>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grpSp>
          </p:grpSp>
        </p:grpSp>
        <p:grpSp>
          <p:nvGrpSpPr>
            <p:cNvPr id="35" name="组合 34"/>
            <p:cNvGrpSpPr/>
            <p:nvPr/>
          </p:nvGrpSpPr>
          <p:grpSpPr>
            <a:xfrm flipH="1">
              <a:off x="898683" y="1762805"/>
              <a:ext cx="3287327" cy="961894"/>
              <a:chOff x="8138943" y="1762805"/>
              <a:chExt cx="3287327" cy="961894"/>
            </a:xfrm>
          </p:grpSpPr>
          <p:sp>
            <p:nvSpPr>
              <p:cNvPr id="36" name="文本框 35"/>
              <p:cNvSpPr txBox="1"/>
              <p:nvPr/>
            </p:nvSpPr>
            <p:spPr>
              <a:xfrm>
                <a:off x="8152858" y="2175638"/>
                <a:ext cx="3273412" cy="549061"/>
              </a:xfrm>
              <a:prstGeom prst="rect">
                <a:avLst/>
              </a:prstGeom>
              <a:noFill/>
            </p:spPr>
            <p:txBody>
              <a:bodyPr wrap="square" rtlCol="0">
                <a:spAutoFit/>
              </a:bodyPr>
              <a:lstStyle/>
              <a:p>
                <a:pPr algn="r" defTabSz="457200">
                  <a:lnSpc>
                    <a:spcPct val="130000"/>
                  </a:lnSpc>
                </a:pPr>
                <a:r>
                  <a:rPr lang="zh-CN" altLang="en-US"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37" name="文本框 36"/>
              <p:cNvSpPr txBox="1"/>
              <p:nvPr/>
            </p:nvSpPr>
            <p:spPr>
              <a:xfrm>
                <a:off x="8138943" y="1762805"/>
                <a:ext cx="2245150" cy="400110"/>
              </a:xfrm>
              <a:prstGeom prst="rect">
                <a:avLst/>
              </a:prstGeom>
              <a:noFill/>
            </p:spPr>
            <p:txBody>
              <a:bodyPr wrap="square" rtlCol="0">
                <a:spAutoFit/>
              </a:bodyPr>
              <a:lstStyle/>
              <a:p>
                <a:pPr algn="r" defTabSz="457200"/>
                <a:r>
                  <a:rPr kumimoji="1" lang="zh-CN" altLang="en-US" sz="2000">
                    <a:solidFill>
                      <a:schemeClr val="tx1">
                        <a:lumMod val="75000"/>
                        <a:lumOff val="25000"/>
                      </a:schemeClr>
                    </a:solidFill>
                    <a:latin typeface="阿里巴巴普惠体 R"/>
                    <a:ea typeface="阿里巴巴普惠体 R"/>
                    <a:cs typeface="阿里巴巴普惠体 R" panose="00020600040101010101" charset="-122"/>
                  </a:rPr>
                  <a:t>标题文字添加</a:t>
                </a:r>
                <a:endParaRPr kumimoji="1" lang="zh-CN" altLang="en-US" sz="2000">
                  <a:solidFill>
                    <a:schemeClr val="tx1">
                      <a:lumMod val="75000"/>
                      <a:lumOff val="25000"/>
                    </a:schemeClr>
                  </a:solidFill>
                  <a:latin typeface="阿里巴巴普惠体 R"/>
                  <a:ea typeface="阿里巴巴普惠体 R"/>
                  <a:cs typeface="阿里巴巴普惠体 R" panose="00020600040101010101" charset="-122"/>
                </a:endParaRPr>
              </a:p>
            </p:txBody>
          </p:sp>
        </p:grpSp>
      </p:grpSp>
      <p:grpSp>
        <p:nvGrpSpPr>
          <p:cNvPr id="47" name="组合 46"/>
          <p:cNvGrpSpPr/>
          <p:nvPr/>
        </p:nvGrpSpPr>
        <p:grpSpPr>
          <a:xfrm>
            <a:off x="898683" y="3048763"/>
            <a:ext cx="5511772" cy="2337758"/>
            <a:chOff x="898683" y="3048763"/>
            <a:chExt cx="5511772" cy="2337758"/>
          </a:xfrm>
        </p:grpSpPr>
        <p:grpSp>
          <p:nvGrpSpPr>
            <p:cNvPr id="46" name="组合 45"/>
            <p:cNvGrpSpPr/>
            <p:nvPr/>
          </p:nvGrpSpPr>
          <p:grpSpPr>
            <a:xfrm>
              <a:off x="4578626" y="3048763"/>
              <a:ext cx="1831829" cy="1906855"/>
              <a:chOff x="4578626" y="3048763"/>
              <a:chExt cx="1831829" cy="1906855"/>
            </a:xfrm>
          </p:grpSpPr>
          <p:sp>
            <p:nvSpPr>
              <p:cNvPr id="14" name="形状"/>
              <p:cNvSpPr/>
              <p:nvPr/>
            </p:nvSpPr>
            <p:spPr>
              <a:xfrm rot="10800000">
                <a:off x="4675746" y="3220909"/>
                <a:ext cx="1734709" cy="1734709"/>
              </a:xfrm>
              <a:prstGeom prst="arc">
                <a:avLst/>
              </a:prstGeom>
              <a:noFill/>
              <a:ln w="6350" cap="flat" cmpd="sng" algn="ctr">
                <a:solidFill>
                  <a:sysClr val="windowText" lastClr="000000">
                    <a:lumMod val="75000"/>
                    <a:lumOff val="25000"/>
                  </a:sysClr>
                </a:solidFill>
                <a:prstDash val="solid"/>
                <a:round/>
                <a:headEnd type="stealth" w="lg" len="lg"/>
                <a:tailEnd type="stealth" w="lg" len="lg"/>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effectLst/>
                  <a:uLnTx/>
                  <a:uFillTx/>
                  <a:latin typeface="阿里巴巴普惠体 R"/>
                  <a:ea typeface="阿里巴巴普惠体 R"/>
                  <a:cs typeface="阿里巴巴普惠体 R" panose="00020600040101010101" charset="-122"/>
                </a:endParaRPr>
              </a:p>
            </p:txBody>
          </p:sp>
          <p:grpSp>
            <p:nvGrpSpPr>
              <p:cNvPr id="45" name="组合 44"/>
              <p:cNvGrpSpPr/>
              <p:nvPr/>
            </p:nvGrpSpPr>
            <p:grpSpPr>
              <a:xfrm>
                <a:off x="4578626" y="3048763"/>
                <a:ext cx="1159116" cy="1159116"/>
                <a:chOff x="4578626" y="3048763"/>
                <a:chExt cx="1159116" cy="1159116"/>
              </a:xfrm>
            </p:grpSpPr>
            <p:sp>
              <p:nvSpPr>
                <p:cNvPr id="15" name="形状"/>
                <p:cNvSpPr/>
                <p:nvPr/>
              </p:nvSpPr>
              <p:spPr>
                <a:xfrm rot="2700000">
                  <a:off x="4578626" y="3048763"/>
                  <a:ext cx="1159116" cy="1159116"/>
                </a:xfrm>
                <a:prstGeom prst="roundRect">
                  <a:avLst>
                    <a:gd name="adj" fmla="val 8491"/>
                  </a:avLst>
                </a:prstGeom>
                <a:solidFill>
                  <a:sysClr val="window" lastClr="FFFFFF"/>
                </a:solidFill>
                <a:ln w="12700" cap="flat" cmpd="sng" algn="ctr">
                  <a:noFill/>
                  <a:prstDash val="solid"/>
                  <a:miter lim="800000"/>
                </a:ln>
                <a:effectLst>
                  <a:outerShdw blurRad="241300" dist="88900" dir="2700000" algn="tl" rotWithShape="0">
                    <a:prstClr val="black">
                      <a:alpha val="25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16" name="Freeform: Shape 7"/>
                <p:cNvSpPr/>
                <p:nvPr/>
              </p:nvSpPr>
              <p:spPr>
                <a:xfrm>
                  <a:off x="4962557" y="3466014"/>
                  <a:ext cx="391255" cy="324614"/>
                </a:xfrm>
                <a:custGeom>
                  <a:cxnLst>
                    <a:cxn ang="0">
                      <a:pos x="wd2" y="hd2"/>
                    </a:cxn>
                    <a:cxn ang="5400000">
                      <a:pos x="wd2" y="hd2"/>
                    </a:cxn>
                    <a:cxn ang="10800000">
                      <a:pos x="wd2" y="hd2"/>
                    </a:cxn>
                    <a:cxn ang="16200000">
                      <a:pos x="wd2" y="hd2"/>
                    </a:cxn>
                  </a:cxnLst>
                  <a:rect l="0" t="0" r="r" b="b"/>
                  <a:pathLst>
                    <a:path w="21600" h="21600" extrusionOk="0">
                      <a:moveTo>
                        <a:pt x="19701" y="7033"/>
                      </a:moveTo>
                      <a:lnTo>
                        <a:pt x="19167" y="7176"/>
                      </a:lnTo>
                      <a:lnTo>
                        <a:pt x="18811" y="7535"/>
                      </a:lnTo>
                      <a:lnTo>
                        <a:pt x="18514" y="7894"/>
                      </a:lnTo>
                      <a:lnTo>
                        <a:pt x="18396" y="8611"/>
                      </a:lnTo>
                      <a:lnTo>
                        <a:pt x="18514" y="9114"/>
                      </a:lnTo>
                      <a:lnTo>
                        <a:pt x="18811" y="9616"/>
                      </a:lnTo>
                      <a:lnTo>
                        <a:pt x="19167" y="9903"/>
                      </a:lnTo>
                      <a:lnTo>
                        <a:pt x="19701" y="9975"/>
                      </a:lnTo>
                      <a:lnTo>
                        <a:pt x="20116" y="9903"/>
                      </a:lnTo>
                      <a:lnTo>
                        <a:pt x="20532" y="9616"/>
                      </a:lnTo>
                      <a:lnTo>
                        <a:pt x="20769" y="9114"/>
                      </a:lnTo>
                      <a:lnTo>
                        <a:pt x="20888" y="8611"/>
                      </a:lnTo>
                      <a:lnTo>
                        <a:pt x="20769" y="7894"/>
                      </a:lnTo>
                      <a:lnTo>
                        <a:pt x="20532" y="7535"/>
                      </a:lnTo>
                      <a:lnTo>
                        <a:pt x="20116" y="7176"/>
                      </a:lnTo>
                      <a:lnTo>
                        <a:pt x="19701" y="7033"/>
                      </a:lnTo>
                      <a:close/>
                      <a:moveTo>
                        <a:pt x="2077" y="7033"/>
                      </a:moveTo>
                      <a:lnTo>
                        <a:pt x="1484" y="7176"/>
                      </a:lnTo>
                      <a:lnTo>
                        <a:pt x="890" y="7894"/>
                      </a:lnTo>
                      <a:lnTo>
                        <a:pt x="771" y="8611"/>
                      </a:lnTo>
                      <a:lnTo>
                        <a:pt x="890" y="9114"/>
                      </a:lnTo>
                      <a:lnTo>
                        <a:pt x="1187" y="9616"/>
                      </a:lnTo>
                      <a:lnTo>
                        <a:pt x="1484" y="9903"/>
                      </a:lnTo>
                      <a:lnTo>
                        <a:pt x="2077" y="9975"/>
                      </a:lnTo>
                      <a:lnTo>
                        <a:pt x="2492" y="9903"/>
                      </a:lnTo>
                      <a:lnTo>
                        <a:pt x="2908" y="9616"/>
                      </a:lnTo>
                      <a:lnTo>
                        <a:pt x="3145" y="9114"/>
                      </a:lnTo>
                      <a:lnTo>
                        <a:pt x="3204" y="8611"/>
                      </a:lnTo>
                      <a:lnTo>
                        <a:pt x="3145" y="7894"/>
                      </a:lnTo>
                      <a:lnTo>
                        <a:pt x="2908" y="7535"/>
                      </a:lnTo>
                      <a:lnTo>
                        <a:pt x="2492" y="7176"/>
                      </a:lnTo>
                      <a:lnTo>
                        <a:pt x="2077" y="7033"/>
                      </a:lnTo>
                      <a:close/>
                      <a:moveTo>
                        <a:pt x="16022" y="4306"/>
                      </a:moveTo>
                      <a:lnTo>
                        <a:pt x="15607" y="4449"/>
                      </a:lnTo>
                      <a:lnTo>
                        <a:pt x="15310" y="4521"/>
                      </a:lnTo>
                      <a:lnTo>
                        <a:pt x="14954" y="4664"/>
                      </a:lnTo>
                      <a:lnTo>
                        <a:pt x="14716" y="4951"/>
                      </a:lnTo>
                      <a:lnTo>
                        <a:pt x="14538" y="5310"/>
                      </a:lnTo>
                      <a:lnTo>
                        <a:pt x="14301" y="5741"/>
                      </a:lnTo>
                      <a:lnTo>
                        <a:pt x="14182" y="6100"/>
                      </a:lnTo>
                      <a:lnTo>
                        <a:pt x="14182" y="7033"/>
                      </a:lnTo>
                      <a:lnTo>
                        <a:pt x="14301" y="7391"/>
                      </a:lnTo>
                      <a:lnTo>
                        <a:pt x="14538" y="7822"/>
                      </a:lnTo>
                      <a:lnTo>
                        <a:pt x="14954" y="8324"/>
                      </a:lnTo>
                      <a:lnTo>
                        <a:pt x="15310" y="8611"/>
                      </a:lnTo>
                      <a:lnTo>
                        <a:pt x="15607" y="8683"/>
                      </a:lnTo>
                      <a:lnTo>
                        <a:pt x="16378" y="8683"/>
                      </a:lnTo>
                      <a:lnTo>
                        <a:pt x="16675" y="8611"/>
                      </a:lnTo>
                      <a:lnTo>
                        <a:pt x="17031" y="8324"/>
                      </a:lnTo>
                      <a:lnTo>
                        <a:pt x="17327" y="8037"/>
                      </a:lnTo>
                      <a:lnTo>
                        <a:pt x="17565" y="7822"/>
                      </a:lnTo>
                      <a:lnTo>
                        <a:pt x="17624" y="7391"/>
                      </a:lnTo>
                      <a:lnTo>
                        <a:pt x="17743" y="7033"/>
                      </a:lnTo>
                      <a:lnTo>
                        <a:pt x="17862" y="6530"/>
                      </a:lnTo>
                      <a:lnTo>
                        <a:pt x="17743" y="6100"/>
                      </a:lnTo>
                      <a:lnTo>
                        <a:pt x="17624" y="5741"/>
                      </a:lnTo>
                      <a:lnTo>
                        <a:pt x="17565" y="5310"/>
                      </a:lnTo>
                      <a:lnTo>
                        <a:pt x="17327" y="4951"/>
                      </a:lnTo>
                      <a:lnTo>
                        <a:pt x="17031" y="4664"/>
                      </a:lnTo>
                      <a:lnTo>
                        <a:pt x="16675" y="4521"/>
                      </a:lnTo>
                      <a:lnTo>
                        <a:pt x="16378" y="4449"/>
                      </a:lnTo>
                      <a:lnTo>
                        <a:pt x="16022" y="4306"/>
                      </a:lnTo>
                      <a:close/>
                      <a:moveTo>
                        <a:pt x="21600" y="17797"/>
                      </a:moveTo>
                      <a:lnTo>
                        <a:pt x="19582" y="17797"/>
                      </a:lnTo>
                      <a:lnTo>
                        <a:pt x="19582" y="12630"/>
                      </a:lnTo>
                      <a:lnTo>
                        <a:pt x="19464" y="11984"/>
                      </a:lnTo>
                      <a:lnTo>
                        <a:pt x="19048" y="10908"/>
                      </a:lnTo>
                      <a:lnTo>
                        <a:pt x="19701" y="10764"/>
                      </a:lnTo>
                      <a:lnTo>
                        <a:pt x="19998" y="10908"/>
                      </a:lnTo>
                      <a:lnTo>
                        <a:pt x="20473" y="11051"/>
                      </a:lnTo>
                      <a:lnTo>
                        <a:pt x="20769" y="11338"/>
                      </a:lnTo>
                      <a:lnTo>
                        <a:pt x="21066" y="11553"/>
                      </a:lnTo>
                      <a:lnTo>
                        <a:pt x="21303" y="11984"/>
                      </a:lnTo>
                      <a:lnTo>
                        <a:pt x="21541" y="12343"/>
                      </a:lnTo>
                      <a:lnTo>
                        <a:pt x="21600" y="12773"/>
                      </a:lnTo>
                      <a:lnTo>
                        <a:pt x="21600" y="17797"/>
                      </a:lnTo>
                      <a:close/>
                      <a:moveTo>
                        <a:pt x="5697" y="4306"/>
                      </a:moveTo>
                      <a:lnTo>
                        <a:pt x="5281" y="4449"/>
                      </a:lnTo>
                      <a:lnTo>
                        <a:pt x="4925" y="4521"/>
                      </a:lnTo>
                      <a:lnTo>
                        <a:pt x="4629" y="4664"/>
                      </a:lnTo>
                      <a:lnTo>
                        <a:pt x="4391" y="4951"/>
                      </a:lnTo>
                      <a:lnTo>
                        <a:pt x="4213" y="5310"/>
                      </a:lnTo>
                      <a:lnTo>
                        <a:pt x="3976" y="5741"/>
                      </a:lnTo>
                      <a:lnTo>
                        <a:pt x="3857" y="6100"/>
                      </a:lnTo>
                      <a:lnTo>
                        <a:pt x="3857" y="7033"/>
                      </a:lnTo>
                      <a:lnTo>
                        <a:pt x="3976" y="7391"/>
                      </a:lnTo>
                      <a:lnTo>
                        <a:pt x="4213" y="7822"/>
                      </a:lnTo>
                      <a:lnTo>
                        <a:pt x="4629" y="8324"/>
                      </a:lnTo>
                      <a:lnTo>
                        <a:pt x="4925" y="8611"/>
                      </a:lnTo>
                      <a:lnTo>
                        <a:pt x="5281" y="8683"/>
                      </a:lnTo>
                      <a:lnTo>
                        <a:pt x="6053" y="8683"/>
                      </a:lnTo>
                      <a:lnTo>
                        <a:pt x="6349" y="8611"/>
                      </a:lnTo>
                      <a:lnTo>
                        <a:pt x="6646" y="8324"/>
                      </a:lnTo>
                      <a:lnTo>
                        <a:pt x="7002" y="8037"/>
                      </a:lnTo>
                      <a:lnTo>
                        <a:pt x="7240" y="7822"/>
                      </a:lnTo>
                      <a:lnTo>
                        <a:pt x="7299" y="7391"/>
                      </a:lnTo>
                      <a:lnTo>
                        <a:pt x="7418" y="7033"/>
                      </a:lnTo>
                      <a:lnTo>
                        <a:pt x="7536" y="6530"/>
                      </a:lnTo>
                      <a:lnTo>
                        <a:pt x="7418" y="6100"/>
                      </a:lnTo>
                      <a:lnTo>
                        <a:pt x="7299" y="5741"/>
                      </a:lnTo>
                      <a:lnTo>
                        <a:pt x="7240" y="5310"/>
                      </a:lnTo>
                      <a:lnTo>
                        <a:pt x="7002" y="4951"/>
                      </a:lnTo>
                      <a:lnTo>
                        <a:pt x="6646" y="4664"/>
                      </a:lnTo>
                      <a:lnTo>
                        <a:pt x="6349" y="4521"/>
                      </a:lnTo>
                      <a:lnTo>
                        <a:pt x="6053" y="4449"/>
                      </a:lnTo>
                      <a:lnTo>
                        <a:pt x="5697" y="4306"/>
                      </a:lnTo>
                      <a:close/>
                      <a:moveTo>
                        <a:pt x="2077" y="10764"/>
                      </a:moveTo>
                      <a:lnTo>
                        <a:pt x="2611" y="10908"/>
                      </a:lnTo>
                      <a:lnTo>
                        <a:pt x="2255" y="11984"/>
                      </a:lnTo>
                      <a:lnTo>
                        <a:pt x="2136" y="12630"/>
                      </a:lnTo>
                      <a:lnTo>
                        <a:pt x="2077" y="13132"/>
                      </a:lnTo>
                      <a:lnTo>
                        <a:pt x="2077" y="17797"/>
                      </a:lnTo>
                      <a:lnTo>
                        <a:pt x="0" y="17797"/>
                      </a:lnTo>
                      <a:lnTo>
                        <a:pt x="0" y="12773"/>
                      </a:lnTo>
                      <a:lnTo>
                        <a:pt x="119" y="12343"/>
                      </a:lnTo>
                      <a:lnTo>
                        <a:pt x="356" y="11984"/>
                      </a:lnTo>
                      <a:lnTo>
                        <a:pt x="534" y="11553"/>
                      </a:lnTo>
                      <a:lnTo>
                        <a:pt x="890" y="11338"/>
                      </a:lnTo>
                      <a:lnTo>
                        <a:pt x="1187" y="11051"/>
                      </a:lnTo>
                      <a:lnTo>
                        <a:pt x="1602" y="10908"/>
                      </a:lnTo>
                      <a:lnTo>
                        <a:pt x="2077" y="10764"/>
                      </a:lnTo>
                      <a:close/>
                      <a:moveTo>
                        <a:pt x="10859" y="0"/>
                      </a:moveTo>
                      <a:lnTo>
                        <a:pt x="10325" y="0"/>
                      </a:lnTo>
                      <a:lnTo>
                        <a:pt x="9791" y="287"/>
                      </a:lnTo>
                      <a:lnTo>
                        <a:pt x="9376" y="502"/>
                      </a:lnTo>
                      <a:lnTo>
                        <a:pt x="8960" y="933"/>
                      </a:lnTo>
                      <a:lnTo>
                        <a:pt x="8604" y="1435"/>
                      </a:lnTo>
                      <a:lnTo>
                        <a:pt x="8367" y="1938"/>
                      </a:lnTo>
                      <a:lnTo>
                        <a:pt x="8189" y="2583"/>
                      </a:lnTo>
                      <a:lnTo>
                        <a:pt x="8189" y="3875"/>
                      </a:lnTo>
                      <a:lnTo>
                        <a:pt x="8367" y="4449"/>
                      </a:lnTo>
                      <a:lnTo>
                        <a:pt x="8604" y="5095"/>
                      </a:lnTo>
                      <a:lnTo>
                        <a:pt x="8960" y="5454"/>
                      </a:lnTo>
                      <a:lnTo>
                        <a:pt x="9376" y="5813"/>
                      </a:lnTo>
                      <a:lnTo>
                        <a:pt x="9791" y="6243"/>
                      </a:lnTo>
                      <a:lnTo>
                        <a:pt x="10859" y="6530"/>
                      </a:lnTo>
                      <a:lnTo>
                        <a:pt x="11393" y="6387"/>
                      </a:lnTo>
                      <a:lnTo>
                        <a:pt x="11868" y="6243"/>
                      </a:lnTo>
                      <a:lnTo>
                        <a:pt x="12402" y="5813"/>
                      </a:lnTo>
                      <a:lnTo>
                        <a:pt x="12996" y="5095"/>
                      </a:lnTo>
                      <a:lnTo>
                        <a:pt x="13352" y="4449"/>
                      </a:lnTo>
                      <a:lnTo>
                        <a:pt x="13470" y="3875"/>
                      </a:lnTo>
                      <a:lnTo>
                        <a:pt x="13589" y="3229"/>
                      </a:lnTo>
                      <a:lnTo>
                        <a:pt x="13352" y="1938"/>
                      </a:lnTo>
                      <a:lnTo>
                        <a:pt x="12996" y="1435"/>
                      </a:lnTo>
                      <a:lnTo>
                        <a:pt x="12699" y="933"/>
                      </a:lnTo>
                      <a:lnTo>
                        <a:pt x="12402" y="502"/>
                      </a:lnTo>
                      <a:lnTo>
                        <a:pt x="11868" y="287"/>
                      </a:lnTo>
                      <a:lnTo>
                        <a:pt x="11393" y="0"/>
                      </a:lnTo>
                      <a:lnTo>
                        <a:pt x="10859" y="0"/>
                      </a:lnTo>
                      <a:close/>
                      <a:moveTo>
                        <a:pt x="18930" y="19519"/>
                      </a:moveTo>
                      <a:lnTo>
                        <a:pt x="15725" y="19519"/>
                      </a:lnTo>
                      <a:lnTo>
                        <a:pt x="15725" y="11697"/>
                      </a:lnTo>
                      <a:lnTo>
                        <a:pt x="15607" y="11051"/>
                      </a:lnTo>
                      <a:lnTo>
                        <a:pt x="15369" y="10405"/>
                      </a:lnTo>
                      <a:lnTo>
                        <a:pt x="15191" y="9759"/>
                      </a:lnTo>
                      <a:lnTo>
                        <a:pt x="15607" y="9616"/>
                      </a:lnTo>
                      <a:lnTo>
                        <a:pt x="16022" y="9616"/>
                      </a:lnTo>
                      <a:lnTo>
                        <a:pt x="17090" y="9903"/>
                      </a:lnTo>
                      <a:lnTo>
                        <a:pt x="17624" y="10262"/>
                      </a:lnTo>
                      <a:lnTo>
                        <a:pt x="18099" y="10692"/>
                      </a:lnTo>
                      <a:lnTo>
                        <a:pt x="18396" y="11195"/>
                      </a:lnTo>
                      <a:lnTo>
                        <a:pt x="18752" y="11841"/>
                      </a:lnTo>
                      <a:lnTo>
                        <a:pt x="18811" y="12486"/>
                      </a:lnTo>
                      <a:lnTo>
                        <a:pt x="18930" y="13132"/>
                      </a:lnTo>
                      <a:lnTo>
                        <a:pt x="18930" y="19519"/>
                      </a:lnTo>
                      <a:close/>
                      <a:moveTo>
                        <a:pt x="5934" y="12486"/>
                      </a:moveTo>
                      <a:lnTo>
                        <a:pt x="5934" y="19519"/>
                      </a:lnTo>
                      <a:lnTo>
                        <a:pt x="2670" y="19519"/>
                      </a:lnTo>
                      <a:lnTo>
                        <a:pt x="2670" y="13132"/>
                      </a:lnTo>
                      <a:lnTo>
                        <a:pt x="2789" y="12486"/>
                      </a:lnTo>
                      <a:lnTo>
                        <a:pt x="3026" y="11841"/>
                      </a:lnTo>
                      <a:lnTo>
                        <a:pt x="3204" y="11195"/>
                      </a:lnTo>
                      <a:lnTo>
                        <a:pt x="3560" y="10692"/>
                      </a:lnTo>
                      <a:lnTo>
                        <a:pt x="3976" y="10262"/>
                      </a:lnTo>
                      <a:lnTo>
                        <a:pt x="4510" y="9903"/>
                      </a:lnTo>
                      <a:lnTo>
                        <a:pt x="5044" y="9759"/>
                      </a:lnTo>
                      <a:lnTo>
                        <a:pt x="5697" y="9616"/>
                      </a:lnTo>
                      <a:lnTo>
                        <a:pt x="6112" y="9616"/>
                      </a:lnTo>
                      <a:lnTo>
                        <a:pt x="6468" y="9759"/>
                      </a:lnTo>
                      <a:lnTo>
                        <a:pt x="6231" y="10405"/>
                      </a:lnTo>
                      <a:lnTo>
                        <a:pt x="6053" y="11051"/>
                      </a:lnTo>
                      <a:lnTo>
                        <a:pt x="5934" y="11697"/>
                      </a:lnTo>
                      <a:lnTo>
                        <a:pt x="5934" y="12486"/>
                      </a:lnTo>
                      <a:close/>
                      <a:moveTo>
                        <a:pt x="6587" y="21600"/>
                      </a:moveTo>
                      <a:lnTo>
                        <a:pt x="15073" y="21600"/>
                      </a:lnTo>
                      <a:lnTo>
                        <a:pt x="15073" y="12486"/>
                      </a:lnTo>
                      <a:lnTo>
                        <a:pt x="14954" y="11410"/>
                      </a:lnTo>
                      <a:lnTo>
                        <a:pt x="14716" y="10405"/>
                      </a:lnTo>
                      <a:lnTo>
                        <a:pt x="14301" y="9616"/>
                      </a:lnTo>
                      <a:lnTo>
                        <a:pt x="13767" y="8827"/>
                      </a:lnTo>
                      <a:lnTo>
                        <a:pt x="13233" y="8181"/>
                      </a:lnTo>
                      <a:lnTo>
                        <a:pt x="12462" y="7822"/>
                      </a:lnTo>
                      <a:lnTo>
                        <a:pt x="11749" y="7391"/>
                      </a:lnTo>
                      <a:lnTo>
                        <a:pt x="10859" y="7248"/>
                      </a:lnTo>
                      <a:lnTo>
                        <a:pt x="10029" y="7391"/>
                      </a:lnTo>
                      <a:lnTo>
                        <a:pt x="9138" y="7822"/>
                      </a:lnTo>
                      <a:lnTo>
                        <a:pt x="8486" y="8181"/>
                      </a:lnTo>
                      <a:lnTo>
                        <a:pt x="7833" y="8827"/>
                      </a:lnTo>
                      <a:lnTo>
                        <a:pt x="7299" y="9616"/>
                      </a:lnTo>
                      <a:lnTo>
                        <a:pt x="6884" y="10405"/>
                      </a:lnTo>
                      <a:lnTo>
                        <a:pt x="6646" y="11410"/>
                      </a:lnTo>
                      <a:lnTo>
                        <a:pt x="6587" y="12486"/>
                      </a:lnTo>
                      <a:lnTo>
                        <a:pt x="6587" y="21600"/>
                      </a:lnTo>
                      <a:close/>
                    </a:path>
                  </a:pathLst>
                </a:custGeom>
                <a:gradFill flip="none" rotWithShape="1">
                  <a:gsLst>
                    <a:gs pos="0">
                      <a:srgbClr val="04AFF0"/>
                    </a:gs>
                    <a:gs pos="100000">
                      <a:srgbClr val="1C59F2"/>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grpSp>
        </p:grpSp>
        <p:grpSp>
          <p:nvGrpSpPr>
            <p:cNvPr id="38" name="组合 37"/>
            <p:cNvGrpSpPr/>
            <p:nvPr/>
          </p:nvGrpSpPr>
          <p:grpSpPr>
            <a:xfrm flipH="1">
              <a:off x="898683" y="4424627"/>
              <a:ext cx="3287327" cy="961894"/>
              <a:chOff x="8138943" y="1762805"/>
              <a:chExt cx="3287327" cy="961894"/>
            </a:xfrm>
          </p:grpSpPr>
          <p:sp>
            <p:nvSpPr>
              <p:cNvPr id="39" name="文本框 38"/>
              <p:cNvSpPr txBox="1"/>
              <p:nvPr/>
            </p:nvSpPr>
            <p:spPr>
              <a:xfrm>
                <a:off x="8152858" y="2175638"/>
                <a:ext cx="3273412" cy="549061"/>
              </a:xfrm>
              <a:prstGeom prst="rect">
                <a:avLst/>
              </a:prstGeom>
              <a:noFill/>
            </p:spPr>
            <p:txBody>
              <a:bodyPr wrap="square" rtlCol="0">
                <a:spAutoFit/>
              </a:bodyPr>
              <a:lstStyle/>
              <a:p>
                <a:pPr algn="r" defTabSz="457200">
                  <a:lnSpc>
                    <a:spcPct val="130000"/>
                  </a:lnSpc>
                </a:pPr>
                <a:r>
                  <a:rPr lang="zh-CN" altLang="en-US"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0" name="文本框 39"/>
              <p:cNvSpPr txBox="1"/>
              <p:nvPr/>
            </p:nvSpPr>
            <p:spPr>
              <a:xfrm>
                <a:off x="8138943" y="1762805"/>
                <a:ext cx="2245150" cy="400110"/>
              </a:xfrm>
              <a:prstGeom prst="rect">
                <a:avLst/>
              </a:prstGeom>
              <a:noFill/>
            </p:spPr>
            <p:txBody>
              <a:bodyPr wrap="square" rtlCol="0">
                <a:spAutoFit/>
              </a:bodyPr>
              <a:lstStyle/>
              <a:p>
                <a:pPr algn="r" defTabSz="457200"/>
                <a:r>
                  <a:rPr kumimoji="1" lang="zh-CN" altLang="en-US" sz="2000">
                    <a:gradFill>
                      <a:gsLst>
                        <a:gs pos="0">
                          <a:srgbClr val="04AFF0"/>
                        </a:gs>
                        <a:gs pos="100000">
                          <a:srgbClr val="1C59F2"/>
                        </a:gs>
                      </a:gsLst>
                      <a:lin ang="2700000" scaled="1"/>
                    </a:gradFill>
                    <a:latin typeface="阿里巴巴普惠体 R"/>
                    <a:ea typeface="阿里巴巴普惠体 R"/>
                    <a:cs typeface="阿里巴巴普惠体 R" panose="00020600040101010101" charset="-122"/>
                  </a:rPr>
                  <a:t>标题文字添加</a:t>
                </a:r>
                <a:endParaRPr kumimoji="1" lang="zh-CN" altLang="en-US" sz="2000">
                  <a:gradFill>
                    <a:gsLst>
                      <a:gs pos="0">
                        <a:srgbClr val="04AFF0"/>
                      </a:gs>
                      <a:gs pos="100000">
                        <a:srgbClr val="1C59F2"/>
                      </a:gs>
                    </a:gsLst>
                    <a:lin ang="2700000" scaled="1"/>
                  </a:gradFill>
                  <a:latin typeface="阿里巴巴普惠体 R"/>
                  <a:ea typeface="阿里巴巴普惠体 R"/>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strVal val="#ppt_x"/>
                                          </p:val>
                                        </p:tav>
                                        <p:tav tm="100000">
                                          <p:val>
                                            <p:strVal val="#ppt_x"/>
                                          </p:val>
                                        </p:tav>
                                      </p:tavLst>
                                    </p:anim>
                                    <p:anim calcmode="lin" valueType="num">
                                      <p:cBhvr>
                                        <p:cTn id="27" dur="500" fill="hold"/>
                                        <p:tgtEl>
                                          <p:spTgt spid="52"/>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anim calcmode="lin" valueType="num">
                                      <p:cBhvr>
                                        <p:cTn id="32" dur="500" fill="hold"/>
                                        <p:tgtEl>
                                          <p:spTgt spid="47"/>
                                        </p:tgtEl>
                                        <p:attrNameLst>
                                          <p:attrName>ppt_x</p:attrName>
                                        </p:attrNameLst>
                                      </p:cBhvr>
                                      <p:tavLst>
                                        <p:tav tm="0">
                                          <p:val>
                                            <p:strVal val="#ppt_x"/>
                                          </p:val>
                                        </p:tav>
                                        <p:tav tm="100000">
                                          <p:val>
                                            <p:strVal val="#ppt_x"/>
                                          </p:val>
                                        </p:tav>
                                      </p:tavLst>
                                    </p:anim>
                                    <p:anim calcmode="lin" valueType="num">
                                      <p:cBhvr>
                                        <p:cTn id="3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ysClr val="windowText" lastClr="000000"/>
                  </a:solidFill>
                  <a:latin typeface="阿里巴巴普惠体 R"/>
                  <a:ea typeface="阿里巴巴普惠体 R"/>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a:solidFill>
                      <a:sysClr val="windowText" lastClr="000000"/>
                    </a:solidFill>
                    <a:latin typeface="阿里巴巴普惠体 R"/>
                    <a:ea typeface="阿里巴巴普惠体 R"/>
                    <a:cs typeface="阿里巴巴普惠体 R" panose="00020600040101010101" charset="-122"/>
                  </a:rPr>
                  <a:t>作者介绍</a:t>
                </a:r>
                <a:endParaRPr lang="zh-CN" altLang="en-US" kern="0">
                  <a:solidFill>
                    <a:sysClr val="windowText" lastClr="000000"/>
                  </a:solidFill>
                  <a:latin typeface="阿里巴巴普惠体 R"/>
                  <a:ea typeface="阿里巴巴普惠体 R"/>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endPar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26" name="组合 25"/>
          <p:cNvGrpSpPr/>
          <p:nvPr/>
        </p:nvGrpSpPr>
        <p:grpSpPr>
          <a:xfrm>
            <a:off x="1109143" y="3429000"/>
            <a:ext cx="10092828" cy="2264229"/>
            <a:chOff x="1109143" y="3429000"/>
            <a:chExt cx="10092828" cy="2264229"/>
          </a:xfrm>
        </p:grpSpPr>
        <p:sp>
          <p:nvSpPr>
            <p:cNvPr id="11" name="椭圆 10"/>
            <p:cNvSpPr/>
            <p:nvPr/>
          </p:nvSpPr>
          <p:spPr>
            <a:xfrm>
              <a:off x="2039600" y="3893457"/>
              <a:ext cx="8208670" cy="1335315"/>
            </a:xfrm>
            <a:prstGeom prst="ellipse">
              <a:avLst/>
            </a:prstGeom>
            <a:noFill/>
            <a:ln w="952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12" name="椭圆 11"/>
            <p:cNvSpPr/>
            <p:nvPr/>
          </p:nvSpPr>
          <p:spPr>
            <a:xfrm>
              <a:off x="2848722" y="3961644"/>
              <a:ext cx="6668729" cy="848982"/>
            </a:xfrm>
            <a:prstGeom prst="ellipse">
              <a:avLst/>
            </a:prstGeom>
            <a:no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13" name="椭圆 12"/>
            <p:cNvSpPr/>
            <p:nvPr/>
          </p:nvSpPr>
          <p:spPr>
            <a:xfrm>
              <a:off x="1164201" y="3831769"/>
              <a:ext cx="10037770" cy="1861460"/>
            </a:xfrm>
            <a:prstGeom prst="ellipse">
              <a:avLst/>
            </a:prstGeom>
            <a:no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14" name="椭圆 13"/>
            <p:cNvSpPr/>
            <p:nvPr/>
          </p:nvSpPr>
          <p:spPr>
            <a:xfrm>
              <a:off x="3886223" y="4035670"/>
              <a:ext cx="4593723" cy="478271"/>
            </a:xfrm>
            <a:prstGeom prst="ellipse">
              <a:avLst/>
            </a:prstGeom>
            <a:noFill/>
            <a:ln w="952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15" name="椭圆 14"/>
            <p:cNvSpPr/>
            <p:nvPr/>
          </p:nvSpPr>
          <p:spPr>
            <a:xfrm>
              <a:off x="6346002" y="3961644"/>
              <a:ext cx="1564889" cy="1564889"/>
            </a:xfrm>
            <a:prstGeom prst="ellipse">
              <a:avLst/>
            </a:prstGeom>
            <a:gradFill>
              <a:gsLst>
                <a:gs pos="0">
                  <a:srgbClr val="00B0F0"/>
                </a:gs>
                <a:gs pos="100000">
                  <a:srgbClr val="1C46F2"/>
                </a:gs>
              </a:gsLst>
              <a:lin ang="2700000" scaled="1"/>
            </a:gradFill>
            <a:ln w="28575" cap="flat" cmpd="sng" algn="ctr">
              <a:noFill/>
              <a:prstDash val="solid"/>
              <a:miter lim="800000"/>
            </a:ln>
            <a:effectLst>
              <a:outerShdw blurRad="101600" dist="114300" dir="5400000" sx="90000" sy="-19000" rotWithShape="0">
                <a:prstClr val="black">
                  <a:alpha val="15000"/>
                </a:prstClr>
              </a:outerShdw>
            </a:effectLst>
          </p:spPr>
          <p:txBody>
            <a:bodyPr lIns="0" rIns="0" rtlCol="0" anchor="ctr"/>
            <a:lstStyle/>
            <a:p>
              <a:pPr lvl="0" algn="ctr">
                <a:defRPr/>
              </a:pPr>
              <a:r>
                <a:rPr lang="zh-CN" altLang="en-US" sz="2000" kern="0">
                  <a:solidFill>
                    <a:prstClr val="white"/>
                  </a:solidFill>
                  <a:latin typeface="阿里巴巴普惠体 R"/>
                  <a:ea typeface="阿里巴巴普惠体 R"/>
                  <a:cs typeface="阿里巴巴普惠体 R" panose="00020600040101010101" charset="-122"/>
                </a:rPr>
                <a:t>输入标题</a:t>
              </a:r>
              <a:endParaRPr lang="zh-CN" altLang="en-US" sz="2000" kern="0">
                <a:solidFill>
                  <a:prstClr val="white"/>
                </a:solidFill>
                <a:latin typeface="阿里巴巴普惠体 R"/>
                <a:ea typeface="阿里巴巴普惠体 R"/>
                <a:cs typeface="阿里巴巴普惠体 R" panose="00020600040101010101" charset="-122"/>
              </a:endParaRPr>
            </a:p>
          </p:txBody>
        </p:sp>
        <p:sp>
          <p:nvSpPr>
            <p:cNvPr id="16" name="椭圆 15"/>
            <p:cNvSpPr/>
            <p:nvPr/>
          </p:nvSpPr>
          <p:spPr>
            <a:xfrm>
              <a:off x="3106852" y="4051215"/>
              <a:ext cx="925452" cy="925452"/>
            </a:xfrm>
            <a:prstGeom prst="ellipse">
              <a:avLst/>
            </a:prstGeom>
            <a:solidFill>
              <a:schemeClr val="tx1">
                <a:lumMod val="75000"/>
                <a:lumOff val="25000"/>
                <a:alpha val="70000"/>
              </a:schemeClr>
            </a:solidFill>
            <a:ln w="28575" cap="flat" cmpd="sng" algn="ctr">
              <a:noFill/>
              <a:prstDash val="solid"/>
              <a:miter lim="800000"/>
            </a:ln>
            <a:effectLst>
              <a:outerShdw blurRad="101600" dist="114300" dir="5400000" sx="90000" sy="-19000" rotWithShape="0">
                <a:prstClr val="black">
                  <a:alpha val="15000"/>
                </a:prstClr>
              </a:outerShdw>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rPr>
                <a:t>输入标题</a:t>
              </a: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17" name="椭圆 16"/>
            <p:cNvSpPr/>
            <p:nvPr/>
          </p:nvSpPr>
          <p:spPr>
            <a:xfrm>
              <a:off x="9524304" y="4192514"/>
              <a:ext cx="925452" cy="925452"/>
            </a:xfrm>
            <a:prstGeom prst="ellipse">
              <a:avLst/>
            </a:prstGeom>
            <a:gradFill>
              <a:gsLst>
                <a:gs pos="0">
                  <a:srgbClr val="00B0F0"/>
                </a:gs>
                <a:gs pos="100000">
                  <a:srgbClr val="1C46F2"/>
                </a:gs>
              </a:gsLst>
              <a:lin ang="2700000" scaled="1"/>
            </a:gradFill>
            <a:ln w="28575" cap="flat" cmpd="sng" algn="ctr">
              <a:noFill/>
              <a:prstDash val="solid"/>
              <a:miter lim="800000"/>
            </a:ln>
            <a:effectLst>
              <a:outerShdw blurRad="101600" dist="114300" dir="5400000" sx="90000" sy="-19000" rotWithShape="0">
                <a:prstClr val="black">
                  <a:alpha val="15000"/>
                </a:prstClr>
              </a:outerShdw>
            </a:effectLst>
          </p:spPr>
          <p:txBody>
            <a:bodyPr lIns="0" rIns="0" rtlCol="0" anchor="ctr"/>
            <a:lstStyle/>
            <a:p>
              <a:pPr lvl="0" algn="ctr">
                <a:defRPr/>
              </a:pPr>
              <a:r>
                <a:rPr lang="zh-CN" altLang="en-US" sz="1600" kern="0">
                  <a:solidFill>
                    <a:prstClr val="white"/>
                  </a:solidFill>
                  <a:latin typeface="阿里巴巴普惠体 R"/>
                  <a:ea typeface="阿里巴巴普惠体 R"/>
                  <a:cs typeface="阿里巴巴普惠体 R" panose="00020600040101010101" charset="-122"/>
                </a:rPr>
                <a:t>输入</a:t>
              </a:r>
              <a:endParaRPr lang="en-US" altLang="zh-CN" sz="1600" kern="0">
                <a:solidFill>
                  <a:prstClr val="white"/>
                </a:solidFill>
                <a:latin typeface="阿里巴巴普惠体 R"/>
                <a:ea typeface="阿里巴巴普惠体 R"/>
                <a:cs typeface="阿里巴巴普惠体 R" panose="00020600040101010101" charset="-122"/>
              </a:endParaRPr>
            </a:p>
            <a:p>
              <a:pPr lvl="0" algn="ctr">
                <a:defRPr/>
              </a:pPr>
              <a:r>
                <a:rPr lang="zh-CN" altLang="en-US" sz="1600" kern="0">
                  <a:solidFill>
                    <a:prstClr val="white"/>
                  </a:solidFill>
                  <a:latin typeface="阿里巴巴普惠体 R"/>
                  <a:ea typeface="阿里巴巴普惠体 R"/>
                  <a:cs typeface="阿里巴巴普惠体 R" panose="00020600040101010101" charset="-122"/>
                </a:rPr>
                <a:t>标题</a:t>
              </a:r>
              <a:endParaRPr lang="zh-CN" altLang="en-US" sz="1600" kern="0">
                <a:solidFill>
                  <a:prstClr val="white"/>
                </a:solidFill>
                <a:latin typeface="阿里巴巴普惠体 R"/>
                <a:ea typeface="阿里巴巴普惠体 R"/>
                <a:cs typeface="阿里巴巴普惠体 R" panose="00020600040101010101" charset="-122"/>
              </a:endParaRPr>
            </a:p>
          </p:txBody>
        </p:sp>
        <p:sp>
          <p:nvSpPr>
            <p:cNvPr id="18" name="椭圆 17"/>
            <p:cNvSpPr/>
            <p:nvPr/>
          </p:nvSpPr>
          <p:spPr>
            <a:xfrm>
              <a:off x="7819499" y="3464037"/>
              <a:ext cx="726746" cy="726746"/>
            </a:xfrm>
            <a:prstGeom prst="ellipse">
              <a:avLst/>
            </a:prstGeom>
            <a:solidFill>
              <a:schemeClr val="tx1">
                <a:lumMod val="75000"/>
                <a:lumOff val="25000"/>
                <a:alpha val="70000"/>
              </a:schemeClr>
            </a:solidFill>
            <a:ln w="28575" cap="flat" cmpd="sng" algn="ctr">
              <a:noFill/>
              <a:prstDash val="solid"/>
              <a:miter lim="800000"/>
            </a:ln>
            <a:effectLst>
              <a:outerShdw blurRad="101600" dist="114300" dir="5400000" sx="90000" sy="-19000" rotWithShape="0">
                <a:prstClr val="black">
                  <a:alpha val="15000"/>
                </a:prstClr>
              </a:outerShdw>
            </a:effectLst>
          </p:spPr>
          <p:txBody>
            <a:bodyPr lIns="0" r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rPr>
                <a:t>零售</a:t>
              </a: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19" name="椭圆 18"/>
            <p:cNvSpPr/>
            <p:nvPr/>
          </p:nvSpPr>
          <p:spPr>
            <a:xfrm>
              <a:off x="1109143" y="3939652"/>
              <a:ext cx="1138079" cy="1138079"/>
            </a:xfrm>
            <a:prstGeom prst="ellipse">
              <a:avLst/>
            </a:prstGeom>
            <a:gradFill>
              <a:gsLst>
                <a:gs pos="0">
                  <a:srgbClr val="00B0F0"/>
                </a:gs>
                <a:gs pos="100000">
                  <a:srgbClr val="1C46F2"/>
                </a:gs>
              </a:gsLst>
              <a:lin ang="2700000" scaled="1"/>
            </a:gradFill>
            <a:ln w="28575" cap="flat" cmpd="sng" algn="ctr">
              <a:noFill/>
              <a:prstDash val="solid"/>
              <a:miter lim="800000"/>
            </a:ln>
            <a:effectLst>
              <a:outerShdw blurRad="101600" dist="114300" dir="5400000" sx="90000" sy="-19000" rotWithShape="0">
                <a:prstClr val="black">
                  <a:alpha val="15000"/>
                </a:prstClr>
              </a:outerShdw>
            </a:effectLst>
          </p:spPr>
          <p:txBody>
            <a:bodyPr lIns="0" rIns="0" rtlCol="0" anchor="ctr"/>
            <a:lstStyle/>
            <a:p>
              <a:pPr lvl="0" algn="ctr">
                <a:defRPr/>
              </a:pPr>
              <a:r>
                <a:rPr lang="zh-CN" altLang="en-US" sz="2000" kern="0">
                  <a:solidFill>
                    <a:prstClr val="white"/>
                  </a:solidFill>
                  <a:latin typeface="阿里巴巴普惠体 R"/>
                  <a:ea typeface="阿里巴巴普惠体 R"/>
                  <a:cs typeface="阿里巴巴普惠体 R" panose="00020600040101010101" charset="-122"/>
                </a:rPr>
                <a:t>输入</a:t>
              </a:r>
              <a:endParaRPr lang="en-US" altLang="zh-CN" sz="2000" kern="0">
                <a:solidFill>
                  <a:prstClr val="white"/>
                </a:solidFill>
                <a:latin typeface="阿里巴巴普惠体 R"/>
                <a:ea typeface="阿里巴巴普惠体 R"/>
                <a:cs typeface="阿里巴巴普惠体 R" panose="00020600040101010101" charset="-122"/>
              </a:endParaRPr>
            </a:p>
            <a:p>
              <a:pPr lvl="0" algn="ctr">
                <a:defRPr/>
              </a:pPr>
              <a:r>
                <a:rPr lang="zh-CN" altLang="en-US" sz="2000" kern="0">
                  <a:solidFill>
                    <a:prstClr val="white"/>
                  </a:solidFill>
                  <a:latin typeface="阿里巴巴普惠体 R"/>
                  <a:ea typeface="阿里巴巴普惠体 R"/>
                  <a:cs typeface="阿里巴巴普惠体 R" panose="00020600040101010101" charset="-122"/>
                </a:rPr>
                <a:t>标题</a:t>
              </a:r>
              <a:endParaRPr lang="zh-CN" altLang="en-US" sz="2000" kern="0">
                <a:solidFill>
                  <a:prstClr val="white"/>
                </a:solidFill>
                <a:latin typeface="阿里巴巴普惠体 R"/>
                <a:ea typeface="阿里巴巴普惠体 R"/>
                <a:cs typeface="阿里巴巴普惠体 R" panose="00020600040101010101" charset="-122"/>
              </a:endParaRPr>
            </a:p>
          </p:txBody>
        </p:sp>
        <p:sp>
          <p:nvSpPr>
            <p:cNvPr id="20" name="椭圆 19"/>
            <p:cNvSpPr/>
            <p:nvPr/>
          </p:nvSpPr>
          <p:spPr>
            <a:xfrm>
              <a:off x="4442202" y="3429000"/>
              <a:ext cx="763514" cy="763514"/>
            </a:xfrm>
            <a:prstGeom prst="ellipse">
              <a:avLst/>
            </a:prstGeom>
            <a:gradFill>
              <a:gsLst>
                <a:gs pos="0">
                  <a:srgbClr val="00B0F0"/>
                </a:gs>
                <a:gs pos="100000">
                  <a:srgbClr val="1C46F2"/>
                </a:gs>
              </a:gsLst>
              <a:lin ang="2700000" scaled="1"/>
            </a:gradFill>
            <a:ln w="28575" cap="flat" cmpd="sng" algn="ctr">
              <a:noFill/>
              <a:prstDash val="solid"/>
              <a:miter lim="800000"/>
            </a:ln>
            <a:effectLst>
              <a:outerShdw blurRad="101600" dist="114300" dir="5400000" sx="90000" sy="-19000" rotWithShape="0">
                <a:prstClr val="black">
                  <a:alpha val="15000"/>
                </a:prstClr>
              </a:outerShdw>
            </a:effectLst>
          </p:spPr>
          <p:txBody>
            <a:bodyPr lIns="0" rIns="0" rtlCol="0" anchor="ctr"/>
            <a:lstStyle/>
            <a:p>
              <a:pPr lvl="0" algn="ctr">
                <a:defRPr/>
              </a:pPr>
              <a:r>
                <a:rPr lang="zh-CN" altLang="en-US" sz="1600" kern="0">
                  <a:solidFill>
                    <a:prstClr val="white"/>
                  </a:solidFill>
                  <a:latin typeface="阿里巴巴普惠体 R"/>
                  <a:ea typeface="阿里巴巴普惠体 R"/>
                  <a:cs typeface="阿里巴巴普惠体 R" panose="00020600040101010101" charset="-122"/>
                </a:rPr>
                <a:t>输入标题</a:t>
              </a:r>
              <a:endParaRPr lang="zh-CN" altLang="en-US" sz="1600" kern="0">
                <a:solidFill>
                  <a:prstClr val="white"/>
                </a:solidFill>
                <a:latin typeface="阿里巴巴普惠体 R"/>
                <a:ea typeface="阿里巴巴普惠体 R"/>
                <a:cs typeface="阿里巴巴普惠体 R" panose="00020600040101010101" charset="-122"/>
              </a:endParaRPr>
            </a:p>
          </p:txBody>
        </p:sp>
        <p:grpSp>
          <p:nvGrpSpPr>
            <p:cNvPr id="21" name="组合 20"/>
            <p:cNvGrpSpPr/>
            <p:nvPr/>
          </p:nvGrpSpPr>
          <p:grpSpPr>
            <a:xfrm>
              <a:off x="5914250" y="3562593"/>
              <a:ext cx="537673" cy="750710"/>
              <a:chOff x="5841678" y="3138050"/>
              <a:chExt cx="537673" cy="750710"/>
            </a:xfrm>
          </p:grpSpPr>
          <p:sp>
            <p:nvSpPr>
              <p:cNvPr id="22" name="椭圆 21"/>
              <p:cNvSpPr/>
              <p:nvPr/>
            </p:nvSpPr>
            <p:spPr>
              <a:xfrm>
                <a:off x="5974275" y="3767971"/>
                <a:ext cx="272478" cy="120789"/>
              </a:xfrm>
              <a:prstGeom prst="ellips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阿里巴巴普惠体 R" panose="00020600040101010101" charset="-122"/>
                </a:endParaRPr>
              </a:p>
            </p:txBody>
          </p:sp>
          <p:sp>
            <p:nvSpPr>
              <p:cNvPr id="23" name="Freeform 38"/>
              <p:cNvSpPr>
                <a:spLocks noEditPoints="1"/>
              </p:cNvSpPr>
              <p:nvPr/>
            </p:nvSpPr>
            <p:spPr bwMode="auto">
              <a:xfrm>
                <a:off x="5841678" y="3138050"/>
                <a:ext cx="537673" cy="697961"/>
              </a:xfrm>
              <a:custGeom>
                <a:gdLst>
                  <a:gd name="T0" fmla="*/ 74 w 148"/>
                  <a:gd name="T1" fmla="*/ 0 h 192"/>
                  <a:gd name="T2" fmla="*/ 0 w 148"/>
                  <a:gd name="T3" fmla="*/ 74 h 192"/>
                  <a:gd name="T4" fmla="*/ 73 w 148"/>
                  <a:gd name="T5" fmla="*/ 192 h 192"/>
                  <a:gd name="T6" fmla="*/ 74 w 148"/>
                  <a:gd name="T7" fmla="*/ 192 h 192"/>
                  <a:gd name="T8" fmla="*/ 74 w 148"/>
                  <a:gd name="T9" fmla="*/ 192 h 192"/>
                  <a:gd name="T10" fmla="*/ 148 w 148"/>
                  <a:gd name="T11" fmla="*/ 74 h 192"/>
                  <a:gd name="T12" fmla="*/ 74 w 148"/>
                  <a:gd name="T13" fmla="*/ 0 h 192"/>
                  <a:gd name="T14" fmla="*/ 74 w 148"/>
                  <a:gd name="T15" fmla="*/ 29 h 192"/>
                  <a:gd name="T16" fmla="*/ 115 w 148"/>
                  <a:gd name="T17" fmla="*/ 70 h 192"/>
                  <a:gd name="T18" fmla="*/ 74 w 148"/>
                  <a:gd name="T19" fmla="*/ 112 h 192"/>
                  <a:gd name="T20" fmla="*/ 32 w 148"/>
                  <a:gd name="T21" fmla="*/ 70 h 192"/>
                  <a:gd name="T22" fmla="*/ 74 w 148"/>
                  <a:gd name="T23" fmla="*/ 29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92">
                    <a:moveTo>
                      <a:pt x="74" y="0"/>
                    </a:moveTo>
                    <a:cubicBezTo>
                      <a:pt x="33" y="0"/>
                      <a:pt x="0" y="34"/>
                      <a:pt x="0" y="74"/>
                    </a:cubicBezTo>
                    <a:cubicBezTo>
                      <a:pt x="0" y="115"/>
                      <a:pt x="70" y="189"/>
                      <a:pt x="73" y="192"/>
                    </a:cubicBezTo>
                    <a:cubicBezTo>
                      <a:pt x="73" y="192"/>
                      <a:pt x="73" y="192"/>
                      <a:pt x="74" y="192"/>
                    </a:cubicBezTo>
                    <a:cubicBezTo>
                      <a:pt x="74" y="192"/>
                      <a:pt x="74" y="192"/>
                      <a:pt x="74" y="192"/>
                    </a:cubicBezTo>
                    <a:cubicBezTo>
                      <a:pt x="77" y="189"/>
                      <a:pt x="148" y="115"/>
                      <a:pt x="148" y="74"/>
                    </a:cubicBezTo>
                    <a:cubicBezTo>
                      <a:pt x="148" y="34"/>
                      <a:pt x="114" y="0"/>
                      <a:pt x="74" y="0"/>
                    </a:cubicBezTo>
                    <a:close/>
                    <a:moveTo>
                      <a:pt x="74" y="29"/>
                    </a:moveTo>
                    <a:cubicBezTo>
                      <a:pt x="96" y="29"/>
                      <a:pt x="115" y="48"/>
                      <a:pt x="115" y="70"/>
                    </a:cubicBezTo>
                    <a:cubicBezTo>
                      <a:pt x="115" y="93"/>
                      <a:pt x="96" y="112"/>
                      <a:pt x="74" y="112"/>
                    </a:cubicBezTo>
                    <a:cubicBezTo>
                      <a:pt x="51" y="112"/>
                      <a:pt x="32" y="93"/>
                      <a:pt x="32" y="70"/>
                    </a:cubicBezTo>
                    <a:cubicBezTo>
                      <a:pt x="32" y="48"/>
                      <a:pt x="51" y="29"/>
                      <a:pt x="74" y="29"/>
                    </a:cubicBezTo>
                    <a:close/>
                  </a:path>
                </a:pathLst>
              </a:custGeom>
              <a:solidFill>
                <a:sysClr val="windowText" lastClr="000000">
                  <a:lumMod val="95000"/>
                  <a:lumOff val="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阿里巴巴普惠体 R"/>
                  <a:ea typeface="阿里巴巴普惠体 R"/>
                  <a:cs typeface="阿里巴巴普惠体 R" panose="00020600040101010101" charset="-122"/>
                </a:endParaRPr>
              </a:p>
            </p:txBody>
          </p:sp>
        </p:grpSp>
      </p:grpSp>
      <p:grpSp>
        <p:nvGrpSpPr>
          <p:cNvPr id="2" name="组合 1"/>
          <p:cNvGrpSpPr/>
          <p:nvPr/>
        </p:nvGrpSpPr>
        <p:grpSpPr>
          <a:xfrm>
            <a:off x="1943731" y="1427779"/>
            <a:ext cx="8304538" cy="1337715"/>
            <a:chOff x="1943732" y="1097226"/>
            <a:chExt cx="8304538" cy="1337715"/>
          </a:xfrm>
        </p:grpSpPr>
        <p:sp>
          <p:nvSpPr>
            <p:cNvPr id="24" name="TextBox 6"/>
            <p:cNvSpPr txBox="1">
              <a:spLocks noChangeArrowheads="1"/>
            </p:cNvSpPr>
            <p:nvPr/>
          </p:nvSpPr>
          <p:spPr bwMode="auto">
            <a:xfrm>
              <a:off x="1943732" y="1729812"/>
              <a:ext cx="8304538"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ctr" defTabSz="685800" fontAlgn="base">
                <a:lnSpc>
                  <a:spcPct val="150000"/>
                </a:lnSpc>
                <a:spcBef>
                  <a:spcPct val="0"/>
                </a:spcBef>
                <a:spcAft>
                  <a:spcPct val="0"/>
                </a:spcAft>
                <a:defRPr/>
              </a:pPr>
              <a:r>
                <a:rPr lang="zh-CN" altLang="en-US" sz="1400" kern="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单击此处键入文本单击此处键入文本单击此处键入文本单击此处单击此处处键入单击此处键入文本单击此处键入文本单击此处键入文本单击此处单击此处处键入</a:t>
              </a:r>
              <a:endParaRPr lang="zh-CN" altLang="en-US" sz="1400" kern="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p:txBody>
        </p:sp>
        <p:sp>
          <p:nvSpPr>
            <p:cNvPr id="25" name="文本框 24"/>
            <p:cNvSpPr txBox="1"/>
            <p:nvPr/>
          </p:nvSpPr>
          <p:spPr>
            <a:xfrm>
              <a:off x="4772561" y="1097226"/>
              <a:ext cx="2646878" cy="58477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gradFill>
                    <a:gsLst>
                      <a:gs pos="0">
                        <a:srgbClr val="00B0F0"/>
                      </a:gs>
                      <a:gs pos="100000">
                        <a:srgbClr val="1C46F2"/>
                      </a:gs>
                    </a:gsLst>
                    <a:lin ang="2700000" scaled="1"/>
                  </a:gradFill>
                  <a:effectLst/>
                  <a:uLnTx/>
                  <a:uFillTx/>
                  <a:latin typeface="阿里巴巴普惠体 R"/>
                  <a:ea typeface="阿里巴巴普惠体 R"/>
                  <a:cs typeface="阿里巴巴普惠体 R" panose="00020600040101010101" charset="-122"/>
                </a:rPr>
                <a:t>添加文本标题</a:t>
              </a:r>
              <a:endParaRPr kumimoji="0" lang="zh-CN" altLang="en-US" sz="3200" b="0" i="0" u="none" strike="noStrike" kern="0" cap="none" spc="0" normalizeH="0" baseline="0" noProof="0">
                <a:ln>
                  <a:noFill/>
                </a:ln>
                <a:gradFill>
                  <a:gsLst>
                    <a:gs pos="0">
                      <a:srgbClr val="00B0F0"/>
                    </a:gs>
                    <a:gs pos="100000">
                      <a:srgbClr val="1C46F2"/>
                    </a:gs>
                  </a:gsLst>
                  <a:lin ang="2700000" scaled="1"/>
                </a:gradFill>
                <a:effectLst/>
                <a:uLnTx/>
                <a:uFillTx/>
                <a:latin typeface="阿里巴巴普惠体 R"/>
                <a:ea typeface="阿里巴巴普惠体 R"/>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pic>
        <p:nvPicPr>
          <p:cNvPr id="6" name="图片 5" descr="各式书本特写照片"/>
          <p:cNvPicPr>
            <a:picLocks noChangeAspect="1" noChangeArrowheads="1"/>
          </p:cNvPicPr>
          <p:nvPr/>
        </p:nvPicPr>
        <p:blipFill>
          <a:blip r:embed="rId2">
            <a:extLst>
              <a:ext uri="{28A0092B-C50C-407E-A947-70E740481C1C}">
                <a14:useLocalDpi xmlns:a14="http://schemas.microsoft.com/office/drawing/2010/main" val="0"/>
              </a:ext>
            </a:extLst>
          </a:blip>
          <a:srcRect l="5589" t="-1" r="37688" b="119"/>
          <a:stretch>
            <a:fillRect/>
          </a:stretch>
        </p:blipFill>
        <p:spPr bwMode="auto">
          <a:xfrm flipH="1">
            <a:off x="710" y="0"/>
            <a:ext cx="6933055" cy="6866276"/>
          </a:xfrm>
          <a:custGeom>
            <a:gdLst>
              <a:gd name="connsiteX0" fmla="*/ 0 w 6933055"/>
              <a:gd name="connsiteY0" fmla="*/ 0 h 6866276"/>
              <a:gd name="connsiteX1" fmla="*/ 3852410 w 6933055"/>
              <a:gd name="connsiteY1" fmla="*/ 0 h 6866276"/>
              <a:gd name="connsiteX2" fmla="*/ 4720012 w 6933055"/>
              <a:gd name="connsiteY2" fmla="*/ 867692 h 6866276"/>
              <a:gd name="connsiteX3" fmla="*/ 6048477 w 6933055"/>
              <a:gd name="connsiteY3" fmla="*/ 867692 h 6866276"/>
              <a:gd name="connsiteX4" fmla="*/ 6916079 w 6933055"/>
              <a:gd name="connsiteY4" fmla="*/ 0 h 6866276"/>
              <a:gd name="connsiteX5" fmla="*/ 6933055 w 6933055"/>
              <a:gd name="connsiteY5" fmla="*/ 0 h 6866276"/>
              <a:gd name="connsiteX6" fmla="*/ 6933055 w 6933055"/>
              <a:gd name="connsiteY6" fmla="*/ 6866276 h 6866276"/>
              <a:gd name="connsiteX7" fmla="*/ 6919367 w 6933055"/>
              <a:gd name="connsiteY7" fmla="*/ 6866276 h 6866276"/>
              <a:gd name="connsiteX8" fmla="*/ 6048477 w 6933055"/>
              <a:gd name="connsiteY8" fmla="*/ 5995297 h 6866276"/>
              <a:gd name="connsiteX9" fmla="*/ 5384245 w 6933055"/>
              <a:gd name="connsiteY9" fmla="*/ 5720134 h 6866276"/>
              <a:gd name="connsiteX10" fmla="*/ 4720013 w 6933055"/>
              <a:gd name="connsiteY10" fmla="*/ 5995297 h 6866276"/>
              <a:gd name="connsiteX11" fmla="*/ 3849123 w 6933055"/>
              <a:gd name="connsiteY11" fmla="*/ 6866276 h 6866276"/>
              <a:gd name="connsiteX12" fmla="*/ 26710 w 6933055"/>
              <a:gd name="connsiteY12" fmla="*/ 6866276 h 6866276"/>
              <a:gd name="connsiteX13" fmla="*/ 2467977 w 6933055"/>
              <a:gd name="connsiteY13" fmla="*/ 4424759 h 6866276"/>
              <a:gd name="connsiteX14" fmla="*/ 2467977 w 6933055"/>
              <a:gd name="connsiteY14" fmla="*/ 2468231 h 6866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055" h="6866276">
                <a:moveTo>
                  <a:pt x="0" y="0"/>
                </a:moveTo>
                <a:lnTo>
                  <a:pt x="3852410" y="0"/>
                </a:lnTo>
                <a:lnTo>
                  <a:pt x="4720012" y="867692"/>
                </a:lnTo>
                <a:cubicBezTo>
                  <a:pt x="5086859" y="1234575"/>
                  <a:pt x="5681632" y="1234575"/>
                  <a:pt x="6048477" y="867692"/>
                </a:cubicBezTo>
                <a:lnTo>
                  <a:pt x="6916079" y="0"/>
                </a:lnTo>
                <a:lnTo>
                  <a:pt x="6933055" y="0"/>
                </a:lnTo>
                <a:lnTo>
                  <a:pt x="6933055" y="6866276"/>
                </a:lnTo>
                <a:lnTo>
                  <a:pt x="6919367" y="6866276"/>
                </a:lnTo>
                <a:lnTo>
                  <a:pt x="6048477" y="5995297"/>
                </a:lnTo>
                <a:cubicBezTo>
                  <a:pt x="5865054" y="5811855"/>
                  <a:pt x="5624650" y="5720134"/>
                  <a:pt x="5384245" y="5720134"/>
                </a:cubicBezTo>
                <a:cubicBezTo>
                  <a:pt x="5143841" y="5720134"/>
                  <a:pt x="4903436" y="5811855"/>
                  <a:pt x="4720013" y="5995297"/>
                </a:cubicBezTo>
                <a:lnTo>
                  <a:pt x="3849123" y="6866276"/>
                </a:lnTo>
                <a:lnTo>
                  <a:pt x="26710" y="6866276"/>
                </a:lnTo>
                <a:lnTo>
                  <a:pt x="2467977" y="4424759"/>
                </a:lnTo>
                <a:cubicBezTo>
                  <a:pt x="3008201" y="3884479"/>
                  <a:pt x="3008201" y="3008511"/>
                  <a:pt x="2467977" y="2468231"/>
                </a:cubicBezTo>
                <a:close/>
              </a:path>
            </a:pathLst>
          </a:custGeom>
          <a:noFill/>
          <a:extLst>
            <a:ext uri="{909E8E84-426E-40DD-AFC4-6F175D3DCCD1}">
              <a14:hiddenFill xmlns:a14="http://schemas.microsoft.com/office/drawing/2010/main">
                <a:solidFill>
                  <a:srgbClr val="FFFFFF"/>
                </a:solidFill>
              </a14:hiddenFill>
            </a:ext>
          </a:extLst>
        </p:spPr>
      </p:pic>
      <p:sp>
        <p:nvSpPr>
          <p:cNvPr id="7" name="形状"/>
          <p:cNvSpPr/>
          <p:nvPr/>
        </p:nvSpPr>
        <p:spPr>
          <a:xfrm>
            <a:off x="0" y="-11450"/>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8" name="形状"/>
          <p:cNvSpPr/>
          <p:nvPr/>
        </p:nvSpPr>
        <p:spPr>
          <a:xfrm>
            <a:off x="0" y="7625"/>
            <a:ext cx="6937052" cy="6869563"/>
          </a:xfrm>
          <a:custGeom>
            <a:gdLst>
              <a:gd name="connsiteX0" fmla="*/ 0 w 13852354"/>
              <a:gd name="connsiteY0" fmla="*/ 0 h 13717587"/>
              <a:gd name="connsiteX1" fmla="*/ 27337 w 13852354"/>
              <a:gd name="connsiteY1" fmla="*/ 0 h 13717587"/>
              <a:gd name="connsiteX2" fmla="*/ 1766563 w 13852354"/>
              <a:gd name="connsiteY2" fmla="*/ 1739226 h 13717587"/>
              <a:gd name="connsiteX3" fmla="*/ 4419599 w 13852354"/>
              <a:gd name="connsiteY3" fmla="*/ 1739226 h 13717587"/>
              <a:gd name="connsiteX4" fmla="*/ 6158825 w 13852354"/>
              <a:gd name="connsiteY4" fmla="*/ 0 h 13717587"/>
              <a:gd name="connsiteX5" fmla="*/ 13852354 w 13852354"/>
              <a:gd name="connsiteY5" fmla="*/ 0 h 13717587"/>
              <a:gd name="connsiteX6" fmla="*/ 8917068 w 13852354"/>
              <a:gd name="connsiteY6" fmla="*/ 4935287 h 13717587"/>
              <a:gd name="connsiteX7" fmla="*/ 8917068 w 13852354"/>
              <a:gd name="connsiteY7" fmla="*/ 8842208 h 13717587"/>
              <a:gd name="connsiteX8" fmla="*/ 13792448 w 13852354"/>
              <a:gd name="connsiteY8" fmla="*/ 13717587 h 13717587"/>
              <a:gd name="connsiteX9" fmla="*/ 6158825 w 13852354"/>
              <a:gd name="connsiteY9" fmla="*/ 13717587 h 13717587"/>
              <a:gd name="connsiteX10" fmla="*/ 4419598 w 13852354"/>
              <a:gd name="connsiteY10" fmla="*/ 11978359 h 13717587"/>
              <a:gd name="connsiteX11" fmla="*/ 3093080 w 13852354"/>
              <a:gd name="connsiteY11" fmla="*/ 11428897 h 13717587"/>
              <a:gd name="connsiteX12" fmla="*/ 1766563 w 13852354"/>
              <a:gd name="connsiteY12" fmla="*/ 11978359 h 13717587"/>
              <a:gd name="connsiteX13" fmla="*/ 27335 w 13852354"/>
              <a:gd name="connsiteY13" fmla="*/ 13717587 h 13717587"/>
              <a:gd name="connsiteX14" fmla="*/ 0 w 13852354"/>
              <a:gd name="connsiteY14" fmla="*/ 13717587 h 137175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52354" h="13717587">
                <a:moveTo>
                  <a:pt x="0" y="0"/>
                </a:moveTo>
                <a:lnTo>
                  <a:pt x="27337" y="0"/>
                </a:lnTo>
                <a:lnTo>
                  <a:pt x="1766563" y="1739226"/>
                </a:lnTo>
                <a:cubicBezTo>
                  <a:pt x="2499179" y="2471842"/>
                  <a:pt x="3686982" y="2471843"/>
                  <a:pt x="4419599" y="1739226"/>
                </a:cubicBezTo>
                <a:lnTo>
                  <a:pt x="6158825" y="0"/>
                </a:lnTo>
                <a:lnTo>
                  <a:pt x="13852354" y="0"/>
                </a:lnTo>
                <a:lnTo>
                  <a:pt x="8917068" y="4935287"/>
                </a:lnTo>
                <a:cubicBezTo>
                  <a:pt x="7838204" y="6014152"/>
                  <a:pt x="7838204" y="7763341"/>
                  <a:pt x="8917068" y="8842208"/>
                </a:cubicBezTo>
                <a:lnTo>
                  <a:pt x="13792448" y="13717587"/>
                </a:lnTo>
                <a:lnTo>
                  <a:pt x="6158825" y="13717587"/>
                </a:lnTo>
                <a:lnTo>
                  <a:pt x="4419598" y="11978359"/>
                </a:lnTo>
                <a:cubicBezTo>
                  <a:pt x="4053290" y="11612051"/>
                  <a:pt x="3573185" y="11428897"/>
                  <a:pt x="3093080" y="11428897"/>
                </a:cubicBezTo>
                <a:cubicBezTo>
                  <a:pt x="2612975" y="11428897"/>
                  <a:pt x="2132871" y="11612051"/>
                  <a:pt x="1766563" y="11978359"/>
                </a:cubicBezTo>
                <a:lnTo>
                  <a:pt x="27335" y="13717587"/>
                </a:lnTo>
                <a:lnTo>
                  <a:pt x="0" y="13717587"/>
                </a:lnTo>
                <a:close/>
              </a:path>
            </a:pathLst>
          </a:custGeom>
          <a:gradFill>
            <a:gsLst>
              <a:gs pos="0">
                <a:srgbClr val="19CED0">
                  <a:alpha val="12000"/>
                </a:srgbClr>
              </a:gs>
              <a:gs pos="100000">
                <a:srgbClr val="3291F0"/>
              </a:gs>
            </a:gsLst>
            <a:lin ang="6000000" scaled="0"/>
          </a:gradFill>
          <a:ln w="25400" cap="flat" cmpd="sng" algn="ctr">
            <a:noFill/>
            <a:prstDash val="solid"/>
          </a:ln>
          <a:effectLst/>
        </p:spPr>
        <p:txBody>
          <a:bodyPr rtlCol="0" anchor="ct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9" name="任意多边形: 形状 8"/>
          <p:cNvSpPr/>
          <p:nvPr/>
        </p:nvSpPr>
        <p:spPr>
          <a:xfrm rot="18900000" flipH="1">
            <a:off x="10495795" y="-769257"/>
            <a:ext cx="1536008" cy="1536008"/>
          </a:xfrm>
          <a:custGeom>
            <a:gdLst>
              <a:gd name="connsiteX0" fmla="*/ 0 w 3067200"/>
              <a:gd name="connsiteY0" fmla="*/ 3067200 h 3067200"/>
              <a:gd name="connsiteX1" fmla="*/ 3067199 w 3067200"/>
              <a:gd name="connsiteY1" fmla="*/ 0 h 3067200"/>
              <a:gd name="connsiteX2" fmla="*/ 3067200 w 3067200"/>
              <a:gd name="connsiteY2" fmla="*/ 1365036 h 3067200"/>
              <a:gd name="connsiteX3" fmla="*/ 1365036 w 3067200"/>
              <a:gd name="connsiteY3" fmla="*/ 3067200 h 3067200"/>
            </a:gdLst>
            <a:cxnLst>
              <a:cxn ang="0">
                <a:pos x="connsiteX0" y="connsiteY0"/>
              </a:cxn>
              <a:cxn ang="0">
                <a:pos x="connsiteX1" y="connsiteY1"/>
              </a:cxn>
              <a:cxn ang="0">
                <a:pos x="connsiteX2" y="connsiteY2"/>
              </a:cxn>
              <a:cxn ang="0">
                <a:pos x="connsiteX3" y="connsiteY3"/>
              </a:cxn>
            </a:cxnLst>
            <a:rect l="l" t="t" r="r" b="b"/>
            <a:pathLst>
              <a:path w="3067200" h="3067200">
                <a:moveTo>
                  <a:pt x="0" y="3067200"/>
                </a:moveTo>
                <a:lnTo>
                  <a:pt x="3067199" y="0"/>
                </a:lnTo>
                <a:lnTo>
                  <a:pt x="3067200" y="1365036"/>
                </a:lnTo>
                <a:cubicBezTo>
                  <a:pt x="3067200" y="2305115"/>
                  <a:pt x="2305115" y="3067200"/>
                  <a:pt x="1365036" y="3067200"/>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10" name="任意多边形: 形状 9"/>
          <p:cNvSpPr/>
          <p:nvPr/>
        </p:nvSpPr>
        <p:spPr>
          <a:xfrm rot="18900000" flipH="1">
            <a:off x="8853266" y="5935481"/>
            <a:ext cx="1865657" cy="1865658"/>
          </a:xfrm>
          <a:custGeom>
            <a:gdLst>
              <a:gd name="connsiteX0" fmla="*/ 498552 w 3725465"/>
              <a:gd name="connsiteY0" fmla="*/ 498552 h 3725466"/>
              <a:gd name="connsiteX1" fmla="*/ 1702163 w 3725465"/>
              <a:gd name="connsiteY1" fmla="*/ 0 h 3725466"/>
              <a:gd name="connsiteX2" fmla="*/ 3725465 w 3725465"/>
              <a:gd name="connsiteY2" fmla="*/ 1 h 3725466"/>
              <a:gd name="connsiteX3" fmla="*/ 0 w 3725465"/>
              <a:gd name="connsiteY3" fmla="*/ 3725466 h 3725466"/>
              <a:gd name="connsiteX4" fmla="*/ 0 w 3725465"/>
              <a:gd name="connsiteY4" fmla="*/ 1702163 h 3725466"/>
              <a:gd name="connsiteX5" fmla="*/ 498552 w 3725465"/>
              <a:gd name="connsiteY5" fmla="*/ 498552 h 37254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465" h="3725465">
                <a:moveTo>
                  <a:pt x="498552" y="498552"/>
                </a:moveTo>
                <a:cubicBezTo>
                  <a:pt x="806583" y="190521"/>
                  <a:pt x="1232124" y="0"/>
                  <a:pt x="1702163" y="0"/>
                </a:cubicBezTo>
                <a:lnTo>
                  <a:pt x="3725465" y="1"/>
                </a:lnTo>
                <a:lnTo>
                  <a:pt x="0" y="3725466"/>
                </a:lnTo>
                <a:lnTo>
                  <a:pt x="0" y="1702163"/>
                </a:lnTo>
                <a:cubicBezTo>
                  <a:pt x="0" y="1232124"/>
                  <a:pt x="190521" y="806583"/>
                  <a:pt x="498552" y="498552"/>
                </a:cubicBezTo>
                <a:close/>
              </a:path>
            </a:pathLst>
          </a:custGeom>
          <a:gradFill>
            <a:gsLst>
              <a:gs pos="0">
                <a:srgbClr val="19CED0">
                  <a:alpha val="92000"/>
                </a:srgbClr>
              </a:gs>
              <a:gs pos="100000">
                <a:srgbClr val="3291F0"/>
              </a:gs>
            </a:gsLst>
            <a:lin ang="0" scaled="0"/>
          </a:gradFill>
          <a:ln w="25400" cap="flat" cmpd="sng" algn="ctr">
            <a:noFill/>
            <a:prstDash val="solid"/>
          </a:ln>
          <a:effectLst/>
        </p:spPr>
        <p:txBody>
          <a:bodyPr wrap="square" rtlCol="0" anchor="ctr">
            <a:noAutofit/>
          </a:bodyPr>
          <a:lstStyle/>
          <a:p>
            <a:pPr marL="0" marR="0" lvl="0" indent="0" algn="ctr" defTabSz="2438400" eaLnBrk="1" fontAlgn="auto" latinLnBrk="0" hangingPunct="1">
              <a:lnSpc>
                <a:spcPct val="100000"/>
              </a:lnSpc>
              <a:spcBef>
                <a:spcPct val="0"/>
              </a:spcBef>
              <a:spcAft>
                <a:spcPct val="0"/>
              </a:spcAft>
              <a:buClrTx/>
              <a:buSzTx/>
              <a:buFontTx/>
              <a:buNone/>
              <a:defRPr/>
            </a:pPr>
            <a:endParaRPr kumimoji="0" lang="ru-RU" sz="4800" b="0" i="0" u="none" strike="noStrike" kern="0" cap="none" spc="0" normalizeH="0" baseline="0" noProof="0">
              <a:ln>
                <a:noFill/>
              </a:ln>
              <a:solidFill>
                <a:srgbClr val="FFFFFF"/>
              </a:solidFill>
              <a:effectLst/>
              <a:uLnTx/>
              <a:uFillTx/>
              <a:latin typeface="阿里巴巴普惠体 L" panose="00020600040101010101" charset="-122"/>
              <a:ea typeface="阿里巴巴普惠体 R"/>
              <a:cs typeface="阿里巴巴普惠体 R" panose="00020600040101010101" charset="-122"/>
              <a:sym typeface="+mn-lt"/>
            </a:endParaRPr>
          </a:p>
        </p:txBody>
      </p:sp>
      <p:sp>
        <p:nvSpPr>
          <p:cNvPr id="39" name="文本框 38"/>
          <p:cNvSpPr txBox="1"/>
          <p:nvPr/>
        </p:nvSpPr>
        <p:spPr>
          <a:xfrm>
            <a:off x="1072283" y="2424750"/>
            <a:ext cx="3868017" cy="1862048"/>
          </a:xfrm>
          <a:prstGeom prst="rect">
            <a:avLst/>
          </a:prstGeom>
          <a:noFill/>
        </p:spPr>
        <p:txBody>
          <a:bodyPr wrap="square" rtlCol="0">
            <a:spAutoFit/>
          </a:bodyPr>
          <a:lstStyle/>
          <a:p>
            <a:r>
              <a:rPr lang="en-US" altLang="zh-CN" sz="11500">
                <a:solidFill>
                  <a:schemeClr val="bg1"/>
                </a:solidFill>
                <a:effectLst>
                  <a:outerShdw blurRad="38100" dist="38100" dir="2700000" algn="tl">
                    <a:srgbClr val="000000">
                      <a:alpha val="43137"/>
                    </a:srgbClr>
                  </a:outerShdw>
                </a:effectLst>
                <a:latin typeface="阿里巴巴普惠体 R"/>
                <a:ea typeface="阿里巴巴普惠体 R"/>
                <a:cs typeface="阿里巴巴普惠体 R" panose="00020600040101010101" charset="-122"/>
              </a:rPr>
              <a:t>PRAT</a:t>
            </a:r>
            <a:endParaRPr lang="en-US" altLang="zh-CN" sz="11500">
              <a:solidFill>
                <a:schemeClr val="bg1"/>
              </a:solidFill>
              <a:effectLst>
                <a:outerShdw blurRad="38100" dist="38100" dir="2700000" algn="tl">
                  <a:srgbClr val="000000">
                    <a:alpha val="43137"/>
                  </a:srgbClr>
                </a:outerShdw>
              </a:effectLst>
              <a:latin typeface="阿里巴巴普惠体 R"/>
              <a:ea typeface="阿里巴巴普惠体 R"/>
              <a:cs typeface="阿里巴巴普惠体 R" panose="00020600040101010101" charset="-122"/>
            </a:endParaRPr>
          </a:p>
        </p:txBody>
      </p:sp>
      <p:sp>
        <p:nvSpPr>
          <p:cNvPr id="40" name="文本框 39"/>
          <p:cNvSpPr txBox="1"/>
          <p:nvPr/>
        </p:nvSpPr>
        <p:spPr>
          <a:xfrm>
            <a:off x="5123582" y="2424750"/>
            <a:ext cx="1957825" cy="1862048"/>
          </a:xfrm>
          <a:prstGeom prst="rect">
            <a:avLst/>
          </a:prstGeom>
          <a:noFill/>
        </p:spPr>
        <p:txBody>
          <a:bodyPr wrap="square" rtlCol="0">
            <a:spAutoFit/>
          </a:bodyPr>
          <a:lstStyle>
            <a:defPPr>
              <a:defRPr lang="zh-CN"/>
            </a:defPPr>
            <a:lvl1pPr>
              <a:defRPr sz="9600">
                <a:gradFill>
                  <a:gsLst>
                    <a:gs pos="0">
                      <a:srgbClr val="00B0F0"/>
                    </a:gs>
                    <a:gs pos="100000">
                      <a:srgbClr val="1C46F2"/>
                    </a:gs>
                  </a:gsLst>
                  <a:lin ang="2700000" scaled="1"/>
                </a:gradFill>
                <a:latin typeface="站酷庆科黄油体" panose="02000803000000020004" pitchFamily="2" charset="-122"/>
                <a:ea typeface="站酷庆科黄油体" panose="02000803000000020004" pitchFamily="2" charset="-122"/>
              </a:defRPr>
            </a:lvl1pPr>
          </a:lstStyle>
          <a:p>
            <a:r>
              <a:rPr lang="en-US" altLang="zh-CN" sz="11500">
                <a:latin typeface="阿里巴巴普惠体 R"/>
                <a:ea typeface="阿里巴巴普惠体 R"/>
                <a:cs typeface="阿里巴巴普惠体 R" panose="00020600040101010101" charset="-122"/>
              </a:rPr>
              <a:t>02</a:t>
            </a:r>
            <a:endParaRPr lang="en-US" altLang="zh-CN" sz="11500">
              <a:latin typeface="阿里巴巴普惠体 R"/>
              <a:ea typeface="阿里巴巴普惠体 R"/>
              <a:cs typeface="阿里巴巴普惠体 R" panose="00020600040101010101" charset="-122"/>
            </a:endParaRPr>
          </a:p>
        </p:txBody>
      </p:sp>
      <p:sp>
        <p:nvSpPr>
          <p:cNvPr id="46" name="文本框 45"/>
          <p:cNvSpPr txBox="1"/>
          <p:nvPr/>
        </p:nvSpPr>
        <p:spPr>
          <a:xfrm>
            <a:off x="7084695" y="2571115"/>
            <a:ext cx="5107940" cy="1568450"/>
          </a:xfrm>
          <a:prstGeom prst="rect">
            <a:avLst/>
          </a:prstGeom>
          <a:noFill/>
        </p:spPr>
        <p:txBody>
          <a:bodyPr wrap="square" rtlCol="0">
            <a:spAutoFit/>
          </a:bodyPr>
          <a:lstStyle/>
          <a:p>
            <a:r>
              <a:rPr lang="zh-CN" altLang="en-US" sz="9600">
                <a:gradFill>
                  <a:gsLst>
                    <a:gs pos="0">
                      <a:srgbClr val="00B0F0"/>
                    </a:gs>
                    <a:gs pos="100000">
                      <a:srgbClr val="1C46F2"/>
                    </a:gs>
                  </a:gsLst>
                  <a:lin ang="2700000" scaled="1"/>
                </a:gradFill>
                <a:latin typeface="阿里巴巴普惠体 R"/>
                <a:ea typeface="阿里巴巴普惠体 R"/>
                <a:cs typeface="阿里巴巴普惠体 R" panose="00020600040101010101" charset="-122"/>
              </a:rPr>
              <a:t>作者介绍</a:t>
            </a:r>
            <a:endParaRPr lang="zh-CN" altLang="en-US" sz="9600">
              <a:gradFill>
                <a:gsLst>
                  <a:gs pos="0">
                    <a:srgbClr val="00B0F0"/>
                  </a:gs>
                  <a:gs pos="100000">
                    <a:srgbClr val="1C46F2"/>
                  </a:gs>
                </a:gsLst>
                <a:lin ang="2700000" scaled="1"/>
              </a:gradFill>
              <a:latin typeface="阿里巴巴普惠体 R"/>
              <a:ea typeface="阿里巴巴普惠体 R"/>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anim calcmode="lin" valueType="num">
                                      <p:cBhvr>
                                        <p:cTn id="14" dur="500" fill="hold"/>
                                        <p:tgtEl>
                                          <p:spTgt spid="40"/>
                                        </p:tgtEl>
                                        <p:attrNameLst>
                                          <p:attrName>ppt_x</p:attrName>
                                        </p:attrNameLst>
                                      </p:cBhvr>
                                      <p:tavLst>
                                        <p:tav tm="0">
                                          <p:val>
                                            <p:strVal val="#ppt_x"/>
                                          </p:val>
                                        </p:tav>
                                        <p:tav tm="100000">
                                          <p:val>
                                            <p:strVal val="#ppt_x"/>
                                          </p:val>
                                        </p:tav>
                                      </p:tavLst>
                                    </p:anim>
                                    <p:anim calcmode="lin" valueType="num">
                                      <p:cBhvr>
                                        <p:cTn id="15" dur="500" fill="hold"/>
                                        <p:tgtEl>
                                          <p:spTgt spid="4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strVal val="#ppt_x"/>
                                          </p:val>
                                        </p:tav>
                                        <p:tav tm="100000">
                                          <p:val>
                                            <p:strVal val="#ppt_x"/>
                                          </p:val>
                                        </p:tav>
                                      </p:tavLst>
                                    </p:anim>
                                    <p:anim calcmode="lin" valueType="num">
                                      <p:cBhvr>
                                        <p:cTn id="21"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 name="Picture 2" descr="各式书本特写照片"/>
          <p:cNvPicPr>
            <a:picLocks noChangeAspect="1" noChangeArrowheads="1"/>
          </p:cNvPicPr>
          <p:nvPr/>
        </p:nvPicPr>
        <p:blipFill>
          <a:blip r:embed="rId2">
            <a:extLst>
              <a:ext uri="{28A0092B-C50C-407E-A947-70E740481C1C}">
                <a14:useLocalDpi xmlns:a14="http://schemas.microsoft.com/office/drawing/2010/main" val="0"/>
              </a:ext>
            </a:extLst>
          </a:blip>
          <a:srcRect l="29724" r="35413"/>
          <a:stretch>
            <a:fillRect/>
          </a:stretch>
        </p:blipFill>
        <p:spPr bwMode="auto">
          <a:xfrm>
            <a:off x="6195510" y="1383868"/>
            <a:ext cx="2903621" cy="468429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各式书本特写照片"/>
          <p:cNvPicPr>
            <a:picLocks noChangeAspect="1" noChangeArrowheads="1"/>
          </p:cNvPicPr>
          <p:nvPr/>
        </p:nvPicPr>
        <p:blipFill>
          <a:blip r:embed="rId2">
            <a:extLst>
              <a:ext uri="{28A0092B-C50C-407E-A947-70E740481C1C}">
                <a14:useLocalDpi xmlns:a14="http://schemas.microsoft.com/office/drawing/2010/main" val="0"/>
              </a:ext>
            </a:extLst>
          </a:blip>
          <a:srcRect l="29724" r="35413"/>
          <a:stretch>
            <a:fillRect/>
          </a:stretch>
        </p:blipFill>
        <p:spPr bwMode="auto">
          <a:xfrm>
            <a:off x="583589" y="1383868"/>
            <a:ext cx="2903621" cy="468429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ysClr val="windowText" lastClr="000000"/>
                  </a:solidFill>
                  <a:latin typeface="阿里巴巴普惠体 R"/>
                  <a:ea typeface="阿里巴巴普惠体 R"/>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a:solidFill>
                      <a:sysClr val="windowText" lastClr="000000"/>
                    </a:solidFill>
                    <a:latin typeface="阿里巴巴普惠体 R"/>
                    <a:ea typeface="阿里巴巴普惠体 R"/>
                    <a:cs typeface="阿里巴巴普惠体 R" panose="00020600040101010101" charset="-122"/>
                  </a:rPr>
                  <a:t>剧情内容</a:t>
                </a:r>
                <a:endParaRPr lang="zh-CN" altLang="en-US" kern="0">
                  <a:solidFill>
                    <a:sysClr val="windowText" lastClr="000000"/>
                  </a:solidFill>
                  <a:latin typeface="阿里巴巴普惠体 R"/>
                  <a:ea typeface="阿里巴巴普惠体 R"/>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PLOT CONTENT</a:t>
                </a:r>
                <a:endPar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32" name="组合 31"/>
          <p:cNvGrpSpPr/>
          <p:nvPr/>
        </p:nvGrpSpPr>
        <p:grpSpPr>
          <a:xfrm>
            <a:off x="2732171" y="1383869"/>
            <a:ext cx="3192379" cy="4696088"/>
            <a:chOff x="2732171" y="1383869"/>
            <a:chExt cx="3192379" cy="4696088"/>
          </a:xfrm>
        </p:grpSpPr>
        <p:sp>
          <p:nvSpPr>
            <p:cNvPr id="13" name="矩形 12"/>
            <p:cNvSpPr/>
            <p:nvPr/>
          </p:nvSpPr>
          <p:spPr>
            <a:xfrm>
              <a:off x="2732171" y="1383869"/>
              <a:ext cx="3192379" cy="4696088"/>
            </a:xfrm>
            <a:prstGeom prst="rect">
              <a:avLst/>
            </a:prstGeom>
            <a:gradFill flip="none" rotWithShape="1">
              <a:gsLst>
                <a:gs pos="0">
                  <a:srgbClr val="04AFF0"/>
                </a:gs>
                <a:gs pos="100000">
                  <a:srgbClr val="1C59F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603" y="2197126"/>
              <a:ext cx="651514" cy="651514"/>
            </a:xfrm>
            <a:prstGeom prst="rect">
              <a:avLst/>
            </a:prstGeom>
          </p:spPr>
        </p:pic>
        <p:grpSp>
          <p:nvGrpSpPr>
            <p:cNvPr id="2" name="组合 1"/>
            <p:cNvGrpSpPr/>
            <p:nvPr/>
          </p:nvGrpSpPr>
          <p:grpSpPr>
            <a:xfrm>
              <a:off x="3113525" y="3301926"/>
              <a:ext cx="2429670" cy="1664565"/>
              <a:chOff x="3113525" y="3301926"/>
              <a:chExt cx="2429670" cy="1664565"/>
            </a:xfrm>
          </p:grpSpPr>
          <p:sp>
            <p:nvSpPr>
              <p:cNvPr id="26" name="矩形 25"/>
              <p:cNvSpPr/>
              <p:nvPr/>
            </p:nvSpPr>
            <p:spPr>
              <a:xfrm>
                <a:off x="3312698" y="3301926"/>
                <a:ext cx="2031325" cy="461665"/>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rPr>
                  <a:t>标题文字添加</a:t>
                </a:r>
                <a:endParaRPr kumimoji="0" lang="zh-CN" altLang="en-US" sz="2400"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endParaRPr>
              </a:p>
            </p:txBody>
          </p:sp>
          <p:sp>
            <p:nvSpPr>
              <p:cNvPr id="27" name="文本框 26"/>
              <p:cNvSpPr txBox="1"/>
              <p:nvPr/>
            </p:nvSpPr>
            <p:spPr>
              <a:xfrm>
                <a:off x="3113525" y="3938196"/>
                <a:ext cx="2429670" cy="1028295"/>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bg1"/>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单击此处键入文本单击此处键入文单击此处键入文本</a:t>
                </a:r>
                <a:endParaRPr kumimoji="0" lang="en-US" altLang="zh-CN" sz="1400" b="0" i="0" u="none" strike="noStrike" kern="0" cap="none" spc="0" normalizeH="0" baseline="0" noProof="0">
                  <a:ln>
                    <a:noFill/>
                  </a:ln>
                  <a:solidFill>
                    <a:schemeClr val="bg1"/>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bg1"/>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击此处键入文本单击单击</a:t>
                </a:r>
                <a:endParaRPr kumimoji="0" lang="en-US" altLang="zh-CN" sz="1400" b="0" i="0" u="none" strike="noStrike" kern="0" cap="none" spc="0" normalizeH="0" baseline="0" noProof="0">
                  <a:ln>
                    <a:noFill/>
                  </a:ln>
                  <a:solidFill>
                    <a:schemeClr val="bg1"/>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31" name="组合 30"/>
          <p:cNvGrpSpPr/>
          <p:nvPr/>
        </p:nvGrpSpPr>
        <p:grpSpPr>
          <a:xfrm>
            <a:off x="8407934" y="1383868"/>
            <a:ext cx="3192379" cy="4684295"/>
            <a:chOff x="8407934" y="1383868"/>
            <a:chExt cx="3192379" cy="4684295"/>
          </a:xfrm>
        </p:grpSpPr>
        <p:sp>
          <p:nvSpPr>
            <p:cNvPr id="14" name="矩形 13"/>
            <p:cNvSpPr/>
            <p:nvPr/>
          </p:nvSpPr>
          <p:spPr>
            <a:xfrm>
              <a:off x="8407934" y="1383868"/>
              <a:ext cx="3192379" cy="46842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8366" y="2185333"/>
              <a:ext cx="651514" cy="651514"/>
            </a:xfrm>
            <a:prstGeom prst="rect">
              <a:avLst/>
            </a:prstGeom>
          </p:spPr>
        </p:pic>
        <p:grpSp>
          <p:nvGrpSpPr>
            <p:cNvPr id="28" name="组合 27"/>
            <p:cNvGrpSpPr/>
            <p:nvPr/>
          </p:nvGrpSpPr>
          <p:grpSpPr>
            <a:xfrm>
              <a:off x="8789288" y="3301926"/>
              <a:ext cx="2429670" cy="1664565"/>
              <a:chOff x="3113525" y="3301926"/>
              <a:chExt cx="2429670" cy="1664565"/>
            </a:xfrm>
          </p:grpSpPr>
          <p:sp>
            <p:nvSpPr>
              <p:cNvPr id="29" name="矩形 28"/>
              <p:cNvSpPr/>
              <p:nvPr/>
            </p:nvSpPr>
            <p:spPr>
              <a:xfrm>
                <a:off x="3312698" y="3301926"/>
                <a:ext cx="2031325" cy="461665"/>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rPr>
                  <a:t>标题文字添加</a:t>
                </a:r>
                <a:endParaRPr kumimoji="0" lang="zh-CN" altLang="en-US" sz="2400" b="0" i="0" u="none" strike="noStrike" kern="0" cap="none" spc="0" normalizeH="0" baseline="0" noProof="0">
                  <a:ln>
                    <a:noFill/>
                  </a:ln>
                  <a:solidFill>
                    <a:schemeClr val="bg1"/>
                  </a:solidFill>
                  <a:effectLst/>
                  <a:uLnTx/>
                  <a:uFillTx/>
                  <a:latin typeface="阿里巴巴普惠体 R"/>
                  <a:ea typeface="阿里巴巴普惠体 R"/>
                  <a:cs typeface="阿里巴巴普惠体 R" panose="00020600040101010101" charset="-122"/>
                </a:endParaRPr>
              </a:p>
            </p:txBody>
          </p:sp>
          <p:sp>
            <p:nvSpPr>
              <p:cNvPr id="30" name="文本框 29"/>
              <p:cNvSpPr txBox="1"/>
              <p:nvPr/>
            </p:nvSpPr>
            <p:spPr>
              <a:xfrm>
                <a:off x="3113525" y="3938196"/>
                <a:ext cx="2429670" cy="1028295"/>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bg1"/>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单击此处键入文本单击此处键入文单击此处键入文本</a:t>
                </a:r>
                <a:endParaRPr kumimoji="0" lang="en-US" altLang="zh-CN" sz="1400" b="0" i="0" u="none" strike="noStrike" kern="0" cap="none" spc="0" normalizeH="0" baseline="0" noProof="0">
                  <a:ln>
                    <a:noFill/>
                  </a:ln>
                  <a:solidFill>
                    <a:schemeClr val="bg1"/>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a:ln>
                      <a:noFill/>
                    </a:ln>
                    <a:solidFill>
                      <a:schemeClr val="bg1"/>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击此处键入文本单击单击</a:t>
                </a:r>
                <a:endParaRPr kumimoji="0" lang="en-US" altLang="zh-CN" sz="1400" b="0" i="0" u="none" strike="noStrike" kern="0" cap="none" spc="0" normalizeH="0" baseline="0" noProof="0">
                  <a:ln>
                    <a:noFill/>
                  </a:ln>
                  <a:solidFill>
                    <a:schemeClr val="bg1"/>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a:noFill/>
                <a:cs typeface="阿里巴巴普惠体 R" panose="00020600040101010101" charset="-122"/>
              </a:rPr>
              <a:t>BY YUSHEN</a:t>
            </a:r>
            <a:endParaRPr lang="zh-CN" altLang="en-US">
              <a:noFill/>
              <a:cs typeface="阿里巴巴普惠体 R" panose="00020600040101010101" charset="-122"/>
            </a:endParaRPr>
          </a:p>
        </p:txBody>
      </p:sp>
      <p:grpSp>
        <p:nvGrpSpPr>
          <p:cNvPr id="3" name="组合 2"/>
          <p:cNvGrpSpPr/>
          <p:nvPr/>
        </p:nvGrpSpPr>
        <p:grpSpPr>
          <a:xfrm>
            <a:off x="44423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solidFill>
                    <a:sysClr val="windowText" lastClr="000000"/>
                  </a:solidFill>
                  <a:latin typeface="阿里巴巴普惠体 R"/>
                  <a:ea typeface="阿里巴巴普惠体 R"/>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a:solidFill>
                      <a:sysClr val="windowText" lastClr="000000"/>
                    </a:solidFill>
                    <a:latin typeface="阿里巴巴普惠体 R"/>
                    <a:ea typeface="阿里巴巴普惠体 R"/>
                    <a:cs typeface="阿里巴巴普惠体 R" panose="00020600040101010101" charset="-122"/>
                  </a:rPr>
                  <a:t>剧情内容</a:t>
                </a:r>
                <a:endParaRPr lang="zh-CN" altLang="en-US" kern="0">
                  <a:solidFill>
                    <a:sysClr val="windowText" lastClr="000000"/>
                  </a:solidFill>
                  <a:latin typeface="阿里巴巴普惠体 R"/>
                  <a:ea typeface="阿里巴巴普惠体 R"/>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PLOT CONTENT</a:t>
                </a:r>
                <a:endParaRPr lang="en-US" altLang="zh-CN" sz="800" kern="0" spc="-30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grpSp>
        <p:nvGrpSpPr>
          <p:cNvPr id="35" name="组合 34"/>
          <p:cNvGrpSpPr/>
          <p:nvPr/>
        </p:nvGrpSpPr>
        <p:grpSpPr>
          <a:xfrm>
            <a:off x="1159673" y="2494681"/>
            <a:ext cx="4809327" cy="3672375"/>
            <a:chOff x="1159673" y="2494681"/>
            <a:chExt cx="4809327" cy="3672375"/>
          </a:xfrm>
        </p:grpSpPr>
        <p:sp>
          <p:nvSpPr>
            <p:cNvPr id="16" name="任意多边形 25"/>
            <p:cNvSpPr/>
            <p:nvPr/>
          </p:nvSpPr>
          <p:spPr bwMode="auto">
            <a:xfrm>
              <a:off x="4714414" y="2623131"/>
              <a:ext cx="1254586" cy="3543925"/>
            </a:xfrm>
            <a:custGeom>
              <a:gdLst>
                <a:gd name="connsiteX0" fmla="*/ 395135 w 1254586"/>
                <a:gd name="connsiteY0" fmla="*/ 0 h 3543925"/>
                <a:gd name="connsiteX1" fmla="*/ 395135 w 1254586"/>
                <a:gd name="connsiteY1" fmla="*/ 205728 h 3543925"/>
                <a:gd name="connsiteX2" fmla="*/ 886059 w 1254586"/>
                <a:gd name="connsiteY2" fmla="*/ 205728 h 3543925"/>
                <a:gd name="connsiteX3" fmla="*/ 886060 w 1254586"/>
                <a:gd name="connsiteY3" fmla="*/ 205728 h 3543925"/>
                <a:gd name="connsiteX4" fmla="*/ 1254586 w 1254586"/>
                <a:gd name="connsiteY4" fmla="*/ 621688 h 3543925"/>
                <a:gd name="connsiteX5" fmla="*/ 1254586 w 1254586"/>
                <a:gd name="connsiteY5" fmla="*/ 621688 h 3543925"/>
                <a:gd name="connsiteX6" fmla="*/ 1254586 w 1254586"/>
                <a:gd name="connsiteY6" fmla="*/ 621689 h 3543925"/>
                <a:gd name="connsiteX7" fmla="*/ 1254586 w 1254586"/>
                <a:gd name="connsiteY7" fmla="*/ 3543925 h 3543925"/>
                <a:gd name="connsiteX8" fmla="*/ 886059 w 1254586"/>
                <a:gd name="connsiteY8" fmla="*/ 3543925 h 3543925"/>
                <a:gd name="connsiteX9" fmla="*/ 886059 w 1254586"/>
                <a:gd name="connsiteY9" fmla="*/ 621688 h 3543925"/>
                <a:gd name="connsiteX10" fmla="*/ 395135 w 1254586"/>
                <a:gd name="connsiteY10" fmla="*/ 621688 h 3543925"/>
                <a:gd name="connsiteX11" fmla="*/ 395135 w 1254586"/>
                <a:gd name="connsiteY11" fmla="*/ 821409 h 3543925"/>
                <a:gd name="connsiteX12" fmla="*/ 0 w 1254586"/>
                <a:gd name="connsiteY12" fmla="*/ 411455 h 3543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586" h="3543925">
                  <a:moveTo>
                    <a:pt x="395135" y="0"/>
                  </a:moveTo>
                  <a:lnTo>
                    <a:pt x="395135" y="205728"/>
                  </a:lnTo>
                  <a:lnTo>
                    <a:pt x="886059" y="205728"/>
                  </a:lnTo>
                  <a:lnTo>
                    <a:pt x="886060" y="205728"/>
                  </a:lnTo>
                  <a:lnTo>
                    <a:pt x="1254586" y="621688"/>
                  </a:lnTo>
                  <a:lnTo>
                    <a:pt x="1254586" y="621688"/>
                  </a:lnTo>
                  <a:lnTo>
                    <a:pt x="1254586" y="621689"/>
                  </a:lnTo>
                  <a:lnTo>
                    <a:pt x="1254586" y="3543925"/>
                  </a:lnTo>
                  <a:lnTo>
                    <a:pt x="886059" y="3543925"/>
                  </a:lnTo>
                  <a:lnTo>
                    <a:pt x="886059" y="621688"/>
                  </a:lnTo>
                  <a:lnTo>
                    <a:pt x="395135" y="621688"/>
                  </a:lnTo>
                  <a:lnTo>
                    <a:pt x="395135" y="821409"/>
                  </a:lnTo>
                  <a:lnTo>
                    <a:pt x="0" y="411455"/>
                  </a:lnTo>
                  <a:close/>
                </a:path>
              </a:pathLst>
            </a:custGeom>
            <a:gradFill flip="none" rotWithShape="1">
              <a:gsLst>
                <a:gs pos="100000">
                  <a:srgbClr val="1C59F2"/>
                </a:gs>
                <a:gs pos="0">
                  <a:srgbClr val="04AFF0"/>
                </a:gs>
              </a:gsLst>
              <a:lin ang="2700000" scaled="1"/>
            </a:gradFill>
            <a:ln>
              <a:noFill/>
            </a:ln>
          </p:spPr>
          <p:txBody>
            <a:bodyPr vert="horz" wrap="square" lIns="91440" tIns="45720" rIns="91440" bIns="45720" numCol="1" anchor="t" anchorCtr="0" compatLnSpc="1">
              <a:noAutofit/>
            </a:bodyPr>
            <a:lstStyle/>
            <a:p>
              <a:endParaRPr lang="en-US">
                <a:ea typeface="阿里巴巴普惠体 R"/>
                <a:cs typeface="阿里巴巴普惠体 R" panose="00020600040101010101" charset="-122"/>
              </a:endParaRPr>
            </a:p>
          </p:txBody>
        </p:sp>
        <p:grpSp>
          <p:nvGrpSpPr>
            <p:cNvPr id="2" name="组合 1"/>
            <p:cNvGrpSpPr/>
            <p:nvPr/>
          </p:nvGrpSpPr>
          <p:grpSpPr>
            <a:xfrm>
              <a:off x="1159673" y="2494681"/>
              <a:ext cx="3287327" cy="961894"/>
              <a:chOff x="1159673" y="2494681"/>
              <a:chExt cx="3287327" cy="961894"/>
            </a:xfrm>
          </p:grpSpPr>
          <p:sp>
            <p:nvSpPr>
              <p:cNvPr id="23" name="文本框 22"/>
              <p:cNvSpPr txBox="1"/>
              <p:nvPr/>
            </p:nvSpPr>
            <p:spPr>
              <a:xfrm flipH="1">
                <a:off x="1159673" y="2907514"/>
                <a:ext cx="3273412" cy="549061"/>
              </a:xfrm>
              <a:prstGeom prst="rect">
                <a:avLst/>
              </a:prstGeom>
              <a:noFill/>
            </p:spPr>
            <p:txBody>
              <a:bodyPr wrap="square" rtlCol="0">
                <a:spAutoFit/>
              </a:bodyPr>
              <a:lstStyle/>
              <a:p>
                <a:pPr algn="r" defTabSz="457200">
                  <a:lnSpc>
                    <a:spcPct val="130000"/>
                  </a:lnSpc>
                </a:pPr>
                <a:r>
                  <a:rPr lang="zh-CN" altLang="en-US"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24" name="文本框 23"/>
              <p:cNvSpPr txBox="1"/>
              <p:nvPr/>
            </p:nvSpPr>
            <p:spPr>
              <a:xfrm flipH="1">
                <a:off x="2201850" y="2494681"/>
                <a:ext cx="2245150" cy="400110"/>
              </a:xfrm>
              <a:prstGeom prst="rect">
                <a:avLst/>
              </a:prstGeom>
              <a:noFill/>
            </p:spPr>
            <p:txBody>
              <a:bodyPr wrap="square" rtlCol="0">
                <a:spAutoFit/>
              </a:bodyPr>
              <a:lstStyle/>
              <a:p>
                <a:pPr algn="r" defTabSz="457200"/>
                <a:r>
                  <a:rPr kumimoji="1" lang="zh-CN" altLang="en-US" sz="2000">
                    <a:gradFill flip="none" rotWithShape="1">
                      <a:gsLst>
                        <a:gs pos="100000">
                          <a:srgbClr val="1C59F2"/>
                        </a:gs>
                        <a:gs pos="0">
                          <a:srgbClr val="04AFF0"/>
                        </a:gs>
                      </a:gsLst>
                      <a:lin ang="2700000" scaled="1"/>
                    </a:gradFill>
                    <a:latin typeface="阿里巴巴普惠体 R"/>
                    <a:ea typeface="阿里巴巴普惠体 R"/>
                    <a:cs typeface="阿里巴巴普惠体 R" panose="00020600040101010101" charset="-122"/>
                  </a:rPr>
                  <a:t>标题文字添加</a:t>
                </a:r>
                <a:endParaRPr kumimoji="1" lang="zh-CN" altLang="en-US" sz="2000">
                  <a:gradFill flip="none" rotWithShape="1">
                    <a:gsLst>
                      <a:gs pos="100000">
                        <a:srgbClr val="1C59F2"/>
                      </a:gs>
                      <a:gs pos="0">
                        <a:srgbClr val="04AFF0"/>
                      </a:gs>
                    </a:gsLst>
                    <a:lin ang="2700000" scaled="1"/>
                  </a:gradFill>
                  <a:latin typeface="阿里巴巴普惠体 R"/>
                  <a:ea typeface="阿里巴巴普惠体 R"/>
                  <a:cs typeface="阿里巴巴普惠体 R" panose="00020600040101010101" charset="-122"/>
                </a:endParaRPr>
              </a:p>
            </p:txBody>
          </p:sp>
        </p:grpSp>
      </p:grpSp>
      <p:grpSp>
        <p:nvGrpSpPr>
          <p:cNvPr id="36" name="组合 35"/>
          <p:cNvGrpSpPr/>
          <p:nvPr/>
        </p:nvGrpSpPr>
        <p:grpSpPr>
          <a:xfrm>
            <a:off x="1159673" y="4045036"/>
            <a:ext cx="4359645" cy="2122021"/>
            <a:chOff x="1159673" y="4045036"/>
            <a:chExt cx="4359645" cy="2122021"/>
          </a:xfrm>
        </p:grpSpPr>
        <p:grpSp>
          <p:nvGrpSpPr>
            <p:cNvPr id="18" name="Group 43"/>
            <p:cNvGrpSpPr/>
            <p:nvPr/>
          </p:nvGrpSpPr>
          <p:grpSpPr>
            <a:xfrm>
              <a:off x="4447000" y="4164775"/>
              <a:ext cx="1072318" cy="2002282"/>
              <a:chOff x="4165600" y="4475163"/>
              <a:chExt cx="1279525" cy="2389187"/>
            </a:xfrm>
            <a:solidFill>
              <a:schemeClr val="tx1">
                <a:lumMod val="75000"/>
                <a:lumOff val="25000"/>
              </a:schemeClr>
            </a:solidFill>
          </p:grpSpPr>
          <p:sp>
            <p:nvSpPr>
              <p:cNvPr id="19" name="Freeform 14"/>
              <p:cNvSpPr/>
              <p:nvPr/>
            </p:nvSpPr>
            <p:spPr bwMode="auto">
              <a:xfrm>
                <a:off x="5003800" y="4686300"/>
                <a:ext cx="441325" cy="2178050"/>
              </a:xfrm>
              <a:custGeom>
                <a:gdLst>
                  <a:gd name="T0" fmla="*/ 0 w 278"/>
                  <a:gd name="T1" fmla="*/ 0 h 1372"/>
                  <a:gd name="T2" fmla="*/ 0 w 278"/>
                  <a:gd name="T3" fmla="*/ 1372 h 1372"/>
                  <a:gd name="T4" fmla="*/ 278 w 278"/>
                  <a:gd name="T5" fmla="*/ 1372 h 1372"/>
                  <a:gd name="T6" fmla="*/ 278 w 278"/>
                  <a:gd name="T7" fmla="*/ 277 h 1372"/>
                  <a:gd name="T8" fmla="*/ 0 w 278"/>
                  <a:gd name="T9" fmla="*/ 0 h 1372"/>
                </a:gdLst>
                <a:cxnLst>
                  <a:cxn ang="0">
                    <a:pos x="T0" y="T1"/>
                  </a:cxn>
                  <a:cxn ang="0">
                    <a:pos x="T2" y="T3"/>
                  </a:cxn>
                  <a:cxn ang="0">
                    <a:pos x="T4" y="T5"/>
                  </a:cxn>
                  <a:cxn ang="0">
                    <a:pos x="T6" y="T7"/>
                  </a:cxn>
                  <a:cxn ang="0">
                    <a:pos x="T8" y="T9"/>
                  </a:cxn>
                </a:cxnLst>
                <a:rect l="0" t="0" r="r" b="b"/>
                <a:pathLst>
                  <a:path w="278" h="1372">
                    <a:moveTo>
                      <a:pt x="0" y="0"/>
                    </a:moveTo>
                    <a:lnTo>
                      <a:pt x="0" y="1372"/>
                    </a:lnTo>
                    <a:lnTo>
                      <a:pt x="278" y="1372"/>
                    </a:lnTo>
                    <a:lnTo>
                      <a:pt x="278" y="277"/>
                    </a:lnTo>
                    <a:lnTo>
                      <a:pt x="0" y="0"/>
                    </a:lnTo>
                    <a:close/>
                  </a:path>
                </a:pathLst>
              </a:custGeom>
              <a:grpFill/>
              <a:ln>
                <a:noFill/>
              </a:ln>
            </p:spPr>
            <p:txBody>
              <a:bodyPr vert="horz" wrap="square" lIns="91440" tIns="45720" rIns="91440" bIns="45720" numCol="1" anchor="t" anchorCtr="0" compatLnSpc="1"/>
              <a:lstStyle/>
              <a:p>
                <a:endParaRPr lang="en-US">
                  <a:ea typeface="阿里巴巴普惠体 R"/>
                  <a:cs typeface="阿里巴巴普惠体 R" panose="00020600040101010101" charset="-122"/>
                </a:endParaRPr>
              </a:p>
            </p:txBody>
          </p:sp>
          <p:grpSp>
            <p:nvGrpSpPr>
              <p:cNvPr id="20" name="Group 24"/>
              <p:cNvGrpSpPr/>
              <p:nvPr/>
            </p:nvGrpSpPr>
            <p:grpSpPr>
              <a:xfrm>
                <a:off x="4165600" y="4475163"/>
                <a:ext cx="1279525" cy="868362"/>
                <a:chOff x="4165600" y="4475163"/>
                <a:chExt cx="1279525" cy="868362"/>
              </a:xfrm>
              <a:grpFill/>
            </p:grpSpPr>
            <p:sp>
              <p:nvSpPr>
                <p:cNvPr id="21" name="Freeform 15"/>
                <p:cNvSpPr/>
                <p:nvPr/>
              </p:nvSpPr>
              <p:spPr bwMode="auto">
                <a:xfrm>
                  <a:off x="4587875" y="4686300"/>
                  <a:ext cx="857250" cy="439737"/>
                </a:xfrm>
                <a:custGeom>
                  <a:gdLst>
                    <a:gd name="T0" fmla="*/ 0 w 540"/>
                    <a:gd name="T1" fmla="*/ 277 h 277"/>
                    <a:gd name="T2" fmla="*/ 540 w 540"/>
                    <a:gd name="T3" fmla="*/ 277 h 277"/>
                    <a:gd name="T4" fmla="*/ 262 w 540"/>
                    <a:gd name="T5" fmla="*/ 0 h 277"/>
                    <a:gd name="T6" fmla="*/ 0 w 540"/>
                    <a:gd name="T7" fmla="*/ 0 h 277"/>
                    <a:gd name="T8" fmla="*/ 0 w 540"/>
                    <a:gd name="T9" fmla="*/ 277 h 277"/>
                  </a:gdLst>
                  <a:cxnLst>
                    <a:cxn ang="0">
                      <a:pos x="T0" y="T1"/>
                    </a:cxn>
                    <a:cxn ang="0">
                      <a:pos x="T2" y="T3"/>
                    </a:cxn>
                    <a:cxn ang="0">
                      <a:pos x="T4" y="T5"/>
                    </a:cxn>
                    <a:cxn ang="0">
                      <a:pos x="T6" y="T7"/>
                    </a:cxn>
                    <a:cxn ang="0">
                      <a:pos x="T8" y="T9"/>
                    </a:cxn>
                  </a:cxnLst>
                  <a:rect l="0" t="0" r="r" b="b"/>
                  <a:pathLst>
                    <a:path w="540" h="277">
                      <a:moveTo>
                        <a:pt x="0" y="277"/>
                      </a:moveTo>
                      <a:lnTo>
                        <a:pt x="540" y="277"/>
                      </a:lnTo>
                      <a:lnTo>
                        <a:pt x="262" y="0"/>
                      </a:lnTo>
                      <a:lnTo>
                        <a:pt x="0" y="0"/>
                      </a:lnTo>
                      <a:lnTo>
                        <a:pt x="0"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阿里巴巴普惠体 R"/>
                    <a:cs typeface="阿里巴巴普惠体 R" panose="00020600040101010101" charset="-122"/>
                  </a:endParaRPr>
                </a:p>
              </p:txBody>
            </p:sp>
            <p:sp>
              <p:nvSpPr>
                <p:cNvPr id="22" name="Freeform 16"/>
                <p:cNvSpPr/>
                <p:nvPr/>
              </p:nvSpPr>
              <p:spPr bwMode="auto">
                <a:xfrm>
                  <a:off x="4165600" y="4475163"/>
                  <a:ext cx="476250" cy="868362"/>
                </a:xfrm>
                <a:custGeom>
                  <a:gdLst>
                    <a:gd name="T0" fmla="*/ 0 w 300"/>
                    <a:gd name="T1" fmla="*/ 274 h 547"/>
                    <a:gd name="T2" fmla="*/ 300 w 300"/>
                    <a:gd name="T3" fmla="*/ 0 h 547"/>
                    <a:gd name="T4" fmla="*/ 300 w 300"/>
                    <a:gd name="T5" fmla="*/ 274 h 547"/>
                    <a:gd name="T6" fmla="*/ 300 w 300"/>
                    <a:gd name="T7" fmla="*/ 547 h 547"/>
                    <a:gd name="T8" fmla="*/ 0 w 300"/>
                    <a:gd name="T9" fmla="*/ 274 h 547"/>
                  </a:gdLst>
                  <a:cxnLst>
                    <a:cxn ang="0">
                      <a:pos x="T0" y="T1"/>
                    </a:cxn>
                    <a:cxn ang="0">
                      <a:pos x="T2" y="T3"/>
                    </a:cxn>
                    <a:cxn ang="0">
                      <a:pos x="T4" y="T5"/>
                    </a:cxn>
                    <a:cxn ang="0">
                      <a:pos x="T6" y="T7"/>
                    </a:cxn>
                    <a:cxn ang="0">
                      <a:pos x="T8" y="T9"/>
                    </a:cxn>
                  </a:cxnLst>
                  <a:rect l="0" t="0" r="r" b="b"/>
                  <a:pathLst>
                    <a:path w="300" h="547">
                      <a:moveTo>
                        <a:pt x="0" y="274"/>
                      </a:moveTo>
                      <a:lnTo>
                        <a:pt x="300" y="0"/>
                      </a:lnTo>
                      <a:lnTo>
                        <a:pt x="300" y="274"/>
                      </a:lnTo>
                      <a:lnTo>
                        <a:pt x="300" y="547"/>
                      </a:lnTo>
                      <a:lnTo>
                        <a:pt x="0"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阿里巴巴普惠体 R"/>
                    <a:cs typeface="阿里巴巴普惠体 R" panose="00020600040101010101" charset="-122"/>
                  </a:endParaRPr>
                </a:p>
              </p:txBody>
            </p:sp>
          </p:grpSp>
        </p:grpSp>
        <p:grpSp>
          <p:nvGrpSpPr>
            <p:cNvPr id="25" name="组合 24"/>
            <p:cNvGrpSpPr/>
            <p:nvPr/>
          </p:nvGrpSpPr>
          <p:grpSpPr>
            <a:xfrm>
              <a:off x="1159673" y="4045036"/>
              <a:ext cx="3287327" cy="961894"/>
              <a:chOff x="1159673" y="2494681"/>
              <a:chExt cx="3287327" cy="961894"/>
            </a:xfrm>
          </p:grpSpPr>
          <p:sp>
            <p:nvSpPr>
              <p:cNvPr id="26" name="文本框 25"/>
              <p:cNvSpPr txBox="1"/>
              <p:nvPr/>
            </p:nvSpPr>
            <p:spPr>
              <a:xfrm flipH="1">
                <a:off x="1159673" y="2907514"/>
                <a:ext cx="3273412" cy="549061"/>
              </a:xfrm>
              <a:prstGeom prst="rect">
                <a:avLst/>
              </a:prstGeom>
              <a:noFill/>
            </p:spPr>
            <p:txBody>
              <a:bodyPr wrap="square" rtlCol="0">
                <a:spAutoFit/>
              </a:bodyPr>
              <a:lstStyle/>
              <a:p>
                <a:pPr algn="r" defTabSz="457200">
                  <a:lnSpc>
                    <a:spcPct val="130000"/>
                  </a:lnSpc>
                </a:pPr>
                <a:r>
                  <a:rPr lang="zh-CN" altLang="en-US"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27" name="文本框 26"/>
              <p:cNvSpPr txBox="1"/>
              <p:nvPr/>
            </p:nvSpPr>
            <p:spPr>
              <a:xfrm flipH="1">
                <a:off x="2201850" y="2494681"/>
                <a:ext cx="2245150" cy="400110"/>
              </a:xfrm>
              <a:prstGeom prst="rect">
                <a:avLst/>
              </a:prstGeom>
              <a:noFill/>
            </p:spPr>
            <p:txBody>
              <a:bodyPr wrap="square" rtlCol="0">
                <a:spAutoFit/>
              </a:bodyPr>
              <a:lstStyle/>
              <a:p>
                <a:pPr algn="r" defTabSz="457200"/>
                <a:r>
                  <a:rPr kumimoji="1" lang="zh-CN" altLang="en-US" sz="2000">
                    <a:solidFill>
                      <a:schemeClr val="tx1">
                        <a:lumMod val="75000"/>
                        <a:lumOff val="25000"/>
                      </a:schemeClr>
                    </a:solidFill>
                    <a:latin typeface="阿里巴巴普惠体 R"/>
                    <a:ea typeface="阿里巴巴普惠体 R"/>
                    <a:cs typeface="阿里巴巴普惠体 R" panose="00020600040101010101" charset="-122"/>
                  </a:rPr>
                  <a:t>标题文字添加</a:t>
                </a:r>
                <a:endParaRPr kumimoji="1" lang="zh-CN" altLang="en-US" sz="2000">
                  <a:solidFill>
                    <a:schemeClr val="tx1">
                      <a:lumMod val="75000"/>
                      <a:lumOff val="25000"/>
                    </a:schemeClr>
                  </a:solidFill>
                  <a:latin typeface="阿里巴巴普惠体 R"/>
                  <a:ea typeface="阿里巴巴普惠体 R"/>
                  <a:cs typeface="阿里巴巴普惠体 R" panose="00020600040101010101" charset="-122"/>
                </a:endParaRPr>
              </a:p>
            </p:txBody>
          </p:sp>
        </p:grpSp>
      </p:grpSp>
      <p:grpSp>
        <p:nvGrpSpPr>
          <p:cNvPr id="37" name="组合 36"/>
          <p:cNvGrpSpPr/>
          <p:nvPr/>
        </p:nvGrpSpPr>
        <p:grpSpPr>
          <a:xfrm>
            <a:off x="6050156" y="1710307"/>
            <a:ext cx="5128628" cy="4456750"/>
            <a:chOff x="6050156" y="1710307"/>
            <a:chExt cx="5128628" cy="4456750"/>
          </a:xfrm>
        </p:grpSpPr>
        <p:grpSp>
          <p:nvGrpSpPr>
            <p:cNvPr id="11" name="Group 40"/>
            <p:cNvGrpSpPr/>
            <p:nvPr/>
          </p:nvGrpSpPr>
          <p:grpSpPr>
            <a:xfrm>
              <a:off x="6050156" y="1710307"/>
              <a:ext cx="1295829" cy="4456750"/>
              <a:chOff x="6078538" y="2182813"/>
              <a:chExt cx="1546225" cy="4681537"/>
            </a:xfrm>
            <a:solidFill>
              <a:schemeClr val="tx1">
                <a:lumMod val="75000"/>
                <a:lumOff val="25000"/>
              </a:schemeClr>
            </a:solidFill>
          </p:grpSpPr>
          <p:sp>
            <p:nvSpPr>
              <p:cNvPr id="12" name="Freeform 5"/>
              <p:cNvSpPr/>
              <p:nvPr/>
            </p:nvSpPr>
            <p:spPr bwMode="auto">
              <a:xfrm>
                <a:off x="6078538" y="2393950"/>
                <a:ext cx="441325" cy="4470400"/>
              </a:xfrm>
              <a:custGeom>
                <a:gdLst>
                  <a:gd name="T0" fmla="*/ 278 w 278"/>
                  <a:gd name="T1" fmla="*/ 0 h 2816"/>
                  <a:gd name="T2" fmla="*/ 278 w 278"/>
                  <a:gd name="T3" fmla="*/ 2816 h 2816"/>
                  <a:gd name="T4" fmla="*/ 0 w 278"/>
                  <a:gd name="T5" fmla="*/ 2816 h 2816"/>
                  <a:gd name="T6" fmla="*/ 0 w 278"/>
                  <a:gd name="T7" fmla="*/ 277 h 2816"/>
                  <a:gd name="T8" fmla="*/ 278 w 278"/>
                  <a:gd name="T9" fmla="*/ 0 h 2816"/>
                </a:gdLst>
                <a:cxnLst>
                  <a:cxn ang="0">
                    <a:pos x="T0" y="T1"/>
                  </a:cxn>
                  <a:cxn ang="0">
                    <a:pos x="T2" y="T3"/>
                  </a:cxn>
                  <a:cxn ang="0">
                    <a:pos x="T4" y="T5"/>
                  </a:cxn>
                  <a:cxn ang="0">
                    <a:pos x="T6" y="T7"/>
                  </a:cxn>
                  <a:cxn ang="0">
                    <a:pos x="T8" y="T9"/>
                  </a:cxn>
                </a:cxnLst>
                <a:rect l="0" t="0" r="r" b="b"/>
                <a:pathLst>
                  <a:path w="278" h="2816">
                    <a:moveTo>
                      <a:pt x="278" y="0"/>
                    </a:moveTo>
                    <a:lnTo>
                      <a:pt x="278" y="2816"/>
                    </a:lnTo>
                    <a:lnTo>
                      <a:pt x="0" y="2816"/>
                    </a:lnTo>
                    <a:lnTo>
                      <a:pt x="0" y="277"/>
                    </a:lnTo>
                    <a:lnTo>
                      <a:pt x="278" y="0"/>
                    </a:lnTo>
                    <a:close/>
                  </a:path>
                </a:pathLst>
              </a:custGeom>
              <a:grpFill/>
              <a:ln>
                <a:noFill/>
              </a:ln>
            </p:spPr>
            <p:txBody>
              <a:bodyPr vert="horz" wrap="square" lIns="91440" tIns="45720" rIns="91440" bIns="45720" numCol="1" anchor="t" anchorCtr="0" compatLnSpc="1"/>
              <a:lstStyle/>
              <a:p>
                <a:endParaRPr lang="en-US">
                  <a:ea typeface="阿里巴巴普惠体 R"/>
                  <a:cs typeface="阿里巴巴普惠体 R" panose="00020600040101010101" charset="-122"/>
                </a:endParaRPr>
              </a:p>
            </p:txBody>
          </p:sp>
          <p:grpSp>
            <p:nvGrpSpPr>
              <p:cNvPr id="13" name="Group 21"/>
              <p:cNvGrpSpPr/>
              <p:nvPr/>
            </p:nvGrpSpPr>
            <p:grpSpPr>
              <a:xfrm>
                <a:off x="6078538" y="2182813"/>
                <a:ext cx="1546225" cy="868362"/>
                <a:chOff x="6078538" y="2182813"/>
                <a:chExt cx="1546225" cy="868362"/>
              </a:xfrm>
              <a:grpFill/>
            </p:grpSpPr>
            <p:sp>
              <p:nvSpPr>
                <p:cNvPr id="14" name="Freeform 6"/>
                <p:cNvSpPr/>
                <p:nvPr/>
              </p:nvSpPr>
              <p:spPr bwMode="auto">
                <a:xfrm>
                  <a:off x="6078538" y="2393950"/>
                  <a:ext cx="1122363" cy="439737"/>
                </a:xfrm>
                <a:custGeom>
                  <a:gdLst>
                    <a:gd name="T0" fmla="*/ 707 w 707"/>
                    <a:gd name="T1" fmla="*/ 277 h 277"/>
                    <a:gd name="T2" fmla="*/ 0 w 707"/>
                    <a:gd name="T3" fmla="*/ 277 h 277"/>
                    <a:gd name="T4" fmla="*/ 278 w 707"/>
                    <a:gd name="T5" fmla="*/ 0 h 277"/>
                    <a:gd name="T6" fmla="*/ 707 w 707"/>
                    <a:gd name="T7" fmla="*/ 0 h 277"/>
                    <a:gd name="T8" fmla="*/ 707 w 707"/>
                    <a:gd name="T9" fmla="*/ 277 h 277"/>
                  </a:gdLst>
                  <a:cxnLst>
                    <a:cxn ang="0">
                      <a:pos x="T0" y="T1"/>
                    </a:cxn>
                    <a:cxn ang="0">
                      <a:pos x="T2" y="T3"/>
                    </a:cxn>
                    <a:cxn ang="0">
                      <a:pos x="T4" y="T5"/>
                    </a:cxn>
                    <a:cxn ang="0">
                      <a:pos x="T6" y="T7"/>
                    </a:cxn>
                    <a:cxn ang="0">
                      <a:pos x="T8" y="T9"/>
                    </a:cxn>
                  </a:cxnLst>
                  <a:rect l="0" t="0" r="r" b="b"/>
                  <a:pathLst>
                    <a:path w="707" h="277">
                      <a:moveTo>
                        <a:pt x="707" y="277"/>
                      </a:moveTo>
                      <a:lnTo>
                        <a:pt x="0" y="277"/>
                      </a:lnTo>
                      <a:lnTo>
                        <a:pt x="278" y="0"/>
                      </a:lnTo>
                      <a:lnTo>
                        <a:pt x="707" y="0"/>
                      </a:lnTo>
                      <a:lnTo>
                        <a:pt x="707"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阿里巴巴普惠体 R"/>
                    <a:cs typeface="阿里巴巴普惠体 R" panose="00020600040101010101" charset="-122"/>
                  </a:endParaRPr>
                </a:p>
              </p:txBody>
            </p:sp>
            <p:sp>
              <p:nvSpPr>
                <p:cNvPr id="15" name="Freeform 7"/>
                <p:cNvSpPr/>
                <p:nvPr/>
              </p:nvSpPr>
              <p:spPr bwMode="auto">
                <a:xfrm>
                  <a:off x="7153275" y="2182813"/>
                  <a:ext cx="471488" cy="868362"/>
                </a:xfrm>
                <a:custGeom>
                  <a:gdLst>
                    <a:gd name="T0" fmla="*/ 297 w 297"/>
                    <a:gd name="T1" fmla="*/ 274 h 547"/>
                    <a:gd name="T2" fmla="*/ 0 w 297"/>
                    <a:gd name="T3" fmla="*/ 0 h 547"/>
                    <a:gd name="T4" fmla="*/ 0 w 297"/>
                    <a:gd name="T5" fmla="*/ 274 h 547"/>
                    <a:gd name="T6" fmla="*/ 0 w 297"/>
                    <a:gd name="T7" fmla="*/ 547 h 547"/>
                    <a:gd name="T8" fmla="*/ 297 w 297"/>
                    <a:gd name="T9" fmla="*/ 274 h 547"/>
                  </a:gdLst>
                  <a:cxnLst>
                    <a:cxn ang="0">
                      <a:pos x="T0" y="T1"/>
                    </a:cxn>
                    <a:cxn ang="0">
                      <a:pos x="T2" y="T3"/>
                    </a:cxn>
                    <a:cxn ang="0">
                      <a:pos x="T4" y="T5"/>
                    </a:cxn>
                    <a:cxn ang="0">
                      <a:pos x="T6" y="T7"/>
                    </a:cxn>
                    <a:cxn ang="0">
                      <a:pos x="T8" y="T9"/>
                    </a:cxn>
                  </a:cxnLst>
                  <a:rect l="0" t="0" r="r" b="b"/>
                  <a:pathLst>
                    <a:path w="297" h="547">
                      <a:moveTo>
                        <a:pt x="297" y="274"/>
                      </a:moveTo>
                      <a:lnTo>
                        <a:pt x="0" y="0"/>
                      </a:lnTo>
                      <a:lnTo>
                        <a:pt x="0" y="274"/>
                      </a:lnTo>
                      <a:lnTo>
                        <a:pt x="0" y="547"/>
                      </a:lnTo>
                      <a:lnTo>
                        <a:pt x="29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阿里巴巴普惠体 R"/>
                    <a:cs typeface="阿里巴巴普惠体 R" panose="00020600040101010101" charset="-122"/>
                  </a:endParaRPr>
                </a:p>
              </p:txBody>
            </p:sp>
          </p:grpSp>
        </p:grpSp>
        <p:grpSp>
          <p:nvGrpSpPr>
            <p:cNvPr id="28" name="组合 27"/>
            <p:cNvGrpSpPr/>
            <p:nvPr/>
          </p:nvGrpSpPr>
          <p:grpSpPr>
            <a:xfrm flipH="1">
              <a:off x="7891457" y="1713271"/>
              <a:ext cx="3287327" cy="961894"/>
              <a:chOff x="1159673" y="2494681"/>
              <a:chExt cx="3287327" cy="961894"/>
            </a:xfrm>
          </p:grpSpPr>
          <p:sp>
            <p:nvSpPr>
              <p:cNvPr id="29" name="文本框 28"/>
              <p:cNvSpPr txBox="1"/>
              <p:nvPr/>
            </p:nvSpPr>
            <p:spPr>
              <a:xfrm flipH="1">
                <a:off x="1159673" y="2907514"/>
                <a:ext cx="3273412" cy="549061"/>
              </a:xfrm>
              <a:prstGeom prst="rect">
                <a:avLst/>
              </a:prstGeom>
              <a:noFill/>
            </p:spPr>
            <p:txBody>
              <a:bodyPr wrap="square" rtlCol="0">
                <a:spAutoFit/>
              </a:bodyPr>
              <a:lstStyle/>
              <a:p>
                <a:pPr defTabSz="457200">
                  <a:lnSpc>
                    <a:spcPct val="130000"/>
                  </a:lnSpc>
                </a:pPr>
                <a:r>
                  <a:rPr lang="zh-CN" altLang="en-US"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30" name="文本框 29"/>
              <p:cNvSpPr txBox="1"/>
              <p:nvPr/>
            </p:nvSpPr>
            <p:spPr>
              <a:xfrm flipH="1">
                <a:off x="2201850" y="2494681"/>
                <a:ext cx="2245150" cy="400110"/>
              </a:xfrm>
              <a:prstGeom prst="rect">
                <a:avLst/>
              </a:prstGeom>
              <a:noFill/>
            </p:spPr>
            <p:txBody>
              <a:bodyPr wrap="square" rtlCol="0">
                <a:spAutoFit/>
              </a:bodyPr>
              <a:lstStyle/>
              <a:p>
                <a:pPr defTabSz="457200"/>
                <a:r>
                  <a:rPr kumimoji="1" lang="zh-CN" altLang="en-US" sz="2000">
                    <a:solidFill>
                      <a:schemeClr val="tx1">
                        <a:lumMod val="75000"/>
                        <a:lumOff val="25000"/>
                      </a:schemeClr>
                    </a:solidFill>
                    <a:latin typeface="阿里巴巴普惠体 R"/>
                    <a:ea typeface="阿里巴巴普惠体 R"/>
                    <a:cs typeface="阿里巴巴普惠体 R" panose="00020600040101010101" charset="-122"/>
                  </a:rPr>
                  <a:t>标题文字添加</a:t>
                </a:r>
                <a:endParaRPr kumimoji="1" lang="zh-CN" altLang="en-US" sz="2000">
                  <a:solidFill>
                    <a:schemeClr val="tx1">
                      <a:lumMod val="75000"/>
                      <a:lumOff val="25000"/>
                    </a:schemeClr>
                  </a:solidFill>
                  <a:latin typeface="阿里巴巴普惠体 R"/>
                  <a:ea typeface="阿里巴巴普惠体 R"/>
                  <a:cs typeface="阿里巴巴普惠体 R" panose="00020600040101010101" charset="-122"/>
                </a:endParaRPr>
              </a:p>
            </p:txBody>
          </p:sp>
        </p:grpSp>
      </p:grpSp>
      <p:grpSp>
        <p:nvGrpSpPr>
          <p:cNvPr id="38" name="组合 37"/>
          <p:cNvGrpSpPr/>
          <p:nvPr/>
        </p:nvGrpSpPr>
        <p:grpSpPr>
          <a:xfrm>
            <a:off x="6501168" y="3185475"/>
            <a:ext cx="4677616" cy="2981581"/>
            <a:chOff x="6501168" y="3185475"/>
            <a:chExt cx="4677616" cy="2981581"/>
          </a:xfrm>
        </p:grpSpPr>
        <p:sp>
          <p:nvSpPr>
            <p:cNvPr id="17" name="任意多边形 26"/>
            <p:cNvSpPr/>
            <p:nvPr/>
          </p:nvSpPr>
          <p:spPr bwMode="auto">
            <a:xfrm>
              <a:off x="6501168" y="3185475"/>
              <a:ext cx="1182744" cy="2981581"/>
            </a:xfrm>
            <a:custGeom>
              <a:gdLst>
                <a:gd name="connsiteX0" fmla="*/ 788940 w 1182744"/>
                <a:gd name="connsiteY0" fmla="*/ 0 h 2981581"/>
                <a:gd name="connsiteX1" fmla="*/ 1182744 w 1182744"/>
                <a:gd name="connsiteY1" fmla="*/ 396672 h 2981581"/>
                <a:gd name="connsiteX2" fmla="*/ 788940 w 1182744"/>
                <a:gd name="connsiteY2" fmla="*/ 794797 h 2981581"/>
                <a:gd name="connsiteX3" fmla="*/ 788940 w 1182744"/>
                <a:gd name="connsiteY3" fmla="*/ 595735 h 2981581"/>
                <a:gd name="connsiteX4" fmla="*/ 368527 w 1182744"/>
                <a:gd name="connsiteY4" fmla="*/ 595735 h 2981581"/>
                <a:gd name="connsiteX5" fmla="*/ 368527 w 1182744"/>
                <a:gd name="connsiteY5" fmla="*/ 2981581 h 2981581"/>
                <a:gd name="connsiteX6" fmla="*/ 0 w 1182744"/>
                <a:gd name="connsiteY6" fmla="*/ 2981581 h 2981581"/>
                <a:gd name="connsiteX7" fmla="*/ 0 w 1182744"/>
                <a:gd name="connsiteY7" fmla="*/ 595735 h 2981581"/>
                <a:gd name="connsiteX8" fmla="*/ 0 w 1182744"/>
                <a:gd name="connsiteY8" fmla="*/ 595735 h 2981581"/>
                <a:gd name="connsiteX9" fmla="*/ 0 w 1182744"/>
                <a:gd name="connsiteY9" fmla="*/ 595735 h 2981581"/>
                <a:gd name="connsiteX10" fmla="*/ 368526 w 1182744"/>
                <a:gd name="connsiteY10" fmla="*/ 193251 h 2981581"/>
                <a:gd name="connsiteX11" fmla="*/ 368527 w 1182744"/>
                <a:gd name="connsiteY11" fmla="*/ 193251 h 2981581"/>
                <a:gd name="connsiteX12" fmla="*/ 788940 w 1182744"/>
                <a:gd name="connsiteY12" fmla="*/ 193251 h 29815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2744" h="2981581">
                  <a:moveTo>
                    <a:pt x="788940" y="0"/>
                  </a:moveTo>
                  <a:lnTo>
                    <a:pt x="1182744" y="396672"/>
                  </a:lnTo>
                  <a:lnTo>
                    <a:pt x="788940" y="794797"/>
                  </a:lnTo>
                  <a:lnTo>
                    <a:pt x="788940" y="595735"/>
                  </a:lnTo>
                  <a:lnTo>
                    <a:pt x="368527" y="595735"/>
                  </a:lnTo>
                  <a:lnTo>
                    <a:pt x="368527" y="2981581"/>
                  </a:lnTo>
                  <a:lnTo>
                    <a:pt x="0" y="2981581"/>
                  </a:lnTo>
                  <a:lnTo>
                    <a:pt x="0" y="595735"/>
                  </a:lnTo>
                  <a:lnTo>
                    <a:pt x="0" y="595735"/>
                  </a:lnTo>
                  <a:lnTo>
                    <a:pt x="0" y="595735"/>
                  </a:lnTo>
                  <a:lnTo>
                    <a:pt x="368526" y="193251"/>
                  </a:lnTo>
                  <a:lnTo>
                    <a:pt x="368527" y="193251"/>
                  </a:lnTo>
                  <a:lnTo>
                    <a:pt x="788940" y="193251"/>
                  </a:lnTo>
                  <a:close/>
                </a:path>
              </a:pathLst>
            </a:custGeom>
            <a:gradFill flip="none" rotWithShape="1">
              <a:gsLst>
                <a:gs pos="100000">
                  <a:srgbClr val="1C59F2"/>
                </a:gs>
                <a:gs pos="0">
                  <a:srgbClr val="04AFF0"/>
                </a:gs>
              </a:gsLst>
              <a:lin ang="2700000" scaled="1"/>
            </a:gradFill>
            <a:ln>
              <a:noFill/>
            </a:ln>
          </p:spPr>
          <p:txBody>
            <a:bodyPr vert="horz" wrap="square" lIns="91440" tIns="45720" rIns="91440" bIns="45720" numCol="1" anchor="t" anchorCtr="0" compatLnSpc="1">
              <a:noAutofit/>
            </a:bodyPr>
            <a:lstStyle/>
            <a:p>
              <a:endParaRPr lang="en-US">
                <a:ea typeface="阿里巴巴普惠体 R"/>
                <a:cs typeface="阿里巴巴普惠体 R" panose="00020600040101010101" charset="-122"/>
              </a:endParaRPr>
            </a:p>
          </p:txBody>
        </p:sp>
        <p:grpSp>
          <p:nvGrpSpPr>
            <p:cNvPr id="31" name="组合 30"/>
            <p:cNvGrpSpPr/>
            <p:nvPr/>
          </p:nvGrpSpPr>
          <p:grpSpPr>
            <a:xfrm flipH="1">
              <a:off x="7891457" y="3263626"/>
              <a:ext cx="3287327" cy="961894"/>
              <a:chOff x="1159673" y="2494681"/>
              <a:chExt cx="3287327" cy="961894"/>
            </a:xfrm>
          </p:grpSpPr>
          <p:sp>
            <p:nvSpPr>
              <p:cNvPr id="32" name="文本框 31"/>
              <p:cNvSpPr txBox="1"/>
              <p:nvPr/>
            </p:nvSpPr>
            <p:spPr>
              <a:xfrm flipH="1">
                <a:off x="1159673" y="2907514"/>
                <a:ext cx="3273412" cy="549061"/>
              </a:xfrm>
              <a:prstGeom prst="rect">
                <a:avLst/>
              </a:prstGeom>
              <a:noFill/>
            </p:spPr>
            <p:txBody>
              <a:bodyPr wrap="square" rtlCol="0">
                <a:spAutoFit/>
              </a:bodyPr>
              <a:lstStyle/>
              <a:p>
                <a:pPr defTabSz="457200">
                  <a:lnSpc>
                    <a:spcPct val="130000"/>
                  </a:lnSpc>
                </a:pPr>
                <a:r>
                  <a:rPr lang="zh-CN" altLang="en-US"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33" name="文本框 32"/>
              <p:cNvSpPr txBox="1"/>
              <p:nvPr/>
            </p:nvSpPr>
            <p:spPr>
              <a:xfrm flipH="1">
                <a:off x="2201850" y="2494681"/>
                <a:ext cx="2245150" cy="400110"/>
              </a:xfrm>
              <a:prstGeom prst="rect">
                <a:avLst/>
              </a:prstGeom>
              <a:noFill/>
            </p:spPr>
            <p:txBody>
              <a:bodyPr wrap="square" rtlCol="0">
                <a:spAutoFit/>
              </a:bodyPr>
              <a:lstStyle/>
              <a:p>
                <a:pPr defTabSz="457200"/>
                <a:r>
                  <a:rPr kumimoji="1" lang="zh-CN" altLang="en-US" sz="2000">
                    <a:gradFill>
                      <a:gsLst>
                        <a:gs pos="100000">
                          <a:srgbClr val="1C59F2"/>
                        </a:gs>
                        <a:gs pos="0">
                          <a:srgbClr val="04AFF0"/>
                        </a:gs>
                      </a:gsLst>
                      <a:lin ang="2700000" scaled="1"/>
                    </a:gradFill>
                    <a:latin typeface="阿里巴巴普惠体 R"/>
                    <a:ea typeface="阿里巴巴普惠体 R"/>
                    <a:cs typeface="阿里巴巴普惠体 R" panose="00020600040101010101" charset="-122"/>
                  </a:rPr>
                  <a:t>标题文字添加</a:t>
                </a:r>
                <a:endParaRPr kumimoji="1" lang="zh-CN" altLang="en-US" sz="2000">
                  <a:gradFill>
                    <a:gsLst>
                      <a:gs pos="100000">
                        <a:srgbClr val="1C59F2"/>
                      </a:gs>
                      <a:gs pos="0">
                        <a:srgbClr val="04AFF0"/>
                      </a:gs>
                    </a:gsLst>
                    <a:lin ang="2700000" scaled="1"/>
                  </a:gradFill>
                  <a:latin typeface="阿里巴巴普惠体 R"/>
                  <a:ea typeface="阿里巴巴普惠体 R"/>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anim calcmode="lin" valueType="num">
                                      <p:cBhvr>
                                        <p:cTn id="14" dur="500" fill="hold"/>
                                        <p:tgtEl>
                                          <p:spTgt spid="36"/>
                                        </p:tgtEl>
                                        <p:attrNameLst>
                                          <p:attrName>ppt_x</p:attrName>
                                        </p:attrNameLst>
                                      </p:cBhvr>
                                      <p:tavLst>
                                        <p:tav tm="0">
                                          <p:val>
                                            <p:strVal val="#ppt_x"/>
                                          </p:val>
                                        </p:tav>
                                        <p:tav tm="100000">
                                          <p:val>
                                            <p:strVal val="#ppt_x"/>
                                          </p:val>
                                        </p:tav>
                                      </p:tavLst>
                                    </p:anim>
                                    <p:anim calcmode="lin" valueType="num">
                                      <p:cBhvr>
                                        <p:cTn id="15" dur="500" fill="hold"/>
                                        <p:tgtEl>
                                          <p:spTgt spid="3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anim calcmode="lin" valueType="num">
                                      <p:cBhvr>
                                        <p:cTn id="20" dur="500" fill="hold"/>
                                        <p:tgtEl>
                                          <p:spTgt spid="35"/>
                                        </p:tgtEl>
                                        <p:attrNameLst>
                                          <p:attrName>ppt_x</p:attrName>
                                        </p:attrNameLst>
                                      </p:cBhvr>
                                      <p:tavLst>
                                        <p:tav tm="0">
                                          <p:val>
                                            <p:strVal val="#ppt_x"/>
                                          </p:val>
                                        </p:tav>
                                        <p:tav tm="100000">
                                          <p:val>
                                            <p:strVal val="#ppt_x"/>
                                          </p:val>
                                        </p:tav>
                                      </p:tavLst>
                                    </p:anim>
                                    <p:anim calcmode="lin" valueType="num">
                                      <p:cBhvr>
                                        <p:cTn id="21" dur="500" fill="hold"/>
                                        <p:tgtEl>
                                          <p:spTgt spid="3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ppt_x</p:attrName>
                                        </p:attrNameLst>
                                      </p:cBhvr>
                                      <p:tavLst>
                                        <p:tav tm="0">
                                          <p:val>
                                            <p:strVal val="#ppt_x"/>
                                          </p:val>
                                        </p:tav>
                                        <p:tav tm="100000">
                                          <p:val>
                                            <p:strVal val="#ppt_x"/>
                                          </p:val>
                                        </p:tav>
                                      </p:tavLst>
                                    </p:anim>
                                    <p:anim calcmode="lin" valueType="num">
                                      <p:cBhvr>
                                        <p:cTn id="33"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R"/>
        <a:ea typeface="阿里巴巴普惠体 R"/>
        <a:cs typeface="Arial"/>
        <a:font script="Jpan" typeface="游ゴシック Light"/>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阿里巴巴普惠体 R"/>
        <a:cs typeface="Arial"/>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R"/>
        <a:ea typeface="阿里巴巴普惠体 R"/>
        <a:cs typeface="Arial"/>
        <a:font script="Jpan" typeface="游ゴシック Light"/>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阿里巴巴普惠体 R"/>
        <a:cs typeface="Arial"/>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阿里巴巴普惠体 R"/>
        <a:cs typeface="Arial"/>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179</Paragraphs>
  <Slides>19</Slides>
  <Notes>2</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19</vt:i4>
      </vt:variant>
    </vt:vector>
  </HeadingPairs>
  <TitlesOfParts>
    <vt:vector baseType="lpstr" size="33">
      <vt:lpstr>Arial</vt:lpstr>
      <vt:lpstr>阿里巴巴普惠体 R</vt:lpstr>
      <vt:lpstr>Calibri Light</vt:lpstr>
      <vt:lpstr>阿里巴巴普惠体 L</vt:lpstr>
      <vt:lpstr>思源黑体 CN Light</vt:lpstr>
      <vt:lpstr>站酷庆科黄油体</vt:lpstr>
      <vt:lpstr>胡晓波男神体</vt:lpstr>
      <vt:lpstr>优设标题黑</vt:lpstr>
      <vt:lpstr>微软雅黑</vt:lpstr>
      <vt:lpstr>Meiryo</vt:lpstr>
      <vt:lpstr>Calibri</vt:lpstr>
      <vt:lpstr>宋体</vt:lpstr>
      <vt:lpstr>Wingdings</vt:lpstr>
      <vt:lpstr>办公资源网：www.bangongziyuan.com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4</cp:revision>
  <dcterms:created xsi:type="dcterms:W3CDTF">2020-03-30T10:37:00Z</dcterms:created>
  <dcterms:modified xsi:type="dcterms:W3CDTF">2023-05-08T07:04:31Z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