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308" r:id="rId29"/>
  </p:sldIdLst>
  <p:sldSz cx="12192000" cy="6858000"/>
  <p:notesSz cx="6858000" cy="9144000"/>
  <p:embeddedFontLst>
    <p:embeddedFont>
      <p:font typeface="微软雅黑" panose="020B0503020204020204" pitchFamily="34" charset="-122"/>
      <p:regular r:id="rId31"/>
    </p:embeddedFont>
    <p:embeddedFont>
      <p:font typeface="Agency FB" panose="020B0503020202020204" pitchFamily="34" charset="0"/>
      <p:regular r:id="rId32"/>
      <p:bold r:id="rId33"/>
    </p:embeddedFont>
    <p:embeddedFont>
      <p:font typeface="Calibri" panose="020F0502020204030204" pitchFamily="34" charset="0"/>
      <p:regular r:id="rId34"/>
      <p:bold r:id="rId35"/>
      <p:italic r:id="rId36"/>
      <p:boldItalic r:id="rId37"/>
    </p:embeddedFont>
    <p:embeddedFont>
      <p:font typeface="Impact" panose="020B0806030902050204" pitchFamily="34" charset="0"/>
      <p:regular r:id="rId38"/>
    </p:embeddedFont>
    <p:embeddedFont>
      <p:font typeface="Calibri Light" panose="020F0302020204030204" charset="0"/>
      <p:regular r:id="rId43"/>
      <p:italic r:id="rId44"/>
    </p:embeddedFont>
    <p:embeddedFont>
      <p:font typeface="等线" panose="02010600030101010101" charset="-122"/>
      <p:regular r:id="rId45"/>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80368" autoAdjust="0"/>
  </p:normalViewPr>
  <p:slideViewPr>
    <p:cSldViewPr snapToGrid="0">
      <p:cViewPr varScale="1">
        <p:scale>
          <a:sx n="91" d="100"/>
          <a:sy n="91" d="100"/>
        </p:scale>
        <p:origin x="1668"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3.xml" /><Relationship Id="rId31" Type="http://schemas.openxmlformats.org/officeDocument/2006/relationships/font" Target="fonts/font1.fntdata" /><Relationship Id="rId32" Type="http://schemas.openxmlformats.org/officeDocument/2006/relationships/font" Target="fonts/font2.fntdata" /><Relationship Id="rId33" Type="http://schemas.openxmlformats.org/officeDocument/2006/relationships/font" Target="fonts/font3.fntdata" /><Relationship Id="rId34" Type="http://schemas.openxmlformats.org/officeDocument/2006/relationships/font" Target="fonts/font4.fntdata" /><Relationship Id="rId35" Type="http://schemas.openxmlformats.org/officeDocument/2006/relationships/font" Target="fonts/font5.fntdata" /><Relationship Id="rId36" Type="http://schemas.openxmlformats.org/officeDocument/2006/relationships/font" Target="fonts/font6.fntdata" /><Relationship Id="rId37" Type="http://schemas.openxmlformats.org/officeDocument/2006/relationships/font" Target="fonts/font7.fntdata" /><Relationship Id="rId38" Type="http://schemas.openxmlformats.org/officeDocument/2006/relationships/font" Target="fonts/font12.fntdata" /><Relationship Id="rId39" Type="http://schemas.openxmlformats.org/officeDocument/2006/relationships/font" Target="fonts/font8.fntdata" /><Relationship Id="rId4" Type="http://schemas.openxmlformats.org/officeDocument/2006/relationships/slide" Target="slides/slide1.xml" /><Relationship Id="rId40" Type="http://schemas.openxmlformats.org/officeDocument/2006/relationships/font" Target="fonts/font9.fntdata" /><Relationship Id="rId41" Type="http://schemas.openxmlformats.org/officeDocument/2006/relationships/font" Target="fonts/font10.fntdata" /><Relationship Id="rId42" Type="http://schemas.openxmlformats.org/officeDocument/2006/relationships/font" Target="fonts/font11.fntdata" /><Relationship Id="rId43" Type="http://schemas.openxmlformats.org/officeDocument/2006/relationships/font" Target="fonts/font13.fntdata" /><Relationship Id="rId44" Type="http://schemas.openxmlformats.org/officeDocument/2006/relationships/font" Target="fonts/font14.fntdata" /><Relationship Id="rId45" Type="http://schemas.openxmlformats.org/officeDocument/2006/relationships/font" Target="fonts/font15.fntdata" /><Relationship Id="rId46" Type="http://schemas.openxmlformats.org/officeDocument/2006/relationships/presProps" Target="presProps.xml" /><Relationship Id="rId47" Type="http://schemas.openxmlformats.org/officeDocument/2006/relationships/viewProps" Target="viewProps.xml" /><Relationship Id="rId48" Type="http://schemas.openxmlformats.org/officeDocument/2006/relationships/theme" Target="theme/theme1.xml" /><Relationship Id="rId49"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4.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1"/>
              </a:solidFill>
              <a:ln>
                <a:solidFill>
                  <a:schemeClr val="bg1"/>
                </a:solidFill>
              </a:ln>
            </c:spPr>
          </c:dPt>
          <c:dPt>
            <c:idx val="1"/>
            <c:invertIfNegative val="1"/>
            <c:spPr>
              <a:solidFill>
                <a:schemeClr val="accent1"/>
              </a:solidFill>
              <a:ln>
                <a:solidFill>
                  <a:schemeClr val="bg1"/>
                </a:solidFill>
              </a:ln>
            </c:spPr>
          </c:dPt>
          <c:dPt>
            <c:idx val="2"/>
            <c:invertIfNegative val="1"/>
            <c:spPr>
              <a:solidFill>
                <a:schemeClr val="accent1"/>
              </a:solidFill>
              <a:ln>
                <a:solidFill>
                  <a:schemeClr val="bg1"/>
                </a:solidFill>
              </a:ln>
            </c:spPr>
          </c:dPt>
          <c:dPt>
            <c:idx val="3"/>
            <c:invertIfNegative val="1"/>
            <c:spPr>
              <a:solidFill>
                <a:schemeClr val="accent1"/>
              </a:solidFill>
              <a:ln>
                <a:solidFill>
                  <a:schemeClr val="bg1"/>
                </a:solidFill>
              </a:ln>
            </c:spPr>
          </c:dPt>
          <c:dPt>
            <c:idx val="4"/>
            <c:invertIfNegative val="1"/>
            <c:spPr>
              <a:solidFill>
                <a:schemeClr val="accent1"/>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2"/>
              </a:solidFill>
              <a:ln>
                <a:solidFill>
                  <a:schemeClr val="bg1"/>
                </a:solidFill>
              </a:ln>
            </c:spPr>
          </c:dPt>
          <c:dPt>
            <c:idx val="1"/>
            <c:invertIfNegative val="1"/>
            <c:spPr>
              <a:solidFill>
                <a:schemeClr val="accent2"/>
              </a:solidFill>
              <a:ln>
                <a:solidFill>
                  <a:schemeClr val="bg1"/>
                </a:solidFill>
              </a:ln>
            </c:spPr>
          </c:dPt>
          <c:dPt>
            <c:idx val="2"/>
            <c:invertIfNegative val="1"/>
            <c:spPr>
              <a:solidFill>
                <a:schemeClr val="accent2"/>
              </a:solidFill>
              <a:ln>
                <a:solidFill>
                  <a:schemeClr val="bg1"/>
                </a:solidFill>
              </a:ln>
            </c:spPr>
          </c:dPt>
          <c:dPt>
            <c:idx val="3"/>
            <c:invertIfNegative val="1"/>
            <c:spPr>
              <a:solidFill>
                <a:schemeClr val="accent2"/>
              </a:solidFill>
              <a:ln>
                <a:solidFill>
                  <a:schemeClr val="bg1"/>
                </a:solidFill>
              </a:ln>
            </c:spPr>
          </c:dPt>
          <c:dPt>
            <c:idx val="4"/>
            <c:invertIfNegative val="1"/>
            <c:spPr>
              <a:solidFill>
                <a:schemeClr val="accent2"/>
              </a:solidFill>
              <a:ln>
                <a:solidFill>
                  <a:schemeClr val="bg1"/>
                </a:solidFill>
              </a:ln>
            </c:spPr>
          </c:dPt>
          <c:dPt>
            <c:idx val="5"/>
            <c:invertIfNegative val="1"/>
            <c:spPr>
              <a:solidFill>
                <a:schemeClr val="accent2"/>
              </a:solidFill>
              <a:ln>
                <a:solidFill>
                  <a:schemeClr val="bg1"/>
                </a:solidFill>
              </a:ln>
            </c:spPr>
          </c:dPt>
          <c:dPt>
            <c:idx val="6"/>
            <c:invertIfNegative val="1"/>
            <c:spPr>
              <a:solidFill>
                <a:schemeClr val="accent2"/>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accent3"/>
              </a:solidFill>
              <a:ln>
                <a:solidFill>
                  <a:schemeClr val="bg1"/>
                </a:solidFill>
              </a:ln>
            </c:spPr>
          </c:dPt>
          <c:dPt>
            <c:idx val="1"/>
            <c:invertIfNegative val="1"/>
            <c:spPr>
              <a:solidFill>
                <a:schemeClr val="accent3"/>
              </a:solidFill>
              <a:ln>
                <a:solidFill>
                  <a:schemeClr val="bg1"/>
                </a:solidFill>
              </a:ln>
            </c:spPr>
          </c:dPt>
          <c:dPt>
            <c:idx val="2"/>
            <c:invertIfNegative val="1"/>
            <c:spPr>
              <a:solidFill>
                <a:schemeClr val="accent3"/>
              </a:solidFill>
              <a:ln>
                <a:solidFill>
                  <a:schemeClr val="bg1"/>
                </a:solidFill>
              </a:ln>
            </c:spPr>
          </c:dPt>
          <c:dPt>
            <c:idx val="3"/>
            <c:invertIfNegative val="1"/>
            <c:spPr>
              <a:solidFill>
                <a:schemeClr val="accent3"/>
              </a:solidFill>
              <a:ln>
                <a:solidFill>
                  <a:schemeClr val="bg1"/>
                </a:solidFill>
              </a:ln>
            </c:spPr>
          </c:dPt>
          <c:dPt>
            <c:idx val="4"/>
            <c:invertIfNegative val="1"/>
            <c:spPr>
              <a:solidFill>
                <a:schemeClr val="accent3"/>
              </a:solidFill>
              <a:ln>
                <a:solidFill>
                  <a:schemeClr val="bg1"/>
                </a:solidFill>
              </a:ln>
            </c:spPr>
          </c:dPt>
          <c:dPt>
            <c:idx val="5"/>
            <c:invertIfNegative val="1"/>
            <c:spPr>
              <a:solidFill>
                <a:schemeClr val="accent3"/>
              </a:solidFill>
              <a:ln>
                <a:solidFill>
                  <a:schemeClr val="bg1"/>
                </a:solidFill>
              </a:ln>
            </c:spPr>
          </c:dPt>
          <c:dPt>
            <c:idx val="6"/>
            <c:invertIfNegative val="1"/>
            <c:spPr>
              <a:solidFill>
                <a:schemeClr val="accent3"/>
              </a:solidFill>
              <a:ln>
                <a:solidFill>
                  <a:schemeClr val="bg1"/>
                </a:solidFill>
              </a:ln>
            </c:spPr>
          </c:dPt>
          <c:dPt>
            <c:idx val="7"/>
            <c:invertIfNegative val="1"/>
            <c:spPr>
              <a:solidFill>
                <a:schemeClr val="accent3"/>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spPr>
            <a:solidFill>
              <a:schemeClr val="bg1">
                <a:lumMod val="85000"/>
              </a:schemeClr>
            </a:solidFill>
            <a:ln>
              <a:solidFill>
                <a:schemeClr val="bg1"/>
              </a:solidFill>
            </a:ln>
          </c:spPr>
          <c:dPt>
            <c:idx val="0"/>
            <c:invertIfNegative val="1"/>
            <c:spPr>
              <a:solidFill>
                <a:schemeClr val="bg1">
                  <a:lumMod val="85000"/>
                </a:schemeClr>
              </a:solidFill>
              <a:ln>
                <a:solidFill>
                  <a:schemeClr val="bg1"/>
                </a:solidFill>
              </a:ln>
            </c:spPr>
          </c:dPt>
          <c:dPt>
            <c:idx val="1"/>
            <c:invertIfNegative val="1"/>
            <c:spPr>
              <a:solidFill>
                <a:schemeClr val="accent4"/>
              </a:solidFill>
              <a:ln>
                <a:solidFill>
                  <a:schemeClr val="bg1"/>
                </a:solidFill>
              </a:ln>
            </c:spPr>
          </c:dPt>
          <c:dPt>
            <c:idx val="2"/>
            <c:invertIfNegative val="1"/>
            <c:spPr>
              <a:solidFill>
                <a:schemeClr val="accent4"/>
              </a:solidFill>
              <a:ln>
                <a:solidFill>
                  <a:schemeClr val="bg1"/>
                </a:solidFill>
              </a:ln>
            </c:spPr>
          </c:dPt>
          <c:dPt>
            <c:idx val="3"/>
            <c:invertIfNegative val="1"/>
            <c:spPr>
              <a:solidFill>
                <a:schemeClr val="accent4"/>
              </a:solidFill>
              <a:ln>
                <a:solidFill>
                  <a:schemeClr val="bg1"/>
                </a:solidFill>
              </a:ln>
            </c:spPr>
          </c:dPt>
          <c:dPt>
            <c:idx val="4"/>
            <c:invertIfNegative val="1"/>
            <c:spPr>
              <a:solidFill>
                <a:schemeClr val="accent4"/>
              </a:solidFill>
              <a:ln>
                <a:solidFill>
                  <a:schemeClr val="bg1"/>
                </a:solidFill>
              </a:ln>
            </c:spPr>
          </c:dPt>
          <c:dPt>
            <c:idx val="5"/>
            <c:invertIfNegative val="1"/>
            <c:spPr>
              <a:solidFill>
                <a:schemeClr val="bg1">
                  <a:lumMod val="85000"/>
                </a:schemeClr>
              </a:solidFill>
              <a:ln>
                <a:solidFill>
                  <a:schemeClr val="bg1"/>
                </a:solidFill>
              </a:ln>
            </c:spPr>
          </c:dPt>
          <c:dPt>
            <c:idx val="6"/>
            <c:invertIfNegative val="1"/>
            <c:spPr>
              <a:solidFill>
                <a:schemeClr val="bg1">
                  <a:lumMod val="85000"/>
                </a:schemeClr>
              </a:solidFill>
              <a:ln>
                <a:solidFill>
                  <a:schemeClr val="bg1"/>
                </a:solidFill>
              </a:ln>
            </c:spPr>
          </c:dPt>
          <c:dPt>
            <c:idx val="7"/>
            <c:invertIfNegative val="1"/>
            <c:spPr>
              <a:solidFill>
                <a:schemeClr val="bg1">
                  <a:lumMod val="85000"/>
                </a:schemeClr>
              </a:solidFill>
              <a:ln>
                <a:solidFill>
                  <a:schemeClr val="bg1"/>
                </a:solidFill>
              </a:ln>
            </c:spPr>
          </c:dPt>
          <c:dPt>
            <c:idx val="8"/>
            <c:invertIfNegative val="1"/>
            <c:spPr>
              <a:solidFill>
                <a:schemeClr val="bg1">
                  <a:lumMod val="85000"/>
                </a:schemeClr>
              </a:solidFill>
              <a:ln>
                <a:solidFill>
                  <a:schemeClr val="bg1"/>
                </a:solidFill>
              </a:ln>
            </c:spPr>
          </c:dPt>
          <c:dPt>
            <c:idx val="9"/>
            <c:invertIfNegative val="1"/>
            <c:spPr>
              <a:solidFill>
                <a:schemeClr val="bg1">
                  <a:lumMod val="85000"/>
                </a:schemeClr>
              </a:solidFill>
              <a:ln>
                <a:solidFill>
                  <a:schemeClr val="bg1"/>
                </a:solidFill>
              </a:ln>
            </c:spPr>
          </c:dPt>
          <c:dLbls>
            <c:delete val="1"/>
            <c:extLst>
              <c:ext xmlns:c15="http://schemas.microsoft.com/office/drawing/2012/chart" uri="{CE6537A1-D6FC-4f65-9D91-7224C49458BB}">
                <c15:showLeaderLines val="1"/>
              </c:ext>
            </c:extLst>
          </c:dLbls>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Lst>
        </c:ser>
        <c:dLbls>
          <c:showLegendKey val="0"/>
          <c:showVal val="0"/>
          <c:showCatName val="0"/>
          <c:showSerName val="0"/>
          <c:showPercent val="0"/>
          <c:showBubbleSize val="0"/>
          <c:showLeaderLines val="0"/>
        </c:dLbls>
        <c:firstSliceAng/>
        <c:holeSize val="80"/>
      </c:doughnutChart>
    </c:plotArea>
    <c:plotVisOnly val="1"/>
    <c:dispBlanksAs/>
    <c:showDLblsOverMax val="0"/>
  </c:chart>
  <c:spPr>
    <a:ln>
      <a:noFill/>
    </a:ln>
  </c:spPr>
  <c:txPr>
    <a:bodyPr/>
    <a:p>
      <a:pPr>
        <a:def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defRPr>
      </a:pPr>
      <a:endParaRPr lang="zh-CN" sz="1800" baseline="-25000" smtId="4294967295">
        <a:latin typeface="Arial" panose="020b0604020202020204" pitchFamily="34" charset="0"/>
        <a:ea typeface="微软雅黑" panose="020b0503020204020204" pitchFamily="34" charset="-122"/>
        <a:cs typeface="+mn-ea"/>
        <a:sym typeface="Arial" panose="020b0604020202020204" pitchFamily="34" charset="0"/>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3CAB0-6C82-4C49-8A73-03DA94E33403}"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69443-9889-432B-9075-06BB510474A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My First Template</a:t>
            </a: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710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7A3A1D1-73D1-41D4-8ACE-BB81D57A27D7}"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t>17</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C530858-BF76-453D-8D3B-E94317EF6EA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6866" name="幻灯片图像占位符 1"/>
          <p:cNvSpPr>
            <a:spLocks noGrp="1" noRot="1" noChangeAspect="1" noTextEdit="1"/>
          </p:cNvSpPr>
          <p:nvPr>
            <p:ph type="sldImg"/>
          </p:nvPr>
        </p:nvSpPr>
        <p:spPr bwMode="auto">
          <a:noFill/>
          <a:ln>
            <a:solidFill>
              <a:srgbClr val="000000"/>
            </a:solidFill>
            <a:miter lim="800000"/>
          </a:ln>
        </p:spPr>
      </p:sp>
      <p:sp>
        <p:nvSpPr>
          <p:cNvPr id="3686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686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AE280BC-3598-4B91-9A1B-4CE22018F8C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6DC5C0A-0D26-4132-B61F-2E06C1498EC8}"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9</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p:spPr>
      </p:sp>
      <p:sp>
        <p:nvSpPr>
          <p:cNvPr id="41987"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4198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99A13EDA-224F-4CA4-8205-0485E3046CF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0DEAE63-D6C4-437F-B8DA-DA689F991AA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7" name="文本框 37"/>
          <p:cNvSpPr txBox="1"/>
          <p:nvPr userDrawn="1"/>
        </p:nvSpPr>
        <p:spPr>
          <a:xfrm>
            <a:off x="432355" y="261627"/>
            <a:ext cx="3337354" cy="498997"/>
          </a:xfrm>
          <a:prstGeom prst="rect">
            <a:avLst/>
          </a:prstGeom>
          <a:noFill/>
        </p:spPr>
        <p:txBody>
          <a:bodyPr wrap="none" lIns="128539" tIns="64269" rIns="128539" bIns="64269" rtlCol="0">
            <a:spAutoFit/>
          </a:bodyPr>
          <a:lstStyle/>
          <a:p>
            <a:pPr defTabSz="1285240"/>
            <a:r>
              <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432355" y="651816"/>
            <a:ext cx="2580160" cy="375886"/>
          </a:xfrm>
          <a:prstGeom prst="rect">
            <a:avLst/>
          </a:prstGeom>
          <a:noFill/>
        </p:spPr>
        <p:txBody>
          <a:bodyPr wrap="none" lIns="128539" tIns="64269" rIns="128539" bIns="64269" rtlCol="0">
            <a:spAutoFit/>
          </a:bodyPr>
          <a:lstStyle/>
          <a:p>
            <a:pPr defTabSz="1285240"/>
            <a:r>
              <a:rPr lang="en-US" altLang="zh-CN" sz="1600">
                <a:solidFill>
                  <a:schemeClr val="tx1">
                    <a:lumMod val="50000"/>
                    <a:lumOff val="50000"/>
                  </a:schemeClr>
                </a:solidFill>
                <a:cs typeface="+mn-ea"/>
                <a:sym typeface="+mn-lt"/>
              </a:rPr>
              <a:t>ADD RELATED TITLE WORDS</a:t>
            </a:r>
            <a:endParaRPr lang="zh-CN" altLang="en-US" sz="1600">
              <a:solidFill>
                <a:schemeClr val="tx1">
                  <a:lumMod val="50000"/>
                  <a:lumOff val="50000"/>
                </a:schemeClr>
              </a:solidFill>
              <a:cs typeface="+mn-ea"/>
              <a:sym typeface="+mn-lt"/>
            </a:endParaRPr>
          </a:p>
        </p:txBody>
      </p:sp>
    </p:spTree>
  </p:cSld>
  <p:clrMapOvr>
    <a:masterClrMapping/>
  </p:clrMapOvr>
  <p:transition spd="med" advClick="0" advTm="0">
    <p:push dir="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3"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Tree>
  </p:cSld>
  <p:clrMapOvr>
    <a:masterClrMapping/>
  </p:clrMapOvr>
  <p:transition spd="med" advClick="0" advTm="0">
    <p:push dir="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仅标题">
    <p:spTree>
      <p:nvGrpSpPr>
        <p:cNvPr id="1" name=""/>
        <p:cNvGrpSpPr/>
        <p:nvPr/>
      </p:nvGrpSpPr>
      <p:grpSpPr>
        <a:xfrm>
          <a:off x="0" y="0"/>
          <a: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Tree>
  </p:cSld>
  <p:clrMapOvr>
    <a:masterClrMapping/>
  </p:clrMapOvr>
  <p:transition spd="med" advClick="0" advTm="0">
    <p:push dir="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仅标题">
    <p:spTree>
      <p:nvGrpSpPr>
        <p:cNvPr id="1" name=""/>
        <p:cNvGrpSpPr/>
        <p:nvPr/>
      </p:nvGrpSpPr>
      <p:grpSpPr>
        <a:xfrm>
          <a:off x="0" y="0"/>
          <a: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Tree>
  </p:cSld>
  <p:clrMapOvr>
    <a:masterClrMapping/>
  </p:clrMapOvr>
  <p:transition spd="med" advClick="0" advTm="0">
    <p:push dir="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仅标题">
    <p:spTree>
      <p:nvGrpSpPr>
        <p:cNvPr id="1" name=""/>
        <p:cNvGrpSpPr/>
        <p:nvPr/>
      </p:nvGrpSpPr>
      <p:grpSpPr>
        <a:xfrm>
          <a:off x="0" y="0"/>
          <a: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
            </a:fld>
            <a:endParaRPr lang="zh-CN" altLang="en-US"/>
          </a:p>
        </p:txBody>
      </p:sp>
      <p:sp>
        <p:nvSpPr>
          <p:cNvPr id="9" name="文本框 32"/>
          <p:cNvSpPr txBox="1"/>
          <p:nvPr userDrawn="1"/>
        </p:nvSpPr>
        <p:spPr>
          <a:xfrm>
            <a:off x="353485" y="357607"/>
            <a:ext cx="1140009" cy="379441"/>
          </a:xfrm>
          <a:prstGeom prst="rect">
            <a:avLst/>
          </a:prstGeom>
          <a:noFill/>
        </p:spPr>
        <p:txBody>
          <a:bodyPr wrap="none" lIns="91417" tIns="45709" rIns="91417" bIns="45709">
            <a:spAutoFit/>
          </a:bodyPr>
          <a:lstStyle/>
          <a:p>
            <a:r>
              <a:rPr lang="zh-CN" altLang="en-US"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865">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261627"/>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a:solidFill>
                <a:srgbClr val="E7E6E6">
                  <a:lumMod val="50000"/>
                </a:srgbClr>
              </a:solidFill>
              <a:cs typeface="+mn-ea"/>
              <a:sym typeface="+mn-lt"/>
            </a:endParaRPr>
          </a:p>
        </p:txBody>
      </p:sp>
    </p:spTree>
  </p:cSld>
  <p:clrMapOvr>
    <a:masterClrMapping/>
  </p:clrMapOvr>
  <p:transition spd="med" advClick="0" advTm="0">
    <p:push dir="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spTree>
      <p:nvGrpSpPr>
        <p:cNvPr id="1" name=""/>
        <p:cNvGrpSpPr/>
        <p:nvPr/>
      </p:nvGrpSpPr>
      <p:grpSpPr>
        <a:xfrm>
          <a:off x="0" y="0"/>
          <a:ext cx="0" cy="0"/>
        </a:xfrm>
      </p:grpSpPr>
      <p:sp>
        <p:nvSpPr>
          <p:cNvPr id="2" name="标题 1"/>
          <p:cNvSpPr>
            <a:spLocks noGrp="1"/>
          </p:cNvSpPr>
          <p:nvPr>
            <p:ph type="title"/>
          </p:nvPr>
        </p:nvSpPr>
        <p:spPr>
          <a:xfrm>
            <a:off x="609203" y="274160"/>
            <a:ext cx="10973597"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203" y="1600604"/>
            <a:ext cx="10973597" cy="452563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0">
    <p:push dir="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p:transition spd="med" advClick="0" advTm="0">
    <p:push dir="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t/>
            </a:fld>
            <a:endParaRPr lang="zh-CN" altLang="en-US"/>
          </a:p>
        </p:txBody>
      </p:sp>
    </p:spTree>
  </p:cSld>
  <p:clrMapOvr>
    <a:masterClrMapping/>
  </p:clrMapOvr>
  <p:transition spd="med" advClick="0" advTm="0">
    <p:push dir="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grpSp>
        <p:nvGrpSpPr>
          <p:cNvPr id="2" name="组合 3"/>
          <p:cNvGrpSpPr/>
          <p:nvPr userDrawn="1"/>
        </p:nvGrpSpPr>
        <p:grpSpPr>
          <a:xfrm flipH="1">
            <a:off x="-1" y="330691"/>
            <a:ext cx="2396221" cy="676275"/>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00">
                <a:cs typeface="+mn-ea"/>
                <a:sym typeface="+mn-lt"/>
              </a:endParaRPr>
            </a:p>
          </p:txBody>
        </p:sp>
      </p:grpSp>
      <p:sp>
        <p:nvSpPr>
          <p:cNvPr id="6" name="文本框 12"/>
          <p:cNvSpPr txBox="1">
            <a:spLocks noChangeArrowheads="1"/>
          </p:cNvSpPr>
          <p:nvPr userDrawn="1"/>
        </p:nvSpPr>
        <p:spPr bwMode="auto">
          <a:xfrm>
            <a:off x="-1" y="493728"/>
            <a:ext cx="2394787" cy="83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240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240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push dir="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390" y="365781"/>
            <a:ext cx="1051522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390" y="1825891"/>
            <a:ext cx="1051522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390" y="6356747"/>
            <a:ext cx="2742448"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t/>
            </a:fld>
            <a:endParaRPr lang="zh-CN" altLang="en-US"/>
          </a:p>
        </p:txBody>
      </p:sp>
      <p:sp>
        <p:nvSpPr>
          <p:cNvPr id="5" name="页脚占位符 4"/>
          <p:cNvSpPr>
            <a:spLocks noGrp="1"/>
          </p:cNvSpPr>
          <p:nvPr>
            <p:ph type="ftr" sz="quarter" idx="3"/>
          </p:nvPr>
        </p:nvSpPr>
        <p:spPr>
          <a:xfrm>
            <a:off x="4038413" y="6356747"/>
            <a:ext cx="4115176"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8"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advClick="0" advTm="0">
    <p:push dir="r"/>
  </p:transition>
  <p:timing/>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 Id="rId5" Type="http://schemas.microsoft.com/office/2007/relationships/media" Target="../media/media1.mp3" /><Relationship Id="rId6"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7.jpeg" /><Relationship Id="rId4"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0.xml" /><Relationship Id="rId3"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tags" Target="../tags/tag7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chart" Target="../charts/chart1.xml" /><Relationship Id="rId4" Type="http://schemas.openxmlformats.org/officeDocument/2006/relationships/chart" Target="../charts/chart2.xml" /><Relationship Id="rId5" Type="http://schemas.openxmlformats.org/officeDocument/2006/relationships/chart" Target="../charts/chart3.xml" /><Relationship Id="rId6" Type="http://schemas.openxmlformats.org/officeDocument/2006/relationships/chart" Target="../charts/chart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4.xml" /><Relationship Id="rId3" Type="http://schemas.openxmlformats.org/officeDocument/2006/relationships/image" Target="../media/image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5.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6.xml" /><Relationship Id="rId3" Type="http://schemas.openxmlformats.org/officeDocument/2006/relationships/image" Target="../media/image5.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7.xml" /><Relationship Id="rId3" Type="http://schemas.openxmlformats.org/officeDocument/2006/relationships/image" Target="../media/image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3.xml" /><Relationship Id="rId3"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4.png" /><Relationship Id="rId4" Type="http://schemas.openxmlformats.org/officeDocument/2006/relationships/image" Target="../media/image5.jpeg" /><Relationship Id="rId5"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6.xml" /><Relationship Id="rId3" Type="http://schemas.openxmlformats.org/officeDocument/2006/relationships/image" Target="../media/image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67" y="357607"/>
            <a:ext cx="6353310" cy="6363084"/>
          </a:xfrm>
          <a:prstGeom prst="rect">
            <a:avLst/>
          </a:prstGeom>
        </p:spPr>
      </p:pic>
      <p:sp>
        <p:nvSpPr>
          <p:cNvPr id="10" name="TextBox 25"/>
          <p:cNvSpPr txBox="1"/>
          <p:nvPr/>
        </p:nvSpPr>
        <p:spPr>
          <a:xfrm>
            <a:off x="4921934" y="2760314"/>
            <a:ext cx="4754507" cy="502573"/>
          </a:xfrm>
          <a:prstGeom prst="rect">
            <a:avLst/>
          </a:prstGeom>
          <a:noFill/>
        </p:spPr>
        <p:txBody>
          <a:bodyPr wrap="none" rtlCol="0">
            <a:spAutoFit/>
          </a:bodyPr>
          <a:lstStyle/>
          <a:p>
            <a:pPr defTabSz="1218565" fontAlgn="base">
              <a:spcBef>
                <a:spcPct val="0"/>
              </a:spcBef>
              <a:spcAft>
                <a:spcPct val="0"/>
              </a:spcAft>
            </a:pPr>
            <a:r>
              <a:rPr lang="en-US" altLang="zh-CN" sz="2665">
                <a:solidFill>
                  <a:prstClr val="black">
                    <a:lumMod val="65000"/>
                    <a:lumOff val="35000"/>
                  </a:prstClr>
                </a:solidFill>
                <a:latin typeface="微软雅黑" panose="020b0503020204020204" pitchFamily="34" charset="-122"/>
                <a:ea typeface="微软雅黑" panose="020b0503020204020204" pitchFamily="34" charset="-122"/>
              </a:rPr>
              <a:t>YOUR COMOANY’S NAME</a:t>
            </a:r>
            <a:endParaRPr lang="zh-CN" altLang="en-US" sz="266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TextBox 26"/>
          <p:cNvSpPr txBox="1"/>
          <p:nvPr/>
        </p:nvSpPr>
        <p:spPr>
          <a:xfrm>
            <a:off x="4921934" y="3107856"/>
            <a:ext cx="6301725" cy="912879"/>
          </a:xfrm>
          <a:prstGeom prst="rect">
            <a:avLst/>
          </a:prstGeom>
          <a:noFill/>
        </p:spPr>
        <p:txBody>
          <a:bodyPr wrap="none" rtlCol="0">
            <a:spAutoFit/>
          </a:bodyPr>
          <a:lstStyle/>
          <a:p>
            <a:pPr defTabSz="1218565" fontAlgn="base">
              <a:spcBef>
                <a:spcPct val="0"/>
              </a:spcBef>
              <a:spcAft>
                <a:spcPct val="0"/>
              </a:spcAft>
            </a:pPr>
            <a:r>
              <a:rPr lang="zh-CN" altLang="en-US" sz="5330" b="1">
                <a:solidFill>
                  <a:prstClr val="black">
                    <a:lumMod val="65000"/>
                    <a:lumOff val="35000"/>
                  </a:prstClr>
                </a:solidFill>
                <a:latin typeface="微软雅黑" panose="020b0503020204020204" pitchFamily="34" charset="-122"/>
                <a:ea typeface="微软雅黑" panose="020b0503020204020204" pitchFamily="34" charset="-122"/>
              </a:rPr>
              <a:t>教师公开课</a:t>
            </a:r>
            <a:r>
              <a:rPr lang="en-US" altLang="zh-CN" sz="5330" b="1">
                <a:solidFill>
                  <a:prstClr val="black">
                    <a:lumMod val="65000"/>
                    <a:lumOff val="35000"/>
                  </a:prstClr>
                </a:solidFill>
                <a:latin typeface="微软雅黑" panose="020b0503020204020204" pitchFamily="34" charset="-122"/>
                <a:ea typeface="微软雅黑" panose="020b0503020204020204" pitchFamily="34" charset="-122"/>
              </a:rPr>
              <a:t>PPT</a:t>
            </a:r>
            <a:r>
              <a:rPr lang="zh-CN" altLang="en-US" sz="5330" b="1">
                <a:solidFill>
                  <a:prstClr val="black">
                    <a:lumMod val="65000"/>
                    <a:lumOff val="35000"/>
                  </a:prstClr>
                </a:solidFill>
                <a:latin typeface="微软雅黑" panose="020b0503020204020204" pitchFamily="34" charset="-122"/>
                <a:ea typeface="微软雅黑" panose="020b0503020204020204" pitchFamily="34" charset="-122"/>
              </a:rPr>
              <a:t>模板</a:t>
            </a:r>
            <a:endParaRPr lang="zh-CN" altLang="en-US" sz="533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4956095" y="3956977"/>
            <a:ext cx="3972562" cy="379463"/>
          </a:xfrm>
          <a:prstGeom prst="rect">
            <a:avLst/>
          </a:prstGeom>
          <a:noFill/>
        </p:spPr>
        <p:txBody>
          <a:bodyPr wrap="none" rtlCol="0">
            <a:spAutoFit/>
          </a:bodyPr>
          <a:lstStyle/>
          <a:p>
            <a:pPr algn="ctr" defTabSz="1218565" fontAlgn="base">
              <a:spcBef>
                <a:spcPct val="0"/>
              </a:spcBef>
              <a:spcAft>
                <a:spcPct val="0"/>
              </a:spcAft>
            </a:pP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4909503" y="1555905"/>
            <a:ext cx="2303780" cy="1568450"/>
          </a:xfrm>
          <a:prstGeom prst="rect">
            <a:avLst/>
          </a:prstGeom>
          <a:noFill/>
        </p:spPr>
        <p:txBody>
          <a:bodyPr wrap="none" rtlCol="0">
            <a:spAutoFit/>
          </a:bodyPr>
          <a:lstStyle/>
          <a:p>
            <a:pPr defTabSz="1218565" fontAlgn="base">
              <a:spcBef>
                <a:spcPct val="0"/>
              </a:spcBef>
              <a:spcAft>
                <a:spcPct val="0"/>
              </a:spcAft>
            </a:pPr>
            <a:r>
              <a:rPr lang="en-US" altLang="zh-CN" sz="9595" spc="-400">
                <a:solidFill>
                  <a:prstClr val="black">
                    <a:lumMod val="65000"/>
                    <a:lumOff val="35000"/>
                  </a:prstClr>
                </a:solidFill>
                <a:latin typeface="Agency FB" panose="020b0503020202020204" pitchFamily="34" charset="0"/>
                <a:ea typeface="宋体" panose="02010600030101010101" pitchFamily="2" charset="-122"/>
              </a:rPr>
              <a:t>2 0 2X</a:t>
            </a:r>
            <a:endParaRPr lang="zh-CN" altLang="en-US" sz="9595" spc="-400">
              <a:solidFill>
                <a:prstClr val="black">
                  <a:lumMod val="65000"/>
                  <a:lumOff val="35000"/>
                </a:prstClr>
              </a:solidFill>
              <a:latin typeface="Agency FB" panose="020b0503020202020204" pitchFamily="34" charset="0"/>
              <a:ea typeface="宋体" panose="02010600030101010101" pitchFamily="2" charset="-122"/>
            </a:endParaRPr>
          </a:p>
        </p:txBody>
      </p:sp>
      <p:sp>
        <p:nvSpPr>
          <p:cNvPr id="14" name="TextBox 33"/>
          <p:cNvSpPr txBox="1"/>
          <p:nvPr/>
        </p:nvSpPr>
        <p:spPr>
          <a:xfrm>
            <a:off x="4921934" y="4403517"/>
            <a:ext cx="5899338" cy="337185"/>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black">
                    <a:lumMod val="65000"/>
                    <a:lumOff val="35000"/>
                  </a:prstClr>
                </a:solidFill>
                <a:latin typeface="Calibri" panose="020f0502020204030204" pitchFamily="34" charset="0"/>
                <a:ea typeface="宋体" panose="02010600030101010101" pitchFamily="2" charset="-122"/>
              </a:rPr>
              <a:t>汇报人：</a:t>
            </a:r>
            <a:r>
              <a:rPr lang="en-US" altLang="zh-CN" sz="1600">
                <a:solidFill>
                  <a:prstClr val="black">
                    <a:lumMod val="65000"/>
                    <a:lumOff val="35000"/>
                  </a:prstClr>
                </a:solidFill>
                <a:latin typeface="Calibri" panose="020f0502020204030204" pitchFamily="34" charset="0"/>
                <a:ea typeface="宋体" panose="02010600030101010101" pitchFamily="2" charset="-122"/>
              </a:rPr>
              <a:t>PPT</a:t>
            </a:r>
            <a:r>
              <a:rPr lang="zh-CN" altLang="en-US" sz="1600">
                <a:solidFill>
                  <a:prstClr val="black">
                    <a:lumMod val="65000"/>
                    <a:lumOff val="35000"/>
                  </a:prstClr>
                </a:solidFill>
                <a:latin typeface="Calibri" panose="020f0502020204030204" pitchFamily="34" charset="0"/>
                <a:ea typeface="宋体" panose="02010600030101010101" pitchFamily="2" charset="-122"/>
              </a:rPr>
              <a:t>汇    时间：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月</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日</a:t>
            </a:r>
            <a:endParaRPr lang="zh-CN" altLang="en-US" sz="1600">
              <a:solidFill>
                <a:prstClr val="black">
                  <a:lumMod val="65000"/>
                  <a:lumOff val="35000"/>
                </a:prstClr>
              </a:solidFill>
              <a:latin typeface="Calibri" panose="020f0502020204030204" pitchFamily="34" charset="0"/>
              <a:ea typeface="宋体" panose="02010600030101010101" pitchFamily="2" charset="-122"/>
            </a:endParaRPr>
          </a:p>
        </p:txBody>
      </p:sp>
      <p:pic>
        <p:nvPicPr>
          <p:cNvPr id="6" name="伤心的爱 heartbreak love">
            <a:hlinkClick action="ppaction://media"/>
          </p:cNvPr>
          <p:cNvPicPr>
            <a:picLocks noChangeAspect="1"/>
          </p:cNvPicPr>
          <p:nvPr>
            <a:audioFile r:link="rId5"/>
            <p:extLst>
              <p:ext uri="{DAA4B4D4-6D71-4841-9C94-3DE7FCFB9230}">
                <p14:media xmlns:p14="http://schemas.microsoft.com/office/powerpoint/2010/main" r:embed="rId6">
                  <p14:fade in="5000.000000" out="5000.000000"/>
                </p14:media>
              </p:ext>
            </p:extLst>
          </p:nvPr>
        </p:nvPicPr>
        <p:blipFill>
          <a:blip r:embed="rId4"/>
          <a:stretch>
            <a:fillRect/>
          </a:stretch>
        </p:blipFill>
        <p:spPr>
          <a:xfrm>
            <a:off x="-1103401" y="0"/>
            <a:ext cx="812549" cy="812549"/>
          </a:xfrm>
          <a:prstGeom prst="rect">
            <a:avLst/>
          </a:prstGeom>
        </p:spPr>
      </p:pic>
    </p:spTree>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nodeType="afterGroup">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45"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ppt_w</p:attrName>
                                        </p:attrNameLst>
                                      </p:cBhvr>
                                      <p:tavLst>
                                        <p:tav tm="0" fmla="#ppt_w*sin(2.5*pi*$)">
                                          <p:val>
                                            <p:fltVal val="0"/>
                                          </p:val>
                                        </p:tav>
                                        <p:tav tm="100000">
                                          <p:val>
                                            <p:fltVal val="1"/>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childTnLst>
                                </p:cTn>
                              </p:par>
                            </p:childTnLst>
                          </p:cTn>
                        </p:par>
                        <p:par>
                          <p:cTn id="26" fill="hold" nodeType="afterGroup">
                            <p:stCondLst>
                              <p:cond delay="25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11"/>
                                        </p:tgtEl>
                                        <p:attrNameLst>
                                          <p:attrName>style.visibility</p:attrName>
                                        </p:attrNameLst>
                                      </p:cBhvr>
                                      <p:to>
                                        <p:strVal val="visible"/>
                                      </p:to>
                                    </p:set>
                                    <p:anim by="(-#ppt_w*2)" calcmode="lin" valueType="num">
                                      <p:cBhvr rctx="PPT">
                                        <p:cTn id="29" dur="500" autoRev="1" fill="hold">
                                          <p:stCondLst>
                                            <p:cond delay="0"/>
                                          </p:stCondLst>
                                        </p:cTn>
                                        <p:tgtEl>
                                          <p:spTgt spid="11"/>
                                        </p:tgtEl>
                                        <p:attrNameLst>
                                          <p:attrName>ppt_w</p:attrName>
                                        </p:attrNameLst>
                                      </p:cBhvr>
                                    </p:anim>
                                    <p:anim by="(#ppt_w*0.50)" calcmode="lin" valueType="num">
                                      <p:cBhvr>
                                        <p:cTn id="30" dur="500" decel="50000" autoRev="1" fill="hold">
                                          <p:stCondLst>
                                            <p:cond delay="0"/>
                                          </p:stCondLst>
                                        </p:cTn>
                                        <p:tgtEl>
                                          <p:spTgt spid="11"/>
                                        </p:tgtEl>
                                        <p:attrNameLst>
                                          <p:attrName>ppt_x</p:attrName>
                                        </p:attrNameLst>
                                      </p:cBhvr>
                                    </p:anim>
                                    <p:anim from="(-#ppt_h/2)" to="(#ppt_y)" calcmode="lin" valueType="num">
                                      <p:cBhvr>
                                        <p:cTn id="31" dur="1000" fill="hold">
                                          <p:stCondLst>
                                            <p:cond delay="0"/>
                                          </p:stCondLst>
                                        </p:cTn>
                                        <p:tgtEl>
                                          <p:spTgt spid="11"/>
                                        </p:tgtEl>
                                        <p:attrNameLst>
                                          <p:attrName>ppt_y</p:attrName>
                                        </p:attrNameLst>
                                      </p:cBhvr>
                                    </p:anim>
                                    <p:animRot by="21600000">
                                      <p:cBhvr>
                                        <p:cTn id="32" dur="1000" fill="hold">
                                          <p:stCondLst>
                                            <p:cond delay="0"/>
                                          </p:stCondLst>
                                        </p:cTn>
                                        <p:tgtEl>
                                          <p:spTgt spid="11"/>
                                        </p:tgtEl>
                                        <p:attrNameLst>
                                          <p:attrName>r</p:attrName>
                                        </p:attrNameLst>
                                      </p:cBhvr>
                                    </p:animRot>
                                  </p:childTnLst>
                                </p:cTn>
                              </p:par>
                            </p:childTnLst>
                          </p:cTn>
                        </p:par>
                        <p:par>
                          <p:cTn id="33" fill="hold" nodeType="afterGroup">
                            <p:stCondLst>
                              <p:cond delay="3500"/>
                            </p:stCondLst>
                            <p:childTnLst>
                              <p:par>
                                <p:cTn id="34" presetID="40" presetClass="entr" presetSubtype="0" fill="hold" grpId="0" nodeType="after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1"/>
                                          </p:val>
                                        </p:tav>
                                        <p:tav tm="100000">
                                          <p:val>
                                            <p:strVal val="#ppt_x"/>
                                          </p:val>
                                        </p:tav>
                                      </p:tavLst>
                                    </p:anim>
                                    <p:anim calcmode="lin" valueType="num">
                                      <p:cBhvr>
                                        <p:cTn id="38" dur="1000" fill="hold"/>
                                        <p:tgtEl>
                                          <p:spTgt spid="12"/>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bldLst>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609" name="空心弧 40"/>
          <p:cNvSpPr/>
          <p:nvPr/>
        </p:nvSpPr>
        <p:spPr bwMode="auto">
          <a:xfrm rot="5400000">
            <a:off x="911924" y="1701153"/>
            <a:ext cx="4093932" cy="4090412"/>
          </a:xfrm>
          <a:custGeom>
            <a:gdLst>
              <a:gd name="T0" fmla="*/ 25472 w 4091171"/>
              <a:gd name="T1" fmla="*/ 2044111 h 4091173"/>
              <a:gd name="T2" fmla="*/ 4062764 w 4091171"/>
              <a:gd name="T3" fmla="*/ 2048186 h 4091173"/>
              <a:gd name="T4" fmla="*/ 2044130 w 4091171"/>
              <a:gd name="T5" fmla="*/ 2044114 h 4091173"/>
              <a:gd name="T6" fmla="*/ 5898240 60000 65536"/>
              <a:gd name="T7" fmla="*/ 5898240 60000 65536"/>
              <a:gd name="T8" fmla="*/ 5898240 60000 65536"/>
              <a:gd name="T9" fmla="*/ 0 w 4091171"/>
              <a:gd name="T10" fmla="*/ 0 h 4091173"/>
              <a:gd name="T11" fmla="*/ 4091171 w 4091171"/>
              <a:gd name="T12" fmla="*/ 2049727 h 4091173"/>
            </a:gdLst>
            <a:cxnLst>
              <a:cxn ang="T6">
                <a:pos x="T0" y="T1"/>
              </a:cxn>
              <a:cxn ang="T7">
                <a:pos x="T2" y="T3"/>
              </a:cxn>
              <a:cxn ang="T8">
                <a:pos x="T4" y="T5"/>
              </a:cxn>
            </a:cxnLst>
            <a:rect l="T9" t="T10" r="T11" b="T12"/>
            <a:pathLst>
              <a:path w="4091171" h="4091172">
                <a:moveTo>
                  <a:pt x="0" y="2045584"/>
                </a:moveTo>
                <a:lnTo>
                  <a:pt x="0" y="2045584"/>
                </a:lnTo>
                <a:cubicBezTo>
                  <a:pt x="1" y="915838"/>
                  <a:pt x="915840" y="-2"/>
                  <a:pt x="2045586" y="-1"/>
                </a:cubicBezTo>
                <a:cubicBezTo>
                  <a:pt x="3175331" y="-1"/>
                  <a:pt x="4091172" y="915839"/>
                  <a:pt x="4091172" y="2045586"/>
                </a:cubicBezTo>
                <a:cubicBezTo>
                  <a:pt x="4091172" y="2046966"/>
                  <a:pt x="4091170" y="2048347"/>
                  <a:pt x="4091167" y="2049727"/>
                </a:cubicBezTo>
                <a:lnTo>
                  <a:pt x="4040191" y="2049621"/>
                </a:lnTo>
                <a:lnTo>
                  <a:pt x="4040190" y="2049620"/>
                </a:lnTo>
                <a:cubicBezTo>
                  <a:pt x="4040193" y="2048276"/>
                  <a:pt x="4040195" y="2046931"/>
                  <a:pt x="4040195" y="2045587"/>
                </a:cubicBezTo>
                <a:cubicBezTo>
                  <a:pt x="4040195" y="943993"/>
                  <a:pt x="3147177" y="50976"/>
                  <a:pt x="2045585" y="50976"/>
                </a:cubicBezTo>
                <a:cubicBezTo>
                  <a:pt x="943992" y="50976"/>
                  <a:pt x="50975" y="943993"/>
                  <a:pt x="50975" y="2045587"/>
                </a:cubicBezTo>
                <a:cubicBezTo>
                  <a:pt x="50974" y="2045587"/>
                  <a:pt x="50975" y="2045588"/>
                  <a:pt x="50975" y="2045589"/>
                </a:cubicBezTo>
                <a:close/>
              </a:path>
            </a:pathLst>
          </a:custGeom>
          <a:solidFill>
            <a:schemeClr val="bg1">
              <a:lumMod val="65000"/>
            </a:schemeClr>
          </a:solidFill>
          <a:ln w="25400" cap="flat" cmpd="sng" algn="ctr">
            <a:solidFill>
              <a:schemeClr val="bg1">
                <a:lumMod val="65000"/>
              </a:schemeClr>
            </a:solidFill>
            <a:prstDash val="solid"/>
            <a:miter lim="800000"/>
          </a:ln>
        </p:spPr>
        <p:txBody>
          <a:bodyPr lIns="121854" tIns="60928" rIns="121854" bIns="60928" anchor="ctr"/>
          <a:lstStyle/>
          <a:p>
            <a:pPr defTabSz="1218565" fontAlgn="base">
              <a:spcBef>
                <a:spcPct val="0"/>
              </a:spcBef>
              <a:spcAft>
                <a:spcPct val="0"/>
              </a:spcAft>
              <a:defRPr/>
            </a:pPr>
            <a:endParaRPr lang="zh-CN" altLang="en-US" sz="2400">
              <a:solidFill>
                <a:prstClr val="black"/>
              </a:solidFill>
              <a:latin typeface="Calibri" panose="020f0502020204030204" pitchFamily="34" charset="0"/>
              <a:ea typeface="宋体" panose="02010600030101010101" pitchFamily="2" charset="-122"/>
            </a:endParaRPr>
          </a:p>
        </p:txBody>
      </p:sp>
      <p:sp>
        <p:nvSpPr>
          <p:cNvPr id="29706" name="椭圆 41"/>
          <p:cNvSpPr>
            <a:spLocks noChangeArrowheads="1"/>
          </p:cNvSpPr>
          <p:nvPr/>
        </p:nvSpPr>
        <p:spPr bwMode="auto">
          <a:xfrm>
            <a:off x="3690002" y="1739594"/>
            <a:ext cx="514211" cy="512006"/>
          </a:xfrm>
          <a:prstGeom prst="ellipse">
            <a:avLst/>
          </a:prstGeom>
          <a:solidFill>
            <a:srgbClr val="808080"/>
          </a:solidFill>
          <a:ln w="25400" algn="ctr">
            <a:noFill/>
            <a:miter lim="800000"/>
          </a:ln>
        </p:spPr>
        <p:txBody>
          <a:bodyPr lIns="91402" tIns="45702" rIns="91402" bIns="45702" anchor="ctr"/>
          <a:lstStyle/>
          <a:p>
            <a:pPr algn="ctr" defTabSz="911860" fontAlgn="base">
              <a:spcBef>
                <a:spcPct val="0"/>
              </a:spcBef>
              <a:spcAft>
                <a:spcPct val="0"/>
              </a:spcAft>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29707" name="椭圆 42"/>
          <p:cNvSpPr>
            <a:spLocks noChangeArrowheads="1"/>
          </p:cNvSpPr>
          <p:nvPr/>
        </p:nvSpPr>
        <p:spPr bwMode="auto">
          <a:xfrm>
            <a:off x="4553369" y="2824963"/>
            <a:ext cx="514211" cy="512006"/>
          </a:xfrm>
          <a:prstGeom prst="ellipse">
            <a:avLst/>
          </a:prstGeom>
          <a:solidFill>
            <a:srgbClr val="808080"/>
          </a:solidFill>
          <a:ln w="25400" algn="ctr">
            <a:noFill/>
            <a:miter lim="800000"/>
          </a:ln>
        </p:spPr>
        <p:txBody>
          <a:bodyPr lIns="91402" tIns="45702" rIns="91402" bIns="45702" anchor="ctr"/>
          <a:lstStyle/>
          <a:p>
            <a:pPr algn="ctr" defTabSz="911860" fontAlgn="base">
              <a:spcBef>
                <a:spcPct val="0"/>
              </a:spcBef>
              <a:spcAft>
                <a:spcPct val="0"/>
              </a:spcAft>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29708" name="椭圆 43"/>
          <p:cNvSpPr>
            <a:spLocks noChangeArrowheads="1"/>
          </p:cNvSpPr>
          <p:nvPr/>
        </p:nvSpPr>
        <p:spPr bwMode="auto">
          <a:xfrm>
            <a:off x="4566064" y="4094399"/>
            <a:ext cx="512095" cy="512006"/>
          </a:xfrm>
          <a:prstGeom prst="ellipse">
            <a:avLst/>
          </a:prstGeom>
          <a:solidFill>
            <a:srgbClr val="808080"/>
          </a:solidFill>
          <a:ln w="25400" algn="ctr">
            <a:noFill/>
            <a:miter lim="800000"/>
          </a:ln>
        </p:spPr>
        <p:txBody>
          <a:bodyPr lIns="91402" tIns="45702" rIns="91402" bIns="45702" anchor="ctr"/>
          <a:lstStyle/>
          <a:p>
            <a:pPr algn="ctr" defTabSz="911860" fontAlgn="base">
              <a:spcBef>
                <a:spcPct val="0"/>
              </a:spcBef>
              <a:spcAft>
                <a:spcPct val="0"/>
              </a:spcAft>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29709" name="椭圆 44"/>
          <p:cNvSpPr>
            <a:spLocks noChangeArrowheads="1"/>
          </p:cNvSpPr>
          <p:nvPr/>
        </p:nvSpPr>
        <p:spPr bwMode="auto">
          <a:xfrm>
            <a:off x="3696350" y="5211504"/>
            <a:ext cx="512095" cy="512006"/>
          </a:xfrm>
          <a:prstGeom prst="ellipse">
            <a:avLst/>
          </a:prstGeom>
          <a:solidFill>
            <a:srgbClr val="808080"/>
          </a:solidFill>
          <a:ln w="25400" algn="ctr">
            <a:noFill/>
            <a:miter lim="800000"/>
          </a:ln>
        </p:spPr>
        <p:txBody>
          <a:bodyPr lIns="91402" tIns="45702" rIns="91402" bIns="45702" anchor="ctr"/>
          <a:lstStyle/>
          <a:p>
            <a:pPr algn="ctr" defTabSz="911860" fontAlgn="base">
              <a:spcBef>
                <a:spcPct val="0"/>
              </a:spcBef>
              <a:spcAft>
                <a:spcPct val="0"/>
              </a:spcAft>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138271" name="矩形 71"/>
          <p:cNvSpPr>
            <a:spLocks noChangeArrowheads="1"/>
          </p:cNvSpPr>
          <p:nvPr/>
        </p:nvSpPr>
        <p:spPr bwMode="auto">
          <a:xfrm>
            <a:off x="6644070" y="1390496"/>
            <a:ext cx="1139979" cy="379427"/>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6646187" y="1758635"/>
            <a:ext cx="3042945" cy="803260"/>
          </a:xfrm>
          <a:prstGeom prst="rect">
            <a:avLst/>
          </a:prstGeom>
          <a:noFill/>
          <a:ln w="9525">
            <a:noFill/>
            <a:miter lim="800000"/>
          </a:ln>
        </p:spPr>
        <p:txBody>
          <a:bodyPr lIns="91402" tIns="45702" rIns="91402" bIns="45702">
            <a:spAutoFit/>
          </a:bodyPr>
          <a:lstStyle/>
          <a:p>
            <a:pPr defTabSz="911860" fontAlgn="base">
              <a:lnSpc>
                <a:spcPct val="11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在此录入图表的描述说明，在此录入图表的描述说明，在此录入上述图表的描述说明。</a:t>
            </a:r>
            <a:endPar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8273" name="矩形 73"/>
          <p:cNvSpPr>
            <a:spLocks noChangeArrowheads="1"/>
          </p:cNvSpPr>
          <p:nvPr/>
        </p:nvSpPr>
        <p:spPr bwMode="auto">
          <a:xfrm>
            <a:off x="6644070" y="4942806"/>
            <a:ext cx="1139979" cy="379427"/>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6646187" y="5310942"/>
            <a:ext cx="3042945" cy="803260"/>
          </a:xfrm>
          <a:prstGeom prst="rect">
            <a:avLst/>
          </a:prstGeom>
          <a:noFill/>
          <a:ln w="9525">
            <a:noFill/>
            <a:miter lim="800000"/>
          </a:ln>
        </p:spPr>
        <p:txBody>
          <a:bodyPr lIns="91402" tIns="45702" rIns="91402" bIns="45702">
            <a:spAutoFit/>
          </a:bodyPr>
          <a:lstStyle/>
          <a:p>
            <a:pPr defTabSz="911860" fontAlgn="base">
              <a:lnSpc>
                <a:spcPct val="11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在此录入图表的描述说明，在此录入上述图表的描述说明，在此录入上述图表的描述说明。</a:t>
            </a:r>
            <a:endPar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矩形 75"/>
          <p:cNvSpPr>
            <a:spLocks noChangeArrowheads="1"/>
          </p:cNvSpPr>
          <p:nvPr/>
        </p:nvSpPr>
        <p:spPr bwMode="auto">
          <a:xfrm>
            <a:off x="8478724" y="2492790"/>
            <a:ext cx="1139979" cy="379427"/>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8480842" y="2858812"/>
            <a:ext cx="2549894" cy="566273"/>
          </a:xfrm>
          <a:prstGeom prst="rect">
            <a:avLst/>
          </a:prstGeom>
          <a:noFill/>
          <a:ln w="9525">
            <a:noFill/>
            <a:miter lim="800000"/>
          </a:ln>
        </p:spPr>
        <p:txBody>
          <a:bodyPr lIns="91402" tIns="45702" rIns="91402" bIns="45702">
            <a:spAutoFit/>
          </a:bodyPr>
          <a:lstStyle/>
          <a:p>
            <a:pPr defTabSz="911860" fontAlgn="base">
              <a:lnSpc>
                <a:spcPct val="11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a:t>
            </a:r>
            <a:endPar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77"/>
          <p:cNvSpPr>
            <a:spLocks noChangeArrowheads="1"/>
          </p:cNvSpPr>
          <p:nvPr/>
        </p:nvSpPr>
        <p:spPr bwMode="auto">
          <a:xfrm>
            <a:off x="8478724" y="3800313"/>
            <a:ext cx="1139979" cy="379427"/>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480842" y="4166331"/>
            <a:ext cx="2549894" cy="566273"/>
          </a:xfrm>
          <a:prstGeom prst="rect">
            <a:avLst/>
          </a:prstGeom>
          <a:noFill/>
          <a:ln w="9525">
            <a:noFill/>
            <a:miter lim="800000"/>
          </a:ln>
        </p:spPr>
        <p:txBody>
          <a:bodyPr lIns="91402" tIns="45702" rIns="91402" bIns="45702">
            <a:spAutoFit/>
          </a:bodyPr>
          <a:lstStyle/>
          <a:p>
            <a:pPr defTabSz="911860" fontAlgn="base">
              <a:lnSpc>
                <a:spcPct val="11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a:t>
            </a:r>
            <a:endParaRPr lang="zh-CN" altLang="en-US" sz="140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22" name="椭圆 80"/>
          <p:cNvSpPr>
            <a:spLocks noChangeArrowheads="1"/>
          </p:cNvSpPr>
          <p:nvPr/>
        </p:nvSpPr>
        <p:spPr bwMode="auto">
          <a:xfrm>
            <a:off x="1256493" y="2152161"/>
            <a:ext cx="3159330" cy="3160898"/>
          </a:xfrm>
          <a:prstGeom prst="ellipse">
            <a:avLst/>
          </a:prstGeom>
          <a:solidFill>
            <a:schemeClr val="accent1"/>
          </a:solidFill>
          <a:ln w="12700" algn="ctr">
            <a:solidFill>
              <a:schemeClr val="bg1"/>
            </a:solidFill>
            <a:miter lim="800000"/>
          </a:ln>
        </p:spPr>
        <p:txBody>
          <a:bodyPr lIns="91412" tIns="45706" rIns="91412" bIns="45706" anchor="ctr"/>
          <a:lstStyle/>
          <a:p>
            <a:pPr algn="ctr" defTabSz="911860" fontAlgn="base">
              <a:spcBef>
                <a:spcPct val="0"/>
              </a:spcBef>
              <a:spcAft>
                <a:spcPct val="0"/>
              </a:spcAft>
            </a:pPr>
            <a:endParaRPr lang="zh-CN" altLang="en-US" sz="1865">
              <a:solidFill>
                <a:srgbClr val="FFFFFF"/>
              </a:solidFill>
              <a:latin typeface="Calibri" panose="020f0502020204030204" pitchFamily="34" charset="0"/>
              <a:ea typeface="微软雅黑" panose="020b0503020204020204" pitchFamily="34" charset="-122"/>
            </a:endParaRPr>
          </a:p>
        </p:txBody>
      </p:sp>
      <p:sp>
        <p:nvSpPr>
          <p:cNvPr id="2" name="矩形 71"/>
          <p:cNvSpPr>
            <a:spLocks noChangeArrowheads="1"/>
          </p:cNvSpPr>
          <p:nvPr/>
        </p:nvSpPr>
        <p:spPr bwMode="auto">
          <a:xfrm>
            <a:off x="2342048" y="3212140"/>
            <a:ext cx="970061" cy="1035375"/>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pPr>
            <a:r>
              <a:rPr lang="zh-CN" altLang="en-US" sz="3065" b="1">
                <a:solidFill>
                  <a:prstClr val="white"/>
                </a:solidFill>
                <a:latin typeface="微软雅黑" panose="020b0503020204020204" pitchFamily="34" charset="-122"/>
                <a:ea typeface="微软雅黑" panose="020b0503020204020204" pitchFamily="34" charset="-122"/>
              </a:rPr>
              <a:t>添加</a:t>
            </a:r>
            <a:endParaRPr lang="zh-CN" altLang="en-US" sz="3065" b="1">
              <a:solidFill>
                <a:prstClr val="white"/>
              </a:solidFill>
              <a:latin typeface="微软雅黑" panose="020b0503020204020204" pitchFamily="34" charset="-122"/>
              <a:ea typeface="微软雅黑" panose="020b0503020204020204" pitchFamily="34" charset="-122"/>
            </a:endParaRPr>
          </a:p>
          <a:p>
            <a:pPr defTabSz="911860" fontAlgn="base">
              <a:spcBef>
                <a:spcPct val="0"/>
              </a:spcBef>
              <a:spcAft>
                <a:spcPct val="0"/>
              </a:spcAft>
            </a:pPr>
            <a:r>
              <a:rPr lang="zh-CN" altLang="en-US" sz="3065" b="1">
                <a:solidFill>
                  <a:prstClr val="white"/>
                </a:solidFill>
                <a:latin typeface="微软雅黑" panose="020b0503020204020204" pitchFamily="34" charset="-122"/>
                <a:ea typeface="微软雅黑" panose="020b0503020204020204" pitchFamily="34" charset="-122"/>
              </a:rPr>
              <a:t>标题</a:t>
            </a:r>
            <a:endParaRPr lang="zh-CN" altLang="en-US" sz="3065" b="1">
              <a:solidFill>
                <a:prstClr val="white"/>
              </a:solidFill>
              <a:latin typeface="微软雅黑" panose="020b0503020204020204" pitchFamily="34" charset="-122"/>
              <a:ea typeface="微软雅黑" panose="020b0503020204020204" pitchFamily="34" charset="-122"/>
            </a:endParaRPr>
          </a:p>
        </p:txBody>
      </p:sp>
      <p:grpSp>
        <p:nvGrpSpPr>
          <p:cNvPr id="3" name="Group 41"/>
          <p:cNvGrpSpPr/>
          <p:nvPr/>
        </p:nvGrpSpPr>
        <p:grpSpPr>
          <a:xfrm>
            <a:off x="4225373" y="1515327"/>
            <a:ext cx="2367912" cy="954193"/>
            <a:chOff x="2661" y="954"/>
            <a:chExt cx="1491" cy="602"/>
          </a:xfrm>
        </p:grpSpPr>
        <p:cxnSp>
          <p:nvCxnSpPr>
            <p:cNvPr id="9249" name="直接连接符 52"/>
            <p:cNvCxnSpPr>
              <a:cxnSpLocks noChangeShapeType="1"/>
            </p:cNvCxnSpPr>
            <p:nvPr/>
          </p:nvCxnSpPr>
          <p:spPr bwMode="auto">
            <a:xfrm>
              <a:off x="2661" y="1253"/>
              <a:ext cx="908" cy="0"/>
            </a:xfrm>
            <a:prstGeom prst="line">
              <a:avLst/>
            </a:prstGeom>
            <a:noFill/>
            <a:ln w="25400" algn="ctr">
              <a:solidFill>
                <a:schemeClr val="tx1"/>
              </a:solidFill>
              <a:miter lim="800000"/>
            </a:ln>
          </p:spPr>
        </p:cxnSp>
        <p:grpSp>
          <p:nvGrpSpPr>
            <p:cNvPr id="4" name="Group 85"/>
            <p:cNvGrpSpPr/>
            <p:nvPr/>
          </p:nvGrpSpPr>
          <p:grpSpPr>
            <a:xfrm>
              <a:off x="3549" y="954"/>
              <a:ext cx="603" cy="602"/>
              <a:chOff x="3549" y="954"/>
              <a:chExt cx="603" cy="602"/>
            </a:xfrm>
          </p:grpSpPr>
          <p:sp>
            <p:nvSpPr>
              <p:cNvPr id="9251" name="椭圆 53"/>
              <p:cNvSpPr>
                <a:spLocks noChangeArrowheads="1"/>
              </p:cNvSpPr>
              <p:nvPr/>
            </p:nvSpPr>
            <p:spPr bwMode="auto">
              <a:xfrm>
                <a:off x="3549" y="954"/>
                <a:ext cx="603" cy="602"/>
              </a:xfrm>
              <a:prstGeom prst="ellipse">
                <a:avLst/>
              </a:prstGeom>
              <a:solidFill>
                <a:schemeClr val="accent1"/>
              </a:solidFill>
              <a:ln w="25400" algn="ctr">
                <a:noFill/>
                <a:miter lim="800000"/>
              </a:ln>
            </p:spPr>
            <p:txBody>
              <a:bodyPr lIns="91412" tIns="45706" rIns="91412" bIns="45706" anchor="ctr"/>
              <a:lstStyle/>
              <a:p>
                <a:pPr algn="ctr" defTabSz="911860" fontAlgn="base">
                  <a:spcBef>
                    <a:spcPct val="0"/>
                  </a:spcBef>
                  <a:spcAft>
                    <a:spcPct val="0"/>
                  </a:spcAft>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9252" name="矩形 71"/>
              <p:cNvSpPr>
                <a:spLocks noChangeArrowheads="1"/>
              </p:cNvSpPr>
              <p:nvPr/>
            </p:nvSpPr>
            <p:spPr bwMode="auto">
              <a:xfrm>
                <a:off x="3711" y="1071"/>
                <a:ext cx="269" cy="356"/>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pPr>
                <a:r>
                  <a:rPr lang="en-US" altLang="zh-CN" sz="3065" b="1">
                    <a:solidFill>
                      <a:prstClr val="white"/>
                    </a:solidFill>
                    <a:latin typeface="微软雅黑" panose="020b0503020204020204" pitchFamily="34" charset="-122"/>
                    <a:ea typeface="微软雅黑" panose="020b0503020204020204" pitchFamily="34" charset="-122"/>
                  </a:rPr>
                  <a:t>1</a:t>
                </a:r>
                <a:endParaRPr lang="en-US" altLang="zh-CN" sz="3065" b="1">
                  <a:solidFill>
                    <a:prstClr val="white"/>
                  </a:solidFill>
                  <a:latin typeface="微软雅黑" panose="020b0503020204020204" pitchFamily="34" charset="-122"/>
                  <a:ea typeface="微软雅黑" panose="020b0503020204020204" pitchFamily="34" charset="-122"/>
                </a:endParaRPr>
              </a:p>
            </p:txBody>
          </p:sp>
        </p:grpSp>
      </p:grpSp>
      <p:grpSp>
        <p:nvGrpSpPr>
          <p:cNvPr id="5" name="Group 42"/>
          <p:cNvGrpSpPr/>
          <p:nvPr/>
        </p:nvGrpSpPr>
        <p:grpSpPr>
          <a:xfrm>
            <a:off x="5088740" y="2602807"/>
            <a:ext cx="3328618" cy="958426"/>
            <a:chOff x="3205" y="1640"/>
            <a:chExt cx="2097" cy="602"/>
          </a:xfrm>
        </p:grpSpPr>
        <p:cxnSp>
          <p:nvCxnSpPr>
            <p:cNvPr id="9245" name="直接连接符 62"/>
            <p:cNvCxnSpPr>
              <a:cxnSpLocks noChangeShapeType="1"/>
            </p:cNvCxnSpPr>
            <p:nvPr/>
          </p:nvCxnSpPr>
          <p:spPr bwMode="auto">
            <a:xfrm>
              <a:off x="3205" y="1941"/>
              <a:ext cx="1501" cy="0"/>
            </a:xfrm>
            <a:prstGeom prst="line">
              <a:avLst/>
            </a:prstGeom>
            <a:noFill/>
            <a:ln w="25400" algn="ctr">
              <a:solidFill>
                <a:schemeClr val="tx1"/>
              </a:solidFill>
              <a:miter lim="800000"/>
            </a:ln>
          </p:spPr>
        </p:cxnSp>
        <p:grpSp>
          <p:nvGrpSpPr>
            <p:cNvPr id="6" name="Group 86"/>
            <p:cNvGrpSpPr/>
            <p:nvPr/>
          </p:nvGrpSpPr>
          <p:grpSpPr>
            <a:xfrm>
              <a:off x="4700" y="1640"/>
              <a:ext cx="602" cy="602"/>
              <a:chOff x="4700" y="1640"/>
              <a:chExt cx="602" cy="602"/>
            </a:xfrm>
          </p:grpSpPr>
          <p:sp>
            <p:nvSpPr>
              <p:cNvPr id="9247" name="椭圆 63"/>
              <p:cNvSpPr>
                <a:spLocks noChangeArrowheads="1"/>
              </p:cNvSpPr>
              <p:nvPr/>
            </p:nvSpPr>
            <p:spPr bwMode="auto">
              <a:xfrm>
                <a:off x="4700" y="1640"/>
                <a:ext cx="602" cy="602"/>
              </a:xfrm>
              <a:prstGeom prst="ellipse">
                <a:avLst/>
              </a:prstGeom>
              <a:solidFill>
                <a:schemeClr val="accent2"/>
              </a:solidFill>
              <a:ln w="25400" algn="ctr">
                <a:noFill/>
                <a:miter lim="800000"/>
              </a:ln>
            </p:spPr>
            <p:txBody>
              <a:bodyPr lIns="91412" tIns="45706" rIns="91412" bIns="45706" anchor="ctr"/>
              <a:lstStyle/>
              <a:p>
                <a:pPr algn="ctr" defTabSz="911860" fontAlgn="base">
                  <a:spcBef>
                    <a:spcPct val="0"/>
                  </a:spcBef>
                  <a:spcAft>
                    <a:spcPct val="0"/>
                  </a:spcAft>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9248" name="矩形 71"/>
              <p:cNvSpPr>
                <a:spLocks noChangeArrowheads="1"/>
              </p:cNvSpPr>
              <p:nvPr/>
            </p:nvSpPr>
            <p:spPr bwMode="auto">
              <a:xfrm>
                <a:off x="4874" y="1769"/>
                <a:ext cx="269" cy="354"/>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pPr>
                <a:r>
                  <a:rPr lang="en-US" altLang="zh-CN" sz="3065" b="1">
                    <a:solidFill>
                      <a:prstClr val="white"/>
                    </a:solidFill>
                    <a:latin typeface="微软雅黑" panose="020b0503020204020204" pitchFamily="34" charset="-122"/>
                    <a:ea typeface="微软雅黑" panose="020b0503020204020204" pitchFamily="34" charset="-122"/>
                  </a:rPr>
                  <a:t>2</a:t>
                </a:r>
                <a:endParaRPr lang="en-US" altLang="zh-CN" sz="3065" b="1">
                  <a:solidFill>
                    <a:prstClr val="white"/>
                  </a:solidFill>
                  <a:latin typeface="微软雅黑" panose="020b0503020204020204" pitchFamily="34" charset="-122"/>
                  <a:ea typeface="微软雅黑" panose="020b0503020204020204" pitchFamily="34" charset="-122"/>
                </a:endParaRPr>
              </a:p>
            </p:txBody>
          </p:sp>
        </p:grpSp>
      </p:grpSp>
      <p:grpSp>
        <p:nvGrpSpPr>
          <p:cNvPr id="7" name="Group 43"/>
          <p:cNvGrpSpPr/>
          <p:nvPr/>
        </p:nvGrpSpPr>
        <p:grpSpPr>
          <a:xfrm>
            <a:off x="5099320" y="3872245"/>
            <a:ext cx="3318037" cy="956310"/>
            <a:chOff x="3211" y="2438"/>
            <a:chExt cx="2091" cy="602"/>
          </a:xfrm>
        </p:grpSpPr>
        <p:cxnSp>
          <p:nvCxnSpPr>
            <p:cNvPr id="9241" name="直接连接符 66"/>
            <p:cNvCxnSpPr>
              <a:cxnSpLocks noChangeShapeType="1"/>
            </p:cNvCxnSpPr>
            <p:nvPr/>
          </p:nvCxnSpPr>
          <p:spPr bwMode="auto">
            <a:xfrm>
              <a:off x="3211" y="2750"/>
              <a:ext cx="1494" cy="0"/>
            </a:xfrm>
            <a:prstGeom prst="line">
              <a:avLst/>
            </a:prstGeom>
            <a:noFill/>
            <a:ln w="25400" algn="ctr">
              <a:solidFill>
                <a:schemeClr val="tx1"/>
              </a:solidFill>
              <a:miter lim="800000"/>
            </a:ln>
          </p:spPr>
        </p:cxnSp>
        <p:grpSp>
          <p:nvGrpSpPr>
            <p:cNvPr id="8" name="Group 87"/>
            <p:cNvGrpSpPr/>
            <p:nvPr/>
          </p:nvGrpSpPr>
          <p:grpSpPr>
            <a:xfrm>
              <a:off x="4701" y="2438"/>
              <a:ext cx="601" cy="602"/>
              <a:chOff x="4701" y="2438"/>
              <a:chExt cx="601" cy="602"/>
            </a:xfrm>
          </p:grpSpPr>
          <p:sp>
            <p:nvSpPr>
              <p:cNvPr id="156702" name="椭圆 67"/>
              <p:cNvSpPr>
                <a:spLocks noChangeArrowheads="1"/>
              </p:cNvSpPr>
              <p:nvPr/>
            </p:nvSpPr>
            <p:spPr bwMode="auto">
              <a:xfrm>
                <a:off x="4701" y="2438"/>
                <a:ext cx="601" cy="602"/>
              </a:xfrm>
              <a:prstGeom prst="ellipse">
                <a:avLst/>
              </a:prstGeom>
              <a:solidFill>
                <a:schemeClr val="accent3"/>
              </a:solidFill>
              <a:ln w="25400" algn="ctr">
                <a:noFill/>
                <a:miter lim="800000"/>
              </a:ln>
            </p:spPr>
            <p:txBody>
              <a:bodyPr lIns="91412" tIns="45706" rIns="91412" bIns="45706" anchor="ctr"/>
              <a:lstStyle/>
              <a:p>
                <a:pPr algn="ctr" defTabSz="911860" fontAlgn="base">
                  <a:spcBef>
                    <a:spcPct val="0"/>
                  </a:spcBef>
                  <a:spcAft>
                    <a:spcPct val="0"/>
                  </a:spcAft>
                  <a:defRPr/>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9244" name="矩形 71"/>
              <p:cNvSpPr>
                <a:spLocks noChangeArrowheads="1"/>
              </p:cNvSpPr>
              <p:nvPr/>
            </p:nvSpPr>
            <p:spPr bwMode="auto">
              <a:xfrm>
                <a:off x="4883" y="2569"/>
                <a:ext cx="269" cy="355"/>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pPr>
                <a:r>
                  <a:rPr lang="en-US" altLang="zh-CN" sz="3065" b="1">
                    <a:solidFill>
                      <a:prstClr val="white"/>
                    </a:solidFill>
                    <a:latin typeface="微软雅黑" panose="020b0503020204020204" pitchFamily="34" charset="-122"/>
                    <a:ea typeface="微软雅黑" panose="020b0503020204020204" pitchFamily="34" charset="-122"/>
                  </a:rPr>
                  <a:t>3</a:t>
                </a:r>
                <a:endParaRPr lang="en-US" altLang="zh-CN" sz="3065" b="1">
                  <a:solidFill>
                    <a:prstClr val="white"/>
                  </a:solidFill>
                  <a:latin typeface="微软雅黑" panose="020b0503020204020204" pitchFamily="34" charset="-122"/>
                  <a:ea typeface="微软雅黑" panose="020b0503020204020204" pitchFamily="34" charset="-122"/>
                </a:endParaRPr>
              </a:p>
            </p:txBody>
          </p:sp>
        </p:grpSp>
      </p:grpSp>
      <p:grpSp>
        <p:nvGrpSpPr>
          <p:cNvPr id="9" name="Group 44"/>
          <p:cNvGrpSpPr/>
          <p:nvPr/>
        </p:nvGrpSpPr>
        <p:grpSpPr>
          <a:xfrm>
            <a:off x="4225373" y="4987234"/>
            <a:ext cx="2367912" cy="956310"/>
            <a:chOff x="2661" y="3141"/>
            <a:chExt cx="1491" cy="602"/>
          </a:xfrm>
        </p:grpSpPr>
        <p:cxnSp>
          <p:nvCxnSpPr>
            <p:cNvPr id="9237" name="直接连接符 58"/>
            <p:cNvCxnSpPr>
              <a:cxnSpLocks noChangeShapeType="1"/>
            </p:cNvCxnSpPr>
            <p:nvPr/>
          </p:nvCxnSpPr>
          <p:spPr bwMode="auto">
            <a:xfrm>
              <a:off x="2661" y="3442"/>
              <a:ext cx="907" cy="0"/>
            </a:xfrm>
            <a:prstGeom prst="line">
              <a:avLst/>
            </a:prstGeom>
            <a:noFill/>
            <a:ln w="25400" algn="ctr">
              <a:solidFill>
                <a:schemeClr val="tx1"/>
              </a:solidFill>
              <a:miter lim="800000"/>
            </a:ln>
          </p:spPr>
        </p:cxnSp>
        <p:grpSp>
          <p:nvGrpSpPr>
            <p:cNvPr id="10" name="Group 88"/>
            <p:cNvGrpSpPr/>
            <p:nvPr/>
          </p:nvGrpSpPr>
          <p:grpSpPr>
            <a:xfrm>
              <a:off x="3550" y="3141"/>
              <a:ext cx="602" cy="602"/>
              <a:chOff x="3550" y="3141"/>
              <a:chExt cx="602" cy="602"/>
            </a:xfrm>
          </p:grpSpPr>
          <p:sp>
            <p:nvSpPr>
              <p:cNvPr id="156707" name="椭圆 59"/>
              <p:cNvSpPr>
                <a:spLocks noChangeArrowheads="1"/>
              </p:cNvSpPr>
              <p:nvPr/>
            </p:nvSpPr>
            <p:spPr bwMode="auto">
              <a:xfrm>
                <a:off x="3550" y="3141"/>
                <a:ext cx="602" cy="602"/>
              </a:xfrm>
              <a:prstGeom prst="ellipse">
                <a:avLst/>
              </a:prstGeom>
              <a:solidFill>
                <a:schemeClr val="accent4"/>
              </a:solidFill>
              <a:ln w="25400" algn="ctr">
                <a:noFill/>
                <a:miter lim="800000"/>
              </a:ln>
            </p:spPr>
            <p:txBody>
              <a:bodyPr lIns="91412" tIns="45706" rIns="91412" bIns="45706" anchor="ctr"/>
              <a:lstStyle/>
              <a:p>
                <a:pPr algn="ctr" defTabSz="911860" fontAlgn="base">
                  <a:spcBef>
                    <a:spcPct val="0"/>
                  </a:spcBef>
                  <a:spcAft>
                    <a:spcPct val="0"/>
                  </a:spcAft>
                  <a:defRPr/>
                </a:pPr>
                <a:endParaRPr lang="zh-CN" altLang="en-US" sz="2400">
                  <a:solidFill>
                    <a:srgbClr val="FFFFFF"/>
                  </a:solidFill>
                  <a:latin typeface="Calibri" panose="020f0502020204030204" pitchFamily="34" charset="0"/>
                  <a:ea typeface="微软雅黑" panose="020b0503020204020204" pitchFamily="34" charset="-122"/>
                </a:endParaRPr>
              </a:p>
            </p:txBody>
          </p:sp>
          <p:sp>
            <p:nvSpPr>
              <p:cNvPr id="9240" name="矩形 71"/>
              <p:cNvSpPr>
                <a:spLocks noChangeArrowheads="1"/>
              </p:cNvSpPr>
              <p:nvPr/>
            </p:nvSpPr>
            <p:spPr bwMode="auto">
              <a:xfrm>
                <a:off x="3731" y="3274"/>
                <a:ext cx="269" cy="355"/>
              </a:xfrm>
              <a:prstGeom prst="rect">
                <a:avLst/>
              </a:prstGeom>
              <a:noFill/>
              <a:ln w="9525">
                <a:noFill/>
                <a:miter lim="800000"/>
              </a:ln>
            </p:spPr>
            <p:txBody>
              <a:bodyPr wrap="none" lIns="91402" tIns="45702" rIns="91402" bIns="45702">
                <a:spAutoFit/>
              </a:bodyPr>
              <a:lstStyle/>
              <a:p>
                <a:pPr defTabSz="911860" fontAlgn="base">
                  <a:spcBef>
                    <a:spcPct val="0"/>
                  </a:spcBef>
                  <a:spcAft>
                    <a:spcPct val="0"/>
                  </a:spcAft>
                </a:pPr>
                <a:r>
                  <a:rPr lang="en-US" altLang="zh-CN" sz="3065" b="1">
                    <a:solidFill>
                      <a:prstClr val="white"/>
                    </a:solidFill>
                    <a:latin typeface="微软雅黑" panose="020b0503020204020204" pitchFamily="34" charset="-122"/>
                    <a:ea typeface="微软雅黑" panose="020b0503020204020204" pitchFamily="34" charset="-122"/>
                  </a:rPr>
                  <a:t>4</a:t>
                </a:r>
                <a:endParaRPr lang="en-US" altLang="zh-CN" sz="3065" b="1">
                  <a:solidFill>
                    <a:prstClr val="white"/>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7000">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5622"/>
                                        </p:tgtEl>
                                        <p:attrNameLst>
                                          <p:attrName>style.visibility</p:attrName>
                                        </p:attrNameLst>
                                      </p:cBhvr>
                                      <p:to>
                                        <p:strVal val="visible"/>
                                      </p:to>
                                    </p:set>
                                    <p:animEffect transition="in" filter="barn(inHorizontal)">
                                      <p:cBhvr>
                                        <p:cTn id="7" dur="500"/>
                                        <p:tgtEl>
                                          <p:spTgt spid="256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1" fill="hold" nodeType="withEffect">
                                  <p:stCondLst>
                                    <p:cond delay="750"/>
                                  </p:stCondLst>
                                  <p:childTnLst>
                                    <p:set>
                                      <p:cBhvr>
                                        <p:cTn id="13" dur="1" fill="hold">
                                          <p:stCondLst>
                                            <p:cond delay="0"/>
                                          </p:stCondLst>
                                        </p:cTn>
                                        <p:tgtEl>
                                          <p:spTgt spid="25609"/>
                                        </p:tgtEl>
                                        <p:attrNameLst>
                                          <p:attrName>style.visibility</p:attrName>
                                        </p:attrNameLst>
                                      </p:cBhvr>
                                      <p:to>
                                        <p:strVal val="visible"/>
                                      </p:to>
                                    </p:set>
                                    <p:animEffect transition="in" filter="wipe(up)">
                                      <p:cBhvr>
                                        <p:cTn id="14" dur="350"/>
                                        <p:tgtEl>
                                          <p:spTgt spid="25609"/>
                                        </p:tgtEl>
                                      </p:cBhvr>
                                    </p:animEffect>
                                  </p:childTnLst>
                                </p:cTn>
                              </p:par>
                              <p:par>
                                <p:cTn id="15" presetID="53" presetClass="entr" presetSubtype="16" fill="hold" grpId="0" nodeType="withEffect">
                                  <p:stCondLst>
                                    <p:cond delay="150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400" fill="hold"/>
                                        <p:tgtEl>
                                          <p:spTgt spid="29706"/>
                                        </p:tgtEl>
                                        <p:attrNameLst>
                                          <p:attrName>ppt_w</p:attrName>
                                        </p:attrNameLst>
                                      </p:cBhvr>
                                      <p:tavLst>
                                        <p:tav tm="0">
                                          <p:val>
                                            <p:fltVal val="0"/>
                                          </p:val>
                                        </p:tav>
                                        <p:tav tm="100000">
                                          <p:val>
                                            <p:strVal val="#ppt_w"/>
                                          </p:val>
                                        </p:tav>
                                      </p:tavLst>
                                    </p:anim>
                                    <p:anim calcmode="lin" valueType="num">
                                      <p:cBhvr>
                                        <p:cTn id="18" dur="400" fill="hold"/>
                                        <p:tgtEl>
                                          <p:spTgt spid="29706"/>
                                        </p:tgtEl>
                                        <p:attrNameLst>
                                          <p:attrName>ppt_h</p:attrName>
                                        </p:attrNameLst>
                                      </p:cBhvr>
                                      <p:tavLst>
                                        <p:tav tm="0">
                                          <p:val>
                                            <p:fltVal val="0"/>
                                          </p:val>
                                        </p:tav>
                                        <p:tav tm="100000">
                                          <p:val>
                                            <p:strVal val="#ppt_h"/>
                                          </p:val>
                                        </p:tav>
                                      </p:tavLst>
                                    </p:anim>
                                    <p:animEffect transition="in" filter="fade">
                                      <p:cBhvr>
                                        <p:cTn id="19" dur="400"/>
                                        <p:tgtEl>
                                          <p:spTgt spid="29706"/>
                                        </p:tgtEl>
                                      </p:cBhvr>
                                    </p:animEffect>
                                  </p:childTnLst>
                                </p:cTn>
                              </p:par>
                              <p:par>
                                <p:cTn id="20" presetID="53" presetClass="entr" presetSubtype="16" fill="hold" grpId="0" nodeType="withEffect">
                                  <p:stCondLst>
                                    <p:cond delay="2000"/>
                                  </p:stCondLst>
                                  <p:childTnLst>
                                    <p:set>
                                      <p:cBhvr>
                                        <p:cTn id="21" dur="1" fill="hold">
                                          <p:stCondLst>
                                            <p:cond delay="0"/>
                                          </p:stCondLst>
                                        </p:cTn>
                                        <p:tgtEl>
                                          <p:spTgt spid="29707"/>
                                        </p:tgtEl>
                                        <p:attrNameLst>
                                          <p:attrName>style.visibility</p:attrName>
                                        </p:attrNameLst>
                                      </p:cBhvr>
                                      <p:to>
                                        <p:strVal val="visible"/>
                                      </p:to>
                                    </p:set>
                                    <p:anim calcmode="lin" valueType="num">
                                      <p:cBhvr>
                                        <p:cTn id="22" dur="400" fill="hold"/>
                                        <p:tgtEl>
                                          <p:spTgt spid="29707"/>
                                        </p:tgtEl>
                                        <p:attrNameLst>
                                          <p:attrName>ppt_w</p:attrName>
                                        </p:attrNameLst>
                                      </p:cBhvr>
                                      <p:tavLst>
                                        <p:tav tm="0">
                                          <p:val>
                                            <p:fltVal val="0"/>
                                          </p:val>
                                        </p:tav>
                                        <p:tav tm="100000">
                                          <p:val>
                                            <p:strVal val="#ppt_w"/>
                                          </p:val>
                                        </p:tav>
                                      </p:tavLst>
                                    </p:anim>
                                    <p:anim calcmode="lin" valueType="num">
                                      <p:cBhvr>
                                        <p:cTn id="23" dur="400" fill="hold"/>
                                        <p:tgtEl>
                                          <p:spTgt spid="29707"/>
                                        </p:tgtEl>
                                        <p:attrNameLst>
                                          <p:attrName>ppt_h</p:attrName>
                                        </p:attrNameLst>
                                      </p:cBhvr>
                                      <p:tavLst>
                                        <p:tav tm="0">
                                          <p:val>
                                            <p:fltVal val="0"/>
                                          </p:val>
                                        </p:tav>
                                        <p:tav tm="100000">
                                          <p:val>
                                            <p:strVal val="#ppt_h"/>
                                          </p:val>
                                        </p:tav>
                                      </p:tavLst>
                                    </p:anim>
                                    <p:animEffect transition="in" filter="fade">
                                      <p:cBhvr>
                                        <p:cTn id="24" dur="400"/>
                                        <p:tgtEl>
                                          <p:spTgt spid="29707"/>
                                        </p:tgtEl>
                                      </p:cBhvr>
                                    </p:animEffect>
                                  </p:childTnLst>
                                </p:cTn>
                              </p:par>
                              <p:par>
                                <p:cTn id="25" presetID="53" presetClass="entr" presetSubtype="16" fill="hold" grpId="0" nodeType="withEffect">
                                  <p:stCondLst>
                                    <p:cond delay="2500"/>
                                  </p:stCondLst>
                                  <p:childTnLst>
                                    <p:set>
                                      <p:cBhvr>
                                        <p:cTn id="26" dur="1" fill="hold">
                                          <p:stCondLst>
                                            <p:cond delay="0"/>
                                          </p:stCondLst>
                                        </p:cTn>
                                        <p:tgtEl>
                                          <p:spTgt spid="29708"/>
                                        </p:tgtEl>
                                        <p:attrNameLst>
                                          <p:attrName>style.visibility</p:attrName>
                                        </p:attrNameLst>
                                      </p:cBhvr>
                                      <p:to>
                                        <p:strVal val="visible"/>
                                      </p:to>
                                    </p:set>
                                    <p:anim calcmode="lin" valueType="num">
                                      <p:cBhvr>
                                        <p:cTn id="27" dur="400" fill="hold"/>
                                        <p:tgtEl>
                                          <p:spTgt spid="29708"/>
                                        </p:tgtEl>
                                        <p:attrNameLst>
                                          <p:attrName>ppt_w</p:attrName>
                                        </p:attrNameLst>
                                      </p:cBhvr>
                                      <p:tavLst>
                                        <p:tav tm="0">
                                          <p:val>
                                            <p:fltVal val="0"/>
                                          </p:val>
                                        </p:tav>
                                        <p:tav tm="100000">
                                          <p:val>
                                            <p:strVal val="#ppt_w"/>
                                          </p:val>
                                        </p:tav>
                                      </p:tavLst>
                                    </p:anim>
                                    <p:anim calcmode="lin" valueType="num">
                                      <p:cBhvr>
                                        <p:cTn id="28" dur="400" fill="hold"/>
                                        <p:tgtEl>
                                          <p:spTgt spid="29708"/>
                                        </p:tgtEl>
                                        <p:attrNameLst>
                                          <p:attrName>ppt_h</p:attrName>
                                        </p:attrNameLst>
                                      </p:cBhvr>
                                      <p:tavLst>
                                        <p:tav tm="0">
                                          <p:val>
                                            <p:fltVal val="0"/>
                                          </p:val>
                                        </p:tav>
                                        <p:tav tm="100000">
                                          <p:val>
                                            <p:strVal val="#ppt_h"/>
                                          </p:val>
                                        </p:tav>
                                      </p:tavLst>
                                    </p:anim>
                                    <p:animEffect transition="in" filter="fade">
                                      <p:cBhvr>
                                        <p:cTn id="29" dur="400"/>
                                        <p:tgtEl>
                                          <p:spTgt spid="29708"/>
                                        </p:tgtEl>
                                      </p:cBhvr>
                                    </p:animEffect>
                                  </p:childTnLst>
                                </p:cTn>
                              </p:par>
                              <p:par>
                                <p:cTn id="30" presetID="53" presetClass="entr" presetSubtype="16" fill="hold" grpId="0" nodeType="withEffect">
                                  <p:stCondLst>
                                    <p:cond delay="3000"/>
                                  </p:stCondLst>
                                  <p:childTnLst>
                                    <p:set>
                                      <p:cBhvr>
                                        <p:cTn id="31" dur="1" fill="hold">
                                          <p:stCondLst>
                                            <p:cond delay="0"/>
                                          </p:stCondLst>
                                        </p:cTn>
                                        <p:tgtEl>
                                          <p:spTgt spid="29709"/>
                                        </p:tgtEl>
                                        <p:attrNameLst>
                                          <p:attrName>style.visibility</p:attrName>
                                        </p:attrNameLst>
                                      </p:cBhvr>
                                      <p:to>
                                        <p:strVal val="visible"/>
                                      </p:to>
                                    </p:set>
                                    <p:anim calcmode="lin" valueType="num">
                                      <p:cBhvr>
                                        <p:cTn id="32" dur="400" fill="hold"/>
                                        <p:tgtEl>
                                          <p:spTgt spid="29709"/>
                                        </p:tgtEl>
                                        <p:attrNameLst>
                                          <p:attrName>ppt_w</p:attrName>
                                        </p:attrNameLst>
                                      </p:cBhvr>
                                      <p:tavLst>
                                        <p:tav tm="0">
                                          <p:val>
                                            <p:fltVal val="0"/>
                                          </p:val>
                                        </p:tav>
                                        <p:tav tm="100000">
                                          <p:val>
                                            <p:strVal val="#ppt_w"/>
                                          </p:val>
                                        </p:tav>
                                      </p:tavLst>
                                    </p:anim>
                                    <p:anim calcmode="lin" valueType="num">
                                      <p:cBhvr>
                                        <p:cTn id="33" dur="400" fill="hold"/>
                                        <p:tgtEl>
                                          <p:spTgt spid="29709"/>
                                        </p:tgtEl>
                                        <p:attrNameLst>
                                          <p:attrName>ppt_h</p:attrName>
                                        </p:attrNameLst>
                                      </p:cBhvr>
                                      <p:tavLst>
                                        <p:tav tm="0">
                                          <p:val>
                                            <p:fltVal val="0"/>
                                          </p:val>
                                        </p:tav>
                                        <p:tav tm="100000">
                                          <p:val>
                                            <p:strVal val="#ppt_h"/>
                                          </p:val>
                                        </p:tav>
                                      </p:tavLst>
                                    </p:anim>
                                    <p:animEffect transition="in" filter="fade">
                                      <p:cBhvr>
                                        <p:cTn id="34" dur="400"/>
                                        <p:tgtEl>
                                          <p:spTgt spid="29709"/>
                                        </p:tgtEl>
                                      </p:cBhvr>
                                    </p:animEffect>
                                  </p:childTnLst>
                                </p:cTn>
                              </p:par>
                            </p:childTnLst>
                          </p:cTn>
                        </p:par>
                        <p:par>
                          <p:cTn id="35" fill="hold" nodeType="afterGroup">
                            <p:stCondLst>
                              <p:cond delay="3900"/>
                            </p:stCondLst>
                            <p:childTnLst>
                              <p:par>
                                <p:cTn id="36" presetID="2" presetClass="entr" presetSubtype="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4400"/>
                            </p:stCondLst>
                            <p:childTnLst>
                              <p:par>
                                <p:cTn id="41" presetID="22" presetClass="entr" presetSubtype="8" fill="hold" nodeType="afterEffect">
                                  <p:stCondLst>
                                    <p:cond delay="0"/>
                                  </p:stCondLst>
                                  <p:childTnLst>
                                    <p:set>
                                      <p:cBhvr>
                                        <p:cTn id="42" dur="1" fill="hold">
                                          <p:stCondLst>
                                            <p:cond delay="0"/>
                                          </p:stCondLst>
                                        </p:cTn>
                                        <p:tgtEl>
                                          <p:spTgt spid="138271"/>
                                        </p:tgtEl>
                                        <p:attrNameLst>
                                          <p:attrName>style.visibility</p:attrName>
                                        </p:attrNameLst>
                                      </p:cBhvr>
                                      <p:to>
                                        <p:strVal val="visible"/>
                                      </p:to>
                                    </p:set>
                                    <p:animEffect transition="in" filter="wipe(left)">
                                      <p:cBhvr>
                                        <p:cTn id="43" dur="500"/>
                                        <p:tgtEl>
                                          <p:spTgt spid="138271"/>
                                        </p:tgtEl>
                                      </p:cBhvr>
                                    </p:animEffect>
                                  </p:childTnLst>
                                </p:cTn>
                              </p:par>
                              <p:par>
                                <p:cTn id="44" presetID="22" presetClass="entr" presetSubtype="8"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500"/>
                                        <p:tgtEl>
                                          <p:spTgt spid="73"/>
                                        </p:tgtEl>
                                      </p:cBhvr>
                                    </p:animEffect>
                                  </p:childTnLst>
                                </p:cTn>
                              </p:par>
                            </p:childTnLst>
                          </p:cTn>
                        </p:par>
                        <p:par>
                          <p:cTn id="47" fill="hold" nodeType="afterGroup">
                            <p:stCondLst>
                              <p:cond delay="4900"/>
                            </p:stCondLst>
                            <p:childTnLst>
                              <p:par>
                                <p:cTn id="48" presetID="2" presetClass="entr" presetSubtype="2"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1+#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5400"/>
                            </p:stCondLst>
                            <p:childTnLst>
                              <p:par>
                                <p:cTn id="53" presetID="22" presetClass="entr" presetSubtype="8"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left)">
                                      <p:cBhvr>
                                        <p:cTn id="55" dur="500"/>
                                        <p:tgtEl>
                                          <p:spTgt spid="76"/>
                                        </p:tgtEl>
                                      </p:cBhvr>
                                    </p:animEffect>
                                  </p:childTnLst>
                                </p:cTn>
                              </p:par>
                              <p:par>
                                <p:cTn id="56" presetID="22" presetClass="entr" presetSubtype="8" fill="hold"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wipe(left)">
                                      <p:cBhvr>
                                        <p:cTn id="58" dur="500"/>
                                        <p:tgtEl>
                                          <p:spTgt spid="77"/>
                                        </p:tgtEl>
                                      </p:cBhvr>
                                    </p:animEffect>
                                  </p:childTnLst>
                                </p:cTn>
                              </p:par>
                            </p:childTnLst>
                          </p:cTn>
                        </p:par>
                        <p:par>
                          <p:cTn id="59" fill="hold" nodeType="afterGroup">
                            <p:stCondLst>
                              <p:cond delay="5900"/>
                            </p:stCondLst>
                            <p:childTnLst>
                              <p:par>
                                <p:cTn id="60" presetID="2" presetClass="entr" presetSubtype="2"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1+#ppt_w/2"/>
                                          </p:val>
                                        </p:tav>
                                        <p:tav tm="100000">
                                          <p:val>
                                            <p:strVal val="#ppt_x"/>
                                          </p:val>
                                        </p:tav>
                                      </p:tavLst>
                                    </p:anim>
                                    <p:anim calcmode="lin" valueType="num">
                                      <p:cBhvr additive="base">
                                        <p:cTn id="63" dur="500" fill="hold"/>
                                        <p:tgtEl>
                                          <p:spTgt spid="7"/>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400"/>
                            </p:stCondLst>
                            <p:childTnLst>
                              <p:par>
                                <p:cTn id="65" presetID="22" presetClass="entr" presetSubtype="8" fill="hold" nodeType="afterEffect">
                                  <p:stCondLst>
                                    <p:cond delay="0"/>
                                  </p:stCondLst>
                                  <p:childTnLst>
                                    <p:set>
                                      <p:cBhvr>
                                        <p:cTn id="66" dur="1" fill="hold">
                                          <p:stCondLst>
                                            <p:cond delay="0"/>
                                          </p:stCondLst>
                                        </p:cTn>
                                        <p:tgtEl>
                                          <p:spTgt spid="78"/>
                                        </p:tgtEl>
                                        <p:attrNameLst>
                                          <p:attrName>style.visibility</p:attrName>
                                        </p:attrNameLst>
                                      </p:cBhvr>
                                      <p:to>
                                        <p:strVal val="visible"/>
                                      </p:to>
                                    </p:set>
                                    <p:animEffect transition="in" filter="wipe(left)">
                                      <p:cBhvr>
                                        <p:cTn id="67" dur="500"/>
                                        <p:tgtEl>
                                          <p:spTgt spid="78"/>
                                        </p:tgtEl>
                                      </p:cBhvr>
                                    </p:animEffect>
                                  </p:childTnLst>
                                </p:cTn>
                              </p:par>
                              <p:par>
                                <p:cTn id="68" presetID="22" presetClass="entr" presetSubtype="8"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wipe(left)">
                                      <p:cBhvr>
                                        <p:cTn id="70" dur="500"/>
                                        <p:tgtEl>
                                          <p:spTgt spid="79"/>
                                        </p:tgtEl>
                                      </p:cBhvr>
                                    </p:animEffect>
                                  </p:childTnLst>
                                </p:cTn>
                              </p:par>
                            </p:childTnLst>
                          </p:cTn>
                        </p:par>
                        <p:par>
                          <p:cTn id="71" fill="hold" nodeType="afterGroup">
                            <p:stCondLst>
                              <p:cond delay="6900"/>
                            </p:stCondLst>
                            <p:childTnLst>
                              <p:par>
                                <p:cTn id="72" presetID="2" presetClass="entr" presetSubtype="2"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1+#ppt_w/2"/>
                                          </p:val>
                                        </p:tav>
                                        <p:tav tm="100000">
                                          <p:val>
                                            <p:strVal val="#ppt_x"/>
                                          </p:val>
                                        </p:tav>
                                      </p:tavLst>
                                    </p:anim>
                                    <p:anim calcmode="lin" valueType="num">
                                      <p:cBhvr additive="base">
                                        <p:cTn id="75" dur="500" fill="hold"/>
                                        <p:tgtEl>
                                          <p:spTgt spid="9"/>
                                        </p:tgtEl>
                                        <p:attrNameLst>
                                          <p:attrName>ppt_y</p:attrName>
                                        </p:attrNameLst>
                                      </p:cBhvr>
                                      <p:tavLst>
                                        <p:tav tm="0">
                                          <p:val>
                                            <p:strVal val="#ppt_y"/>
                                          </p:val>
                                        </p:tav>
                                        <p:tav tm="100000">
                                          <p:val>
                                            <p:strVal val="#ppt_y"/>
                                          </p:val>
                                        </p:tav>
                                      </p:tavLst>
                                    </p:anim>
                                  </p:childTnLst>
                                </p:cTn>
                              </p:par>
                            </p:childTnLst>
                          </p:cTn>
                        </p:par>
                        <p:par>
                          <p:cTn id="76" fill="hold" nodeType="afterGroup">
                            <p:stCondLst>
                              <p:cond delay="7400"/>
                            </p:stCondLst>
                            <p:childTnLst>
                              <p:par>
                                <p:cTn id="77" presetID="22" presetClass="entr" presetSubtype="8" fill="hold" nodeType="afterEffect">
                                  <p:stCondLst>
                                    <p:cond delay="0"/>
                                  </p:stCondLst>
                                  <p:childTnLst>
                                    <p:set>
                                      <p:cBhvr>
                                        <p:cTn id="78" dur="1" fill="hold">
                                          <p:stCondLst>
                                            <p:cond delay="0"/>
                                          </p:stCondLst>
                                        </p:cTn>
                                        <p:tgtEl>
                                          <p:spTgt spid="138273"/>
                                        </p:tgtEl>
                                        <p:attrNameLst>
                                          <p:attrName>style.visibility</p:attrName>
                                        </p:attrNameLst>
                                      </p:cBhvr>
                                      <p:to>
                                        <p:strVal val="visible"/>
                                      </p:to>
                                    </p:set>
                                    <p:animEffect transition="in" filter="wipe(left)">
                                      <p:cBhvr>
                                        <p:cTn id="79" dur="500"/>
                                        <p:tgtEl>
                                          <p:spTgt spid="138273"/>
                                        </p:tgtEl>
                                      </p:cBhvr>
                                    </p:animEffect>
                                  </p:childTnLst>
                                </p:cTn>
                              </p:par>
                              <p:par>
                                <p:cTn id="80" presetID="22" presetClass="entr" presetSubtype="8" fill="hold"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left)">
                                      <p:cBhvr>
                                        <p:cTn id="8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P spid="29707" grpId="0" animBg="1"/>
      <p:bldP spid="29708" grpId="0" animBg="1"/>
      <p:bldP spid="29709" grpId="0" animBg="1"/>
      <p:bldP spid="25622" grpId="0" animBg="1"/>
      <p:bldP spid="2"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Oval 6"/>
          <p:cNvSpPr>
            <a:spLocks noChangeArrowheads="1"/>
          </p:cNvSpPr>
          <p:nvPr/>
        </p:nvSpPr>
        <p:spPr bwMode="auto">
          <a:xfrm>
            <a:off x="1527084" y="1221738"/>
            <a:ext cx="5022051" cy="5025770"/>
          </a:xfrm>
          <a:prstGeom prst="ellipse">
            <a:avLst/>
          </a:prstGeom>
          <a:noFill/>
          <a:ln w="9">
            <a:solidFill>
              <a:schemeClr val="bg1">
                <a:lumMod val="65000"/>
              </a:schemeClr>
            </a:solidFill>
            <a:prstDash val="dash"/>
            <a:round/>
          </a:ln>
          <a:extLst>
            <a:ext uri="{909E8E84-426E-40DD-AFC4-6F175D3DCCD1}">
              <a14:hiddenFill xmlns:a14="http://schemas.microsoft.com/office/drawing/2010/main">
                <a:solidFill>
                  <a:srgbClr val="FFFFFF"/>
                </a:solidFill>
              </a14:hiddenFill>
            </a:ext>
          </a:extLst>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13" name="Oval 10"/>
          <p:cNvSpPr>
            <a:spLocks noChangeArrowheads="1"/>
          </p:cNvSpPr>
          <p:nvPr/>
        </p:nvSpPr>
        <p:spPr bwMode="auto">
          <a:xfrm>
            <a:off x="5291246" y="1450251"/>
            <a:ext cx="585325" cy="585573"/>
          </a:xfrm>
          <a:prstGeom prst="ellipse">
            <a:avLst/>
          </a:prstGeom>
          <a:solidFill>
            <a:schemeClr val="accent1"/>
          </a:solidFill>
          <a:ln>
            <a:noFill/>
          </a:ln>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buNone/>
            </a:pPr>
            <a:r>
              <a:rPr lang="en-US" altLang="zh-CN" sz="2400" b="1">
                <a:solidFill>
                  <a:prstClr val="white"/>
                </a:solidFill>
                <a:latin typeface="微软雅黑" panose="020b0503020204020204" pitchFamily="34" charset="-122"/>
              </a:rPr>
              <a:t>1</a:t>
            </a:r>
            <a:endParaRPr lang="zh-CN" altLang="en-US" sz="2400" b="1">
              <a:solidFill>
                <a:prstClr val="white"/>
              </a:solidFill>
              <a:latin typeface="微软雅黑" panose="020b0503020204020204" pitchFamily="34" charset="-122"/>
            </a:endParaRPr>
          </a:p>
        </p:txBody>
      </p:sp>
      <p:sp>
        <p:nvSpPr>
          <p:cNvPr id="14" name="Oval 11"/>
          <p:cNvSpPr>
            <a:spLocks noChangeArrowheads="1"/>
          </p:cNvSpPr>
          <p:nvPr/>
        </p:nvSpPr>
        <p:spPr bwMode="auto">
          <a:xfrm>
            <a:off x="5291246" y="5433418"/>
            <a:ext cx="585325" cy="585573"/>
          </a:xfrm>
          <a:prstGeom prst="ellipse">
            <a:avLst/>
          </a:prstGeom>
          <a:solidFill>
            <a:schemeClr val="accent1"/>
          </a:solidFill>
          <a:ln>
            <a:noFill/>
          </a:ln>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buNone/>
            </a:pPr>
            <a:r>
              <a:rPr lang="en-US" altLang="zh-CN" sz="2400" b="1">
                <a:solidFill>
                  <a:prstClr val="white"/>
                </a:solidFill>
                <a:latin typeface="微软雅黑" panose="020b0503020204020204" pitchFamily="34" charset="-122"/>
              </a:rPr>
              <a:t>5</a:t>
            </a:r>
            <a:endParaRPr lang="zh-CN" altLang="en-US" sz="2400" b="1">
              <a:solidFill>
                <a:prstClr val="white"/>
              </a:solidFill>
              <a:latin typeface="微软雅黑" panose="020b0503020204020204" pitchFamily="34" charset="-122"/>
            </a:endParaRPr>
          </a:p>
        </p:txBody>
      </p:sp>
      <p:sp>
        <p:nvSpPr>
          <p:cNvPr id="15" name="Oval 12"/>
          <p:cNvSpPr>
            <a:spLocks noChangeArrowheads="1"/>
          </p:cNvSpPr>
          <p:nvPr/>
        </p:nvSpPr>
        <p:spPr bwMode="auto">
          <a:xfrm>
            <a:off x="5995533" y="4508242"/>
            <a:ext cx="586910" cy="585571"/>
          </a:xfrm>
          <a:prstGeom prst="ellipse">
            <a:avLst/>
          </a:prstGeom>
          <a:solidFill>
            <a:schemeClr val="accent4"/>
          </a:solidFill>
          <a:ln>
            <a:noFill/>
          </a:ln>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buNone/>
            </a:pPr>
            <a:r>
              <a:rPr lang="en-US" altLang="zh-CN" sz="2400" b="1">
                <a:solidFill>
                  <a:prstClr val="white"/>
                </a:solidFill>
                <a:latin typeface="微软雅黑" panose="020b0503020204020204" pitchFamily="34" charset="-122"/>
              </a:rPr>
              <a:t>4</a:t>
            </a:r>
            <a:endParaRPr lang="zh-CN" altLang="en-US" sz="2400" b="1">
              <a:solidFill>
                <a:prstClr val="white"/>
              </a:solidFill>
              <a:latin typeface="微软雅黑" panose="020b0503020204020204" pitchFamily="34" charset="-122"/>
            </a:endParaRPr>
          </a:p>
        </p:txBody>
      </p:sp>
      <p:sp>
        <p:nvSpPr>
          <p:cNvPr id="16" name="Oval 13"/>
          <p:cNvSpPr>
            <a:spLocks noChangeArrowheads="1"/>
          </p:cNvSpPr>
          <p:nvPr/>
        </p:nvSpPr>
        <p:spPr bwMode="auto">
          <a:xfrm>
            <a:off x="5995533" y="2375424"/>
            <a:ext cx="586910" cy="585571"/>
          </a:xfrm>
          <a:prstGeom prst="ellipse">
            <a:avLst/>
          </a:prstGeom>
          <a:solidFill>
            <a:schemeClr val="accent2"/>
          </a:solidFill>
          <a:ln>
            <a:noFill/>
          </a:ln>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buNone/>
            </a:pPr>
            <a:r>
              <a:rPr lang="en-US" altLang="zh-CN" sz="2400" b="1">
                <a:solidFill>
                  <a:prstClr val="white"/>
                </a:solidFill>
                <a:latin typeface="微软雅黑" panose="020b0503020204020204" pitchFamily="34" charset="-122"/>
              </a:rPr>
              <a:t>2</a:t>
            </a:r>
            <a:endParaRPr lang="zh-CN" altLang="en-US" sz="2400" b="1">
              <a:solidFill>
                <a:prstClr val="white"/>
              </a:solidFill>
              <a:latin typeface="微软雅黑" panose="020b0503020204020204" pitchFamily="34" charset="-122"/>
            </a:endParaRPr>
          </a:p>
        </p:txBody>
      </p:sp>
      <p:sp>
        <p:nvSpPr>
          <p:cNvPr id="17" name="Oval 14"/>
          <p:cNvSpPr>
            <a:spLocks noChangeArrowheads="1"/>
          </p:cNvSpPr>
          <p:nvPr/>
        </p:nvSpPr>
        <p:spPr bwMode="auto">
          <a:xfrm>
            <a:off x="6223957" y="3441834"/>
            <a:ext cx="585325" cy="585571"/>
          </a:xfrm>
          <a:prstGeom prst="ellipse">
            <a:avLst/>
          </a:prstGeom>
          <a:solidFill>
            <a:schemeClr val="accent3"/>
          </a:solidFill>
          <a:ln>
            <a:noFill/>
          </a:ln>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buNone/>
            </a:pPr>
            <a:r>
              <a:rPr lang="en-US" altLang="zh-CN" sz="2400" b="1">
                <a:solidFill>
                  <a:prstClr val="white"/>
                </a:solidFill>
                <a:latin typeface="微软雅黑" panose="020b0503020204020204" pitchFamily="34" charset="-122"/>
              </a:rPr>
              <a:t>3</a:t>
            </a:r>
            <a:endParaRPr lang="zh-CN" altLang="en-US" sz="2400" b="1">
              <a:solidFill>
                <a:prstClr val="white"/>
              </a:solidFill>
              <a:latin typeface="微软雅黑" panose="020b0503020204020204" pitchFamily="34" charset="-122"/>
            </a:endParaRPr>
          </a:p>
        </p:txBody>
      </p:sp>
      <p:sp>
        <p:nvSpPr>
          <p:cNvPr id="23" name="Oval 7"/>
          <p:cNvSpPr>
            <a:spLocks noChangeArrowheads="1"/>
          </p:cNvSpPr>
          <p:nvPr/>
        </p:nvSpPr>
        <p:spPr bwMode="auto">
          <a:xfrm>
            <a:off x="1417633" y="1494683"/>
            <a:ext cx="4449419" cy="444813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24" name="Oval 8"/>
          <p:cNvSpPr>
            <a:spLocks noChangeArrowheads="1"/>
          </p:cNvSpPr>
          <p:nvPr/>
        </p:nvSpPr>
        <p:spPr bwMode="auto">
          <a:xfrm>
            <a:off x="1722191" y="1797789"/>
            <a:ext cx="3840300" cy="3841929"/>
          </a:xfrm>
          <a:prstGeom prst="ellipse">
            <a:avLst/>
          </a:prstGeom>
          <a:blipFill dpi="0" rotWithShape="1">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pic>
        <p:nvPicPr>
          <p:cNvPr id="4099" name="Picture 3" descr="C:\Users\Administrator\Desktop\图片2mm.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15389" y="1807188"/>
            <a:ext cx="3842161" cy="384216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9"/>
          <p:cNvSpPr>
            <a:spLocks noChangeArrowheads="1"/>
          </p:cNvSpPr>
          <p:nvPr/>
        </p:nvSpPr>
        <p:spPr bwMode="auto">
          <a:xfrm>
            <a:off x="1008811" y="4015141"/>
            <a:ext cx="1590574" cy="1591250"/>
          </a:xfrm>
          <a:prstGeom prst="ellipse">
            <a:avLst/>
          </a:prstGeom>
          <a:solidFill>
            <a:schemeClr val="accent1"/>
          </a:solidFill>
          <a:ln>
            <a:noFill/>
          </a:ln>
        </p:spPr>
        <p:txBody>
          <a:bodyPr lIns="91348" tIns="45674" rIns="91348" bIns="45674"/>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8565" eaLnBrk="1" fontAlgn="base" hangingPunct="1">
              <a:spcBef>
                <a:spcPct val="0"/>
              </a:spcBef>
              <a:spcAft>
                <a:spcPct val="0"/>
              </a:spcAft>
              <a:buNone/>
            </a:pPr>
            <a:endParaRPr lang="zh-CN" altLang="en-US" sz="1735" b="1">
              <a:solidFill>
                <a:prstClr val="black"/>
              </a:solidFill>
              <a:ea typeface="宋体" panose="02010600030101010101" pitchFamily="2" charset="-122"/>
            </a:endParaRPr>
          </a:p>
        </p:txBody>
      </p:sp>
      <p:sp>
        <p:nvSpPr>
          <p:cNvPr id="26" name="TextBox 18"/>
          <p:cNvSpPr txBox="1">
            <a:spLocks noChangeArrowheads="1"/>
          </p:cNvSpPr>
          <p:nvPr/>
        </p:nvSpPr>
        <p:spPr bwMode="auto">
          <a:xfrm>
            <a:off x="1409434" y="4342733"/>
            <a:ext cx="929538" cy="91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8" tIns="45674" rIns="91348" bIns="45674">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buNone/>
            </a:pPr>
            <a:r>
              <a:rPr lang="zh-CN" altLang="en-US" sz="2665" b="1">
                <a:solidFill>
                  <a:prstClr val="white"/>
                </a:solidFill>
                <a:latin typeface="微软雅黑" panose="020b0503020204020204" pitchFamily="34" charset="-122"/>
              </a:rPr>
              <a:t>经验总结</a:t>
            </a:r>
            <a:endParaRPr lang="en-US" altLang="zh-CN" sz="2665" b="1">
              <a:solidFill>
                <a:prstClr val="white"/>
              </a:solidFill>
              <a:latin typeface="微软雅黑" panose="020b0503020204020204" pitchFamily="34" charset="-122"/>
            </a:endParaRPr>
          </a:p>
        </p:txBody>
      </p:sp>
      <p:sp>
        <p:nvSpPr>
          <p:cNvPr id="29" name="矩形 1"/>
          <p:cNvSpPr>
            <a:spLocks noChangeArrowheads="1"/>
          </p:cNvSpPr>
          <p:nvPr/>
        </p:nvSpPr>
        <p:spPr bwMode="auto">
          <a:xfrm>
            <a:off x="6174239" y="1259630"/>
            <a:ext cx="4666492" cy="73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0" tIns="60915" rIns="121830" bIns="6091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矩形 1"/>
          <p:cNvSpPr>
            <a:spLocks noChangeArrowheads="1"/>
          </p:cNvSpPr>
          <p:nvPr/>
        </p:nvSpPr>
        <p:spPr bwMode="auto">
          <a:xfrm>
            <a:off x="6904033" y="2284191"/>
            <a:ext cx="4310375" cy="10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0" tIns="60915" rIns="121830" bIns="6091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7057039" y="3418222"/>
            <a:ext cx="4310375" cy="10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0" tIns="60915" rIns="121830" bIns="6091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6904033" y="4477014"/>
            <a:ext cx="4310375" cy="10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0" tIns="60915" rIns="121830" bIns="6091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4" name="矩形 1"/>
          <p:cNvSpPr>
            <a:spLocks noChangeArrowheads="1"/>
          </p:cNvSpPr>
          <p:nvPr/>
        </p:nvSpPr>
        <p:spPr bwMode="auto">
          <a:xfrm>
            <a:off x="6174239" y="5406456"/>
            <a:ext cx="4666492" cy="73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30" tIns="60915" rIns="121830" bIns="6091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1335">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4852">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par>
                                <p:cTn id="8" presetID="21" presetClass="entr" presetSubtype="1"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wheel(1)">
                                      <p:cBhvr>
                                        <p:cTn id="10" dur="1000"/>
                                        <p:tgtEl>
                                          <p:spTgt spid="409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1000"/>
                                        <p:tgtEl>
                                          <p:spTgt spid="23"/>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nodeType="afterGroup">
                            <p:stCondLst>
                              <p:cond delay="1500"/>
                            </p:stCondLst>
                            <p:childTnLst>
                              <p:par>
                                <p:cTn id="21" presetID="5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Scale>
                                      <p:cBhvr>
                                        <p:cTn id="23"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4" dur="1000" decel="50000" fill="hold">
                                          <p:stCondLst>
                                            <p:cond delay="0"/>
                                          </p:stCondLst>
                                        </p:cTn>
                                        <p:tgtEl>
                                          <p:spTgt spid="25"/>
                                        </p:tgtEl>
                                        <p:attrNameLst>
                                          <p:attrName>ppt_x</p:attrName>
                                          <p:attrName>ppt_y</p:attrName>
                                        </p:attrNameLst>
                                      </p:cBhvr>
                                      <p:rCtr x="0" y="0"/>
                                    </p:animMotion>
                                    <p:animEffect transition="in" filter="fade">
                                      <p:cBhvr>
                                        <p:cTn id="25" dur="1000"/>
                                        <p:tgtEl>
                                          <p:spTgt spid="25"/>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Scale>
                                      <p:cBhvr>
                                        <p:cTn id="28"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rAng="0" ptsTypes="">
                                      <p:cBhvr>
                                        <p:cTn id="29" dur="1000" decel="50000" fill="hold">
                                          <p:stCondLst>
                                            <p:cond delay="0"/>
                                          </p:stCondLst>
                                        </p:cTn>
                                        <p:tgtEl>
                                          <p:spTgt spid="26"/>
                                        </p:tgtEl>
                                        <p:attrNameLst>
                                          <p:attrName>ppt_x</p:attrName>
                                          <p:attrName>ppt_y</p:attrName>
                                        </p:attrNameLst>
                                      </p:cBhvr>
                                      <p:rCtr x="0" y="0"/>
                                    </p:animMotion>
                                    <p:animEffect transition="in" filter="fade">
                                      <p:cBhvr>
                                        <p:cTn id="30" dur="1000"/>
                                        <p:tgtEl>
                                          <p:spTgt spid="26"/>
                                        </p:tgtEl>
                                      </p:cBhvr>
                                    </p:animEffect>
                                  </p:childTnLst>
                                </p:cTn>
                              </p:par>
                            </p:childTnLst>
                          </p:cTn>
                        </p:par>
                        <p:par>
                          <p:cTn id="31" fill="hold" nodeType="afterGroup">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35" presetClass="path" presetSubtype="0" accel="50000" decel="50000" fill="hold" grpId="1" nodeType="withEffect">
                                  <p:stCondLst>
                                    <p:cond delay="0"/>
                                  </p:stCondLst>
                                  <p:childTnLst>
                                    <p:animMotion origin="layout" path="M 2.29608E-06 1.11111E-06 L -0.17354 0.29051" pathEditMode="relative" rAng="0" ptsTypes="AA">
                                      <p:cBhvr>
                                        <p:cTn id="43" dur="500" spd="-99900" fill="hold"/>
                                        <p:tgtEl>
                                          <p:spTgt spid="13"/>
                                        </p:tgtEl>
                                        <p:attrNameLst>
                                          <p:attrName>ppt_x</p:attrName>
                                          <p:attrName>ppt_y</p:attrName>
                                        </p:attrNameLst>
                                      </p:cBhvr>
                                      <p:rCtr x="-8600" y="14500"/>
                                    </p:animMotion>
                                  </p:childTnLst>
                                </p:cTn>
                              </p:par>
                              <p:par>
                                <p:cTn id="44" presetID="35" presetClass="path" presetSubtype="0" accel="50000" decel="50000" fill="hold" grpId="1" nodeType="withEffect">
                                  <p:stCondLst>
                                    <p:cond delay="0"/>
                                  </p:stCondLst>
                                  <p:childTnLst>
                                    <p:animMotion origin="layout" path="M 2.35202E-06 -2.59259E-06 L -0.23143 0.15556" pathEditMode="relative" rAng="0" ptsTypes="AA">
                                      <p:cBhvr>
                                        <p:cTn id="45" dur="500" spd="-99900" fill="hold"/>
                                        <p:tgtEl>
                                          <p:spTgt spid="16"/>
                                        </p:tgtEl>
                                        <p:attrNameLst>
                                          <p:attrName>ppt_x</p:attrName>
                                          <p:attrName>ppt_y</p:attrName>
                                        </p:attrNameLst>
                                      </p:cBhvr>
                                      <p:rCtr x="-11500" y="7800"/>
                                    </p:animMotion>
                                  </p:childTnLst>
                                </p:cTn>
                              </p:par>
                              <p:par>
                                <p:cTn id="46" presetID="35" presetClass="path" presetSubtype="0" accel="50000" decel="50000" fill="hold" grpId="1" nodeType="withEffect">
                                  <p:stCondLst>
                                    <p:cond delay="0"/>
                                  </p:stCondLst>
                                  <p:childTnLst>
                                    <p:animMotion origin="layout" path="M 0 0 L -0.25 0 E" pathEditMode="relative" rAng="0" ptsTypes="">
                                      <p:cBhvr>
                                        <p:cTn id="47" dur="500" spd="-99900" fill="hold"/>
                                        <p:tgtEl>
                                          <p:spTgt spid="17"/>
                                        </p:tgtEl>
                                        <p:attrNameLst>
                                          <p:attrName>ppt_x</p:attrName>
                                          <p:attrName>ppt_y</p:attrName>
                                        </p:attrNameLst>
                                      </p:cBhvr>
                                      <p:rCtr x="0" y="0"/>
                                    </p:animMotion>
                                  </p:childTnLst>
                                </p:cTn>
                              </p:par>
                              <p:par>
                                <p:cTn id="48" presetID="35" presetClass="path" presetSubtype="0" accel="50000" decel="50000" fill="hold" grpId="1" nodeType="withEffect">
                                  <p:stCondLst>
                                    <p:cond delay="0"/>
                                  </p:stCondLst>
                                  <p:childTnLst>
                                    <p:animMotion origin="layout" path="M 2.35202E-06 -3.7037E-06 L -0.23143 -0.15555" pathEditMode="relative" rAng="0" ptsTypes="AA">
                                      <p:cBhvr>
                                        <p:cTn id="49" dur="500" spd="-99900" fill="hold"/>
                                        <p:tgtEl>
                                          <p:spTgt spid="15"/>
                                        </p:tgtEl>
                                        <p:attrNameLst>
                                          <p:attrName>ppt_x</p:attrName>
                                          <p:attrName>ppt_y</p:attrName>
                                        </p:attrNameLst>
                                      </p:cBhvr>
                                      <p:rCtr x="-11500" y="-7700"/>
                                    </p:animMotion>
                                  </p:childTnLst>
                                </p:cTn>
                              </p:par>
                              <p:par>
                                <p:cTn id="50" presetID="35" presetClass="path" presetSubtype="0" accel="50000" decel="50000" fill="hold" grpId="1" nodeType="withEffect">
                                  <p:stCondLst>
                                    <p:cond delay="0"/>
                                  </p:stCondLst>
                                  <p:childTnLst>
                                    <p:animMotion origin="layout" path="M 2.29608E-06 2.59259E-06 L -0.17354 -0.29051" pathEditMode="relative" rAng="0" ptsTypes="AA">
                                      <p:cBhvr>
                                        <p:cTn id="51" dur="500" spd="-99900" fill="hold"/>
                                        <p:tgtEl>
                                          <p:spTgt spid="14"/>
                                        </p:tgtEl>
                                        <p:attrNameLst>
                                          <p:attrName>ppt_x</p:attrName>
                                          <p:attrName>ppt_y</p:attrName>
                                        </p:attrNameLst>
                                      </p:cBhvr>
                                      <p:rCtr x="-8600" y="-14400"/>
                                    </p:animMotion>
                                  </p:childTnLst>
                                </p:cTn>
                              </p:par>
                            </p:childTnLst>
                          </p:cTn>
                        </p:par>
                        <p:par>
                          <p:cTn id="52" fill="hold" nodeType="afterGroup">
                            <p:stCondLst>
                              <p:cond delay="3000"/>
                            </p:stCondLst>
                            <p:childTnLst>
                              <p:par>
                                <p:cTn id="53" presetID="47"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anim calcmode="lin" valueType="num">
                                      <p:cBhvr>
                                        <p:cTn id="76" dur="1000" fill="hold"/>
                                        <p:tgtEl>
                                          <p:spTgt spid="34"/>
                                        </p:tgtEl>
                                        <p:attrNameLst>
                                          <p:attrName>ppt_x</p:attrName>
                                        </p:attrNameLst>
                                      </p:cBhvr>
                                      <p:tavLst>
                                        <p:tav tm="0">
                                          <p:val>
                                            <p:strVal val="#ppt_x"/>
                                          </p:val>
                                        </p:tav>
                                        <p:tav tm="100000">
                                          <p:val>
                                            <p:strVal val="#ppt_x"/>
                                          </p:val>
                                        </p:tav>
                                      </p:tavLst>
                                    </p:anim>
                                    <p:anim calcmode="lin" valueType="num">
                                      <p:cBhvr>
                                        <p:cTn id="7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3" grpId="0" animBg="1"/>
      <p:bldP spid="24" grpId="0" animBg="1"/>
      <p:bldP spid="25" grpId="0" animBg="1"/>
      <p:bldP spid="26" grpId="0"/>
      <p:bldP spid="29" grpId="0"/>
      <p:bldP spid="30" grpId="0"/>
      <p:bldP spid="31" grpId="0"/>
      <p:bldP spid="33" grpId="0"/>
      <p:bldP spid="3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2"/>
          <p:cNvGrpSpPr/>
          <p:nvPr/>
        </p:nvGrpSpPr>
        <p:grpSpPr>
          <a:xfrm>
            <a:off x="3879775" y="1485047"/>
            <a:ext cx="4466067" cy="4466056"/>
            <a:chOff x="3873007" y="1376772"/>
            <a:chExt cx="4466670" cy="4466659"/>
          </a:xfrm>
        </p:grpSpPr>
        <p:sp>
          <p:nvSpPr>
            <p:cNvPr id="17" name="Freeform: Shape 32"/>
            <p:cNvSpPr/>
            <p:nvPr/>
          </p:nvSpPr>
          <p:spPr bwMode="auto">
            <a:xfrm>
              <a:off x="4338611" y="1376772"/>
              <a:ext cx="2114960" cy="1609892"/>
            </a:xfrm>
            <a:custGeom>
              <a:cxnLst>
                <a:cxn ang="0">
                  <a:pos x="71" y="211"/>
                </a:cxn>
                <a:cxn ang="0">
                  <a:pos x="0" y="176"/>
                </a:cxn>
                <a:cxn ang="0">
                  <a:pos x="17" y="147"/>
                </a:cxn>
                <a:cxn ang="0">
                  <a:pos x="85" y="79"/>
                </a:cxn>
                <a:cxn ang="0">
                  <a:pos x="174" y="41"/>
                </a:cxn>
                <a:cxn ang="0">
                  <a:pos x="202" y="36"/>
                </a:cxn>
                <a:cxn ang="0">
                  <a:pos x="202" y="0"/>
                </a:cxn>
                <a:cxn ang="0">
                  <a:pos x="240" y="38"/>
                </a:cxn>
                <a:cxn ang="0">
                  <a:pos x="277" y="76"/>
                </a:cxn>
                <a:cxn ang="0">
                  <a:pos x="240" y="114"/>
                </a:cxn>
                <a:cxn ang="0">
                  <a:pos x="203" y="152"/>
                </a:cxn>
                <a:cxn ang="0">
                  <a:pos x="203" y="116"/>
                </a:cxn>
                <a:cxn ang="0">
                  <a:pos x="71" y="211"/>
                </a:cxn>
              </a:cxnLst>
              <a:rect l="0" t="0" r="r" b="b"/>
              <a:pathLst>
                <a:path w="277" h="211">
                  <a:moveTo>
                    <a:pt x="71" y="211"/>
                  </a:moveTo>
                  <a:cubicBezTo>
                    <a:pt x="0" y="176"/>
                    <a:pt x="0" y="176"/>
                    <a:pt x="0" y="176"/>
                  </a:cubicBezTo>
                  <a:cubicBezTo>
                    <a:pt x="5" y="166"/>
                    <a:pt x="11" y="157"/>
                    <a:pt x="17" y="147"/>
                  </a:cubicBezTo>
                  <a:cubicBezTo>
                    <a:pt x="35" y="120"/>
                    <a:pt x="58" y="97"/>
                    <a:pt x="85" y="79"/>
                  </a:cubicBezTo>
                  <a:cubicBezTo>
                    <a:pt x="112" y="60"/>
                    <a:pt x="142" y="47"/>
                    <a:pt x="174" y="41"/>
                  </a:cubicBezTo>
                  <a:cubicBezTo>
                    <a:pt x="184" y="39"/>
                    <a:pt x="193" y="37"/>
                    <a:pt x="202" y="36"/>
                  </a:cubicBezTo>
                  <a:cubicBezTo>
                    <a:pt x="202" y="0"/>
                    <a:pt x="202" y="0"/>
                    <a:pt x="202" y="0"/>
                  </a:cubicBezTo>
                  <a:cubicBezTo>
                    <a:pt x="240" y="38"/>
                    <a:pt x="240" y="38"/>
                    <a:pt x="240" y="38"/>
                  </a:cubicBezTo>
                  <a:cubicBezTo>
                    <a:pt x="277" y="76"/>
                    <a:pt x="277" y="76"/>
                    <a:pt x="277" y="76"/>
                  </a:cubicBezTo>
                  <a:cubicBezTo>
                    <a:pt x="240" y="114"/>
                    <a:pt x="240" y="114"/>
                    <a:pt x="240" y="114"/>
                  </a:cubicBezTo>
                  <a:cubicBezTo>
                    <a:pt x="203" y="152"/>
                    <a:pt x="203" y="152"/>
                    <a:pt x="203" y="152"/>
                  </a:cubicBezTo>
                  <a:cubicBezTo>
                    <a:pt x="203" y="116"/>
                    <a:pt x="203" y="116"/>
                    <a:pt x="203" y="116"/>
                  </a:cubicBezTo>
                  <a:cubicBezTo>
                    <a:pt x="147" y="124"/>
                    <a:pt x="97" y="160"/>
                    <a:pt x="71" y="211"/>
                  </a:cubicBezTo>
                  <a:close/>
                </a:path>
              </a:pathLst>
            </a:custGeom>
            <a:solidFill>
              <a:schemeClr val="accent1"/>
            </a:solidFill>
            <a:ln w="9525">
              <a:noFill/>
              <a:roun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18" name="Freeform: Shape 42"/>
            <p:cNvSpPr/>
            <p:nvPr/>
          </p:nvSpPr>
          <p:spPr bwMode="auto">
            <a:xfrm>
              <a:off x="6721887" y="1850270"/>
              <a:ext cx="1617790" cy="2114958"/>
            </a:xfrm>
            <a:custGeom>
              <a:cxnLst>
                <a:cxn ang="0">
                  <a:pos x="0" y="71"/>
                </a:cxn>
                <a:cxn ang="0">
                  <a:pos x="35" y="0"/>
                </a:cxn>
                <a:cxn ang="0">
                  <a:pos x="64" y="16"/>
                </a:cxn>
                <a:cxn ang="0">
                  <a:pos x="133" y="85"/>
                </a:cxn>
                <a:cxn ang="0">
                  <a:pos x="170" y="174"/>
                </a:cxn>
                <a:cxn ang="0">
                  <a:pos x="175" y="202"/>
                </a:cxn>
                <a:cxn ang="0">
                  <a:pos x="211" y="202"/>
                </a:cxn>
                <a:cxn ang="0">
                  <a:pos x="173" y="239"/>
                </a:cxn>
                <a:cxn ang="0">
                  <a:pos x="136" y="277"/>
                </a:cxn>
                <a:cxn ang="0">
                  <a:pos x="97" y="240"/>
                </a:cxn>
                <a:cxn ang="0">
                  <a:pos x="59" y="203"/>
                </a:cxn>
                <a:cxn ang="0">
                  <a:pos x="95" y="203"/>
                </a:cxn>
                <a:cxn ang="0">
                  <a:pos x="0" y="71"/>
                </a:cxn>
              </a:cxnLst>
              <a:rect l="0" t="0" r="r" b="b"/>
              <a:pathLst>
                <a:path w="211" h="277">
                  <a:moveTo>
                    <a:pt x="0" y="71"/>
                  </a:moveTo>
                  <a:cubicBezTo>
                    <a:pt x="35" y="0"/>
                    <a:pt x="35" y="0"/>
                    <a:pt x="35" y="0"/>
                  </a:cubicBezTo>
                  <a:cubicBezTo>
                    <a:pt x="45" y="5"/>
                    <a:pt x="55" y="10"/>
                    <a:pt x="64" y="16"/>
                  </a:cubicBezTo>
                  <a:cubicBezTo>
                    <a:pt x="91" y="35"/>
                    <a:pt x="114" y="58"/>
                    <a:pt x="133" y="85"/>
                  </a:cubicBezTo>
                  <a:cubicBezTo>
                    <a:pt x="151" y="112"/>
                    <a:pt x="164" y="142"/>
                    <a:pt x="170" y="174"/>
                  </a:cubicBezTo>
                  <a:cubicBezTo>
                    <a:pt x="172" y="183"/>
                    <a:pt x="174" y="193"/>
                    <a:pt x="175" y="202"/>
                  </a:cubicBezTo>
                  <a:cubicBezTo>
                    <a:pt x="211" y="202"/>
                    <a:pt x="211" y="202"/>
                    <a:pt x="211" y="202"/>
                  </a:cubicBezTo>
                  <a:cubicBezTo>
                    <a:pt x="173" y="239"/>
                    <a:pt x="173" y="239"/>
                    <a:pt x="173" y="239"/>
                  </a:cubicBezTo>
                  <a:cubicBezTo>
                    <a:pt x="136" y="277"/>
                    <a:pt x="136" y="277"/>
                    <a:pt x="136" y="277"/>
                  </a:cubicBezTo>
                  <a:cubicBezTo>
                    <a:pt x="97" y="240"/>
                    <a:pt x="97" y="240"/>
                    <a:pt x="97" y="240"/>
                  </a:cubicBezTo>
                  <a:cubicBezTo>
                    <a:pt x="59" y="203"/>
                    <a:pt x="59" y="203"/>
                    <a:pt x="59" y="203"/>
                  </a:cubicBezTo>
                  <a:cubicBezTo>
                    <a:pt x="95" y="203"/>
                    <a:pt x="95" y="203"/>
                    <a:pt x="95" y="203"/>
                  </a:cubicBezTo>
                  <a:cubicBezTo>
                    <a:pt x="87" y="146"/>
                    <a:pt x="51" y="96"/>
                    <a:pt x="0" y="71"/>
                  </a:cubicBezTo>
                  <a:close/>
                </a:path>
              </a:pathLst>
            </a:custGeom>
            <a:solidFill>
              <a:schemeClr val="accent2"/>
            </a:solidFill>
            <a:ln w="9525">
              <a:noFill/>
              <a:roun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19" name="Freeform: Shape 65"/>
            <p:cNvSpPr/>
            <p:nvPr/>
          </p:nvSpPr>
          <p:spPr bwMode="auto">
            <a:xfrm>
              <a:off x="5743323" y="4225649"/>
              <a:ext cx="2122855" cy="1617782"/>
            </a:xfrm>
            <a:custGeom>
              <a:cxnLst>
                <a:cxn ang="0">
                  <a:pos x="206" y="0"/>
                </a:cxn>
                <a:cxn ang="0">
                  <a:pos x="277" y="35"/>
                </a:cxn>
                <a:cxn ang="0">
                  <a:pos x="261" y="64"/>
                </a:cxn>
                <a:cxn ang="0">
                  <a:pos x="192" y="133"/>
                </a:cxn>
                <a:cxn ang="0">
                  <a:pos x="103" y="171"/>
                </a:cxn>
                <a:cxn ang="0">
                  <a:pos x="75" y="175"/>
                </a:cxn>
                <a:cxn ang="0">
                  <a:pos x="75" y="211"/>
                </a:cxn>
                <a:cxn ang="0">
                  <a:pos x="38" y="174"/>
                </a:cxn>
                <a:cxn ang="0">
                  <a:pos x="0" y="136"/>
                </a:cxn>
                <a:cxn ang="0">
                  <a:pos x="37" y="98"/>
                </a:cxn>
                <a:cxn ang="0">
                  <a:pos x="74" y="60"/>
                </a:cxn>
                <a:cxn ang="0">
                  <a:pos x="74" y="95"/>
                </a:cxn>
                <a:cxn ang="0">
                  <a:pos x="206" y="0"/>
                </a:cxn>
              </a:cxnLst>
              <a:rect l="0" t="0" r="r" b="b"/>
              <a:pathLst>
                <a:path w="277" h="211">
                  <a:moveTo>
                    <a:pt x="206" y="0"/>
                  </a:moveTo>
                  <a:cubicBezTo>
                    <a:pt x="277" y="35"/>
                    <a:pt x="277" y="35"/>
                    <a:pt x="277" y="35"/>
                  </a:cubicBezTo>
                  <a:cubicBezTo>
                    <a:pt x="273" y="45"/>
                    <a:pt x="267" y="55"/>
                    <a:pt x="261" y="64"/>
                  </a:cubicBezTo>
                  <a:cubicBezTo>
                    <a:pt x="242" y="92"/>
                    <a:pt x="219" y="115"/>
                    <a:pt x="192" y="133"/>
                  </a:cubicBezTo>
                  <a:cubicBezTo>
                    <a:pt x="165" y="151"/>
                    <a:pt x="135" y="164"/>
                    <a:pt x="103" y="171"/>
                  </a:cubicBezTo>
                  <a:cubicBezTo>
                    <a:pt x="94" y="173"/>
                    <a:pt x="84" y="174"/>
                    <a:pt x="75" y="175"/>
                  </a:cubicBezTo>
                  <a:cubicBezTo>
                    <a:pt x="75" y="211"/>
                    <a:pt x="75" y="211"/>
                    <a:pt x="75" y="211"/>
                  </a:cubicBezTo>
                  <a:cubicBezTo>
                    <a:pt x="38" y="174"/>
                    <a:pt x="38" y="174"/>
                    <a:pt x="38" y="174"/>
                  </a:cubicBezTo>
                  <a:cubicBezTo>
                    <a:pt x="0" y="136"/>
                    <a:pt x="0" y="136"/>
                    <a:pt x="0" y="136"/>
                  </a:cubicBezTo>
                  <a:cubicBezTo>
                    <a:pt x="37" y="98"/>
                    <a:pt x="37" y="98"/>
                    <a:pt x="37" y="98"/>
                  </a:cubicBezTo>
                  <a:cubicBezTo>
                    <a:pt x="74" y="60"/>
                    <a:pt x="74" y="60"/>
                    <a:pt x="74" y="60"/>
                  </a:cubicBezTo>
                  <a:cubicBezTo>
                    <a:pt x="74" y="95"/>
                    <a:pt x="74" y="95"/>
                    <a:pt x="74" y="95"/>
                  </a:cubicBezTo>
                  <a:cubicBezTo>
                    <a:pt x="131" y="87"/>
                    <a:pt x="181" y="52"/>
                    <a:pt x="206" y="0"/>
                  </a:cubicBezTo>
                  <a:close/>
                </a:path>
              </a:pathLst>
            </a:custGeom>
            <a:solidFill>
              <a:schemeClr val="accent3"/>
            </a:solidFill>
            <a:ln w="9525">
              <a:noFill/>
              <a:roun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20" name="Freeform: Shape 70"/>
            <p:cNvSpPr/>
            <p:nvPr/>
          </p:nvSpPr>
          <p:spPr bwMode="auto">
            <a:xfrm>
              <a:off x="3873007" y="3254980"/>
              <a:ext cx="1609896" cy="2122847"/>
            </a:xfrm>
            <a:custGeom>
              <a:cxnLst>
                <a:cxn ang="0">
                  <a:pos x="211" y="206"/>
                </a:cxn>
                <a:cxn ang="0">
                  <a:pos x="176" y="277"/>
                </a:cxn>
                <a:cxn ang="0">
                  <a:pos x="147" y="260"/>
                </a:cxn>
                <a:cxn ang="0">
                  <a:pos x="78" y="192"/>
                </a:cxn>
                <a:cxn ang="0">
                  <a:pos x="40" y="103"/>
                </a:cxn>
                <a:cxn ang="0">
                  <a:pos x="36" y="75"/>
                </a:cxn>
                <a:cxn ang="0">
                  <a:pos x="0" y="75"/>
                </a:cxn>
                <a:cxn ang="0">
                  <a:pos x="37" y="37"/>
                </a:cxn>
                <a:cxn ang="0">
                  <a:pos x="75" y="0"/>
                </a:cxn>
                <a:cxn ang="0">
                  <a:pos x="113" y="37"/>
                </a:cxn>
                <a:cxn ang="0">
                  <a:pos x="151" y="74"/>
                </a:cxn>
                <a:cxn ang="0">
                  <a:pos x="116" y="74"/>
                </a:cxn>
                <a:cxn ang="0">
                  <a:pos x="211" y="206"/>
                </a:cxn>
              </a:cxnLst>
              <a:rect l="0" t="0" r="r" b="b"/>
              <a:pathLst>
                <a:path w="211" h="277">
                  <a:moveTo>
                    <a:pt x="211" y="206"/>
                  </a:moveTo>
                  <a:cubicBezTo>
                    <a:pt x="176" y="277"/>
                    <a:pt x="176" y="277"/>
                    <a:pt x="176" y="277"/>
                  </a:cubicBezTo>
                  <a:cubicBezTo>
                    <a:pt x="166" y="272"/>
                    <a:pt x="156" y="266"/>
                    <a:pt x="147" y="260"/>
                  </a:cubicBezTo>
                  <a:cubicBezTo>
                    <a:pt x="119" y="242"/>
                    <a:pt x="96" y="219"/>
                    <a:pt x="78" y="192"/>
                  </a:cubicBezTo>
                  <a:cubicBezTo>
                    <a:pt x="60" y="165"/>
                    <a:pt x="47" y="135"/>
                    <a:pt x="40" y="103"/>
                  </a:cubicBezTo>
                  <a:cubicBezTo>
                    <a:pt x="38" y="93"/>
                    <a:pt x="37" y="84"/>
                    <a:pt x="36" y="75"/>
                  </a:cubicBezTo>
                  <a:cubicBezTo>
                    <a:pt x="0" y="75"/>
                    <a:pt x="0" y="75"/>
                    <a:pt x="0" y="75"/>
                  </a:cubicBezTo>
                  <a:cubicBezTo>
                    <a:pt x="37" y="37"/>
                    <a:pt x="37" y="37"/>
                    <a:pt x="37" y="37"/>
                  </a:cubicBezTo>
                  <a:cubicBezTo>
                    <a:pt x="75" y="0"/>
                    <a:pt x="75" y="0"/>
                    <a:pt x="75" y="0"/>
                  </a:cubicBezTo>
                  <a:cubicBezTo>
                    <a:pt x="113" y="37"/>
                    <a:pt x="113" y="37"/>
                    <a:pt x="113" y="37"/>
                  </a:cubicBezTo>
                  <a:cubicBezTo>
                    <a:pt x="151" y="74"/>
                    <a:pt x="151" y="74"/>
                    <a:pt x="151" y="74"/>
                  </a:cubicBezTo>
                  <a:cubicBezTo>
                    <a:pt x="116" y="74"/>
                    <a:pt x="116" y="74"/>
                    <a:pt x="116" y="74"/>
                  </a:cubicBezTo>
                  <a:cubicBezTo>
                    <a:pt x="124" y="131"/>
                    <a:pt x="159" y="180"/>
                    <a:pt x="211" y="206"/>
                  </a:cubicBezTo>
                  <a:close/>
                </a:path>
              </a:pathLst>
            </a:custGeom>
            <a:solidFill>
              <a:schemeClr val="accent4"/>
            </a:solidFill>
            <a:ln w="9525">
              <a:noFill/>
              <a:round/>
            </a:ln>
          </p:spPr>
          <p:txBody>
            <a:bodyPr anchor="ctr"/>
            <a:lstStyle/>
            <a:p>
              <a:pPr algn="ctr" defTabSz="1218565" fontAlgn="base">
                <a:spcBef>
                  <a:spcPct val="0"/>
                </a:spcBef>
                <a:spcAft>
                  <a:spcPct val="0"/>
                </a:spcAft>
              </a:pPr>
              <a:endParaRPr sz="2400">
                <a:solidFill>
                  <a:prstClr val="black"/>
                </a:solidFill>
                <a:latin typeface="Calibri" panose="020f0502020204030204" pitchFamily="34" charset="0"/>
                <a:ea typeface="宋体" panose="02010600030101010101" pitchFamily="2" charset="-122"/>
              </a:endParaRPr>
            </a:p>
          </p:txBody>
        </p:sp>
        <p:sp>
          <p:nvSpPr>
            <p:cNvPr id="21" name="Oval 71"/>
            <p:cNvSpPr/>
            <p:nvPr/>
          </p:nvSpPr>
          <p:spPr bwMode="auto">
            <a:xfrm>
              <a:off x="4982419" y="1963209"/>
              <a:ext cx="464229" cy="464229"/>
            </a:xfrm>
            <a:prstGeom prst="ellipse">
              <a:avLst/>
            </a:prstGeom>
            <a:solidFill>
              <a:schemeClr val="accent1"/>
            </a:solidFill>
            <a:ln w="28575">
              <a:solidFill>
                <a:schemeClr val="bg1"/>
              </a:solidFill>
              <a:round/>
            </a:ln>
          </p:spPr>
          <p:txBody>
            <a:bodyPr vert="horz" wrap="none" lIns="121904" tIns="60952" rIns="121904" bIns="60952" anchor="ctr" anchorCtr="1" compatLnSpc="1">
              <a:normAutofit fontScale="70000" lnSpcReduction="20000"/>
            </a:bodyPr>
            <a:lstStyle/>
            <a:p>
              <a:pPr algn="ctr" defTabSz="1218565" fontAlgn="base">
                <a:spcBef>
                  <a:spcPct val="0"/>
                </a:spcBef>
                <a:spcAft>
                  <a:spcPct val="0"/>
                </a:spcAft>
              </a:pPr>
              <a:r>
                <a:rPr lang="en-US" sz="2135">
                  <a:solidFill>
                    <a:prstClr val="white"/>
                  </a:solidFill>
                  <a:latin typeface="Calibri" panose="020f0502020204030204" pitchFamily="34" charset="0"/>
                  <a:ea typeface="宋体" panose="02010600030101010101" pitchFamily="2" charset="-122"/>
                </a:rPr>
                <a:t>01</a:t>
              </a:r>
              <a:endParaRPr lang="en-US" sz="2135">
                <a:solidFill>
                  <a:prstClr val="white"/>
                </a:solidFill>
                <a:latin typeface="Calibri" panose="020f0502020204030204" pitchFamily="34" charset="0"/>
                <a:ea typeface="宋体" panose="02010600030101010101" pitchFamily="2" charset="-122"/>
              </a:endParaRPr>
            </a:p>
          </p:txBody>
        </p:sp>
        <p:sp>
          <p:nvSpPr>
            <p:cNvPr id="22" name="Oval 72"/>
            <p:cNvSpPr/>
            <p:nvPr/>
          </p:nvSpPr>
          <p:spPr bwMode="auto">
            <a:xfrm>
              <a:off x="7279131" y="2500737"/>
              <a:ext cx="464229" cy="464229"/>
            </a:xfrm>
            <a:prstGeom prst="ellipse">
              <a:avLst/>
            </a:prstGeom>
            <a:solidFill>
              <a:schemeClr val="accent2"/>
            </a:solidFill>
            <a:ln w="28575">
              <a:solidFill>
                <a:schemeClr val="bg1"/>
              </a:solidFill>
              <a:round/>
            </a:ln>
          </p:spPr>
          <p:txBody>
            <a:bodyPr vert="horz" wrap="none" lIns="121904" tIns="60952" rIns="121904" bIns="60952" anchor="ctr" anchorCtr="1" compatLnSpc="1">
              <a:normAutofit fontScale="70000" lnSpcReduction="20000"/>
            </a:bodyPr>
            <a:lstStyle/>
            <a:p>
              <a:pPr algn="ctr" defTabSz="1218565" fontAlgn="base">
                <a:spcBef>
                  <a:spcPct val="0"/>
                </a:spcBef>
                <a:spcAft>
                  <a:spcPct val="0"/>
                </a:spcAft>
              </a:pPr>
              <a:r>
                <a:rPr lang="en-US" sz="2135">
                  <a:solidFill>
                    <a:prstClr val="white"/>
                  </a:solidFill>
                  <a:latin typeface="Calibri" panose="020f0502020204030204" pitchFamily="34" charset="0"/>
                  <a:ea typeface="宋体" panose="02010600030101010101" pitchFamily="2" charset="-122"/>
                </a:rPr>
                <a:t>02</a:t>
              </a:r>
              <a:endParaRPr lang="en-US" sz="2135">
                <a:solidFill>
                  <a:prstClr val="white"/>
                </a:solidFill>
                <a:latin typeface="Calibri" panose="020f0502020204030204" pitchFamily="34" charset="0"/>
                <a:ea typeface="宋体" panose="02010600030101010101" pitchFamily="2" charset="-122"/>
              </a:endParaRPr>
            </a:p>
          </p:txBody>
        </p:sp>
        <p:sp>
          <p:nvSpPr>
            <p:cNvPr id="23" name="Oval 73"/>
            <p:cNvSpPr/>
            <p:nvPr/>
          </p:nvSpPr>
          <p:spPr bwMode="auto">
            <a:xfrm>
              <a:off x="6704953" y="4809666"/>
              <a:ext cx="464229" cy="464229"/>
            </a:xfrm>
            <a:prstGeom prst="ellipse">
              <a:avLst/>
            </a:prstGeom>
            <a:solidFill>
              <a:schemeClr val="accent3"/>
            </a:solidFill>
            <a:ln w="28575">
              <a:solidFill>
                <a:schemeClr val="bg1"/>
              </a:solidFill>
              <a:round/>
            </a:ln>
          </p:spPr>
          <p:txBody>
            <a:bodyPr vert="horz" wrap="none" lIns="121904" tIns="60952" rIns="121904" bIns="60952" anchor="ctr" anchorCtr="1" compatLnSpc="1">
              <a:normAutofit fontScale="70000" lnSpcReduction="20000"/>
            </a:bodyPr>
            <a:lstStyle/>
            <a:p>
              <a:pPr algn="ctr" defTabSz="1218565" fontAlgn="base">
                <a:spcBef>
                  <a:spcPct val="0"/>
                </a:spcBef>
                <a:spcAft>
                  <a:spcPct val="0"/>
                </a:spcAft>
              </a:pPr>
              <a:r>
                <a:rPr lang="en-US" sz="2135">
                  <a:solidFill>
                    <a:prstClr val="white"/>
                  </a:solidFill>
                  <a:latin typeface="Calibri" panose="020f0502020204030204" pitchFamily="34" charset="0"/>
                  <a:ea typeface="宋体" panose="02010600030101010101" pitchFamily="2" charset="-122"/>
                </a:rPr>
                <a:t>03</a:t>
              </a:r>
              <a:endParaRPr lang="en-US" sz="2135">
                <a:solidFill>
                  <a:prstClr val="white"/>
                </a:solidFill>
                <a:latin typeface="Calibri" panose="020f0502020204030204" pitchFamily="34" charset="0"/>
                <a:ea typeface="宋体" panose="02010600030101010101" pitchFamily="2" charset="-122"/>
              </a:endParaRPr>
            </a:p>
          </p:txBody>
        </p:sp>
        <p:sp>
          <p:nvSpPr>
            <p:cNvPr id="24" name="Oval 74"/>
            <p:cNvSpPr/>
            <p:nvPr/>
          </p:nvSpPr>
          <p:spPr bwMode="auto">
            <a:xfrm>
              <a:off x="4444891" y="4235488"/>
              <a:ext cx="464229" cy="464229"/>
            </a:xfrm>
            <a:prstGeom prst="ellipse">
              <a:avLst/>
            </a:prstGeom>
            <a:solidFill>
              <a:schemeClr val="accent4"/>
            </a:solidFill>
            <a:ln w="28575">
              <a:solidFill>
                <a:schemeClr val="bg1"/>
              </a:solidFill>
              <a:round/>
            </a:ln>
          </p:spPr>
          <p:txBody>
            <a:bodyPr vert="horz" wrap="none" lIns="121904" tIns="60952" rIns="121904" bIns="60952" anchor="ctr" anchorCtr="1" compatLnSpc="1">
              <a:normAutofit fontScale="70000" lnSpcReduction="20000"/>
            </a:bodyPr>
            <a:lstStyle/>
            <a:p>
              <a:pPr algn="ctr" defTabSz="1218565" fontAlgn="base">
                <a:spcBef>
                  <a:spcPct val="0"/>
                </a:spcBef>
                <a:spcAft>
                  <a:spcPct val="0"/>
                </a:spcAft>
              </a:pPr>
              <a:r>
                <a:rPr lang="en-US" sz="2135">
                  <a:solidFill>
                    <a:prstClr val="white"/>
                  </a:solidFill>
                  <a:latin typeface="Calibri" panose="020f0502020204030204" pitchFamily="34" charset="0"/>
                  <a:ea typeface="宋体" panose="02010600030101010101" pitchFamily="2" charset="-122"/>
                </a:rPr>
                <a:t>04</a:t>
              </a:r>
              <a:endParaRPr lang="en-US" sz="2135">
                <a:solidFill>
                  <a:prstClr val="white"/>
                </a:solidFill>
                <a:latin typeface="Calibri" panose="020f0502020204030204" pitchFamily="34" charset="0"/>
                <a:ea typeface="宋体" panose="02010600030101010101" pitchFamily="2" charset="-122"/>
              </a:endParaRPr>
            </a:p>
          </p:txBody>
        </p:sp>
      </p:grpSp>
      <p:grpSp>
        <p:nvGrpSpPr>
          <p:cNvPr id="5" name="Group 18"/>
          <p:cNvGrpSpPr/>
          <p:nvPr/>
        </p:nvGrpSpPr>
        <p:grpSpPr>
          <a:xfrm>
            <a:off x="8345841" y="4752609"/>
            <a:ext cx="2879181" cy="866021"/>
            <a:chOff x="8601584" y="1451933"/>
            <a:chExt cx="2196245" cy="866137"/>
          </a:xfrm>
        </p:grpSpPr>
        <p:sp>
          <p:nvSpPr>
            <p:cNvPr id="15" name="TextBox 19"/>
            <p:cNvSpPr txBox="1"/>
            <p:nvPr/>
          </p:nvSpPr>
          <p:spPr bwMode="auto">
            <a:xfrm>
              <a:off x="8601584" y="1451933"/>
              <a:ext cx="2196244" cy="309958"/>
            </a:xfrm>
            <a:prstGeom prst="rect">
              <a:avLst/>
            </a:prstGeom>
            <a:noFill/>
          </p:spPr>
          <p:txBody>
            <a:bodyPr wrap="none" lIns="287960" tIns="0" rIns="479935" bIns="0" anchor="ctr" anchorCtr="0">
              <a:normAutofit/>
            </a:bodyPr>
            <a:lstStyle/>
            <a:p>
              <a:pP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16" name="TextBox 20"/>
            <p:cNvSpPr txBox="1"/>
            <p:nvPr/>
          </p:nvSpPr>
          <p:spPr bwMode="auto">
            <a:xfrm>
              <a:off x="8601585" y="1761891"/>
              <a:ext cx="2196244" cy="556179"/>
            </a:xfrm>
            <a:prstGeom prst="rect">
              <a:avLst/>
            </a:prstGeom>
            <a:noFill/>
          </p:spPr>
          <p:txBody>
            <a:bodyPr wrap="square" lIns="287960" tIns="0" rIns="479935" bIns="0">
              <a:normAutofit/>
            </a:bodyPr>
            <a:lstStyle/>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6" name="Group 21"/>
          <p:cNvGrpSpPr/>
          <p:nvPr/>
        </p:nvGrpSpPr>
        <p:grpSpPr>
          <a:xfrm>
            <a:off x="966979" y="4752609"/>
            <a:ext cx="2912797" cy="866021"/>
            <a:chOff x="1415480" y="1669738"/>
            <a:chExt cx="2913191" cy="866137"/>
          </a:xfrm>
        </p:grpSpPr>
        <p:sp>
          <p:nvSpPr>
            <p:cNvPr id="13" name="TextBox 22"/>
            <p:cNvSpPr txBox="1"/>
            <p:nvPr/>
          </p:nvSpPr>
          <p:spPr bwMode="auto">
            <a:xfrm>
              <a:off x="1415480" y="1669738"/>
              <a:ext cx="2913191" cy="309958"/>
            </a:xfrm>
            <a:prstGeom prst="rect">
              <a:avLst/>
            </a:prstGeom>
            <a:noFill/>
          </p:spPr>
          <p:txBody>
            <a:bodyPr wrap="none" lIns="479935" tIns="0" rIns="287960" bIns="0" anchor="ctr" anchorCtr="0">
              <a:normAutofit/>
            </a:bodyPr>
            <a:lstStyle/>
            <a:p>
              <a:pPr algn="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14" name="TextBox 23"/>
            <p:cNvSpPr txBox="1"/>
            <p:nvPr/>
          </p:nvSpPr>
          <p:spPr bwMode="auto">
            <a:xfrm>
              <a:off x="1415480" y="1979696"/>
              <a:ext cx="2913191" cy="556179"/>
            </a:xfrm>
            <a:prstGeom prst="rect">
              <a:avLst/>
            </a:prstGeom>
            <a:noFill/>
          </p:spPr>
          <p:txBody>
            <a:bodyPr wrap="square" lIns="479935" tIns="0" rIns="287960" bIns="0" anchor="t" anchorCtr="0">
              <a:normAutofit/>
            </a:bodyPr>
            <a:lstStyle/>
            <a:p>
              <a:pPr algn="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7" name="Group 24"/>
          <p:cNvGrpSpPr/>
          <p:nvPr/>
        </p:nvGrpSpPr>
        <p:grpSpPr>
          <a:xfrm>
            <a:off x="8345841" y="1981507"/>
            <a:ext cx="2879181" cy="866021"/>
            <a:chOff x="8601584" y="1451933"/>
            <a:chExt cx="2196245" cy="866137"/>
          </a:xfrm>
        </p:grpSpPr>
        <p:sp>
          <p:nvSpPr>
            <p:cNvPr id="11" name="TextBox 25"/>
            <p:cNvSpPr txBox="1"/>
            <p:nvPr/>
          </p:nvSpPr>
          <p:spPr bwMode="auto">
            <a:xfrm>
              <a:off x="8601584" y="1451933"/>
              <a:ext cx="2196244" cy="309958"/>
            </a:xfrm>
            <a:prstGeom prst="rect">
              <a:avLst/>
            </a:prstGeom>
            <a:noFill/>
          </p:spPr>
          <p:txBody>
            <a:bodyPr wrap="none" lIns="287960" tIns="0" rIns="479935" bIns="0" anchor="ctr" anchorCtr="0">
              <a:normAutofit/>
            </a:bodyPr>
            <a:lstStyle/>
            <a:p>
              <a:pP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12" name="TextBox 26"/>
            <p:cNvSpPr txBox="1"/>
            <p:nvPr/>
          </p:nvSpPr>
          <p:spPr bwMode="auto">
            <a:xfrm>
              <a:off x="8601585" y="1761891"/>
              <a:ext cx="2196244" cy="556179"/>
            </a:xfrm>
            <a:prstGeom prst="rect">
              <a:avLst/>
            </a:prstGeom>
            <a:noFill/>
          </p:spPr>
          <p:txBody>
            <a:bodyPr wrap="square" lIns="287960" tIns="0" rIns="479935" bIns="0">
              <a:normAutofit/>
            </a:bodyPr>
            <a:lstStyle/>
            <a:p>
              <a:pP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8" name="Group 27"/>
          <p:cNvGrpSpPr/>
          <p:nvPr/>
        </p:nvGrpSpPr>
        <p:grpSpPr>
          <a:xfrm>
            <a:off x="966979" y="1981507"/>
            <a:ext cx="2912797" cy="866021"/>
            <a:chOff x="1415480" y="1669738"/>
            <a:chExt cx="2913191" cy="866137"/>
          </a:xfrm>
        </p:grpSpPr>
        <p:sp>
          <p:nvSpPr>
            <p:cNvPr id="9" name="TextBox 28"/>
            <p:cNvSpPr txBox="1"/>
            <p:nvPr/>
          </p:nvSpPr>
          <p:spPr bwMode="auto">
            <a:xfrm>
              <a:off x="1415480" y="1669738"/>
              <a:ext cx="2913191" cy="309958"/>
            </a:xfrm>
            <a:prstGeom prst="rect">
              <a:avLst/>
            </a:prstGeom>
            <a:noFill/>
          </p:spPr>
          <p:txBody>
            <a:bodyPr wrap="none" lIns="479935" tIns="0" rIns="287960" bIns="0" anchor="ctr" anchorCtr="0">
              <a:normAutofit/>
            </a:bodyPr>
            <a:lstStyle/>
            <a:p>
              <a:pPr algn="r" defTabSz="1218565" fontAlgn="base">
                <a:spcBef>
                  <a:spcPct val="0"/>
                </a:spcBef>
                <a:spcAft>
                  <a:spcPct val="0"/>
                </a:spcAft>
              </a:pPr>
              <a:r>
                <a:rPr lang="zh-CN" altLang="en-US" sz="1600">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a:solidFill>
                  <a:prstClr val="white">
                    <a:lumMod val="50000"/>
                  </a:prstClr>
                </a:solidFill>
                <a:latin typeface="微软雅黑" panose="020b0503020204020204" pitchFamily="34" charset="-122"/>
                <a:ea typeface="微软雅黑" panose="020b0503020204020204" pitchFamily="34" charset="-122"/>
              </a:endParaRPr>
            </a:p>
          </p:txBody>
        </p:sp>
        <p:sp>
          <p:nvSpPr>
            <p:cNvPr id="10" name="TextBox 29"/>
            <p:cNvSpPr txBox="1"/>
            <p:nvPr/>
          </p:nvSpPr>
          <p:spPr bwMode="auto">
            <a:xfrm>
              <a:off x="1415480" y="1979696"/>
              <a:ext cx="2913191" cy="556179"/>
            </a:xfrm>
            <a:prstGeom prst="rect">
              <a:avLst/>
            </a:prstGeom>
            <a:noFill/>
          </p:spPr>
          <p:txBody>
            <a:bodyPr wrap="square" lIns="479935" tIns="0" rIns="287960" bIns="0" anchor="t" anchorCtr="0">
              <a:normAutofit/>
            </a:bodyPr>
            <a:lstStyle/>
            <a:p>
              <a:pPr algn="r" defTabSz="1218565" fontAlgn="base">
                <a:lnSpc>
                  <a:spcPct val="120000"/>
                </a:lnSpc>
                <a:spcBef>
                  <a:spcPct val="0"/>
                </a:spcBef>
                <a:spcAft>
                  <a:spcPct val="0"/>
                </a:spcAft>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 </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教学内容</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879856"/>
          </a:xfrm>
          <a:prstGeom prst="rect">
            <a:avLst/>
          </a:prstGeom>
          <a:noFill/>
        </p:spPr>
        <p:txBody>
          <a:bodyPr wrap="square" rtlCol="0">
            <a:spAutoFit/>
          </a:bodyPr>
          <a:lstStyle/>
          <a:p>
            <a:pPr defTabSz="1218565" fontAlgn="base">
              <a:lnSpc>
                <a:spcPct val="150000"/>
              </a:lnSpc>
              <a:spcBef>
                <a:spcPct val="0"/>
              </a:spcBef>
              <a:spcAft>
                <a:spcPct val="0"/>
              </a:spcAft>
            </a:pPr>
            <a:r>
              <a:rPr lang="en-US" altLang="zh-CN"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rPr>
              <a:t>CLICK ADD RELATED TITLE TEXT, AND CLICK ADD RELATED TITLE TEXT, CLICK ADD RELATED TITLE</a:t>
            </a:r>
            <a:endParaRPr lang="zh-CN" altLang="en-US"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03</a:t>
            </a:r>
            <a:endParaRPr lang="zh-CN" altLang="en-US" sz="6400">
              <a:solidFill>
                <a:prstClr val="white"/>
              </a:solidFill>
              <a:latin typeface="Calibri"/>
              <a:ea typeface="宋体" panose="0201060003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67" y="357607"/>
            <a:ext cx="6353310" cy="6363084"/>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4" name="直接连接符 7"/>
          <p:cNvCxnSpPr/>
          <p:nvPr/>
        </p:nvCxnSpPr>
        <p:spPr>
          <a:xfrm flipH="1">
            <a:off x="6078665" y="1461759"/>
            <a:ext cx="0" cy="469732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981593" y="1781445"/>
            <a:ext cx="929133" cy="194184"/>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zh-CN" altLang="en-US" sz="8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981591" y="4611121"/>
            <a:ext cx="930774" cy="194184"/>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zh-CN" altLang="en-US" sz="8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981591" y="3085389"/>
            <a:ext cx="930774" cy="194184"/>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zh-CN" altLang="en-US" sz="800">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012045" y="1723861"/>
            <a:ext cx="591816" cy="358234"/>
          </a:xfrm>
          <a:prstGeom prst="rect">
            <a:avLst/>
          </a:prstGeom>
          <a:noFill/>
        </p:spPr>
        <p:txBody>
          <a:bodyPr wrap="none" lIns="86671" tIns="43336" rIns="86671" bIns="43336" rtlCol="0">
            <a:spAutoFit/>
          </a:bodyPr>
          <a:lstStyle/>
          <a:p>
            <a:pPr algn="just" defTabSz="1218565" fontAlgn="base">
              <a:lnSpc>
                <a:spcPct val="120000"/>
              </a:lnSpc>
              <a:spcBef>
                <a:spcPct val="0"/>
              </a:spcBef>
              <a:spcAft>
                <a:spcPct val="0"/>
              </a:spcAft>
            </a:pPr>
            <a:r>
              <a:rPr lang="en-US" sz="14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2019</a:t>
            </a:r>
            <a:endParaRPr lang="en-GB" sz="14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0"/>
          <p:cNvSpPr txBox="1"/>
          <p:nvPr/>
        </p:nvSpPr>
        <p:spPr>
          <a:xfrm>
            <a:off x="7012045" y="3027479"/>
            <a:ext cx="591816" cy="358234"/>
          </a:xfrm>
          <a:prstGeom prst="rect">
            <a:avLst/>
          </a:prstGeom>
          <a:noFill/>
        </p:spPr>
        <p:txBody>
          <a:bodyPr wrap="none" lIns="86671" tIns="43336" rIns="86671" bIns="43336" rtlCol="0">
            <a:spAutoFit/>
          </a:bodyPr>
          <a:lstStyle/>
          <a:p>
            <a:pPr algn="just" defTabSz="1218565" fontAlgn="base">
              <a:lnSpc>
                <a:spcPct val="120000"/>
              </a:lnSpc>
              <a:spcBef>
                <a:spcPct val="0"/>
              </a:spcBef>
              <a:spcAft>
                <a:spcPct val="0"/>
              </a:spcAft>
            </a:pPr>
            <a:r>
              <a:rPr lang="en-US" sz="14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2018</a:t>
            </a:r>
            <a:endParaRPr lang="en-GB" sz="14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31"/>
          <p:cNvSpPr txBox="1"/>
          <p:nvPr/>
        </p:nvSpPr>
        <p:spPr>
          <a:xfrm>
            <a:off x="7012045" y="4563419"/>
            <a:ext cx="591816" cy="358234"/>
          </a:xfrm>
          <a:prstGeom prst="rect">
            <a:avLst/>
          </a:prstGeom>
          <a:noFill/>
        </p:spPr>
        <p:txBody>
          <a:bodyPr wrap="none" lIns="86671" tIns="43336" rIns="86671" bIns="43336" rtlCol="0">
            <a:spAutoFit/>
          </a:bodyPr>
          <a:lstStyle/>
          <a:p>
            <a:pPr algn="just" defTabSz="1218565" fontAlgn="base">
              <a:lnSpc>
                <a:spcPct val="120000"/>
              </a:lnSpc>
              <a:spcBef>
                <a:spcPct val="0"/>
              </a:spcBef>
              <a:spcAft>
                <a:spcPct val="0"/>
              </a:spcAft>
            </a:pPr>
            <a:r>
              <a:rPr lang="en-US" sz="14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2017</a:t>
            </a:r>
            <a:endParaRPr lang="en-GB" sz="14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34"/>
          <p:cNvGrpSpPr/>
          <p:nvPr/>
        </p:nvGrpSpPr>
        <p:grpSpPr>
          <a:xfrm>
            <a:off x="2243087" y="2027948"/>
            <a:ext cx="2427711" cy="865287"/>
            <a:chOff x="-158386" y="2124222"/>
            <a:chExt cx="4463257" cy="996511"/>
          </a:xfrm>
        </p:grpSpPr>
        <p:sp>
          <p:nvSpPr>
            <p:cNvPr id="33" name="TextBox 32"/>
            <p:cNvSpPr txBox="1"/>
            <p:nvPr/>
          </p:nvSpPr>
          <p:spPr>
            <a:xfrm>
              <a:off x="2208920" y="2124222"/>
              <a:ext cx="2095951" cy="503174"/>
            </a:xfrm>
            <a:prstGeom prst="rect">
              <a:avLst/>
            </a:prstGeom>
            <a:noFill/>
          </p:spPr>
          <p:txBody>
            <a:bodyPr wrap="none" rtlCol="0">
              <a:spAutoFit/>
            </a:bodyPr>
            <a:lstStyle/>
            <a:p>
              <a:pPr algn="r" defTabSz="1218565" fontAlgn="base">
                <a:lnSpc>
                  <a:spcPct val="120000"/>
                </a:lnSpc>
                <a:spcBef>
                  <a:spcPct val="0"/>
                </a:spcBef>
                <a:spcAft>
                  <a:spcPct val="0"/>
                </a:spcAft>
              </a:pPr>
              <a:r>
                <a:rPr lang="zh-CN" altLang="en-US" sz="1865" b="1">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8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158386" y="2447422"/>
              <a:ext cx="4451860" cy="673311"/>
            </a:xfrm>
            <a:prstGeom prst="rect">
              <a:avLst/>
            </a:prstGeom>
          </p:spPr>
          <p:txBody>
            <a:bodyPr wrap="square">
              <a:spAutoFit/>
            </a:bodyPr>
            <a:lstStyle/>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35"/>
          <p:cNvGrpSpPr/>
          <p:nvPr/>
        </p:nvGrpSpPr>
        <p:grpSpPr>
          <a:xfrm>
            <a:off x="2243087" y="4940711"/>
            <a:ext cx="2429377" cy="865287"/>
            <a:chOff x="-159167" y="2124222"/>
            <a:chExt cx="4466319" cy="996511"/>
          </a:xfrm>
        </p:grpSpPr>
        <p:sp>
          <p:nvSpPr>
            <p:cNvPr id="37" name="TextBox 36"/>
            <p:cNvSpPr txBox="1"/>
            <p:nvPr/>
          </p:nvSpPr>
          <p:spPr>
            <a:xfrm>
              <a:off x="2211202" y="2124222"/>
              <a:ext cx="2095950" cy="503174"/>
            </a:xfrm>
            <a:prstGeom prst="rect">
              <a:avLst/>
            </a:prstGeom>
            <a:noFill/>
          </p:spPr>
          <p:txBody>
            <a:bodyPr wrap="none" rtlCol="0">
              <a:spAutoFit/>
            </a:bodyPr>
            <a:lstStyle/>
            <a:p>
              <a:pPr algn="r" defTabSz="1218565" fontAlgn="base">
                <a:lnSpc>
                  <a:spcPct val="120000"/>
                </a:lnSpc>
                <a:spcBef>
                  <a:spcPct val="0"/>
                </a:spcBef>
                <a:spcAft>
                  <a:spcPct val="0"/>
                </a:spcAft>
              </a:pPr>
              <a:r>
                <a:rPr lang="zh-CN" altLang="en-US" sz="1865" b="1">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8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37"/>
            <p:cNvSpPr/>
            <p:nvPr/>
          </p:nvSpPr>
          <p:spPr>
            <a:xfrm>
              <a:off x="-159167" y="2447422"/>
              <a:ext cx="4452637" cy="673311"/>
            </a:xfrm>
            <a:prstGeom prst="rect">
              <a:avLst/>
            </a:prstGeom>
          </p:spPr>
          <p:txBody>
            <a:bodyPr wrap="square">
              <a:spAutoFit/>
            </a:bodyPr>
            <a:lstStyle/>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8"/>
          <p:cNvGrpSpPr/>
          <p:nvPr/>
        </p:nvGrpSpPr>
        <p:grpSpPr>
          <a:xfrm>
            <a:off x="7010141" y="3448083"/>
            <a:ext cx="2583120" cy="865284"/>
            <a:chOff x="257395" y="2124222"/>
            <a:chExt cx="4036076" cy="996511"/>
          </a:xfrm>
        </p:grpSpPr>
        <p:sp>
          <p:nvSpPr>
            <p:cNvPr id="40" name="TextBox 39"/>
            <p:cNvSpPr txBox="1"/>
            <p:nvPr/>
          </p:nvSpPr>
          <p:spPr>
            <a:xfrm>
              <a:off x="257395" y="2124222"/>
              <a:ext cx="1781316" cy="503175"/>
            </a:xfrm>
            <a:prstGeom prst="rect">
              <a:avLst/>
            </a:prstGeom>
            <a:noFill/>
          </p:spPr>
          <p:txBody>
            <a:bodyPr wrap="none" rtlCol="0">
              <a:spAutoFit/>
            </a:bodyPr>
            <a:lstStyle/>
            <a:p>
              <a:pPr defTabSz="1218565" fontAlgn="base">
                <a:lnSpc>
                  <a:spcPct val="120000"/>
                </a:lnSpc>
                <a:spcBef>
                  <a:spcPct val="0"/>
                </a:spcBef>
                <a:spcAft>
                  <a:spcPct val="0"/>
                </a:spcAft>
              </a:pPr>
              <a:r>
                <a:rPr lang="zh-CN" altLang="en-US" sz="1865" b="1">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8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40"/>
            <p:cNvSpPr/>
            <p:nvPr/>
          </p:nvSpPr>
          <p:spPr>
            <a:xfrm>
              <a:off x="276739" y="2447420"/>
              <a:ext cx="4016732" cy="673313"/>
            </a:xfrm>
            <a:prstGeom prst="rect">
              <a:avLst/>
            </a:prstGeom>
          </p:spPr>
          <p:txBody>
            <a:bodyPr wrap="square">
              <a:spAutoFit/>
            </a:bodyPr>
            <a:lstStyle/>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4"/>
          <p:cNvGrpSpPr/>
          <p:nvPr/>
        </p:nvGrpSpPr>
        <p:grpSpPr>
          <a:xfrm>
            <a:off x="5447690" y="2197694"/>
            <a:ext cx="3709595" cy="582553"/>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zh-CN" altLang="en-US" sz="133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68945" y="2162573"/>
              <a:ext cx="1595709" cy="389824"/>
            </a:xfrm>
            <a:prstGeom prst="rect">
              <a:avLst/>
            </a:prstGeom>
            <a:noFill/>
          </p:spPr>
          <p:txBody>
            <a:bodyPr wrap="none" rtlCol="0">
              <a:spAutoFit/>
            </a:bodyPr>
            <a:lstStyle/>
            <a:p>
              <a:pPr algn="just" defTabSz="1218565" fontAlgn="base">
                <a:lnSpc>
                  <a:spcPct val="120000"/>
                </a:lnSpc>
                <a:spcBef>
                  <a:spcPct val="0"/>
                </a:spcBef>
                <a:spcAft>
                  <a:spcPct val="0"/>
                </a:spcAft>
              </a:pPr>
              <a:r>
                <a:rPr lang="zh-CN" altLang="en-US" sz="1335">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3034718" y="3617832"/>
            <a:ext cx="3709595" cy="582552"/>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zh-CN" altLang="en-US" sz="133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189508" y="3795078"/>
              <a:ext cx="1595709" cy="389825"/>
            </a:xfrm>
            <a:prstGeom prst="rect">
              <a:avLst/>
            </a:prstGeom>
            <a:noFill/>
          </p:spPr>
          <p:txBody>
            <a:bodyPr wrap="none" rtlCol="0">
              <a:spAutoFit/>
            </a:bodyPr>
            <a:lstStyle/>
            <a:p>
              <a:pPr algn="just" defTabSz="1218565" fontAlgn="base">
                <a:lnSpc>
                  <a:spcPct val="120000"/>
                </a:lnSpc>
                <a:spcBef>
                  <a:spcPct val="0"/>
                </a:spcBef>
                <a:spcAft>
                  <a:spcPct val="0"/>
                </a:spcAft>
              </a:pPr>
              <a:r>
                <a:rPr lang="zh-CN" altLang="en-US" sz="1335">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7"/>
          <p:cNvGrpSpPr/>
          <p:nvPr/>
        </p:nvGrpSpPr>
        <p:grpSpPr>
          <a:xfrm>
            <a:off x="5447690" y="5110452"/>
            <a:ext cx="3709595" cy="582552"/>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zh-CN" altLang="en-US" sz="1335">
                <a:solidFill>
                  <a:prstClr val="whit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74028" y="5516235"/>
              <a:ext cx="1595709" cy="389825"/>
            </a:xfrm>
            <a:prstGeom prst="rect">
              <a:avLst/>
            </a:prstGeom>
            <a:noFill/>
          </p:spPr>
          <p:txBody>
            <a:bodyPr wrap="none" rtlCol="0">
              <a:spAutoFit/>
            </a:bodyPr>
            <a:lstStyle/>
            <a:p>
              <a:pPr algn="just" defTabSz="1218565" fontAlgn="base">
                <a:lnSpc>
                  <a:spcPct val="120000"/>
                </a:lnSpc>
                <a:spcBef>
                  <a:spcPct val="0"/>
                </a:spcBef>
                <a:spcAft>
                  <a:spcPct val="0"/>
                </a:spcAft>
              </a:pPr>
              <a:r>
                <a:rPr lang="zh-CN" altLang="en-US" sz="1335">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3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ustDataLst>
      <p:tags r:id="rId3"/>
    </p:custDataLst>
  </p:cSld>
  <p:clrMapOvr>
    <a:masterClrMapping/>
  </p:clrMapOvr>
  <p:transition spd="slow" advClick="0" advTm="7707">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nodeType="afterGroup">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nodeType="afterGroup">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nodeType="afterGroup">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nodeType="afterGroup">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nodeType="afterGroup">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nodeType="afterGroup">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nodeType="afterGroup">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rot="2700000">
            <a:off x="3936857" y="1657749"/>
            <a:ext cx="4222507" cy="4262283"/>
            <a:chOff x="1932258" y="760101"/>
            <a:chExt cx="3767316" cy="3803319"/>
          </a:xfrm>
          <a:scene3d>
            <a:camera prst="orthographicFront">
              <a:rot lat="0" lon="0" rev="0"/>
            </a:camera>
            <a:lightRig rig="glow" dir="t">
              <a:rot lat="0" lon="0" rev="14100000"/>
            </a:lightRig>
          </a:scene3d>
        </p:grpSpPr>
        <p:sp>
          <p:nvSpPr>
            <p:cNvPr id="4" name="椭圆 168"/>
            <p:cNvSpPr/>
            <p:nvPr/>
          </p:nvSpPr>
          <p:spPr>
            <a:xfrm>
              <a:off x="2710237" y="760101"/>
              <a:ext cx="2207694" cy="2207694"/>
            </a:xfrm>
            <a:custGeom>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chemeClr val="accent2"/>
            </a:solidFill>
            <a:ln>
              <a:noFill/>
            </a:ln>
            <a:effectLst/>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5" name="椭圆 161"/>
            <p:cNvSpPr/>
            <p:nvPr/>
          </p:nvSpPr>
          <p:spPr>
            <a:xfrm>
              <a:off x="1932258" y="1557914"/>
              <a:ext cx="2207690" cy="2207691"/>
            </a:xfrm>
            <a:custGeom>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accent1"/>
            </a:solidFill>
            <a:ln>
              <a:noFill/>
            </a:ln>
            <a:effectLst/>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6" name="椭圆 162"/>
            <p:cNvSpPr/>
            <p:nvPr/>
          </p:nvSpPr>
          <p:spPr>
            <a:xfrm>
              <a:off x="3491880" y="1557913"/>
              <a:ext cx="2207694" cy="2207694"/>
            </a:xfrm>
            <a:custGeom>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accent3"/>
            </a:solidFill>
            <a:ln>
              <a:noFill/>
            </a:ln>
            <a:effectLst/>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7" name="椭圆 163"/>
            <p:cNvSpPr/>
            <p:nvPr/>
          </p:nvSpPr>
          <p:spPr>
            <a:xfrm>
              <a:off x="2710237" y="2355728"/>
              <a:ext cx="2207690" cy="2207692"/>
            </a:xfrm>
            <a:custGeom>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chemeClr val="accent4"/>
            </a:solidFill>
            <a:ln>
              <a:noFill/>
            </a:ln>
            <a:effectLst/>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grpSp>
      <p:sp>
        <p:nvSpPr>
          <p:cNvPr id="8" name="椭圆 7"/>
          <p:cNvSpPr/>
          <p:nvPr/>
        </p:nvSpPr>
        <p:spPr>
          <a:xfrm>
            <a:off x="5007819" y="2756913"/>
            <a:ext cx="2063672" cy="2063951"/>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0" tIns="60945" rIns="121890" bIns="60945" numCol="1" spcCol="0" rtlCol="0" fromWordArt="0" anchor="ctr" anchorCtr="0" forceAA="0" compatLnSpc="1">
            <a:noAutofit/>
          </a:bodyP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9" name="矩形 8"/>
          <p:cNvSpPr/>
          <p:nvPr/>
        </p:nvSpPr>
        <p:spPr>
          <a:xfrm>
            <a:off x="5119761" y="3325163"/>
            <a:ext cx="1839791" cy="410210"/>
          </a:xfrm>
          <a:prstGeom prst="rect">
            <a:avLst/>
          </a:prstGeom>
        </p:spPr>
        <p:txBody>
          <a:bodyPr wrap="square" lIns="121890" tIns="60945" rIns="121890" bIns="60945">
            <a:spAutoFit/>
          </a:bodyPr>
          <a:lstStyle/>
          <a:p>
            <a:pPr algn="ctr" defTabSz="1218565" fontAlgn="base">
              <a:spcBef>
                <a:spcPct val="0"/>
              </a:spcBef>
              <a:spcAft>
                <a:spcPct val="0"/>
              </a:spcAft>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添加文本</a:t>
            </a:r>
            <a:endParaRPr lang="en-US" altLang="zh-CN"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5053402" y="3694446"/>
            <a:ext cx="1972506" cy="656431"/>
          </a:xfrm>
          <a:prstGeom prst="rect">
            <a:avLst/>
          </a:prstGeom>
          <a:noFill/>
        </p:spPr>
        <p:txBody>
          <a:bodyPr wrap="square" lIns="121890" tIns="60945" rIns="121890" bIns="60945" rtlCol="0">
            <a:spAutoFit/>
          </a:bodyPr>
          <a:lstStyle/>
          <a:p>
            <a:pPr algn="ctr" defTabSz="1218565" fontAlgn="base">
              <a:lnSpc>
                <a:spcPct val="130000"/>
              </a:lnSpc>
              <a:spcBef>
                <a:spcPts val="80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矩形 18"/>
          <p:cNvSpPr/>
          <p:nvPr/>
        </p:nvSpPr>
        <p:spPr>
          <a:xfrm>
            <a:off x="1392749" y="2109963"/>
            <a:ext cx="2583335"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a:solidFill>
                  <a:prstClr val="black">
                    <a:lumMod val="65000"/>
                    <a:lumOff val="35000"/>
                  </a:prstClr>
                </a:solidFill>
                <a:latin typeface="微软雅黑" panose="020b0503020204020204" pitchFamily="34" charset="-122"/>
                <a:ea typeface="微软雅黑" panose="020b0503020204020204" pitchFamily="34" charset="-122"/>
              </a:rPr>
              <a:t>01.</a:t>
            </a: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点击添加文字说明</a:t>
            </a:r>
            <a:endParaRPr lang="en-US" altLang="zh-CN"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392749" y="2539631"/>
            <a:ext cx="2583333" cy="923108"/>
          </a:xfrm>
          <a:prstGeom prst="rect">
            <a:avLst/>
          </a:prstGeom>
          <a:noFill/>
        </p:spPr>
        <p:txBody>
          <a:bodyPr wrap="square" lIns="121890" tIns="60945" rIns="121890" bIns="60945" rtlCol="0">
            <a:spAutoFit/>
          </a:bodyPr>
          <a:lstStyle/>
          <a:p>
            <a:pPr defTabSz="1218565" fontAlgn="base">
              <a:lnSpc>
                <a:spcPct val="130000"/>
              </a:lnSpc>
              <a:spcBef>
                <a:spcPts val="80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1" name="矩形 20"/>
          <p:cNvSpPr/>
          <p:nvPr/>
        </p:nvSpPr>
        <p:spPr>
          <a:xfrm>
            <a:off x="1392749" y="3853966"/>
            <a:ext cx="2583335"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a:solidFill>
                  <a:prstClr val="black">
                    <a:lumMod val="65000"/>
                    <a:lumOff val="35000"/>
                  </a:prstClr>
                </a:solidFill>
                <a:latin typeface="微软雅黑" panose="020b0503020204020204" pitchFamily="34" charset="-122"/>
                <a:ea typeface="微软雅黑" panose="020b0503020204020204" pitchFamily="34" charset="-122"/>
              </a:rPr>
              <a:t>02.</a:t>
            </a: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点击添加文字说明</a:t>
            </a:r>
            <a:endParaRPr lang="en-US" altLang="zh-CN"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392749" y="4283631"/>
            <a:ext cx="2583333" cy="923108"/>
          </a:xfrm>
          <a:prstGeom prst="rect">
            <a:avLst/>
          </a:prstGeom>
          <a:noFill/>
        </p:spPr>
        <p:txBody>
          <a:bodyPr wrap="square" lIns="121890" tIns="60945" rIns="121890" bIns="60945" rtlCol="0">
            <a:spAutoFit/>
          </a:bodyPr>
          <a:lstStyle/>
          <a:p>
            <a:pPr defTabSz="1218565" fontAlgn="base">
              <a:lnSpc>
                <a:spcPct val="130000"/>
              </a:lnSpc>
              <a:spcBef>
                <a:spcPts val="80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矩形 22"/>
          <p:cNvSpPr/>
          <p:nvPr/>
        </p:nvSpPr>
        <p:spPr>
          <a:xfrm>
            <a:off x="8415522" y="2109963"/>
            <a:ext cx="2583335"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a:solidFill>
                  <a:prstClr val="black">
                    <a:lumMod val="65000"/>
                    <a:lumOff val="35000"/>
                  </a:prstClr>
                </a:solidFill>
                <a:latin typeface="微软雅黑" panose="020b0503020204020204" pitchFamily="34" charset="-122"/>
                <a:ea typeface="微软雅黑" panose="020b0503020204020204" pitchFamily="34" charset="-122"/>
              </a:rPr>
              <a:t>03.</a:t>
            </a: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点击添加文字说明</a:t>
            </a:r>
            <a:endParaRPr lang="en-US" altLang="zh-CN"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415519" y="2539629"/>
            <a:ext cx="2583333" cy="963310"/>
          </a:xfrm>
          <a:prstGeom prst="rect">
            <a:avLst/>
          </a:prstGeom>
          <a:noFill/>
        </p:spPr>
        <p:txBody>
          <a:bodyPr wrap="square" lIns="121890" tIns="60945" rIns="121890" bIns="60945" rtlCol="0">
            <a:spAutoFit/>
          </a:bodyPr>
          <a:lstStyle/>
          <a:p>
            <a:pPr defTabSz="1218565" fontAlgn="base">
              <a:lnSpc>
                <a:spcPct val="130000"/>
              </a:lnSpc>
              <a:spcBef>
                <a:spcPts val="800"/>
              </a:spcBef>
              <a:spcAft>
                <a:spcPct val="0"/>
              </a:spcAft>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4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8415522" y="3853966"/>
            <a:ext cx="2583335" cy="410210"/>
          </a:xfrm>
          <a:prstGeom prst="rect">
            <a:avLst/>
          </a:prstGeom>
        </p:spPr>
        <p:txBody>
          <a:bodyPr wrap="square" lIns="121890" tIns="60945" rIns="121890" bIns="60945">
            <a:spAutoFit/>
          </a:bodyPr>
          <a:lstStyle/>
          <a:p>
            <a:pPr defTabSz="1218565" fontAlgn="base">
              <a:spcBef>
                <a:spcPct val="0"/>
              </a:spcBef>
              <a:spcAft>
                <a:spcPct val="0"/>
              </a:spcAft>
            </a:pPr>
            <a:r>
              <a:rPr lang="en-US" altLang="zh-CN" sz="1865" b="1">
                <a:solidFill>
                  <a:prstClr val="black">
                    <a:lumMod val="65000"/>
                    <a:lumOff val="35000"/>
                  </a:prstClr>
                </a:solidFill>
                <a:latin typeface="微软雅黑" panose="020b0503020204020204" pitchFamily="34" charset="-122"/>
                <a:ea typeface="微软雅黑" panose="020b0503020204020204" pitchFamily="34" charset="-122"/>
              </a:rPr>
              <a:t>04.</a:t>
            </a: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点击添加文字说明</a:t>
            </a:r>
            <a:endParaRPr lang="en-US" altLang="zh-CN"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415519" y="4283631"/>
            <a:ext cx="2583333" cy="923108"/>
          </a:xfrm>
          <a:prstGeom prst="rect">
            <a:avLst/>
          </a:prstGeom>
          <a:noFill/>
        </p:spPr>
        <p:txBody>
          <a:bodyPr wrap="square" lIns="121890" tIns="60945" rIns="121890" bIns="60945" rtlCol="0">
            <a:spAutoFit/>
          </a:bodyPr>
          <a:lstStyle/>
          <a:p>
            <a:pPr defTabSz="1218565" fontAlgn="base">
              <a:lnSpc>
                <a:spcPct val="130000"/>
              </a:lnSpc>
              <a:spcBef>
                <a:spcPts val="800"/>
              </a:spcBef>
              <a:spcAft>
                <a:spcPct val="0"/>
              </a:spcAft>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点击此处添加文本内容点击此处添加文本内容点击此处添加文本内容</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nodeType="afterGroup">
                            <p:stCondLst>
                              <p:cond delay="5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nodeType="afterGroup">
                            <p:stCondLst>
                              <p:cond delay="1500"/>
                            </p:stCondLst>
                            <p:childTnLst>
                              <p:par>
                                <p:cTn id="28" presetID="17" presetClass="entr" presetSubtype="1"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nodeType="afterGroup">
                            <p:stCondLst>
                              <p:cond delay="2000"/>
                            </p:stCondLst>
                            <p:childTnLst>
                              <p:par>
                                <p:cTn id="38" presetID="17" presetClass="entr" presetSubtype="1"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ppt_h/2"/>
                                          </p:val>
                                        </p:tav>
                                        <p:tav tm="100000">
                                          <p:val>
                                            <p:strVal val="#ppt_y"/>
                                          </p:val>
                                        </p:tav>
                                      </p:tavLst>
                                    </p:anim>
                                    <p:anim calcmode="lin" valueType="num">
                                      <p:cBhvr>
                                        <p:cTn id="42" dur="500" fill="hold"/>
                                        <p:tgtEl>
                                          <p:spTgt spid="21"/>
                                        </p:tgtEl>
                                        <p:attrNameLst>
                                          <p:attrName>ppt_w</p:attrName>
                                        </p:attrNameLst>
                                      </p:cBhvr>
                                      <p:tavLst>
                                        <p:tav tm="0">
                                          <p:val>
                                            <p:strVal val="#ppt_w"/>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nodeType="afterGroup">
                            <p:stCondLst>
                              <p:cond delay="250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ppt_h/2"/>
                                          </p:val>
                                        </p:tav>
                                        <p:tav tm="100000">
                                          <p:val>
                                            <p:strVal val="#ppt_y"/>
                                          </p:val>
                                        </p:tav>
                                      </p:tavLst>
                                    </p:anim>
                                    <p:anim calcmode="lin" valueType="num">
                                      <p:cBhvr>
                                        <p:cTn id="52" dur="500" fill="hold"/>
                                        <p:tgtEl>
                                          <p:spTgt spid="23"/>
                                        </p:tgtEl>
                                        <p:attrNameLst>
                                          <p:attrName>ppt_w</p:attrName>
                                        </p:attrNameLst>
                                      </p:cBhvr>
                                      <p:tavLst>
                                        <p:tav tm="0">
                                          <p:val>
                                            <p:strVal val="#ppt_w"/>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nodeType="afterGroup">
                            <p:stCondLst>
                              <p:cond delay="300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9" grpId="0"/>
      <p:bldP spid="20" grpId="0"/>
      <p:bldP spid="21" grpId="0"/>
      <p:bldP spid="22" grpId="0"/>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62" name="Chart 61"/>
          <p:cNvGraphicFramePr/>
          <p:nvPr/>
        </p:nvGraphicFramePr>
        <p:xfrm>
          <a:off x="1592489" y="1841026"/>
          <a:ext cx="1894010" cy="2005033"/>
        </p:xfrm>
        <a:graphic>
          <a:graphicData uri="http://schemas.openxmlformats.org/drawingml/2006/chart">
            <c:chart xmlns:c="http://schemas.openxmlformats.org/drawingml/2006/chart" r:id="rId3"/>
          </a:graphicData>
        </a:graphic>
      </p:graphicFrame>
      <p:sp>
        <p:nvSpPr>
          <p:cNvPr id="68" name="TextBox 67"/>
          <p:cNvSpPr txBox="1"/>
          <p:nvPr/>
        </p:nvSpPr>
        <p:spPr>
          <a:xfrm>
            <a:off x="2206272" y="2698175"/>
            <a:ext cx="740823" cy="333676"/>
          </a:xfrm>
          <a:prstGeom prst="rect">
            <a:avLst/>
          </a:prstGeom>
          <a:noFill/>
        </p:spPr>
        <p:txBody>
          <a:bodyPr wrap="square" lIns="86671" tIns="43336" rIns="86671" bIns="43336" rtlCol="0" anchor="ctr">
            <a:spAutoFit/>
          </a:bodyPr>
          <a:lstStyle/>
          <a:p>
            <a:pPr algn="ctr" defTabSz="1218565" fontAlgn="base">
              <a:lnSpc>
                <a:spcPct val="120000"/>
              </a:lnSpc>
              <a:spcBef>
                <a:spcPct val="0"/>
              </a:spcBef>
              <a:spcAft>
                <a:spcPct val="0"/>
              </a:spcAft>
            </a:pPr>
            <a:r>
              <a:rPr lang="en-US" sz="1335" b="1">
                <a:solidFill>
                  <a:srgbClr val="3D7430"/>
                </a:solidFill>
                <a:latin typeface="Arial" panose="020b0604020202020204" pitchFamily="34" charset="0"/>
                <a:ea typeface="微软雅黑" panose="020b0503020204020204" pitchFamily="34" charset="-122"/>
                <a:sym typeface="Arial" panose="020b0604020202020204" pitchFamily="34" charset="0"/>
              </a:rPr>
              <a:t>50%</a:t>
            </a:r>
            <a:endParaRPr lang="en-US" sz="1335" b="1">
              <a:solidFill>
                <a:srgbClr val="3D743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2353014" y="3756802"/>
            <a:ext cx="378309" cy="246158"/>
          </a:xfrm>
          <a:prstGeom prst="rect">
            <a:avLst/>
          </a:prstGeom>
          <a:noFill/>
        </p:spPr>
        <p:txBody>
          <a:bodyPr wrap="none" lIns="0" tIns="0" rIns="0" bIns="0" rtlCol="0">
            <a:spAutoFit/>
          </a:bodyPr>
          <a:lstStyle/>
          <a:p>
            <a:pPr algn="ctr" defTabSz="1218565" fontAlgn="base">
              <a:lnSpc>
                <a:spcPct val="120000"/>
              </a:lnSpc>
              <a:spcBef>
                <a:spcPct val="0"/>
              </a:spcBef>
              <a:spcAft>
                <a:spcPct val="0"/>
              </a:spcAft>
            </a:pPr>
            <a:r>
              <a:rPr lang="en-US" sz="1335" b="1">
                <a:solidFill>
                  <a:srgbClr val="3D7430"/>
                </a:solidFill>
                <a:latin typeface="Arial" panose="020b0604020202020204" pitchFamily="34" charset="0"/>
                <a:ea typeface="微软雅黑" panose="020b0503020204020204" pitchFamily="34" charset="-122"/>
                <a:sym typeface="Arial" panose="020b0604020202020204" pitchFamily="34" charset="0"/>
              </a:rPr>
              <a:t>2001</a:t>
            </a:r>
            <a:endParaRPr lang="en-US" sz="1335" b="1">
              <a:solidFill>
                <a:srgbClr val="3D743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6" name="Chart 35"/>
          <p:cNvGraphicFramePr/>
          <p:nvPr/>
        </p:nvGraphicFramePr>
        <p:xfrm>
          <a:off x="3945688" y="1841026"/>
          <a:ext cx="1894010" cy="2005033"/>
        </p:xfrm>
        <a:graphic>
          <a:graphicData uri="http://schemas.openxmlformats.org/drawingml/2006/chart">
            <c:chart xmlns:c="http://schemas.openxmlformats.org/drawingml/2006/chart" r:id="rId4"/>
          </a:graphicData>
        </a:graphic>
      </p:graphicFrame>
      <p:sp>
        <p:nvSpPr>
          <p:cNvPr id="37" name="TextBox 36"/>
          <p:cNvSpPr txBox="1"/>
          <p:nvPr/>
        </p:nvSpPr>
        <p:spPr>
          <a:xfrm>
            <a:off x="4559472" y="2698175"/>
            <a:ext cx="740823" cy="333676"/>
          </a:xfrm>
          <a:prstGeom prst="rect">
            <a:avLst/>
          </a:prstGeom>
          <a:noFill/>
        </p:spPr>
        <p:txBody>
          <a:bodyPr wrap="square" lIns="86671" tIns="43336" rIns="86671" bIns="43336" rtlCol="0" anchor="ctr">
            <a:spAutoFit/>
          </a:bodyPr>
          <a:lstStyle/>
          <a:p>
            <a:pPr algn="ctr" defTabSz="1218565" fontAlgn="base">
              <a:lnSpc>
                <a:spcPct val="120000"/>
              </a:lnSpc>
              <a:spcBef>
                <a:spcPct val="0"/>
              </a:spcBef>
              <a:spcAft>
                <a:spcPct val="0"/>
              </a:spcAft>
            </a:pPr>
            <a:r>
              <a:rPr lang="en-US" sz="1335" b="1">
                <a:solidFill>
                  <a:srgbClr val="B23030"/>
                </a:solidFill>
                <a:latin typeface="Arial" panose="020b0604020202020204" pitchFamily="34" charset="0"/>
                <a:ea typeface="微软雅黑" panose="020b0503020204020204" pitchFamily="34" charset="-122"/>
                <a:sym typeface="Arial" panose="020b0604020202020204" pitchFamily="34" charset="0"/>
              </a:rPr>
              <a:t>70%</a:t>
            </a:r>
            <a:endParaRPr lang="en-US" sz="1335" b="1">
              <a:solidFill>
                <a:srgbClr val="B2303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4712092" y="3756802"/>
            <a:ext cx="378309" cy="246158"/>
          </a:xfrm>
          <a:prstGeom prst="rect">
            <a:avLst/>
          </a:prstGeom>
          <a:noFill/>
        </p:spPr>
        <p:txBody>
          <a:bodyPr wrap="none" lIns="0" tIns="0" rIns="0" bIns="0" rtlCol="0">
            <a:spAutoFit/>
          </a:bodyPr>
          <a:lstStyle/>
          <a:p>
            <a:pPr algn="ctr" defTabSz="1218565" fontAlgn="base">
              <a:lnSpc>
                <a:spcPct val="120000"/>
              </a:lnSpc>
              <a:spcBef>
                <a:spcPct val="0"/>
              </a:spcBef>
              <a:spcAft>
                <a:spcPct val="0"/>
              </a:spcAft>
            </a:pPr>
            <a:r>
              <a:rPr lang="en-US" sz="1335" b="1">
                <a:solidFill>
                  <a:srgbClr val="B23030"/>
                </a:solidFill>
                <a:latin typeface="Arial" panose="020b0604020202020204" pitchFamily="34" charset="0"/>
                <a:ea typeface="微软雅黑" panose="020b0503020204020204" pitchFamily="34" charset="-122"/>
                <a:sym typeface="Arial" panose="020b0604020202020204" pitchFamily="34" charset="0"/>
              </a:rPr>
              <a:t>2010</a:t>
            </a:r>
            <a:endParaRPr lang="en-US" sz="1335" b="1">
              <a:solidFill>
                <a:srgbClr val="B23030"/>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3" name="Chart 42"/>
          <p:cNvGraphicFramePr/>
          <p:nvPr/>
        </p:nvGraphicFramePr>
        <p:xfrm>
          <a:off x="6276578" y="1841026"/>
          <a:ext cx="1894010" cy="2005033"/>
        </p:xfrm>
        <a:graphic>
          <a:graphicData uri="http://schemas.openxmlformats.org/drawingml/2006/chart">
            <c:chart xmlns:c="http://schemas.openxmlformats.org/drawingml/2006/chart" r:id="rId5"/>
          </a:graphicData>
        </a:graphic>
      </p:graphicFrame>
      <p:sp>
        <p:nvSpPr>
          <p:cNvPr id="44" name="TextBox 43"/>
          <p:cNvSpPr txBox="1"/>
          <p:nvPr/>
        </p:nvSpPr>
        <p:spPr>
          <a:xfrm>
            <a:off x="6890361" y="2698175"/>
            <a:ext cx="740823" cy="333676"/>
          </a:xfrm>
          <a:prstGeom prst="rect">
            <a:avLst/>
          </a:prstGeom>
          <a:noFill/>
        </p:spPr>
        <p:txBody>
          <a:bodyPr wrap="square" lIns="86671" tIns="43336" rIns="86671" bIns="43336" rtlCol="0" anchor="ctr">
            <a:spAutoFit/>
          </a:bodyPr>
          <a:lstStyle/>
          <a:p>
            <a:pPr algn="ctr" defTabSz="1218565" fontAlgn="base">
              <a:lnSpc>
                <a:spcPct val="120000"/>
              </a:lnSpc>
              <a:spcBef>
                <a:spcPct val="0"/>
              </a:spcBef>
              <a:spcAft>
                <a:spcPct val="0"/>
              </a:spcAft>
            </a:pPr>
            <a:r>
              <a:rPr lang="en-US" sz="1335" b="1">
                <a:solidFill>
                  <a:srgbClr val="E4A128"/>
                </a:solidFill>
                <a:latin typeface="Arial" panose="020b0604020202020204" pitchFamily="34" charset="0"/>
                <a:ea typeface="微软雅黑" panose="020b0503020204020204" pitchFamily="34" charset="-122"/>
                <a:sym typeface="Arial" panose="020b0604020202020204" pitchFamily="34" charset="0"/>
              </a:rPr>
              <a:t>80%</a:t>
            </a:r>
            <a:endParaRPr lang="en-US" sz="1335" b="1">
              <a:solidFill>
                <a:srgbClr val="E4A128"/>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44"/>
          <p:cNvSpPr txBox="1"/>
          <p:nvPr/>
        </p:nvSpPr>
        <p:spPr>
          <a:xfrm>
            <a:off x="7071168" y="3786707"/>
            <a:ext cx="378309" cy="246158"/>
          </a:xfrm>
          <a:prstGeom prst="rect">
            <a:avLst/>
          </a:prstGeom>
          <a:noFill/>
        </p:spPr>
        <p:txBody>
          <a:bodyPr wrap="none" lIns="0" tIns="0" rIns="0" bIns="0" rtlCol="0">
            <a:spAutoFit/>
          </a:bodyPr>
          <a:lstStyle/>
          <a:p>
            <a:pPr algn="ctr" defTabSz="1218565" fontAlgn="base">
              <a:lnSpc>
                <a:spcPct val="120000"/>
              </a:lnSpc>
              <a:spcBef>
                <a:spcPct val="0"/>
              </a:spcBef>
              <a:spcAft>
                <a:spcPct val="0"/>
              </a:spcAft>
            </a:pPr>
            <a:r>
              <a:rPr lang="en-US" sz="1335" b="1">
                <a:solidFill>
                  <a:srgbClr val="E4A128"/>
                </a:solidFill>
                <a:latin typeface="Arial" panose="020b0604020202020204" pitchFamily="34" charset="0"/>
                <a:ea typeface="微软雅黑" panose="020b0503020204020204" pitchFamily="34" charset="-122"/>
                <a:sym typeface="Arial" panose="020b0604020202020204" pitchFamily="34" charset="0"/>
              </a:rPr>
              <a:t>2012</a:t>
            </a:r>
            <a:endParaRPr lang="en-US" sz="1335" b="1">
              <a:solidFill>
                <a:srgbClr val="E4A128"/>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4" name="Chart 53"/>
          <p:cNvGraphicFramePr/>
          <p:nvPr/>
        </p:nvGraphicFramePr>
        <p:xfrm>
          <a:off x="8635208" y="1841026"/>
          <a:ext cx="1894010" cy="2005033"/>
        </p:xfrm>
        <a:graphic>
          <a:graphicData uri="http://schemas.openxmlformats.org/drawingml/2006/chart">
            <c:chart xmlns:c="http://schemas.openxmlformats.org/drawingml/2006/chart" r:id="rId6"/>
          </a:graphicData>
        </a:graphic>
      </p:graphicFrame>
      <p:sp>
        <p:nvSpPr>
          <p:cNvPr id="56" name="TextBox 55"/>
          <p:cNvSpPr txBox="1"/>
          <p:nvPr/>
        </p:nvSpPr>
        <p:spPr>
          <a:xfrm>
            <a:off x="9248993" y="2698175"/>
            <a:ext cx="740823" cy="333676"/>
          </a:xfrm>
          <a:prstGeom prst="rect">
            <a:avLst/>
          </a:prstGeom>
          <a:noFill/>
        </p:spPr>
        <p:txBody>
          <a:bodyPr wrap="square" lIns="86671" tIns="43336" rIns="86671" bIns="43336" rtlCol="0" anchor="ctr">
            <a:spAutoFit/>
          </a:bodyPr>
          <a:lstStyle/>
          <a:p>
            <a:pPr algn="ctr" defTabSz="1218565" fontAlgn="base">
              <a:lnSpc>
                <a:spcPct val="120000"/>
              </a:lnSpc>
              <a:spcBef>
                <a:spcPct val="0"/>
              </a:spcBef>
              <a:spcAft>
                <a:spcPct val="0"/>
              </a:spcAft>
            </a:pPr>
            <a:r>
              <a:rPr lang="en-US" sz="1335" b="1">
                <a:solidFill>
                  <a:srgbClr val="144664"/>
                </a:solidFill>
                <a:latin typeface="Arial" panose="020b0604020202020204" pitchFamily="34" charset="0"/>
                <a:ea typeface="微软雅黑" panose="020b0503020204020204" pitchFamily="34" charset="-122"/>
                <a:sym typeface="Arial" panose="020b0604020202020204" pitchFamily="34" charset="0"/>
              </a:rPr>
              <a:t>40%</a:t>
            </a:r>
            <a:endParaRPr lang="en-US" sz="1335" b="1">
              <a:solidFill>
                <a:srgbClr val="144664"/>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58"/>
          <p:cNvSpPr txBox="1"/>
          <p:nvPr/>
        </p:nvSpPr>
        <p:spPr>
          <a:xfrm>
            <a:off x="9430247" y="3786707"/>
            <a:ext cx="378309" cy="246158"/>
          </a:xfrm>
          <a:prstGeom prst="rect">
            <a:avLst/>
          </a:prstGeom>
          <a:noFill/>
        </p:spPr>
        <p:txBody>
          <a:bodyPr wrap="none" lIns="0" tIns="0" rIns="0" bIns="0" rtlCol="0">
            <a:spAutoFit/>
          </a:bodyPr>
          <a:lstStyle/>
          <a:p>
            <a:pPr algn="ctr" defTabSz="1218565" fontAlgn="base">
              <a:lnSpc>
                <a:spcPct val="120000"/>
              </a:lnSpc>
              <a:spcBef>
                <a:spcPct val="0"/>
              </a:spcBef>
              <a:spcAft>
                <a:spcPct val="0"/>
              </a:spcAft>
            </a:pPr>
            <a:r>
              <a:rPr lang="en-US" sz="1335" b="1">
                <a:solidFill>
                  <a:srgbClr val="144664"/>
                </a:solidFill>
                <a:latin typeface="Arial" panose="020b0604020202020204" pitchFamily="34" charset="0"/>
                <a:ea typeface="微软雅黑" panose="020b0503020204020204" pitchFamily="34" charset="-122"/>
                <a:sym typeface="Arial" panose="020b0604020202020204" pitchFamily="34" charset="0"/>
              </a:rPr>
              <a:t>2015</a:t>
            </a:r>
            <a:endParaRPr lang="en-US" sz="1335" b="1">
              <a:solidFill>
                <a:srgbClr val="144664"/>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Group 29"/>
          <p:cNvGrpSpPr/>
          <p:nvPr/>
        </p:nvGrpSpPr>
        <p:grpSpPr>
          <a:xfrm>
            <a:off x="1719277" y="4303370"/>
            <a:ext cx="3880982" cy="684683"/>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32"/>
          <p:cNvGrpSpPr/>
          <p:nvPr/>
        </p:nvGrpSpPr>
        <p:grpSpPr>
          <a:xfrm>
            <a:off x="1719277" y="5055891"/>
            <a:ext cx="3880982" cy="684683"/>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35"/>
          <p:cNvGrpSpPr/>
          <p:nvPr/>
        </p:nvGrpSpPr>
        <p:grpSpPr>
          <a:xfrm>
            <a:off x="6625225" y="4299704"/>
            <a:ext cx="3880982" cy="684683"/>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TextBox 48"/>
          <p:cNvSpPr txBox="1"/>
          <p:nvPr/>
        </p:nvSpPr>
        <p:spPr>
          <a:xfrm>
            <a:off x="2004973" y="4360497"/>
            <a:ext cx="3379161" cy="590739"/>
          </a:xfrm>
          <a:prstGeom prst="rect">
            <a:avLst/>
          </a:prstGeom>
          <a:noFill/>
        </p:spPr>
        <p:txBody>
          <a:bodyPr wrap="square" lIns="0" tIns="0" rIns="0" bIns="0" rtlCol="0">
            <a:spAutoFit/>
          </a:bodyPr>
          <a:lstStyle/>
          <a:p>
            <a:pPr defTabSz="1218565" fontAlgn="base">
              <a:lnSpc>
                <a:spcPct val="120000"/>
              </a:lnSpc>
              <a:spcBef>
                <a:spcPct val="0"/>
              </a:spcBef>
              <a:spcAft>
                <a:spcPct val="0"/>
              </a:spcAft>
            </a:pPr>
            <a:r>
              <a:rPr lang="zh-CN" altLang="en-US" sz="1865" b="1">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8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2004973" y="5117696"/>
            <a:ext cx="3379161" cy="590739"/>
          </a:xfrm>
          <a:prstGeom prst="rect">
            <a:avLst/>
          </a:prstGeom>
          <a:noFill/>
        </p:spPr>
        <p:txBody>
          <a:bodyPr wrap="square" lIns="0" tIns="0" rIns="0" bIns="0" rtlCol="0">
            <a:spAutoFit/>
          </a:bodyPr>
          <a:lstStyle/>
          <a:p>
            <a:pPr defTabSz="1218565" fontAlgn="base">
              <a:lnSpc>
                <a:spcPct val="120000"/>
              </a:lnSpc>
              <a:spcBef>
                <a:spcPct val="0"/>
              </a:spcBef>
              <a:spcAft>
                <a:spcPct val="0"/>
              </a:spcAft>
            </a:pPr>
            <a:r>
              <a:rPr lang="zh-CN" altLang="en-US" sz="1865" b="1">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8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6910924" y="4355162"/>
            <a:ext cx="3379161" cy="590739"/>
          </a:xfrm>
          <a:prstGeom prst="rect">
            <a:avLst/>
          </a:prstGeom>
          <a:noFill/>
        </p:spPr>
        <p:txBody>
          <a:bodyPr wrap="square" lIns="0" tIns="0" rIns="0" bIns="0" rtlCol="0">
            <a:spAutoFit/>
          </a:bodyPr>
          <a:lstStyle/>
          <a:p>
            <a:pPr defTabSz="1218565" fontAlgn="base">
              <a:lnSpc>
                <a:spcPct val="120000"/>
              </a:lnSpc>
              <a:spcBef>
                <a:spcPct val="0"/>
              </a:spcBef>
              <a:spcAft>
                <a:spcPct val="0"/>
              </a:spcAft>
            </a:pPr>
            <a:r>
              <a:rPr lang="zh-CN" altLang="en-US" sz="1865" b="1">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8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52"/>
          <p:cNvGrpSpPr/>
          <p:nvPr/>
        </p:nvGrpSpPr>
        <p:grpSpPr>
          <a:xfrm>
            <a:off x="6625225" y="5049583"/>
            <a:ext cx="3880982" cy="684683"/>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lnSpc>
                  <a:spcPct val="120000"/>
                </a:lnSpc>
                <a:spcBef>
                  <a:spcPct val="0"/>
                </a:spcBef>
                <a:spcAft>
                  <a:spcPct val="0"/>
                </a:spcAft>
              </a:pPr>
              <a:endParaRPr lang="en-US"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6910924" y="5105040"/>
            <a:ext cx="3379161" cy="590739"/>
          </a:xfrm>
          <a:prstGeom prst="rect">
            <a:avLst/>
          </a:prstGeom>
          <a:noFill/>
        </p:spPr>
        <p:txBody>
          <a:bodyPr wrap="square" lIns="0" tIns="0" rIns="0" bIns="0" rtlCol="0">
            <a:spAutoFit/>
          </a:bodyPr>
          <a:lstStyle/>
          <a:p>
            <a:pPr defTabSz="1218565" fontAlgn="base">
              <a:lnSpc>
                <a:spcPct val="120000"/>
              </a:lnSpc>
              <a:spcBef>
                <a:spcPct val="0"/>
              </a:spcBef>
              <a:spcAft>
                <a:spcPct val="0"/>
              </a:spcAft>
            </a:pPr>
            <a:r>
              <a:rPr lang="zh-CN" altLang="en-US" sz="1865" b="1">
                <a:solidFill>
                  <a:prstClr val="black">
                    <a:lumMod val="65000"/>
                    <a:lumOff val="35000"/>
                  </a:prst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8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8814">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nodeType="afterGroup">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nodeType="afterGroup">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nodeType="afterGroup">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nodeType="afterGroup">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nodeType="afterGroup">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nodeType="afterGroup">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nodeType="afterGroup">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nodeType="afterGroup">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nodeType="afterGroup">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50" grpId="0"/>
      <p:bldP spid="37" grpId="0"/>
      <p:bldP spid="38" grpId="0"/>
      <p:bldP spid="44" grpId="0"/>
      <p:bldP spid="45" grpId="0"/>
      <p:bldP spid="56" grpId="0"/>
      <p:bldP spid="59" grpId="0"/>
      <p:bldP spid="49" grpId="0"/>
      <p:bldGraphic spid="62" grpId="0">
        <p:bldAsOne/>
      </p:bldGraphic>
      <p:bldGraphic spid="36" grpId="0">
        <p:bldAsOne/>
      </p:bldGraphic>
      <p:bldGraphic spid="43" grpId="0">
        <p:bldAsOne/>
      </p:bldGraphic>
      <p:bldGraphic spid="54" grpId="0">
        <p:bldAsOne/>
      </p:bldGraphic>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Freeform 6"/>
          <p:cNvSpPr/>
          <p:nvPr/>
        </p:nvSpPr>
        <p:spPr bwMode="auto">
          <a:xfrm>
            <a:off x="7915842" y="1648616"/>
            <a:ext cx="2484297" cy="1512745"/>
          </a:xfrm>
          <a:custGeom>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accent1"/>
          </a:solidFill>
          <a:ln>
            <a:noFill/>
          </a:ln>
          <a:effectLst/>
        </p:spPr>
        <p:txBody>
          <a:bodyPr lIns="91400" tIns="755664" rIns="91400" bIns="45699"/>
          <a:lstStyle/>
          <a:p>
            <a:pPr algn="ctr" defTabSz="913765" fontAlgn="base">
              <a:lnSpc>
                <a:spcPts val="1500"/>
              </a:lnSpc>
              <a:spcBef>
                <a:spcPct val="0"/>
              </a:spcBef>
              <a:spcAft>
                <a:spcPct val="0"/>
              </a:spcAft>
              <a:defRPr/>
            </a:pPr>
            <a:r>
              <a:rPr lang="en-US" altLang="zh-CN" sz="5465" kern="0">
                <a:solidFill>
                  <a:srgbClr val="FFFFFF"/>
                </a:solidFill>
                <a:latin typeface="微软雅黑" panose="020b0503020204020204" pitchFamily="34" charset="-122"/>
                <a:ea typeface="宋体" panose="02010600030101010101" pitchFamily="2" charset="-122"/>
                <a:cs typeface="UKIJ Qolyazma" pitchFamily="18" charset="0"/>
              </a:rPr>
              <a:t>72</a:t>
            </a:r>
            <a:r>
              <a:rPr lang="en-US" altLang="zh-CN" sz="2400" kern="0">
                <a:solidFill>
                  <a:srgbClr val="FFFFFF"/>
                </a:solidFill>
                <a:latin typeface="微软雅黑" panose="020b0503020204020204" pitchFamily="34" charset="-122"/>
                <a:ea typeface="宋体" panose="02010600030101010101" pitchFamily="2" charset="-122"/>
                <a:cs typeface="UKIJ Qolyazma" pitchFamily="18" charset="0"/>
              </a:rPr>
              <a:t>%</a:t>
            </a:r>
            <a:endParaRPr lang="en-US" altLang="zh-CN" sz="2400" kern="0">
              <a:solidFill>
                <a:srgbClr val="FFFFFF"/>
              </a:solidFill>
              <a:latin typeface="微软雅黑" panose="020b0503020204020204" pitchFamily="34" charset="-122"/>
              <a:ea typeface="宋体" panose="02010600030101010101" pitchFamily="2" charset="-122"/>
              <a:cs typeface="UKIJ Qolyazma" pitchFamily="18" charset="0"/>
            </a:endParaRPr>
          </a:p>
          <a:p>
            <a:pPr algn="ctr" defTabSz="913765" fontAlgn="base">
              <a:lnSpc>
                <a:spcPts val="1500"/>
              </a:lnSpc>
              <a:spcBef>
                <a:spcPct val="0"/>
              </a:spcBef>
              <a:spcAft>
                <a:spcPct val="0"/>
              </a:spcAft>
              <a:defRPr/>
            </a:pPr>
            <a:r>
              <a:rPr lang="zh-CN" altLang="en-US" sz="1200" kern="0">
                <a:solidFill>
                  <a:srgbClr val="FFFFFF"/>
                </a:solidFill>
                <a:latin typeface="微软雅黑" panose="020b0503020204020204" pitchFamily="34" charset="-122"/>
                <a:ea typeface="宋体" panose="02010600030101010101" pitchFamily="2" charset="-122"/>
              </a:rPr>
              <a:t>您的内容打在这里，或者通过复制您的文本后，在此框中选择粘贴。</a:t>
            </a:r>
            <a:endParaRPr lang="zh-CN" altLang="en-US" sz="1200" kern="0">
              <a:solidFill>
                <a:srgbClr val="FFFFFF"/>
              </a:solidFill>
              <a:latin typeface="微软雅黑" panose="020b0503020204020204" pitchFamily="34" charset="-122"/>
              <a:ea typeface="宋体" panose="02010600030101010101" pitchFamily="2" charset="-122"/>
            </a:endParaRPr>
          </a:p>
        </p:txBody>
      </p:sp>
      <p:sp>
        <p:nvSpPr>
          <p:cNvPr id="30" name="Freeform 7"/>
          <p:cNvSpPr/>
          <p:nvPr/>
        </p:nvSpPr>
        <p:spPr bwMode="auto">
          <a:xfrm>
            <a:off x="7915842" y="3370821"/>
            <a:ext cx="2484297" cy="933036"/>
          </a:xfrm>
          <a:custGeom>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accent2"/>
          </a:solidFill>
          <a:ln>
            <a:noFill/>
          </a:ln>
          <a:effectLst/>
        </p:spPr>
        <p:txBody>
          <a:bodyPr lIns="91400" tIns="611729" rIns="91400" bIns="45699"/>
          <a:lstStyle/>
          <a:p>
            <a:pPr algn="ctr" defTabSz="913765" fontAlgn="base">
              <a:lnSpc>
                <a:spcPts val="1500"/>
              </a:lnSpc>
              <a:spcBef>
                <a:spcPct val="0"/>
              </a:spcBef>
              <a:spcAft>
                <a:spcPct val="0"/>
              </a:spcAft>
              <a:defRPr/>
            </a:pPr>
            <a:r>
              <a:rPr lang="en-US" altLang="zh-CN" sz="5465" kern="0">
                <a:solidFill>
                  <a:prstClr val="white"/>
                </a:solidFill>
                <a:latin typeface="微软雅黑" panose="020b0503020204020204" pitchFamily="34" charset="-122"/>
                <a:ea typeface="宋体" panose="02010600030101010101" pitchFamily="2" charset="-122"/>
                <a:cs typeface="UKIJ Qolyazma" pitchFamily="18" charset="0"/>
              </a:rPr>
              <a:t>28</a:t>
            </a:r>
            <a:r>
              <a:rPr lang="en-US" altLang="zh-CN" sz="2400" kern="0">
                <a:solidFill>
                  <a:prstClr val="white"/>
                </a:solidFill>
                <a:latin typeface="微软雅黑" panose="020b0503020204020204" pitchFamily="34" charset="-122"/>
                <a:ea typeface="宋体" panose="02010600030101010101" pitchFamily="2" charset="-122"/>
                <a:cs typeface="UKIJ Qolyazma" pitchFamily="18" charset="0"/>
              </a:rPr>
              <a:t>%</a:t>
            </a:r>
            <a:endParaRPr lang="en-US" altLang="zh-CN" sz="2400" kern="0">
              <a:solidFill>
                <a:prstClr val="white"/>
              </a:solidFill>
              <a:latin typeface="微软雅黑" panose="020b0503020204020204" pitchFamily="34" charset="-122"/>
              <a:ea typeface="宋体" panose="02010600030101010101" pitchFamily="2" charset="-122"/>
              <a:cs typeface="UKIJ Qolyazma" pitchFamily="18" charset="0"/>
            </a:endParaRPr>
          </a:p>
          <a:p>
            <a:pPr defTabSz="913765" fontAlgn="base">
              <a:spcBef>
                <a:spcPct val="0"/>
              </a:spcBef>
              <a:spcAft>
                <a:spcPct val="0"/>
              </a:spcAft>
              <a:defRPr/>
            </a:pPr>
            <a:endParaRPr lang="zh-CN" altLang="en-US" sz="2400" kern="0">
              <a:solidFill>
                <a:srgbClr val="151515"/>
              </a:solidFill>
              <a:latin typeface="微软雅黑" panose="020b0503020204020204" pitchFamily="34" charset="-122"/>
              <a:ea typeface="宋体" panose="02010600030101010101" pitchFamily="2" charset="-122"/>
            </a:endParaRPr>
          </a:p>
        </p:txBody>
      </p:sp>
      <p:cxnSp>
        <p:nvCxnSpPr>
          <p:cNvPr id="31" name="直接连接符 30"/>
          <p:cNvCxnSpPr>
            <a:cxnSpLocks noChangeShapeType="1"/>
          </p:cNvCxnSpPr>
          <p:nvPr/>
        </p:nvCxnSpPr>
        <p:spPr bwMode="auto">
          <a:xfrm flipH="1">
            <a:off x="1688175" y="3148665"/>
            <a:ext cx="6227667" cy="0"/>
          </a:xfrm>
          <a:prstGeom prst="line">
            <a:avLst/>
          </a:prstGeom>
          <a:noFill/>
          <a:ln w="6350" algn="ctr">
            <a:solidFill>
              <a:srgbClr val="7F7F7F"/>
            </a:solidFill>
            <a:miter lim="800000"/>
          </a:ln>
        </p:spPr>
      </p:cxnSp>
      <p:cxnSp>
        <p:nvCxnSpPr>
          <p:cNvPr id="32" name="直接连接符 31"/>
          <p:cNvCxnSpPr>
            <a:cxnSpLocks noChangeShapeType="1"/>
            <a:stCxn id="30" idx="0"/>
          </p:cNvCxnSpPr>
          <p:nvPr/>
        </p:nvCxnSpPr>
        <p:spPr bwMode="auto">
          <a:xfrm flipH="1">
            <a:off x="1688175" y="3370817"/>
            <a:ext cx="6227667" cy="0"/>
          </a:xfrm>
          <a:prstGeom prst="line">
            <a:avLst/>
          </a:prstGeom>
          <a:noFill/>
          <a:ln w="6350" algn="ctr">
            <a:solidFill>
              <a:srgbClr val="7F7F7F"/>
            </a:solidFill>
            <a:miter lim="800000"/>
          </a:ln>
        </p:spPr>
      </p:cxnSp>
      <p:sp>
        <p:nvSpPr>
          <p:cNvPr id="33" name="TextBox 13"/>
          <p:cNvSpPr txBox="1"/>
          <p:nvPr/>
        </p:nvSpPr>
        <p:spPr>
          <a:xfrm flipH="1">
            <a:off x="1688176" y="1604184"/>
            <a:ext cx="2784782" cy="379416"/>
          </a:xfrm>
          <a:prstGeom prst="rect">
            <a:avLst/>
          </a:prstGeom>
          <a:noFill/>
          <a:ln>
            <a:noFill/>
          </a:ln>
        </p:spPr>
        <p:txBody>
          <a:bodyPr lIns="91394" tIns="45697" rIns="91394" bIns="4569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913765" fontAlgn="base">
              <a:spcBef>
                <a:spcPct val="0"/>
              </a:spcBef>
              <a:spcAft>
                <a:spcPct val="0"/>
              </a:spcAft>
              <a:defRPr/>
            </a:pPr>
            <a:r>
              <a:rPr lang="zh-CN" altLang="en-US" sz="1865" kern="0">
                <a:solidFill>
                  <a:prstClr val="black">
                    <a:lumMod val="65000"/>
                    <a:lumOff val="35000"/>
                  </a:prstClr>
                </a:solidFill>
              </a:rPr>
              <a:t>点击添加关键字</a:t>
            </a:r>
            <a:endParaRPr lang="zh-CN" altLang="en-US" sz="1865" kern="0">
              <a:solidFill>
                <a:prstClr val="black">
                  <a:lumMod val="65000"/>
                  <a:lumOff val="35000"/>
                </a:prstClr>
              </a:solidFill>
            </a:endParaRPr>
          </a:p>
        </p:txBody>
      </p:sp>
      <p:sp>
        <p:nvSpPr>
          <p:cNvPr id="34" name="TextBox 14"/>
          <p:cNvSpPr txBox="1">
            <a:spLocks noChangeArrowheads="1"/>
          </p:cNvSpPr>
          <p:nvPr/>
        </p:nvSpPr>
        <p:spPr bwMode="auto">
          <a:xfrm>
            <a:off x="1688175" y="2014638"/>
            <a:ext cx="5250033" cy="892318"/>
          </a:xfrm>
          <a:prstGeom prst="rect">
            <a:avLst/>
          </a:prstGeom>
          <a:noFill/>
          <a:ln w="9525">
            <a:noFill/>
            <a:miter lim="800000"/>
          </a:ln>
        </p:spPr>
        <p:txBody>
          <a:bodyPr lIns="91400" tIns="45699" rIns="91400" bIns="45699">
            <a:spAutoFit/>
          </a:bodyPr>
          <a:lstStyle/>
          <a:p>
            <a:pPr defTabSz="911860" fontAlgn="base">
              <a:lnSpc>
                <a:spcPct val="130000"/>
              </a:lnSpc>
              <a:spcBef>
                <a:spcPct val="0"/>
              </a:spcBef>
              <a:spcAft>
                <a:spcPct val="0"/>
              </a:spcAft>
              <a:defRPr/>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5" name="TextBox 15"/>
          <p:cNvSpPr txBox="1"/>
          <p:nvPr/>
        </p:nvSpPr>
        <p:spPr>
          <a:xfrm flipH="1">
            <a:off x="1688176" y="3586624"/>
            <a:ext cx="2784782" cy="379416"/>
          </a:xfrm>
          <a:prstGeom prst="rect">
            <a:avLst/>
          </a:prstGeom>
          <a:noFill/>
          <a:ln>
            <a:noFill/>
          </a:ln>
        </p:spPr>
        <p:txBody>
          <a:bodyPr lIns="91394" tIns="45697" rIns="91394" bIns="45697">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913765" fontAlgn="base">
              <a:spcBef>
                <a:spcPct val="0"/>
              </a:spcBef>
              <a:spcAft>
                <a:spcPct val="0"/>
              </a:spcAft>
              <a:defRPr/>
            </a:pPr>
            <a:r>
              <a:rPr lang="zh-CN" altLang="en-US" sz="1865" kern="0">
                <a:solidFill>
                  <a:prstClr val="black">
                    <a:lumMod val="65000"/>
                    <a:lumOff val="35000"/>
                  </a:prstClr>
                </a:solidFill>
              </a:rPr>
              <a:t>点击添加关键字</a:t>
            </a:r>
            <a:endParaRPr lang="zh-CN" altLang="en-US" sz="1865" kern="0">
              <a:solidFill>
                <a:prstClr val="black">
                  <a:lumMod val="65000"/>
                  <a:lumOff val="35000"/>
                </a:prstClr>
              </a:solidFill>
            </a:endParaRPr>
          </a:p>
        </p:txBody>
      </p:sp>
      <p:sp>
        <p:nvSpPr>
          <p:cNvPr id="36" name="TextBox 16"/>
          <p:cNvSpPr txBox="1">
            <a:spLocks noChangeArrowheads="1"/>
          </p:cNvSpPr>
          <p:nvPr/>
        </p:nvSpPr>
        <p:spPr bwMode="auto">
          <a:xfrm>
            <a:off x="1688175" y="3997075"/>
            <a:ext cx="5250033" cy="892318"/>
          </a:xfrm>
          <a:prstGeom prst="rect">
            <a:avLst/>
          </a:prstGeom>
          <a:noFill/>
          <a:ln w="9525">
            <a:noFill/>
            <a:miter lim="800000"/>
          </a:ln>
        </p:spPr>
        <p:txBody>
          <a:bodyPr lIns="91400" tIns="45699" rIns="91400" bIns="45699">
            <a:spAutoFit/>
          </a:bodyPr>
          <a:lstStyle/>
          <a:p>
            <a:pPr defTabSz="911860" fontAlgn="base">
              <a:lnSpc>
                <a:spcPct val="130000"/>
              </a:lnSpc>
              <a:spcBef>
                <a:spcPct val="0"/>
              </a:spcBef>
              <a:spcAft>
                <a:spcPct val="0"/>
              </a:spcAft>
              <a:defRPr/>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7" name="矩形 47"/>
          <p:cNvSpPr>
            <a:spLocks noChangeArrowheads="1"/>
          </p:cNvSpPr>
          <p:nvPr/>
        </p:nvSpPr>
        <p:spPr bwMode="auto">
          <a:xfrm>
            <a:off x="1584484" y="5304595"/>
            <a:ext cx="8938388" cy="584597"/>
          </a:xfrm>
          <a:prstGeom prst="rect">
            <a:avLst/>
          </a:prstGeom>
          <a:noFill/>
          <a:ln>
            <a:noFill/>
          </a:ln>
        </p:spPr>
        <p:txBody>
          <a:bodyPr lIns="91390" tIns="45695" rIns="91390" bIns="456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3765" fontAlgn="base">
              <a:lnSpc>
                <a:spcPct val="120000"/>
              </a:lnSpc>
              <a:spcBef>
                <a:spcPct val="0"/>
              </a:spcBef>
              <a:spcAft>
                <a:spcPct val="0"/>
              </a:spcAft>
              <a:buNone/>
              <a:defRPr/>
            </a:pPr>
            <a:r>
              <a:rPr lang="zh-CN" altLang="en-US" sz="1335" kern="0">
                <a:solidFill>
                  <a:prstClr val="black">
                    <a:lumMod val="65000"/>
                    <a:lumOff val="35000"/>
                  </a:prst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35" kern="0">
              <a:solidFill>
                <a:prstClr val="black">
                  <a:lumMod val="65000"/>
                  <a:lumOff val="35000"/>
                </a:prstClr>
              </a:solidFill>
              <a:sym typeface="微软雅黑" panose="020b0503020204020204" pitchFamily="34" charset="-122"/>
            </a:endParaRPr>
          </a:p>
        </p:txBody>
      </p:sp>
    </p:spTree>
  </p:cSld>
  <p:clrMapOvr>
    <a:masterClrMapping/>
  </p:clrMapOvr>
  <p:transition spd="slow" advClick="0" advTm="7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p:tgtEl>
                                          <p:spTgt spid="30"/>
                                        </p:tgtEl>
                                        <p:attrNameLst>
                                          <p:attrName>ppt_y</p:attrName>
                                        </p:attrNameLst>
                                      </p:cBhvr>
                                      <p:tavLst>
                                        <p:tav tm="0">
                                          <p:val>
                                            <p:strVal val="#ppt_y-#ppt_h*1.125000"/>
                                          </p:val>
                                        </p:tav>
                                        <p:tav tm="100000">
                                          <p:val>
                                            <p:strVal val="#ppt_y"/>
                                          </p:val>
                                        </p:tav>
                                      </p:tavLst>
                                    </p:anim>
                                    <p:animEffect transition="in" filter="wipe(down)">
                                      <p:cBhvr>
                                        <p:cTn id="16" dur="500"/>
                                        <p:tgtEl>
                                          <p:spTgt spid="30"/>
                                        </p:tgtEl>
                                      </p:cBhvr>
                                    </p:animEffect>
                                  </p:childTnLst>
                                </p:cTn>
                              </p:par>
                              <p:par>
                                <p:cTn id="17" presetID="22" presetClass="entr" presetSubtype="2" fill="hold" nodeType="withEffect">
                                  <p:stCondLst>
                                    <p:cond delay="40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2" fill="hold" nodeType="withEffect">
                                  <p:stCondLst>
                                    <p:cond delay="40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33"/>
                                        </p:tgtEl>
                                        <p:attrNameLst>
                                          <p:attrName>style.visibility</p:attrName>
                                        </p:attrNameLst>
                                      </p:cBhvr>
                                      <p:to>
                                        <p:strVal val="visible"/>
                                      </p:to>
                                    </p:set>
                                    <p:animEffect transition="in" filter="fade">
                                      <p:cBhvr>
                                        <p:cTn id="25" dur="100"/>
                                        <p:tgtEl>
                                          <p:spTgt spid="33"/>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34"/>
                                        </p:tgtEl>
                                        <p:attrNameLst>
                                          <p:attrName>style.visibility</p:attrName>
                                        </p:attrNameLst>
                                      </p:cBhvr>
                                      <p:to>
                                        <p:strVal val="visible"/>
                                      </p:to>
                                    </p:set>
                                    <p:animEffect transition="in" filter="fade">
                                      <p:cBhvr>
                                        <p:cTn id="28" dur="100"/>
                                        <p:tgtEl>
                                          <p:spTgt spid="34"/>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35"/>
                                        </p:tgtEl>
                                        <p:attrNameLst>
                                          <p:attrName>style.visibility</p:attrName>
                                        </p:attrNameLst>
                                      </p:cBhvr>
                                      <p:to>
                                        <p:strVal val="visible"/>
                                      </p:to>
                                    </p:set>
                                    <p:animEffect transition="in" filter="fade">
                                      <p:cBhvr>
                                        <p:cTn id="31" dur="100"/>
                                        <p:tgtEl>
                                          <p:spTgt spid="35"/>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36"/>
                                        </p:tgtEl>
                                        <p:attrNameLst>
                                          <p:attrName>style.visibility</p:attrName>
                                        </p:attrNameLst>
                                      </p:cBhvr>
                                      <p:to>
                                        <p:strVal val="visible"/>
                                      </p:to>
                                    </p:set>
                                    <p:animEffect transition="in" filter="fade">
                                      <p:cBhvr>
                                        <p:cTn id="34" dur="1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教学总结</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879856"/>
          </a:xfrm>
          <a:prstGeom prst="rect">
            <a:avLst/>
          </a:prstGeom>
          <a:noFill/>
        </p:spPr>
        <p:txBody>
          <a:bodyPr wrap="square" rtlCol="0">
            <a:spAutoFit/>
          </a:bodyPr>
          <a:lstStyle/>
          <a:p>
            <a:pPr defTabSz="1218565" fontAlgn="base">
              <a:lnSpc>
                <a:spcPct val="150000"/>
              </a:lnSpc>
              <a:spcBef>
                <a:spcPct val="0"/>
              </a:spcBef>
              <a:spcAft>
                <a:spcPct val="0"/>
              </a:spcAft>
            </a:pPr>
            <a:r>
              <a:rPr lang="en-US" altLang="zh-CN"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rPr>
              <a:t>CLICK ADD RELATED TITLE TEXT, AND CLICK ADD RELATED TITLE TEXT, CLICK ADD RELATED TITLE</a:t>
            </a:r>
            <a:endParaRPr lang="zh-CN" altLang="en-US"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04</a:t>
            </a:r>
            <a:endParaRPr lang="zh-CN" altLang="en-US" sz="6400">
              <a:solidFill>
                <a:prstClr val="white"/>
              </a:solidFill>
              <a:latin typeface="Calibri"/>
              <a:ea typeface="宋体" panose="0201060003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67" y="357607"/>
            <a:ext cx="6353310" cy="6363084"/>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Freeform 5"/>
          <p:cNvSpPr>
            <a:spLocks noChangeArrowheads="1"/>
          </p:cNvSpPr>
          <p:nvPr/>
        </p:nvSpPr>
        <p:spPr bwMode="auto">
          <a:xfrm>
            <a:off x="3158865" y="2965516"/>
            <a:ext cx="3083151" cy="3142826"/>
          </a:xfrm>
          <a:custGeom>
            <a:gdLst>
              <a:gd name="T0" fmla="*/ 92 w 550"/>
              <a:gd name="T1" fmla="*/ 110 h 561"/>
              <a:gd name="T2" fmla="*/ 110 w 550"/>
              <a:gd name="T3" fmla="*/ 459 h 561"/>
              <a:gd name="T4" fmla="*/ 541 w 550"/>
              <a:gd name="T5" fmla="*/ 514 h 561"/>
              <a:gd name="T6" fmla="*/ 441 w 550"/>
              <a:gd name="T7" fmla="*/ 91 h 561"/>
              <a:gd name="T8" fmla="*/ 92 w 550"/>
              <a:gd name="T9" fmla="*/ 110 h 561"/>
              <a:gd name="T10" fmla="*/ 0 60000 65536"/>
              <a:gd name="T11" fmla="*/ 0 60000 65536"/>
              <a:gd name="T12" fmla="*/ 0 60000 65536"/>
              <a:gd name="T13" fmla="*/ 0 60000 65536"/>
              <a:gd name="T14" fmla="*/ 0 60000 65536"/>
              <a:gd name="T15" fmla="*/ 0 w 550"/>
              <a:gd name="T16" fmla="*/ 0 h 561"/>
              <a:gd name="T17" fmla="*/ 550 w 550"/>
              <a:gd name="T18" fmla="*/ 561 h 561"/>
            </a:gdLst>
            <a:cxnLst>
              <a:cxn ang="T10">
                <a:pos x="T0" y="T1"/>
              </a:cxn>
              <a:cxn ang="T11">
                <a:pos x="T2" y="T3"/>
              </a:cxn>
              <a:cxn ang="T12">
                <a:pos x="T4" y="T5"/>
              </a:cxn>
              <a:cxn ang="T13">
                <a:pos x="T6" y="T7"/>
              </a:cxn>
              <a:cxn ang="T14">
                <a:pos x="T8" y="T9"/>
              </a:cxn>
            </a:cxnLst>
            <a:rect l="T15" t="T16" r="T17" b="T18"/>
            <a:pathLst>
              <a:path w="550" h="561">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solidFill>
            <a:schemeClr val="accent4"/>
          </a:soli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19" name="Freeform 6"/>
          <p:cNvSpPr>
            <a:spLocks noChangeArrowheads="1"/>
          </p:cNvSpPr>
          <p:nvPr/>
        </p:nvSpPr>
        <p:spPr bwMode="auto">
          <a:xfrm>
            <a:off x="3472042" y="2404673"/>
            <a:ext cx="2410232" cy="2461351"/>
          </a:xfrm>
          <a:custGeom>
            <a:gdLst>
              <a:gd name="T0" fmla="*/ 72 w 430"/>
              <a:gd name="T1" fmla="*/ 86 h 439"/>
              <a:gd name="T2" fmla="*/ 86 w 430"/>
              <a:gd name="T3" fmla="*/ 359 h 439"/>
              <a:gd name="T4" fmla="*/ 423 w 430"/>
              <a:gd name="T5" fmla="*/ 402 h 439"/>
              <a:gd name="T6" fmla="*/ 345 w 430"/>
              <a:gd name="T7" fmla="*/ 72 h 439"/>
              <a:gd name="T8" fmla="*/ 72 w 430"/>
              <a:gd name="T9" fmla="*/ 86 h 439"/>
              <a:gd name="T10" fmla="*/ 0 60000 65536"/>
              <a:gd name="T11" fmla="*/ 0 60000 65536"/>
              <a:gd name="T12" fmla="*/ 0 60000 65536"/>
              <a:gd name="T13" fmla="*/ 0 60000 65536"/>
              <a:gd name="T14" fmla="*/ 0 60000 65536"/>
              <a:gd name="T15" fmla="*/ 0 w 430"/>
              <a:gd name="T16" fmla="*/ 0 h 439"/>
              <a:gd name="T17" fmla="*/ 430 w 430"/>
              <a:gd name="T18" fmla="*/ 439 h 439"/>
            </a:gdLst>
            <a:cxnLst>
              <a:cxn ang="T10">
                <a:pos x="T0" y="T1"/>
              </a:cxn>
              <a:cxn ang="T11">
                <a:pos x="T2" y="T3"/>
              </a:cxn>
              <a:cxn ang="T12">
                <a:pos x="T4" y="T5"/>
              </a:cxn>
              <a:cxn ang="T13">
                <a:pos x="T6" y="T7"/>
              </a:cxn>
              <a:cxn ang="T14">
                <a:pos x="T8" y="T9"/>
              </a:cxn>
            </a:cxnLst>
            <a:rect l="T15" t="T16" r="T17" b="T18"/>
            <a:pathLst>
              <a:path w="430" h="439">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chemeClr val="accent3"/>
          </a:soli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20" name="Freeform 7"/>
          <p:cNvSpPr>
            <a:spLocks noChangeArrowheads="1"/>
          </p:cNvSpPr>
          <p:nvPr/>
        </p:nvSpPr>
        <p:spPr bwMode="auto">
          <a:xfrm>
            <a:off x="3685770" y="1829018"/>
            <a:ext cx="1944692" cy="1983048"/>
          </a:xfrm>
          <a:custGeom>
            <a:gdLst>
              <a:gd name="T0" fmla="*/ 58 w 347"/>
              <a:gd name="T1" fmla="*/ 70 h 354"/>
              <a:gd name="T2" fmla="*/ 69 w 347"/>
              <a:gd name="T3" fmla="*/ 290 h 354"/>
              <a:gd name="T4" fmla="*/ 341 w 347"/>
              <a:gd name="T5" fmla="*/ 325 h 354"/>
              <a:gd name="T6" fmla="*/ 278 w 347"/>
              <a:gd name="T7" fmla="*/ 58 h 354"/>
              <a:gd name="T8" fmla="*/ 58 w 347"/>
              <a:gd name="T9" fmla="*/ 70 h 354"/>
              <a:gd name="T10" fmla="*/ 0 60000 65536"/>
              <a:gd name="T11" fmla="*/ 0 60000 65536"/>
              <a:gd name="T12" fmla="*/ 0 60000 65536"/>
              <a:gd name="T13" fmla="*/ 0 60000 65536"/>
              <a:gd name="T14" fmla="*/ 0 60000 65536"/>
              <a:gd name="T15" fmla="*/ 0 w 347"/>
              <a:gd name="T16" fmla="*/ 0 h 354"/>
              <a:gd name="T17" fmla="*/ 347 w 347"/>
              <a:gd name="T18" fmla="*/ 354 h 354"/>
            </a:gdLst>
            <a:cxnLst>
              <a:cxn ang="T10">
                <a:pos x="T0" y="T1"/>
              </a:cxn>
              <a:cxn ang="T11">
                <a:pos x="T2" y="T3"/>
              </a:cxn>
              <a:cxn ang="T12">
                <a:pos x="T4" y="T5"/>
              </a:cxn>
              <a:cxn ang="T13">
                <a:pos x="T6" y="T7"/>
              </a:cxn>
              <a:cxn ang="T14">
                <a:pos x="T8" y="T9"/>
              </a:cxn>
            </a:cxnLst>
            <a:rect l="T15" t="T16" r="T17" b="T18"/>
            <a:pathLst>
              <a:path w="347" h="354">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chemeClr val="accent2"/>
          </a:solidFill>
          <a:ln w="9525" cmpd="sng">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21" name="Freeform 8"/>
          <p:cNvSpPr>
            <a:spLocks noChangeArrowheads="1"/>
          </p:cNvSpPr>
          <p:nvPr/>
        </p:nvSpPr>
        <p:spPr bwMode="auto">
          <a:xfrm>
            <a:off x="3842360" y="1352833"/>
            <a:ext cx="1608233" cy="1646544"/>
          </a:xfrm>
          <a:custGeom>
            <a:gdLst>
              <a:gd name="T0" fmla="*/ 47 w 287"/>
              <a:gd name="T1" fmla="*/ 58 h 294"/>
              <a:gd name="T2" fmla="*/ 57 w 287"/>
              <a:gd name="T3" fmla="*/ 240 h 294"/>
              <a:gd name="T4" fmla="*/ 282 w 287"/>
              <a:gd name="T5" fmla="*/ 269 h 294"/>
              <a:gd name="T6" fmla="*/ 230 w 287"/>
              <a:gd name="T7" fmla="*/ 48 h 294"/>
              <a:gd name="T8" fmla="*/ 47 w 287"/>
              <a:gd name="T9" fmla="*/ 58 h 294"/>
              <a:gd name="T10" fmla="*/ 0 60000 65536"/>
              <a:gd name="T11" fmla="*/ 0 60000 65536"/>
              <a:gd name="T12" fmla="*/ 0 60000 65536"/>
              <a:gd name="T13" fmla="*/ 0 60000 65536"/>
              <a:gd name="T14" fmla="*/ 0 60000 65536"/>
              <a:gd name="T15" fmla="*/ 0 w 287"/>
              <a:gd name="T16" fmla="*/ 0 h 294"/>
              <a:gd name="T17" fmla="*/ 287 w 287"/>
              <a:gd name="T18" fmla="*/ 294 h 294"/>
            </a:gdLst>
            <a:cxnLst>
              <a:cxn ang="T10">
                <a:pos x="T0" y="T1"/>
              </a:cxn>
              <a:cxn ang="T11">
                <a:pos x="T2" y="T3"/>
              </a:cxn>
              <a:cxn ang="T12">
                <a:pos x="T4" y="T5"/>
              </a:cxn>
              <a:cxn ang="T13">
                <a:pos x="T6" y="T7"/>
              </a:cxn>
              <a:cxn ang="T14">
                <a:pos x="T8" y="T9"/>
              </a:cxn>
            </a:cxnLst>
            <a:rect l="T15" t="T16" r="T17" b="T18"/>
            <a:pathLst>
              <a:path w="287" h="294">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chemeClr val="accent1"/>
          </a:solidFill>
          <a:ln w="9525" cmpd="sng">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22" name="Freeform 9"/>
          <p:cNvSpPr>
            <a:spLocks noChangeArrowheads="1"/>
          </p:cNvSpPr>
          <p:nvPr/>
        </p:nvSpPr>
        <p:spPr bwMode="auto">
          <a:xfrm>
            <a:off x="1527352" y="3765506"/>
            <a:ext cx="964941" cy="979886"/>
          </a:xfrm>
          <a:custGeom>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4"/>
                  <a:pt x="34" y="143"/>
                </a:cubicBezTo>
                <a:cubicBezTo>
                  <a:pt x="70" y="175"/>
                  <a:pt x="130" y="159"/>
                  <a:pt x="169" y="160"/>
                </a:cubicBezTo>
                <a:cubicBezTo>
                  <a:pt x="163" y="120"/>
                  <a:pt x="172" y="59"/>
                  <a:pt x="138" y="28"/>
                </a:cubicBezTo>
                <a:cubicBezTo>
                  <a:pt x="106" y="0"/>
                  <a:pt x="57" y="2"/>
                  <a:pt x="29" y="34"/>
                </a:cubicBezTo>
                <a:close/>
              </a:path>
            </a:pathLst>
          </a:custGeom>
          <a:solidFill>
            <a:schemeClr val="accent3"/>
          </a:solidFill>
          <a:ln>
            <a:noFill/>
          </a:ln>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23" name="Freeform 14"/>
          <p:cNvSpPr>
            <a:spLocks noChangeArrowheads="1"/>
          </p:cNvSpPr>
          <p:nvPr/>
        </p:nvSpPr>
        <p:spPr bwMode="auto">
          <a:xfrm>
            <a:off x="1527352" y="1619496"/>
            <a:ext cx="964941" cy="979886"/>
          </a:xfrm>
          <a:custGeom>
            <a:gdLst>
              <a:gd name="T0" fmla="*/ 29 w 172"/>
              <a:gd name="T1" fmla="*/ 34 h 175"/>
              <a:gd name="T2" fmla="*/ 35 w 172"/>
              <a:gd name="T3" fmla="*/ 143 h 175"/>
              <a:gd name="T4" fmla="*/ 169 w 172"/>
              <a:gd name="T5" fmla="*/ 160 h 175"/>
              <a:gd name="T6" fmla="*/ 138 w 172"/>
              <a:gd name="T7" fmla="*/ 29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5" y="143"/>
                </a:cubicBezTo>
                <a:cubicBezTo>
                  <a:pt x="70" y="175"/>
                  <a:pt x="130" y="159"/>
                  <a:pt x="169" y="160"/>
                </a:cubicBezTo>
                <a:cubicBezTo>
                  <a:pt x="163" y="121"/>
                  <a:pt x="172" y="59"/>
                  <a:pt x="138" y="29"/>
                </a:cubicBezTo>
                <a:cubicBezTo>
                  <a:pt x="106" y="0"/>
                  <a:pt x="57" y="3"/>
                  <a:pt x="29" y="34"/>
                </a:cubicBezTo>
                <a:close/>
              </a:path>
            </a:pathLst>
          </a:custGeom>
          <a:solidFill>
            <a:schemeClr val="accent1"/>
          </a:solidFill>
          <a:ln>
            <a:noFill/>
          </a:ln>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24" name="Freeform 19"/>
          <p:cNvSpPr>
            <a:spLocks noChangeArrowheads="1"/>
          </p:cNvSpPr>
          <p:nvPr/>
        </p:nvSpPr>
        <p:spPr bwMode="auto">
          <a:xfrm>
            <a:off x="1527352" y="4838512"/>
            <a:ext cx="964941" cy="982001"/>
          </a:xfrm>
          <a:custGeom>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cxnLst>
              <a:cxn ang="T10">
                <a:pos x="T0" y="T1"/>
              </a:cxn>
              <a:cxn ang="T11">
                <a:pos x="T2" y="T3"/>
              </a:cxn>
              <a:cxn ang="T12">
                <a:pos x="T4" y="T5"/>
              </a:cxn>
              <a:cxn ang="T13">
                <a:pos x="T6" y="T7"/>
              </a:cxn>
              <a:cxn ang="T14">
                <a:pos x="T8" y="T9"/>
              </a:cxn>
            </a:cxnLst>
            <a:rect l="T15" t="T16" r="T17" b="T18"/>
            <a:pathLst>
              <a:path w="172" h="175">
                <a:moveTo>
                  <a:pt x="29" y="34"/>
                </a:moveTo>
                <a:cubicBezTo>
                  <a:pt x="0" y="65"/>
                  <a:pt x="3" y="114"/>
                  <a:pt x="34" y="143"/>
                </a:cubicBezTo>
                <a:cubicBezTo>
                  <a:pt x="70" y="175"/>
                  <a:pt x="130" y="159"/>
                  <a:pt x="169" y="160"/>
                </a:cubicBezTo>
                <a:cubicBezTo>
                  <a:pt x="163" y="120"/>
                  <a:pt x="172" y="59"/>
                  <a:pt x="138" y="28"/>
                </a:cubicBezTo>
                <a:cubicBezTo>
                  <a:pt x="106" y="0"/>
                  <a:pt x="57" y="2"/>
                  <a:pt x="29" y="34"/>
                </a:cubicBezTo>
                <a:close/>
              </a:path>
            </a:pathLst>
          </a:custGeom>
          <a:solidFill>
            <a:schemeClr val="accent4"/>
          </a:solidFill>
          <a:ln>
            <a:noFill/>
          </a:ln>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25" name="Freeform 24"/>
          <p:cNvSpPr>
            <a:spLocks noChangeArrowheads="1"/>
          </p:cNvSpPr>
          <p:nvPr/>
        </p:nvSpPr>
        <p:spPr bwMode="auto">
          <a:xfrm>
            <a:off x="1527352" y="2692501"/>
            <a:ext cx="964941" cy="979884"/>
          </a:xfrm>
          <a:custGeom>
            <a:gdLst>
              <a:gd name="T0" fmla="*/ 29 w 172"/>
              <a:gd name="T1" fmla="*/ 34 h 175"/>
              <a:gd name="T2" fmla="*/ 34 w 172"/>
              <a:gd name="T3" fmla="*/ 143 h 175"/>
              <a:gd name="T4" fmla="*/ 169 w 172"/>
              <a:gd name="T5" fmla="*/ 160 h 175"/>
              <a:gd name="T6" fmla="*/ 138 w 172"/>
              <a:gd name="T7" fmla="*/ 28 h 175"/>
              <a:gd name="T8" fmla="*/ 29 w 172"/>
              <a:gd name="T9" fmla="*/ 34 h 175"/>
              <a:gd name="T10" fmla="*/ 0 60000 65536"/>
              <a:gd name="T11" fmla="*/ 0 60000 65536"/>
              <a:gd name="T12" fmla="*/ 0 60000 65536"/>
              <a:gd name="T13" fmla="*/ 0 60000 65536"/>
              <a:gd name="T14" fmla="*/ 0 60000 65536"/>
              <a:gd name="T15" fmla="*/ 0 w 172"/>
              <a:gd name="T16" fmla="*/ 0 h 175"/>
              <a:gd name="T17" fmla="*/ 172 w 172"/>
              <a:gd name="T18" fmla="*/ 175 h 175"/>
            </a:gdLst>
            <a:cxnLst>
              <a:cxn ang="T10">
                <a:pos x="T0" y="T1"/>
              </a:cxn>
              <a:cxn ang="T11">
                <a:pos x="T2" y="T3"/>
              </a:cxn>
              <a:cxn ang="T12">
                <a:pos x="T4" y="T5"/>
              </a:cxn>
              <a:cxn ang="T13">
                <a:pos x="T6" y="T7"/>
              </a:cxn>
              <a:cxn ang="T14">
                <a:pos x="T8" y="T9"/>
              </a:cxn>
            </a:cxnLst>
            <a:rect l="T15" t="T16" r="T17" b="T18"/>
            <a:pathLst>
              <a:path w="172" h="175">
                <a:moveTo>
                  <a:pt x="29" y="34"/>
                </a:moveTo>
                <a:cubicBezTo>
                  <a:pt x="0" y="66"/>
                  <a:pt x="3" y="115"/>
                  <a:pt x="34" y="143"/>
                </a:cubicBezTo>
                <a:cubicBezTo>
                  <a:pt x="70" y="175"/>
                  <a:pt x="130" y="159"/>
                  <a:pt x="169" y="160"/>
                </a:cubicBezTo>
                <a:cubicBezTo>
                  <a:pt x="163" y="121"/>
                  <a:pt x="172" y="59"/>
                  <a:pt x="138" y="28"/>
                </a:cubicBezTo>
                <a:cubicBezTo>
                  <a:pt x="106" y="0"/>
                  <a:pt x="57" y="2"/>
                  <a:pt x="29" y="34"/>
                </a:cubicBezTo>
                <a:close/>
              </a:path>
            </a:pathLst>
          </a:custGeom>
          <a:solidFill>
            <a:schemeClr val="accent2"/>
          </a:solidFill>
          <a:ln>
            <a:noFill/>
          </a:ln>
          <a:effectLst/>
          <a:scene3d>
            <a:camera prst="orthographicFront">
              <a:rot lat="0" lon="0" rev="0"/>
            </a:camera>
            <a:lightRig rig="glow" dir="t">
              <a:rot lat="0" lon="0" rev="4800000"/>
            </a:lightRig>
          </a:scene3d>
          <a:sp3d prstMaterial="matte"/>
        </p:spPr>
        <p:txBody>
          <a:bodyPr lIns="121890" tIns="60945" rIns="121890" bIns="60945"/>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endParaRPr lang="zh-CN" altLang="zh-CN" sz="2135">
              <a:solidFill>
                <a:srgbClr val="000000"/>
              </a:solidFill>
              <a:sym typeface="宋体" panose="02010600030101010101" pitchFamily="2" charset="-122"/>
            </a:endParaRPr>
          </a:p>
        </p:txBody>
      </p:sp>
      <p:sp>
        <p:nvSpPr>
          <p:cNvPr id="26" name="TextBox 682"/>
          <p:cNvSpPr>
            <a:spLocks noChangeArrowheads="1"/>
          </p:cNvSpPr>
          <p:nvPr/>
        </p:nvSpPr>
        <p:spPr bwMode="auto">
          <a:xfrm>
            <a:off x="4125216" y="1845949"/>
            <a:ext cx="1169490" cy="49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400">
                <a:solidFill>
                  <a:prstClr val="white"/>
                </a:solidFill>
                <a:latin typeface="方正中等线简体" pitchFamily="2" charset="-122"/>
                <a:ea typeface="方正中等线简体" pitchFamily="2" charset="-122"/>
              </a:rPr>
              <a:t>对策一</a:t>
            </a:r>
            <a:endParaRPr lang="zh-CN" altLang="en-US" sz="2400">
              <a:solidFill>
                <a:prstClr val="white"/>
              </a:solidFill>
              <a:latin typeface="方正中等线简体" pitchFamily="2" charset="-122"/>
              <a:ea typeface="方正中等线简体" pitchFamily="2" charset="-122"/>
            </a:endParaRPr>
          </a:p>
        </p:txBody>
      </p:sp>
      <p:sp>
        <p:nvSpPr>
          <p:cNvPr id="27" name="TextBox 682"/>
          <p:cNvSpPr>
            <a:spLocks noChangeArrowheads="1"/>
          </p:cNvSpPr>
          <p:nvPr/>
        </p:nvSpPr>
        <p:spPr bwMode="auto">
          <a:xfrm>
            <a:off x="4074722" y="2914722"/>
            <a:ext cx="1270479" cy="5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665">
                <a:solidFill>
                  <a:prstClr val="white"/>
                </a:solidFill>
                <a:latin typeface="方正中等线简体" pitchFamily="2" charset="-122"/>
                <a:ea typeface="方正中等线简体" pitchFamily="2" charset="-122"/>
              </a:rPr>
              <a:t>对策二</a:t>
            </a:r>
            <a:endParaRPr lang="zh-CN" altLang="en-US" sz="2665">
              <a:solidFill>
                <a:prstClr val="white"/>
              </a:solidFill>
              <a:latin typeface="方正中等线简体" pitchFamily="2" charset="-122"/>
              <a:ea typeface="方正中等线简体" pitchFamily="2" charset="-122"/>
            </a:endParaRPr>
          </a:p>
        </p:txBody>
      </p:sp>
      <p:sp>
        <p:nvSpPr>
          <p:cNvPr id="28" name="TextBox 682"/>
          <p:cNvSpPr>
            <a:spLocks noChangeArrowheads="1"/>
          </p:cNvSpPr>
          <p:nvPr/>
        </p:nvSpPr>
        <p:spPr bwMode="auto">
          <a:xfrm>
            <a:off x="4074722" y="3981378"/>
            <a:ext cx="1270479" cy="5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665">
                <a:solidFill>
                  <a:prstClr val="white"/>
                </a:solidFill>
                <a:latin typeface="方正中等线简体" pitchFamily="2" charset="-122"/>
                <a:ea typeface="方正中等线简体" pitchFamily="2" charset="-122"/>
              </a:rPr>
              <a:t>对策三</a:t>
            </a:r>
            <a:endParaRPr lang="zh-CN" altLang="en-US" sz="2665">
              <a:solidFill>
                <a:prstClr val="white"/>
              </a:solidFill>
              <a:latin typeface="方正中等线简体" pitchFamily="2" charset="-122"/>
              <a:ea typeface="方正中等线简体" pitchFamily="2" charset="-122"/>
            </a:endParaRPr>
          </a:p>
        </p:txBody>
      </p:sp>
      <p:sp>
        <p:nvSpPr>
          <p:cNvPr id="29" name="TextBox 682"/>
          <p:cNvSpPr>
            <a:spLocks noChangeArrowheads="1"/>
          </p:cNvSpPr>
          <p:nvPr/>
        </p:nvSpPr>
        <p:spPr bwMode="auto">
          <a:xfrm>
            <a:off x="4074722" y="5064965"/>
            <a:ext cx="1270479" cy="53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2665">
                <a:solidFill>
                  <a:prstClr val="white"/>
                </a:solidFill>
                <a:latin typeface="方正中等线简体" pitchFamily="2" charset="-122"/>
                <a:ea typeface="方正中等线简体" pitchFamily="2" charset="-122"/>
              </a:rPr>
              <a:t>对策四</a:t>
            </a:r>
            <a:endParaRPr lang="zh-CN" altLang="en-US" sz="2665">
              <a:solidFill>
                <a:prstClr val="white"/>
              </a:solidFill>
              <a:latin typeface="方正中等线简体" pitchFamily="2" charset="-122"/>
              <a:ea typeface="方正中等线简体" pitchFamily="2" charset="-122"/>
            </a:endParaRPr>
          </a:p>
        </p:txBody>
      </p:sp>
      <p:sp>
        <p:nvSpPr>
          <p:cNvPr id="30" name="矩形 29"/>
          <p:cNvSpPr>
            <a:spLocks noChangeArrowheads="1"/>
          </p:cNvSpPr>
          <p:nvPr/>
        </p:nvSpPr>
        <p:spPr bwMode="auto">
          <a:xfrm>
            <a:off x="6542498" y="1848066"/>
            <a:ext cx="4122154"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任意多边形 30"/>
          <p:cNvSpPr>
            <a:spLocks noChangeArrowheads="1"/>
          </p:cNvSpPr>
          <p:nvPr/>
        </p:nvSpPr>
        <p:spPr bwMode="auto">
          <a:xfrm>
            <a:off x="5329977" y="2218431"/>
            <a:ext cx="1180782" cy="0"/>
          </a:xfrm>
          <a:custGeom>
            <a:gdLst>
              <a:gd name="T0" fmla="*/ 885825 w 885825"/>
              <a:gd name="T1" fmla="*/ 0 h 635"/>
              <a:gd name="T2" fmla="*/ 0 w 885825"/>
              <a:gd name="T3" fmla="*/ 0 h 635"/>
              <a:gd name="T4" fmla="*/ 0 60000 65536"/>
              <a:gd name="T5" fmla="*/ 0 60000 65536"/>
              <a:gd name="T6" fmla="*/ 0 w 885825"/>
              <a:gd name="T7" fmla="*/ 0 h 635"/>
              <a:gd name="T8" fmla="*/ 885825 w 885825"/>
              <a:gd name="T9" fmla="*/ 635 h 635"/>
            </a:gdLst>
            <a:cxnLst>
              <a:cxn ang="T4">
                <a:pos x="T0" y="T1"/>
              </a:cxn>
              <a:cxn ang="T5">
                <a:pos x="T2" y="T3"/>
              </a:cxn>
            </a:cxnLst>
            <a:rect l="T6" t="T7" r="T8" b="T9"/>
            <a:pathLst>
              <a:path w="885825" h="635">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lIns="121890" tIns="60945" rIns="121890" bIns="60945"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endParaRPr lang="zh-CN" altLang="zh-CN" sz="2400">
              <a:solidFill>
                <a:srgbClr val="FFFFFF"/>
              </a:solidFill>
              <a:latin typeface="宋体" panose="02010600030101010101" pitchFamily="2" charset="-122"/>
              <a:sym typeface="宋体" panose="02010600030101010101" pitchFamily="2" charset="-122"/>
            </a:endParaRPr>
          </a:p>
        </p:txBody>
      </p:sp>
      <p:sp>
        <p:nvSpPr>
          <p:cNvPr id="32" name="矩形 31"/>
          <p:cNvSpPr>
            <a:spLocks noChangeArrowheads="1"/>
          </p:cNvSpPr>
          <p:nvPr/>
        </p:nvSpPr>
        <p:spPr bwMode="auto">
          <a:xfrm>
            <a:off x="6542498" y="2804670"/>
            <a:ext cx="4122154"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任意多边形 32"/>
          <p:cNvSpPr>
            <a:spLocks noChangeArrowheads="1"/>
          </p:cNvSpPr>
          <p:nvPr/>
        </p:nvSpPr>
        <p:spPr bwMode="auto">
          <a:xfrm>
            <a:off x="5558517" y="3172919"/>
            <a:ext cx="952243" cy="61376"/>
          </a:xfrm>
          <a:custGeom>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lIns="121890" tIns="60945" rIns="121890" bIns="60945"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endParaRPr lang="zh-CN" altLang="zh-CN" sz="2400">
              <a:solidFill>
                <a:srgbClr val="FFFFFF"/>
              </a:solidFill>
              <a:latin typeface="宋体" panose="02010600030101010101" pitchFamily="2" charset="-122"/>
              <a:sym typeface="宋体" panose="02010600030101010101" pitchFamily="2" charset="-122"/>
            </a:endParaRPr>
          </a:p>
        </p:txBody>
      </p:sp>
      <p:sp>
        <p:nvSpPr>
          <p:cNvPr id="34" name="矩形 33"/>
          <p:cNvSpPr>
            <a:spLocks noChangeArrowheads="1"/>
          </p:cNvSpPr>
          <p:nvPr/>
        </p:nvSpPr>
        <p:spPr bwMode="auto">
          <a:xfrm>
            <a:off x="6542498" y="3795135"/>
            <a:ext cx="4122154"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任意多边形 34"/>
          <p:cNvSpPr>
            <a:spLocks noChangeArrowheads="1"/>
          </p:cNvSpPr>
          <p:nvPr/>
        </p:nvSpPr>
        <p:spPr bwMode="auto">
          <a:xfrm>
            <a:off x="5770123" y="4163385"/>
            <a:ext cx="742749" cy="61376"/>
          </a:xfrm>
          <a:custGeom>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lIns="121890" tIns="60945" rIns="121890" bIns="60945"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endParaRPr lang="zh-CN" altLang="zh-CN" sz="2400">
              <a:solidFill>
                <a:srgbClr val="FFFFFF"/>
              </a:solidFill>
              <a:latin typeface="宋体" panose="02010600030101010101" pitchFamily="2" charset="-122"/>
              <a:sym typeface="宋体" panose="02010600030101010101" pitchFamily="2" charset="-122"/>
            </a:endParaRPr>
          </a:p>
        </p:txBody>
      </p:sp>
      <p:sp>
        <p:nvSpPr>
          <p:cNvPr id="36" name="矩形 35"/>
          <p:cNvSpPr>
            <a:spLocks noChangeArrowheads="1"/>
          </p:cNvSpPr>
          <p:nvPr/>
        </p:nvSpPr>
        <p:spPr bwMode="auto">
          <a:xfrm>
            <a:off x="6542498" y="4802533"/>
            <a:ext cx="4122154"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8565">
              <a:lnSpc>
                <a:spcPct val="150000"/>
              </a:lnSpc>
            </a:pPr>
            <a:r>
              <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a:t>
            </a:r>
            <a:endParaRPr lang="zh-CN" altLang="en-US" sz="1335">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任意多边形 36"/>
          <p:cNvSpPr>
            <a:spLocks noChangeArrowheads="1"/>
          </p:cNvSpPr>
          <p:nvPr/>
        </p:nvSpPr>
        <p:spPr bwMode="auto">
          <a:xfrm>
            <a:off x="6140440" y="5170782"/>
            <a:ext cx="370316" cy="61376"/>
          </a:xfrm>
          <a:custGeom>
            <a:gdLst>
              <a:gd name="T0" fmla="*/ 885825 w 885825"/>
              <a:gd name="T1" fmla="*/ 0 h 45720"/>
              <a:gd name="T2" fmla="*/ 0 w 885825"/>
              <a:gd name="T3" fmla="*/ 0 h 45720"/>
              <a:gd name="T4" fmla="*/ 0 60000 65536"/>
              <a:gd name="T5" fmla="*/ 0 60000 65536"/>
              <a:gd name="T6" fmla="*/ 0 w 885825"/>
              <a:gd name="T7" fmla="*/ 0 h 45720"/>
              <a:gd name="T8" fmla="*/ 885825 w 885825"/>
              <a:gd name="T9" fmla="*/ 45720 h 45720"/>
            </a:gdLst>
            <a:cxnLst>
              <a:cxn ang="T4">
                <a:pos x="T0" y="T1"/>
              </a:cxn>
              <a:cxn ang="T5">
                <a:pos x="T2" y="T3"/>
              </a:cxn>
            </a:cxnLst>
            <a:rect l="T6" t="T7" r="T8" b="T9"/>
            <a:pathLst>
              <a:path w="885825" h="45720">
                <a:moveTo>
                  <a:pt x="885825" y="0"/>
                </a:moveTo>
                <a:lnTo>
                  <a:pt x="0" y="0"/>
                </a:lnTo>
              </a:path>
            </a:pathLst>
          </a:custGeom>
          <a:noFill/>
          <a:ln w="12700" cap="flat" cmpd="sng">
            <a:solidFill>
              <a:srgbClr val="7F7F7F"/>
            </a:solidFill>
            <a:prstDash val="dash"/>
            <a:bevel/>
          </a:ln>
          <a:extLst>
            <a:ext uri="{909E8E84-426E-40DD-AFC4-6F175D3DCCD1}">
              <a14:hiddenFill xmlns:a14="http://schemas.microsoft.com/office/drawing/2010/main">
                <a:solidFill>
                  <a:srgbClr val="FFFFFF"/>
                </a:solidFill>
              </a14:hiddenFill>
            </a:ext>
          </a:extLst>
        </p:spPr>
        <p:txBody>
          <a:bodyPr lIns="121890" tIns="60945" rIns="121890" bIns="60945" anchor="ct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endParaRPr lang="zh-CN" altLang="zh-CN" sz="2400">
              <a:solidFill>
                <a:srgbClr val="FFFFFF"/>
              </a:solidFill>
              <a:latin typeface="宋体" panose="02010600030101010101" pitchFamily="2" charset="-122"/>
              <a:sym typeface="宋体" panose="02010600030101010101" pitchFamily="2" charset="-122"/>
            </a:endParaRPr>
          </a:p>
        </p:txBody>
      </p:sp>
      <p:sp>
        <p:nvSpPr>
          <p:cNvPr id="38" name="TextBox 77"/>
          <p:cNvSpPr>
            <a:spLocks noChangeArrowheads="1"/>
          </p:cNvSpPr>
          <p:nvPr/>
        </p:nvSpPr>
        <p:spPr bwMode="auto">
          <a:xfrm>
            <a:off x="1567558" y="1757062"/>
            <a:ext cx="990333" cy="6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prstClr val="black"/>
              </a:solidFill>
            </a:endParaRPr>
          </a:p>
        </p:txBody>
      </p:sp>
      <p:sp>
        <p:nvSpPr>
          <p:cNvPr id="39" name="TextBox 78"/>
          <p:cNvSpPr>
            <a:spLocks noChangeArrowheads="1"/>
          </p:cNvSpPr>
          <p:nvPr/>
        </p:nvSpPr>
        <p:spPr bwMode="auto">
          <a:xfrm>
            <a:off x="1567558" y="2874511"/>
            <a:ext cx="990333" cy="6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prstClr val="black"/>
              </a:solidFill>
            </a:endParaRPr>
          </a:p>
        </p:txBody>
      </p:sp>
      <p:sp>
        <p:nvSpPr>
          <p:cNvPr id="40" name="TextBox 79"/>
          <p:cNvSpPr>
            <a:spLocks noChangeArrowheads="1"/>
          </p:cNvSpPr>
          <p:nvPr/>
        </p:nvSpPr>
        <p:spPr bwMode="auto">
          <a:xfrm>
            <a:off x="1567558" y="3941167"/>
            <a:ext cx="990333" cy="6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prstClr val="black"/>
              </a:solidFill>
            </a:endParaRPr>
          </a:p>
        </p:txBody>
      </p:sp>
      <p:sp>
        <p:nvSpPr>
          <p:cNvPr id="41" name="TextBox 80"/>
          <p:cNvSpPr>
            <a:spLocks noChangeArrowheads="1"/>
          </p:cNvSpPr>
          <p:nvPr/>
        </p:nvSpPr>
        <p:spPr bwMode="auto">
          <a:xfrm>
            <a:off x="1567558" y="5024754"/>
            <a:ext cx="990333" cy="615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0" tIns="60945" rIns="121890" bIns="60945">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r>
              <a:rPr lang="zh-CN" altLang="en-US" sz="1600">
                <a:solidFill>
                  <a:prstClr val="white"/>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a:solidFill>
                <a:prstClr val="black"/>
              </a:solidFill>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25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par>
                          <p:cTn id="46" fill="hold" nodeType="afterGroup">
                            <p:stCondLst>
                              <p:cond delay="1750"/>
                            </p:stCondLst>
                            <p:childTnLst>
                              <p:par>
                                <p:cTn id="47" presetID="10"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par>
                          <p:cTn id="59" fill="hold" nodeType="afterGroup">
                            <p:stCondLst>
                              <p:cond delay="2250"/>
                            </p:stCondLst>
                            <p:childTnLst>
                              <p:par>
                                <p:cTn id="60" presetID="22" presetClass="entr" presetSubtype="8"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nodeType="afterGroup">
                            <p:stCondLst>
                              <p:cond delay="2750"/>
                            </p:stCondLst>
                            <p:childTnLst>
                              <p:par>
                                <p:cTn id="73" presetID="16" presetClass="entr" presetSubtype="21"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barn(inVertical)">
                                      <p:cBhvr>
                                        <p:cTn id="75" dur="500"/>
                                        <p:tgtEl>
                                          <p:spTgt spid="30"/>
                                        </p:tgtEl>
                                      </p:cBhvr>
                                    </p:animEffect>
                                  </p:childTnLst>
                                </p:cTn>
                              </p:par>
                            </p:childTnLst>
                          </p:cTn>
                        </p:par>
                        <p:par>
                          <p:cTn id="76" fill="hold" nodeType="afterGroup">
                            <p:stCondLst>
                              <p:cond delay="3250"/>
                            </p:stCondLst>
                            <p:childTnLst>
                              <p:par>
                                <p:cTn id="77" presetID="16" presetClass="entr" presetSubtype="21"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arn(inVertical)">
                                      <p:cBhvr>
                                        <p:cTn id="79" dur="500"/>
                                        <p:tgtEl>
                                          <p:spTgt spid="32"/>
                                        </p:tgtEl>
                                      </p:cBhvr>
                                    </p:animEffect>
                                  </p:childTnLst>
                                </p:cTn>
                              </p:par>
                            </p:childTnLst>
                          </p:cTn>
                        </p:par>
                        <p:par>
                          <p:cTn id="80" fill="hold" nodeType="afterGroup">
                            <p:stCondLst>
                              <p:cond delay="3750"/>
                            </p:stCondLst>
                            <p:childTnLst>
                              <p:par>
                                <p:cTn id="81" presetID="16" presetClass="entr" presetSubtype="21"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barn(inVertical)">
                                      <p:cBhvr>
                                        <p:cTn id="83" dur="500"/>
                                        <p:tgtEl>
                                          <p:spTgt spid="34"/>
                                        </p:tgtEl>
                                      </p:cBhvr>
                                    </p:animEffect>
                                  </p:childTnLst>
                                </p:cTn>
                              </p:par>
                            </p:childTnLst>
                          </p:cTn>
                        </p:par>
                        <p:par>
                          <p:cTn id="84" fill="hold" nodeType="afterGroup">
                            <p:stCondLst>
                              <p:cond delay="4250"/>
                            </p:stCondLst>
                            <p:childTnLst>
                              <p:par>
                                <p:cTn id="85" presetID="16" presetClass="entr" presetSubtype="21"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animBg="1"/>
      <p:bldP spid="32" grpId="0"/>
      <p:bldP spid="33" grpId="0" animBg="1"/>
      <p:bldP spid="34" grpId="0"/>
      <p:bldP spid="35" grpId="0" animBg="1"/>
      <p:bldP spid="36" grpId="0"/>
      <p:bldP spid="37" grpId="0" animBg="1"/>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MH_Other_1"/>
          <p:cNvSpPr>
            <a:spLocks noChangeAspect="1"/>
          </p:cNvSpPr>
          <p:nvPr>
            <p:custDataLst>
              <p:tags r:id="rId3"/>
            </p:custDataLst>
          </p:nvPr>
        </p:nvSpPr>
        <p:spPr>
          <a:xfrm>
            <a:off x="5796835" y="1801122"/>
            <a:ext cx="681156" cy="682612"/>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1</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_2"/>
          <p:cNvSpPr>
            <a:spLocks noChangeAspect="1"/>
          </p:cNvSpPr>
          <p:nvPr>
            <p:custDataLst>
              <p:tags r:id="rId4"/>
            </p:custDataLst>
          </p:nvPr>
        </p:nvSpPr>
        <p:spPr>
          <a:xfrm>
            <a:off x="5796835" y="2755738"/>
            <a:ext cx="681156" cy="682612"/>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2</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_3"/>
          <p:cNvSpPr>
            <a:spLocks noChangeAspect="1"/>
          </p:cNvSpPr>
          <p:nvPr>
            <p:custDataLst>
              <p:tags r:id="rId5"/>
            </p:custDataLst>
          </p:nvPr>
        </p:nvSpPr>
        <p:spPr>
          <a:xfrm>
            <a:off x="5796835" y="3710352"/>
            <a:ext cx="681156" cy="682612"/>
          </a:xfrm>
          <a:prstGeom prst="ellipse">
            <a:avLst/>
          </a:prstGeom>
          <a:solidFill>
            <a:srgbClr val="FFFFFF"/>
          </a:solidFill>
          <a:ln w="57150" cap="flat" cmpd="sng" algn="ctr">
            <a:solidFill>
              <a:schemeClr val="accent3"/>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3</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a:spLocks noChangeAspect="1"/>
          </p:cNvSpPr>
          <p:nvPr>
            <p:custDataLst>
              <p:tags r:id="rId6"/>
            </p:custDataLst>
          </p:nvPr>
        </p:nvSpPr>
        <p:spPr>
          <a:xfrm>
            <a:off x="5796835" y="4664969"/>
            <a:ext cx="681156" cy="682612"/>
          </a:xfrm>
          <a:prstGeom prst="ellipse">
            <a:avLst/>
          </a:prstGeom>
          <a:solidFill>
            <a:srgbClr val="FFFFFF"/>
          </a:solidFill>
          <a:ln w="57150" cap="flat" cmpd="sng" algn="ctr">
            <a:solidFill>
              <a:schemeClr val="accent4"/>
            </a:solidFill>
            <a:prstDash val="solid"/>
          </a:ln>
          <a:effectLst/>
        </p:spPr>
        <p:txBody>
          <a:bodyPr lIns="0" tIns="0" rIns="0" bIns="0" anchor="ctr"/>
          <a:lstStyle/>
          <a:p>
            <a:pPr algn="ctr" defTabSz="1218565" fontAlgn="base">
              <a:spcBef>
                <a:spcPct val="0"/>
              </a:spcBef>
              <a:spcAft>
                <a:spcPct val="0"/>
              </a:spcAft>
              <a:defRPr/>
            </a:pPr>
            <a:r>
              <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4</a:t>
            </a:r>
            <a:endParaRPr lang="en-US" altLang="zh-CN" sz="4000" kern="0">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Text_1"/>
          <p:cNvSpPr/>
          <p:nvPr>
            <p:custDataLst>
              <p:tags r:id="rId7"/>
            </p:custDataLst>
          </p:nvPr>
        </p:nvSpPr>
        <p:spPr>
          <a:xfrm>
            <a:off x="6705503" y="1701411"/>
            <a:ext cx="2941796" cy="882036"/>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spcBef>
                <a:spcPct val="0"/>
              </a:spcBef>
              <a:spcAft>
                <a:spcPct val="0"/>
              </a:spcAft>
            </a:pPr>
            <a:r>
              <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endPar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spcBef>
                <a:spcPct val="0"/>
              </a:spcBef>
              <a:spcAft>
                <a:spcPct val="0"/>
              </a:spcAft>
            </a:pPr>
            <a:r>
              <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Text_2"/>
          <p:cNvSpPr/>
          <p:nvPr>
            <p:custDataLst>
              <p:tags r:id="rId8"/>
            </p:custDataLst>
          </p:nvPr>
        </p:nvSpPr>
        <p:spPr>
          <a:xfrm>
            <a:off x="6705504" y="2758585"/>
            <a:ext cx="2565408" cy="676917"/>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spcBef>
                <a:spcPct val="0"/>
              </a:spcBef>
              <a:spcAft>
                <a:spcPct val="0"/>
              </a:spcAft>
            </a:pPr>
            <a:r>
              <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endPar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Text_3"/>
          <p:cNvSpPr/>
          <p:nvPr>
            <p:custDataLst>
              <p:tags r:id="rId9"/>
            </p:custDataLst>
          </p:nvPr>
        </p:nvSpPr>
        <p:spPr>
          <a:xfrm>
            <a:off x="6705504" y="3713201"/>
            <a:ext cx="2565408" cy="676917"/>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spcBef>
                <a:spcPct val="0"/>
              </a:spcBef>
              <a:spcAft>
                <a:spcPct val="0"/>
              </a:spcAft>
            </a:pPr>
            <a:r>
              <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endPar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Text_4"/>
          <p:cNvSpPr/>
          <p:nvPr>
            <p:custDataLst>
              <p:tags r:id="rId10"/>
            </p:custDataLst>
          </p:nvPr>
        </p:nvSpPr>
        <p:spPr>
          <a:xfrm>
            <a:off x="6705504" y="4667816"/>
            <a:ext cx="2565408" cy="676917"/>
          </a:xfrm>
          <a:prstGeom prst="rect">
            <a:avLst/>
          </a:prstGeom>
        </p:spPr>
        <p:txBody>
          <a:bodyPr wrap="square" lIns="0" tIns="0" rIns="0" bIns="0" anchor="ctr">
            <a:spAutoFit/>
          </a:bodyPr>
          <a:lstStyle/>
          <a:p>
            <a:pPr defTabSz="1218565" fontAlgn="base">
              <a:spcBef>
                <a:spcPct val="0"/>
              </a:spcBef>
              <a:spcAft>
                <a:spcPct val="0"/>
              </a:spcAft>
            </a:pPr>
            <a:r>
              <a:rPr lang="zh-CN" altLang="en-US"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306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a:p>
            <a:pPr defTabSz="1218565" fontAlgn="base">
              <a:spcBef>
                <a:spcPct val="0"/>
              </a:spcBef>
              <a:spcAft>
                <a:spcPct val="0"/>
              </a:spcAft>
            </a:pPr>
            <a:r>
              <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单击输入标题      单击输入标题</a:t>
            </a:r>
            <a:endParaRPr lang="zh-CN" altLang="en-US" sz="1335">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MH_Others_1"/>
          <p:cNvSpPr txBox="1"/>
          <p:nvPr>
            <p:custDataLst>
              <p:tags r:id="rId11"/>
            </p:custDataLst>
          </p:nvPr>
        </p:nvSpPr>
        <p:spPr>
          <a:xfrm>
            <a:off x="2448721" y="2765429"/>
            <a:ext cx="2724518" cy="964238"/>
          </a:xfrm>
          <a:prstGeom prst="rect">
            <a:avLst/>
          </a:prstGeom>
          <a:noFill/>
        </p:spPr>
        <p:txBody>
          <a:bodyPr vert="horz" wrap="square" lIns="0" tIns="0" rIns="0" bIns="0" rtlCol="0" anchor="ctr" anchorCtr="0">
            <a:spAutoFit/>
          </a:bodyPr>
          <a:lstStyle/>
          <a:p>
            <a:pPr algn="ctr" defTabSz="1218565" fontAlgn="base">
              <a:spcBef>
                <a:spcPct val="0"/>
              </a:spcBef>
              <a:spcAft>
                <a:spcPct val="0"/>
              </a:spcAft>
            </a:pPr>
            <a:r>
              <a:rPr lang="zh-CN" altLang="en-US" sz="62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2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Others_2"/>
          <p:cNvSpPr txBox="1"/>
          <p:nvPr>
            <p:custDataLst>
              <p:tags r:id="rId12"/>
            </p:custDataLst>
          </p:nvPr>
        </p:nvSpPr>
        <p:spPr>
          <a:xfrm>
            <a:off x="2462481" y="3729010"/>
            <a:ext cx="2696996" cy="410241"/>
          </a:xfrm>
          <a:prstGeom prst="rect">
            <a:avLst/>
          </a:prstGeom>
          <a:noFill/>
        </p:spPr>
        <p:txBody>
          <a:bodyPr wrap="square" lIns="0" tIns="0" rIns="0" bIns="0">
            <a:spAutoFit/>
          </a:bodyPr>
          <a:lstStyle/>
          <a:p>
            <a:pPr algn="ctr" defTabSz="1218565" fontAlgn="base">
              <a:spcBef>
                <a:spcPct val="0"/>
              </a:spcBef>
              <a:spcAft>
                <a:spcPct val="0"/>
              </a:spcAft>
              <a:defRPr/>
            </a:pPr>
            <a:r>
              <a:rPr lang="en-US" altLang="zh-CN" sz="26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665"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3"/>
    </p:custDataLst>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6"/>
                                        </p:tgtEl>
                                        <p:attrNameLst>
                                          <p:attrName>style.visibility</p:attrName>
                                        </p:attrNameLst>
                                      </p:cBhvr>
                                      <p:to>
                                        <p:strVal val="visible"/>
                                      </p:to>
                                    </p:set>
                                    <p:anim by="(-#ppt_w*2)" calcmode="lin" valueType="num">
                                      <p:cBhvr rctx="PPT">
                                        <p:cTn id="13" dur="500" autoRev="1" fill="hold">
                                          <p:stCondLst>
                                            <p:cond delay="0"/>
                                          </p:stCondLst>
                                        </p:cTn>
                                        <p:tgtEl>
                                          <p:spTgt spid="26"/>
                                        </p:tgtEl>
                                        <p:attrNameLst>
                                          <p:attrName>ppt_w</p:attrName>
                                        </p:attrNameLst>
                                      </p:cBhvr>
                                    </p:anim>
                                    <p:anim by="(#ppt_w*0.50)" calcmode="lin" valueType="num">
                                      <p:cBhvr>
                                        <p:cTn id="14" dur="500" decel="50000" autoRev="1" fill="hold">
                                          <p:stCondLst>
                                            <p:cond delay="0"/>
                                          </p:stCondLst>
                                        </p:cTn>
                                        <p:tgtEl>
                                          <p:spTgt spid="26"/>
                                        </p:tgtEl>
                                        <p:attrNameLst>
                                          <p:attrName>ppt_x</p:attrName>
                                        </p:attrNameLst>
                                      </p:cBhvr>
                                    </p:anim>
                                    <p:anim from="(-#ppt_h/2)" to="(#ppt_y)" calcmode="lin" valueType="num">
                                      <p:cBhvr>
                                        <p:cTn id="15" dur="1000" fill="hold">
                                          <p:stCondLst>
                                            <p:cond delay="0"/>
                                          </p:stCondLst>
                                        </p:cTn>
                                        <p:tgtEl>
                                          <p:spTgt spid="26"/>
                                        </p:tgtEl>
                                        <p:attrNameLst>
                                          <p:attrName>ppt_y</p:attrName>
                                        </p:attrNameLst>
                                      </p:cBhvr>
                                    </p:anim>
                                    <p:animRot by="21600000">
                                      <p:cBhvr>
                                        <p:cTn id="16" dur="1000" fill="hold">
                                          <p:stCondLst>
                                            <p:cond delay="0"/>
                                          </p:stCondLst>
                                        </p:cTn>
                                        <p:tgtEl>
                                          <p:spTgt spid="26"/>
                                        </p:tgtEl>
                                        <p:attrNameLst>
                                          <p:attrName>r</p:attrName>
                                        </p:attrNameLst>
                                      </p:cBhvr>
                                    </p:animRot>
                                  </p:childTnLst>
                                </p:cTn>
                              </p:par>
                            </p:childTnLst>
                          </p:cTn>
                        </p:par>
                      </p:childTnLst>
                    </p:cTn>
                  </p:par>
                  <p:par>
                    <p:cTn id="17" fill="hold" nodeType="clickPar">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0-#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 grpId="0" animBg="1"/>
      <p:bldP spid="16" grpId="0" animBg="1"/>
      <p:bldP spid="10" grpId="0" animBg="1"/>
      <p:bldP spid="20" grpId="0"/>
      <p:bldP spid="21" grpId="0"/>
      <p:bldP spid="22" grpId="0"/>
      <p:bldP spid="23" grpId="0"/>
      <p:bldP spid="25" grpId="0"/>
      <p:bldP spid="2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51"/>
          <p:cNvGrpSpPr>
            <a:grpSpLocks noChangeAspect="1"/>
          </p:cNvGrpSpPr>
          <p:nvPr/>
        </p:nvGrpSpPr>
        <p:grpSpPr>
          <a:xfrm>
            <a:off x="3729353" y="2365872"/>
            <a:ext cx="1997979" cy="3027815"/>
            <a:chOff x="2963863" y="2008188"/>
            <a:chExt cx="1770063" cy="2838450"/>
          </a:xfrm>
        </p:grpSpPr>
        <p:sp>
          <p:nvSpPr>
            <p:cNvPr id="53" name="Freeform 41"/>
            <p:cNvSpPr/>
            <p:nvPr/>
          </p:nvSpPr>
          <p:spPr bwMode="auto">
            <a:xfrm>
              <a:off x="2963863" y="2105026"/>
              <a:ext cx="676275" cy="1149350"/>
            </a:xfrm>
            <a:custGeom>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E28A49"/>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2"/>
            <p:cNvSpPr/>
            <p:nvPr/>
          </p:nvSpPr>
          <p:spPr bwMode="auto">
            <a:xfrm>
              <a:off x="4057651" y="2105026"/>
              <a:ext cx="676275" cy="1149350"/>
            </a:xfrm>
            <a:custGeom>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E28A49"/>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43"/>
            <p:cNvSpPr/>
            <p:nvPr/>
          </p:nvSpPr>
          <p:spPr bwMode="auto">
            <a:xfrm>
              <a:off x="3562351" y="4014788"/>
              <a:ext cx="577850" cy="225425"/>
            </a:xfrm>
            <a:custGeom>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E99954"/>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44"/>
            <p:cNvSpPr/>
            <p:nvPr/>
          </p:nvSpPr>
          <p:spPr bwMode="auto">
            <a:xfrm>
              <a:off x="3414713" y="4146551"/>
              <a:ext cx="873125" cy="387350"/>
            </a:xfrm>
            <a:custGeom>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E28A49"/>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45"/>
            <p:cNvSpPr>
              <a:spLocks noChangeArrowheads="1"/>
            </p:cNvSpPr>
            <p:nvPr/>
          </p:nvSpPr>
          <p:spPr bwMode="auto">
            <a:xfrm>
              <a:off x="3757613" y="3408363"/>
              <a:ext cx="187325" cy="661988"/>
            </a:xfrm>
            <a:prstGeom prst="rect">
              <a:avLst/>
            </a:prstGeom>
            <a:solidFill>
              <a:srgbClr val="E99954"/>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46"/>
            <p:cNvSpPr/>
            <p:nvPr/>
          </p:nvSpPr>
          <p:spPr bwMode="auto">
            <a:xfrm>
              <a:off x="3284538" y="2074863"/>
              <a:ext cx="1130300" cy="1322388"/>
            </a:xfrm>
            <a:custGeom>
              <a:gdLst>
                <a:gd name="T0" fmla="*/ 151 w 301"/>
                <a:gd name="T1" fmla="*/ 0 h 351"/>
                <a:gd name="T2" fmla="*/ 0 w 301"/>
                <a:gd name="T3" fmla="*/ 0 h 351"/>
                <a:gd name="T4" fmla="*/ 151 w 301"/>
                <a:gd name="T5" fmla="*/ 351 h 351"/>
                <a:gd name="T6" fmla="*/ 301 w 301"/>
                <a:gd name="T7" fmla="*/ 0 h 351"/>
                <a:gd name="T8" fmla="*/ 151 w 301"/>
                <a:gd name="T9" fmla="*/ 0 h 351"/>
              </a:gd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E99954"/>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Oval 47"/>
            <p:cNvSpPr>
              <a:spLocks noChangeArrowheads="1"/>
            </p:cNvSpPr>
            <p:nvPr/>
          </p:nvSpPr>
          <p:spPr bwMode="auto">
            <a:xfrm>
              <a:off x="3681413" y="3367088"/>
              <a:ext cx="334963" cy="241300"/>
            </a:xfrm>
            <a:prstGeom prst="ellipse">
              <a:avLst/>
            </a:prstGeom>
            <a:solidFill>
              <a:srgbClr val="E99954"/>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48"/>
            <p:cNvSpPr>
              <a:spLocks noChangeArrowheads="1"/>
            </p:cNvSpPr>
            <p:nvPr/>
          </p:nvSpPr>
          <p:spPr bwMode="auto">
            <a:xfrm>
              <a:off x="3351213" y="4289426"/>
              <a:ext cx="1000125" cy="384175"/>
            </a:xfrm>
            <a:prstGeom prst="rect">
              <a:avLst/>
            </a:prstGeom>
            <a:solidFill>
              <a:srgbClr val="3C4C5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49"/>
            <p:cNvSpPr>
              <a:spLocks noChangeArrowheads="1"/>
            </p:cNvSpPr>
            <p:nvPr/>
          </p:nvSpPr>
          <p:spPr bwMode="auto">
            <a:xfrm>
              <a:off x="3227388" y="4459288"/>
              <a:ext cx="1247775" cy="387350"/>
            </a:xfrm>
            <a:prstGeom prst="rect">
              <a:avLst/>
            </a:prstGeom>
            <a:solidFill>
              <a:srgbClr val="3C4C5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50"/>
            <p:cNvSpPr/>
            <p:nvPr/>
          </p:nvSpPr>
          <p:spPr bwMode="auto">
            <a:xfrm>
              <a:off x="3565526" y="4519613"/>
              <a:ext cx="566738" cy="252413"/>
            </a:xfrm>
            <a:custGeom>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E99954"/>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Oval 51"/>
            <p:cNvSpPr>
              <a:spLocks noChangeArrowheads="1"/>
            </p:cNvSpPr>
            <p:nvPr/>
          </p:nvSpPr>
          <p:spPr bwMode="auto">
            <a:xfrm>
              <a:off x="4068763" y="4541838"/>
              <a:ext cx="41275"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Oval 52"/>
            <p:cNvSpPr>
              <a:spLocks noChangeArrowheads="1"/>
            </p:cNvSpPr>
            <p:nvPr/>
          </p:nvSpPr>
          <p:spPr bwMode="auto">
            <a:xfrm>
              <a:off x="4068763" y="4706938"/>
              <a:ext cx="41275"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Oval 53"/>
            <p:cNvSpPr>
              <a:spLocks noChangeArrowheads="1"/>
            </p:cNvSpPr>
            <p:nvPr/>
          </p:nvSpPr>
          <p:spPr bwMode="auto">
            <a:xfrm>
              <a:off x="3592513" y="4541838"/>
              <a:ext cx="36513"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Oval 54"/>
            <p:cNvSpPr>
              <a:spLocks noChangeArrowheads="1"/>
            </p:cNvSpPr>
            <p:nvPr/>
          </p:nvSpPr>
          <p:spPr bwMode="auto">
            <a:xfrm>
              <a:off x="3592513" y="4706938"/>
              <a:ext cx="36513"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55"/>
            <p:cNvSpPr/>
            <p:nvPr/>
          </p:nvSpPr>
          <p:spPr bwMode="auto">
            <a:xfrm>
              <a:off x="3694113" y="3570288"/>
              <a:ext cx="311150" cy="79375"/>
            </a:xfrm>
            <a:custGeom>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E28A49"/>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56"/>
            <p:cNvSpPr/>
            <p:nvPr/>
          </p:nvSpPr>
          <p:spPr bwMode="auto">
            <a:xfrm>
              <a:off x="3554413" y="3309938"/>
              <a:ext cx="590550" cy="177800"/>
            </a:xfrm>
            <a:custGeom>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E28A49"/>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57"/>
            <p:cNvSpPr/>
            <p:nvPr/>
          </p:nvSpPr>
          <p:spPr bwMode="auto">
            <a:xfrm>
              <a:off x="3730626" y="3871913"/>
              <a:ext cx="241300" cy="44450"/>
            </a:xfrm>
            <a:custGeom>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E28A49"/>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58"/>
            <p:cNvSpPr/>
            <p:nvPr/>
          </p:nvSpPr>
          <p:spPr bwMode="auto">
            <a:xfrm>
              <a:off x="3216276" y="2008188"/>
              <a:ext cx="1270000" cy="134938"/>
            </a:xfrm>
            <a:custGeom>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E28A49"/>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61"/>
            <p:cNvSpPr>
              <a:spLocks noEditPoints="1"/>
            </p:cNvSpPr>
            <p:nvPr/>
          </p:nvSpPr>
          <p:spPr bwMode="auto">
            <a:xfrm>
              <a:off x="3851276" y="2008188"/>
              <a:ext cx="882650" cy="2838450"/>
            </a:xfrm>
            <a:custGeom>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31"/>
          <p:cNvGrpSpPr/>
          <p:nvPr/>
        </p:nvGrpSpPr>
        <p:grpSpPr>
          <a:xfrm>
            <a:off x="1502197" y="2423768"/>
            <a:ext cx="1942784" cy="2944171"/>
            <a:chOff x="5384801" y="2008188"/>
            <a:chExt cx="1768475" cy="2838450"/>
          </a:xfrm>
        </p:grpSpPr>
        <p:sp>
          <p:nvSpPr>
            <p:cNvPr id="33" name="Freeform 23"/>
            <p:cNvSpPr/>
            <p:nvPr/>
          </p:nvSpPr>
          <p:spPr bwMode="auto">
            <a:xfrm>
              <a:off x="5384801" y="2105026"/>
              <a:ext cx="676275" cy="1149350"/>
            </a:xfrm>
            <a:custGeom>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C1C1C1"/>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24"/>
            <p:cNvSpPr/>
            <p:nvPr/>
          </p:nvSpPr>
          <p:spPr bwMode="auto">
            <a:xfrm>
              <a:off x="6477001" y="2105026"/>
              <a:ext cx="676275" cy="1149350"/>
            </a:xfrm>
            <a:custGeom>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C1C1C1"/>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5"/>
            <p:cNvSpPr/>
            <p:nvPr/>
          </p:nvSpPr>
          <p:spPr bwMode="auto">
            <a:xfrm>
              <a:off x="5981701" y="4014788"/>
              <a:ext cx="577850" cy="225425"/>
            </a:xfrm>
            <a:custGeom>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CCCCC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6"/>
            <p:cNvSpPr/>
            <p:nvPr/>
          </p:nvSpPr>
          <p:spPr bwMode="auto">
            <a:xfrm>
              <a:off x="5835651" y="4146551"/>
              <a:ext cx="871538" cy="387350"/>
            </a:xfrm>
            <a:custGeom>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C1C1C1"/>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27"/>
            <p:cNvSpPr>
              <a:spLocks noChangeArrowheads="1"/>
            </p:cNvSpPr>
            <p:nvPr/>
          </p:nvSpPr>
          <p:spPr bwMode="auto">
            <a:xfrm>
              <a:off x="6176963" y="3408363"/>
              <a:ext cx="187325" cy="661988"/>
            </a:xfrm>
            <a:prstGeom prst="rect">
              <a:avLst/>
            </a:prstGeom>
            <a:solidFill>
              <a:srgbClr val="CCCCC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8"/>
            <p:cNvSpPr/>
            <p:nvPr/>
          </p:nvSpPr>
          <p:spPr bwMode="auto">
            <a:xfrm>
              <a:off x="5703888" y="2074863"/>
              <a:ext cx="1130300" cy="1322388"/>
            </a:xfrm>
            <a:custGeom>
              <a:gdLst>
                <a:gd name="T0" fmla="*/ 151 w 301"/>
                <a:gd name="T1" fmla="*/ 0 h 351"/>
                <a:gd name="T2" fmla="*/ 0 w 301"/>
                <a:gd name="T3" fmla="*/ 0 h 351"/>
                <a:gd name="T4" fmla="*/ 151 w 301"/>
                <a:gd name="T5" fmla="*/ 351 h 351"/>
                <a:gd name="T6" fmla="*/ 301 w 301"/>
                <a:gd name="T7" fmla="*/ 0 h 351"/>
                <a:gd name="T8" fmla="*/ 151 w 301"/>
                <a:gd name="T9" fmla="*/ 0 h 351"/>
              </a:gd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CCCCC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Oval 29"/>
            <p:cNvSpPr>
              <a:spLocks noChangeArrowheads="1"/>
            </p:cNvSpPr>
            <p:nvPr/>
          </p:nvSpPr>
          <p:spPr bwMode="auto">
            <a:xfrm>
              <a:off x="6102351" y="3367088"/>
              <a:ext cx="333375" cy="241300"/>
            </a:xfrm>
            <a:prstGeom prst="ellipse">
              <a:avLst/>
            </a:prstGeom>
            <a:solidFill>
              <a:srgbClr val="CCCCC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0"/>
            <p:cNvSpPr>
              <a:spLocks noChangeArrowheads="1"/>
            </p:cNvSpPr>
            <p:nvPr/>
          </p:nvSpPr>
          <p:spPr bwMode="auto">
            <a:xfrm>
              <a:off x="5770563" y="4289426"/>
              <a:ext cx="1000125" cy="384175"/>
            </a:xfrm>
            <a:prstGeom prst="rect">
              <a:avLst/>
            </a:prstGeom>
            <a:solidFill>
              <a:srgbClr val="3C4C5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31"/>
            <p:cNvSpPr>
              <a:spLocks noChangeArrowheads="1"/>
            </p:cNvSpPr>
            <p:nvPr/>
          </p:nvSpPr>
          <p:spPr bwMode="auto">
            <a:xfrm>
              <a:off x="5646738" y="4459288"/>
              <a:ext cx="1247775" cy="387350"/>
            </a:xfrm>
            <a:prstGeom prst="rect">
              <a:avLst/>
            </a:prstGeom>
            <a:solidFill>
              <a:srgbClr val="3C4C5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32"/>
            <p:cNvSpPr/>
            <p:nvPr/>
          </p:nvSpPr>
          <p:spPr bwMode="auto">
            <a:xfrm>
              <a:off x="5984876" y="4519613"/>
              <a:ext cx="568325" cy="252413"/>
            </a:xfrm>
            <a:custGeom>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CCCCC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Oval 33"/>
            <p:cNvSpPr>
              <a:spLocks noChangeArrowheads="1"/>
            </p:cNvSpPr>
            <p:nvPr/>
          </p:nvSpPr>
          <p:spPr bwMode="auto">
            <a:xfrm>
              <a:off x="6488113" y="4541838"/>
              <a:ext cx="41275"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Oval 34"/>
            <p:cNvSpPr>
              <a:spLocks noChangeArrowheads="1"/>
            </p:cNvSpPr>
            <p:nvPr/>
          </p:nvSpPr>
          <p:spPr bwMode="auto">
            <a:xfrm>
              <a:off x="6488113" y="4706938"/>
              <a:ext cx="41275"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Oval 35"/>
            <p:cNvSpPr>
              <a:spLocks noChangeArrowheads="1"/>
            </p:cNvSpPr>
            <p:nvPr/>
          </p:nvSpPr>
          <p:spPr bwMode="auto">
            <a:xfrm>
              <a:off x="6011863" y="4541838"/>
              <a:ext cx="36513"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Oval 36"/>
            <p:cNvSpPr>
              <a:spLocks noChangeArrowheads="1"/>
            </p:cNvSpPr>
            <p:nvPr/>
          </p:nvSpPr>
          <p:spPr bwMode="auto">
            <a:xfrm>
              <a:off x="6011863" y="4706938"/>
              <a:ext cx="36513"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37"/>
            <p:cNvSpPr/>
            <p:nvPr/>
          </p:nvSpPr>
          <p:spPr bwMode="auto">
            <a:xfrm>
              <a:off x="6113463" y="3570288"/>
              <a:ext cx="311150" cy="79375"/>
            </a:xfrm>
            <a:custGeom>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C1C1C1"/>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38"/>
            <p:cNvSpPr/>
            <p:nvPr/>
          </p:nvSpPr>
          <p:spPr bwMode="auto">
            <a:xfrm>
              <a:off x="5973763" y="3309938"/>
              <a:ext cx="590550" cy="177800"/>
            </a:xfrm>
            <a:custGeom>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C1C1C1"/>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39"/>
            <p:cNvSpPr/>
            <p:nvPr/>
          </p:nvSpPr>
          <p:spPr bwMode="auto">
            <a:xfrm>
              <a:off x="6149976" y="3871913"/>
              <a:ext cx="241300" cy="44450"/>
            </a:xfrm>
            <a:custGeom>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C1C1C1"/>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0"/>
            <p:cNvSpPr/>
            <p:nvPr/>
          </p:nvSpPr>
          <p:spPr bwMode="auto">
            <a:xfrm>
              <a:off x="5635626" y="2008188"/>
              <a:ext cx="1270000" cy="134938"/>
            </a:xfrm>
            <a:custGeom>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C1C1C1"/>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60"/>
            <p:cNvSpPr>
              <a:spLocks noEditPoints="1"/>
            </p:cNvSpPr>
            <p:nvPr/>
          </p:nvSpPr>
          <p:spPr bwMode="auto">
            <a:xfrm>
              <a:off x="6270626" y="2008188"/>
              <a:ext cx="882650" cy="2838450"/>
            </a:xfrm>
            <a:custGeom>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11"/>
          <p:cNvGrpSpPr/>
          <p:nvPr/>
        </p:nvGrpSpPr>
        <p:grpSpPr>
          <a:xfrm>
            <a:off x="2429347" y="2005755"/>
            <a:ext cx="2315641" cy="3509213"/>
            <a:chOff x="7458076" y="2008188"/>
            <a:chExt cx="1768475" cy="2838450"/>
          </a:xfrm>
        </p:grpSpPr>
        <p:sp>
          <p:nvSpPr>
            <p:cNvPr id="13" name="Freeform 5"/>
            <p:cNvSpPr/>
            <p:nvPr/>
          </p:nvSpPr>
          <p:spPr bwMode="auto">
            <a:xfrm>
              <a:off x="7458076" y="2105026"/>
              <a:ext cx="676275" cy="1149350"/>
            </a:xfrm>
            <a:custGeom>
              <a:gdLst>
                <a:gd name="T0" fmla="*/ 170 w 180"/>
                <a:gd name="T1" fmla="*/ 305 h 305"/>
                <a:gd name="T2" fmla="*/ 4 w 180"/>
                <a:gd name="T3" fmla="*/ 94 h 305"/>
                <a:gd name="T4" fmla="*/ 20 w 180"/>
                <a:gd name="T5" fmla="*/ 32 h 305"/>
                <a:gd name="T6" fmla="*/ 128 w 180"/>
                <a:gd name="T7" fmla="*/ 59 h 305"/>
                <a:gd name="T8" fmla="*/ 109 w 180"/>
                <a:gd name="T9" fmla="*/ 79 h 305"/>
                <a:gd name="T10" fmla="*/ 36 w 180"/>
                <a:gd name="T11" fmla="*/ 55 h 305"/>
                <a:gd name="T12" fmla="*/ 32 w 180"/>
                <a:gd name="T13" fmla="*/ 91 h 305"/>
                <a:gd name="T14" fmla="*/ 180 w 180"/>
                <a:gd name="T15" fmla="*/ 279 h 305"/>
                <a:gd name="T16" fmla="*/ 17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70" y="305"/>
                  </a:moveTo>
                  <a:cubicBezTo>
                    <a:pt x="65" y="266"/>
                    <a:pt x="13" y="155"/>
                    <a:pt x="4" y="94"/>
                  </a:cubicBezTo>
                  <a:cubicBezTo>
                    <a:pt x="0" y="64"/>
                    <a:pt x="6" y="43"/>
                    <a:pt x="20" y="32"/>
                  </a:cubicBezTo>
                  <a:cubicBezTo>
                    <a:pt x="64" y="0"/>
                    <a:pt x="126" y="56"/>
                    <a:pt x="128" y="59"/>
                  </a:cubicBezTo>
                  <a:cubicBezTo>
                    <a:pt x="109" y="79"/>
                    <a:pt x="109" y="79"/>
                    <a:pt x="109" y="79"/>
                  </a:cubicBezTo>
                  <a:cubicBezTo>
                    <a:pt x="109" y="79"/>
                    <a:pt x="62" y="36"/>
                    <a:pt x="36" y="55"/>
                  </a:cubicBezTo>
                  <a:cubicBezTo>
                    <a:pt x="33" y="57"/>
                    <a:pt x="29" y="69"/>
                    <a:pt x="32" y="91"/>
                  </a:cubicBezTo>
                  <a:cubicBezTo>
                    <a:pt x="40" y="149"/>
                    <a:pt x="91" y="246"/>
                    <a:pt x="180" y="279"/>
                  </a:cubicBezTo>
                  <a:lnTo>
                    <a:pt x="170" y="305"/>
                  </a:lnTo>
                  <a:close/>
                </a:path>
              </a:pathLst>
            </a:custGeom>
            <a:solidFill>
              <a:srgbClr val="F7CD1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
            <p:cNvSpPr/>
            <p:nvPr/>
          </p:nvSpPr>
          <p:spPr bwMode="auto">
            <a:xfrm>
              <a:off x="8551863" y="2105026"/>
              <a:ext cx="674688" cy="1149350"/>
            </a:xfrm>
            <a:custGeom>
              <a:gdLst>
                <a:gd name="T0" fmla="*/ 10 w 180"/>
                <a:gd name="T1" fmla="*/ 305 h 305"/>
                <a:gd name="T2" fmla="*/ 0 w 180"/>
                <a:gd name="T3" fmla="*/ 279 h 305"/>
                <a:gd name="T4" fmla="*/ 148 w 180"/>
                <a:gd name="T5" fmla="*/ 91 h 305"/>
                <a:gd name="T6" fmla="*/ 144 w 180"/>
                <a:gd name="T7" fmla="*/ 55 h 305"/>
                <a:gd name="T8" fmla="*/ 71 w 180"/>
                <a:gd name="T9" fmla="*/ 79 h 305"/>
                <a:gd name="T10" fmla="*/ 52 w 180"/>
                <a:gd name="T11" fmla="*/ 59 h 305"/>
                <a:gd name="T12" fmla="*/ 161 w 180"/>
                <a:gd name="T13" fmla="*/ 32 h 305"/>
                <a:gd name="T14" fmla="*/ 176 w 180"/>
                <a:gd name="T15" fmla="*/ 94 h 305"/>
                <a:gd name="T16" fmla="*/ 10 w 180"/>
                <a:gd name="T17" fmla="*/ 305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05">
                  <a:moveTo>
                    <a:pt x="10" y="305"/>
                  </a:moveTo>
                  <a:cubicBezTo>
                    <a:pt x="0" y="279"/>
                    <a:pt x="0" y="279"/>
                    <a:pt x="0" y="279"/>
                  </a:cubicBezTo>
                  <a:cubicBezTo>
                    <a:pt x="89" y="246"/>
                    <a:pt x="140" y="149"/>
                    <a:pt x="148" y="91"/>
                  </a:cubicBezTo>
                  <a:cubicBezTo>
                    <a:pt x="151" y="69"/>
                    <a:pt x="148" y="57"/>
                    <a:pt x="144" y="55"/>
                  </a:cubicBezTo>
                  <a:cubicBezTo>
                    <a:pt x="123" y="39"/>
                    <a:pt x="84" y="68"/>
                    <a:pt x="71" y="79"/>
                  </a:cubicBezTo>
                  <a:cubicBezTo>
                    <a:pt x="52" y="59"/>
                    <a:pt x="52" y="59"/>
                    <a:pt x="52" y="59"/>
                  </a:cubicBezTo>
                  <a:cubicBezTo>
                    <a:pt x="55" y="56"/>
                    <a:pt x="116" y="0"/>
                    <a:pt x="161" y="32"/>
                  </a:cubicBezTo>
                  <a:cubicBezTo>
                    <a:pt x="175" y="43"/>
                    <a:pt x="180" y="64"/>
                    <a:pt x="176" y="94"/>
                  </a:cubicBezTo>
                  <a:cubicBezTo>
                    <a:pt x="168" y="155"/>
                    <a:pt x="115" y="266"/>
                    <a:pt x="10" y="305"/>
                  </a:cubicBezTo>
                  <a:close/>
                </a:path>
              </a:pathLst>
            </a:custGeom>
            <a:solidFill>
              <a:srgbClr val="F7CD1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
            <p:cNvSpPr/>
            <p:nvPr/>
          </p:nvSpPr>
          <p:spPr bwMode="auto">
            <a:xfrm>
              <a:off x="8054976" y="4014788"/>
              <a:ext cx="579438" cy="225425"/>
            </a:xfrm>
            <a:custGeom>
              <a:gdLst>
                <a:gd name="T0" fmla="*/ 154 w 154"/>
                <a:gd name="T1" fmla="*/ 46 h 60"/>
                <a:gd name="T2" fmla="*/ 140 w 154"/>
                <a:gd name="T3" fmla="*/ 60 h 60"/>
                <a:gd name="T4" fmla="*/ 14 w 154"/>
                <a:gd name="T5" fmla="*/ 60 h 60"/>
                <a:gd name="T6" fmla="*/ 0 w 154"/>
                <a:gd name="T7" fmla="*/ 46 h 60"/>
                <a:gd name="T8" fmla="*/ 0 w 154"/>
                <a:gd name="T9" fmla="*/ 14 h 60"/>
                <a:gd name="T10" fmla="*/ 14 w 154"/>
                <a:gd name="T11" fmla="*/ 0 h 60"/>
                <a:gd name="T12" fmla="*/ 140 w 154"/>
                <a:gd name="T13" fmla="*/ 0 h 60"/>
                <a:gd name="T14" fmla="*/ 154 w 154"/>
                <a:gd name="T15" fmla="*/ 14 h 60"/>
                <a:gd name="T16" fmla="*/ 154 w 154"/>
                <a:gd name="T17" fmla="*/ 4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0">
                  <a:moveTo>
                    <a:pt x="154" y="46"/>
                  </a:moveTo>
                  <a:cubicBezTo>
                    <a:pt x="154" y="54"/>
                    <a:pt x="148" y="60"/>
                    <a:pt x="140" y="60"/>
                  </a:cubicBezTo>
                  <a:cubicBezTo>
                    <a:pt x="14" y="60"/>
                    <a:pt x="14" y="60"/>
                    <a:pt x="14" y="60"/>
                  </a:cubicBezTo>
                  <a:cubicBezTo>
                    <a:pt x="6" y="60"/>
                    <a:pt x="0" y="54"/>
                    <a:pt x="0" y="46"/>
                  </a:cubicBezTo>
                  <a:cubicBezTo>
                    <a:pt x="0" y="14"/>
                    <a:pt x="0" y="14"/>
                    <a:pt x="0" y="14"/>
                  </a:cubicBezTo>
                  <a:cubicBezTo>
                    <a:pt x="0" y="7"/>
                    <a:pt x="6" y="0"/>
                    <a:pt x="14" y="0"/>
                  </a:cubicBezTo>
                  <a:cubicBezTo>
                    <a:pt x="140" y="0"/>
                    <a:pt x="140" y="0"/>
                    <a:pt x="140" y="0"/>
                  </a:cubicBezTo>
                  <a:cubicBezTo>
                    <a:pt x="148" y="0"/>
                    <a:pt x="154" y="7"/>
                    <a:pt x="154" y="14"/>
                  </a:cubicBezTo>
                  <a:lnTo>
                    <a:pt x="154" y="46"/>
                  </a:lnTo>
                  <a:close/>
                </a:path>
              </a:pathLst>
            </a:custGeom>
            <a:solidFill>
              <a:srgbClr val="F8E21A"/>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8"/>
            <p:cNvSpPr/>
            <p:nvPr/>
          </p:nvSpPr>
          <p:spPr bwMode="auto">
            <a:xfrm>
              <a:off x="7908926" y="4146551"/>
              <a:ext cx="871538" cy="387350"/>
            </a:xfrm>
            <a:custGeom>
              <a:gdLst>
                <a:gd name="T0" fmla="*/ 232 w 232"/>
                <a:gd name="T1" fmla="*/ 75 h 103"/>
                <a:gd name="T2" fmla="*/ 204 w 232"/>
                <a:gd name="T3" fmla="*/ 103 h 103"/>
                <a:gd name="T4" fmla="*/ 28 w 232"/>
                <a:gd name="T5" fmla="*/ 103 h 103"/>
                <a:gd name="T6" fmla="*/ 0 w 232"/>
                <a:gd name="T7" fmla="*/ 75 h 103"/>
                <a:gd name="T8" fmla="*/ 0 w 232"/>
                <a:gd name="T9" fmla="*/ 28 h 103"/>
                <a:gd name="T10" fmla="*/ 28 w 232"/>
                <a:gd name="T11" fmla="*/ 0 h 103"/>
                <a:gd name="T12" fmla="*/ 204 w 232"/>
                <a:gd name="T13" fmla="*/ 0 h 103"/>
                <a:gd name="T14" fmla="*/ 232 w 232"/>
                <a:gd name="T15" fmla="*/ 28 h 103"/>
                <a:gd name="T16" fmla="*/ 232 w 232"/>
                <a:gd name="T17" fmla="*/ 7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03">
                  <a:moveTo>
                    <a:pt x="232" y="75"/>
                  </a:moveTo>
                  <a:cubicBezTo>
                    <a:pt x="232" y="91"/>
                    <a:pt x="219" y="103"/>
                    <a:pt x="204" y="103"/>
                  </a:cubicBezTo>
                  <a:cubicBezTo>
                    <a:pt x="28" y="103"/>
                    <a:pt x="28" y="103"/>
                    <a:pt x="28" y="103"/>
                  </a:cubicBezTo>
                  <a:cubicBezTo>
                    <a:pt x="12" y="103"/>
                    <a:pt x="0" y="91"/>
                    <a:pt x="0" y="75"/>
                  </a:cubicBezTo>
                  <a:cubicBezTo>
                    <a:pt x="0" y="28"/>
                    <a:pt x="0" y="28"/>
                    <a:pt x="0" y="28"/>
                  </a:cubicBezTo>
                  <a:cubicBezTo>
                    <a:pt x="0" y="13"/>
                    <a:pt x="12" y="0"/>
                    <a:pt x="28" y="0"/>
                  </a:cubicBezTo>
                  <a:cubicBezTo>
                    <a:pt x="204" y="0"/>
                    <a:pt x="204" y="0"/>
                    <a:pt x="204" y="0"/>
                  </a:cubicBezTo>
                  <a:cubicBezTo>
                    <a:pt x="219" y="0"/>
                    <a:pt x="232" y="13"/>
                    <a:pt x="232" y="28"/>
                  </a:cubicBezTo>
                  <a:lnTo>
                    <a:pt x="232" y="75"/>
                  </a:lnTo>
                  <a:close/>
                </a:path>
              </a:pathLst>
            </a:custGeom>
            <a:solidFill>
              <a:srgbClr val="F7CD1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9"/>
            <p:cNvSpPr>
              <a:spLocks noChangeArrowheads="1"/>
            </p:cNvSpPr>
            <p:nvPr/>
          </p:nvSpPr>
          <p:spPr bwMode="auto">
            <a:xfrm>
              <a:off x="8250238" y="3408363"/>
              <a:ext cx="188913" cy="661988"/>
            </a:xfrm>
            <a:prstGeom prst="rect">
              <a:avLst/>
            </a:prstGeom>
            <a:solidFill>
              <a:srgbClr val="F8E21A"/>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0"/>
            <p:cNvSpPr/>
            <p:nvPr/>
          </p:nvSpPr>
          <p:spPr bwMode="auto">
            <a:xfrm>
              <a:off x="7777163" y="2074863"/>
              <a:ext cx="1130300" cy="1322388"/>
            </a:xfrm>
            <a:custGeom>
              <a:gdLst>
                <a:gd name="T0" fmla="*/ 151 w 301"/>
                <a:gd name="T1" fmla="*/ 0 h 351"/>
                <a:gd name="T2" fmla="*/ 0 w 301"/>
                <a:gd name="T3" fmla="*/ 0 h 351"/>
                <a:gd name="T4" fmla="*/ 151 w 301"/>
                <a:gd name="T5" fmla="*/ 351 h 351"/>
                <a:gd name="T6" fmla="*/ 301 w 301"/>
                <a:gd name="T7" fmla="*/ 0 h 351"/>
                <a:gd name="T8" fmla="*/ 151 w 301"/>
                <a:gd name="T9" fmla="*/ 0 h 351"/>
              </a:gdLst>
              <a:cxnLst>
                <a:cxn ang="0">
                  <a:pos x="T0" y="T1"/>
                </a:cxn>
                <a:cxn ang="0">
                  <a:pos x="T2" y="T3"/>
                </a:cxn>
                <a:cxn ang="0">
                  <a:pos x="T4" y="T5"/>
                </a:cxn>
                <a:cxn ang="0">
                  <a:pos x="T6" y="T7"/>
                </a:cxn>
                <a:cxn ang="0">
                  <a:pos x="T8" y="T9"/>
                </a:cxn>
              </a:cxnLst>
              <a:rect l="0" t="0" r="r" b="b"/>
              <a:pathLst>
                <a:path w="301" h="351">
                  <a:moveTo>
                    <a:pt x="151" y="0"/>
                  </a:moveTo>
                  <a:cubicBezTo>
                    <a:pt x="0" y="0"/>
                    <a:pt x="0" y="0"/>
                    <a:pt x="0" y="0"/>
                  </a:cubicBezTo>
                  <a:cubicBezTo>
                    <a:pt x="0" y="0"/>
                    <a:pt x="1" y="351"/>
                    <a:pt x="151" y="351"/>
                  </a:cubicBezTo>
                  <a:cubicBezTo>
                    <a:pt x="301" y="351"/>
                    <a:pt x="301" y="0"/>
                    <a:pt x="301" y="0"/>
                  </a:cubicBezTo>
                  <a:lnTo>
                    <a:pt x="151" y="0"/>
                  </a:lnTo>
                  <a:close/>
                </a:path>
              </a:pathLst>
            </a:custGeom>
            <a:solidFill>
              <a:srgbClr val="F8E21A"/>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1"/>
            <p:cNvSpPr>
              <a:spLocks noChangeArrowheads="1"/>
            </p:cNvSpPr>
            <p:nvPr/>
          </p:nvSpPr>
          <p:spPr bwMode="auto">
            <a:xfrm>
              <a:off x="8175626" y="3367088"/>
              <a:ext cx="333375" cy="241300"/>
            </a:xfrm>
            <a:prstGeom prst="ellipse">
              <a:avLst/>
            </a:prstGeom>
            <a:solidFill>
              <a:srgbClr val="F8E21A"/>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12"/>
            <p:cNvSpPr>
              <a:spLocks noChangeArrowheads="1"/>
            </p:cNvSpPr>
            <p:nvPr/>
          </p:nvSpPr>
          <p:spPr bwMode="auto">
            <a:xfrm>
              <a:off x="7845426" y="4289426"/>
              <a:ext cx="998538" cy="384175"/>
            </a:xfrm>
            <a:prstGeom prst="rect">
              <a:avLst/>
            </a:prstGeom>
            <a:solidFill>
              <a:srgbClr val="3C4C5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3"/>
            <p:cNvSpPr>
              <a:spLocks noChangeArrowheads="1"/>
            </p:cNvSpPr>
            <p:nvPr/>
          </p:nvSpPr>
          <p:spPr bwMode="auto">
            <a:xfrm>
              <a:off x="7721601" y="4459288"/>
              <a:ext cx="1246188" cy="387350"/>
            </a:xfrm>
            <a:prstGeom prst="rect">
              <a:avLst/>
            </a:prstGeom>
            <a:solidFill>
              <a:srgbClr val="3C4C5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14"/>
            <p:cNvSpPr/>
            <p:nvPr/>
          </p:nvSpPr>
          <p:spPr bwMode="auto">
            <a:xfrm>
              <a:off x="8058151" y="4519613"/>
              <a:ext cx="568325" cy="252413"/>
            </a:xfrm>
            <a:custGeom>
              <a:gdLst>
                <a:gd name="T0" fmla="*/ 151 w 151"/>
                <a:gd name="T1" fmla="*/ 62 h 67"/>
                <a:gd name="T2" fmla="*/ 146 w 151"/>
                <a:gd name="T3" fmla="*/ 67 h 67"/>
                <a:gd name="T4" fmla="*/ 6 w 151"/>
                <a:gd name="T5" fmla="*/ 67 h 67"/>
                <a:gd name="T6" fmla="*/ 0 w 151"/>
                <a:gd name="T7" fmla="*/ 62 h 67"/>
                <a:gd name="T8" fmla="*/ 0 w 151"/>
                <a:gd name="T9" fmla="*/ 5 h 67"/>
                <a:gd name="T10" fmla="*/ 6 w 151"/>
                <a:gd name="T11" fmla="*/ 0 h 67"/>
                <a:gd name="T12" fmla="*/ 146 w 151"/>
                <a:gd name="T13" fmla="*/ 0 h 67"/>
                <a:gd name="T14" fmla="*/ 151 w 151"/>
                <a:gd name="T15" fmla="*/ 5 h 67"/>
                <a:gd name="T16" fmla="*/ 151 w 151"/>
                <a:gd name="T17" fmla="*/ 6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7">
                  <a:moveTo>
                    <a:pt x="151" y="62"/>
                  </a:moveTo>
                  <a:cubicBezTo>
                    <a:pt x="151" y="65"/>
                    <a:pt x="149" y="67"/>
                    <a:pt x="146" y="67"/>
                  </a:cubicBezTo>
                  <a:cubicBezTo>
                    <a:pt x="6" y="67"/>
                    <a:pt x="6" y="67"/>
                    <a:pt x="6" y="67"/>
                  </a:cubicBezTo>
                  <a:cubicBezTo>
                    <a:pt x="3" y="67"/>
                    <a:pt x="0" y="65"/>
                    <a:pt x="0" y="62"/>
                  </a:cubicBezTo>
                  <a:cubicBezTo>
                    <a:pt x="0" y="5"/>
                    <a:pt x="0" y="5"/>
                    <a:pt x="0" y="5"/>
                  </a:cubicBezTo>
                  <a:cubicBezTo>
                    <a:pt x="0" y="2"/>
                    <a:pt x="3" y="0"/>
                    <a:pt x="6" y="0"/>
                  </a:cubicBezTo>
                  <a:cubicBezTo>
                    <a:pt x="146" y="0"/>
                    <a:pt x="146" y="0"/>
                    <a:pt x="146" y="0"/>
                  </a:cubicBezTo>
                  <a:cubicBezTo>
                    <a:pt x="149" y="0"/>
                    <a:pt x="151" y="2"/>
                    <a:pt x="151" y="5"/>
                  </a:cubicBezTo>
                  <a:lnTo>
                    <a:pt x="151" y="62"/>
                  </a:lnTo>
                  <a:close/>
                </a:path>
              </a:pathLst>
            </a:custGeom>
            <a:solidFill>
              <a:srgbClr val="F8E21A"/>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15"/>
            <p:cNvSpPr>
              <a:spLocks noChangeArrowheads="1"/>
            </p:cNvSpPr>
            <p:nvPr/>
          </p:nvSpPr>
          <p:spPr bwMode="auto">
            <a:xfrm>
              <a:off x="8562976" y="4541838"/>
              <a:ext cx="41275"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16"/>
            <p:cNvSpPr>
              <a:spLocks noChangeArrowheads="1"/>
            </p:cNvSpPr>
            <p:nvPr/>
          </p:nvSpPr>
          <p:spPr bwMode="auto">
            <a:xfrm>
              <a:off x="8562976" y="4706938"/>
              <a:ext cx="41275"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17"/>
            <p:cNvSpPr>
              <a:spLocks noChangeArrowheads="1"/>
            </p:cNvSpPr>
            <p:nvPr/>
          </p:nvSpPr>
          <p:spPr bwMode="auto">
            <a:xfrm>
              <a:off x="8085138" y="4541838"/>
              <a:ext cx="38100"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18"/>
            <p:cNvSpPr>
              <a:spLocks noChangeArrowheads="1"/>
            </p:cNvSpPr>
            <p:nvPr/>
          </p:nvSpPr>
          <p:spPr bwMode="auto">
            <a:xfrm>
              <a:off x="8085138" y="4706938"/>
              <a:ext cx="38100" cy="41275"/>
            </a:xfrm>
            <a:prstGeom prst="ellipse">
              <a:avLst/>
            </a:prstGeom>
            <a:solidFill>
              <a:srgbClr val="B5940E"/>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9"/>
            <p:cNvSpPr/>
            <p:nvPr/>
          </p:nvSpPr>
          <p:spPr bwMode="auto">
            <a:xfrm>
              <a:off x="8186738" y="3570288"/>
              <a:ext cx="311150" cy="79375"/>
            </a:xfrm>
            <a:custGeom>
              <a:gdLst>
                <a:gd name="T0" fmla="*/ 83 w 83"/>
                <a:gd name="T1" fmla="*/ 10 h 21"/>
                <a:gd name="T2" fmla="*/ 73 w 83"/>
                <a:gd name="T3" fmla="*/ 21 h 21"/>
                <a:gd name="T4" fmla="*/ 11 w 83"/>
                <a:gd name="T5" fmla="*/ 21 h 21"/>
                <a:gd name="T6" fmla="*/ 0 w 83"/>
                <a:gd name="T7" fmla="*/ 10 h 21"/>
                <a:gd name="T8" fmla="*/ 0 w 83"/>
                <a:gd name="T9" fmla="*/ 10 h 21"/>
                <a:gd name="T10" fmla="*/ 11 w 83"/>
                <a:gd name="T11" fmla="*/ 0 h 21"/>
                <a:gd name="T12" fmla="*/ 73 w 83"/>
                <a:gd name="T13" fmla="*/ 0 h 21"/>
                <a:gd name="T14" fmla="*/ 83 w 83"/>
                <a:gd name="T15" fmla="*/ 10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1">
                  <a:moveTo>
                    <a:pt x="83" y="10"/>
                  </a:moveTo>
                  <a:cubicBezTo>
                    <a:pt x="83" y="16"/>
                    <a:pt x="79" y="21"/>
                    <a:pt x="73" y="21"/>
                  </a:cubicBezTo>
                  <a:cubicBezTo>
                    <a:pt x="11" y="21"/>
                    <a:pt x="11" y="21"/>
                    <a:pt x="11" y="21"/>
                  </a:cubicBezTo>
                  <a:cubicBezTo>
                    <a:pt x="5" y="21"/>
                    <a:pt x="0" y="16"/>
                    <a:pt x="0" y="10"/>
                  </a:cubicBezTo>
                  <a:cubicBezTo>
                    <a:pt x="0" y="10"/>
                    <a:pt x="0" y="10"/>
                    <a:pt x="0" y="10"/>
                  </a:cubicBezTo>
                  <a:cubicBezTo>
                    <a:pt x="0" y="4"/>
                    <a:pt x="5" y="0"/>
                    <a:pt x="11" y="0"/>
                  </a:cubicBezTo>
                  <a:cubicBezTo>
                    <a:pt x="73" y="0"/>
                    <a:pt x="73" y="0"/>
                    <a:pt x="73" y="0"/>
                  </a:cubicBezTo>
                  <a:cubicBezTo>
                    <a:pt x="79" y="0"/>
                    <a:pt x="83" y="4"/>
                    <a:pt x="83" y="10"/>
                  </a:cubicBezTo>
                  <a:close/>
                </a:path>
              </a:pathLst>
            </a:custGeom>
            <a:solidFill>
              <a:srgbClr val="F7CD1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0"/>
            <p:cNvSpPr/>
            <p:nvPr/>
          </p:nvSpPr>
          <p:spPr bwMode="auto">
            <a:xfrm>
              <a:off x="8047038" y="3309938"/>
              <a:ext cx="590550" cy="177800"/>
            </a:xfrm>
            <a:custGeom>
              <a:gdLst>
                <a:gd name="T0" fmla="*/ 157 w 157"/>
                <a:gd name="T1" fmla="*/ 23 h 47"/>
                <a:gd name="T2" fmla="*/ 134 w 157"/>
                <a:gd name="T3" fmla="*/ 47 h 47"/>
                <a:gd name="T4" fmla="*/ 24 w 157"/>
                <a:gd name="T5" fmla="*/ 47 h 47"/>
                <a:gd name="T6" fmla="*/ 0 w 157"/>
                <a:gd name="T7" fmla="*/ 23 h 47"/>
                <a:gd name="T8" fmla="*/ 0 w 157"/>
                <a:gd name="T9" fmla="*/ 23 h 47"/>
                <a:gd name="T10" fmla="*/ 24 w 157"/>
                <a:gd name="T11" fmla="*/ 0 h 47"/>
                <a:gd name="T12" fmla="*/ 134 w 157"/>
                <a:gd name="T13" fmla="*/ 0 h 47"/>
                <a:gd name="T14" fmla="*/ 157 w 157"/>
                <a:gd name="T15" fmla="*/ 23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47">
                  <a:moveTo>
                    <a:pt x="157" y="23"/>
                  </a:moveTo>
                  <a:cubicBezTo>
                    <a:pt x="157" y="36"/>
                    <a:pt x="147" y="47"/>
                    <a:pt x="134" y="47"/>
                  </a:cubicBezTo>
                  <a:cubicBezTo>
                    <a:pt x="24" y="47"/>
                    <a:pt x="24" y="47"/>
                    <a:pt x="24" y="47"/>
                  </a:cubicBezTo>
                  <a:cubicBezTo>
                    <a:pt x="11" y="47"/>
                    <a:pt x="0" y="36"/>
                    <a:pt x="0" y="23"/>
                  </a:cubicBezTo>
                  <a:cubicBezTo>
                    <a:pt x="0" y="23"/>
                    <a:pt x="0" y="23"/>
                    <a:pt x="0" y="23"/>
                  </a:cubicBezTo>
                  <a:cubicBezTo>
                    <a:pt x="0" y="11"/>
                    <a:pt x="11" y="0"/>
                    <a:pt x="24" y="0"/>
                  </a:cubicBezTo>
                  <a:cubicBezTo>
                    <a:pt x="134" y="0"/>
                    <a:pt x="134" y="0"/>
                    <a:pt x="134" y="0"/>
                  </a:cubicBezTo>
                  <a:cubicBezTo>
                    <a:pt x="147" y="0"/>
                    <a:pt x="157" y="11"/>
                    <a:pt x="157" y="23"/>
                  </a:cubicBezTo>
                  <a:close/>
                </a:path>
              </a:pathLst>
            </a:custGeom>
            <a:solidFill>
              <a:srgbClr val="F7CD1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1"/>
            <p:cNvSpPr/>
            <p:nvPr/>
          </p:nvSpPr>
          <p:spPr bwMode="auto">
            <a:xfrm>
              <a:off x="8224838" y="3871913"/>
              <a:ext cx="239713" cy="44450"/>
            </a:xfrm>
            <a:custGeom>
              <a:gdLst>
                <a:gd name="T0" fmla="*/ 64 w 64"/>
                <a:gd name="T1" fmla="*/ 6 h 12"/>
                <a:gd name="T2" fmla="*/ 57 w 64"/>
                <a:gd name="T3" fmla="*/ 12 h 12"/>
                <a:gd name="T4" fmla="*/ 6 w 64"/>
                <a:gd name="T5" fmla="*/ 12 h 12"/>
                <a:gd name="T6" fmla="*/ 0 w 64"/>
                <a:gd name="T7" fmla="*/ 6 h 12"/>
                <a:gd name="T8" fmla="*/ 0 w 64"/>
                <a:gd name="T9" fmla="*/ 6 h 12"/>
                <a:gd name="T10" fmla="*/ 6 w 64"/>
                <a:gd name="T11" fmla="*/ 0 h 12"/>
                <a:gd name="T12" fmla="*/ 57 w 64"/>
                <a:gd name="T13" fmla="*/ 0 h 12"/>
                <a:gd name="T14" fmla="*/ 64 w 64"/>
                <a:gd name="T15" fmla="*/ 6 h 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2">
                  <a:moveTo>
                    <a:pt x="64" y="6"/>
                  </a:moveTo>
                  <a:cubicBezTo>
                    <a:pt x="64" y="9"/>
                    <a:pt x="61" y="12"/>
                    <a:pt x="57" y="12"/>
                  </a:cubicBezTo>
                  <a:cubicBezTo>
                    <a:pt x="6" y="12"/>
                    <a:pt x="6" y="12"/>
                    <a:pt x="6" y="12"/>
                  </a:cubicBezTo>
                  <a:cubicBezTo>
                    <a:pt x="3" y="12"/>
                    <a:pt x="0" y="9"/>
                    <a:pt x="0" y="6"/>
                  </a:cubicBezTo>
                  <a:cubicBezTo>
                    <a:pt x="0" y="6"/>
                    <a:pt x="0" y="6"/>
                    <a:pt x="0" y="6"/>
                  </a:cubicBezTo>
                  <a:cubicBezTo>
                    <a:pt x="0" y="2"/>
                    <a:pt x="3" y="0"/>
                    <a:pt x="6" y="0"/>
                  </a:cubicBezTo>
                  <a:cubicBezTo>
                    <a:pt x="57" y="0"/>
                    <a:pt x="57" y="0"/>
                    <a:pt x="57" y="0"/>
                  </a:cubicBezTo>
                  <a:cubicBezTo>
                    <a:pt x="61" y="0"/>
                    <a:pt x="64" y="2"/>
                    <a:pt x="64" y="6"/>
                  </a:cubicBezTo>
                  <a:close/>
                </a:path>
              </a:pathLst>
            </a:custGeom>
            <a:solidFill>
              <a:srgbClr val="F7CD1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2"/>
            <p:cNvSpPr/>
            <p:nvPr/>
          </p:nvSpPr>
          <p:spPr bwMode="auto">
            <a:xfrm>
              <a:off x="7708901" y="2008188"/>
              <a:ext cx="1270000" cy="134938"/>
            </a:xfrm>
            <a:custGeom>
              <a:gdLst>
                <a:gd name="T0" fmla="*/ 338 w 338"/>
                <a:gd name="T1" fmla="*/ 18 h 36"/>
                <a:gd name="T2" fmla="*/ 320 w 338"/>
                <a:gd name="T3" fmla="*/ 36 h 36"/>
                <a:gd name="T4" fmla="*/ 18 w 338"/>
                <a:gd name="T5" fmla="*/ 36 h 36"/>
                <a:gd name="T6" fmla="*/ 0 w 338"/>
                <a:gd name="T7" fmla="*/ 18 h 36"/>
                <a:gd name="T8" fmla="*/ 0 w 338"/>
                <a:gd name="T9" fmla="*/ 18 h 36"/>
                <a:gd name="T10" fmla="*/ 18 w 338"/>
                <a:gd name="T11" fmla="*/ 0 h 36"/>
                <a:gd name="T12" fmla="*/ 320 w 338"/>
                <a:gd name="T13" fmla="*/ 0 h 36"/>
                <a:gd name="T14" fmla="*/ 338 w 338"/>
                <a:gd name="T15" fmla="*/ 18 h 3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8" h="36">
                  <a:moveTo>
                    <a:pt x="338" y="18"/>
                  </a:moveTo>
                  <a:cubicBezTo>
                    <a:pt x="338" y="28"/>
                    <a:pt x="330" y="36"/>
                    <a:pt x="320" y="36"/>
                  </a:cubicBezTo>
                  <a:cubicBezTo>
                    <a:pt x="18" y="36"/>
                    <a:pt x="18" y="36"/>
                    <a:pt x="18" y="36"/>
                  </a:cubicBezTo>
                  <a:cubicBezTo>
                    <a:pt x="8" y="36"/>
                    <a:pt x="0" y="28"/>
                    <a:pt x="0" y="18"/>
                  </a:cubicBezTo>
                  <a:cubicBezTo>
                    <a:pt x="0" y="18"/>
                    <a:pt x="0" y="18"/>
                    <a:pt x="0" y="18"/>
                  </a:cubicBezTo>
                  <a:cubicBezTo>
                    <a:pt x="0" y="8"/>
                    <a:pt x="8" y="0"/>
                    <a:pt x="18" y="0"/>
                  </a:cubicBezTo>
                  <a:cubicBezTo>
                    <a:pt x="320" y="0"/>
                    <a:pt x="320" y="0"/>
                    <a:pt x="320" y="0"/>
                  </a:cubicBezTo>
                  <a:cubicBezTo>
                    <a:pt x="330" y="0"/>
                    <a:pt x="338" y="8"/>
                    <a:pt x="338" y="18"/>
                  </a:cubicBezTo>
                  <a:close/>
                </a:path>
              </a:pathLst>
            </a:custGeom>
            <a:solidFill>
              <a:srgbClr val="F7CD1C"/>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59"/>
            <p:cNvSpPr>
              <a:spLocks noEditPoints="1"/>
            </p:cNvSpPr>
            <p:nvPr/>
          </p:nvSpPr>
          <p:spPr bwMode="auto">
            <a:xfrm>
              <a:off x="8343901" y="2008188"/>
              <a:ext cx="882650" cy="2838450"/>
            </a:xfrm>
            <a:custGeom>
              <a:gdLst>
                <a:gd name="T0" fmla="*/ 216 w 235"/>
                <a:gd name="T1" fmla="*/ 58 h 754"/>
                <a:gd name="T2" fmla="*/ 149 w 235"/>
                <a:gd name="T3" fmla="*/ 57 h 754"/>
                <a:gd name="T4" fmla="*/ 150 w 235"/>
                <a:gd name="T5" fmla="*/ 36 h 754"/>
                <a:gd name="T6" fmla="*/ 151 w 235"/>
                <a:gd name="T7" fmla="*/ 36 h 754"/>
                <a:gd name="T8" fmla="*/ 169 w 235"/>
                <a:gd name="T9" fmla="*/ 18 h 754"/>
                <a:gd name="T10" fmla="*/ 151 w 235"/>
                <a:gd name="T11" fmla="*/ 0 h 754"/>
                <a:gd name="T12" fmla="*/ 0 w 235"/>
                <a:gd name="T13" fmla="*/ 0 h 754"/>
                <a:gd name="T14" fmla="*/ 0 w 235"/>
                <a:gd name="T15" fmla="*/ 754 h 754"/>
                <a:gd name="T16" fmla="*/ 166 w 235"/>
                <a:gd name="T17" fmla="*/ 754 h 754"/>
                <a:gd name="T18" fmla="*/ 166 w 235"/>
                <a:gd name="T19" fmla="*/ 651 h 754"/>
                <a:gd name="T20" fmla="*/ 133 w 235"/>
                <a:gd name="T21" fmla="*/ 651 h 754"/>
                <a:gd name="T22" fmla="*/ 133 w 235"/>
                <a:gd name="T23" fmla="*/ 606 h 754"/>
                <a:gd name="T24" fmla="*/ 116 w 235"/>
                <a:gd name="T25" fmla="*/ 606 h 754"/>
                <a:gd name="T26" fmla="*/ 116 w 235"/>
                <a:gd name="T27" fmla="*/ 596 h 754"/>
                <a:gd name="T28" fmla="*/ 88 w 235"/>
                <a:gd name="T29" fmla="*/ 568 h 754"/>
                <a:gd name="T30" fmla="*/ 77 w 235"/>
                <a:gd name="T31" fmla="*/ 568 h 754"/>
                <a:gd name="T32" fmla="*/ 77 w 235"/>
                <a:gd name="T33" fmla="*/ 547 h 754"/>
                <a:gd name="T34" fmla="*/ 63 w 235"/>
                <a:gd name="T35" fmla="*/ 533 h 754"/>
                <a:gd name="T36" fmla="*/ 25 w 235"/>
                <a:gd name="T37" fmla="*/ 533 h 754"/>
                <a:gd name="T38" fmla="*/ 25 w 235"/>
                <a:gd name="T39" fmla="*/ 507 h 754"/>
                <a:gd name="T40" fmla="*/ 25 w 235"/>
                <a:gd name="T41" fmla="*/ 507 h 754"/>
                <a:gd name="T42" fmla="*/ 32 w 235"/>
                <a:gd name="T43" fmla="*/ 501 h 754"/>
                <a:gd name="T44" fmla="*/ 25 w 235"/>
                <a:gd name="T45" fmla="*/ 495 h 754"/>
                <a:gd name="T46" fmla="*/ 25 w 235"/>
                <a:gd name="T47" fmla="*/ 495 h 754"/>
                <a:gd name="T48" fmla="*/ 25 w 235"/>
                <a:gd name="T49" fmla="*/ 436 h 754"/>
                <a:gd name="T50" fmla="*/ 31 w 235"/>
                <a:gd name="T51" fmla="*/ 436 h 754"/>
                <a:gd name="T52" fmla="*/ 41 w 235"/>
                <a:gd name="T53" fmla="*/ 425 h 754"/>
                <a:gd name="T54" fmla="*/ 33 w 235"/>
                <a:gd name="T55" fmla="*/ 415 h 754"/>
                <a:gd name="T56" fmla="*/ 44 w 235"/>
                <a:gd name="T57" fmla="*/ 393 h 754"/>
                <a:gd name="T58" fmla="*/ 44 w 235"/>
                <a:gd name="T59" fmla="*/ 393 h 754"/>
                <a:gd name="T60" fmla="*/ 55 w 235"/>
                <a:gd name="T61" fmla="*/ 393 h 754"/>
                <a:gd name="T62" fmla="*/ 78 w 235"/>
                <a:gd name="T63" fmla="*/ 369 h 754"/>
                <a:gd name="T64" fmla="*/ 59 w 235"/>
                <a:gd name="T65" fmla="*/ 347 h 754"/>
                <a:gd name="T66" fmla="*/ 79 w 235"/>
                <a:gd name="T67" fmla="*/ 326 h 754"/>
                <a:gd name="T68" fmla="*/ 231 w 235"/>
                <a:gd name="T69" fmla="*/ 120 h 754"/>
                <a:gd name="T70" fmla="*/ 216 w 235"/>
                <a:gd name="T71" fmla="*/ 58 h 754"/>
                <a:gd name="T72" fmla="*/ 203 w 235"/>
                <a:gd name="T73" fmla="*/ 117 h 754"/>
                <a:gd name="T74" fmla="*/ 106 w 235"/>
                <a:gd name="T75" fmla="*/ 277 h 754"/>
                <a:gd name="T76" fmla="*/ 146 w 235"/>
                <a:gd name="T77" fmla="*/ 90 h 754"/>
                <a:gd name="T78" fmla="*/ 199 w 235"/>
                <a:gd name="T79" fmla="*/ 81 h 754"/>
                <a:gd name="T80" fmla="*/ 203 w 235"/>
                <a:gd name="T81" fmla="*/ 117 h 7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5" h="754">
                  <a:moveTo>
                    <a:pt x="216" y="58"/>
                  </a:moveTo>
                  <a:cubicBezTo>
                    <a:pt x="195" y="43"/>
                    <a:pt x="169" y="48"/>
                    <a:pt x="149" y="57"/>
                  </a:cubicBezTo>
                  <a:cubicBezTo>
                    <a:pt x="149" y="49"/>
                    <a:pt x="149" y="42"/>
                    <a:pt x="150" y="36"/>
                  </a:cubicBezTo>
                  <a:cubicBezTo>
                    <a:pt x="151" y="36"/>
                    <a:pt x="151" y="36"/>
                    <a:pt x="151" y="36"/>
                  </a:cubicBezTo>
                  <a:cubicBezTo>
                    <a:pt x="161" y="36"/>
                    <a:pt x="169" y="28"/>
                    <a:pt x="169" y="18"/>
                  </a:cubicBezTo>
                  <a:cubicBezTo>
                    <a:pt x="169" y="8"/>
                    <a:pt x="161" y="0"/>
                    <a:pt x="151" y="0"/>
                  </a:cubicBezTo>
                  <a:cubicBezTo>
                    <a:pt x="0" y="0"/>
                    <a:pt x="0" y="0"/>
                    <a:pt x="0" y="0"/>
                  </a:cubicBezTo>
                  <a:cubicBezTo>
                    <a:pt x="0" y="754"/>
                    <a:pt x="0" y="754"/>
                    <a:pt x="0" y="754"/>
                  </a:cubicBezTo>
                  <a:cubicBezTo>
                    <a:pt x="166" y="754"/>
                    <a:pt x="166" y="754"/>
                    <a:pt x="166" y="754"/>
                  </a:cubicBezTo>
                  <a:cubicBezTo>
                    <a:pt x="166" y="651"/>
                    <a:pt x="166" y="651"/>
                    <a:pt x="166" y="651"/>
                  </a:cubicBezTo>
                  <a:cubicBezTo>
                    <a:pt x="133" y="651"/>
                    <a:pt x="133" y="651"/>
                    <a:pt x="133" y="651"/>
                  </a:cubicBezTo>
                  <a:cubicBezTo>
                    <a:pt x="133" y="606"/>
                    <a:pt x="133" y="606"/>
                    <a:pt x="133" y="606"/>
                  </a:cubicBezTo>
                  <a:cubicBezTo>
                    <a:pt x="116" y="606"/>
                    <a:pt x="116" y="606"/>
                    <a:pt x="116" y="606"/>
                  </a:cubicBezTo>
                  <a:cubicBezTo>
                    <a:pt x="116" y="596"/>
                    <a:pt x="116" y="596"/>
                    <a:pt x="116" y="596"/>
                  </a:cubicBezTo>
                  <a:cubicBezTo>
                    <a:pt x="116" y="581"/>
                    <a:pt x="103" y="568"/>
                    <a:pt x="88" y="568"/>
                  </a:cubicBezTo>
                  <a:cubicBezTo>
                    <a:pt x="77" y="568"/>
                    <a:pt x="77" y="568"/>
                    <a:pt x="77" y="568"/>
                  </a:cubicBezTo>
                  <a:cubicBezTo>
                    <a:pt x="77" y="547"/>
                    <a:pt x="77" y="547"/>
                    <a:pt x="77" y="547"/>
                  </a:cubicBezTo>
                  <a:cubicBezTo>
                    <a:pt x="77" y="540"/>
                    <a:pt x="71" y="533"/>
                    <a:pt x="63" y="533"/>
                  </a:cubicBezTo>
                  <a:cubicBezTo>
                    <a:pt x="25" y="533"/>
                    <a:pt x="25" y="533"/>
                    <a:pt x="25" y="533"/>
                  </a:cubicBezTo>
                  <a:cubicBezTo>
                    <a:pt x="25" y="507"/>
                    <a:pt x="25" y="507"/>
                    <a:pt x="25" y="507"/>
                  </a:cubicBezTo>
                  <a:cubicBezTo>
                    <a:pt x="25" y="507"/>
                    <a:pt x="25" y="507"/>
                    <a:pt x="25" y="507"/>
                  </a:cubicBezTo>
                  <a:cubicBezTo>
                    <a:pt x="29" y="507"/>
                    <a:pt x="32" y="504"/>
                    <a:pt x="32" y="501"/>
                  </a:cubicBezTo>
                  <a:cubicBezTo>
                    <a:pt x="32" y="497"/>
                    <a:pt x="29" y="495"/>
                    <a:pt x="25" y="495"/>
                  </a:cubicBezTo>
                  <a:cubicBezTo>
                    <a:pt x="25" y="495"/>
                    <a:pt x="25" y="495"/>
                    <a:pt x="25" y="495"/>
                  </a:cubicBezTo>
                  <a:cubicBezTo>
                    <a:pt x="25" y="436"/>
                    <a:pt x="25" y="436"/>
                    <a:pt x="25" y="436"/>
                  </a:cubicBezTo>
                  <a:cubicBezTo>
                    <a:pt x="31" y="436"/>
                    <a:pt x="31" y="436"/>
                    <a:pt x="31" y="436"/>
                  </a:cubicBezTo>
                  <a:cubicBezTo>
                    <a:pt x="37" y="436"/>
                    <a:pt x="41" y="431"/>
                    <a:pt x="41" y="425"/>
                  </a:cubicBezTo>
                  <a:cubicBezTo>
                    <a:pt x="41" y="420"/>
                    <a:pt x="38" y="416"/>
                    <a:pt x="33" y="415"/>
                  </a:cubicBezTo>
                  <a:cubicBezTo>
                    <a:pt x="40" y="409"/>
                    <a:pt x="44" y="402"/>
                    <a:pt x="44" y="393"/>
                  </a:cubicBezTo>
                  <a:cubicBezTo>
                    <a:pt x="44" y="393"/>
                    <a:pt x="44" y="393"/>
                    <a:pt x="44" y="393"/>
                  </a:cubicBezTo>
                  <a:cubicBezTo>
                    <a:pt x="55" y="393"/>
                    <a:pt x="55" y="393"/>
                    <a:pt x="55" y="393"/>
                  </a:cubicBezTo>
                  <a:cubicBezTo>
                    <a:pt x="68" y="393"/>
                    <a:pt x="78" y="382"/>
                    <a:pt x="78" y="369"/>
                  </a:cubicBezTo>
                  <a:cubicBezTo>
                    <a:pt x="78" y="358"/>
                    <a:pt x="70" y="349"/>
                    <a:pt x="59" y="347"/>
                  </a:cubicBezTo>
                  <a:cubicBezTo>
                    <a:pt x="66" y="341"/>
                    <a:pt x="73" y="334"/>
                    <a:pt x="79" y="326"/>
                  </a:cubicBezTo>
                  <a:cubicBezTo>
                    <a:pt x="175" y="282"/>
                    <a:pt x="223" y="178"/>
                    <a:pt x="231" y="120"/>
                  </a:cubicBezTo>
                  <a:cubicBezTo>
                    <a:pt x="235" y="90"/>
                    <a:pt x="230" y="69"/>
                    <a:pt x="216" y="58"/>
                  </a:cubicBezTo>
                  <a:close/>
                  <a:moveTo>
                    <a:pt x="203" y="117"/>
                  </a:moveTo>
                  <a:cubicBezTo>
                    <a:pt x="197" y="163"/>
                    <a:pt x="164" y="233"/>
                    <a:pt x="106" y="277"/>
                  </a:cubicBezTo>
                  <a:cubicBezTo>
                    <a:pt x="130" y="219"/>
                    <a:pt x="141" y="144"/>
                    <a:pt x="146" y="90"/>
                  </a:cubicBezTo>
                  <a:cubicBezTo>
                    <a:pt x="163" y="80"/>
                    <a:pt x="185" y="71"/>
                    <a:pt x="199" y="81"/>
                  </a:cubicBezTo>
                  <a:cubicBezTo>
                    <a:pt x="203" y="83"/>
                    <a:pt x="206" y="95"/>
                    <a:pt x="203" y="117"/>
                  </a:cubicBezTo>
                  <a:close/>
                </a:path>
              </a:pathLst>
            </a:custGeom>
            <a:solidFill>
              <a:schemeClr val="tx1">
                <a:lumMod val="95000"/>
                <a:lumOff val="5000"/>
                <a:alpha val="5000"/>
              </a:schemeClr>
            </a:solidFill>
            <a:ln>
              <a:noFill/>
            </a:ln>
          </p:spPr>
          <p:txBody>
            <a:bodyPr vert="horz" wrap="square" lIns="48190" tIns="24095" rIns="48190" bIns="24095" numCol="1" anchor="t" anchorCtr="0" compatLnSpc="1"/>
            <a:lstStyle/>
            <a:p>
              <a:pPr defTabSz="1218565" fontAlgn="base">
                <a:lnSpc>
                  <a:spcPct val="120000"/>
                </a:lnSpc>
                <a:spcBef>
                  <a:spcPct val="0"/>
                </a:spcBef>
                <a:spcAft>
                  <a:spcPct val="0"/>
                </a:spcAft>
              </a:pPr>
              <a:endParaRPr lang="en-US" sz="14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Rounded Rectangle 9"/>
          <p:cNvSpPr/>
          <p:nvPr/>
        </p:nvSpPr>
        <p:spPr>
          <a:xfrm>
            <a:off x="9743211" y="2161481"/>
            <a:ext cx="821844" cy="82279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lnSpc>
                <a:spcPct val="120000"/>
              </a:lnSpc>
              <a:spcBef>
                <a:spcPct val="0"/>
              </a:spcBef>
              <a:spcAft>
                <a:spcPct val="0"/>
              </a:spcAft>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Text Placeholder 7"/>
          <p:cNvSpPr txBox="1"/>
          <p:nvPr/>
        </p:nvSpPr>
        <p:spPr>
          <a:xfrm>
            <a:off x="8307865" y="2083704"/>
            <a:ext cx="1262222" cy="287130"/>
          </a:xfrm>
          <a:prstGeom prst="rect">
            <a:avLst/>
          </a:prstGeom>
        </p:spPr>
        <p:txBody>
          <a:bodyPr vert="horz" lIns="0" tIns="0" rIns="0" bIns="0" anchor="t" anchorCtr="0">
            <a:spAutoFit/>
          </a:bodyPr>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r>
              <a:rPr lang="zh-CN" altLang="en-US" sz="186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86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Text Placeholder 2"/>
          <p:cNvSpPr txBox="1"/>
          <p:nvPr/>
        </p:nvSpPr>
        <p:spPr>
          <a:xfrm>
            <a:off x="6367044" y="2440562"/>
            <a:ext cx="3203039" cy="492314"/>
          </a:xfrm>
          <a:prstGeom prst="rect">
            <a:avLst/>
          </a:prstGeom>
        </p:spPr>
        <p:txBody>
          <a:bodyPr vert="horz" lIns="0" tIns="0" rIns="0" bIns="0" anchor="t" anchorCtr="0">
            <a:spAutoFit/>
          </a:bodyPr>
          <a:lstStyle>
            <a:lvl1pPr marL="0" indent="0" algn="r" defTabSz="914400" rtl="0" eaLnBrk="1" latinLnBrk="0" hangingPunct="1">
              <a:lnSpc>
                <a:spcPct val="120000"/>
              </a:lnSpc>
              <a:spcBef>
                <a:spcPct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fontAlgn="base">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Rounded Rectangle 12"/>
          <p:cNvSpPr/>
          <p:nvPr/>
        </p:nvSpPr>
        <p:spPr>
          <a:xfrm>
            <a:off x="9743211" y="3335192"/>
            <a:ext cx="821844" cy="822799"/>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lnSpc>
                <a:spcPct val="120000"/>
              </a:lnSpc>
              <a:spcBef>
                <a:spcPct val="0"/>
              </a:spcBef>
              <a:spcAft>
                <a:spcPct val="0"/>
              </a:spcAft>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 Placeholder 7"/>
          <p:cNvSpPr txBox="1"/>
          <p:nvPr/>
        </p:nvSpPr>
        <p:spPr>
          <a:xfrm>
            <a:off x="8307865" y="3257417"/>
            <a:ext cx="1262222" cy="287130"/>
          </a:xfrm>
          <a:prstGeom prst="rect">
            <a:avLst/>
          </a:prstGeom>
        </p:spPr>
        <p:txBody>
          <a:bodyPr vert="horz" lIns="0" tIns="0" rIns="0" bIns="0" anchor="t" anchorCtr="0">
            <a:spAutoFit/>
          </a:bodyPr>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a:solidFill>
                  <a:schemeClr val="accent2"/>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r>
              <a:rPr lang="zh-CN" altLang="en-US" sz="186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86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 Placeholder 2"/>
          <p:cNvSpPr txBox="1"/>
          <p:nvPr/>
        </p:nvSpPr>
        <p:spPr>
          <a:xfrm>
            <a:off x="6367044" y="3614275"/>
            <a:ext cx="3203039" cy="492314"/>
          </a:xfrm>
          <a:prstGeom prst="rect">
            <a:avLst/>
          </a:prstGeom>
        </p:spPr>
        <p:txBody>
          <a:bodyPr vert="horz" lIns="0" tIns="0" rIns="0" bIns="0" anchor="t" anchorCtr="0">
            <a:spAutoFit/>
          </a:bodyPr>
          <a:lstStyle>
            <a:lvl1pPr marL="0" indent="0" algn="r" defTabSz="914400" rtl="0" eaLnBrk="1" latinLnBrk="0" hangingPunct="1">
              <a:lnSpc>
                <a:spcPct val="120000"/>
              </a:lnSpc>
              <a:spcBef>
                <a:spcPct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fontAlgn="base">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Rounded Rectangle 15"/>
          <p:cNvSpPr/>
          <p:nvPr/>
        </p:nvSpPr>
        <p:spPr>
          <a:xfrm>
            <a:off x="9743211" y="4584146"/>
            <a:ext cx="821844" cy="822799"/>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lnSpc>
                <a:spcPct val="120000"/>
              </a:lnSpc>
              <a:spcBef>
                <a:spcPct val="0"/>
              </a:spcBef>
              <a:spcAft>
                <a:spcPct val="0"/>
              </a:spcAft>
            </a:pPr>
            <a:endParaRPr lang="en-US" sz="93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Text Placeholder 7"/>
          <p:cNvSpPr txBox="1"/>
          <p:nvPr/>
        </p:nvSpPr>
        <p:spPr>
          <a:xfrm>
            <a:off x="8307865" y="4506369"/>
            <a:ext cx="1262222" cy="287130"/>
          </a:xfrm>
          <a:prstGeom prst="rect">
            <a:avLst/>
          </a:prstGeom>
        </p:spPr>
        <p:txBody>
          <a:bodyPr vert="horz" lIns="0" tIns="0" rIns="0" bIns="0" anchor="t" anchorCtr="0">
            <a:spAutoFit/>
          </a:bodyPr>
          <a:lstStyle>
            <a:lvl1pPr marL="0" indent="0" algn="r" defTabSz="914400" rtl="0" eaLnBrk="1" latinLnBrk="0" hangingPunct="1">
              <a:lnSpc>
                <a:spcPct val="100000"/>
              </a:lnSpc>
              <a:spcBef>
                <a:spcPct val="0"/>
              </a:spcBef>
              <a:spcAft>
                <a:spcPct val="0"/>
              </a:spcAft>
              <a:buFont typeface="Arial" panose="020b0604020202020204" pitchFamily="34" charset="0"/>
              <a:buNone/>
              <a:defRPr sz="1385" b="1" kern="1200">
                <a:solidFill>
                  <a:schemeClr val="accent3"/>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r>
              <a:rPr lang="zh-CN" altLang="en-US" sz="186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文字内容</a:t>
            </a:r>
            <a:endParaRPr lang="es-ES_tradnl" sz="186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 Placeholder 2"/>
          <p:cNvSpPr txBox="1"/>
          <p:nvPr/>
        </p:nvSpPr>
        <p:spPr>
          <a:xfrm>
            <a:off x="6367044" y="4863229"/>
            <a:ext cx="3203039" cy="492314"/>
          </a:xfrm>
          <a:prstGeom prst="rect">
            <a:avLst/>
          </a:prstGeom>
        </p:spPr>
        <p:txBody>
          <a:bodyPr vert="horz" lIns="0" tIns="0" rIns="0" bIns="0" anchor="t" anchorCtr="0">
            <a:spAutoFit/>
          </a:bodyPr>
          <a:lstStyle>
            <a:lvl1pPr marL="0" indent="0" algn="r" defTabSz="914400" rtl="0" eaLnBrk="1" latinLnBrk="0" hangingPunct="1">
              <a:lnSpc>
                <a:spcPct val="120000"/>
              </a:lnSpc>
              <a:spcBef>
                <a:spcPct val="0"/>
              </a:spcBef>
              <a:buFont typeface="Arial" panose="020b0604020202020204" pitchFamily="34" charset="0"/>
              <a:buNone/>
              <a:defRPr sz="1185"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fontAlgn="base">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 Placeholder 7"/>
          <p:cNvSpPr txBox="1"/>
          <p:nvPr/>
        </p:nvSpPr>
        <p:spPr>
          <a:xfrm>
            <a:off x="9905589" y="2308935"/>
            <a:ext cx="497091" cy="518389"/>
          </a:xfrm>
          <a:prstGeom prst="rect">
            <a:avLst/>
          </a:prstGeom>
        </p:spPr>
        <p:txBody>
          <a:bodyPr vert="horz" lIns="0" tIns="98466" rIns="0" bIns="98466" anchor="ctr"/>
          <a:lstStyle>
            <a:lvl1pPr marL="0" indent="0" algn="ctr" defTabSz="914400" rtl="0" eaLnBrk="1" latinLnBrk="0" hangingPunct="1">
              <a:lnSpc>
                <a:spcPct val="100000"/>
              </a:lnSpc>
              <a:spcBef>
                <a:spcPct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fontAlgn="base">
              <a:lnSpc>
                <a:spcPct val="120000"/>
              </a:lnSpc>
              <a:spcAft>
                <a:spcPct val="0"/>
              </a:spcAft>
            </a:pPr>
            <a:r>
              <a:rPr lang="es-ES_tradnl" sz="1735">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es-ES_tradnl" sz="17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 Placeholder 7"/>
          <p:cNvSpPr txBox="1"/>
          <p:nvPr/>
        </p:nvSpPr>
        <p:spPr>
          <a:xfrm>
            <a:off x="9905589" y="3495653"/>
            <a:ext cx="497091" cy="518389"/>
          </a:xfrm>
          <a:prstGeom prst="rect">
            <a:avLst/>
          </a:prstGeom>
        </p:spPr>
        <p:txBody>
          <a:bodyPr vert="horz" lIns="0" tIns="98466" rIns="0" bIns="98466" anchor="ctr"/>
          <a:lstStyle>
            <a:lvl1pPr marL="0" indent="0" algn="ctr" defTabSz="914400" rtl="0" eaLnBrk="1" latinLnBrk="0" hangingPunct="1">
              <a:lnSpc>
                <a:spcPct val="100000"/>
              </a:lnSpc>
              <a:spcBef>
                <a:spcPct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fontAlgn="base">
              <a:lnSpc>
                <a:spcPct val="120000"/>
              </a:lnSpc>
              <a:spcAft>
                <a:spcPct val="0"/>
              </a:spcAft>
            </a:pPr>
            <a:r>
              <a:rPr lang="es-ES_tradnl" sz="1735">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es-ES_tradnl" sz="17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 Placeholder 7"/>
          <p:cNvSpPr txBox="1"/>
          <p:nvPr/>
        </p:nvSpPr>
        <p:spPr>
          <a:xfrm>
            <a:off x="9905589" y="4737732"/>
            <a:ext cx="497091" cy="518389"/>
          </a:xfrm>
          <a:prstGeom prst="rect">
            <a:avLst/>
          </a:prstGeom>
        </p:spPr>
        <p:txBody>
          <a:bodyPr vert="horz" lIns="0" tIns="98466" rIns="0" bIns="98466" anchor="ctr"/>
          <a:lstStyle>
            <a:lvl1pPr marL="0" indent="0" algn="ctr" defTabSz="914400" rtl="0" eaLnBrk="1" latinLnBrk="0" hangingPunct="1">
              <a:lnSpc>
                <a:spcPct val="100000"/>
              </a:lnSpc>
              <a:spcBef>
                <a:spcPct val="0"/>
              </a:spcBef>
              <a:buFont typeface="Arial" panose="020b0604020202020204" pitchFamily="34" charset="0"/>
              <a:buNone/>
              <a:defRPr sz="17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fontAlgn="base">
              <a:lnSpc>
                <a:spcPct val="120000"/>
              </a:lnSpc>
              <a:spcAft>
                <a:spcPct val="0"/>
              </a:spcAft>
            </a:pPr>
            <a:r>
              <a:rPr lang="es-ES_tradnl" sz="1735">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es-ES_tradnl" sz="173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53" presetClass="entr" presetSubtype="16" fill="hold" grpId="0" nodeType="withEffect">
                                  <p:stCondLst>
                                    <p:cond delay="200"/>
                                  </p:stCondLst>
                                  <p:childTnLst>
                                    <p:set>
                                      <p:cBhvr>
                                        <p:cTn id="21" dur="1" fill="hold">
                                          <p:stCondLst>
                                            <p:cond delay="0"/>
                                          </p:stCondLst>
                                        </p:cTn>
                                        <p:tgtEl>
                                          <p:spTgt spid="73">
                                            <p:txEl>
                                              <p:pRg st="0" end="0"/>
                                            </p:txEl>
                                          </p:spTgt>
                                        </p:tgtEl>
                                        <p:attrNameLst>
                                          <p:attrName>style.visibility</p:attrName>
                                        </p:attrNameLst>
                                      </p:cBhvr>
                                      <p:to>
                                        <p:strVal val="visible"/>
                                      </p:to>
                                    </p:set>
                                    <p:anim calcmode="lin" valueType="num">
                                      <p:cBhvr>
                                        <p:cTn id="22" dur="5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73">
                                            <p:txEl>
                                              <p:pRg st="0" end="0"/>
                                            </p:txEl>
                                          </p:spTgt>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23" presetClass="entr" presetSubtype="16" fill="hold" grpId="0" nodeType="withEffect">
                                  <p:stCondLst>
                                    <p:cond delay="200"/>
                                  </p:stCondLst>
                                  <p:childTnLst>
                                    <p:set>
                                      <p:cBhvr>
                                        <p:cTn id="31" dur="1" fill="hold">
                                          <p:stCondLst>
                                            <p:cond delay="0"/>
                                          </p:stCondLst>
                                        </p:cTn>
                                        <p:tgtEl>
                                          <p:spTgt spid="74">
                                            <p:txEl>
                                              <p:pRg st="0" end="0"/>
                                            </p:txEl>
                                          </p:spTgt>
                                        </p:tgtEl>
                                        <p:attrNameLst>
                                          <p:attrName>style.visibility</p:attrName>
                                        </p:attrNameLst>
                                      </p:cBhvr>
                                      <p:to>
                                        <p:strVal val="visible"/>
                                      </p:to>
                                    </p:set>
                                    <p:anim calcmode="lin" valueType="num">
                                      <p:cBhvr>
                                        <p:cTn id="32" dur="5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74">
                                            <p:txEl>
                                              <p:pRg st="0" end="0"/>
                                            </p:txEl>
                                          </p:spTgt>
                                        </p:tgtEl>
                                        <p:attrNameLst>
                                          <p:attrName>ppt_h</p:attrName>
                                        </p:attrNameLst>
                                      </p:cBhvr>
                                      <p:tavLst>
                                        <p:tav tm="0">
                                          <p:val>
                                            <p:fltVal val="0"/>
                                          </p:val>
                                        </p:tav>
                                        <p:tav tm="100000">
                                          <p:val>
                                            <p:strVal val="#ppt_h"/>
                                          </p:val>
                                        </p:tav>
                                      </p:tavLst>
                                    </p:anim>
                                  </p:childTnLst>
                                </p:cTn>
                              </p:par>
                              <p:par>
                                <p:cTn id="34" presetID="53" presetClass="entr" presetSubtype="16" fill="hold" grpId="0" nodeType="withEffect">
                                  <p:stCondLst>
                                    <p:cond delay="200"/>
                                  </p:stCondLst>
                                  <p:childTnLst>
                                    <p:set>
                                      <p:cBhvr>
                                        <p:cTn id="35" dur="1" fill="hold">
                                          <p:stCondLst>
                                            <p:cond delay="0"/>
                                          </p:stCondLst>
                                        </p:cTn>
                                        <p:tgtEl>
                                          <p:spTgt spid="76">
                                            <p:txEl>
                                              <p:pRg st="0" end="0"/>
                                            </p:txEl>
                                          </p:spTgt>
                                        </p:tgtEl>
                                        <p:attrNameLst>
                                          <p:attrName>style.visibility</p:attrName>
                                        </p:attrNameLst>
                                      </p:cBhvr>
                                      <p:to>
                                        <p:strVal val="visible"/>
                                      </p:to>
                                    </p:set>
                                    <p:anim calcmode="lin" valueType="num">
                                      <p:cBhvr>
                                        <p:cTn id="36" dur="5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76">
                                            <p:txEl>
                                              <p:pRg st="0" end="0"/>
                                            </p:txEl>
                                          </p:spTgt>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childTnLst>
                                </p:cTn>
                              </p:par>
                              <p:par>
                                <p:cTn id="44" presetID="23" presetClass="entr" presetSubtype="16" fill="hold" grpId="0" nodeType="withEffect">
                                  <p:stCondLst>
                                    <p:cond delay="200"/>
                                  </p:stCondLst>
                                  <p:childTnLst>
                                    <p:set>
                                      <p:cBhvr>
                                        <p:cTn id="45" dur="1" fill="hold">
                                          <p:stCondLst>
                                            <p:cond delay="0"/>
                                          </p:stCondLst>
                                        </p:cTn>
                                        <p:tgtEl>
                                          <p:spTgt spid="77">
                                            <p:txEl>
                                              <p:pRg st="0" end="0"/>
                                            </p:txEl>
                                          </p:spTgt>
                                        </p:tgtEl>
                                        <p:attrNameLst>
                                          <p:attrName>style.visibility</p:attrName>
                                        </p:attrNameLst>
                                      </p:cBhvr>
                                      <p:to>
                                        <p:strVal val="visible"/>
                                      </p:to>
                                    </p:set>
                                    <p:anim calcmode="lin" valueType="num">
                                      <p:cBhvr>
                                        <p:cTn id="46" dur="5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77">
                                            <p:txEl>
                                              <p:pRg st="0" end="0"/>
                                            </p:txEl>
                                          </p:spTgt>
                                        </p:tgtEl>
                                        <p:attrNameLst>
                                          <p:attrName>ppt_h</p:attrName>
                                        </p:attrNameLst>
                                      </p:cBhvr>
                                      <p:tavLst>
                                        <p:tav tm="0">
                                          <p:val>
                                            <p:fltVal val="0"/>
                                          </p:val>
                                        </p:tav>
                                        <p:tav tm="100000">
                                          <p:val>
                                            <p:strVal val="#ppt_h"/>
                                          </p:val>
                                        </p:tav>
                                      </p:tavLst>
                                    </p:anim>
                                  </p:childTnLst>
                                </p:cTn>
                              </p:par>
                              <p:par>
                                <p:cTn id="48" presetID="53" presetClass="entr" presetSubtype="16" fill="hold" grpId="0" nodeType="withEffect">
                                  <p:stCondLst>
                                    <p:cond delay="200"/>
                                  </p:stCondLst>
                                  <p:childTnLst>
                                    <p:set>
                                      <p:cBhvr>
                                        <p:cTn id="49" dur="1" fill="hold">
                                          <p:stCondLst>
                                            <p:cond delay="0"/>
                                          </p:stCondLst>
                                        </p:cTn>
                                        <p:tgtEl>
                                          <p:spTgt spid="79">
                                            <p:txEl>
                                              <p:pRg st="0" end="0"/>
                                            </p:txEl>
                                          </p:spTgt>
                                        </p:tgtEl>
                                        <p:attrNameLst>
                                          <p:attrName>style.visibility</p:attrName>
                                        </p:attrNameLst>
                                      </p:cBhvr>
                                      <p:to>
                                        <p:strVal val="visible"/>
                                      </p:to>
                                    </p:set>
                                    <p:anim calcmode="lin" valueType="num">
                                      <p:cBhvr>
                                        <p:cTn id="50" dur="500" fill="hold"/>
                                        <p:tgtEl>
                                          <p:spTgt spid="79">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79">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79">
                                            <p:txEl>
                                              <p:pRg st="0" end="0"/>
                                            </p:txEl>
                                          </p:spTgt>
                                        </p:tgtEl>
                                      </p:cBhvr>
                                    </p:animEffect>
                                  </p:childTnLst>
                                </p:cTn>
                              </p:par>
                              <p:par>
                                <p:cTn id="53" presetID="53" presetClass="entr" presetSubtype="16" fill="hold" grpId="0" nodeType="withEffect">
                                  <p:stCondLst>
                                    <p:cond delay="200"/>
                                  </p:stCondLst>
                                  <p:childTnLst>
                                    <p:set>
                                      <p:cBhvr>
                                        <p:cTn id="54" dur="1" fill="hold">
                                          <p:stCondLst>
                                            <p:cond delay="0"/>
                                          </p:stCondLst>
                                        </p:cTn>
                                        <p:tgtEl>
                                          <p:spTgt spid="78"/>
                                        </p:tgtEl>
                                        <p:attrNameLst>
                                          <p:attrName>style.visibility</p:attrName>
                                        </p:attrNameLst>
                                      </p:cBhvr>
                                      <p:to>
                                        <p:strVal val="visible"/>
                                      </p:to>
                                    </p:set>
                                    <p:anim calcmode="lin" valueType="num">
                                      <p:cBhvr>
                                        <p:cTn id="55" dur="500" fill="hold"/>
                                        <p:tgtEl>
                                          <p:spTgt spid="78"/>
                                        </p:tgtEl>
                                        <p:attrNameLst>
                                          <p:attrName>ppt_w</p:attrName>
                                        </p:attrNameLst>
                                      </p:cBhvr>
                                      <p:tavLst>
                                        <p:tav tm="0">
                                          <p:val>
                                            <p:fltVal val="0"/>
                                          </p:val>
                                        </p:tav>
                                        <p:tav tm="100000">
                                          <p:val>
                                            <p:strVal val="#ppt_w"/>
                                          </p:val>
                                        </p:tav>
                                      </p:tavLst>
                                    </p:anim>
                                    <p:anim calcmode="lin" valueType="num">
                                      <p:cBhvr>
                                        <p:cTn id="56" dur="500" fill="hold"/>
                                        <p:tgtEl>
                                          <p:spTgt spid="78"/>
                                        </p:tgtEl>
                                        <p:attrNameLst>
                                          <p:attrName>ppt_h</p:attrName>
                                        </p:attrNameLst>
                                      </p:cBhvr>
                                      <p:tavLst>
                                        <p:tav tm="0">
                                          <p:val>
                                            <p:fltVal val="0"/>
                                          </p:val>
                                        </p:tav>
                                        <p:tav tm="100000">
                                          <p:val>
                                            <p:strVal val="#ppt_h"/>
                                          </p:val>
                                        </p:tav>
                                      </p:tavLst>
                                    </p:anim>
                                    <p:animEffect transition="in" filter="fade">
                                      <p:cBhvr>
                                        <p:cTn id="57" dur="500"/>
                                        <p:tgtEl>
                                          <p:spTgt spid="78"/>
                                        </p:tgtEl>
                                      </p:cBhvr>
                                    </p:animEffect>
                                  </p:childTnLst>
                                </p:cTn>
                              </p:par>
                              <p:par>
                                <p:cTn id="58" presetID="23" presetClass="entr" presetSubtype="16" fill="hold" grpId="0" nodeType="withEffect">
                                  <p:stCondLst>
                                    <p:cond delay="200"/>
                                  </p:stCondLst>
                                  <p:childTnLst>
                                    <p:set>
                                      <p:cBhvr>
                                        <p:cTn id="59" dur="1" fill="hold">
                                          <p:stCondLst>
                                            <p:cond delay="0"/>
                                          </p:stCondLst>
                                        </p:cTn>
                                        <p:tgtEl>
                                          <p:spTgt spid="80">
                                            <p:txEl>
                                              <p:pRg st="0" end="0"/>
                                            </p:txEl>
                                          </p:spTgt>
                                        </p:tgtEl>
                                        <p:attrNameLst>
                                          <p:attrName>style.visibility</p:attrName>
                                        </p:attrNameLst>
                                      </p:cBhvr>
                                      <p:to>
                                        <p:strVal val="visible"/>
                                      </p:to>
                                    </p:set>
                                    <p:anim calcmode="lin" valueType="num">
                                      <p:cBhvr>
                                        <p:cTn id="60"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61" dur="500" fill="hold"/>
                                        <p:tgtEl>
                                          <p:spTgt spid="80">
                                            <p:txEl>
                                              <p:pRg st="0" end="0"/>
                                            </p:txEl>
                                          </p:spTgt>
                                        </p:tgtEl>
                                        <p:attrNameLst>
                                          <p:attrName>ppt_h</p:attrName>
                                        </p:attrNameLst>
                                      </p:cBhvr>
                                      <p:tavLst>
                                        <p:tav tm="0">
                                          <p:val>
                                            <p:fltVal val="0"/>
                                          </p:val>
                                        </p:tav>
                                        <p:tav tm="100000">
                                          <p:val>
                                            <p:strVal val="#ppt_h"/>
                                          </p:val>
                                        </p:tav>
                                      </p:tavLst>
                                    </p:anim>
                                  </p:childTnLst>
                                </p:cTn>
                              </p:par>
                              <p:par>
                                <p:cTn id="62" presetID="53" presetClass="entr" presetSubtype="16" fill="hold" grpId="0" nodeType="withEffect">
                                  <p:stCondLst>
                                    <p:cond delay="200"/>
                                  </p:stCondLst>
                                  <p:childTnLst>
                                    <p:set>
                                      <p:cBhvr>
                                        <p:cTn id="63" dur="1" fill="hold">
                                          <p:stCondLst>
                                            <p:cond delay="0"/>
                                          </p:stCondLst>
                                        </p:cTn>
                                        <p:tgtEl>
                                          <p:spTgt spid="81">
                                            <p:txEl>
                                              <p:pRg st="0" end="0"/>
                                            </p:txEl>
                                          </p:spTgt>
                                        </p:tgtEl>
                                        <p:attrNameLst>
                                          <p:attrName>style.visibility</p:attrName>
                                        </p:attrNameLst>
                                      </p:cBhvr>
                                      <p:to>
                                        <p:strVal val="visible"/>
                                      </p:to>
                                    </p:set>
                                    <p:anim calcmode="lin" valueType="num">
                                      <p:cBhvr>
                                        <p:cTn id="64" dur="5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81">
                                            <p:txEl>
                                              <p:pRg st="0" end="0"/>
                                            </p:txEl>
                                          </p:spTgt>
                                        </p:tgtEl>
                                      </p:cBhvr>
                                    </p:animEffect>
                                  </p:childTnLst>
                                </p:cTn>
                              </p:par>
                              <p:par>
                                <p:cTn id="67" presetID="53" presetClass="entr" presetSubtype="16" fill="hold" grpId="0" nodeType="withEffect">
                                  <p:stCondLst>
                                    <p:cond delay="200"/>
                                  </p:stCondLst>
                                  <p:childTnLst>
                                    <p:set>
                                      <p:cBhvr>
                                        <p:cTn id="68" dur="1" fill="hold">
                                          <p:stCondLst>
                                            <p:cond delay="0"/>
                                          </p:stCondLst>
                                        </p:cTn>
                                        <p:tgtEl>
                                          <p:spTgt spid="82">
                                            <p:txEl>
                                              <p:pRg st="0" end="0"/>
                                            </p:txEl>
                                          </p:spTgt>
                                        </p:tgtEl>
                                        <p:attrNameLst>
                                          <p:attrName>style.visibility</p:attrName>
                                        </p:attrNameLst>
                                      </p:cBhvr>
                                      <p:to>
                                        <p:strVal val="visible"/>
                                      </p:to>
                                    </p:set>
                                    <p:anim calcmode="lin" valueType="num">
                                      <p:cBhvr>
                                        <p:cTn id="69" dur="5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82">
                                            <p:txEl>
                                              <p:pRg st="0" end="0"/>
                                            </p:txEl>
                                          </p:spTgt>
                                        </p:tgtEl>
                                      </p:cBhvr>
                                    </p:animEffect>
                                  </p:childTnLst>
                                </p:cTn>
                              </p:par>
                              <p:par>
                                <p:cTn id="72" presetID="53" presetClass="entr" presetSubtype="16" fill="hold" grpId="0" nodeType="withEffect">
                                  <p:stCondLst>
                                    <p:cond delay="200"/>
                                  </p:stCondLst>
                                  <p:childTnLst>
                                    <p:set>
                                      <p:cBhvr>
                                        <p:cTn id="73" dur="1" fill="hold">
                                          <p:stCondLst>
                                            <p:cond delay="0"/>
                                          </p:stCondLst>
                                        </p:cTn>
                                        <p:tgtEl>
                                          <p:spTgt spid="83">
                                            <p:txEl>
                                              <p:pRg st="0" end="0"/>
                                            </p:txEl>
                                          </p:spTgt>
                                        </p:tgtEl>
                                        <p:attrNameLst>
                                          <p:attrName>style.visibility</p:attrName>
                                        </p:attrNameLst>
                                      </p:cBhvr>
                                      <p:to>
                                        <p:strVal val="visible"/>
                                      </p:to>
                                    </p:set>
                                    <p:anim calcmode="lin" valueType="num">
                                      <p:cBhvr>
                                        <p:cTn id="74" dur="5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83">
                                            <p:txEl>
                                              <p:pRg st="0" end="0"/>
                                            </p:txEl>
                                          </p:spTgt>
                                        </p:tgtEl>
                                        <p:attrNameLst>
                                          <p:attrName>ppt_h</p:attrName>
                                        </p:attrNameLst>
                                      </p:cBhvr>
                                      <p:tavLst>
                                        <p:tav tm="0">
                                          <p:val>
                                            <p:fltVal val="0"/>
                                          </p:val>
                                        </p:tav>
                                        <p:tav tm="100000">
                                          <p:val>
                                            <p:strVal val="#ppt_h"/>
                                          </p:val>
                                        </p:tav>
                                      </p:tavLst>
                                    </p:anim>
                                    <p:animEffect transition="in" filter="fade">
                                      <p:cBhvr>
                                        <p:cTn id="76"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build="p"/>
      <p:bldP spid="74" grpId="0" build="p"/>
      <p:bldP spid="75" grpId="0" animBg="1"/>
      <p:bldP spid="76" grpId="0" build="p"/>
      <p:bldP spid="77" grpId="0" build="p"/>
      <p:bldP spid="78" grpId="0" animBg="1"/>
      <p:bldP spid="79" grpId="0" build="p"/>
      <p:bldP spid="80" grpId="0" build="p"/>
      <p:bldP spid="81" grpId="0" build="p"/>
      <p:bldP spid="82" grpId="0" build="p"/>
      <p:bldP spid="83" grpId="0" build="p"/>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992943" y="1561080"/>
            <a:ext cx="4175902" cy="4139302"/>
            <a:chOff x="2994493" y="1170620"/>
            <a:chExt cx="3132349" cy="3104896"/>
          </a:xfrm>
        </p:grpSpPr>
        <p:grpSp>
          <p:nvGrpSpPr>
            <p:cNvPr id="4" name="Group 3"/>
            <p:cNvGrpSpPr/>
            <p:nvPr/>
          </p:nvGrpSpPr>
          <p:grpSpPr>
            <a:xfrm>
              <a:off x="2994493" y="1170620"/>
              <a:ext cx="3132349" cy="3104896"/>
              <a:chOff x="4007765" y="1772811"/>
              <a:chExt cx="4176465" cy="4139861"/>
            </a:xfrm>
          </p:grpSpPr>
          <p:grpSp>
            <p:nvGrpSpPr>
              <p:cNvPr id="22" name="Group 4"/>
              <p:cNvGrpSpPr/>
              <p:nvPr/>
            </p:nvGrpSpPr>
            <p:grpSpPr>
              <a:xfrm>
                <a:off x="4007765" y="1772811"/>
                <a:ext cx="4176465" cy="4139861"/>
                <a:chOff x="3884472" y="2091871"/>
                <a:chExt cx="3113872" cy="3086581"/>
              </a:xfrm>
            </p:grpSpPr>
            <p:grpSp>
              <p:nvGrpSpPr>
                <p:cNvPr id="27" name="Group 9"/>
                <p:cNvGrpSpPr/>
                <p:nvPr/>
              </p:nvGrpSpPr>
              <p:grpSpPr>
                <a:xfrm rot="2700000">
                  <a:off x="3884473" y="2091871"/>
                  <a:ext cx="1437890" cy="1437892"/>
                  <a:chOff x="4748213" y="2079625"/>
                  <a:chExt cx="2695576" cy="2695576"/>
                </a:xfrm>
              </p:grpSpPr>
              <p:sp>
                <p:nvSpPr>
                  <p:cNvPr id="55" name="Freeform: Shape 37"/>
                  <p:cNvSpPr/>
                  <p:nvPr/>
                </p:nvSpPr>
                <p:spPr bwMode="auto">
                  <a:xfrm>
                    <a:off x="6905626" y="2079625"/>
                    <a:ext cx="538163" cy="2695575"/>
                  </a:xfrm>
                  <a:custGeom>
                    <a:gdLst>
                      <a:gd name="T0" fmla="*/ 339 w 339"/>
                      <a:gd name="T1" fmla="*/ 1359 h 1698"/>
                      <a:gd name="T2" fmla="*/ 339 w 339"/>
                      <a:gd name="T3" fmla="*/ 339 h 1698"/>
                      <a:gd name="T4" fmla="*/ 0 w 339"/>
                      <a:gd name="T5" fmla="*/ 0 h 1698"/>
                      <a:gd name="T6" fmla="*/ 0 w 339"/>
                      <a:gd name="T7" fmla="*/ 1698 h 1698"/>
                      <a:gd name="T8" fmla="*/ 339 w 339"/>
                      <a:gd name="T9" fmla="*/ 1359 h 1698"/>
                    </a:gd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6" name="Freeform: Shape 38"/>
                  <p:cNvSpPr/>
                  <p:nvPr/>
                </p:nvSpPr>
                <p:spPr bwMode="auto">
                  <a:xfrm>
                    <a:off x="6905626" y="4067175"/>
                    <a:ext cx="538163" cy="169863"/>
                  </a:xfrm>
                  <a:custGeom>
                    <a:gdLst>
                      <a:gd name="T0" fmla="*/ 339 w 339"/>
                      <a:gd name="T1" fmla="*/ 107 h 107"/>
                      <a:gd name="T2" fmla="*/ 0 w 339"/>
                      <a:gd name="T3" fmla="*/ 107 h 107"/>
                      <a:gd name="T4" fmla="*/ 0 w 339"/>
                      <a:gd name="T5" fmla="*/ 0 h 107"/>
                      <a:gd name="T6" fmla="*/ 339 w 339"/>
                      <a:gd name="T7" fmla="*/ 107 h 107"/>
                    </a:gd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7" name="Freeform: Shape 39"/>
                  <p:cNvSpPr/>
                  <p:nvPr/>
                </p:nvSpPr>
                <p:spPr bwMode="auto">
                  <a:xfrm>
                    <a:off x="4748213" y="4237038"/>
                    <a:ext cx="2695575" cy="538163"/>
                  </a:xfrm>
                  <a:custGeom>
                    <a:gdLst>
                      <a:gd name="T0" fmla="*/ 0 w 1698"/>
                      <a:gd name="T1" fmla="*/ 0 h 339"/>
                      <a:gd name="T2" fmla="*/ 339 w 1698"/>
                      <a:gd name="T3" fmla="*/ 339 h 339"/>
                      <a:gd name="T4" fmla="*/ 1359 w 1698"/>
                      <a:gd name="T5" fmla="*/ 339 h 339"/>
                      <a:gd name="T6" fmla="*/ 1698 w 1698"/>
                      <a:gd name="T7" fmla="*/ 0 h 339"/>
                      <a:gd name="T8" fmla="*/ 0 w 1698"/>
                      <a:gd name="T9" fmla="*/ 0 h 339"/>
                    </a:gd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8" name="Freeform: Shape 40"/>
                  <p:cNvSpPr/>
                  <p:nvPr/>
                </p:nvSpPr>
                <p:spPr bwMode="auto">
                  <a:xfrm>
                    <a:off x="5286376" y="4237038"/>
                    <a:ext cx="169863" cy="538163"/>
                  </a:xfrm>
                  <a:custGeom>
                    <a:gdLst>
                      <a:gd name="T0" fmla="*/ 0 w 107"/>
                      <a:gd name="T1" fmla="*/ 339 h 339"/>
                      <a:gd name="T2" fmla="*/ 0 w 107"/>
                      <a:gd name="T3" fmla="*/ 0 h 339"/>
                      <a:gd name="T4" fmla="*/ 107 w 107"/>
                      <a:gd name="T5" fmla="*/ 0 h 339"/>
                      <a:gd name="T6" fmla="*/ 0 w 107"/>
                      <a:gd name="T7" fmla="*/ 339 h 339"/>
                    </a:gd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9" name="Freeform: Shape 41"/>
                  <p:cNvSpPr/>
                  <p:nvPr/>
                </p:nvSpPr>
                <p:spPr bwMode="auto">
                  <a:xfrm>
                    <a:off x="4748213" y="2079625"/>
                    <a:ext cx="538163" cy="2695575"/>
                  </a:xfrm>
                  <a:custGeom>
                    <a:gdLst>
                      <a:gd name="T0" fmla="*/ 0 w 339"/>
                      <a:gd name="T1" fmla="*/ 339 h 1698"/>
                      <a:gd name="T2" fmla="*/ 0 w 339"/>
                      <a:gd name="T3" fmla="*/ 1359 h 1698"/>
                      <a:gd name="T4" fmla="*/ 339 w 339"/>
                      <a:gd name="T5" fmla="*/ 1698 h 1698"/>
                      <a:gd name="T6" fmla="*/ 339 w 339"/>
                      <a:gd name="T7" fmla="*/ 0 h 1698"/>
                      <a:gd name="T8" fmla="*/ 0 w 339"/>
                      <a:gd name="T9" fmla="*/ 339 h 1698"/>
                    </a:gd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60" name="Freeform: Shape 42"/>
                  <p:cNvSpPr/>
                  <p:nvPr/>
                </p:nvSpPr>
                <p:spPr bwMode="auto">
                  <a:xfrm>
                    <a:off x="4748213" y="2617788"/>
                    <a:ext cx="538163" cy="169863"/>
                  </a:xfrm>
                  <a:custGeom>
                    <a:gdLst>
                      <a:gd name="T0" fmla="*/ 0 w 339"/>
                      <a:gd name="T1" fmla="*/ 0 h 107"/>
                      <a:gd name="T2" fmla="*/ 339 w 339"/>
                      <a:gd name="T3" fmla="*/ 0 h 107"/>
                      <a:gd name="T4" fmla="*/ 339 w 339"/>
                      <a:gd name="T5" fmla="*/ 107 h 107"/>
                      <a:gd name="T6" fmla="*/ 0 w 339"/>
                      <a:gd name="T7" fmla="*/ 0 h 107"/>
                    </a:gd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61" name="Freeform: Shape 43"/>
                  <p:cNvSpPr/>
                  <p:nvPr/>
                </p:nvSpPr>
                <p:spPr bwMode="auto">
                  <a:xfrm>
                    <a:off x="4748213" y="2079625"/>
                    <a:ext cx="2157413" cy="538163"/>
                  </a:xfrm>
                  <a:custGeom>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62" name="Freeform: Shape 44"/>
                  <p:cNvSpPr/>
                  <p:nvPr/>
                </p:nvSpPr>
                <p:spPr bwMode="auto">
                  <a:xfrm>
                    <a:off x="6735763" y="2079625"/>
                    <a:ext cx="169863" cy="538163"/>
                  </a:xfrm>
                  <a:custGeom>
                    <a:gdLst>
                      <a:gd name="T0" fmla="*/ 107 w 107"/>
                      <a:gd name="T1" fmla="*/ 0 h 339"/>
                      <a:gd name="T2" fmla="*/ 107 w 107"/>
                      <a:gd name="T3" fmla="*/ 339 h 339"/>
                      <a:gd name="T4" fmla="*/ 0 w 107"/>
                      <a:gd name="T5" fmla="*/ 339 h 339"/>
                      <a:gd name="T6" fmla="*/ 107 w 107"/>
                      <a:gd name="T7" fmla="*/ 0 h 339"/>
                    </a:gd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8" name="Group 10"/>
                <p:cNvGrpSpPr/>
                <p:nvPr/>
              </p:nvGrpSpPr>
              <p:grpSpPr>
                <a:xfrm rot="2700000">
                  <a:off x="3898328" y="3740561"/>
                  <a:ext cx="1437890" cy="1437892"/>
                  <a:chOff x="4748213" y="2079625"/>
                  <a:chExt cx="2695576" cy="2695576"/>
                </a:xfrm>
              </p:grpSpPr>
              <p:sp>
                <p:nvSpPr>
                  <p:cNvPr id="47" name="Freeform: Shape 29"/>
                  <p:cNvSpPr/>
                  <p:nvPr/>
                </p:nvSpPr>
                <p:spPr bwMode="auto">
                  <a:xfrm>
                    <a:off x="6905626" y="2079625"/>
                    <a:ext cx="538163" cy="2695575"/>
                  </a:xfrm>
                  <a:custGeom>
                    <a:gdLst>
                      <a:gd name="T0" fmla="*/ 339 w 339"/>
                      <a:gd name="T1" fmla="*/ 1359 h 1698"/>
                      <a:gd name="T2" fmla="*/ 339 w 339"/>
                      <a:gd name="T3" fmla="*/ 339 h 1698"/>
                      <a:gd name="T4" fmla="*/ 0 w 339"/>
                      <a:gd name="T5" fmla="*/ 0 h 1698"/>
                      <a:gd name="T6" fmla="*/ 0 w 339"/>
                      <a:gd name="T7" fmla="*/ 1698 h 1698"/>
                      <a:gd name="T8" fmla="*/ 339 w 339"/>
                      <a:gd name="T9" fmla="*/ 1359 h 1698"/>
                    </a:gd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8" name="Freeform: Shape 30"/>
                  <p:cNvSpPr/>
                  <p:nvPr/>
                </p:nvSpPr>
                <p:spPr bwMode="auto">
                  <a:xfrm>
                    <a:off x="6905626" y="4067175"/>
                    <a:ext cx="538163" cy="169863"/>
                  </a:xfrm>
                  <a:custGeom>
                    <a:gdLst>
                      <a:gd name="T0" fmla="*/ 339 w 339"/>
                      <a:gd name="T1" fmla="*/ 107 h 107"/>
                      <a:gd name="T2" fmla="*/ 0 w 339"/>
                      <a:gd name="T3" fmla="*/ 107 h 107"/>
                      <a:gd name="T4" fmla="*/ 0 w 339"/>
                      <a:gd name="T5" fmla="*/ 0 h 107"/>
                      <a:gd name="T6" fmla="*/ 339 w 339"/>
                      <a:gd name="T7" fmla="*/ 107 h 107"/>
                    </a:gd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9" name="Freeform: Shape 31"/>
                  <p:cNvSpPr/>
                  <p:nvPr/>
                </p:nvSpPr>
                <p:spPr bwMode="auto">
                  <a:xfrm>
                    <a:off x="4748213" y="4237038"/>
                    <a:ext cx="2695575" cy="538163"/>
                  </a:xfrm>
                  <a:custGeom>
                    <a:gdLst>
                      <a:gd name="T0" fmla="*/ 0 w 1698"/>
                      <a:gd name="T1" fmla="*/ 0 h 339"/>
                      <a:gd name="T2" fmla="*/ 339 w 1698"/>
                      <a:gd name="T3" fmla="*/ 339 h 339"/>
                      <a:gd name="T4" fmla="*/ 1359 w 1698"/>
                      <a:gd name="T5" fmla="*/ 339 h 339"/>
                      <a:gd name="T6" fmla="*/ 1698 w 1698"/>
                      <a:gd name="T7" fmla="*/ 0 h 339"/>
                      <a:gd name="T8" fmla="*/ 0 w 1698"/>
                      <a:gd name="T9" fmla="*/ 0 h 339"/>
                    </a:gd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0" name="Freeform: Shape 32"/>
                  <p:cNvSpPr/>
                  <p:nvPr/>
                </p:nvSpPr>
                <p:spPr bwMode="auto">
                  <a:xfrm>
                    <a:off x="5286376" y="4237038"/>
                    <a:ext cx="169863" cy="538163"/>
                  </a:xfrm>
                  <a:custGeom>
                    <a:gdLst>
                      <a:gd name="T0" fmla="*/ 0 w 107"/>
                      <a:gd name="T1" fmla="*/ 339 h 339"/>
                      <a:gd name="T2" fmla="*/ 0 w 107"/>
                      <a:gd name="T3" fmla="*/ 0 h 339"/>
                      <a:gd name="T4" fmla="*/ 107 w 107"/>
                      <a:gd name="T5" fmla="*/ 0 h 339"/>
                      <a:gd name="T6" fmla="*/ 0 w 107"/>
                      <a:gd name="T7" fmla="*/ 339 h 339"/>
                    </a:gd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1" name="Freeform: Shape 33"/>
                  <p:cNvSpPr/>
                  <p:nvPr/>
                </p:nvSpPr>
                <p:spPr bwMode="auto">
                  <a:xfrm>
                    <a:off x="4748213" y="2079625"/>
                    <a:ext cx="538163" cy="2695575"/>
                  </a:xfrm>
                  <a:custGeom>
                    <a:gdLst>
                      <a:gd name="T0" fmla="*/ 0 w 339"/>
                      <a:gd name="T1" fmla="*/ 339 h 1698"/>
                      <a:gd name="T2" fmla="*/ 0 w 339"/>
                      <a:gd name="T3" fmla="*/ 1359 h 1698"/>
                      <a:gd name="T4" fmla="*/ 339 w 339"/>
                      <a:gd name="T5" fmla="*/ 1698 h 1698"/>
                      <a:gd name="T6" fmla="*/ 339 w 339"/>
                      <a:gd name="T7" fmla="*/ 0 h 1698"/>
                      <a:gd name="T8" fmla="*/ 0 w 339"/>
                      <a:gd name="T9" fmla="*/ 339 h 1698"/>
                    </a:gd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2" name="Freeform: Shape 34"/>
                  <p:cNvSpPr/>
                  <p:nvPr/>
                </p:nvSpPr>
                <p:spPr bwMode="auto">
                  <a:xfrm>
                    <a:off x="4748213" y="2617788"/>
                    <a:ext cx="538163" cy="169863"/>
                  </a:xfrm>
                  <a:custGeom>
                    <a:gdLst>
                      <a:gd name="T0" fmla="*/ 0 w 339"/>
                      <a:gd name="T1" fmla="*/ 0 h 107"/>
                      <a:gd name="T2" fmla="*/ 339 w 339"/>
                      <a:gd name="T3" fmla="*/ 0 h 107"/>
                      <a:gd name="T4" fmla="*/ 339 w 339"/>
                      <a:gd name="T5" fmla="*/ 107 h 107"/>
                      <a:gd name="T6" fmla="*/ 0 w 339"/>
                      <a:gd name="T7" fmla="*/ 0 h 107"/>
                    </a:gd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3" name="Freeform: Shape 35"/>
                  <p:cNvSpPr/>
                  <p:nvPr/>
                </p:nvSpPr>
                <p:spPr bwMode="auto">
                  <a:xfrm>
                    <a:off x="4748213" y="2079625"/>
                    <a:ext cx="2157413" cy="538163"/>
                  </a:xfrm>
                  <a:custGeom>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54" name="Freeform: Shape 36"/>
                  <p:cNvSpPr/>
                  <p:nvPr/>
                </p:nvSpPr>
                <p:spPr bwMode="auto">
                  <a:xfrm>
                    <a:off x="6735763" y="2079625"/>
                    <a:ext cx="169863" cy="538163"/>
                  </a:xfrm>
                  <a:custGeom>
                    <a:gdLst>
                      <a:gd name="T0" fmla="*/ 107 w 107"/>
                      <a:gd name="T1" fmla="*/ 0 h 339"/>
                      <a:gd name="T2" fmla="*/ 107 w 107"/>
                      <a:gd name="T3" fmla="*/ 339 h 339"/>
                      <a:gd name="T4" fmla="*/ 0 w 107"/>
                      <a:gd name="T5" fmla="*/ 339 h 339"/>
                      <a:gd name="T6" fmla="*/ 107 w 107"/>
                      <a:gd name="T7" fmla="*/ 0 h 339"/>
                    </a:gd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9" name="Group 11"/>
                <p:cNvGrpSpPr/>
                <p:nvPr/>
              </p:nvGrpSpPr>
              <p:grpSpPr>
                <a:xfrm rot="2700000">
                  <a:off x="5548682" y="2091870"/>
                  <a:ext cx="1437890" cy="1437892"/>
                  <a:chOff x="4748213" y="2079625"/>
                  <a:chExt cx="2695576" cy="2695576"/>
                </a:xfrm>
              </p:grpSpPr>
              <p:sp>
                <p:nvSpPr>
                  <p:cNvPr id="39" name="Freeform: Shape 21"/>
                  <p:cNvSpPr/>
                  <p:nvPr/>
                </p:nvSpPr>
                <p:spPr bwMode="auto">
                  <a:xfrm>
                    <a:off x="6905626" y="2079625"/>
                    <a:ext cx="538163" cy="2695575"/>
                  </a:xfrm>
                  <a:custGeom>
                    <a:gdLst>
                      <a:gd name="T0" fmla="*/ 339 w 339"/>
                      <a:gd name="T1" fmla="*/ 1359 h 1698"/>
                      <a:gd name="T2" fmla="*/ 339 w 339"/>
                      <a:gd name="T3" fmla="*/ 339 h 1698"/>
                      <a:gd name="T4" fmla="*/ 0 w 339"/>
                      <a:gd name="T5" fmla="*/ 0 h 1698"/>
                      <a:gd name="T6" fmla="*/ 0 w 339"/>
                      <a:gd name="T7" fmla="*/ 1698 h 1698"/>
                      <a:gd name="T8" fmla="*/ 339 w 339"/>
                      <a:gd name="T9" fmla="*/ 1359 h 1698"/>
                    </a:gd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0" name="Freeform: Shape 22"/>
                  <p:cNvSpPr/>
                  <p:nvPr/>
                </p:nvSpPr>
                <p:spPr bwMode="auto">
                  <a:xfrm>
                    <a:off x="6905626" y="4067175"/>
                    <a:ext cx="538163" cy="169863"/>
                  </a:xfrm>
                  <a:custGeom>
                    <a:gdLst>
                      <a:gd name="T0" fmla="*/ 339 w 339"/>
                      <a:gd name="T1" fmla="*/ 107 h 107"/>
                      <a:gd name="T2" fmla="*/ 0 w 339"/>
                      <a:gd name="T3" fmla="*/ 107 h 107"/>
                      <a:gd name="T4" fmla="*/ 0 w 339"/>
                      <a:gd name="T5" fmla="*/ 0 h 107"/>
                      <a:gd name="T6" fmla="*/ 339 w 339"/>
                      <a:gd name="T7" fmla="*/ 107 h 107"/>
                    </a:gd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1" name="Freeform: Shape 23"/>
                  <p:cNvSpPr/>
                  <p:nvPr/>
                </p:nvSpPr>
                <p:spPr bwMode="auto">
                  <a:xfrm>
                    <a:off x="4748213" y="4237038"/>
                    <a:ext cx="2695575" cy="538163"/>
                  </a:xfrm>
                  <a:custGeom>
                    <a:gdLst>
                      <a:gd name="T0" fmla="*/ 0 w 1698"/>
                      <a:gd name="T1" fmla="*/ 0 h 339"/>
                      <a:gd name="T2" fmla="*/ 339 w 1698"/>
                      <a:gd name="T3" fmla="*/ 339 h 339"/>
                      <a:gd name="T4" fmla="*/ 1359 w 1698"/>
                      <a:gd name="T5" fmla="*/ 339 h 339"/>
                      <a:gd name="T6" fmla="*/ 1698 w 1698"/>
                      <a:gd name="T7" fmla="*/ 0 h 339"/>
                      <a:gd name="T8" fmla="*/ 0 w 1698"/>
                      <a:gd name="T9" fmla="*/ 0 h 339"/>
                    </a:gd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2" name="Freeform: Shape 24"/>
                  <p:cNvSpPr/>
                  <p:nvPr/>
                </p:nvSpPr>
                <p:spPr bwMode="auto">
                  <a:xfrm>
                    <a:off x="5286376" y="4237038"/>
                    <a:ext cx="169863" cy="538163"/>
                  </a:xfrm>
                  <a:custGeom>
                    <a:gdLst>
                      <a:gd name="T0" fmla="*/ 0 w 107"/>
                      <a:gd name="T1" fmla="*/ 339 h 339"/>
                      <a:gd name="T2" fmla="*/ 0 w 107"/>
                      <a:gd name="T3" fmla="*/ 0 h 339"/>
                      <a:gd name="T4" fmla="*/ 107 w 107"/>
                      <a:gd name="T5" fmla="*/ 0 h 339"/>
                      <a:gd name="T6" fmla="*/ 0 w 107"/>
                      <a:gd name="T7" fmla="*/ 339 h 339"/>
                    </a:gd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3" name="Freeform: Shape 25"/>
                  <p:cNvSpPr/>
                  <p:nvPr/>
                </p:nvSpPr>
                <p:spPr bwMode="auto">
                  <a:xfrm>
                    <a:off x="4748213" y="2079625"/>
                    <a:ext cx="538163" cy="2695575"/>
                  </a:xfrm>
                  <a:custGeom>
                    <a:gdLst>
                      <a:gd name="T0" fmla="*/ 0 w 339"/>
                      <a:gd name="T1" fmla="*/ 339 h 1698"/>
                      <a:gd name="T2" fmla="*/ 0 w 339"/>
                      <a:gd name="T3" fmla="*/ 1359 h 1698"/>
                      <a:gd name="T4" fmla="*/ 339 w 339"/>
                      <a:gd name="T5" fmla="*/ 1698 h 1698"/>
                      <a:gd name="T6" fmla="*/ 339 w 339"/>
                      <a:gd name="T7" fmla="*/ 0 h 1698"/>
                      <a:gd name="T8" fmla="*/ 0 w 339"/>
                      <a:gd name="T9" fmla="*/ 339 h 1698"/>
                    </a:gd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4" name="Freeform: Shape 26"/>
                  <p:cNvSpPr/>
                  <p:nvPr/>
                </p:nvSpPr>
                <p:spPr bwMode="auto">
                  <a:xfrm>
                    <a:off x="4748213" y="2617788"/>
                    <a:ext cx="538163" cy="169863"/>
                  </a:xfrm>
                  <a:custGeom>
                    <a:gdLst>
                      <a:gd name="T0" fmla="*/ 0 w 339"/>
                      <a:gd name="T1" fmla="*/ 0 h 107"/>
                      <a:gd name="T2" fmla="*/ 339 w 339"/>
                      <a:gd name="T3" fmla="*/ 0 h 107"/>
                      <a:gd name="T4" fmla="*/ 339 w 339"/>
                      <a:gd name="T5" fmla="*/ 107 h 107"/>
                      <a:gd name="T6" fmla="*/ 0 w 339"/>
                      <a:gd name="T7" fmla="*/ 0 h 107"/>
                    </a:gd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5" name="Freeform: Shape 27"/>
                  <p:cNvSpPr/>
                  <p:nvPr/>
                </p:nvSpPr>
                <p:spPr bwMode="auto">
                  <a:xfrm>
                    <a:off x="4748213" y="2079625"/>
                    <a:ext cx="2157413" cy="538163"/>
                  </a:xfrm>
                  <a:custGeom>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46" name="Freeform: Shape 28"/>
                  <p:cNvSpPr/>
                  <p:nvPr/>
                </p:nvSpPr>
                <p:spPr bwMode="auto">
                  <a:xfrm>
                    <a:off x="6735763" y="2079625"/>
                    <a:ext cx="169863" cy="538163"/>
                  </a:xfrm>
                  <a:custGeom>
                    <a:gdLst>
                      <a:gd name="T0" fmla="*/ 107 w 107"/>
                      <a:gd name="T1" fmla="*/ 0 h 339"/>
                      <a:gd name="T2" fmla="*/ 107 w 107"/>
                      <a:gd name="T3" fmla="*/ 339 h 339"/>
                      <a:gd name="T4" fmla="*/ 0 w 107"/>
                      <a:gd name="T5" fmla="*/ 339 h 339"/>
                      <a:gd name="T6" fmla="*/ 107 w 107"/>
                      <a:gd name="T7" fmla="*/ 0 h 339"/>
                    </a:gd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30" name="Group 12"/>
                <p:cNvGrpSpPr/>
                <p:nvPr/>
              </p:nvGrpSpPr>
              <p:grpSpPr>
                <a:xfrm rot="2700000">
                  <a:off x="5560453" y="3740559"/>
                  <a:ext cx="1437890" cy="1437892"/>
                  <a:chOff x="4748213" y="2079625"/>
                  <a:chExt cx="2695576" cy="2695576"/>
                </a:xfrm>
              </p:grpSpPr>
              <p:sp>
                <p:nvSpPr>
                  <p:cNvPr id="31" name="Freeform: Shape 13"/>
                  <p:cNvSpPr/>
                  <p:nvPr/>
                </p:nvSpPr>
                <p:spPr bwMode="auto">
                  <a:xfrm>
                    <a:off x="6905626" y="2079625"/>
                    <a:ext cx="538163" cy="2695575"/>
                  </a:xfrm>
                  <a:custGeom>
                    <a:gdLst>
                      <a:gd name="T0" fmla="*/ 339 w 339"/>
                      <a:gd name="T1" fmla="*/ 1359 h 1698"/>
                      <a:gd name="T2" fmla="*/ 339 w 339"/>
                      <a:gd name="T3" fmla="*/ 339 h 1698"/>
                      <a:gd name="T4" fmla="*/ 0 w 339"/>
                      <a:gd name="T5" fmla="*/ 0 h 1698"/>
                      <a:gd name="T6" fmla="*/ 0 w 339"/>
                      <a:gd name="T7" fmla="*/ 1698 h 1698"/>
                      <a:gd name="T8" fmla="*/ 339 w 339"/>
                      <a:gd name="T9" fmla="*/ 1359 h 1698"/>
                    </a:gd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2" name="Freeform: Shape 14"/>
                  <p:cNvSpPr/>
                  <p:nvPr/>
                </p:nvSpPr>
                <p:spPr bwMode="auto">
                  <a:xfrm>
                    <a:off x="6905626" y="4067175"/>
                    <a:ext cx="538163" cy="169863"/>
                  </a:xfrm>
                  <a:custGeom>
                    <a:gdLst>
                      <a:gd name="T0" fmla="*/ 339 w 339"/>
                      <a:gd name="T1" fmla="*/ 107 h 107"/>
                      <a:gd name="T2" fmla="*/ 0 w 339"/>
                      <a:gd name="T3" fmla="*/ 107 h 107"/>
                      <a:gd name="T4" fmla="*/ 0 w 339"/>
                      <a:gd name="T5" fmla="*/ 0 h 107"/>
                      <a:gd name="T6" fmla="*/ 339 w 339"/>
                      <a:gd name="T7" fmla="*/ 107 h 107"/>
                    </a:gd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3" name="Freeform: Shape 15"/>
                  <p:cNvSpPr/>
                  <p:nvPr/>
                </p:nvSpPr>
                <p:spPr bwMode="auto">
                  <a:xfrm>
                    <a:off x="4748213" y="4237038"/>
                    <a:ext cx="2695575" cy="538163"/>
                  </a:xfrm>
                  <a:custGeom>
                    <a:gdLst>
                      <a:gd name="T0" fmla="*/ 0 w 1698"/>
                      <a:gd name="T1" fmla="*/ 0 h 339"/>
                      <a:gd name="T2" fmla="*/ 339 w 1698"/>
                      <a:gd name="T3" fmla="*/ 339 h 339"/>
                      <a:gd name="T4" fmla="*/ 1359 w 1698"/>
                      <a:gd name="T5" fmla="*/ 339 h 339"/>
                      <a:gd name="T6" fmla="*/ 1698 w 1698"/>
                      <a:gd name="T7" fmla="*/ 0 h 339"/>
                      <a:gd name="T8" fmla="*/ 0 w 1698"/>
                      <a:gd name="T9" fmla="*/ 0 h 339"/>
                    </a:gd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4" name="Freeform: Shape 16"/>
                  <p:cNvSpPr/>
                  <p:nvPr/>
                </p:nvSpPr>
                <p:spPr bwMode="auto">
                  <a:xfrm>
                    <a:off x="5286376" y="4237038"/>
                    <a:ext cx="169863" cy="538163"/>
                  </a:xfrm>
                  <a:custGeom>
                    <a:gdLst>
                      <a:gd name="T0" fmla="*/ 0 w 107"/>
                      <a:gd name="T1" fmla="*/ 339 h 339"/>
                      <a:gd name="T2" fmla="*/ 0 w 107"/>
                      <a:gd name="T3" fmla="*/ 0 h 339"/>
                      <a:gd name="T4" fmla="*/ 107 w 107"/>
                      <a:gd name="T5" fmla="*/ 0 h 339"/>
                      <a:gd name="T6" fmla="*/ 0 w 107"/>
                      <a:gd name="T7" fmla="*/ 339 h 339"/>
                    </a:gd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5" name="Freeform: Shape 17"/>
                  <p:cNvSpPr/>
                  <p:nvPr/>
                </p:nvSpPr>
                <p:spPr bwMode="auto">
                  <a:xfrm>
                    <a:off x="4748213" y="2079625"/>
                    <a:ext cx="538163" cy="2695575"/>
                  </a:xfrm>
                  <a:custGeom>
                    <a:gdLst>
                      <a:gd name="T0" fmla="*/ 0 w 339"/>
                      <a:gd name="T1" fmla="*/ 339 h 1698"/>
                      <a:gd name="T2" fmla="*/ 0 w 339"/>
                      <a:gd name="T3" fmla="*/ 1359 h 1698"/>
                      <a:gd name="T4" fmla="*/ 339 w 339"/>
                      <a:gd name="T5" fmla="*/ 1698 h 1698"/>
                      <a:gd name="T6" fmla="*/ 339 w 339"/>
                      <a:gd name="T7" fmla="*/ 0 h 1698"/>
                      <a:gd name="T8" fmla="*/ 0 w 339"/>
                      <a:gd name="T9" fmla="*/ 339 h 1698"/>
                    </a:gd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Freeform: Shape 18"/>
                  <p:cNvSpPr/>
                  <p:nvPr/>
                </p:nvSpPr>
                <p:spPr bwMode="auto">
                  <a:xfrm>
                    <a:off x="4748213" y="2617788"/>
                    <a:ext cx="538163" cy="169863"/>
                  </a:xfrm>
                  <a:custGeom>
                    <a:gdLst>
                      <a:gd name="T0" fmla="*/ 0 w 339"/>
                      <a:gd name="T1" fmla="*/ 0 h 107"/>
                      <a:gd name="T2" fmla="*/ 339 w 339"/>
                      <a:gd name="T3" fmla="*/ 0 h 107"/>
                      <a:gd name="T4" fmla="*/ 339 w 339"/>
                      <a:gd name="T5" fmla="*/ 107 h 107"/>
                      <a:gd name="T6" fmla="*/ 0 w 339"/>
                      <a:gd name="T7" fmla="*/ 0 h 107"/>
                    </a:gd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7" name="Freeform: Shape 19"/>
                  <p:cNvSpPr/>
                  <p:nvPr/>
                </p:nvSpPr>
                <p:spPr bwMode="auto">
                  <a:xfrm>
                    <a:off x="4748213" y="2079625"/>
                    <a:ext cx="2157413" cy="538163"/>
                  </a:xfrm>
                  <a:custGeom>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38" name="Freeform: Shape 20"/>
                  <p:cNvSpPr/>
                  <p:nvPr/>
                </p:nvSpPr>
                <p:spPr bwMode="auto">
                  <a:xfrm>
                    <a:off x="6735763" y="2079625"/>
                    <a:ext cx="169863" cy="538163"/>
                  </a:xfrm>
                  <a:custGeom>
                    <a:gdLst>
                      <a:gd name="T0" fmla="*/ 107 w 107"/>
                      <a:gd name="T1" fmla="*/ 0 h 339"/>
                      <a:gd name="T2" fmla="*/ 107 w 107"/>
                      <a:gd name="T3" fmla="*/ 339 h 339"/>
                      <a:gd name="T4" fmla="*/ 0 w 107"/>
                      <a:gd name="T5" fmla="*/ 339 h 339"/>
                      <a:gd name="T6" fmla="*/ 107 w 107"/>
                      <a:gd name="T7" fmla="*/ 0 h 339"/>
                    </a:gd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sp>
            <p:nvSpPr>
              <p:cNvPr id="23" name="TextBox 5"/>
              <p:cNvSpPr txBox="1"/>
              <p:nvPr/>
            </p:nvSpPr>
            <p:spPr>
              <a:xfrm>
                <a:off x="4645089" y="2397473"/>
                <a:ext cx="607859" cy="646331"/>
              </a:xfrm>
              <a:prstGeom prst="rect">
                <a:avLst/>
              </a:prstGeom>
              <a:noFill/>
            </p:spPr>
            <p:txBody>
              <a:bodyPr wrap="none">
                <a:normAutofit fontScale="85000" lnSpcReduction="20000"/>
              </a:bodyPr>
              <a:lstStyle/>
              <a:p>
                <a:pPr defTabSz="1218565" fontAlgn="base">
                  <a:spcBef>
                    <a:spcPct val="0"/>
                  </a:spcBef>
                  <a:spcAft>
                    <a:spcPct val="0"/>
                  </a:spcAft>
                </a:pPr>
                <a:r>
                  <a:rPr lang="en-US" sz="4800">
                    <a:solidFill>
                      <a:prstClr val="white">
                        <a:lumMod val="50000"/>
                      </a:prstClr>
                    </a:solidFill>
                    <a:latin typeface="微软雅黑" panose="020b0503020204020204" pitchFamily="34" charset="-122"/>
                    <a:ea typeface="微软雅黑" panose="020b0503020204020204" pitchFamily="34" charset="-122"/>
                  </a:rPr>
                  <a:t>01</a:t>
                </a:r>
                <a:endParaRPr lang="en-US" sz="4800">
                  <a:solidFill>
                    <a:prstClr val="white">
                      <a:lumMod val="50000"/>
                    </a:prstClr>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6825771" y="2358722"/>
                <a:ext cx="663964" cy="646331"/>
              </a:xfrm>
              <a:prstGeom prst="rect">
                <a:avLst/>
              </a:prstGeom>
              <a:noFill/>
            </p:spPr>
            <p:txBody>
              <a:bodyPr wrap="none">
                <a:normAutofit fontScale="85000" lnSpcReduction="20000"/>
              </a:bodyPr>
              <a:lstStyle/>
              <a:p>
                <a:pPr defTabSz="1218565" fontAlgn="base">
                  <a:spcBef>
                    <a:spcPct val="0"/>
                  </a:spcBef>
                  <a:spcAft>
                    <a:spcPct val="0"/>
                  </a:spcAft>
                </a:pPr>
                <a:r>
                  <a:rPr lang="en-US" sz="4800">
                    <a:solidFill>
                      <a:prstClr val="white">
                        <a:lumMod val="50000"/>
                      </a:prstClr>
                    </a:solidFill>
                    <a:latin typeface="微软雅黑" panose="020b0503020204020204" pitchFamily="34" charset="-122"/>
                    <a:ea typeface="微软雅黑" panose="020b0503020204020204" pitchFamily="34" charset="-122"/>
                  </a:rPr>
                  <a:t>02</a:t>
                </a:r>
                <a:endParaRPr lang="en-US" sz="4800">
                  <a:solidFill>
                    <a:prstClr val="white">
                      <a:lumMod val="50000"/>
                    </a:prstClr>
                  </a:solidFill>
                  <a:latin typeface="微软雅黑" panose="020b0503020204020204" pitchFamily="34" charset="-122"/>
                  <a:ea typeface="微软雅黑" panose="020b0503020204020204" pitchFamily="34" charset="-122"/>
                </a:endParaRPr>
              </a:p>
            </p:txBody>
          </p:sp>
          <p:sp>
            <p:nvSpPr>
              <p:cNvPr id="25" name="TextBox 7"/>
              <p:cNvSpPr txBox="1"/>
              <p:nvPr/>
            </p:nvSpPr>
            <p:spPr>
              <a:xfrm>
                <a:off x="6857276" y="4579207"/>
                <a:ext cx="662361" cy="646331"/>
              </a:xfrm>
              <a:prstGeom prst="rect">
                <a:avLst/>
              </a:prstGeom>
              <a:noFill/>
            </p:spPr>
            <p:txBody>
              <a:bodyPr wrap="none">
                <a:normAutofit fontScale="85000" lnSpcReduction="20000"/>
              </a:bodyPr>
              <a:lstStyle/>
              <a:p>
                <a:pPr defTabSz="1218565" fontAlgn="base">
                  <a:spcBef>
                    <a:spcPct val="0"/>
                  </a:spcBef>
                  <a:spcAft>
                    <a:spcPct val="0"/>
                  </a:spcAft>
                </a:pPr>
                <a:r>
                  <a:rPr lang="en-US" sz="4800">
                    <a:solidFill>
                      <a:prstClr val="white">
                        <a:lumMod val="50000"/>
                      </a:prstClr>
                    </a:solidFill>
                    <a:latin typeface="微软雅黑" panose="020b0503020204020204" pitchFamily="34" charset="-122"/>
                    <a:ea typeface="微软雅黑" panose="020b0503020204020204" pitchFamily="34" charset="-122"/>
                  </a:rPr>
                  <a:t>04</a:t>
                </a:r>
                <a:endParaRPr lang="en-US" sz="4800">
                  <a:solidFill>
                    <a:prstClr val="white">
                      <a:lumMod val="50000"/>
                    </a:prstClr>
                  </a:solidFill>
                  <a:latin typeface="微软雅黑" panose="020b0503020204020204" pitchFamily="34" charset="-122"/>
                  <a:ea typeface="微软雅黑" panose="020b0503020204020204" pitchFamily="34" charset="-122"/>
                </a:endParaRPr>
              </a:p>
            </p:txBody>
          </p:sp>
          <p:sp>
            <p:nvSpPr>
              <p:cNvPr id="26" name="TextBox 8"/>
              <p:cNvSpPr txBox="1"/>
              <p:nvPr/>
            </p:nvSpPr>
            <p:spPr>
              <a:xfrm>
                <a:off x="4671070" y="4641692"/>
                <a:ext cx="676788" cy="646331"/>
              </a:xfrm>
              <a:prstGeom prst="rect">
                <a:avLst/>
              </a:prstGeom>
              <a:noFill/>
            </p:spPr>
            <p:txBody>
              <a:bodyPr wrap="none">
                <a:normAutofit fontScale="85000" lnSpcReduction="20000"/>
              </a:bodyPr>
              <a:lstStyle/>
              <a:p>
                <a:pPr defTabSz="1218565" fontAlgn="base">
                  <a:spcBef>
                    <a:spcPct val="0"/>
                  </a:spcBef>
                  <a:spcAft>
                    <a:spcPct val="0"/>
                  </a:spcAft>
                </a:pPr>
                <a:r>
                  <a:rPr lang="en-US" sz="4800">
                    <a:solidFill>
                      <a:prstClr val="white">
                        <a:lumMod val="50000"/>
                      </a:prstClr>
                    </a:solidFill>
                    <a:latin typeface="微软雅黑" panose="020b0503020204020204" pitchFamily="34" charset="-122"/>
                    <a:ea typeface="微软雅黑" panose="020b0503020204020204" pitchFamily="34" charset="-122"/>
                  </a:rPr>
                  <a:t>03</a:t>
                </a:r>
                <a:endParaRPr lang="en-US" sz="48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5" name="Freeform: Shape 49"/>
            <p:cNvSpPr/>
            <p:nvPr/>
          </p:nvSpPr>
          <p:spPr bwMode="auto">
            <a:xfrm>
              <a:off x="4329809" y="2568149"/>
              <a:ext cx="457647" cy="343430"/>
            </a:xfrm>
            <a:custGeom>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65000"/>
                <a:lumOff val="35000"/>
              </a:schemeClr>
            </a:solidFill>
            <a:ln>
              <a:noFill/>
            </a:ln>
            <a:effectLst/>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sp>
        <p:nvSpPr>
          <p:cNvPr id="6" name="Rectangle 51"/>
          <p:cNvSpPr/>
          <p:nvPr/>
        </p:nvSpPr>
        <p:spPr bwMode="auto">
          <a:xfrm>
            <a:off x="3021786" y="2167093"/>
            <a:ext cx="499287" cy="508199"/>
          </a:xfrm>
          <a:prstGeom prst="rect">
            <a:avLst/>
          </a:prstGeom>
          <a:solidFill>
            <a:schemeClr val="accent3"/>
          </a:solidFill>
          <a:ln w="19050">
            <a:noFill/>
            <a:round/>
          </a:ln>
        </p:spPr>
        <p:txBody>
          <a:bodyPr vert="horz" wrap="none" lIns="121904" tIns="60952" rIns="121904" bIns="60952" anchor="ctr" anchorCtr="1" compatLnSpc="1">
            <a:normAutofit fontScale="92500" lnSpcReduction="20000"/>
          </a:bodyPr>
          <a:lstStyle/>
          <a:p>
            <a:pPr algn="ctr" defTabSz="1218565" fontAlgn="base">
              <a:spcBef>
                <a:spcPct val="0"/>
              </a:spcBef>
              <a:spcAft>
                <a:spcPct val="0"/>
              </a:spcAft>
            </a:pPr>
            <a:r>
              <a:rPr lang="en-US" altLang="zh-CN" sz="3200">
                <a:solidFill>
                  <a:prstClr val="white"/>
                </a:solidFill>
                <a:latin typeface="微软雅黑" panose="020b0503020204020204" pitchFamily="34" charset="-122"/>
                <a:ea typeface="微软雅黑" panose="020b0503020204020204" pitchFamily="34" charset="-122"/>
              </a:rPr>
              <a:t>01</a:t>
            </a:r>
            <a:endParaRPr lang="en-US" altLang="zh-CN" sz="3200">
              <a:solidFill>
                <a:prstClr val="white"/>
              </a:solidFill>
              <a:latin typeface="微软雅黑" panose="020b0503020204020204" pitchFamily="34" charset="-122"/>
              <a:ea typeface="微软雅黑" panose="020b0503020204020204" pitchFamily="34" charset="-122"/>
            </a:endParaRPr>
          </a:p>
        </p:txBody>
      </p:sp>
      <p:sp>
        <p:nvSpPr>
          <p:cNvPr id="7" name="Rectangle 52"/>
          <p:cNvSpPr/>
          <p:nvPr/>
        </p:nvSpPr>
        <p:spPr bwMode="auto">
          <a:xfrm>
            <a:off x="8622562" y="2167093"/>
            <a:ext cx="499287" cy="508199"/>
          </a:xfrm>
          <a:prstGeom prst="rect">
            <a:avLst/>
          </a:prstGeom>
          <a:solidFill>
            <a:schemeClr val="accent4"/>
          </a:solidFill>
          <a:ln w="19050">
            <a:noFill/>
            <a:round/>
          </a:ln>
        </p:spPr>
        <p:txBody>
          <a:bodyPr vert="horz" wrap="none" lIns="121904" tIns="60952" rIns="121904" bIns="60952" anchor="ctr" anchorCtr="1" compatLnSpc="1">
            <a:normAutofit fontScale="92500" lnSpcReduction="20000"/>
          </a:bodyPr>
          <a:lstStyle/>
          <a:p>
            <a:pPr algn="ctr" defTabSz="1218565" fontAlgn="base">
              <a:spcBef>
                <a:spcPct val="0"/>
              </a:spcBef>
              <a:spcAft>
                <a:spcPct val="0"/>
              </a:spcAft>
            </a:pPr>
            <a:r>
              <a:rPr lang="en-US" altLang="zh-CN" sz="3200">
                <a:solidFill>
                  <a:prstClr val="white"/>
                </a:solidFill>
                <a:latin typeface="微软雅黑" panose="020b0503020204020204" pitchFamily="34" charset="-122"/>
                <a:ea typeface="微软雅黑" panose="020b0503020204020204" pitchFamily="34" charset="-122"/>
              </a:rPr>
              <a:t>02</a:t>
            </a:r>
            <a:endParaRPr lang="en-US" altLang="zh-CN" sz="3200">
              <a:solidFill>
                <a:prstClr val="white"/>
              </a:solidFill>
              <a:latin typeface="微软雅黑" panose="020b0503020204020204" pitchFamily="34" charset="-122"/>
              <a:ea typeface="微软雅黑" panose="020b0503020204020204" pitchFamily="34" charset="-122"/>
            </a:endParaRPr>
          </a:p>
        </p:txBody>
      </p:sp>
      <p:sp>
        <p:nvSpPr>
          <p:cNvPr id="8" name="Rectangle 53"/>
          <p:cNvSpPr/>
          <p:nvPr/>
        </p:nvSpPr>
        <p:spPr bwMode="auto">
          <a:xfrm>
            <a:off x="3021786" y="4462688"/>
            <a:ext cx="499287" cy="508199"/>
          </a:xfrm>
          <a:prstGeom prst="rect">
            <a:avLst/>
          </a:prstGeom>
          <a:solidFill>
            <a:schemeClr val="accent5"/>
          </a:solidFill>
          <a:ln w="19050">
            <a:noFill/>
            <a:round/>
          </a:ln>
        </p:spPr>
        <p:txBody>
          <a:bodyPr vert="horz" wrap="none" lIns="121904" tIns="60952" rIns="121904" bIns="60952" anchor="ctr" anchorCtr="1" compatLnSpc="1">
            <a:normAutofit fontScale="92500" lnSpcReduction="20000"/>
          </a:bodyPr>
          <a:lstStyle/>
          <a:p>
            <a:pPr algn="ctr" defTabSz="1218565" fontAlgn="base">
              <a:spcBef>
                <a:spcPct val="0"/>
              </a:spcBef>
              <a:spcAft>
                <a:spcPct val="0"/>
              </a:spcAft>
            </a:pPr>
            <a:r>
              <a:rPr lang="en-US" altLang="zh-CN" sz="3200">
                <a:solidFill>
                  <a:prstClr val="white"/>
                </a:solidFill>
                <a:latin typeface="微软雅黑" panose="020b0503020204020204" pitchFamily="34" charset="-122"/>
                <a:ea typeface="微软雅黑" panose="020b0503020204020204" pitchFamily="34" charset="-122"/>
              </a:rPr>
              <a:t>03</a:t>
            </a:r>
            <a:endParaRPr lang="en-US" altLang="zh-CN" sz="3200">
              <a:solidFill>
                <a:prstClr val="white"/>
              </a:solidFill>
              <a:latin typeface="微软雅黑" panose="020b0503020204020204" pitchFamily="34" charset="-122"/>
              <a:ea typeface="微软雅黑" panose="020b0503020204020204" pitchFamily="34" charset="-122"/>
            </a:endParaRPr>
          </a:p>
        </p:txBody>
      </p:sp>
      <p:sp>
        <p:nvSpPr>
          <p:cNvPr id="9" name="Rectangle 54"/>
          <p:cNvSpPr/>
          <p:nvPr/>
        </p:nvSpPr>
        <p:spPr bwMode="auto">
          <a:xfrm>
            <a:off x="8622562" y="4462688"/>
            <a:ext cx="499287" cy="508199"/>
          </a:xfrm>
          <a:prstGeom prst="rect">
            <a:avLst/>
          </a:prstGeom>
          <a:solidFill>
            <a:schemeClr val="accent2"/>
          </a:solidFill>
          <a:ln w="19050">
            <a:noFill/>
            <a:round/>
          </a:ln>
        </p:spPr>
        <p:txBody>
          <a:bodyPr vert="horz" wrap="none" lIns="121904" tIns="60952" rIns="121904" bIns="60952" anchor="ctr" anchorCtr="1" compatLnSpc="1">
            <a:normAutofit fontScale="92500" lnSpcReduction="20000"/>
          </a:bodyPr>
          <a:lstStyle/>
          <a:p>
            <a:pPr algn="ctr" defTabSz="1218565" fontAlgn="base">
              <a:spcBef>
                <a:spcPct val="0"/>
              </a:spcBef>
              <a:spcAft>
                <a:spcPct val="0"/>
              </a:spcAft>
            </a:pPr>
            <a:r>
              <a:rPr lang="en-US" altLang="zh-CN" sz="3200">
                <a:solidFill>
                  <a:prstClr val="white"/>
                </a:solidFill>
                <a:latin typeface="微软雅黑" panose="020b0503020204020204" pitchFamily="34" charset="-122"/>
                <a:ea typeface="微软雅黑" panose="020b0503020204020204" pitchFamily="34" charset="-122"/>
              </a:rPr>
              <a:t>04</a:t>
            </a:r>
            <a:endParaRPr lang="en-US" altLang="zh-CN" sz="3200">
              <a:solidFill>
                <a:prstClr val="white"/>
              </a:solidFill>
              <a:latin typeface="微软雅黑" panose="020b0503020204020204" pitchFamily="34" charset="-122"/>
              <a:ea typeface="微软雅黑" panose="020b0503020204020204" pitchFamily="34" charset="-122"/>
            </a:endParaRPr>
          </a:p>
        </p:txBody>
      </p:sp>
      <p:grpSp>
        <p:nvGrpSpPr>
          <p:cNvPr id="10" name="Group 55"/>
          <p:cNvGrpSpPr/>
          <p:nvPr/>
        </p:nvGrpSpPr>
        <p:grpSpPr>
          <a:xfrm>
            <a:off x="9121849" y="2112652"/>
            <a:ext cx="2389740" cy="834476"/>
            <a:chOff x="2100456" y="1829593"/>
            <a:chExt cx="2130757" cy="834588"/>
          </a:xfrm>
        </p:grpSpPr>
        <p:sp>
          <p:nvSpPr>
            <p:cNvPr id="20" name="Rectangle 56"/>
            <p:cNvSpPr/>
            <p:nvPr/>
          </p:nvSpPr>
          <p:spPr>
            <a:xfrm>
              <a:off x="2100456" y="2137370"/>
              <a:ext cx="2130757" cy="526811"/>
            </a:xfrm>
            <a:prstGeom prst="rect">
              <a:avLst/>
            </a:prstGeom>
          </p:spPr>
          <p:txBody>
            <a:bodyPr wrap="square" lIns="479935" anchor="t" anchorCtr="0">
              <a:normAutofit fontScale="70000" lnSpcReduction="2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21" name="TextBox 57"/>
            <p:cNvSpPr txBox="1"/>
            <p:nvPr/>
          </p:nvSpPr>
          <p:spPr>
            <a:xfrm>
              <a:off x="2104277" y="1829593"/>
              <a:ext cx="1366740" cy="307777"/>
            </a:xfrm>
            <a:prstGeom prst="rect">
              <a:avLst/>
            </a:prstGeom>
            <a:noFill/>
          </p:spPr>
          <p:txBody>
            <a:bodyPr wrap="none" lIns="479935" anchor="b" anchorCtr="0">
              <a:normAutofit fontScale="85000" lnSpcReduction="20000"/>
            </a:bodyPr>
            <a:lstStyle/>
            <a:p>
              <a:pP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1" name="Group 58"/>
          <p:cNvGrpSpPr/>
          <p:nvPr/>
        </p:nvGrpSpPr>
        <p:grpSpPr>
          <a:xfrm>
            <a:off x="568457" y="2146807"/>
            <a:ext cx="2453327" cy="861658"/>
            <a:chOff x="8048478" y="1829593"/>
            <a:chExt cx="2130757" cy="861775"/>
          </a:xfrm>
        </p:grpSpPr>
        <p:sp>
          <p:nvSpPr>
            <p:cNvPr id="18" name="Rectangle 63"/>
            <p:cNvSpPr/>
            <p:nvPr/>
          </p:nvSpPr>
          <p:spPr>
            <a:xfrm>
              <a:off x="8048478" y="2137370"/>
              <a:ext cx="2130757" cy="553998"/>
            </a:xfrm>
            <a:prstGeom prst="rect">
              <a:avLst/>
            </a:prstGeom>
          </p:spPr>
          <p:txBody>
            <a:bodyPr wrap="square" rIns="479935" anchor="t" anchorCtr="0">
              <a:normAutofit fontScale="77500" lnSpcReduction="20000"/>
            </a:bodyPr>
            <a:lstStyle/>
            <a:p>
              <a:pPr algn="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19" name="TextBox 64"/>
            <p:cNvSpPr txBox="1"/>
            <p:nvPr/>
          </p:nvSpPr>
          <p:spPr>
            <a:xfrm>
              <a:off x="8847919" y="1829593"/>
              <a:ext cx="1331316" cy="307777"/>
            </a:xfrm>
            <a:prstGeom prst="rect">
              <a:avLst/>
            </a:prstGeom>
            <a:noFill/>
          </p:spPr>
          <p:txBody>
            <a:bodyPr wrap="none" rIns="479935" anchor="t" anchorCtr="0">
              <a:normAutofit fontScale="85000" lnSpcReduction="20000"/>
            </a:bodyPr>
            <a:lstStyle/>
            <a:p>
              <a:pPr algn="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2" name="Group 65"/>
          <p:cNvGrpSpPr/>
          <p:nvPr/>
        </p:nvGrpSpPr>
        <p:grpSpPr>
          <a:xfrm>
            <a:off x="9121849" y="4396475"/>
            <a:ext cx="2389740" cy="834476"/>
            <a:chOff x="2100456" y="1829593"/>
            <a:chExt cx="2130757" cy="834588"/>
          </a:xfrm>
        </p:grpSpPr>
        <p:sp>
          <p:nvSpPr>
            <p:cNvPr id="16" name="Rectangle 66"/>
            <p:cNvSpPr/>
            <p:nvPr/>
          </p:nvSpPr>
          <p:spPr>
            <a:xfrm>
              <a:off x="2100456" y="2137370"/>
              <a:ext cx="2130757" cy="526811"/>
            </a:xfrm>
            <a:prstGeom prst="rect">
              <a:avLst/>
            </a:prstGeom>
          </p:spPr>
          <p:txBody>
            <a:bodyPr wrap="square" lIns="479935" anchor="t" anchorCtr="0">
              <a:normAutofit fontScale="70000" lnSpcReduction="2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17" name="TextBox 67"/>
            <p:cNvSpPr txBox="1"/>
            <p:nvPr/>
          </p:nvSpPr>
          <p:spPr>
            <a:xfrm>
              <a:off x="2104277" y="1829593"/>
              <a:ext cx="1366740" cy="307777"/>
            </a:xfrm>
            <a:prstGeom prst="rect">
              <a:avLst/>
            </a:prstGeom>
            <a:noFill/>
          </p:spPr>
          <p:txBody>
            <a:bodyPr wrap="none" lIns="479935" anchor="b" anchorCtr="0">
              <a:normAutofit fontScale="85000" lnSpcReduction="20000"/>
            </a:bodyPr>
            <a:lstStyle/>
            <a:p>
              <a:pP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3" name="Group 68"/>
          <p:cNvGrpSpPr/>
          <p:nvPr/>
        </p:nvGrpSpPr>
        <p:grpSpPr>
          <a:xfrm>
            <a:off x="568457" y="4412179"/>
            <a:ext cx="2453327" cy="861658"/>
            <a:chOff x="8048478" y="1829593"/>
            <a:chExt cx="2130757" cy="861775"/>
          </a:xfrm>
        </p:grpSpPr>
        <p:sp>
          <p:nvSpPr>
            <p:cNvPr id="14" name="Rectangle 69"/>
            <p:cNvSpPr/>
            <p:nvPr/>
          </p:nvSpPr>
          <p:spPr>
            <a:xfrm>
              <a:off x="8048478" y="2137370"/>
              <a:ext cx="2130757" cy="553998"/>
            </a:xfrm>
            <a:prstGeom prst="rect">
              <a:avLst/>
            </a:prstGeom>
          </p:spPr>
          <p:txBody>
            <a:bodyPr wrap="square" rIns="479935" anchor="t" anchorCtr="0">
              <a:normAutofit fontScale="77500" lnSpcReduction="20000"/>
            </a:bodyPr>
            <a:lstStyle/>
            <a:p>
              <a:pPr algn="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335">
                  <a:solidFill>
                    <a:prstClr val="white">
                      <a:lumMod val="50000"/>
                    </a:prstClr>
                  </a:solidFill>
                  <a:latin typeface="微软雅黑" panose="020b0503020204020204" pitchFamily="34" charset="-122"/>
                  <a:ea typeface="微软雅黑" panose="020b0503020204020204" pitchFamily="34" charset="-122"/>
                </a:rPr>
              </a:br>
              <a:r>
                <a:rPr lang="zh-CN" altLang="en-US" sz="133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15" name="TextBox 70"/>
            <p:cNvSpPr txBox="1"/>
            <p:nvPr/>
          </p:nvSpPr>
          <p:spPr>
            <a:xfrm>
              <a:off x="8847919" y="1829593"/>
              <a:ext cx="1331316" cy="307777"/>
            </a:xfrm>
            <a:prstGeom prst="rect">
              <a:avLst/>
            </a:prstGeom>
            <a:noFill/>
          </p:spPr>
          <p:txBody>
            <a:bodyPr wrap="none" rIns="479935" anchor="t" anchorCtr="0">
              <a:normAutofit fontScale="85000" lnSpcReduction="20000"/>
            </a:bodyPr>
            <a:lstStyle/>
            <a:p>
              <a:pPr algn="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6045184" y="1773041"/>
            <a:ext cx="45713" cy="3995904"/>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759486" y="1872549"/>
            <a:ext cx="3851908" cy="1234316"/>
            <a:chOff x="1919536" y="1456171"/>
            <a:chExt cx="3852428" cy="1234483"/>
          </a:xfrm>
        </p:grpSpPr>
        <p:grpSp>
          <p:nvGrpSpPr>
            <p:cNvPr id="22" name="组合 21"/>
            <p:cNvGrpSpPr/>
            <p:nvPr/>
          </p:nvGrpSpPr>
          <p:grpSpPr>
            <a:xfrm>
              <a:off x="4559236" y="1456171"/>
              <a:ext cx="1212728" cy="1234483"/>
              <a:chOff x="4816253" y="1456171"/>
              <a:chExt cx="1212728" cy="1234483"/>
            </a:xfrm>
          </p:grpSpPr>
          <p:sp>
            <p:nvSpPr>
              <p:cNvPr id="26" name="对角圆角矩形 26"/>
              <p:cNvSpPr/>
              <p:nvPr/>
            </p:nvSpPr>
            <p:spPr>
              <a:xfrm rot="16200000">
                <a:off x="4805375" y="1467049"/>
                <a:ext cx="1234483" cy="1212728"/>
              </a:xfrm>
              <a:prstGeom prst="round2DiagRect">
                <a:avLst>
                  <a:gd name="adj1" fmla="val 50000"/>
                  <a:gd name="adj2" fmla="val 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27" name="对角圆角矩形 27"/>
              <p:cNvSpPr/>
              <p:nvPr/>
            </p:nvSpPr>
            <p:spPr>
              <a:xfrm rot="16200000">
                <a:off x="4916607" y="1564059"/>
                <a:ext cx="1034918" cy="1016679"/>
              </a:xfrm>
              <a:prstGeom prst="round2DiagRect">
                <a:avLst>
                  <a:gd name="adj1" fmla="val 50000"/>
                  <a:gd name="adj2"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28" name="任意多边形 28"/>
              <p:cNvSpPr/>
              <p:nvPr/>
            </p:nvSpPr>
            <p:spPr bwMode="auto">
              <a:xfrm>
                <a:off x="5250981" y="1792284"/>
                <a:ext cx="393853" cy="579957"/>
              </a:xfrm>
              <a:custGeom>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919536" y="1627593"/>
              <a:ext cx="2639700" cy="891638"/>
              <a:chOff x="1918379" y="1734048"/>
              <a:chExt cx="2348822" cy="891638"/>
            </a:xfrm>
          </p:grpSpPr>
          <p:sp>
            <p:nvSpPr>
              <p:cNvPr id="24" name="文本框 18"/>
              <p:cNvSpPr txBox="1"/>
              <p:nvPr/>
            </p:nvSpPr>
            <p:spPr>
              <a:xfrm>
                <a:off x="1918379" y="2071688"/>
                <a:ext cx="2348822" cy="553998"/>
              </a:xfrm>
              <a:prstGeom prst="rect">
                <a:avLst/>
              </a:prstGeom>
              <a:noFill/>
            </p:spPr>
            <p:txBody>
              <a:bodyPr wrap="square" rIns="479935" anchor="t" anchorCtr="0">
                <a:normAutofit fontScale="92500"/>
              </a:bodyPr>
              <a:lstStyle/>
              <a:p>
                <a:pPr algn="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2985227" y="1734048"/>
                <a:ext cx="1281974" cy="323165"/>
              </a:xfrm>
              <a:prstGeom prst="rect">
                <a:avLst/>
              </a:prstGeom>
            </p:spPr>
            <p:txBody>
              <a:bodyPr wrap="none" lIns="0" tIns="0" rIns="479935" bIns="0" anchor="b" anchorCtr="0">
                <a:normAutofit/>
              </a:bodyPr>
              <a:lstStyle/>
              <a:p>
                <a:pPr algn="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6539922" y="3192634"/>
            <a:ext cx="3840501" cy="1234316"/>
            <a:chOff x="6359436" y="2728516"/>
            <a:chExt cx="3841020" cy="1234483"/>
          </a:xfrm>
        </p:grpSpPr>
        <p:grpSp>
          <p:nvGrpSpPr>
            <p:cNvPr id="15" name="组合 14"/>
            <p:cNvGrpSpPr/>
            <p:nvPr/>
          </p:nvGrpSpPr>
          <p:grpSpPr>
            <a:xfrm>
              <a:off x="6359436" y="2728516"/>
              <a:ext cx="1212728" cy="1234483"/>
              <a:chOff x="6129344" y="2728516"/>
              <a:chExt cx="1212728" cy="1234483"/>
            </a:xfrm>
          </p:grpSpPr>
          <p:sp>
            <p:nvSpPr>
              <p:cNvPr id="19" name="对角圆角矩形 23"/>
              <p:cNvSpPr/>
              <p:nvPr/>
            </p:nvSpPr>
            <p:spPr>
              <a:xfrm rot="16200000">
                <a:off x="6118466" y="2739394"/>
                <a:ext cx="1234483" cy="1212728"/>
              </a:xfrm>
              <a:prstGeom prst="round2DiagRect">
                <a:avLst>
                  <a:gd name="adj1" fmla="val 50000"/>
                  <a:gd name="adj2"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20" name="对角圆角矩形 24"/>
              <p:cNvSpPr/>
              <p:nvPr/>
            </p:nvSpPr>
            <p:spPr>
              <a:xfrm rot="16200000">
                <a:off x="6229698" y="2836404"/>
                <a:ext cx="1034918" cy="1016679"/>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任意多边形 25"/>
              <p:cNvSpPr/>
              <p:nvPr/>
            </p:nvSpPr>
            <p:spPr bwMode="auto">
              <a:xfrm flipH="1">
                <a:off x="6553991" y="3036256"/>
                <a:ext cx="353336" cy="594499"/>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8"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7572164" y="2897654"/>
              <a:ext cx="2628292" cy="877163"/>
              <a:chOff x="7996808" y="1734930"/>
              <a:chExt cx="2348822" cy="877163"/>
            </a:xfrm>
          </p:grpSpPr>
          <p:sp>
            <p:nvSpPr>
              <p:cNvPr id="17" name="文本框 16"/>
              <p:cNvSpPr txBox="1"/>
              <p:nvPr/>
            </p:nvSpPr>
            <p:spPr>
              <a:xfrm>
                <a:off x="7996808" y="2058095"/>
                <a:ext cx="2348822" cy="553998"/>
              </a:xfrm>
              <a:prstGeom prst="rect">
                <a:avLst/>
              </a:prstGeom>
              <a:noFill/>
            </p:spPr>
            <p:txBody>
              <a:bodyPr wrap="square" lIns="479935" rIns="287960" anchor="ctr" anchorCtr="0">
                <a:normAutofit fontScale="85000" lnSpcReduction="10000"/>
              </a:bodyPr>
              <a:lstStyle/>
              <a:p>
                <a:pP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18" name="矩形 17"/>
              <p:cNvSpPr/>
              <p:nvPr/>
            </p:nvSpPr>
            <p:spPr>
              <a:xfrm>
                <a:off x="7996808" y="1734930"/>
                <a:ext cx="1482456" cy="323165"/>
              </a:xfrm>
              <a:prstGeom prst="rect">
                <a:avLst/>
              </a:prstGeom>
            </p:spPr>
            <p:txBody>
              <a:bodyPr wrap="none" lIns="479935" tIns="0" rIns="287960" bIns="0" anchor="ctr" anchorCtr="0">
                <a:normAutofit/>
              </a:bodyPr>
              <a:lstStyle/>
              <a:p>
                <a:pP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1759486" y="4436976"/>
            <a:ext cx="3851908" cy="1189522"/>
            <a:chOff x="1919536" y="3535572"/>
            <a:chExt cx="3852428" cy="1189683"/>
          </a:xfrm>
        </p:grpSpPr>
        <p:grpSp>
          <p:nvGrpSpPr>
            <p:cNvPr id="8" name="组合 7"/>
            <p:cNvGrpSpPr/>
            <p:nvPr/>
          </p:nvGrpSpPr>
          <p:grpSpPr>
            <a:xfrm>
              <a:off x="4603247" y="3535572"/>
              <a:ext cx="1168717" cy="1189683"/>
              <a:chOff x="4852515" y="3535572"/>
              <a:chExt cx="1168717" cy="1189683"/>
            </a:xfrm>
          </p:grpSpPr>
          <p:sp>
            <p:nvSpPr>
              <p:cNvPr id="12" name="对角圆角矩形 29"/>
              <p:cNvSpPr/>
              <p:nvPr/>
            </p:nvSpPr>
            <p:spPr>
              <a:xfrm rot="16200000">
                <a:off x="4842032" y="3546055"/>
                <a:ext cx="1189683" cy="1168717"/>
              </a:xfrm>
              <a:prstGeom prst="round2DiagRect">
                <a:avLst>
                  <a:gd name="adj1" fmla="val 50000"/>
                  <a:gd name="adj2" fmla="val 0"/>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3" name="对角圆角矩形 30"/>
              <p:cNvSpPr/>
              <p:nvPr/>
            </p:nvSpPr>
            <p:spPr>
              <a:xfrm rot="16200000">
                <a:off x="4949228" y="3639545"/>
                <a:ext cx="997360" cy="979782"/>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sp>
            <p:nvSpPr>
              <p:cNvPr id="14" name="任意多边形 31"/>
              <p:cNvSpPr/>
              <p:nvPr/>
            </p:nvSpPr>
            <p:spPr bwMode="auto">
              <a:xfrm rot="10800000" flipV="1">
                <a:off x="5200395" y="3857401"/>
                <a:ext cx="444440" cy="482637"/>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defTabSz="1218565" fontAlgn="base">
                  <a:spcBef>
                    <a:spcPct val="0"/>
                  </a:spcBef>
                  <a:spcAft>
                    <a:spcPct val="0"/>
                  </a:spcAft>
                </a:pPr>
                <a:endParaRPr sz="24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919536" y="3684594"/>
              <a:ext cx="2639700" cy="891638"/>
              <a:chOff x="1918379" y="1734048"/>
              <a:chExt cx="2348822" cy="891638"/>
            </a:xfrm>
          </p:grpSpPr>
          <p:sp>
            <p:nvSpPr>
              <p:cNvPr id="10" name="文本框 14"/>
              <p:cNvSpPr txBox="1"/>
              <p:nvPr/>
            </p:nvSpPr>
            <p:spPr>
              <a:xfrm>
                <a:off x="1918379" y="2071688"/>
                <a:ext cx="2348822" cy="553998"/>
              </a:xfrm>
              <a:prstGeom prst="rect">
                <a:avLst/>
              </a:prstGeom>
              <a:noFill/>
            </p:spPr>
            <p:txBody>
              <a:bodyPr wrap="square" rIns="479935" anchor="t" anchorCtr="0">
                <a:normAutofit fontScale="92500"/>
              </a:bodyPr>
              <a:lstStyle/>
              <a:p>
                <a:pPr algn="r" defTabSz="1218565" fontAlgn="base">
                  <a:lnSpc>
                    <a:spcPct val="120000"/>
                  </a:lnSpc>
                  <a:spcBef>
                    <a:spcPct val="0"/>
                  </a:spcBef>
                  <a:spcAft>
                    <a:spcPct val="0"/>
                  </a:spcAft>
                </a:pPr>
                <a:r>
                  <a:rPr lang="zh-CN" altLang="en-US" sz="1335">
                    <a:solidFill>
                      <a:prstClr val="white">
                        <a:lumMod val="50000"/>
                      </a:prstClr>
                    </a:solidFill>
                    <a:latin typeface="微软雅黑" panose="020b0503020204020204" pitchFamily="34" charset="-122"/>
                    <a:ea typeface="微软雅黑" panose="020b0503020204020204" pitchFamily="34" charset="-122"/>
                  </a:rPr>
                  <a:t>此部分内容作为文字排版占位显示 （建议使用主题字体）</a:t>
                </a:r>
                <a:endParaRPr lang="zh-CN" altLang="en-US" sz="1335">
                  <a:solidFill>
                    <a:prstClr val="white">
                      <a:lumMod val="50000"/>
                    </a:prstClr>
                  </a:solidFill>
                  <a:latin typeface="微软雅黑" panose="020b0503020204020204" pitchFamily="34" charset="-122"/>
                  <a:ea typeface="微软雅黑" panose="020b0503020204020204" pitchFamily="34" charset="-122"/>
                </a:endParaRPr>
              </a:p>
            </p:txBody>
          </p:sp>
          <p:sp>
            <p:nvSpPr>
              <p:cNvPr id="11" name="矩形 10"/>
              <p:cNvSpPr/>
              <p:nvPr/>
            </p:nvSpPr>
            <p:spPr>
              <a:xfrm>
                <a:off x="2985227" y="1734048"/>
                <a:ext cx="1281974" cy="323165"/>
              </a:xfrm>
              <a:prstGeom prst="rect">
                <a:avLst/>
              </a:prstGeom>
            </p:spPr>
            <p:txBody>
              <a:bodyPr wrap="none" lIns="0" tIns="0" rIns="479935" bIns="0" anchor="b" anchorCtr="0">
                <a:normAutofit/>
              </a:bodyPr>
              <a:lstStyle/>
              <a:p>
                <a:pPr algn="r" defTabSz="1218565" fontAlgn="base">
                  <a:spcBef>
                    <a:spcPct val="0"/>
                  </a:spcBef>
                  <a:spcAft>
                    <a:spcPct val="0"/>
                  </a:spcAft>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1009005" y="1661788"/>
            <a:ext cx="6520368" cy="419124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lnSpc>
                <a:spcPct val="150000"/>
              </a:lnSpc>
              <a:spcBef>
                <a:spcPct val="0"/>
              </a:spcBef>
              <a:spcAft>
                <a:spcPct val="0"/>
              </a:spcAft>
            </a:pPr>
            <a:endParaRPr lang="zh-CN" altLang="en-US" sz="24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6447388" y="1924276"/>
            <a:ext cx="4972523" cy="1386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lnSpc>
                <a:spcPct val="150000"/>
              </a:lnSpc>
              <a:spcBef>
                <a:spcPct val="0"/>
              </a:spcBef>
              <a:spcAft>
                <a:spcPct val="0"/>
              </a:spcAft>
            </a:pPr>
            <a:endParaRPr lang="zh-CN" altLang="en-US" sz="18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nvSpPr>
        <p:spPr>
          <a:xfrm>
            <a:off x="7665885" y="4120775"/>
            <a:ext cx="3754024" cy="472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just" defTabSz="1218565" fontAlgn="base">
              <a:spcBef>
                <a:spcPct val="0"/>
              </a:spcBef>
              <a:spcAft>
                <a:spcPct val="0"/>
              </a:spcAft>
            </a:pPr>
            <a:r>
              <a:rPr lang="zh-CN" altLang="en-US" sz="1865">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sz="1865" b="1">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Content Placeholder 2"/>
          <p:cNvSpPr txBox="1"/>
          <p:nvPr/>
        </p:nvSpPr>
        <p:spPr>
          <a:xfrm>
            <a:off x="7665885" y="4644425"/>
            <a:ext cx="3754024" cy="125957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defTabSz="609600" fontAlgn="base">
              <a:lnSpc>
                <a:spcPct val="120000"/>
              </a:lnSpc>
              <a:spcAft>
                <a:spcPts val="800"/>
              </a:spcAft>
              <a:buClr>
                <a:srgbClr val="3D7430">
                  <a:lumMod val="75000"/>
                </a:srgbClr>
              </a:buClr>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r>
              <a:rPr lang="en-US" altLang="zh-CN" sz="133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a:t>
            </a: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33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a:p>
            <a:pPr algn="just" defTabSz="609600" fontAlgn="base">
              <a:lnSpc>
                <a:spcPct val="120000"/>
              </a:lnSpc>
              <a:spcAft>
                <a:spcPts val="800"/>
              </a:spcAft>
              <a:buClr>
                <a:srgbClr val="3D7430">
                  <a:lumMod val="75000"/>
                </a:srgbClr>
              </a:buClr>
              <a:defRPr sz="1800">
                <a:solidFill>
                  <a:srgbClr val="000000"/>
                </a:solidFill>
              </a:defRPr>
            </a:pPr>
            <a:endParaRPr lang="zh-CN" altLang="en-US"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Content Placeholder 2"/>
          <p:cNvSpPr txBox="1"/>
          <p:nvPr/>
        </p:nvSpPr>
        <p:spPr>
          <a:xfrm>
            <a:off x="6778559" y="2092125"/>
            <a:ext cx="4368373" cy="115704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defTabSz="609600" fontAlgn="base">
              <a:lnSpc>
                <a:spcPct val="120000"/>
              </a:lnSpc>
              <a:spcAft>
                <a:spcPts val="800"/>
              </a:spcAft>
              <a:buClr>
                <a:srgbClr val="3D7430">
                  <a:lumMod val="75000"/>
                </a:srgbClr>
              </a:buClr>
              <a:defRPr sz="1800">
                <a:solidFill>
                  <a:srgbClr val="000000"/>
                </a:solidFill>
              </a:defRPr>
            </a:pPr>
            <a:r>
              <a:rPr lang="zh-CN" altLang="en-US" sz="133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请替换文字内容，点击添加相关标题文字，修改文字内容请替换文字内容，点击添加相关标题文字，修改文字内容</a:t>
            </a:r>
            <a:endParaRPr lang="zh-CN" altLang="en-US" sz="1335">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just" defTabSz="609600" fontAlgn="base">
              <a:lnSpc>
                <a:spcPct val="120000"/>
              </a:lnSpc>
              <a:spcAft>
                <a:spcPts val="800"/>
              </a:spcAft>
              <a:buClr>
                <a:srgbClr val="3D7430">
                  <a:lumMod val="75000"/>
                </a:srgbClr>
              </a:buClr>
              <a:defRPr sz="1800">
                <a:solidFill>
                  <a:srgbClr val="000000"/>
                </a:solidFill>
              </a:defRPr>
            </a:pPr>
            <a:r>
              <a:rPr lang="zh-CN" altLang="en-US" sz="1335">
                <a:solidFill>
                  <a:prstClr val="white"/>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335">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just" defTabSz="609600" fontAlgn="base">
              <a:lnSpc>
                <a:spcPct val="120000"/>
              </a:lnSpc>
              <a:spcAft>
                <a:spcPts val="800"/>
              </a:spcAft>
              <a:buClr>
                <a:srgbClr val="3D7430">
                  <a:lumMod val="75000"/>
                </a:srgbClr>
              </a:buClr>
              <a:defRPr sz="1800">
                <a:solidFill>
                  <a:srgbClr val="000000"/>
                </a:solidFill>
              </a:defRPr>
            </a:pPr>
            <a:endParaRPr lang="zh-CN" altLang="en-US" sz="80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3479">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nodeType="afterGroup">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nodeType="afterGroup">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6" grpId="0"/>
      <p:bldP spid="17"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67" y="357607"/>
            <a:ext cx="6353310" cy="6363084"/>
          </a:xfrm>
          <a:prstGeom prst="rect">
            <a:avLst/>
          </a:prstGeom>
        </p:spPr>
      </p:pic>
      <p:sp>
        <p:nvSpPr>
          <p:cNvPr id="10" name="TextBox 25"/>
          <p:cNvSpPr txBox="1"/>
          <p:nvPr/>
        </p:nvSpPr>
        <p:spPr>
          <a:xfrm>
            <a:off x="4921934" y="2760314"/>
            <a:ext cx="4754507" cy="502573"/>
          </a:xfrm>
          <a:prstGeom prst="rect">
            <a:avLst/>
          </a:prstGeom>
          <a:noFill/>
        </p:spPr>
        <p:txBody>
          <a:bodyPr wrap="none" rtlCol="0">
            <a:spAutoFit/>
          </a:bodyPr>
          <a:lstStyle/>
          <a:p>
            <a:pPr defTabSz="1218565" fontAlgn="base">
              <a:spcBef>
                <a:spcPct val="0"/>
              </a:spcBef>
              <a:spcAft>
                <a:spcPct val="0"/>
              </a:spcAft>
            </a:pPr>
            <a:r>
              <a:rPr lang="en-US" altLang="zh-CN" sz="2665">
                <a:solidFill>
                  <a:prstClr val="black">
                    <a:lumMod val="65000"/>
                    <a:lumOff val="35000"/>
                  </a:prstClr>
                </a:solidFill>
                <a:latin typeface="微软雅黑" panose="020b0503020204020204" pitchFamily="34" charset="-122"/>
                <a:ea typeface="微软雅黑" panose="020b0503020204020204" pitchFamily="34" charset="-122"/>
              </a:rPr>
              <a:t>YOUR COMOANY’S NAME</a:t>
            </a:r>
            <a:endParaRPr lang="zh-CN" altLang="en-US" sz="2665">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1" name="TextBox 26"/>
          <p:cNvSpPr txBox="1"/>
          <p:nvPr/>
        </p:nvSpPr>
        <p:spPr>
          <a:xfrm>
            <a:off x="4921933" y="3107856"/>
            <a:ext cx="7029488" cy="912879"/>
          </a:xfrm>
          <a:prstGeom prst="rect">
            <a:avLst/>
          </a:prstGeom>
          <a:noFill/>
        </p:spPr>
        <p:txBody>
          <a:bodyPr wrap="none" rtlCol="0">
            <a:spAutoFit/>
          </a:bodyPr>
          <a:lstStyle/>
          <a:p>
            <a:pPr defTabSz="1218565" fontAlgn="base">
              <a:spcBef>
                <a:spcPct val="0"/>
              </a:spcBef>
              <a:spcAft>
                <a:spcPct val="0"/>
              </a:spcAft>
            </a:pPr>
            <a:r>
              <a:rPr lang="zh-CN" altLang="en-US" sz="5330" b="1">
                <a:solidFill>
                  <a:prstClr val="black">
                    <a:lumMod val="65000"/>
                    <a:lumOff val="35000"/>
                  </a:prstClr>
                </a:solidFill>
                <a:latin typeface="微软雅黑" panose="020b0503020204020204" pitchFamily="34" charset="-122"/>
                <a:ea typeface="微软雅黑" panose="020b0503020204020204" pitchFamily="34" charset="-122"/>
              </a:rPr>
              <a:t>演讲完毕，谢谢观看！</a:t>
            </a:r>
            <a:endParaRPr lang="zh-CN" altLang="en-US" sz="5330"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4956095" y="3956977"/>
            <a:ext cx="3972562" cy="379463"/>
          </a:xfrm>
          <a:prstGeom prst="rect">
            <a:avLst/>
          </a:prstGeom>
          <a:noFill/>
        </p:spPr>
        <p:txBody>
          <a:bodyPr wrap="none" rtlCol="0">
            <a:spAutoFit/>
          </a:bodyPr>
          <a:lstStyle/>
          <a:p>
            <a:pPr algn="ctr" defTabSz="1218565" fontAlgn="base">
              <a:spcBef>
                <a:spcPct val="0"/>
              </a:spcBef>
              <a:spcAft>
                <a:spcPct val="0"/>
              </a:spcAft>
            </a:pP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865">
              <a:solidFill>
                <a:prstClr val="black">
                  <a:lumMod val="65000"/>
                  <a:lumOff val="35000"/>
                </a:prst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Box 12"/>
          <p:cNvSpPr txBox="1"/>
          <p:nvPr/>
        </p:nvSpPr>
        <p:spPr>
          <a:xfrm>
            <a:off x="4909503" y="1555905"/>
            <a:ext cx="2303780" cy="1568450"/>
          </a:xfrm>
          <a:prstGeom prst="rect">
            <a:avLst/>
          </a:prstGeom>
          <a:noFill/>
        </p:spPr>
        <p:txBody>
          <a:bodyPr wrap="none" rtlCol="0">
            <a:spAutoFit/>
          </a:bodyPr>
          <a:lstStyle/>
          <a:p>
            <a:pPr defTabSz="1218565" fontAlgn="base">
              <a:spcBef>
                <a:spcPct val="0"/>
              </a:spcBef>
              <a:spcAft>
                <a:spcPct val="0"/>
              </a:spcAft>
            </a:pPr>
            <a:r>
              <a:rPr lang="en-US" altLang="zh-CN" sz="9595" spc="-400">
                <a:solidFill>
                  <a:prstClr val="black">
                    <a:lumMod val="65000"/>
                    <a:lumOff val="35000"/>
                  </a:prstClr>
                </a:solidFill>
                <a:latin typeface="Agency FB" panose="020b0503020202020204" pitchFamily="34" charset="0"/>
                <a:ea typeface="宋体" panose="02010600030101010101" pitchFamily="2" charset="-122"/>
              </a:rPr>
              <a:t>2 0 2X</a:t>
            </a:r>
            <a:endParaRPr lang="zh-CN" altLang="en-US" sz="9595" spc="-400">
              <a:solidFill>
                <a:prstClr val="black">
                  <a:lumMod val="65000"/>
                  <a:lumOff val="35000"/>
                </a:prstClr>
              </a:solidFill>
              <a:latin typeface="Agency FB" panose="020b0503020202020204" pitchFamily="34" charset="0"/>
              <a:ea typeface="宋体" panose="02010600030101010101" pitchFamily="2" charset="-122"/>
            </a:endParaRPr>
          </a:p>
        </p:txBody>
      </p:sp>
      <p:sp>
        <p:nvSpPr>
          <p:cNvPr id="14" name="TextBox 33"/>
          <p:cNvSpPr txBox="1"/>
          <p:nvPr/>
        </p:nvSpPr>
        <p:spPr>
          <a:xfrm>
            <a:off x="4921934" y="4403517"/>
            <a:ext cx="5899338" cy="337185"/>
          </a:xfrm>
          <a:prstGeom prst="rect">
            <a:avLst/>
          </a:prstGeom>
          <a:noFill/>
        </p:spPr>
        <p:txBody>
          <a:bodyPr wrap="square" rtlCol="0">
            <a:spAutoFit/>
          </a:bodyPr>
          <a:lstStyle/>
          <a:p>
            <a:pPr defTabSz="1218565" fontAlgn="base">
              <a:spcBef>
                <a:spcPct val="0"/>
              </a:spcBef>
              <a:spcAft>
                <a:spcPct val="0"/>
              </a:spcAft>
            </a:pPr>
            <a:r>
              <a:rPr lang="zh-CN" altLang="en-US" sz="1600">
                <a:solidFill>
                  <a:prstClr val="black">
                    <a:lumMod val="65000"/>
                    <a:lumOff val="35000"/>
                  </a:prstClr>
                </a:solidFill>
                <a:latin typeface="Calibri" panose="020f0502020204030204" pitchFamily="34" charset="0"/>
                <a:ea typeface="宋体" panose="02010600030101010101" pitchFamily="2" charset="-122"/>
              </a:rPr>
              <a:t>汇报人：</a:t>
            </a:r>
            <a:r>
              <a:rPr lang="en-US" altLang="zh-CN" sz="1600">
                <a:solidFill>
                  <a:prstClr val="black">
                    <a:lumMod val="65000"/>
                    <a:lumOff val="35000"/>
                  </a:prstClr>
                </a:solidFill>
                <a:latin typeface="Calibri" panose="020f0502020204030204" pitchFamily="34" charset="0"/>
                <a:ea typeface="宋体" panose="02010600030101010101" pitchFamily="2" charset="-122"/>
              </a:rPr>
              <a:t>PPT</a:t>
            </a:r>
            <a:r>
              <a:rPr lang="zh-CN" altLang="en-US" sz="1600">
                <a:solidFill>
                  <a:prstClr val="black">
                    <a:lumMod val="65000"/>
                    <a:lumOff val="35000"/>
                  </a:prstClr>
                </a:solidFill>
                <a:latin typeface="Calibri" panose="020f0502020204030204" pitchFamily="34" charset="0"/>
                <a:ea typeface="宋体" panose="02010600030101010101" pitchFamily="2" charset="-122"/>
              </a:rPr>
              <a:t>汇    时间：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年</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月</a:t>
            </a:r>
            <a:r>
              <a:rPr lang="en-US" altLang="zh-CN" sz="1600">
                <a:solidFill>
                  <a:prstClr val="black">
                    <a:lumMod val="65000"/>
                    <a:lumOff val="35000"/>
                  </a:prstClr>
                </a:solidFill>
                <a:latin typeface="Calibri" panose="020f0502020204030204" pitchFamily="34" charset="0"/>
                <a:ea typeface="宋体" panose="02010600030101010101" pitchFamily="2" charset="-122"/>
              </a:rPr>
              <a:t>xx</a:t>
            </a:r>
            <a:r>
              <a:rPr lang="zh-CN" altLang="en-US" sz="1600">
                <a:solidFill>
                  <a:prstClr val="black">
                    <a:lumMod val="65000"/>
                    <a:lumOff val="35000"/>
                  </a:prstClr>
                </a:solidFill>
                <a:latin typeface="Calibri" panose="020f0502020204030204" pitchFamily="34" charset="0"/>
                <a:ea typeface="宋体" panose="02010600030101010101" pitchFamily="2" charset="-122"/>
              </a:rPr>
              <a:t>日</a:t>
            </a:r>
            <a:endParaRPr lang="zh-CN" altLang="en-US" sz="1600">
              <a:solidFill>
                <a:prstClr val="black">
                  <a:lumMod val="65000"/>
                  <a:lumOff val="35000"/>
                </a:prstClr>
              </a:solidFill>
              <a:latin typeface="Calibri" panose="020f0502020204030204" pitchFamily="34" charset="0"/>
              <a:ea typeface="宋体" panose="02010600030101010101"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45"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ppt_w</p:attrName>
                                        </p:attrNameLst>
                                      </p:cBhvr>
                                      <p:tavLst>
                                        <p:tav tm="0" fmla="#ppt_w*sin(2.5*pi*$)">
                                          <p:val>
                                            <p:fltVal val="0"/>
                                          </p:val>
                                        </p:tav>
                                        <p:tav tm="100000">
                                          <p:val>
                                            <p:fltVal val="1"/>
                                          </p:val>
                                        </p:tav>
                                      </p:tavLst>
                                    </p:anim>
                                    <p:anim calcmode="lin" valueType="num">
                                      <p:cBhvr>
                                        <p:cTn id="20" dur="1000" fill="hold"/>
                                        <p:tgtEl>
                                          <p:spTgt spid="13"/>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2500"/>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by="(-#ppt_w*2)" calcmode="lin" valueType="num">
                                      <p:cBhvr rctx="PPT">
                                        <p:cTn id="24" dur="500" autoRev="1" fill="hold">
                                          <p:stCondLst>
                                            <p:cond delay="0"/>
                                          </p:stCondLst>
                                        </p:cTn>
                                        <p:tgtEl>
                                          <p:spTgt spid="11"/>
                                        </p:tgtEl>
                                        <p:attrNameLst>
                                          <p:attrName>ppt_w</p:attrName>
                                        </p:attrNameLst>
                                      </p:cBhvr>
                                    </p:anim>
                                    <p:anim by="(#ppt_w*0.50)" calcmode="lin" valueType="num">
                                      <p:cBhvr>
                                        <p:cTn id="25" dur="500" decel="50000" autoRev="1" fill="hold">
                                          <p:stCondLst>
                                            <p:cond delay="0"/>
                                          </p:stCondLst>
                                        </p:cTn>
                                        <p:tgtEl>
                                          <p:spTgt spid="11"/>
                                        </p:tgtEl>
                                        <p:attrNameLst>
                                          <p:attrName>ppt_x</p:attrName>
                                        </p:attrNameLst>
                                      </p:cBhvr>
                                    </p:anim>
                                    <p:anim from="(-#ppt_h/2)" to="(#ppt_y)" calcmode="lin" valueType="num">
                                      <p:cBhvr>
                                        <p:cTn id="26" dur="1000" fill="hold">
                                          <p:stCondLst>
                                            <p:cond delay="0"/>
                                          </p:stCondLst>
                                        </p:cTn>
                                        <p:tgtEl>
                                          <p:spTgt spid="11"/>
                                        </p:tgtEl>
                                        <p:attrNameLst>
                                          <p:attrName>ppt_y</p:attrName>
                                        </p:attrNameLst>
                                      </p:cBhvr>
                                    </p:anim>
                                    <p:animRot by="21600000">
                                      <p:cBhvr>
                                        <p:cTn id="27" dur="1000" fill="hold">
                                          <p:stCondLst>
                                            <p:cond delay="0"/>
                                          </p:stCondLst>
                                        </p:cTn>
                                        <p:tgtEl>
                                          <p:spTgt spid="11"/>
                                        </p:tgtEl>
                                        <p:attrNameLst>
                                          <p:attrName>r</p:attrName>
                                        </p:attrNameLst>
                                      </p:cBhvr>
                                    </p:animRot>
                                  </p:childTnLst>
                                </p:cTn>
                              </p:par>
                            </p:childTnLst>
                          </p:cTn>
                        </p:par>
                        <p:par>
                          <p:cTn id="28" fill="hold" nodeType="afterGroup">
                            <p:stCondLst>
                              <p:cond delay="3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1"/>
                                          </p:val>
                                        </p:tav>
                                        <p:tav tm="100000">
                                          <p:val>
                                            <p:strVal val="#ppt_x"/>
                                          </p:val>
                                        </p:tav>
                                      </p:tavLst>
                                    </p:anim>
                                    <p:anim calcmode="lin" valueType="num">
                                      <p:cBhvr>
                                        <p:cTn id="33" dur="10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6" y="3067089"/>
            <a:ext cx="447626" cy="492866"/>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4" name="矩形 3"/>
          <p:cNvSpPr/>
          <p:nvPr/>
        </p:nvSpPr>
        <p:spPr>
          <a:xfrm>
            <a:off x="3648339" y="3069470"/>
            <a:ext cx="7019167" cy="492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4"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lstStyle/>
          <a:p>
            <a:pPr algn="ctr" fontAlgn="base">
              <a:defRPr/>
            </a:pPr>
            <a:endParaRPr lang="zh-CN" altLang="en-US" sz="100" strike="noStrike" noProof="1">
              <a:solidFill>
                <a:prstClr val="white"/>
              </a:solidFill>
            </a:endParaRPr>
          </a:p>
        </p:txBody>
      </p:sp>
      <p:sp>
        <p:nvSpPr>
          <p:cNvPr id="38917" name="矩形 11"/>
          <p:cNvSpPr/>
          <p:nvPr/>
        </p:nvSpPr>
        <p:spPr>
          <a:xfrm>
            <a:off x="2914994" y="3798054"/>
            <a:ext cx="6270345" cy="1269070"/>
          </a:xfrm>
          <a:prstGeom prst="rect">
            <a:avLst/>
          </a:prstGeom>
          <a:noFill/>
          <a:ln w="25400">
            <a:noFill/>
          </a:ln>
        </p:spPr>
        <p:txBody>
          <a:bodyPr lIns="91427" tIns="45712" rIns="91427" bIns="45712"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6"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教学分析</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879856"/>
          </a:xfrm>
          <a:prstGeom prst="rect">
            <a:avLst/>
          </a:prstGeom>
          <a:noFill/>
        </p:spPr>
        <p:txBody>
          <a:bodyPr wrap="square" rtlCol="0">
            <a:spAutoFit/>
          </a:bodyPr>
          <a:lstStyle/>
          <a:p>
            <a:pPr defTabSz="1218565" fontAlgn="base">
              <a:lnSpc>
                <a:spcPct val="150000"/>
              </a:lnSpc>
              <a:spcBef>
                <a:spcPct val="0"/>
              </a:spcBef>
              <a:spcAft>
                <a:spcPct val="0"/>
              </a:spcAft>
            </a:pPr>
            <a:r>
              <a:rPr lang="en-US" altLang="zh-CN"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rPr>
              <a:t>CLICK ADD RELATED TITLE TEXT, AND CLICK ADD RELATED TITLE TEXT, CLICK ADD RELATED TITLE</a:t>
            </a:r>
            <a:endParaRPr lang="zh-CN" altLang="en-US"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01</a:t>
            </a:r>
            <a:endParaRPr lang="zh-CN" altLang="en-US" sz="6400">
              <a:solidFill>
                <a:prstClr val="white"/>
              </a:solidFill>
              <a:latin typeface="Calibri"/>
              <a:ea typeface="宋体" panose="0201060003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67" y="357607"/>
            <a:ext cx="6353310" cy="6363084"/>
          </a:xfrm>
          <a:prstGeom prst="rect">
            <a:avLst/>
          </a:prstGeom>
        </p:spPr>
      </p:pic>
    </p:spTree>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4011299" y="1849030"/>
            <a:ext cx="4169400" cy="3403927"/>
            <a:chOff x="3008263" y="1386612"/>
            <a:chExt cx="3127472" cy="2553290"/>
          </a:xfrm>
        </p:grpSpPr>
        <p:grpSp>
          <p:nvGrpSpPr>
            <p:cNvPr id="4" name="Group 10"/>
            <p:cNvGrpSpPr/>
            <p:nvPr/>
          </p:nvGrpSpPr>
          <p:grpSpPr>
            <a:xfrm>
              <a:off x="3077505" y="1386612"/>
              <a:ext cx="2961816" cy="2553290"/>
              <a:chOff x="3201302" y="899607"/>
              <a:chExt cx="5868190" cy="5058785"/>
            </a:xfrm>
          </p:grpSpPr>
          <p:sp>
            <p:nvSpPr>
              <p:cNvPr id="36" name="Hexagon 23"/>
              <p:cNvSpPr/>
              <p:nvPr/>
            </p:nvSpPr>
            <p:spPr>
              <a:xfrm>
                <a:off x="3201302" y="899607"/>
                <a:ext cx="5868190" cy="5058785"/>
              </a:xfrm>
              <a:prstGeom prst="hexagon">
                <a:avLst/>
              </a:prstGeom>
              <a:gradFill>
                <a:gsLst>
                  <a:gs pos="0">
                    <a:schemeClr val="bg1">
                      <a:lumMod val="50000"/>
                    </a:schemeClr>
                  </a:gs>
                  <a:gs pos="100000">
                    <a:schemeClr val="bg1">
                      <a:lumMod val="9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37" name="Hexagon 24"/>
              <p:cNvSpPr/>
              <p:nvPr/>
            </p:nvSpPr>
            <p:spPr>
              <a:xfrm>
                <a:off x="3261655" y="954122"/>
                <a:ext cx="5741712" cy="4949753"/>
              </a:xfrm>
              <a:prstGeom prst="hexagon">
                <a:avLst/>
              </a:prstGeom>
              <a:solidFill>
                <a:schemeClr val="accent2"/>
              </a:solidFill>
              <a:ln>
                <a:noFill/>
              </a:ln>
              <a:effectLst>
                <a:innerShdw blurRad="2794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38" name="Hexagon 25"/>
              <p:cNvSpPr/>
              <p:nvPr/>
            </p:nvSpPr>
            <p:spPr>
              <a:xfrm>
                <a:off x="3835952" y="1449206"/>
                <a:ext cx="4593122" cy="395958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nvGrpSpPr>
              <p:cNvPr id="39" name="Group 26"/>
              <p:cNvGrpSpPr/>
              <p:nvPr/>
            </p:nvGrpSpPr>
            <p:grpSpPr>
              <a:xfrm>
                <a:off x="4456573" y="1977072"/>
                <a:ext cx="3351879" cy="2889551"/>
                <a:chOff x="6542627" y="2673048"/>
                <a:chExt cx="3351879" cy="2889551"/>
              </a:xfrm>
            </p:grpSpPr>
            <p:sp>
              <p:nvSpPr>
                <p:cNvPr id="51" name="Hexagon 38"/>
                <p:cNvSpPr/>
                <p:nvPr/>
              </p:nvSpPr>
              <p:spPr>
                <a:xfrm>
                  <a:off x="6542627" y="2673048"/>
                  <a:ext cx="3351879" cy="2889551"/>
                </a:xfrm>
                <a:prstGeom prst="hexagon">
                  <a:avLst/>
                </a:prstGeom>
                <a:gradFill flip="none" rotWithShape="1">
                  <a:gsLst>
                    <a:gs pos="0">
                      <a:schemeClr val="bg1">
                        <a:lumMod val="75000"/>
                      </a:schemeClr>
                    </a:gs>
                    <a:gs pos="100000">
                      <a:schemeClr val="bg1">
                        <a:lumMod val="9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52" name="Hexagon 39"/>
                <p:cNvSpPr/>
                <p:nvPr/>
              </p:nvSpPr>
              <p:spPr>
                <a:xfrm>
                  <a:off x="6590331" y="2714174"/>
                  <a:ext cx="3256469" cy="2807303"/>
                </a:xfrm>
                <a:prstGeom prst="hexagon">
                  <a:avLst/>
                </a:prstGeom>
                <a:gradFill flip="none" rotWithShape="1">
                  <a:gsLst>
                    <a:gs pos="0">
                      <a:schemeClr val="bg1"/>
                    </a:gs>
                    <a:gs pos="100000">
                      <a:srgbClr val="BABAB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sp>
            <p:nvSpPr>
              <p:cNvPr id="40" name="Freeform: Shape 27"/>
              <p:cNvSpPr/>
              <p:nvPr/>
            </p:nvSpPr>
            <p:spPr>
              <a:xfrm>
                <a:off x="4826000" y="4866622"/>
                <a:ext cx="2609850" cy="542172"/>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1" name="Freeform: Shape 28"/>
              <p:cNvSpPr/>
              <p:nvPr/>
            </p:nvSpPr>
            <p:spPr>
              <a:xfrm rot="10800000">
                <a:off x="4827588" y="1449203"/>
                <a:ext cx="2609850" cy="535020"/>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2" name="Freeform: Shape 29"/>
              <p:cNvSpPr/>
              <p:nvPr/>
            </p:nvSpPr>
            <p:spPr>
              <a:xfrm rot="17784388">
                <a:off x="6571574" y="4011542"/>
                <a:ext cx="2221547" cy="566920"/>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5917" h="526131">
                    <a:moveTo>
                      <a:pt x="373820" y="3099"/>
                    </a:moveTo>
                    <a:lnTo>
                      <a:pt x="2225147" y="0"/>
                    </a:lnTo>
                    <a:lnTo>
                      <a:pt x="2555917" y="526131"/>
                    </a:lnTo>
                    <a:lnTo>
                      <a:pt x="-1" y="519334"/>
                    </a:lnTo>
                    <a:lnTo>
                      <a:pt x="373820" y="309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3" name="Freeform: Shape 30"/>
              <p:cNvSpPr/>
              <p:nvPr/>
            </p:nvSpPr>
            <p:spPr>
              <a:xfrm rot="3802620">
                <a:off x="3469479" y="4015237"/>
                <a:ext cx="2218358" cy="558429"/>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37069 w 2555918"/>
                  <a:gd name="connsiteY0-162" fmla="*/ 0 h 528004"/>
                  <a:gd name="connsiteX1-163" fmla="*/ 2225148 w 2555918"/>
                  <a:gd name="connsiteY1-164" fmla="*/ 1873 h 528004"/>
                  <a:gd name="connsiteX2-165" fmla="*/ 2555918 w 2555918"/>
                  <a:gd name="connsiteY2-166" fmla="*/ 528004 h 528004"/>
                  <a:gd name="connsiteX3-167" fmla="*/ 0 w 2555918"/>
                  <a:gd name="connsiteY3-168" fmla="*/ 521207 h 528004"/>
                  <a:gd name="connsiteX4-169" fmla="*/ 337069 w 2555918"/>
                  <a:gd name="connsiteY4-170" fmla="*/ 0 h 528004"/>
                  <a:gd name="connsiteX0-171" fmla="*/ 327265 w 2546114"/>
                  <a:gd name="connsiteY0-172" fmla="*/ 0 h 528004"/>
                  <a:gd name="connsiteX1-173" fmla="*/ 2215344 w 2546114"/>
                  <a:gd name="connsiteY1-174" fmla="*/ 1873 h 528004"/>
                  <a:gd name="connsiteX2-175" fmla="*/ 2546114 w 2546114"/>
                  <a:gd name="connsiteY2-176" fmla="*/ 528004 h 528004"/>
                  <a:gd name="connsiteX3-177" fmla="*/ 0 w 2546114"/>
                  <a:gd name="connsiteY3-178" fmla="*/ 520226 h 528004"/>
                  <a:gd name="connsiteX4-179" fmla="*/ 327265 w 2546114"/>
                  <a:gd name="connsiteY4-180" fmla="*/ 0 h 528004"/>
                  <a:gd name="connsiteX0-181" fmla="*/ 322366 w 2541215"/>
                  <a:gd name="connsiteY0-182" fmla="*/ 0 h 528004"/>
                  <a:gd name="connsiteX1-183" fmla="*/ 2210445 w 2541215"/>
                  <a:gd name="connsiteY1-184" fmla="*/ 1873 h 528004"/>
                  <a:gd name="connsiteX2-185" fmla="*/ 2541215 w 2541215"/>
                  <a:gd name="connsiteY2-186" fmla="*/ 528004 h 528004"/>
                  <a:gd name="connsiteX3-187" fmla="*/ 0 w 2541215"/>
                  <a:gd name="connsiteY3-188" fmla="*/ 522206 h 528004"/>
                  <a:gd name="connsiteX4-189" fmla="*/ 322366 w 2541215"/>
                  <a:gd name="connsiteY4-190" fmla="*/ 0 h 528004"/>
                  <a:gd name="connsiteX0-191" fmla="*/ 322366 w 2541215"/>
                  <a:gd name="connsiteY0-192" fmla="*/ 0 h 528004"/>
                  <a:gd name="connsiteX1-193" fmla="*/ 2179816 w 2541215"/>
                  <a:gd name="connsiteY1-194" fmla="*/ 1848 h 528004"/>
                  <a:gd name="connsiteX2-195" fmla="*/ 2541215 w 2541215"/>
                  <a:gd name="connsiteY2-196" fmla="*/ 528004 h 528004"/>
                  <a:gd name="connsiteX3-197" fmla="*/ 0 w 2541215"/>
                  <a:gd name="connsiteY3-198" fmla="*/ 522206 h 528004"/>
                  <a:gd name="connsiteX4-199" fmla="*/ 322366 w 2541215"/>
                  <a:gd name="connsiteY4-200" fmla="*/ 0 h 528004"/>
                  <a:gd name="connsiteX0-201" fmla="*/ 322366 w 2555935"/>
                  <a:gd name="connsiteY0-202" fmla="*/ 0 h 522206"/>
                  <a:gd name="connsiteX1-203" fmla="*/ 2179816 w 2555935"/>
                  <a:gd name="connsiteY1-204" fmla="*/ 1848 h 522206"/>
                  <a:gd name="connsiteX2-205" fmla="*/ 2555935 w 2555935"/>
                  <a:gd name="connsiteY2-206" fmla="*/ 514180 h 522206"/>
                  <a:gd name="connsiteX3-207" fmla="*/ 0 w 2555935"/>
                  <a:gd name="connsiteY3-208" fmla="*/ 522206 h 522206"/>
                  <a:gd name="connsiteX4-209" fmla="*/ 322366 w 2555935"/>
                  <a:gd name="connsiteY4-210" fmla="*/ 0 h 522206"/>
                  <a:gd name="connsiteX0-211" fmla="*/ 322366 w 2555935"/>
                  <a:gd name="connsiteY0-212" fmla="*/ 0 h 522206"/>
                  <a:gd name="connsiteX1-213" fmla="*/ 2183493 w 2555935"/>
                  <a:gd name="connsiteY1-214" fmla="*/ 862 h 522206"/>
                  <a:gd name="connsiteX2-215" fmla="*/ 2555935 w 2555935"/>
                  <a:gd name="connsiteY2-216" fmla="*/ 514180 h 522206"/>
                  <a:gd name="connsiteX3-217" fmla="*/ 0 w 2555935"/>
                  <a:gd name="connsiteY3-218" fmla="*/ 522206 h 522206"/>
                  <a:gd name="connsiteX4-219" fmla="*/ 322366 w 2555935"/>
                  <a:gd name="connsiteY4-220" fmla="*/ 0 h 522206"/>
                  <a:gd name="connsiteX0-221" fmla="*/ 322366 w 2559599"/>
                  <a:gd name="connsiteY0-222" fmla="*/ 0 h 523253"/>
                  <a:gd name="connsiteX1-223" fmla="*/ 2183493 w 2559599"/>
                  <a:gd name="connsiteY1-224" fmla="*/ 862 h 523253"/>
                  <a:gd name="connsiteX2-225" fmla="*/ 2559599 w 2559599"/>
                  <a:gd name="connsiteY2-226" fmla="*/ 523253 h 523253"/>
                  <a:gd name="connsiteX3-227" fmla="*/ 0 w 2559599"/>
                  <a:gd name="connsiteY3-228" fmla="*/ 522206 h 523253"/>
                  <a:gd name="connsiteX4-229" fmla="*/ 322366 w 2559599"/>
                  <a:gd name="connsiteY4-230" fmla="*/ 0 h 523253"/>
                  <a:gd name="connsiteX0-231" fmla="*/ 322366 w 2548575"/>
                  <a:gd name="connsiteY0-232" fmla="*/ 0 h 522206"/>
                  <a:gd name="connsiteX1-233" fmla="*/ 2183493 w 2548575"/>
                  <a:gd name="connsiteY1-234" fmla="*/ 862 h 522206"/>
                  <a:gd name="connsiteX2-235" fmla="*/ 2548575 w 2548575"/>
                  <a:gd name="connsiteY2-236" fmla="*/ 521228 h 522206"/>
                  <a:gd name="connsiteX3-237" fmla="*/ 0 w 2548575"/>
                  <a:gd name="connsiteY3-238" fmla="*/ 522206 h 522206"/>
                  <a:gd name="connsiteX4-239" fmla="*/ 322366 w 2548575"/>
                  <a:gd name="connsiteY4-240" fmla="*/ 0 h 522206"/>
                  <a:gd name="connsiteX0-241" fmla="*/ 322366 w 2552247"/>
                  <a:gd name="connsiteY0-242" fmla="*/ 0 h 525262"/>
                  <a:gd name="connsiteX1-243" fmla="*/ 2183493 w 2552247"/>
                  <a:gd name="connsiteY1-244" fmla="*/ 862 h 525262"/>
                  <a:gd name="connsiteX2-245" fmla="*/ 2552247 w 2552247"/>
                  <a:gd name="connsiteY2-246" fmla="*/ 525262 h 525262"/>
                  <a:gd name="connsiteX3-247" fmla="*/ 0 w 2552247"/>
                  <a:gd name="connsiteY3-248" fmla="*/ 522206 h 525262"/>
                  <a:gd name="connsiteX4-249" fmla="*/ 322366 w 2552247"/>
                  <a:gd name="connsiteY4-250" fmla="*/ 0 h 525262"/>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247" h="525262">
                    <a:moveTo>
                      <a:pt x="322366" y="0"/>
                    </a:moveTo>
                    <a:lnTo>
                      <a:pt x="2183493" y="862"/>
                    </a:lnTo>
                    <a:lnTo>
                      <a:pt x="2552247" y="525262"/>
                    </a:lnTo>
                    <a:lnTo>
                      <a:pt x="0" y="522206"/>
                    </a:lnTo>
                    <a:lnTo>
                      <a:pt x="322366"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4" name="Freeform: Shape 31"/>
              <p:cNvSpPr/>
              <p:nvPr/>
            </p:nvSpPr>
            <p:spPr>
              <a:xfrm rot="14644702">
                <a:off x="6575886" y="2270565"/>
                <a:ext cx="2231104" cy="575834"/>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66913" h="537441">
                    <a:moveTo>
                      <a:pt x="327827" y="3173"/>
                    </a:moveTo>
                    <a:lnTo>
                      <a:pt x="2187322" y="0"/>
                    </a:lnTo>
                    <a:lnTo>
                      <a:pt x="2566913" y="512510"/>
                    </a:lnTo>
                    <a:lnTo>
                      <a:pt x="0" y="537441"/>
                    </a:lnTo>
                    <a:lnTo>
                      <a:pt x="327827" y="317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5" name="Freeform: Shape 32"/>
              <p:cNvSpPr/>
              <p:nvPr/>
            </p:nvSpPr>
            <p:spPr>
              <a:xfrm rot="7047957">
                <a:off x="3464215" y="2272221"/>
                <a:ext cx="2224598" cy="581887"/>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 name="connsiteX0-201" fmla="*/ 327827 w 2566913"/>
                  <a:gd name="connsiteY0-202" fmla="*/ 23014 h 557282"/>
                  <a:gd name="connsiteX1-203" fmla="*/ 2193063 w 2566913"/>
                  <a:gd name="connsiteY1-204" fmla="*/ 0 h 557282"/>
                  <a:gd name="connsiteX2-205" fmla="*/ 2566913 w 2566913"/>
                  <a:gd name="connsiteY2-206" fmla="*/ 532351 h 557282"/>
                  <a:gd name="connsiteX3-207" fmla="*/ 0 w 2566913"/>
                  <a:gd name="connsiteY3-208" fmla="*/ 557282 h 557282"/>
                  <a:gd name="connsiteX4-209" fmla="*/ 327827 w 2566913"/>
                  <a:gd name="connsiteY4-210" fmla="*/ 23014 h 557282"/>
                  <a:gd name="connsiteX0-211" fmla="*/ 327827 w 2511110"/>
                  <a:gd name="connsiteY0-212" fmla="*/ 23014 h 557282"/>
                  <a:gd name="connsiteX1-213" fmla="*/ 2193063 w 2511110"/>
                  <a:gd name="connsiteY1-214" fmla="*/ 0 h 557282"/>
                  <a:gd name="connsiteX2-215" fmla="*/ 2511110 w 2511110"/>
                  <a:gd name="connsiteY2-216" fmla="*/ 498464 h 557282"/>
                  <a:gd name="connsiteX3-217" fmla="*/ 0 w 2511110"/>
                  <a:gd name="connsiteY3-218" fmla="*/ 557282 h 557282"/>
                  <a:gd name="connsiteX4-219" fmla="*/ 327827 w 2511110"/>
                  <a:gd name="connsiteY4-220" fmla="*/ 23014 h 557282"/>
                  <a:gd name="connsiteX0-221" fmla="*/ 327827 w 2517427"/>
                  <a:gd name="connsiteY0-222" fmla="*/ 23014 h 557282"/>
                  <a:gd name="connsiteX1-223" fmla="*/ 2193063 w 2517427"/>
                  <a:gd name="connsiteY1-224" fmla="*/ 0 h 557282"/>
                  <a:gd name="connsiteX2-225" fmla="*/ 2517428 w 2517427"/>
                  <a:gd name="connsiteY2-226" fmla="*/ 508268 h 557282"/>
                  <a:gd name="connsiteX3-227" fmla="*/ 0 w 2517427"/>
                  <a:gd name="connsiteY3-228" fmla="*/ 557282 h 557282"/>
                  <a:gd name="connsiteX4-229" fmla="*/ 327827 w 2517427"/>
                  <a:gd name="connsiteY4-230" fmla="*/ 23014 h 557282"/>
                  <a:gd name="connsiteX0-231" fmla="*/ 367299 w 2556900"/>
                  <a:gd name="connsiteY0-232" fmla="*/ 23014 h 543944"/>
                  <a:gd name="connsiteX1-233" fmla="*/ 2232535 w 2556900"/>
                  <a:gd name="connsiteY1-234" fmla="*/ 0 h 543944"/>
                  <a:gd name="connsiteX2-235" fmla="*/ 2556900 w 2556900"/>
                  <a:gd name="connsiteY2-236" fmla="*/ 508268 h 543944"/>
                  <a:gd name="connsiteX3-237" fmla="*/ 0 w 2556900"/>
                  <a:gd name="connsiteY3-238" fmla="*/ 543944 h 543944"/>
                  <a:gd name="connsiteX4-239" fmla="*/ 367299 w 2556900"/>
                  <a:gd name="connsiteY4-240" fmla="*/ 23014 h 543944"/>
                  <a:gd name="connsiteX0-241" fmla="*/ 369826 w 2559427"/>
                  <a:gd name="connsiteY0-242" fmla="*/ 23014 h 540021"/>
                  <a:gd name="connsiteX1-243" fmla="*/ 2235062 w 2559427"/>
                  <a:gd name="connsiteY1-244" fmla="*/ 0 h 540021"/>
                  <a:gd name="connsiteX2-245" fmla="*/ 2559427 w 2559427"/>
                  <a:gd name="connsiteY2-246" fmla="*/ 508268 h 540021"/>
                  <a:gd name="connsiteX3-247" fmla="*/ 0 w 2559427"/>
                  <a:gd name="connsiteY3-248" fmla="*/ 540021 h 540021"/>
                  <a:gd name="connsiteX4-249" fmla="*/ 369826 w 2559427"/>
                  <a:gd name="connsiteY4-250" fmla="*/ 23014 h 54002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9427" h="540021">
                    <a:moveTo>
                      <a:pt x="369826" y="23014"/>
                    </a:moveTo>
                    <a:lnTo>
                      <a:pt x="2235062" y="0"/>
                    </a:lnTo>
                    <a:lnTo>
                      <a:pt x="2559427" y="508268"/>
                    </a:lnTo>
                    <a:lnTo>
                      <a:pt x="0" y="540021"/>
                    </a:lnTo>
                    <a:lnTo>
                      <a:pt x="369826" y="23014"/>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6" name="Freeform: Shape 33"/>
              <p:cNvSpPr/>
              <p:nvPr/>
            </p:nvSpPr>
            <p:spPr>
              <a:xfrm>
                <a:off x="4500562" y="5408794"/>
                <a:ext cx="3268663" cy="497463"/>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275892 w 2536492"/>
                  <a:gd name="connsiteY0-62" fmla="*/ 0 h 496524"/>
                  <a:gd name="connsiteX1-63" fmla="*/ 2187242 w 2536492"/>
                  <a:gd name="connsiteY1-64" fmla="*/ 0 h 496524"/>
                  <a:gd name="connsiteX2-65" fmla="*/ 2536492 w 2536492"/>
                  <a:gd name="connsiteY2-66" fmla="*/ 496524 h 496524"/>
                  <a:gd name="connsiteX3-67" fmla="*/ 0 w 2536492"/>
                  <a:gd name="connsiteY3-68" fmla="*/ 496524 h 496524"/>
                  <a:gd name="connsiteX4-69" fmla="*/ 275892 w 2536492"/>
                  <a:gd name="connsiteY4-70" fmla="*/ 0 h 496524"/>
                  <a:gd name="connsiteX0-71" fmla="*/ 222216 w 2482816"/>
                  <a:gd name="connsiteY0-72" fmla="*/ 0 h 496524"/>
                  <a:gd name="connsiteX1-73" fmla="*/ 2133566 w 2482816"/>
                  <a:gd name="connsiteY1-74" fmla="*/ 0 h 496524"/>
                  <a:gd name="connsiteX2-75" fmla="*/ 2482816 w 2482816"/>
                  <a:gd name="connsiteY2-76" fmla="*/ 496524 h 496524"/>
                  <a:gd name="connsiteX3-77" fmla="*/ 0 w 2482816"/>
                  <a:gd name="connsiteY3-78" fmla="*/ 486971 h 496524"/>
                  <a:gd name="connsiteX4-79" fmla="*/ 222216 w 2482816"/>
                  <a:gd name="connsiteY4-80" fmla="*/ 0 h 496524"/>
                  <a:gd name="connsiteX0-81" fmla="*/ 243686 w 2504286"/>
                  <a:gd name="connsiteY0-82" fmla="*/ 0 h 496524"/>
                  <a:gd name="connsiteX1-83" fmla="*/ 2155036 w 2504286"/>
                  <a:gd name="connsiteY1-84" fmla="*/ 0 h 496524"/>
                  <a:gd name="connsiteX2-85" fmla="*/ 2504286 w 2504286"/>
                  <a:gd name="connsiteY2-86" fmla="*/ 496524 h 496524"/>
                  <a:gd name="connsiteX3-87" fmla="*/ 0 w 2504286"/>
                  <a:gd name="connsiteY3-88" fmla="*/ 494136 h 496524"/>
                  <a:gd name="connsiteX4-89" fmla="*/ 243686 w 2504286"/>
                  <a:gd name="connsiteY4-90" fmla="*/ 0 h 496524"/>
                  <a:gd name="connsiteX0-91" fmla="*/ 245476 w 2506076"/>
                  <a:gd name="connsiteY0-92" fmla="*/ 0 h 496524"/>
                  <a:gd name="connsiteX1-93" fmla="*/ 2156826 w 2506076"/>
                  <a:gd name="connsiteY1-94" fmla="*/ 0 h 496524"/>
                  <a:gd name="connsiteX2-95" fmla="*/ 2506076 w 2506076"/>
                  <a:gd name="connsiteY2-96" fmla="*/ 496524 h 496524"/>
                  <a:gd name="connsiteX3-97" fmla="*/ 0 w 2506076"/>
                  <a:gd name="connsiteY3-98" fmla="*/ 494136 h 496524"/>
                  <a:gd name="connsiteX4-99" fmla="*/ 245476 w 2506076"/>
                  <a:gd name="connsiteY4-100" fmla="*/ 0 h 496524"/>
                  <a:gd name="connsiteX0-101" fmla="*/ 245476 w 2506076"/>
                  <a:gd name="connsiteY0-102" fmla="*/ 0 h 498913"/>
                  <a:gd name="connsiteX1-103" fmla="*/ 2156826 w 2506076"/>
                  <a:gd name="connsiteY1-104" fmla="*/ 0 h 498913"/>
                  <a:gd name="connsiteX2-105" fmla="*/ 2506076 w 2506076"/>
                  <a:gd name="connsiteY2-106" fmla="*/ 496524 h 498913"/>
                  <a:gd name="connsiteX3-107" fmla="*/ 0 w 2506076"/>
                  <a:gd name="connsiteY3-108" fmla="*/ 498913 h 498913"/>
                  <a:gd name="connsiteX4-109" fmla="*/ 245476 w 2506076"/>
                  <a:gd name="connsiteY4-110" fmla="*/ 0 h 498913"/>
                  <a:gd name="connsiteX0-111" fmla="*/ 245476 w 2457768"/>
                  <a:gd name="connsiteY0-112" fmla="*/ 0 h 498913"/>
                  <a:gd name="connsiteX1-113" fmla="*/ 2156826 w 2457768"/>
                  <a:gd name="connsiteY1-114" fmla="*/ 0 h 498913"/>
                  <a:gd name="connsiteX2-115" fmla="*/ 2457768 w 2457768"/>
                  <a:gd name="connsiteY2-116" fmla="*/ 496524 h 498913"/>
                  <a:gd name="connsiteX3-117" fmla="*/ 0 w 2457768"/>
                  <a:gd name="connsiteY3-118" fmla="*/ 498913 h 498913"/>
                  <a:gd name="connsiteX4-119" fmla="*/ 245476 w 2457768"/>
                  <a:gd name="connsiteY4-120" fmla="*/ 0 h 498913"/>
                  <a:gd name="connsiteX0-121" fmla="*/ 245476 w 2457768"/>
                  <a:gd name="connsiteY0-122" fmla="*/ 0 h 498913"/>
                  <a:gd name="connsiteX1-123" fmla="*/ 2203345 w 2457768"/>
                  <a:gd name="connsiteY1-124" fmla="*/ 0 h 498913"/>
                  <a:gd name="connsiteX2-125" fmla="*/ 2457768 w 2457768"/>
                  <a:gd name="connsiteY2-126" fmla="*/ 496524 h 498913"/>
                  <a:gd name="connsiteX3-127" fmla="*/ 0 w 2457768"/>
                  <a:gd name="connsiteY3-128" fmla="*/ 498913 h 498913"/>
                  <a:gd name="connsiteX4-129" fmla="*/ 245476 w 2457768"/>
                  <a:gd name="connsiteY4-130" fmla="*/ 0 h 498913"/>
                  <a:gd name="connsiteX0-131" fmla="*/ 245476 w 2457768"/>
                  <a:gd name="connsiteY0-132" fmla="*/ 0 h 498913"/>
                  <a:gd name="connsiteX1-133" fmla="*/ 2206923 w 2457768"/>
                  <a:gd name="connsiteY1-134" fmla="*/ 0 h 498913"/>
                  <a:gd name="connsiteX2-135" fmla="*/ 2457768 w 2457768"/>
                  <a:gd name="connsiteY2-136" fmla="*/ 496524 h 498913"/>
                  <a:gd name="connsiteX3-137" fmla="*/ 0 w 2457768"/>
                  <a:gd name="connsiteY3-138" fmla="*/ 498913 h 498913"/>
                  <a:gd name="connsiteX4-139" fmla="*/ 245476 w 2457768"/>
                  <a:gd name="connsiteY4-140" fmla="*/ 0 h 498913"/>
                  <a:gd name="connsiteX0-141" fmla="*/ 245476 w 2455979"/>
                  <a:gd name="connsiteY0-142" fmla="*/ 0 h 498913"/>
                  <a:gd name="connsiteX1-143" fmla="*/ 2206923 w 2455979"/>
                  <a:gd name="connsiteY1-144" fmla="*/ 0 h 498913"/>
                  <a:gd name="connsiteX2-145" fmla="*/ 2455979 w 2455979"/>
                  <a:gd name="connsiteY2-146" fmla="*/ 496524 h 498913"/>
                  <a:gd name="connsiteX3-147" fmla="*/ 0 w 2455979"/>
                  <a:gd name="connsiteY3-148" fmla="*/ 498913 h 498913"/>
                  <a:gd name="connsiteX4-149" fmla="*/ 245476 w 2455979"/>
                  <a:gd name="connsiteY4-150" fmla="*/ 0 h 498913"/>
                  <a:gd name="connsiteX0-151" fmla="*/ 245476 w 2455979"/>
                  <a:gd name="connsiteY0-152" fmla="*/ 0 h 498913"/>
                  <a:gd name="connsiteX1-153" fmla="*/ 2203345 w 2455979"/>
                  <a:gd name="connsiteY1-154" fmla="*/ 0 h 498913"/>
                  <a:gd name="connsiteX2-155" fmla="*/ 2455979 w 2455979"/>
                  <a:gd name="connsiteY2-156" fmla="*/ 496524 h 498913"/>
                  <a:gd name="connsiteX3-157" fmla="*/ 0 w 2455979"/>
                  <a:gd name="connsiteY3-158" fmla="*/ 498913 h 498913"/>
                  <a:gd name="connsiteX4-159" fmla="*/ 245476 w 2455979"/>
                  <a:gd name="connsiteY4-160" fmla="*/ 0 h 49891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55979" h="498912">
                    <a:moveTo>
                      <a:pt x="245476" y="0"/>
                    </a:moveTo>
                    <a:lnTo>
                      <a:pt x="2203345" y="0"/>
                    </a:lnTo>
                    <a:lnTo>
                      <a:pt x="2455979" y="496524"/>
                    </a:lnTo>
                    <a:lnTo>
                      <a:pt x="0" y="498913"/>
                    </a:lnTo>
                    <a:lnTo>
                      <a:pt x="245476" y="0"/>
                    </a:lnTo>
                    <a:close/>
                  </a:path>
                </a:pathLst>
              </a:custGeom>
              <a:solidFill>
                <a:schemeClr val="accent4"/>
              </a:solidFill>
              <a:ln>
                <a:noFill/>
              </a:ln>
              <a:effectLst>
                <a:innerShdw blurRad="279400" dist="50800" dir="54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7" name="Freeform: Shape 34"/>
              <p:cNvSpPr/>
              <p:nvPr/>
            </p:nvSpPr>
            <p:spPr>
              <a:xfrm rot="17784388">
                <a:off x="6767957" y="4292452"/>
                <a:ext cx="2767991" cy="525349"/>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240185 w 2422282"/>
                  <a:gd name="connsiteY0-162" fmla="*/ 3099 h 526131"/>
                  <a:gd name="connsiteX1-163" fmla="*/ 2091512 w 2422282"/>
                  <a:gd name="connsiteY1-164" fmla="*/ 0 h 526131"/>
                  <a:gd name="connsiteX2-165" fmla="*/ 2422282 w 2422282"/>
                  <a:gd name="connsiteY2-166" fmla="*/ 526131 h 526131"/>
                  <a:gd name="connsiteX3-167" fmla="*/ 0 w 2422282"/>
                  <a:gd name="connsiteY3-168" fmla="*/ 474659 h 526131"/>
                  <a:gd name="connsiteX4-169" fmla="*/ 240185 w 2422282"/>
                  <a:gd name="connsiteY4-170" fmla="*/ 3099 h 526131"/>
                  <a:gd name="connsiteX0-171" fmla="*/ 258661 w 2440758"/>
                  <a:gd name="connsiteY0-172" fmla="*/ 3099 h 526131"/>
                  <a:gd name="connsiteX1-173" fmla="*/ 2109988 w 2440758"/>
                  <a:gd name="connsiteY1-174" fmla="*/ 0 h 526131"/>
                  <a:gd name="connsiteX2-175" fmla="*/ 2440758 w 2440758"/>
                  <a:gd name="connsiteY2-176" fmla="*/ 526131 h 526131"/>
                  <a:gd name="connsiteX3-177" fmla="*/ 0 w 2440758"/>
                  <a:gd name="connsiteY3-178" fmla="*/ 516882 h 526131"/>
                  <a:gd name="connsiteX4-179" fmla="*/ 258661 w 2440758"/>
                  <a:gd name="connsiteY4-180" fmla="*/ 3099 h 526131"/>
                  <a:gd name="connsiteX0-181" fmla="*/ 258661 w 2440758"/>
                  <a:gd name="connsiteY0-182" fmla="*/ 0 h 523032"/>
                  <a:gd name="connsiteX1-183" fmla="*/ 2163878 w 2440758"/>
                  <a:gd name="connsiteY1-184" fmla="*/ 1300 h 523032"/>
                  <a:gd name="connsiteX2-185" fmla="*/ 2440758 w 2440758"/>
                  <a:gd name="connsiteY2-186" fmla="*/ 523032 h 523032"/>
                  <a:gd name="connsiteX3-187" fmla="*/ 0 w 2440758"/>
                  <a:gd name="connsiteY3-188" fmla="*/ 513783 h 523032"/>
                  <a:gd name="connsiteX4-189" fmla="*/ 258661 w 2440758"/>
                  <a:gd name="connsiteY4-190" fmla="*/ 0 h 523032"/>
                  <a:gd name="connsiteX0-191" fmla="*/ 258661 w 2384432"/>
                  <a:gd name="connsiteY0-192" fmla="*/ 0 h 513783"/>
                  <a:gd name="connsiteX1-193" fmla="*/ 2163878 w 2384432"/>
                  <a:gd name="connsiteY1-194" fmla="*/ 1300 h 513783"/>
                  <a:gd name="connsiteX2-195" fmla="*/ 2384432 w 2384432"/>
                  <a:gd name="connsiteY2-196" fmla="*/ 512987 h 513783"/>
                  <a:gd name="connsiteX3-197" fmla="*/ 0 w 2384432"/>
                  <a:gd name="connsiteY3-198" fmla="*/ 513783 h 513783"/>
                  <a:gd name="connsiteX4-199" fmla="*/ 258661 w 2384432"/>
                  <a:gd name="connsiteY4-200" fmla="*/ 0 h 513783"/>
                  <a:gd name="connsiteX0-201" fmla="*/ 258661 w 2388087"/>
                  <a:gd name="connsiteY0-202" fmla="*/ 0 h 521454"/>
                  <a:gd name="connsiteX1-203" fmla="*/ 2163878 w 2388087"/>
                  <a:gd name="connsiteY1-204" fmla="*/ 1300 h 521454"/>
                  <a:gd name="connsiteX2-205" fmla="*/ 2388087 w 2388087"/>
                  <a:gd name="connsiteY2-206" fmla="*/ 521454 h 521454"/>
                  <a:gd name="connsiteX3-207" fmla="*/ 0 w 2388087"/>
                  <a:gd name="connsiteY3-208" fmla="*/ 513783 h 521454"/>
                  <a:gd name="connsiteX4-209" fmla="*/ 258661 w 2388087"/>
                  <a:gd name="connsiteY4-210" fmla="*/ 0 h 521454"/>
                  <a:gd name="connsiteX0-211" fmla="*/ 258661 w 2388088"/>
                  <a:gd name="connsiteY0-212" fmla="*/ 0 h 521454"/>
                  <a:gd name="connsiteX1-213" fmla="*/ 2163878 w 2388088"/>
                  <a:gd name="connsiteY1-214" fmla="*/ 1300 h 521454"/>
                  <a:gd name="connsiteX2-215" fmla="*/ 2388088 w 2388088"/>
                  <a:gd name="connsiteY2-216" fmla="*/ 521454 h 521454"/>
                  <a:gd name="connsiteX3-217" fmla="*/ 0 w 2388088"/>
                  <a:gd name="connsiteY3-218" fmla="*/ 513783 h 521454"/>
                  <a:gd name="connsiteX4-219" fmla="*/ 258661 w 2388088"/>
                  <a:gd name="connsiteY4-220" fmla="*/ 0 h 52145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8088" h="521454">
                    <a:moveTo>
                      <a:pt x="258661" y="0"/>
                    </a:moveTo>
                    <a:lnTo>
                      <a:pt x="2163878" y="1300"/>
                    </a:lnTo>
                    <a:lnTo>
                      <a:pt x="2388088" y="521454"/>
                    </a:lnTo>
                    <a:lnTo>
                      <a:pt x="0" y="513783"/>
                    </a:lnTo>
                    <a:lnTo>
                      <a:pt x="258661" y="0"/>
                    </a:lnTo>
                    <a:close/>
                  </a:path>
                </a:pathLst>
              </a:custGeom>
              <a:solidFill>
                <a:schemeClr val="accent3"/>
              </a:solidFill>
              <a:ln>
                <a:noFill/>
              </a:ln>
              <a:effectLst>
                <a:innerShdw blurRad="279400" dist="50800" dir="27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8" name="Freeform: Shape 35"/>
              <p:cNvSpPr/>
              <p:nvPr/>
            </p:nvSpPr>
            <p:spPr>
              <a:xfrm rot="3802620">
                <a:off x="2726743" y="4291144"/>
                <a:ext cx="2762753" cy="518588"/>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37069 w 2555918"/>
                  <a:gd name="connsiteY0-162" fmla="*/ 0 h 528004"/>
                  <a:gd name="connsiteX1-163" fmla="*/ 2225148 w 2555918"/>
                  <a:gd name="connsiteY1-164" fmla="*/ 1873 h 528004"/>
                  <a:gd name="connsiteX2-165" fmla="*/ 2555918 w 2555918"/>
                  <a:gd name="connsiteY2-166" fmla="*/ 528004 h 528004"/>
                  <a:gd name="connsiteX3-167" fmla="*/ 0 w 2555918"/>
                  <a:gd name="connsiteY3-168" fmla="*/ 521207 h 528004"/>
                  <a:gd name="connsiteX4-169" fmla="*/ 337069 w 2555918"/>
                  <a:gd name="connsiteY4-170" fmla="*/ 0 h 528004"/>
                  <a:gd name="connsiteX0-171" fmla="*/ 327265 w 2546114"/>
                  <a:gd name="connsiteY0-172" fmla="*/ 0 h 528004"/>
                  <a:gd name="connsiteX1-173" fmla="*/ 2215344 w 2546114"/>
                  <a:gd name="connsiteY1-174" fmla="*/ 1873 h 528004"/>
                  <a:gd name="connsiteX2-175" fmla="*/ 2546114 w 2546114"/>
                  <a:gd name="connsiteY2-176" fmla="*/ 528004 h 528004"/>
                  <a:gd name="connsiteX3-177" fmla="*/ 0 w 2546114"/>
                  <a:gd name="connsiteY3-178" fmla="*/ 520226 h 528004"/>
                  <a:gd name="connsiteX4-179" fmla="*/ 327265 w 2546114"/>
                  <a:gd name="connsiteY4-180" fmla="*/ 0 h 528004"/>
                  <a:gd name="connsiteX0-181" fmla="*/ 322366 w 2541215"/>
                  <a:gd name="connsiteY0-182" fmla="*/ 0 h 528004"/>
                  <a:gd name="connsiteX1-183" fmla="*/ 2210445 w 2541215"/>
                  <a:gd name="connsiteY1-184" fmla="*/ 1873 h 528004"/>
                  <a:gd name="connsiteX2-185" fmla="*/ 2541215 w 2541215"/>
                  <a:gd name="connsiteY2-186" fmla="*/ 528004 h 528004"/>
                  <a:gd name="connsiteX3-187" fmla="*/ 0 w 2541215"/>
                  <a:gd name="connsiteY3-188" fmla="*/ 522206 h 528004"/>
                  <a:gd name="connsiteX4-189" fmla="*/ 322366 w 2541215"/>
                  <a:gd name="connsiteY4-190" fmla="*/ 0 h 528004"/>
                  <a:gd name="connsiteX0-191" fmla="*/ 322366 w 2541215"/>
                  <a:gd name="connsiteY0-192" fmla="*/ 0 h 528004"/>
                  <a:gd name="connsiteX1-193" fmla="*/ 2179816 w 2541215"/>
                  <a:gd name="connsiteY1-194" fmla="*/ 1848 h 528004"/>
                  <a:gd name="connsiteX2-195" fmla="*/ 2541215 w 2541215"/>
                  <a:gd name="connsiteY2-196" fmla="*/ 528004 h 528004"/>
                  <a:gd name="connsiteX3-197" fmla="*/ 0 w 2541215"/>
                  <a:gd name="connsiteY3-198" fmla="*/ 522206 h 528004"/>
                  <a:gd name="connsiteX4-199" fmla="*/ 322366 w 2541215"/>
                  <a:gd name="connsiteY4-200" fmla="*/ 0 h 528004"/>
                  <a:gd name="connsiteX0-201" fmla="*/ 322366 w 2555935"/>
                  <a:gd name="connsiteY0-202" fmla="*/ 0 h 522206"/>
                  <a:gd name="connsiteX1-203" fmla="*/ 2179816 w 2555935"/>
                  <a:gd name="connsiteY1-204" fmla="*/ 1848 h 522206"/>
                  <a:gd name="connsiteX2-205" fmla="*/ 2555935 w 2555935"/>
                  <a:gd name="connsiteY2-206" fmla="*/ 514180 h 522206"/>
                  <a:gd name="connsiteX3-207" fmla="*/ 0 w 2555935"/>
                  <a:gd name="connsiteY3-208" fmla="*/ 522206 h 522206"/>
                  <a:gd name="connsiteX4-209" fmla="*/ 322366 w 2555935"/>
                  <a:gd name="connsiteY4-210" fmla="*/ 0 h 522206"/>
                  <a:gd name="connsiteX0-211" fmla="*/ 322366 w 2555935"/>
                  <a:gd name="connsiteY0-212" fmla="*/ 0 h 522206"/>
                  <a:gd name="connsiteX1-213" fmla="*/ 2183493 w 2555935"/>
                  <a:gd name="connsiteY1-214" fmla="*/ 862 h 522206"/>
                  <a:gd name="connsiteX2-215" fmla="*/ 2555935 w 2555935"/>
                  <a:gd name="connsiteY2-216" fmla="*/ 514180 h 522206"/>
                  <a:gd name="connsiteX3-217" fmla="*/ 0 w 2555935"/>
                  <a:gd name="connsiteY3-218" fmla="*/ 522206 h 522206"/>
                  <a:gd name="connsiteX4-219" fmla="*/ 322366 w 2555935"/>
                  <a:gd name="connsiteY4-220" fmla="*/ 0 h 522206"/>
                  <a:gd name="connsiteX0-221" fmla="*/ 322366 w 2559599"/>
                  <a:gd name="connsiteY0-222" fmla="*/ 0 h 523253"/>
                  <a:gd name="connsiteX1-223" fmla="*/ 2183493 w 2559599"/>
                  <a:gd name="connsiteY1-224" fmla="*/ 862 h 523253"/>
                  <a:gd name="connsiteX2-225" fmla="*/ 2559599 w 2559599"/>
                  <a:gd name="connsiteY2-226" fmla="*/ 523253 h 523253"/>
                  <a:gd name="connsiteX3-227" fmla="*/ 0 w 2559599"/>
                  <a:gd name="connsiteY3-228" fmla="*/ 522206 h 523253"/>
                  <a:gd name="connsiteX4-229" fmla="*/ 322366 w 2559599"/>
                  <a:gd name="connsiteY4-230" fmla="*/ 0 h 523253"/>
                  <a:gd name="connsiteX0-231" fmla="*/ 322366 w 2548575"/>
                  <a:gd name="connsiteY0-232" fmla="*/ 0 h 522206"/>
                  <a:gd name="connsiteX1-233" fmla="*/ 2183493 w 2548575"/>
                  <a:gd name="connsiteY1-234" fmla="*/ 862 h 522206"/>
                  <a:gd name="connsiteX2-235" fmla="*/ 2548575 w 2548575"/>
                  <a:gd name="connsiteY2-236" fmla="*/ 521228 h 522206"/>
                  <a:gd name="connsiteX3-237" fmla="*/ 0 w 2548575"/>
                  <a:gd name="connsiteY3-238" fmla="*/ 522206 h 522206"/>
                  <a:gd name="connsiteX4-239" fmla="*/ 322366 w 2548575"/>
                  <a:gd name="connsiteY4-240" fmla="*/ 0 h 522206"/>
                  <a:gd name="connsiteX0-241" fmla="*/ 322366 w 2552247"/>
                  <a:gd name="connsiteY0-242" fmla="*/ 0 h 525262"/>
                  <a:gd name="connsiteX1-243" fmla="*/ 2183493 w 2552247"/>
                  <a:gd name="connsiteY1-244" fmla="*/ 862 h 525262"/>
                  <a:gd name="connsiteX2-245" fmla="*/ 2552247 w 2552247"/>
                  <a:gd name="connsiteY2-246" fmla="*/ 525262 h 525262"/>
                  <a:gd name="connsiteX3-247" fmla="*/ 0 w 2552247"/>
                  <a:gd name="connsiteY3-248" fmla="*/ 522206 h 525262"/>
                  <a:gd name="connsiteX4-249" fmla="*/ 322366 w 2552247"/>
                  <a:gd name="connsiteY4-250" fmla="*/ 0 h 525262"/>
                  <a:gd name="connsiteX0-251" fmla="*/ 268392 w 2498273"/>
                  <a:gd name="connsiteY0-252" fmla="*/ 0 h 525262"/>
                  <a:gd name="connsiteX1-253" fmla="*/ 2129519 w 2498273"/>
                  <a:gd name="connsiteY1-254" fmla="*/ 862 h 525262"/>
                  <a:gd name="connsiteX2-255" fmla="*/ 2498273 w 2498273"/>
                  <a:gd name="connsiteY2-256" fmla="*/ 525262 h 525262"/>
                  <a:gd name="connsiteX3-257" fmla="*/ 0 w 2498273"/>
                  <a:gd name="connsiteY3-258" fmla="*/ 522260 h 525262"/>
                  <a:gd name="connsiteX4-259" fmla="*/ 268392 w 2498273"/>
                  <a:gd name="connsiteY4-260" fmla="*/ 0 h 525262"/>
                  <a:gd name="connsiteX0-261" fmla="*/ 264077 w 2493958"/>
                  <a:gd name="connsiteY0-262" fmla="*/ 0 h 525262"/>
                  <a:gd name="connsiteX1-263" fmla="*/ 2125204 w 2493958"/>
                  <a:gd name="connsiteY1-264" fmla="*/ 862 h 525262"/>
                  <a:gd name="connsiteX2-265" fmla="*/ 2493958 w 2493958"/>
                  <a:gd name="connsiteY2-266" fmla="*/ 525262 h 525262"/>
                  <a:gd name="connsiteX3-267" fmla="*/ 0 w 2493958"/>
                  <a:gd name="connsiteY3-268" fmla="*/ 524435 h 525262"/>
                  <a:gd name="connsiteX4-269" fmla="*/ 264077 w 2493958"/>
                  <a:gd name="connsiteY4-270" fmla="*/ 0 h 525262"/>
                  <a:gd name="connsiteX0-271" fmla="*/ 264077 w 2509505"/>
                  <a:gd name="connsiteY0-272" fmla="*/ 919 h 526181"/>
                  <a:gd name="connsiteX1-273" fmla="*/ 2509505 w 2509505"/>
                  <a:gd name="connsiteY1-274" fmla="*/ 1 h 526181"/>
                  <a:gd name="connsiteX2-275" fmla="*/ 2493958 w 2509505"/>
                  <a:gd name="connsiteY2-276" fmla="*/ 526181 h 526181"/>
                  <a:gd name="connsiteX3-277" fmla="*/ 0 w 2509505"/>
                  <a:gd name="connsiteY3-278" fmla="*/ 525354 h 526181"/>
                  <a:gd name="connsiteX4-279" fmla="*/ 264077 w 2509505"/>
                  <a:gd name="connsiteY4-280" fmla="*/ 919 h 526181"/>
                  <a:gd name="connsiteX0-281" fmla="*/ 264077 w 2800531"/>
                  <a:gd name="connsiteY0-282" fmla="*/ 918 h 528663"/>
                  <a:gd name="connsiteX1-283" fmla="*/ 2509505 w 2800531"/>
                  <a:gd name="connsiteY1-284" fmla="*/ 0 h 528663"/>
                  <a:gd name="connsiteX2-285" fmla="*/ 2800531 w 2800531"/>
                  <a:gd name="connsiteY2-286" fmla="*/ 528663 h 528663"/>
                  <a:gd name="connsiteX3-287" fmla="*/ 0 w 2800531"/>
                  <a:gd name="connsiteY3-288" fmla="*/ 525353 h 528663"/>
                  <a:gd name="connsiteX4-289" fmla="*/ 264077 w 2800531"/>
                  <a:gd name="connsiteY4-290" fmla="*/ 918 h 52866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00531" h="528663">
                    <a:moveTo>
                      <a:pt x="264077" y="918"/>
                    </a:moveTo>
                    <a:lnTo>
                      <a:pt x="2509505" y="0"/>
                    </a:lnTo>
                    <a:lnTo>
                      <a:pt x="2800531" y="528663"/>
                    </a:lnTo>
                    <a:lnTo>
                      <a:pt x="0" y="525353"/>
                    </a:lnTo>
                    <a:lnTo>
                      <a:pt x="264077" y="918"/>
                    </a:lnTo>
                    <a:close/>
                  </a:path>
                </a:pathLst>
              </a:custGeom>
              <a:solidFill>
                <a:schemeClr val="accent5"/>
              </a:solidFill>
              <a:ln>
                <a:noFill/>
              </a:ln>
              <a:effectLst>
                <a:innerShdw blurRad="279400" dist="50800" dir="81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49" name="Freeform: Shape 36"/>
              <p:cNvSpPr/>
              <p:nvPr/>
            </p:nvSpPr>
            <p:spPr>
              <a:xfrm rot="7047957">
                <a:off x="2726087" y="2026742"/>
                <a:ext cx="2780391" cy="567545"/>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65"/>
                  <a:gd name="connsiteX1-83" fmla="*/ 2228820 w 2578070"/>
                  <a:gd name="connsiteY1-84" fmla="*/ 1828 h 520165"/>
                  <a:gd name="connsiteX2-85" fmla="*/ 2578070 w 2578070"/>
                  <a:gd name="connsiteY2-86" fmla="*/ 498352 h 520165"/>
                  <a:gd name="connsiteX3-87" fmla="*/ 0 w 2578070"/>
                  <a:gd name="connsiteY3-88" fmla="*/ 520165 h 520165"/>
                  <a:gd name="connsiteX4-89" fmla="*/ 383637 w 2578070"/>
                  <a:gd name="connsiteY4-90" fmla="*/ 0 h 52016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 name="connsiteX0-201" fmla="*/ 327827 w 2566913"/>
                  <a:gd name="connsiteY0-202" fmla="*/ 23014 h 557282"/>
                  <a:gd name="connsiteX1-203" fmla="*/ 2193063 w 2566913"/>
                  <a:gd name="connsiteY1-204" fmla="*/ 0 h 557282"/>
                  <a:gd name="connsiteX2-205" fmla="*/ 2566913 w 2566913"/>
                  <a:gd name="connsiteY2-206" fmla="*/ 532351 h 557282"/>
                  <a:gd name="connsiteX3-207" fmla="*/ 0 w 2566913"/>
                  <a:gd name="connsiteY3-208" fmla="*/ 557282 h 557282"/>
                  <a:gd name="connsiteX4-209" fmla="*/ 327827 w 2566913"/>
                  <a:gd name="connsiteY4-210" fmla="*/ 23014 h 557282"/>
                  <a:gd name="connsiteX0-211" fmla="*/ 327827 w 2511110"/>
                  <a:gd name="connsiteY0-212" fmla="*/ 23014 h 557282"/>
                  <a:gd name="connsiteX1-213" fmla="*/ 2193063 w 2511110"/>
                  <a:gd name="connsiteY1-214" fmla="*/ 0 h 557282"/>
                  <a:gd name="connsiteX2-215" fmla="*/ 2511110 w 2511110"/>
                  <a:gd name="connsiteY2-216" fmla="*/ 498464 h 557282"/>
                  <a:gd name="connsiteX3-217" fmla="*/ 0 w 2511110"/>
                  <a:gd name="connsiteY3-218" fmla="*/ 557282 h 557282"/>
                  <a:gd name="connsiteX4-219" fmla="*/ 327827 w 2511110"/>
                  <a:gd name="connsiteY4-220" fmla="*/ 23014 h 557282"/>
                  <a:gd name="connsiteX0-221" fmla="*/ 327827 w 2517427"/>
                  <a:gd name="connsiteY0-222" fmla="*/ 23014 h 557282"/>
                  <a:gd name="connsiteX1-223" fmla="*/ 2193063 w 2517427"/>
                  <a:gd name="connsiteY1-224" fmla="*/ 0 h 557282"/>
                  <a:gd name="connsiteX2-225" fmla="*/ 2517428 w 2517427"/>
                  <a:gd name="connsiteY2-226" fmla="*/ 508268 h 557282"/>
                  <a:gd name="connsiteX3-227" fmla="*/ 0 w 2517427"/>
                  <a:gd name="connsiteY3-228" fmla="*/ 557282 h 557282"/>
                  <a:gd name="connsiteX4-229" fmla="*/ 327827 w 2517427"/>
                  <a:gd name="connsiteY4-230" fmla="*/ 23014 h 557282"/>
                  <a:gd name="connsiteX0-231" fmla="*/ 367299 w 2556900"/>
                  <a:gd name="connsiteY0-232" fmla="*/ 23014 h 543944"/>
                  <a:gd name="connsiteX1-233" fmla="*/ 2232535 w 2556900"/>
                  <a:gd name="connsiteY1-234" fmla="*/ 0 h 543944"/>
                  <a:gd name="connsiteX2-235" fmla="*/ 2556900 w 2556900"/>
                  <a:gd name="connsiteY2-236" fmla="*/ 508268 h 543944"/>
                  <a:gd name="connsiteX3-237" fmla="*/ 0 w 2556900"/>
                  <a:gd name="connsiteY3-238" fmla="*/ 543944 h 543944"/>
                  <a:gd name="connsiteX4-239" fmla="*/ 367299 w 2556900"/>
                  <a:gd name="connsiteY4-240" fmla="*/ 23014 h 543944"/>
                  <a:gd name="connsiteX0-241" fmla="*/ 369826 w 2559427"/>
                  <a:gd name="connsiteY0-242" fmla="*/ 23014 h 540021"/>
                  <a:gd name="connsiteX1-243" fmla="*/ 2235062 w 2559427"/>
                  <a:gd name="connsiteY1-244" fmla="*/ 0 h 540021"/>
                  <a:gd name="connsiteX2-245" fmla="*/ 2559427 w 2559427"/>
                  <a:gd name="connsiteY2-246" fmla="*/ 508268 h 540021"/>
                  <a:gd name="connsiteX3-247" fmla="*/ 0 w 2559427"/>
                  <a:gd name="connsiteY3-248" fmla="*/ 540021 h 540021"/>
                  <a:gd name="connsiteX4-249" fmla="*/ 369826 w 2559427"/>
                  <a:gd name="connsiteY4-250" fmla="*/ 23014 h 540021"/>
                  <a:gd name="connsiteX0-251" fmla="*/ 369826 w 2528153"/>
                  <a:gd name="connsiteY0-252" fmla="*/ 23014 h 540021"/>
                  <a:gd name="connsiteX1-253" fmla="*/ 2235062 w 2528153"/>
                  <a:gd name="connsiteY1-254" fmla="*/ 0 h 540021"/>
                  <a:gd name="connsiteX2-255" fmla="*/ 2528153 w 2528153"/>
                  <a:gd name="connsiteY2-256" fmla="*/ 502650 h 540021"/>
                  <a:gd name="connsiteX3-257" fmla="*/ 0 w 2528153"/>
                  <a:gd name="connsiteY3-258" fmla="*/ 540021 h 540021"/>
                  <a:gd name="connsiteX4-259" fmla="*/ 369826 w 2528153"/>
                  <a:gd name="connsiteY4-260" fmla="*/ 23014 h 540021"/>
                  <a:gd name="connsiteX0-261" fmla="*/ 369826 w 2528153"/>
                  <a:gd name="connsiteY0-262" fmla="*/ 23014 h 540021"/>
                  <a:gd name="connsiteX1-263" fmla="*/ 2235062 w 2528153"/>
                  <a:gd name="connsiteY1-264" fmla="*/ 0 h 540021"/>
                  <a:gd name="connsiteX2-265" fmla="*/ 2528153 w 2528153"/>
                  <a:gd name="connsiteY2-266" fmla="*/ 502648 h 540021"/>
                  <a:gd name="connsiteX3-267" fmla="*/ 0 w 2528153"/>
                  <a:gd name="connsiteY3-268" fmla="*/ 540021 h 540021"/>
                  <a:gd name="connsiteX4-269" fmla="*/ 369826 w 2528153"/>
                  <a:gd name="connsiteY4-270" fmla="*/ 23014 h 540021"/>
                  <a:gd name="connsiteX0-271" fmla="*/ 369826 w 2519318"/>
                  <a:gd name="connsiteY0-272" fmla="*/ 23014 h 540021"/>
                  <a:gd name="connsiteX1-273" fmla="*/ 2235062 w 2519318"/>
                  <a:gd name="connsiteY1-274" fmla="*/ 0 h 540021"/>
                  <a:gd name="connsiteX2-275" fmla="*/ 2519318 w 2519318"/>
                  <a:gd name="connsiteY2-276" fmla="*/ 506816 h 540021"/>
                  <a:gd name="connsiteX3-277" fmla="*/ 0 w 2519318"/>
                  <a:gd name="connsiteY3-278" fmla="*/ 540021 h 540021"/>
                  <a:gd name="connsiteX4-279" fmla="*/ 369826 w 2519318"/>
                  <a:gd name="connsiteY4-280" fmla="*/ 23014 h 540021"/>
                  <a:gd name="connsiteX0-281" fmla="*/ 369826 w 2521439"/>
                  <a:gd name="connsiteY0-282" fmla="*/ 23014 h 540021"/>
                  <a:gd name="connsiteX1-283" fmla="*/ 2235062 w 2521439"/>
                  <a:gd name="connsiteY1-284" fmla="*/ 0 h 540021"/>
                  <a:gd name="connsiteX2-285" fmla="*/ 2521439 w 2521439"/>
                  <a:gd name="connsiteY2-286" fmla="*/ 500723 h 540021"/>
                  <a:gd name="connsiteX3-287" fmla="*/ 0 w 2521439"/>
                  <a:gd name="connsiteY3-288" fmla="*/ 540021 h 540021"/>
                  <a:gd name="connsiteX4-289" fmla="*/ 369826 w 2521439"/>
                  <a:gd name="connsiteY4-290" fmla="*/ 23014 h 540021"/>
                  <a:gd name="connsiteX0-291" fmla="*/ 1 w 2603248"/>
                  <a:gd name="connsiteY0-292" fmla="*/ 47648 h 540021"/>
                  <a:gd name="connsiteX1-293" fmla="*/ 2316871 w 2603248"/>
                  <a:gd name="connsiteY1-294" fmla="*/ 0 h 540021"/>
                  <a:gd name="connsiteX2-295" fmla="*/ 2603248 w 2603248"/>
                  <a:gd name="connsiteY2-296" fmla="*/ 500723 h 540021"/>
                  <a:gd name="connsiteX3-297" fmla="*/ 81809 w 2603248"/>
                  <a:gd name="connsiteY3-298" fmla="*/ 540021 h 540021"/>
                  <a:gd name="connsiteX4-299" fmla="*/ 1 w 2603248"/>
                  <a:gd name="connsiteY4-300" fmla="*/ 47648 h 540021"/>
                  <a:gd name="connsiteX0-301" fmla="*/ 0 w 2609786"/>
                  <a:gd name="connsiteY0-302" fmla="*/ 55825 h 540021"/>
                  <a:gd name="connsiteX1-303" fmla="*/ 2323409 w 2609786"/>
                  <a:gd name="connsiteY1-304" fmla="*/ 0 h 540021"/>
                  <a:gd name="connsiteX2-305" fmla="*/ 2609786 w 2609786"/>
                  <a:gd name="connsiteY2-306" fmla="*/ 500723 h 540021"/>
                  <a:gd name="connsiteX3-307" fmla="*/ 88347 w 2609786"/>
                  <a:gd name="connsiteY3-308" fmla="*/ 540021 h 540021"/>
                  <a:gd name="connsiteX4-309" fmla="*/ 0 w 2609786"/>
                  <a:gd name="connsiteY4-310" fmla="*/ 55825 h 540021"/>
                  <a:gd name="connsiteX0-311" fmla="*/ 301264 w 2911050"/>
                  <a:gd name="connsiteY0-312" fmla="*/ 55825 h 545581"/>
                  <a:gd name="connsiteX1-313" fmla="*/ 2624673 w 2911050"/>
                  <a:gd name="connsiteY1-314" fmla="*/ 0 h 545581"/>
                  <a:gd name="connsiteX2-315" fmla="*/ 2911050 w 2911050"/>
                  <a:gd name="connsiteY2-316" fmla="*/ 500723 h 545581"/>
                  <a:gd name="connsiteX3-317" fmla="*/ 0 w 2911050"/>
                  <a:gd name="connsiteY3-318" fmla="*/ 545581 h 545581"/>
                  <a:gd name="connsiteX4-319" fmla="*/ 301264 w 2911050"/>
                  <a:gd name="connsiteY4-320" fmla="*/ 55825 h 545581"/>
                  <a:gd name="connsiteX0-321" fmla="*/ 298968 w 2911050"/>
                  <a:gd name="connsiteY0-322" fmla="*/ 51816 h 545581"/>
                  <a:gd name="connsiteX1-323" fmla="*/ 2624673 w 2911050"/>
                  <a:gd name="connsiteY1-324" fmla="*/ 0 h 545581"/>
                  <a:gd name="connsiteX2-325" fmla="*/ 2911050 w 2911050"/>
                  <a:gd name="connsiteY2-326" fmla="*/ 500723 h 545581"/>
                  <a:gd name="connsiteX3-327" fmla="*/ 0 w 2911050"/>
                  <a:gd name="connsiteY3-328" fmla="*/ 545581 h 545581"/>
                  <a:gd name="connsiteX4-329" fmla="*/ 298968 w 2911050"/>
                  <a:gd name="connsiteY4-330" fmla="*/ 51816 h 545581"/>
                  <a:gd name="connsiteX0-331" fmla="*/ 311159 w 2911050"/>
                  <a:gd name="connsiteY0-332" fmla="*/ 48611 h 545581"/>
                  <a:gd name="connsiteX1-333" fmla="*/ 2624673 w 2911050"/>
                  <a:gd name="connsiteY1-334" fmla="*/ 0 h 545581"/>
                  <a:gd name="connsiteX2-335" fmla="*/ 2911050 w 2911050"/>
                  <a:gd name="connsiteY2-336" fmla="*/ 500723 h 545581"/>
                  <a:gd name="connsiteX3-337" fmla="*/ 0 w 2911050"/>
                  <a:gd name="connsiteY3-338" fmla="*/ 545581 h 545581"/>
                  <a:gd name="connsiteX4-339" fmla="*/ 311159 w 2911050"/>
                  <a:gd name="connsiteY4-340" fmla="*/ 48611 h 545581"/>
                  <a:gd name="connsiteX0-341" fmla="*/ 314429 w 2911050"/>
                  <a:gd name="connsiteY0-342" fmla="*/ 44523 h 545581"/>
                  <a:gd name="connsiteX1-343" fmla="*/ 2624673 w 2911050"/>
                  <a:gd name="connsiteY1-344" fmla="*/ 0 h 545581"/>
                  <a:gd name="connsiteX2-345" fmla="*/ 2911050 w 2911050"/>
                  <a:gd name="connsiteY2-346" fmla="*/ 500723 h 545581"/>
                  <a:gd name="connsiteX3-347" fmla="*/ 0 w 2911050"/>
                  <a:gd name="connsiteY3-348" fmla="*/ 545581 h 545581"/>
                  <a:gd name="connsiteX4-349" fmla="*/ 314429 w 2911050"/>
                  <a:gd name="connsiteY4-350" fmla="*/ 44523 h 545581"/>
                  <a:gd name="connsiteX0-351" fmla="*/ 312308 w 2908929"/>
                  <a:gd name="connsiteY0-352" fmla="*/ 44523 h 539490"/>
                  <a:gd name="connsiteX1-353" fmla="*/ 2622552 w 2908929"/>
                  <a:gd name="connsiteY1-354" fmla="*/ 0 h 539490"/>
                  <a:gd name="connsiteX2-355" fmla="*/ 2908929 w 2908929"/>
                  <a:gd name="connsiteY2-356" fmla="*/ 500723 h 539490"/>
                  <a:gd name="connsiteX3-357" fmla="*/ 0 w 2908929"/>
                  <a:gd name="connsiteY3-358" fmla="*/ 539490 h 539490"/>
                  <a:gd name="connsiteX4-359" fmla="*/ 312308 w 2908929"/>
                  <a:gd name="connsiteY4-360" fmla="*/ 44523 h 539490"/>
                  <a:gd name="connsiteX0-361" fmla="*/ 309038 w 2905659"/>
                  <a:gd name="connsiteY0-362" fmla="*/ 44523 h 535401"/>
                  <a:gd name="connsiteX1-363" fmla="*/ 2619282 w 2905659"/>
                  <a:gd name="connsiteY1-364" fmla="*/ 0 h 535401"/>
                  <a:gd name="connsiteX2-365" fmla="*/ 2905659 w 2905659"/>
                  <a:gd name="connsiteY2-366" fmla="*/ 500723 h 535401"/>
                  <a:gd name="connsiteX3-367" fmla="*/ 0 w 2905659"/>
                  <a:gd name="connsiteY3-368" fmla="*/ 535401 h 535401"/>
                  <a:gd name="connsiteX4-369" fmla="*/ 309038 w 2905659"/>
                  <a:gd name="connsiteY4-370" fmla="*/ 44523 h 535401"/>
                  <a:gd name="connsiteX0-371" fmla="*/ 310100 w 2906721"/>
                  <a:gd name="connsiteY0-372" fmla="*/ 44523 h 538447"/>
                  <a:gd name="connsiteX1-373" fmla="*/ 2620344 w 2906721"/>
                  <a:gd name="connsiteY1-374" fmla="*/ 0 h 538447"/>
                  <a:gd name="connsiteX2-375" fmla="*/ 2906721 w 2906721"/>
                  <a:gd name="connsiteY2-376" fmla="*/ 500723 h 538447"/>
                  <a:gd name="connsiteX3-377" fmla="*/ 0 w 2906721"/>
                  <a:gd name="connsiteY3-378" fmla="*/ 538447 h 538447"/>
                  <a:gd name="connsiteX4-379" fmla="*/ 310100 w 2906721"/>
                  <a:gd name="connsiteY4-380" fmla="*/ 44523 h 538447"/>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06721" h="538447">
                    <a:moveTo>
                      <a:pt x="310100" y="44523"/>
                    </a:moveTo>
                    <a:lnTo>
                      <a:pt x="2620344" y="0"/>
                    </a:lnTo>
                    <a:lnTo>
                      <a:pt x="2906721" y="500723"/>
                    </a:lnTo>
                    <a:lnTo>
                      <a:pt x="0" y="538447"/>
                    </a:lnTo>
                    <a:lnTo>
                      <a:pt x="310100" y="44523"/>
                    </a:lnTo>
                    <a:close/>
                  </a:path>
                </a:pathLst>
              </a:custGeom>
              <a:solidFill>
                <a:schemeClr val="accent6"/>
              </a:solidFill>
              <a:ln>
                <a:noFill/>
              </a:ln>
              <a:effectLst>
                <a:innerShdw blurRad="279400" dist="50800" dir="27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50" name="Freeform: Shape 37"/>
              <p:cNvSpPr/>
              <p:nvPr/>
            </p:nvSpPr>
            <p:spPr>
              <a:xfrm rot="10800000">
                <a:off x="4508769" y="953327"/>
                <a:ext cx="3259661" cy="497556"/>
              </a:xfrm>
              <a:custGeom>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255685 w 2516285"/>
                  <a:gd name="connsiteY0-62" fmla="*/ 0 h 496524"/>
                  <a:gd name="connsiteX1-63" fmla="*/ 2167035 w 2516285"/>
                  <a:gd name="connsiteY1-64" fmla="*/ 0 h 496524"/>
                  <a:gd name="connsiteX2-65" fmla="*/ 2516285 w 2516285"/>
                  <a:gd name="connsiteY2-66" fmla="*/ 496524 h 496524"/>
                  <a:gd name="connsiteX3-67" fmla="*/ 0 w 2516285"/>
                  <a:gd name="connsiteY3-68" fmla="*/ 490207 h 496524"/>
                  <a:gd name="connsiteX4-69" fmla="*/ 255685 w 2516285"/>
                  <a:gd name="connsiteY4-70" fmla="*/ 0 h 496524"/>
                  <a:gd name="connsiteX0-71" fmla="*/ 269329 w 2529929"/>
                  <a:gd name="connsiteY0-72" fmla="*/ 0 h 496524"/>
                  <a:gd name="connsiteX1-73" fmla="*/ 2180679 w 2529929"/>
                  <a:gd name="connsiteY1-74" fmla="*/ 0 h 496524"/>
                  <a:gd name="connsiteX2-75" fmla="*/ 2529929 w 2529929"/>
                  <a:gd name="connsiteY2-76" fmla="*/ 496524 h 496524"/>
                  <a:gd name="connsiteX3-77" fmla="*/ 0 w 2529929"/>
                  <a:gd name="connsiteY3-78" fmla="*/ 494945 h 496524"/>
                  <a:gd name="connsiteX4-79" fmla="*/ 269329 w 2529929"/>
                  <a:gd name="connsiteY4-80" fmla="*/ 0 h 496524"/>
                  <a:gd name="connsiteX0-81" fmla="*/ 273228 w 2533828"/>
                  <a:gd name="connsiteY0-82" fmla="*/ 0 h 496524"/>
                  <a:gd name="connsiteX1-83" fmla="*/ 2184578 w 2533828"/>
                  <a:gd name="connsiteY1-84" fmla="*/ 0 h 496524"/>
                  <a:gd name="connsiteX2-85" fmla="*/ 2533828 w 2533828"/>
                  <a:gd name="connsiteY2-86" fmla="*/ 496524 h 496524"/>
                  <a:gd name="connsiteX3-87" fmla="*/ 0 w 2533828"/>
                  <a:gd name="connsiteY3-88" fmla="*/ 494945 h 496524"/>
                  <a:gd name="connsiteX4-89" fmla="*/ 273228 w 2533828"/>
                  <a:gd name="connsiteY4-90" fmla="*/ 0 h 496524"/>
                  <a:gd name="connsiteX0-91" fmla="*/ 273228 w 2668328"/>
                  <a:gd name="connsiteY0-92" fmla="*/ 0 h 494945"/>
                  <a:gd name="connsiteX1-93" fmla="*/ 2184578 w 2668328"/>
                  <a:gd name="connsiteY1-94" fmla="*/ 0 h 494945"/>
                  <a:gd name="connsiteX2-95" fmla="*/ 2668328 w 2668328"/>
                  <a:gd name="connsiteY2-96" fmla="*/ 494155 h 494945"/>
                  <a:gd name="connsiteX3-97" fmla="*/ 0 w 2668328"/>
                  <a:gd name="connsiteY3-98" fmla="*/ 494945 h 494945"/>
                  <a:gd name="connsiteX4-99" fmla="*/ 273228 w 2668328"/>
                  <a:gd name="connsiteY4-100" fmla="*/ 0 h 494945"/>
                  <a:gd name="connsiteX0-101" fmla="*/ 273228 w 2668328"/>
                  <a:gd name="connsiteY0-102" fmla="*/ 0 h 494945"/>
                  <a:gd name="connsiteX1-103" fmla="*/ 2406794 w 2668328"/>
                  <a:gd name="connsiteY1-104" fmla="*/ 2369 h 494945"/>
                  <a:gd name="connsiteX2-105" fmla="*/ 2668328 w 2668328"/>
                  <a:gd name="connsiteY2-106" fmla="*/ 494155 h 494945"/>
                  <a:gd name="connsiteX3-107" fmla="*/ 0 w 2668328"/>
                  <a:gd name="connsiteY3-108" fmla="*/ 494945 h 494945"/>
                  <a:gd name="connsiteX4-109" fmla="*/ 273228 w 2668328"/>
                  <a:gd name="connsiteY4-110" fmla="*/ 0 h 494945"/>
                  <a:gd name="connsiteX0-111" fmla="*/ 273228 w 2668328"/>
                  <a:gd name="connsiteY0-112" fmla="*/ 1 h 494946"/>
                  <a:gd name="connsiteX1-113" fmla="*/ 2402896 w 2668328"/>
                  <a:gd name="connsiteY1-114" fmla="*/ 0 h 494946"/>
                  <a:gd name="connsiteX2-115" fmla="*/ 2668328 w 2668328"/>
                  <a:gd name="connsiteY2-116" fmla="*/ 494156 h 494946"/>
                  <a:gd name="connsiteX3-117" fmla="*/ 0 w 2668328"/>
                  <a:gd name="connsiteY3-118" fmla="*/ 494946 h 494946"/>
                  <a:gd name="connsiteX4-119" fmla="*/ 273228 w 2668328"/>
                  <a:gd name="connsiteY4-120" fmla="*/ 1 h 494946"/>
                  <a:gd name="connsiteX0-121" fmla="*/ 273228 w 2668328"/>
                  <a:gd name="connsiteY0-122" fmla="*/ 2370 h 497315"/>
                  <a:gd name="connsiteX1-123" fmla="*/ 2406794 w 2668328"/>
                  <a:gd name="connsiteY1-124" fmla="*/ 0 h 497315"/>
                  <a:gd name="connsiteX2-125" fmla="*/ 2668328 w 2668328"/>
                  <a:gd name="connsiteY2-126" fmla="*/ 496525 h 497315"/>
                  <a:gd name="connsiteX3-127" fmla="*/ 0 w 2668328"/>
                  <a:gd name="connsiteY3-128" fmla="*/ 497315 h 497315"/>
                  <a:gd name="connsiteX4-129" fmla="*/ 273228 w 2668328"/>
                  <a:gd name="connsiteY4-130" fmla="*/ 2370 h 497315"/>
                  <a:gd name="connsiteX0-131" fmla="*/ 273228 w 2668328"/>
                  <a:gd name="connsiteY0-132" fmla="*/ 1 h 494946"/>
                  <a:gd name="connsiteX1-133" fmla="*/ 2404845 w 2668328"/>
                  <a:gd name="connsiteY1-134" fmla="*/ 0 h 494946"/>
                  <a:gd name="connsiteX2-135" fmla="*/ 2668328 w 2668328"/>
                  <a:gd name="connsiteY2-136" fmla="*/ 494156 h 494946"/>
                  <a:gd name="connsiteX3-137" fmla="*/ 0 w 2668328"/>
                  <a:gd name="connsiteY3-138" fmla="*/ 494946 h 494946"/>
                  <a:gd name="connsiteX4-139" fmla="*/ 273228 w 2668328"/>
                  <a:gd name="connsiteY4-140" fmla="*/ 1 h 49494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68328" h="494946">
                    <a:moveTo>
                      <a:pt x="273228" y="1"/>
                    </a:moveTo>
                    <a:lnTo>
                      <a:pt x="2404845" y="0"/>
                    </a:lnTo>
                    <a:lnTo>
                      <a:pt x="2668328" y="494156"/>
                    </a:lnTo>
                    <a:lnTo>
                      <a:pt x="0" y="494946"/>
                    </a:lnTo>
                    <a:lnTo>
                      <a:pt x="273228" y="1"/>
                    </a:lnTo>
                    <a:close/>
                  </a:path>
                </a:pathLst>
              </a:custGeom>
              <a:solidFill>
                <a:schemeClr val="accent1"/>
              </a:solidFill>
              <a:ln>
                <a:noFill/>
              </a:ln>
              <a:effectLst>
                <a:innerShdw blurRad="279400" dist="50800" dir="54000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5" name="Group 11"/>
            <p:cNvGrpSpPr/>
            <p:nvPr/>
          </p:nvGrpSpPr>
          <p:grpSpPr>
            <a:xfrm rot="17930020">
              <a:off x="5370724" y="2819676"/>
              <a:ext cx="620502" cy="863827"/>
              <a:chOff x="5590218" y="4773226"/>
              <a:chExt cx="1075248" cy="1496900"/>
            </a:xfrm>
          </p:grpSpPr>
          <p:sp>
            <p:nvSpPr>
              <p:cNvPr id="34" name="Isosceles Triangle 21"/>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35" name="Isosceles Triangle 22"/>
              <p:cNvSpPr/>
              <p:nvPr/>
            </p:nvSpPr>
            <p:spPr>
              <a:xfrm>
                <a:off x="5590218" y="5162629"/>
                <a:ext cx="1075247" cy="1107497"/>
              </a:xfrm>
              <a:prstGeom prst="triangle">
                <a:avLst/>
              </a:prstGeom>
              <a:gradFill flip="none" rotWithShape="1">
                <a:gsLst>
                  <a:gs pos="0">
                    <a:schemeClr val="bg1"/>
                  </a:gs>
                  <a:gs pos="100000">
                    <a:srgbClr val="D3D3D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6" name="Group 12"/>
            <p:cNvGrpSpPr/>
            <p:nvPr/>
          </p:nvGrpSpPr>
          <p:grpSpPr>
            <a:xfrm rot="14765595">
              <a:off x="5393571" y="1700213"/>
              <a:ext cx="620502" cy="863827"/>
              <a:chOff x="5590218" y="4773226"/>
              <a:chExt cx="1075248" cy="1496900"/>
            </a:xfrm>
          </p:grpSpPr>
          <p:sp>
            <p:nvSpPr>
              <p:cNvPr id="32" name="Isosceles Triangle 19"/>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33" name="Isosceles Triangle 20"/>
              <p:cNvSpPr/>
              <p:nvPr/>
            </p:nvSpPr>
            <p:spPr>
              <a:xfrm>
                <a:off x="5590218" y="5162629"/>
                <a:ext cx="1075247" cy="1107497"/>
              </a:xfrm>
              <a:prstGeom prst="triangle">
                <a:avLst/>
              </a:prstGeom>
              <a:gradFill flip="none" rotWithShape="1">
                <a:gsLst>
                  <a:gs pos="0">
                    <a:schemeClr val="bg1"/>
                  </a:gs>
                  <a:gs pos="100000">
                    <a:srgbClr val="E2E3E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7" name="Group 13"/>
            <p:cNvGrpSpPr/>
            <p:nvPr/>
          </p:nvGrpSpPr>
          <p:grpSpPr>
            <a:xfrm rot="3811807">
              <a:off x="3129926" y="2825696"/>
              <a:ext cx="620502" cy="863827"/>
              <a:chOff x="5590218" y="4773226"/>
              <a:chExt cx="1075248" cy="1496900"/>
            </a:xfrm>
          </p:grpSpPr>
          <p:sp>
            <p:nvSpPr>
              <p:cNvPr id="30" name="Isosceles Triangle 17"/>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31" name="Isosceles Triangle 18"/>
              <p:cNvSpPr/>
              <p:nvPr/>
            </p:nvSpPr>
            <p:spPr>
              <a:xfrm>
                <a:off x="5590218" y="5162629"/>
                <a:ext cx="1075247" cy="1107497"/>
              </a:xfrm>
              <a:prstGeom prst="triangle">
                <a:avLst/>
              </a:prstGeom>
              <a:gradFill flip="none" rotWithShape="1">
                <a:gsLst>
                  <a:gs pos="0">
                    <a:schemeClr val="bg1"/>
                  </a:gs>
                  <a:gs pos="100000">
                    <a:srgbClr val="E4E5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8" name="Group 14"/>
            <p:cNvGrpSpPr/>
            <p:nvPr/>
          </p:nvGrpSpPr>
          <p:grpSpPr>
            <a:xfrm rot="7044390">
              <a:off x="3130530" y="1645643"/>
              <a:ext cx="620502" cy="863827"/>
              <a:chOff x="5590218" y="4773226"/>
              <a:chExt cx="1075248" cy="1496900"/>
            </a:xfrm>
          </p:grpSpPr>
          <p:sp>
            <p:nvSpPr>
              <p:cNvPr id="28" name="Isosceles Triangle 15"/>
              <p:cNvSpPr/>
              <p:nvPr/>
            </p:nvSpPr>
            <p:spPr>
              <a:xfrm>
                <a:off x="5606352" y="4773226"/>
                <a:ext cx="1059114" cy="1481816"/>
              </a:xfrm>
              <a:prstGeom prst="triangle">
                <a:avLst/>
              </a:prstGeom>
              <a:solidFill>
                <a:schemeClr val="tx1">
                  <a:lumMod val="95000"/>
                  <a:lumOff val="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29" name="Isosceles Triangle 16"/>
              <p:cNvSpPr/>
              <p:nvPr/>
            </p:nvSpPr>
            <p:spPr>
              <a:xfrm>
                <a:off x="5590218" y="5162629"/>
                <a:ext cx="1075247" cy="1107497"/>
              </a:xfrm>
              <a:prstGeom prst="triangle">
                <a:avLst/>
              </a:prstGeom>
              <a:gradFill flip="none" rotWithShape="1">
                <a:gsLst>
                  <a:gs pos="0">
                    <a:schemeClr val="bg1"/>
                  </a:gs>
                  <a:gs pos="100000">
                    <a:srgbClr val="F0F1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9" name="Group 5"/>
            <p:cNvGrpSpPr/>
            <p:nvPr/>
          </p:nvGrpSpPr>
          <p:grpSpPr>
            <a:xfrm>
              <a:off x="4397871" y="2286597"/>
              <a:ext cx="348258" cy="348258"/>
              <a:chOff x="7287419" y="2577307"/>
              <a:chExt cx="464344" cy="464344"/>
            </a:xfrm>
            <a:solidFill>
              <a:schemeClr val="tx1"/>
            </a:solidFill>
          </p:grpSpPr>
          <p:sp>
            <p:nvSpPr>
              <p:cNvPr id="25" name="Freeform: Shape 7"/>
              <p:cNvSpPr/>
              <p:nvPr/>
            </p:nvSpPr>
            <p:spPr bwMode="auto">
              <a:xfrm>
                <a:off x="7287419"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26" name="Freeform: Shape 8"/>
              <p:cNvSpPr/>
              <p:nvPr/>
            </p:nvSpPr>
            <p:spPr bwMode="auto">
              <a:xfrm>
                <a:off x="7606507"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sp>
            <p:nvSpPr>
              <p:cNvPr id="27" name="Freeform: Shape 9"/>
              <p:cNvSpPr/>
              <p:nvPr/>
            </p:nvSpPr>
            <p:spPr bwMode="auto">
              <a:xfrm>
                <a:off x="7446963" y="2577307"/>
                <a:ext cx="145257"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anchor="ctr"/>
              <a:lstStyle/>
              <a:p>
                <a:pPr algn="ctr" defTabSz="1218565" fontAlgn="base">
                  <a:spcBef>
                    <a:spcPct val="0"/>
                  </a:spcBef>
                  <a:spcAft>
                    <a:spcPct val="0"/>
                  </a:spcAft>
                </a:pPr>
                <a:endParaRPr sz="1465">
                  <a:solidFill>
                    <a:prstClr val="white">
                      <a:lumMod val="50000"/>
                    </a:prstClr>
                  </a:solidFill>
                  <a:latin typeface="微软雅黑" panose="020b0503020204020204" pitchFamily="34" charset="-122"/>
                  <a:ea typeface="微软雅黑" panose="020b0503020204020204" pitchFamily="34" charset="-122"/>
                </a:endParaRPr>
              </a:p>
            </p:txBody>
          </p:sp>
        </p:grpSp>
        <p:sp>
          <p:nvSpPr>
            <p:cNvPr id="10" name="TextBox 6"/>
            <p:cNvSpPr txBox="1"/>
            <p:nvPr/>
          </p:nvSpPr>
          <p:spPr>
            <a:xfrm>
              <a:off x="3929787" y="2747857"/>
              <a:ext cx="1292662" cy="300083"/>
            </a:xfrm>
            <a:prstGeom prst="rect">
              <a:avLst/>
            </a:prstGeom>
            <a:noFill/>
          </p:spPr>
          <p:txBody>
            <a:bodyPr wrap="none">
              <a:normAutofit/>
            </a:bodyPr>
            <a:lstStyle/>
            <a:p>
              <a:pPr algn="ctr" defTabSz="1218565" fontAlgn="base">
                <a:spcBef>
                  <a:spcPct val="0"/>
                </a:spcBef>
                <a:spcAft>
                  <a:spcPct val="0"/>
                </a:spcAft>
              </a:pPr>
              <a:r>
                <a:rPr lang="zh-CN" altLang="en-US" sz="14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4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720395" y="2134593"/>
            <a:ext cx="10751744" cy="3021782"/>
            <a:chOff x="539750" y="1600814"/>
            <a:chExt cx="8064897" cy="2266642"/>
          </a:xfrm>
        </p:grpSpPr>
        <p:grpSp>
          <p:nvGrpSpPr>
            <p:cNvPr id="11" name="Group 4"/>
            <p:cNvGrpSpPr/>
            <p:nvPr/>
          </p:nvGrpSpPr>
          <p:grpSpPr>
            <a:xfrm>
              <a:off x="6276358" y="1602065"/>
              <a:ext cx="2328289" cy="760112"/>
              <a:chOff x="8368478" y="1882697"/>
              <a:chExt cx="3104385" cy="1013483"/>
            </a:xfrm>
          </p:grpSpPr>
          <p:sp>
            <p:nvSpPr>
              <p:cNvPr id="23" name="TextBox 41"/>
              <p:cNvSpPr txBox="1"/>
              <p:nvPr/>
            </p:nvSpPr>
            <p:spPr>
              <a:xfrm>
                <a:off x="8368478" y="1882697"/>
                <a:ext cx="3104385" cy="400110"/>
              </a:xfrm>
              <a:prstGeom prst="rect">
                <a:avLst/>
              </a:prstGeom>
              <a:noFill/>
            </p:spPr>
            <p:txBody>
              <a:bodyPr wrap="none" lIns="0" tIns="0" rIns="0" bIns="0" anchor="ctr">
                <a:normAutofit/>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24" name="Rectangle 42"/>
              <p:cNvSpPr/>
              <p:nvPr/>
            </p:nvSpPr>
            <p:spPr>
              <a:xfrm>
                <a:off x="8368478" y="2282807"/>
                <a:ext cx="3104385" cy="613373"/>
              </a:xfrm>
              <a:prstGeom prst="rect">
                <a:avLst/>
              </a:prstGeom>
            </p:spPr>
            <p:txBody>
              <a:bodyPr wrap="square" lIns="0" tIns="0" rIns="0" bIns="0">
                <a:normAutofit/>
              </a:bodyPr>
              <a:lstStyle/>
              <a:p>
                <a:pPr defTabSz="1218565" fontAlgn="base">
                  <a:lnSpc>
                    <a:spcPct val="12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2" name="Group 40"/>
            <p:cNvGrpSpPr/>
            <p:nvPr/>
          </p:nvGrpSpPr>
          <p:grpSpPr>
            <a:xfrm>
              <a:off x="6276358" y="3105075"/>
              <a:ext cx="2328289" cy="760112"/>
              <a:chOff x="8368478" y="3886710"/>
              <a:chExt cx="3104385" cy="1013483"/>
            </a:xfrm>
          </p:grpSpPr>
          <p:sp>
            <p:nvSpPr>
              <p:cNvPr id="21" name="TextBox 44"/>
              <p:cNvSpPr txBox="1"/>
              <p:nvPr/>
            </p:nvSpPr>
            <p:spPr>
              <a:xfrm>
                <a:off x="8368478" y="3886710"/>
                <a:ext cx="3104385" cy="400110"/>
              </a:xfrm>
              <a:prstGeom prst="rect">
                <a:avLst/>
              </a:prstGeom>
              <a:noFill/>
            </p:spPr>
            <p:txBody>
              <a:bodyPr wrap="none" lIns="0" tIns="0" rIns="0" bIns="0" anchor="ctr">
                <a:normAutofit/>
              </a:bodyPr>
              <a:lstStyle/>
              <a:p>
                <a:pP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22" name="Rectangle 45"/>
              <p:cNvSpPr/>
              <p:nvPr/>
            </p:nvSpPr>
            <p:spPr>
              <a:xfrm>
                <a:off x="8368478" y="4286820"/>
                <a:ext cx="3104385" cy="613373"/>
              </a:xfrm>
              <a:prstGeom prst="rect">
                <a:avLst/>
              </a:prstGeom>
            </p:spPr>
            <p:txBody>
              <a:bodyPr wrap="square" lIns="0" tIns="0" rIns="0" bIns="0">
                <a:normAutofit/>
              </a:bodyPr>
              <a:lstStyle/>
              <a:p>
                <a:pPr defTabSz="1218565" fontAlgn="base">
                  <a:lnSpc>
                    <a:spcPct val="12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3" name="Group 1"/>
            <p:cNvGrpSpPr/>
            <p:nvPr/>
          </p:nvGrpSpPr>
          <p:grpSpPr>
            <a:xfrm>
              <a:off x="539750" y="1600814"/>
              <a:ext cx="2328289" cy="760112"/>
              <a:chOff x="719667" y="1881028"/>
              <a:chExt cx="3104385" cy="1013483"/>
            </a:xfrm>
          </p:grpSpPr>
          <p:sp>
            <p:nvSpPr>
              <p:cNvPr id="19" name="TextBox 47"/>
              <p:cNvSpPr txBox="1"/>
              <p:nvPr/>
            </p:nvSpPr>
            <p:spPr>
              <a:xfrm>
                <a:off x="719667" y="1881028"/>
                <a:ext cx="3104385" cy="400110"/>
              </a:xfrm>
              <a:prstGeom prst="rect">
                <a:avLst/>
              </a:prstGeom>
              <a:noFill/>
            </p:spPr>
            <p:txBody>
              <a:bodyPr wrap="none" lIns="0" tIns="0" rIns="0" bIns="0" anchor="ctr">
                <a:normAutofit/>
              </a:bodyPr>
              <a:lstStyle/>
              <a:p>
                <a:pPr algn="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20" name="Rectangle 48"/>
              <p:cNvSpPr/>
              <p:nvPr/>
            </p:nvSpPr>
            <p:spPr>
              <a:xfrm>
                <a:off x="719667" y="2281138"/>
                <a:ext cx="3104385" cy="613373"/>
              </a:xfrm>
              <a:prstGeom prst="rect">
                <a:avLst/>
              </a:prstGeom>
            </p:spPr>
            <p:txBody>
              <a:bodyPr wrap="square" lIns="0" tIns="0" rIns="0" bIns="0">
                <a:normAutofit/>
              </a:bodyPr>
              <a:lstStyle/>
              <a:p>
                <a:pPr algn="r" defTabSz="1218565" fontAlgn="base">
                  <a:lnSpc>
                    <a:spcPct val="12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14" name="Group 3"/>
            <p:cNvGrpSpPr/>
            <p:nvPr/>
          </p:nvGrpSpPr>
          <p:grpSpPr>
            <a:xfrm>
              <a:off x="539750" y="3107344"/>
              <a:ext cx="2328289" cy="760112"/>
              <a:chOff x="719667" y="3889735"/>
              <a:chExt cx="3104385" cy="1013483"/>
            </a:xfrm>
          </p:grpSpPr>
          <p:sp>
            <p:nvSpPr>
              <p:cNvPr id="17" name="TextBox 50"/>
              <p:cNvSpPr txBox="1"/>
              <p:nvPr/>
            </p:nvSpPr>
            <p:spPr>
              <a:xfrm>
                <a:off x="719667" y="3889735"/>
                <a:ext cx="3104385" cy="400110"/>
              </a:xfrm>
              <a:prstGeom prst="rect">
                <a:avLst/>
              </a:prstGeom>
              <a:noFill/>
            </p:spPr>
            <p:txBody>
              <a:bodyPr wrap="none" lIns="0" tIns="0" rIns="0" bIns="0" anchor="ctr">
                <a:normAutofit/>
              </a:bodyPr>
              <a:lstStyle/>
              <a:p>
                <a:pPr algn="r" defTabSz="1218565" fontAlgn="base">
                  <a:spcBef>
                    <a:spcPct val="0"/>
                  </a:spcBef>
                  <a:spcAft>
                    <a:spcPct val="0"/>
                  </a:spcAft>
                </a:pPr>
                <a:r>
                  <a:rPr lang="zh-CN" altLang="en-US" sz="1600"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600" b="1">
                  <a:solidFill>
                    <a:prstClr val="white">
                      <a:lumMod val="50000"/>
                    </a:prstClr>
                  </a:solidFill>
                  <a:latin typeface="微软雅黑" panose="020b0503020204020204" pitchFamily="34" charset="-122"/>
                  <a:ea typeface="微软雅黑" panose="020b0503020204020204" pitchFamily="34" charset="-122"/>
                </a:endParaRPr>
              </a:p>
            </p:txBody>
          </p:sp>
          <p:sp>
            <p:nvSpPr>
              <p:cNvPr id="18" name="Rectangle 51"/>
              <p:cNvSpPr/>
              <p:nvPr/>
            </p:nvSpPr>
            <p:spPr>
              <a:xfrm>
                <a:off x="719667" y="4289845"/>
                <a:ext cx="3104385" cy="613373"/>
              </a:xfrm>
              <a:prstGeom prst="rect">
                <a:avLst/>
              </a:prstGeom>
            </p:spPr>
            <p:txBody>
              <a:bodyPr wrap="square" lIns="0" tIns="0" rIns="0" bIns="0">
                <a:normAutofit/>
              </a:bodyPr>
              <a:lstStyle/>
              <a:p>
                <a:pPr algn="r" defTabSz="1218565" fontAlgn="base">
                  <a:lnSpc>
                    <a:spcPct val="120000"/>
                  </a:lnSpc>
                  <a:spcBef>
                    <a:spcPct val="0"/>
                  </a:spcBef>
                  <a:spcAft>
                    <a:spcPct val="0"/>
                  </a:spcAft>
                </a:pPr>
                <a:r>
                  <a:rPr lang="zh-CN" altLang="en-US" sz="1200">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200">
                    <a:solidFill>
                      <a:prstClr val="white">
                        <a:lumMod val="50000"/>
                      </a:prstClr>
                    </a:solidFill>
                    <a:latin typeface="微软雅黑" panose="020b0503020204020204" pitchFamily="34" charset="-122"/>
                    <a:ea typeface="微软雅黑" panose="020b0503020204020204" pitchFamily="34" charset="-122"/>
                  </a:rPr>
                </a:br>
                <a:r>
                  <a:rPr lang="zh-CN" altLang="en-US" sz="1200">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200">
                  <a:solidFill>
                    <a:prstClr val="white">
                      <a:lumMod val="50000"/>
                    </a:prstClr>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p:cTn id="15" dur="500" fill="hold"/>
                                        <p:tgtEl>
                                          <p:spTgt spid="54"/>
                                        </p:tgtEl>
                                        <p:attrNameLst>
                                          <p:attrName>ppt_w</p:attrName>
                                        </p:attrNameLst>
                                      </p:cBhvr>
                                      <p:tavLst>
                                        <p:tav tm="0">
                                          <p:val>
                                            <p:fltVal val="0"/>
                                          </p:val>
                                        </p:tav>
                                        <p:tav tm="100000">
                                          <p:val>
                                            <p:strVal val="#ppt_w"/>
                                          </p:val>
                                        </p:tav>
                                      </p:tavLst>
                                    </p:anim>
                                    <p:anim calcmode="lin" valueType="num">
                                      <p:cBhvr>
                                        <p:cTn id="16" dur="500" fill="hold"/>
                                        <p:tgtEl>
                                          <p:spTgt spid="54"/>
                                        </p:tgtEl>
                                        <p:attrNameLst>
                                          <p:attrName>ppt_h</p:attrName>
                                        </p:attrNameLst>
                                      </p:cBhvr>
                                      <p:tavLst>
                                        <p:tav tm="0">
                                          <p:val>
                                            <p:fltVal val="0"/>
                                          </p:val>
                                        </p:tav>
                                        <p:tav tm="100000">
                                          <p:val>
                                            <p:strVal val="#ppt_h"/>
                                          </p:val>
                                        </p:tav>
                                      </p:tavLst>
                                    </p:anim>
                                    <p:animEffect transition="in" filter="fade">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组合 12"/>
          <p:cNvGrpSpPr/>
          <p:nvPr/>
        </p:nvGrpSpPr>
        <p:grpSpPr>
          <a:xfrm>
            <a:off x="5800131" y="1740128"/>
            <a:ext cx="5216010" cy="3377744"/>
            <a:chOff x="4350067" y="1304925"/>
            <a:chExt cx="3912536" cy="2533650"/>
          </a:xfrm>
        </p:grpSpPr>
        <p:sp>
          <p:nvSpPr>
            <p:cNvPr id="4" name="Freeform: Shape 12"/>
            <p:cNvSpPr/>
            <p:nvPr/>
          </p:nvSpPr>
          <p:spPr>
            <a:xfrm>
              <a:off x="4350067" y="1304925"/>
              <a:ext cx="2339642" cy="2533650"/>
            </a:xfrm>
            <a:custGeom>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7" name="Freeform: Shape 13"/>
            <p:cNvSpPr/>
            <p:nvPr/>
          </p:nvSpPr>
          <p:spPr bwMode="auto">
            <a:xfrm>
              <a:off x="5288774" y="2093576"/>
              <a:ext cx="726992" cy="916268"/>
            </a:xfrm>
            <a:custGeom>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chemeClr val="accent2"/>
            </a:solidFill>
            <a:ln>
              <a:noFill/>
            </a:ln>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6419606" y="2466078"/>
              <a:ext cx="1842997" cy="442167"/>
            </a:xfrm>
            <a:prstGeom prst="rect">
              <a:avLst/>
            </a:prstGeom>
            <a:noFill/>
          </p:spPr>
          <p:txBody>
            <a:bodyPr wrap="square" lIns="95988" tIns="0" rIns="95988" bIns="0" anchor="ctr" anchorCtr="0">
              <a:normAutofit/>
            </a:bodyPr>
            <a:lstStyle/>
            <a:p>
              <a:pPr defTabSz="1219200"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9" name="Rectangle 8"/>
            <p:cNvSpPr/>
            <p:nvPr/>
          </p:nvSpPr>
          <p:spPr>
            <a:xfrm>
              <a:off x="6419606" y="2235254"/>
              <a:ext cx="1842997" cy="184666"/>
            </a:xfrm>
            <a:prstGeom prst="rect">
              <a:avLst/>
            </a:prstGeom>
          </p:spPr>
          <p:txBody>
            <a:bodyPr wrap="none" lIns="95988" tIns="0" rIns="95988" bIns="0">
              <a:noAutofit/>
            </a:bodyPr>
            <a:lstStyle/>
            <a:p>
              <a:pPr defTabSz="1219200" fontAlgn="base">
                <a:spcBef>
                  <a:spcPct val="0"/>
                </a:spcBef>
                <a:spcAft>
                  <a:spcPct val="0"/>
                </a:spcAft>
                <a:defRPr/>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261286" y="1740128"/>
            <a:ext cx="5143283" cy="3377744"/>
            <a:chOff x="945474" y="1304925"/>
            <a:chExt cx="3857983" cy="2533650"/>
          </a:xfrm>
        </p:grpSpPr>
        <p:sp>
          <p:nvSpPr>
            <p:cNvPr id="5" name="Freeform: Shape 7"/>
            <p:cNvSpPr/>
            <p:nvPr/>
          </p:nvSpPr>
          <p:spPr>
            <a:xfrm>
              <a:off x="2463815" y="1304925"/>
              <a:ext cx="2339642" cy="2533650"/>
            </a:xfrm>
            <a:custGeom>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6" name="Freeform: Shape 9"/>
            <p:cNvSpPr/>
            <p:nvPr/>
          </p:nvSpPr>
          <p:spPr bwMode="auto">
            <a:xfrm>
              <a:off x="3135456" y="2142091"/>
              <a:ext cx="804353" cy="789248"/>
            </a:xfrm>
            <a:custGeom>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chemeClr val="accent1"/>
            </a:solidFill>
            <a:ln>
              <a:noFill/>
            </a:ln>
          </p:spPr>
          <p:txBody>
            <a:bodyPr anchor="ctr"/>
            <a:lstStyle/>
            <a:p>
              <a:pPr algn="ctr" defTabSz="1218565" fontAlgn="base">
                <a:spcBef>
                  <a:spcPct val="0"/>
                </a:spcBef>
                <a:spcAft>
                  <a:spcPct val="0"/>
                </a:spcAft>
              </a:pPr>
              <a:endParaRPr sz="2135">
                <a:solidFill>
                  <a:prstClr val="white">
                    <a:lumMod val="50000"/>
                  </a:prstClr>
                </a:solidFill>
                <a:latin typeface="微软雅黑" panose="020b0503020204020204" pitchFamily="34" charset="-122"/>
                <a:ea typeface="微软雅黑" panose="020b0503020204020204" pitchFamily="34" charset="-122"/>
              </a:endParaRPr>
            </a:p>
          </p:txBody>
        </p:sp>
        <p:sp>
          <p:nvSpPr>
            <p:cNvPr id="10" name="TextBox 10"/>
            <p:cNvSpPr txBox="1"/>
            <p:nvPr/>
          </p:nvSpPr>
          <p:spPr>
            <a:xfrm>
              <a:off x="945474" y="2466078"/>
              <a:ext cx="1805711" cy="442167"/>
            </a:xfrm>
            <a:prstGeom prst="rect">
              <a:avLst/>
            </a:prstGeom>
            <a:noFill/>
          </p:spPr>
          <p:txBody>
            <a:bodyPr wrap="square" lIns="95988" tIns="0" rIns="95988" bIns="0" anchor="ctr" anchorCtr="0">
              <a:normAutofit/>
            </a:bodyPr>
            <a:lstStyle/>
            <a:p>
              <a:pPr algn="r" defTabSz="1219200" fontAlgn="base">
                <a:lnSpc>
                  <a:spcPct val="120000"/>
                </a:lnSpc>
                <a:spcBef>
                  <a:spcPct val="0"/>
                </a:spcBef>
                <a:spcAft>
                  <a:spcPct val="0"/>
                </a:spcAft>
                <a:defRPr/>
              </a:pPr>
              <a:r>
                <a:rPr lang="zh-CN" altLang="en-US" sz="1065">
                  <a:solidFill>
                    <a:prstClr val="white">
                      <a:lumMod val="50000"/>
                    </a:prstClr>
                  </a:solidFill>
                  <a:latin typeface="微软雅黑" panose="020b0503020204020204" pitchFamily="34" charset="-122"/>
                  <a:ea typeface="微软雅黑" panose="020b0503020204020204" pitchFamily="34" charset="-122"/>
                </a:rPr>
                <a:t>此部分内容作为文字排版占位显示</a:t>
              </a:r>
              <a:br>
                <a:rPr lang="zh-CN" altLang="en-US" sz="1065">
                  <a:solidFill>
                    <a:prstClr val="white">
                      <a:lumMod val="50000"/>
                    </a:prstClr>
                  </a:solidFill>
                  <a:latin typeface="微软雅黑" panose="020b0503020204020204" pitchFamily="34" charset="-122"/>
                  <a:ea typeface="微软雅黑" panose="020b0503020204020204" pitchFamily="34" charset="-122"/>
                </a:rPr>
              </a:br>
              <a:r>
                <a:rPr lang="zh-CN" altLang="en-US" sz="1065">
                  <a:solidFill>
                    <a:prstClr val="white">
                      <a:lumMod val="50000"/>
                    </a:prstClr>
                  </a:solidFill>
                  <a:latin typeface="微软雅黑" panose="020b0503020204020204" pitchFamily="34" charset="-122"/>
                  <a:ea typeface="微软雅黑" panose="020b0503020204020204" pitchFamily="34" charset="-122"/>
                </a:rPr>
                <a:t>（建议使用主题字体）</a:t>
              </a:r>
              <a:endParaRPr lang="zh-CN" altLang="en-US" sz="1065">
                <a:solidFill>
                  <a:prstClr val="white">
                    <a:lumMod val="50000"/>
                  </a:prstClr>
                </a:solidFill>
                <a:latin typeface="微软雅黑" panose="020b0503020204020204" pitchFamily="34" charset="-122"/>
                <a:ea typeface="微软雅黑" panose="020b0503020204020204" pitchFamily="34" charset="-122"/>
              </a:endParaRPr>
            </a:p>
          </p:txBody>
        </p:sp>
        <p:sp>
          <p:nvSpPr>
            <p:cNvPr id="11" name="Rectangle 11"/>
            <p:cNvSpPr/>
            <p:nvPr/>
          </p:nvSpPr>
          <p:spPr>
            <a:xfrm>
              <a:off x="945474" y="2235254"/>
              <a:ext cx="1805711" cy="184666"/>
            </a:xfrm>
            <a:prstGeom prst="rect">
              <a:avLst/>
            </a:prstGeom>
          </p:spPr>
          <p:txBody>
            <a:bodyPr wrap="none" lIns="95988" tIns="0" rIns="95988" bIns="0">
              <a:noAutofit/>
            </a:bodyPr>
            <a:lstStyle/>
            <a:p>
              <a:pPr algn="r" defTabSz="1219200" fontAlgn="base">
                <a:spcBef>
                  <a:spcPct val="0"/>
                </a:spcBef>
                <a:spcAft>
                  <a:spcPct val="0"/>
                </a:spcAft>
                <a:defRPr/>
              </a:pPr>
              <a:r>
                <a:rPr lang="zh-CN" altLang="en-US" sz="1865" b="1">
                  <a:solidFill>
                    <a:prstClr val="white">
                      <a:lumMod val="50000"/>
                    </a:prstClr>
                  </a:solidFill>
                  <a:latin typeface="微软雅黑" panose="020b0503020204020204" pitchFamily="34" charset="-122"/>
                  <a:ea typeface="微软雅黑" panose="020b0503020204020204" pitchFamily="34" charset="-122"/>
                </a:rPr>
                <a:t>标题文本预设</a:t>
              </a:r>
              <a:endParaRPr lang="zh-CN" altLang="en-US" sz="1865" b="1">
                <a:solidFill>
                  <a:prstClr val="white">
                    <a:lumMod val="50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8857" name="圆角右箭头 23"/>
          <p:cNvSpPr/>
          <p:nvPr/>
        </p:nvSpPr>
        <p:spPr bwMode="auto">
          <a:xfrm>
            <a:off x="4540674" y="1591493"/>
            <a:ext cx="1438944" cy="1715856"/>
          </a:xfrm>
          <a:custGeom>
            <a:gdLst>
              <a:gd name="T0" fmla="*/ 10645071 w 1080248"/>
              <a:gd name="T1" fmla="*/ 0 h 1226498"/>
              <a:gd name="T2" fmla="*/ 10645071 w 1080248"/>
              <a:gd name="T3" fmla="*/ 11559270 h 1226498"/>
              <a:gd name="T4" fmla="*/ 1774176 w 1080248"/>
              <a:gd name="T5" fmla="*/ 26248419 h 1226498"/>
              <a:gd name="T6" fmla="*/ 14193435 w 1080248"/>
              <a:gd name="T7" fmla="*/ 5779639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chemeClr val="accent1"/>
          </a:solidFill>
          <a:ln w="12700" cap="flat" cmpd="sng" algn="ctr">
            <a:noFill/>
            <a:prstDash val="solid"/>
            <a:round/>
          </a:ln>
        </p:spPr>
        <p:txBody>
          <a:bodyPr lIns="91400" tIns="45699" rIns="91400" bIns="45699" anchor="ctr"/>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78858" name="圆角右箭头 24"/>
          <p:cNvSpPr/>
          <p:nvPr/>
        </p:nvSpPr>
        <p:spPr bwMode="auto">
          <a:xfrm rot="5400000">
            <a:off x="6396619" y="1747914"/>
            <a:ext cx="1497935" cy="1646321"/>
          </a:xfrm>
          <a:custGeom>
            <a:gdLst>
              <a:gd name="T0" fmla="*/ 17023180 w 1073185"/>
              <a:gd name="T1" fmla="*/ 0 h 1234570"/>
              <a:gd name="T2" fmla="*/ 17023180 w 1073185"/>
              <a:gd name="T3" fmla="*/ 7155065 h 1234570"/>
              <a:gd name="T4" fmla="*/ 2837205 w 1073185"/>
              <a:gd name="T5" fmla="*/ 16462056 h 1234570"/>
              <a:gd name="T6" fmla="*/ 22697621 w 1073185"/>
              <a:gd name="T7" fmla="*/ 3577530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chemeClr val="accent2"/>
          </a:solidFill>
          <a:ln w="12700" cap="flat" cmpd="sng" algn="ctr">
            <a:noFill/>
            <a:prstDash val="solid"/>
            <a:round/>
          </a:ln>
        </p:spPr>
        <p:txBody>
          <a:bodyPr lIns="91400" tIns="45699" rIns="91400" bIns="45699" anchor="ctr"/>
          <a:lstStyle/>
          <a:p>
            <a:pPr defTabSz="1218565" fontAlgn="base">
              <a:spcBef>
                <a:spcPct val="0"/>
              </a:spcBef>
              <a:spcAft>
                <a:spcPct val="0"/>
              </a:spcAft>
            </a:pPr>
            <a:endParaRPr lang="zh-CN" altLang="en-US" sz="2400">
              <a:solidFill>
                <a:prstClr val="black"/>
              </a:solidFill>
              <a:latin typeface="Calibri" panose="020f0502020204030204" pitchFamily="34" charset="0"/>
              <a:ea typeface="宋体" panose="02010600030101010101" pitchFamily="2" charset="-122"/>
            </a:endParaRPr>
          </a:p>
        </p:txBody>
      </p:sp>
      <p:sp>
        <p:nvSpPr>
          <p:cNvPr id="78859" name="圆角右箭头 25"/>
          <p:cNvSpPr/>
          <p:nvPr/>
        </p:nvSpPr>
        <p:spPr bwMode="auto">
          <a:xfrm rot="-5400000">
            <a:off x="4433938" y="3585423"/>
            <a:ext cx="1497935" cy="1644206"/>
          </a:xfrm>
          <a:custGeom>
            <a:gdLst>
              <a:gd name="T0" fmla="*/ 16249294 w 1073185"/>
              <a:gd name="T1" fmla="*/ 0 h 1234570"/>
              <a:gd name="T2" fmla="*/ 16249294 w 1073185"/>
              <a:gd name="T3" fmla="*/ 7090289 h 1234570"/>
              <a:gd name="T4" fmla="*/ 2708222 w 1073185"/>
              <a:gd name="T5" fmla="*/ 16313043 h 1234570"/>
              <a:gd name="T6" fmla="*/ 21665765 w 1073185"/>
              <a:gd name="T7" fmla="*/ 3545139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chemeClr val="accent4"/>
          </a:solidFill>
          <a:ln w="12700" cap="flat" cmpd="sng" algn="ctr">
            <a:noFill/>
            <a:prstDash val="solid"/>
            <a:round/>
          </a:ln>
        </p:spPr>
        <p:txBody>
          <a:bodyPr lIns="91400" tIns="45699" rIns="91400" bIns="45699" anchor="ctr"/>
          <a:lstStyle/>
          <a:p>
            <a:pPr defTabSz="1218565" fontAlgn="base">
              <a:spcBef>
                <a:spcPct val="0"/>
              </a:spcBef>
              <a:spcAft>
                <a:spcPct val="0"/>
              </a:spcAft>
              <a:defRPr/>
            </a:pPr>
            <a:endParaRPr lang="zh-CN" altLang="en-US" sz="2400" b="1">
              <a:ln w="12700">
                <a:solidFill>
                  <a:srgbClr val="004646">
                    <a:satMod val="155000"/>
                  </a:srgbClr>
                </a:solidFill>
                <a:prstDash val="solid"/>
              </a:ln>
              <a:solidFill>
                <a:srgbClr val="7F7F7F">
                  <a:tint val="85000"/>
                  <a:satMod val="155000"/>
                </a:srgbClr>
              </a:solidFill>
              <a:effectLst>
                <a:outerShdw blurRad="41275" dist="20320" dir="1800000" algn="tl" rotWithShape="0">
                  <a:srgbClr val="000000">
                    <a:alpha val="40000"/>
                  </a:srgbClr>
                </a:outerShdw>
              </a:effectLst>
              <a:latin typeface="Calibri" panose="020f0502020204030204" pitchFamily="34" charset="0"/>
              <a:ea typeface="宋体" panose="02010600030101010101" pitchFamily="2" charset="-122"/>
            </a:endParaRPr>
          </a:p>
        </p:txBody>
      </p:sp>
      <p:sp>
        <p:nvSpPr>
          <p:cNvPr id="78860" name="圆角右箭头 26"/>
          <p:cNvSpPr/>
          <p:nvPr/>
        </p:nvSpPr>
        <p:spPr bwMode="auto">
          <a:xfrm flipH="1" flipV="1">
            <a:off x="6356281" y="3647977"/>
            <a:ext cx="1441061" cy="1709508"/>
          </a:xfrm>
          <a:custGeom>
            <a:gdLst>
              <a:gd name="T0" fmla="*/ 10865971 w 1080248"/>
              <a:gd name="T1" fmla="*/ 0 h 1226498"/>
              <a:gd name="T2" fmla="*/ 10865971 w 1080248"/>
              <a:gd name="T3" fmla="*/ 10826406 h 1226498"/>
              <a:gd name="T4" fmla="*/ 1810995 w 1080248"/>
              <a:gd name="T5" fmla="*/ 24584206 h 1226498"/>
              <a:gd name="T6" fmla="*/ 14487974 w 1080248"/>
              <a:gd name="T7" fmla="*/ 5413200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chemeClr val="accent3"/>
          </a:solidFill>
          <a:ln w="12700" cap="flat" cmpd="sng" algn="ctr">
            <a:noFill/>
            <a:prstDash val="solid"/>
            <a:round/>
          </a:ln>
        </p:spPr>
        <p:txBody>
          <a:bodyPr lIns="91400" tIns="45699" rIns="91400" bIns="45699" anchor="ctr"/>
          <a:lstStyle/>
          <a:p>
            <a:pPr defTabSz="1218565" fontAlgn="base">
              <a:spcBef>
                <a:spcPct val="0"/>
              </a:spcBef>
              <a:spcAft>
                <a:spcPct val="0"/>
              </a:spcAft>
              <a:defRPr/>
            </a:pPr>
            <a:endParaRPr lang="zh-CN" altLang="en-US" sz="2400">
              <a:solidFill>
                <a:prstClr val="black"/>
              </a:solidFill>
              <a:latin typeface="Calibri" panose="020f0502020204030204" pitchFamily="34" charset="0"/>
              <a:ea typeface="宋体" panose="02010600030101010101" pitchFamily="2" charset="-122"/>
            </a:endParaRPr>
          </a:p>
        </p:txBody>
      </p:sp>
      <p:grpSp>
        <p:nvGrpSpPr>
          <p:cNvPr id="2" name="组合 27"/>
          <p:cNvGrpSpPr/>
          <p:nvPr/>
        </p:nvGrpSpPr>
        <p:grpSpPr>
          <a:xfrm>
            <a:off x="4985052" y="2507601"/>
            <a:ext cx="2399651" cy="1871725"/>
            <a:chOff x="3666054" y="2607295"/>
            <a:chExt cx="1924896" cy="1787043"/>
          </a:xfrm>
        </p:grpSpPr>
        <p:sp>
          <p:nvSpPr>
            <p:cNvPr id="139342" name="TextBox 28"/>
            <p:cNvSpPr txBox="1">
              <a:spLocks noChangeArrowheads="1"/>
            </p:cNvSpPr>
            <p:nvPr/>
          </p:nvSpPr>
          <p:spPr bwMode="auto">
            <a:xfrm>
              <a:off x="3752623" y="2607295"/>
              <a:ext cx="1751757" cy="393641"/>
            </a:xfrm>
            <a:prstGeom prst="rect">
              <a:avLst/>
            </a:prstGeom>
            <a:noFill/>
            <a:ln w="9525">
              <a:noFill/>
              <a:miter lim="800000"/>
            </a:ln>
          </p:spPr>
          <p:txBody>
            <a:bodyPr lIns="123954" tIns="61977" rIns="123954" bIns="61977">
              <a:spAutoFit/>
            </a:bodyPr>
            <a:lstStyle/>
            <a:p>
              <a:pPr algn="ctr" defTabSz="1240155"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9343" name="TextBox 29"/>
            <p:cNvSpPr txBox="1">
              <a:spLocks noChangeArrowheads="1"/>
            </p:cNvSpPr>
            <p:nvPr/>
          </p:nvSpPr>
          <p:spPr bwMode="auto">
            <a:xfrm>
              <a:off x="3666054" y="3205216"/>
              <a:ext cx="1924896" cy="1189122"/>
            </a:xfrm>
            <a:prstGeom prst="rect">
              <a:avLst/>
            </a:prstGeom>
            <a:noFill/>
            <a:ln w="9525">
              <a:noFill/>
              <a:miter lim="800000"/>
            </a:ln>
          </p:spPr>
          <p:txBody>
            <a:bodyPr lIns="123954" tIns="61977" rIns="123954" bIns="61977">
              <a:spAutoFit/>
            </a:bodyPr>
            <a:lstStyle/>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3" name="组合 39"/>
          <p:cNvGrpSpPr/>
          <p:nvPr/>
        </p:nvGrpSpPr>
        <p:grpSpPr>
          <a:xfrm>
            <a:off x="1705104" y="1413771"/>
            <a:ext cx="2397535" cy="1603030"/>
            <a:chOff x="918912" y="3738516"/>
            <a:chExt cx="1924896" cy="1529583"/>
          </a:xfrm>
        </p:grpSpPr>
        <p:sp>
          <p:nvSpPr>
            <p:cNvPr id="139345" name="TextBox 40"/>
            <p:cNvSpPr txBox="1">
              <a:spLocks noChangeArrowheads="1"/>
            </p:cNvSpPr>
            <p:nvPr/>
          </p:nvSpPr>
          <p:spPr bwMode="auto">
            <a:xfrm>
              <a:off x="1149968" y="3738516"/>
              <a:ext cx="1462786" cy="393404"/>
            </a:xfrm>
            <a:prstGeom prst="rect">
              <a:avLst/>
            </a:prstGeom>
            <a:noFill/>
            <a:ln w="9525">
              <a:noFill/>
              <a:miter lim="800000"/>
            </a:ln>
          </p:spPr>
          <p:txBody>
            <a:bodyPr lIns="123954" tIns="61977" rIns="123954" bIns="61977">
              <a:spAutoFit/>
            </a:bodyPr>
            <a:lstStyle/>
            <a:p>
              <a:pPr algn="ctr" defTabSz="1240155"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9346" name="TextBox 41"/>
            <p:cNvSpPr txBox="1">
              <a:spLocks noChangeArrowheads="1"/>
            </p:cNvSpPr>
            <p:nvPr/>
          </p:nvSpPr>
          <p:spPr bwMode="auto">
            <a:xfrm>
              <a:off x="918912" y="4079693"/>
              <a:ext cx="1924896" cy="1188406"/>
            </a:xfrm>
            <a:prstGeom prst="rect">
              <a:avLst/>
            </a:prstGeom>
            <a:noFill/>
            <a:ln w="9525">
              <a:noFill/>
              <a:miter lim="800000"/>
            </a:ln>
          </p:spPr>
          <p:txBody>
            <a:bodyPr lIns="123954" tIns="61977" rIns="123954" bIns="61977">
              <a:spAutoFit/>
            </a:bodyPr>
            <a:lstStyle/>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4" name="组合 39"/>
          <p:cNvGrpSpPr/>
          <p:nvPr/>
        </p:nvGrpSpPr>
        <p:grpSpPr>
          <a:xfrm>
            <a:off x="1705104" y="3576044"/>
            <a:ext cx="2397535" cy="1603030"/>
            <a:chOff x="918912" y="3738518"/>
            <a:chExt cx="1924896" cy="1531639"/>
          </a:xfrm>
        </p:grpSpPr>
        <p:sp>
          <p:nvSpPr>
            <p:cNvPr id="139348" name="TextBox 40"/>
            <p:cNvSpPr txBox="1">
              <a:spLocks noChangeArrowheads="1"/>
            </p:cNvSpPr>
            <p:nvPr/>
          </p:nvSpPr>
          <p:spPr bwMode="auto">
            <a:xfrm>
              <a:off x="1149968" y="3738518"/>
              <a:ext cx="1462786" cy="393933"/>
            </a:xfrm>
            <a:prstGeom prst="rect">
              <a:avLst/>
            </a:prstGeom>
            <a:noFill/>
            <a:ln w="9525">
              <a:noFill/>
              <a:miter lim="800000"/>
            </a:ln>
          </p:spPr>
          <p:txBody>
            <a:bodyPr lIns="123954" tIns="61977" rIns="123954" bIns="61977">
              <a:spAutoFit/>
            </a:bodyPr>
            <a:lstStyle/>
            <a:p>
              <a:pPr algn="ctr" defTabSz="1240155"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9349" name="TextBox 41"/>
            <p:cNvSpPr txBox="1">
              <a:spLocks noChangeArrowheads="1"/>
            </p:cNvSpPr>
            <p:nvPr/>
          </p:nvSpPr>
          <p:spPr bwMode="auto">
            <a:xfrm>
              <a:off x="918912" y="4080153"/>
              <a:ext cx="1924896" cy="1190004"/>
            </a:xfrm>
            <a:prstGeom prst="rect">
              <a:avLst/>
            </a:prstGeom>
            <a:noFill/>
            <a:ln w="9525">
              <a:noFill/>
              <a:miter lim="800000"/>
            </a:ln>
          </p:spPr>
          <p:txBody>
            <a:bodyPr lIns="123954" tIns="61977" rIns="123954" bIns="61977">
              <a:spAutoFit/>
            </a:bodyPr>
            <a:lstStyle/>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 name="组合 39"/>
          <p:cNvGrpSpPr/>
          <p:nvPr/>
        </p:nvGrpSpPr>
        <p:grpSpPr>
          <a:xfrm>
            <a:off x="8256536" y="1413771"/>
            <a:ext cx="2399651" cy="1603030"/>
            <a:chOff x="918912" y="3738517"/>
            <a:chExt cx="1924896" cy="1529582"/>
          </a:xfrm>
        </p:grpSpPr>
        <p:sp>
          <p:nvSpPr>
            <p:cNvPr id="139351" name="TextBox 40"/>
            <p:cNvSpPr txBox="1">
              <a:spLocks noChangeArrowheads="1"/>
            </p:cNvSpPr>
            <p:nvPr/>
          </p:nvSpPr>
          <p:spPr bwMode="auto">
            <a:xfrm>
              <a:off x="1149764" y="3738517"/>
              <a:ext cx="1463193" cy="393403"/>
            </a:xfrm>
            <a:prstGeom prst="rect">
              <a:avLst/>
            </a:prstGeom>
            <a:noFill/>
            <a:ln w="9525">
              <a:noFill/>
              <a:miter lim="800000"/>
            </a:ln>
          </p:spPr>
          <p:txBody>
            <a:bodyPr lIns="123954" tIns="61977" rIns="123954" bIns="61977">
              <a:spAutoFit/>
            </a:bodyPr>
            <a:lstStyle/>
            <a:p>
              <a:pPr algn="ctr" defTabSz="1240155"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9352" name="TextBox 41"/>
            <p:cNvSpPr txBox="1">
              <a:spLocks noChangeArrowheads="1"/>
            </p:cNvSpPr>
            <p:nvPr/>
          </p:nvSpPr>
          <p:spPr bwMode="auto">
            <a:xfrm>
              <a:off x="918912" y="4079693"/>
              <a:ext cx="1924896" cy="1188406"/>
            </a:xfrm>
            <a:prstGeom prst="rect">
              <a:avLst/>
            </a:prstGeom>
            <a:noFill/>
            <a:ln w="9525">
              <a:noFill/>
              <a:miter lim="800000"/>
            </a:ln>
          </p:spPr>
          <p:txBody>
            <a:bodyPr lIns="123954" tIns="61977" rIns="123954" bIns="61977">
              <a:spAutoFit/>
            </a:bodyPr>
            <a:lstStyle/>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6" name="组合 39"/>
          <p:cNvGrpSpPr/>
          <p:nvPr/>
        </p:nvGrpSpPr>
        <p:grpSpPr>
          <a:xfrm>
            <a:off x="8256536" y="3576044"/>
            <a:ext cx="2399651" cy="1603030"/>
            <a:chOff x="918912" y="3738518"/>
            <a:chExt cx="1924896" cy="1531639"/>
          </a:xfrm>
        </p:grpSpPr>
        <p:sp>
          <p:nvSpPr>
            <p:cNvPr id="139354" name="TextBox 40"/>
            <p:cNvSpPr txBox="1">
              <a:spLocks noChangeArrowheads="1"/>
            </p:cNvSpPr>
            <p:nvPr/>
          </p:nvSpPr>
          <p:spPr bwMode="auto">
            <a:xfrm>
              <a:off x="1149764" y="3738518"/>
              <a:ext cx="1463193" cy="393933"/>
            </a:xfrm>
            <a:prstGeom prst="rect">
              <a:avLst/>
            </a:prstGeom>
            <a:noFill/>
            <a:ln w="9525">
              <a:noFill/>
              <a:miter lim="800000"/>
            </a:ln>
          </p:spPr>
          <p:txBody>
            <a:bodyPr lIns="123954" tIns="61977" rIns="123954" bIns="61977">
              <a:spAutoFit/>
            </a:bodyPr>
            <a:lstStyle/>
            <a:p>
              <a:pPr algn="ctr" defTabSz="1240155" fontAlgn="base">
                <a:spcBef>
                  <a:spcPct val="0"/>
                </a:spcBef>
                <a:spcAft>
                  <a:spcPct val="0"/>
                </a:spcAft>
                <a:defRPr/>
              </a:pPr>
              <a:r>
                <a:rPr lang="zh-CN" altLang="en-US" sz="1865" b="1">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zh-CN" altLang="en-US" sz="1865" b="1">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39355" name="TextBox 41"/>
            <p:cNvSpPr txBox="1">
              <a:spLocks noChangeArrowheads="1"/>
            </p:cNvSpPr>
            <p:nvPr/>
          </p:nvSpPr>
          <p:spPr bwMode="auto">
            <a:xfrm>
              <a:off x="918912" y="4080153"/>
              <a:ext cx="1924896" cy="1190004"/>
            </a:xfrm>
            <a:prstGeom prst="rect">
              <a:avLst/>
            </a:prstGeom>
            <a:noFill/>
            <a:ln w="9525">
              <a:noFill/>
              <a:miter lim="800000"/>
            </a:ln>
          </p:spPr>
          <p:txBody>
            <a:bodyPr lIns="123954" tIns="61977" rIns="123954" bIns="61977">
              <a:spAutoFit/>
            </a:bodyPr>
            <a:lstStyle/>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a:p>
              <a:pPr algn="ctr" defTabSz="1240155" fontAlgn="base">
                <a:lnSpc>
                  <a:spcPct val="130000"/>
                </a:lnSpc>
                <a:spcBef>
                  <a:spcPct val="0"/>
                </a:spcBef>
                <a:spcAft>
                  <a:spcPct val="0"/>
                </a:spcAft>
                <a:defRPr/>
              </a:pPr>
              <a:r>
                <a:rPr lang="zh-CN" altLang="en-US" sz="1400">
                  <a:solidFill>
                    <a:prstClr val="black">
                      <a:lumMod val="65000"/>
                      <a:lumOff val="35000"/>
                    </a:prstClr>
                  </a:solidFill>
                  <a:latin typeface="微软雅黑" panose="020b0503020204020204" pitchFamily="34" charset="-122"/>
                  <a:ea typeface="微软雅黑" panose="020b0503020204020204" pitchFamily="34" charset="-122"/>
                </a:rPr>
                <a:t>单击此处添加文本</a:t>
              </a:r>
              <a:endParaRPr lang="en-US" altLang="zh-CN" sz="140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7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wipe(down)">
                                      <p:cBhvr>
                                        <p:cTn id="7" dur="500"/>
                                        <p:tgtEl>
                                          <p:spTgt spid="7885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858"/>
                                        </p:tgtEl>
                                        <p:attrNameLst>
                                          <p:attrName>style.visibility</p:attrName>
                                        </p:attrNameLst>
                                      </p:cBhvr>
                                      <p:to>
                                        <p:strVal val="visible"/>
                                      </p:to>
                                    </p:set>
                                    <p:animEffect transition="in" filter="wipe(up)">
                                      <p:cBhvr>
                                        <p:cTn id="11" dur="500"/>
                                        <p:tgtEl>
                                          <p:spTgt spid="78858"/>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78860"/>
                                        </p:tgtEl>
                                        <p:attrNameLst>
                                          <p:attrName>style.visibility</p:attrName>
                                        </p:attrNameLst>
                                      </p:cBhvr>
                                      <p:to>
                                        <p:strVal val="visible"/>
                                      </p:to>
                                    </p:set>
                                    <p:animEffect transition="in" filter="wipe(right)">
                                      <p:cBhvr>
                                        <p:cTn id="15" dur="500"/>
                                        <p:tgtEl>
                                          <p:spTgt spid="78860"/>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78859"/>
                                        </p:tgtEl>
                                        <p:attrNameLst>
                                          <p:attrName>style.visibility</p:attrName>
                                        </p:attrNameLst>
                                      </p:cBhvr>
                                      <p:to>
                                        <p:strVal val="visible"/>
                                      </p:to>
                                    </p:set>
                                    <p:animEffect transition="in" filter="wipe(down)">
                                      <p:cBhvr>
                                        <p:cTn id="19" dur="500"/>
                                        <p:tgtEl>
                                          <p:spTgt spid="78859"/>
                                        </p:tgtEl>
                                      </p:cBhvr>
                                    </p:animEffect>
                                  </p:childTnLst>
                                </p:cTn>
                              </p:par>
                            </p:childTnLst>
                          </p:cTn>
                        </p:par>
                        <p:par>
                          <p:cTn id="20" fill="hold" nodeType="afterGroup">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nodeType="afterGroup">
                            <p:stCondLst>
                              <p:cond delay="2500"/>
                            </p:stCondLst>
                            <p:childTnLst>
                              <p:par>
                                <p:cTn id="27" presetID="22" presetClass="entr" presetSubtype="2"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childTnLst>
                          </p:cTn>
                        </p:par>
                        <p:par>
                          <p:cTn id="30" fill="hold" nodeType="afterGroup">
                            <p:stCondLst>
                              <p:cond delay="3000"/>
                            </p:stCondLst>
                            <p:childTnLst>
                              <p:par>
                                <p:cTn id="31" presetID="22" presetClass="entr" presetSubtype="2"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right)">
                                      <p:cBhvr>
                                        <p:cTn id="33" dur="500"/>
                                        <p:tgtEl>
                                          <p:spTgt spid="4"/>
                                        </p:tgtEl>
                                      </p:cBhvr>
                                    </p:animEffect>
                                  </p:childTnLst>
                                </p:cTn>
                              </p:par>
                            </p:childTnLst>
                          </p:cTn>
                        </p:par>
                        <p:par>
                          <p:cTn id="34" fill="hold" nodeType="afterGroup">
                            <p:stCondLst>
                              <p:cond delay="3500"/>
                            </p:stCondLst>
                            <p:childTnLst>
                              <p:par>
                                <p:cTn id="35" presetID="22" presetClass="entr" presetSubtype="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500"/>
                                        <p:tgtEl>
                                          <p:spTgt spid="5"/>
                                        </p:tgtEl>
                                      </p:cBhvr>
                                    </p:animEffect>
                                  </p:childTnLst>
                                </p:cTn>
                              </p:par>
                            </p:childTnLst>
                          </p:cTn>
                        </p:par>
                        <p:par>
                          <p:cTn id="38" fill="hold" nodeType="afterGroup">
                            <p:stCondLst>
                              <p:cond delay="4000"/>
                            </p:stCondLst>
                            <p:childTnLst>
                              <p:par>
                                <p:cTn id="39" presetID="22" presetClass="entr" presetSubtype="2"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animBg="1"/>
      <p:bldP spid="78858"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241157" y="2029491"/>
            <a:ext cx="4006983" cy="2799021"/>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3" name="矩形 2"/>
          <p:cNvSpPr/>
          <p:nvPr/>
        </p:nvSpPr>
        <p:spPr>
          <a:xfrm>
            <a:off x="4331268" y="2029491"/>
            <a:ext cx="4006983" cy="2799021"/>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4" name="矩形 3"/>
          <p:cNvSpPr/>
          <p:nvPr/>
        </p:nvSpPr>
        <p:spPr>
          <a:xfrm>
            <a:off x="8421379" y="2029491"/>
            <a:ext cx="3576260" cy="2799021"/>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6" name="矩形 5"/>
          <p:cNvSpPr/>
          <p:nvPr/>
        </p:nvSpPr>
        <p:spPr>
          <a:xfrm>
            <a:off x="2401" y="1890226"/>
            <a:ext cx="12187205" cy="43345"/>
          </a:xfrm>
          <a:prstGeom prst="rect">
            <a:avLst/>
          </a:prstGeom>
          <a:solidFill>
            <a:srgbClr val="009EA7"/>
          </a:solid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7" name="矩形 6"/>
          <p:cNvSpPr/>
          <p:nvPr/>
        </p:nvSpPr>
        <p:spPr>
          <a:xfrm>
            <a:off x="2401" y="4924437"/>
            <a:ext cx="12187205" cy="43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71" tIns="43336" rIns="86671" bIns="43336" rtlCol="0" anchor="ctr"/>
          <a:lstStyle/>
          <a:p>
            <a:pPr algn="ctr" defTabSz="1218565" fontAlgn="base">
              <a:spcBef>
                <a:spcPct val="0"/>
              </a:spcBef>
              <a:spcAft>
                <a:spcPct val="0"/>
              </a:spcAft>
            </a:pPr>
            <a:endParaRPr lang="zh-CN" altLang="en-US" sz="2400">
              <a:solidFill>
                <a:prstClr val="white"/>
              </a:solidFill>
              <a:latin typeface="Calibri"/>
              <a:ea typeface="宋体" panose="02010600030101010101" pitchFamily="2" charset="-122"/>
            </a:endParaRPr>
          </a:p>
        </p:txBody>
      </p:sp>
      <p:sp>
        <p:nvSpPr>
          <p:cNvPr id="9" name="TextBox 32"/>
          <p:cNvSpPr txBox="1"/>
          <p:nvPr/>
        </p:nvSpPr>
        <p:spPr>
          <a:xfrm>
            <a:off x="4594374" y="1074477"/>
            <a:ext cx="7916994" cy="834133"/>
          </a:xfrm>
          <a:prstGeom prst="rect">
            <a:avLst/>
          </a:prstGeom>
          <a:noFill/>
        </p:spPr>
        <p:txBody>
          <a:bodyPr wrap="square" lIns="86671" tIns="43336" rIns="86671" bIns="43336" rtlCol="0">
            <a:spAutoFit/>
          </a:bodyPr>
          <a:lstStyle/>
          <a:p>
            <a:pPr defTabSz="1218565" fontAlgn="base">
              <a:lnSpc>
                <a:spcPct val="130000"/>
              </a:lnSpc>
              <a:spcBef>
                <a:spcPct val="0"/>
              </a:spcBef>
              <a:spcAft>
                <a:spcPct val="0"/>
              </a:spcAft>
            </a:pPr>
            <a:r>
              <a:rPr lang="en-US" altLang="zh-CN" sz="3730">
                <a:solidFill>
                  <a:srgbClr val="B23030"/>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3730">
              <a:solidFill>
                <a:srgbClr val="B23030"/>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08558" y="5060459"/>
            <a:ext cx="7274062" cy="1256493"/>
          </a:xfrm>
          <a:prstGeom prst="rect">
            <a:avLst/>
          </a:prstGeom>
          <a:noFill/>
        </p:spPr>
        <p:txBody>
          <a:bodyPr wrap="square" lIns="86671" tIns="43336" rIns="86671" bIns="43336" rtlCol="0">
            <a:spAutoFit/>
          </a:bodyPr>
          <a:lstStyle/>
          <a:p>
            <a:pPr algn="just" defTabSz="1218565" fontAlgn="base">
              <a:lnSpc>
                <a:spcPct val="150000"/>
              </a:lnSpc>
              <a:spcBef>
                <a:spcPct val="0"/>
              </a:spcBef>
              <a:spcAft>
                <a:spcPct val="0"/>
              </a:spcAft>
            </a:pPr>
            <a:r>
              <a:rPr lang="zh-CN" altLang="en-US" sz="240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a:t>
            </a:r>
            <a:endParaRPr lang="en-US" sz="935">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endParaRPr>
          </a:p>
          <a:p>
            <a:pPr algn="just" defTabSz="1218565" fontAlgn="base">
              <a:lnSpc>
                <a:spcPct val="150000"/>
              </a:lnSpc>
              <a:spcBef>
                <a:spcPct val="0"/>
              </a:spcBef>
              <a:spcAft>
                <a:spcPct val="0"/>
              </a:spcAft>
            </a:pPr>
            <a:r>
              <a:rPr lang="zh-CN" altLang="en-US" sz="1335">
                <a:solidFill>
                  <a:prstClr val="black">
                    <a:lumMod val="65000"/>
                    <a:lumOff val="35000"/>
                  </a:prstClr>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a:t>
            </a:r>
            <a:endParaRPr lang="en-US" sz="1335">
              <a:solidFill>
                <a:prstClr val="black">
                  <a:lumMod val="65000"/>
                  <a:lumOff val="35000"/>
                </a:prst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8752">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style.rotation</p:attrName>
                                        </p:attrNameLst>
                                      </p:cBhvr>
                                      <p:tavLst>
                                        <p:tav tm="0">
                                          <p:val>
                                            <p:fltVal val="720"/>
                                          </p:val>
                                        </p:tav>
                                        <p:tav tm="100000">
                                          <p:val>
                                            <p:fltVal val="0"/>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ppt_w</p:attrName>
                                        </p:attrNameLst>
                                      </p:cBhvr>
                                      <p:tavLst>
                                        <p:tav tm="0">
                                          <p:val>
                                            <p:fltVal val="0"/>
                                          </p:val>
                                        </p:tav>
                                        <p:tav tm="100000">
                                          <p:val>
                                            <p:strVal val="#ppt_w"/>
                                          </p:val>
                                        </p:tav>
                                      </p:tavLst>
                                    </p:anim>
                                  </p:childTnLst>
                                </p:cTn>
                              </p:par>
                            </p:childTnLst>
                          </p:cTn>
                        </p:par>
                        <p:par>
                          <p:cTn id="18" fill="hold" nodeType="afterGroup">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style.rotation</p:attrName>
                                        </p:attrNameLst>
                                      </p:cBhvr>
                                      <p:tavLst>
                                        <p:tav tm="0">
                                          <p:val>
                                            <p:fltVal val="720"/>
                                          </p:val>
                                        </p:tav>
                                        <p:tav tm="100000">
                                          <p:val>
                                            <p:fltVal val="0"/>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 calcmode="lin" valueType="num">
                                      <p:cBhvr>
                                        <p:cTn id="24" dur="2000" fill="hold"/>
                                        <p:tgtEl>
                                          <p:spTgt spid="4"/>
                                        </p:tgtEl>
                                        <p:attrNameLst>
                                          <p:attrName>ppt_w</p:attrName>
                                        </p:attrNameLst>
                                      </p:cBhvr>
                                      <p:tavLst>
                                        <p:tav tm="0">
                                          <p:val>
                                            <p:fltVal val="0"/>
                                          </p:val>
                                        </p:tav>
                                        <p:tav tm="100000">
                                          <p:val>
                                            <p:strVal val="#ppt_w"/>
                                          </p:val>
                                        </p:tav>
                                      </p:tavLst>
                                    </p:anim>
                                  </p:childTnLst>
                                </p:cTn>
                              </p:par>
                            </p:childTnLst>
                          </p:cTn>
                        </p:par>
                        <p:par>
                          <p:cTn id="25" fill="hold" nodeType="afterGroup">
                            <p:stCondLst>
                              <p:cond delay="6000"/>
                            </p:stCondLst>
                            <p:childTnLst>
                              <p:par>
                                <p:cTn id="26" presetID="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6500"/>
                            </p:stCondLst>
                            <p:childTnLst>
                              <p:par>
                                <p:cTn id="35" presetID="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0-#ppt_w/2"/>
                                          </p:val>
                                        </p:tav>
                                        <p:tav tm="100000">
                                          <p:val>
                                            <p:strVal val="#ppt_x"/>
                                          </p:val>
                                        </p:tav>
                                      </p:tavLst>
                                    </p:anim>
                                    <p:anim calcmode="lin" valueType="num">
                                      <p:cBhvr additive="base">
                                        <p:cTn id="38" dur="250" fill="hold"/>
                                        <p:tgtEl>
                                          <p:spTgt spid="9"/>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675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0-#ppt_w/2"/>
                                          </p:val>
                                        </p:tav>
                                        <p:tav tm="100000">
                                          <p:val>
                                            <p:strVal val="#ppt_x"/>
                                          </p:val>
                                        </p:tav>
                                      </p:tavLst>
                                    </p:anim>
                                    <p:anim calcmode="lin" valueType="num">
                                      <p:cBhvr additive="base">
                                        <p:cTn id="43"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6" name="矩形 25"/>
          <p:cNvSpPr/>
          <p:nvPr/>
        </p:nvSpPr>
        <p:spPr>
          <a:xfrm>
            <a:off x="7440102" y="2478323"/>
            <a:ext cx="3018883" cy="666786"/>
          </a:xfrm>
          <a:prstGeom prst="rect">
            <a:avLst/>
          </a:prstGeom>
        </p:spPr>
        <p:txBody>
          <a:bodyPr wrap="square">
            <a:spAutoFit/>
          </a:bodyPr>
          <a:lstStyle/>
          <a:p>
            <a:pPr defTabSz="1218565" fontAlgn="base">
              <a:spcBef>
                <a:spcPct val="0"/>
              </a:spcBef>
              <a:spcAft>
                <a:spcPct val="0"/>
              </a:spcAft>
            </a:pPr>
            <a:r>
              <a:rPr lang="zh-CN" altLang="en-US" sz="3735"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rPr>
              <a:t>教学方案</a:t>
            </a:r>
            <a:endParaRPr lang="zh-CN" altLang="en-US" sz="1400" b="1">
              <a:solidFill>
                <a:prstClr val="white">
                  <a:lumMod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7440102" y="3094346"/>
            <a:ext cx="3454951" cy="879856"/>
          </a:xfrm>
          <a:prstGeom prst="rect">
            <a:avLst/>
          </a:prstGeom>
          <a:noFill/>
        </p:spPr>
        <p:txBody>
          <a:bodyPr wrap="square" rtlCol="0">
            <a:spAutoFit/>
          </a:bodyPr>
          <a:lstStyle/>
          <a:p>
            <a:pPr defTabSz="1218565" fontAlgn="base">
              <a:lnSpc>
                <a:spcPct val="150000"/>
              </a:lnSpc>
              <a:spcBef>
                <a:spcPct val="0"/>
              </a:spcBef>
              <a:spcAft>
                <a:spcPct val="0"/>
              </a:spcAft>
            </a:pPr>
            <a:r>
              <a:rPr lang="en-US" altLang="zh-CN"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rPr>
              <a:t>CLICK ADD RELATED TITLE TEXT, AND CLICK ADD RELATED TITLE TEXT, CLICK ADD RELATED TITLE</a:t>
            </a:r>
            <a:endParaRPr lang="zh-CN" altLang="en-US" sz="1135">
              <a:solidFill>
                <a:prstClr val="white">
                  <a:lumMod val="50000"/>
                </a:prstClr>
              </a:solidFill>
              <a:latin typeface="Arial" panose="020b0604020202020204" pitchFamily="34" charset="0"/>
              <a:ea typeface="宋体" panose="02010600030101010101" pitchFamily="2" charset="-122"/>
              <a:cs typeface="Arial" panose="020b0604020202020204" pitchFamily="34" charset="0"/>
              <a:sym typeface="+mn-lt"/>
            </a:endParaRPr>
          </a:p>
        </p:txBody>
      </p:sp>
      <p:sp>
        <p:nvSpPr>
          <p:cNvPr id="2" name="椭圆 1"/>
          <p:cNvSpPr/>
          <p:nvPr/>
        </p:nvSpPr>
        <p:spPr>
          <a:xfrm>
            <a:off x="5328152" y="2277028"/>
            <a:ext cx="1823957" cy="18239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fontAlgn="base">
              <a:spcBef>
                <a:spcPct val="0"/>
              </a:spcBef>
              <a:spcAft>
                <a:spcPct val="0"/>
              </a:spcAft>
            </a:pPr>
            <a:r>
              <a:rPr lang="en-US" altLang="zh-CN" sz="6400">
                <a:solidFill>
                  <a:prstClr val="white"/>
                </a:solidFill>
                <a:latin typeface="Calibri"/>
                <a:ea typeface="宋体" panose="02010600030101010101" pitchFamily="2" charset="-122"/>
              </a:rPr>
              <a:t>02</a:t>
            </a:r>
            <a:endParaRPr lang="zh-CN" altLang="en-US" sz="6400">
              <a:solidFill>
                <a:prstClr val="white"/>
              </a:solidFill>
              <a:latin typeface="Calibri"/>
              <a:ea typeface="宋体" panose="02010600030101010101"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67" y="357607"/>
            <a:ext cx="6353310" cy="6363084"/>
          </a:xfrm>
          <a:prstGeom prst="rect">
            <a:avLst/>
          </a:prstGeom>
        </p:spPr>
      </p:pic>
    </p:spTree>
  </p:cSld>
  <p:clrMapOvr>
    <a:masterClrMapping/>
  </p:clrMapOvr>
  <p:transition spd="slow" advClick="0" advTm="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strVal val="4*#ppt_w"/>
                                          </p:val>
                                        </p:tav>
                                        <p:tav tm="100000">
                                          <p:val>
                                            <p:strVal val="#ppt_w"/>
                                          </p:val>
                                        </p:tav>
                                      </p:tavLst>
                                    </p:anim>
                                    <p:anim calcmode="lin" valueType="num">
                                      <p:cBhvr>
                                        <p:cTn id="21" dur="500" fill="hold"/>
                                        <p:tgtEl>
                                          <p:spTgt spid="26"/>
                                        </p:tgtEl>
                                        <p:attrNameLst>
                                          <p:attrName>ppt_h</p:attrName>
                                        </p:attrNameLst>
                                      </p:cBhvr>
                                      <p:tavLst>
                                        <p:tav tm="0">
                                          <p:val>
                                            <p:strVal val="4*#ppt_h"/>
                                          </p:val>
                                        </p:tav>
                                        <p:tav tm="100000">
                                          <p:val>
                                            <p:strVal val="#ppt_h"/>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9"/>
          <p:cNvGrpSpPr/>
          <p:nvPr/>
        </p:nvGrpSpPr>
        <p:grpSpPr>
          <a:xfrm>
            <a:off x="5758272" y="2244212"/>
            <a:ext cx="656028" cy="65615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424752" y="2208372"/>
              <a:ext cx="644819" cy="418129"/>
            </a:xfrm>
            <a:prstGeom prst="rect">
              <a:avLst/>
            </a:prstGeom>
            <a:noFill/>
          </p:spPr>
          <p:txBody>
            <a:bodyPr wrap="none" rtlCol="0">
              <a:spAutoFit/>
            </a:bodyPr>
            <a:lstStyle/>
            <a:p>
              <a:pPr algn="just" defTabSz="1218565" fontAlgn="base">
                <a:lnSpc>
                  <a:spcPct val="120000"/>
                </a:lnSpc>
                <a:spcBef>
                  <a:spcPct val="0"/>
                </a:spcBef>
                <a:spcAft>
                  <a:spcPct val="0"/>
                </a:spcAft>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93%</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40"/>
          <p:cNvGrpSpPr/>
          <p:nvPr/>
        </p:nvGrpSpPr>
        <p:grpSpPr>
          <a:xfrm>
            <a:off x="5758272" y="3070876"/>
            <a:ext cx="656028" cy="65615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14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2"/>
            <p:cNvSpPr txBox="1"/>
            <p:nvPr/>
          </p:nvSpPr>
          <p:spPr>
            <a:xfrm>
              <a:off x="6424752" y="3160455"/>
              <a:ext cx="644819" cy="418129"/>
            </a:xfrm>
            <a:prstGeom prst="rect">
              <a:avLst/>
            </a:prstGeom>
            <a:noFill/>
          </p:spPr>
          <p:txBody>
            <a:bodyPr wrap="none" rtlCol="0">
              <a:spAutoFit/>
            </a:bodyPr>
            <a:lstStyle/>
            <a:p>
              <a:pPr algn="just" defTabSz="1218565" fontAlgn="base">
                <a:lnSpc>
                  <a:spcPct val="120000"/>
                </a:lnSpc>
                <a:spcBef>
                  <a:spcPct val="0"/>
                </a:spcBef>
                <a:spcAft>
                  <a:spcPct val="0"/>
                </a:spcAft>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82%</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41"/>
          <p:cNvGrpSpPr/>
          <p:nvPr/>
        </p:nvGrpSpPr>
        <p:grpSpPr>
          <a:xfrm>
            <a:off x="5758272" y="3897539"/>
            <a:ext cx="656028" cy="65615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14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6424751" y="4114593"/>
              <a:ext cx="644819" cy="418129"/>
            </a:xfrm>
            <a:prstGeom prst="rect">
              <a:avLst/>
            </a:prstGeom>
            <a:noFill/>
          </p:spPr>
          <p:txBody>
            <a:bodyPr wrap="none" rtlCol="0">
              <a:spAutoFit/>
            </a:bodyPr>
            <a:lstStyle/>
            <a:p>
              <a:pPr algn="just" defTabSz="1218565" fontAlgn="base">
                <a:lnSpc>
                  <a:spcPct val="120000"/>
                </a:lnSpc>
                <a:spcBef>
                  <a:spcPct val="0"/>
                </a:spcBef>
                <a:spcAft>
                  <a:spcPct val="0"/>
                </a:spcAft>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70%</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42"/>
          <p:cNvGrpSpPr/>
          <p:nvPr/>
        </p:nvGrpSpPr>
        <p:grpSpPr>
          <a:xfrm>
            <a:off x="5758272" y="4727767"/>
            <a:ext cx="656028" cy="65615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1465">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
            <p:cNvSpPr txBox="1"/>
            <p:nvPr/>
          </p:nvSpPr>
          <p:spPr>
            <a:xfrm>
              <a:off x="6424752" y="5068727"/>
              <a:ext cx="644819" cy="418129"/>
            </a:xfrm>
            <a:prstGeom prst="rect">
              <a:avLst/>
            </a:prstGeom>
            <a:noFill/>
          </p:spPr>
          <p:txBody>
            <a:bodyPr wrap="none" rtlCol="0">
              <a:spAutoFit/>
            </a:bodyPr>
            <a:lstStyle/>
            <a:p>
              <a:pPr algn="just" defTabSz="1218565" fontAlgn="base">
                <a:lnSpc>
                  <a:spcPct val="120000"/>
                </a:lnSpc>
                <a:spcBef>
                  <a:spcPct val="0"/>
                </a:spcBef>
                <a:spcAft>
                  <a:spcPct val="0"/>
                </a:spcAft>
              </a:pPr>
              <a:r>
                <a:rPr lang="en-US" sz="1465" b="1">
                  <a:solidFill>
                    <a:prstClr val="white"/>
                  </a:solidFill>
                  <a:latin typeface="Arial" panose="020b0604020202020204" pitchFamily="34" charset="0"/>
                  <a:ea typeface="微软雅黑" panose="020b0503020204020204" pitchFamily="34" charset="-122"/>
                  <a:sym typeface="Arial" panose="020b0604020202020204" pitchFamily="34" charset="0"/>
                </a:rPr>
                <a:t>68%</a:t>
              </a:r>
              <a:endParaRPr lang="en-GB" sz="1465" b="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36"/>
          <p:cNvGrpSpPr/>
          <p:nvPr/>
        </p:nvGrpSpPr>
        <p:grpSpPr>
          <a:xfrm>
            <a:off x="6606520" y="3078599"/>
            <a:ext cx="2886516" cy="3348608"/>
            <a:chOff x="7346437" y="3001349"/>
            <a:chExt cx="3325083" cy="3856651"/>
          </a:xfrm>
        </p:grpSpPr>
        <p:sp>
          <p:nvSpPr>
            <p:cNvPr id="6" name="Freeform 5"/>
            <p:cNvSpPr/>
            <p:nvPr/>
          </p:nvSpPr>
          <p:spPr>
            <a:xfrm rot="16200000">
              <a:off x="7080653" y="3267133"/>
              <a:ext cx="3856651" cy="3325083"/>
            </a:xfrm>
            <a:custGeom>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
            <p:cNvSpPr>
              <a:spLocks noEditPoints="1"/>
            </p:cNvSpPr>
            <p:nvPr/>
          </p:nvSpPr>
          <p:spPr bwMode="auto">
            <a:xfrm>
              <a:off x="8114763" y="3219375"/>
              <a:ext cx="352166" cy="301858"/>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11608" tIns="55804" rIns="111608" bIns="5580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fontAlgn="base">
                <a:lnSpc>
                  <a:spcPct val="120000"/>
                </a:lnSpc>
                <a:spcBef>
                  <a:spcPct val="0"/>
                </a:spcBef>
                <a:spcAft>
                  <a:spcPct val="0"/>
                </a:spcAft>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7"/>
          <p:cNvGrpSpPr/>
          <p:nvPr/>
        </p:nvGrpSpPr>
        <p:grpSpPr>
          <a:xfrm>
            <a:off x="6606516" y="3909139"/>
            <a:ext cx="2275908" cy="2518065"/>
            <a:chOff x="7346434" y="3957897"/>
            <a:chExt cx="2621703" cy="2900101"/>
          </a:xfrm>
        </p:grpSpPr>
        <p:sp>
          <p:nvSpPr>
            <p:cNvPr id="5" name="Freeform 4"/>
            <p:cNvSpPr/>
            <p:nvPr/>
          </p:nvSpPr>
          <p:spPr>
            <a:xfrm rot="16200000">
              <a:off x="7207235" y="4097096"/>
              <a:ext cx="2900101" cy="2621703"/>
            </a:xfrm>
            <a:custGeom>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6"/>
            <p:cNvSpPr>
              <a:spLocks noEditPoints="1"/>
            </p:cNvSpPr>
            <p:nvPr/>
          </p:nvSpPr>
          <p:spPr bwMode="auto">
            <a:xfrm>
              <a:off x="8101752" y="4176428"/>
              <a:ext cx="378190" cy="338289"/>
            </a:xfrm>
            <a:custGeom>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111608" tIns="55804" rIns="111608" bIns="5580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fontAlgn="base">
                <a:lnSpc>
                  <a:spcPct val="120000"/>
                </a:lnSpc>
                <a:spcBef>
                  <a:spcPct val="0"/>
                </a:spcBef>
                <a:spcAft>
                  <a:spcPct val="0"/>
                </a:spcAft>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606520" y="2251935"/>
            <a:ext cx="3497121" cy="4175271"/>
            <a:chOff x="7346438" y="2049265"/>
            <a:chExt cx="4028463" cy="4808735"/>
          </a:xfrm>
        </p:grpSpPr>
        <p:sp>
          <p:nvSpPr>
            <p:cNvPr id="7" name="Freeform 6"/>
            <p:cNvSpPr/>
            <p:nvPr/>
          </p:nvSpPr>
          <p:spPr>
            <a:xfrm rot="16200000">
              <a:off x="6956302" y="2439401"/>
              <a:ext cx="4808735" cy="4028463"/>
            </a:xfrm>
            <a:custGeom>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7"/>
            <p:cNvSpPr>
              <a:spLocks noEditPoints="1"/>
            </p:cNvSpPr>
            <p:nvPr/>
          </p:nvSpPr>
          <p:spPr bwMode="auto">
            <a:xfrm>
              <a:off x="8120836" y="2231727"/>
              <a:ext cx="369515" cy="372985"/>
            </a:xfrm>
            <a:custGeom>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111608" tIns="55804" rIns="111608" bIns="5580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fontAlgn="base">
                <a:lnSpc>
                  <a:spcPct val="120000"/>
                </a:lnSpc>
                <a:spcBef>
                  <a:spcPct val="0"/>
                </a:spcBef>
                <a:spcAft>
                  <a:spcPct val="0"/>
                </a:spcAft>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8"/>
          <p:cNvGrpSpPr/>
          <p:nvPr/>
        </p:nvGrpSpPr>
        <p:grpSpPr>
          <a:xfrm>
            <a:off x="6606519" y="4735492"/>
            <a:ext cx="1665299" cy="1691714"/>
            <a:chOff x="7346434" y="4909620"/>
            <a:chExt cx="1918320" cy="1948378"/>
          </a:xfrm>
        </p:grpSpPr>
        <p:sp>
          <p:nvSpPr>
            <p:cNvPr id="4" name="Freeform 3"/>
            <p:cNvSpPr/>
            <p:nvPr/>
          </p:nvSpPr>
          <p:spPr>
            <a:xfrm rot="16200000">
              <a:off x="7331405" y="4924649"/>
              <a:ext cx="1948378" cy="1918320"/>
            </a:xfrm>
            <a:custGeom>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8"/>
            <p:cNvSpPr>
              <a:spLocks noEditPoints="1"/>
            </p:cNvSpPr>
            <p:nvPr/>
          </p:nvSpPr>
          <p:spPr bwMode="auto">
            <a:xfrm>
              <a:off x="8091344" y="5076469"/>
              <a:ext cx="399007" cy="404213"/>
            </a:xfrm>
            <a:custGeom>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111608" tIns="55804" rIns="111608" bIns="5580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8565" fontAlgn="base">
                <a:lnSpc>
                  <a:spcPct val="120000"/>
                </a:lnSpc>
                <a:spcBef>
                  <a:spcPct val="0"/>
                </a:spcBef>
                <a:spcAft>
                  <a:spcPct val="0"/>
                </a:spcAft>
              </a:pPr>
              <a:endParaRPr lang="zh-CN" altLang="en-US" sz="8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9"/>
          <p:cNvGrpSpPr/>
          <p:nvPr/>
        </p:nvGrpSpPr>
        <p:grpSpPr>
          <a:xfrm>
            <a:off x="2176227" y="2410360"/>
            <a:ext cx="397931" cy="29869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Rectangle 22"/>
          <p:cNvSpPr/>
          <p:nvPr/>
        </p:nvSpPr>
        <p:spPr>
          <a:xfrm>
            <a:off x="2669291" y="2256824"/>
            <a:ext cx="2869013" cy="579833"/>
          </a:xfrm>
          <a:prstGeom prst="rect">
            <a:avLst/>
          </a:prstGeom>
        </p:spPr>
        <p:txBody>
          <a:bodyPr wrap="square" lIns="86671" tIns="43336" rIns="86671" bIns="43336">
            <a:spAutoFit/>
          </a:bodyPr>
          <a:lstStyle/>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Group 23"/>
          <p:cNvGrpSpPr/>
          <p:nvPr/>
        </p:nvGrpSpPr>
        <p:grpSpPr>
          <a:xfrm>
            <a:off x="2176227" y="3319693"/>
            <a:ext cx="397931" cy="29869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26"/>
          <p:cNvSpPr/>
          <p:nvPr/>
        </p:nvSpPr>
        <p:spPr>
          <a:xfrm>
            <a:off x="2669291" y="3166154"/>
            <a:ext cx="2869013" cy="579833"/>
          </a:xfrm>
          <a:prstGeom prst="rect">
            <a:avLst/>
          </a:prstGeom>
        </p:spPr>
        <p:txBody>
          <a:bodyPr wrap="square" lIns="86671" tIns="43336" rIns="86671" bIns="43336">
            <a:spAutoFit/>
          </a:bodyPr>
          <a:lstStyle/>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27"/>
          <p:cNvGrpSpPr/>
          <p:nvPr/>
        </p:nvGrpSpPr>
        <p:grpSpPr>
          <a:xfrm>
            <a:off x="2176227" y="4251165"/>
            <a:ext cx="397931" cy="29869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Rectangle 30"/>
          <p:cNvSpPr/>
          <p:nvPr/>
        </p:nvSpPr>
        <p:spPr>
          <a:xfrm>
            <a:off x="2669291" y="4097629"/>
            <a:ext cx="2869013" cy="579833"/>
          </a:xfrm>
          <a:prstGeom prst="rect">
            <a:avLst/>
          </a:prstGeom>
        </p:spPr>
        <p:txBody>
          <a:bodyPr wrap="square" lIns="86671" tIns="43336" rIns="86671" bIns="43336">
            <a:spAutoFit/>
          </a:bodyPr>
          <a:lstStyle/>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Group 31"/>
          <p:cNvGrpSpPr/>
          <p:nvPr/>
        </p:nvGrpSpPr>
        <p:grpSpPr>
          <a:xfrm>
            <a:off x="2176227" y="5142273"/>
            <a:ext cx="397931" cy="29869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8565" fontAlgn="base">
                <a:lnSpc>
                  <a:spcPct val="120000"/>
                </a:lnSpc>
                <a:spcBef>
                  <a:spcPct val="0"/>
                </a:spcBef>
                <a:spcAft>
                  <a:spcPct val="0"/>
                </a:spcAft>
              </a:pPr>
              <a:endParaRPr lang="en-GB" sz="80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Rectangle 34"/>
          <p:cNvSpPr/>
          <p:nvPr/>
        </p:nvSpPr>
        <p:spPr>
          <a:xfrm>
            <a:off x="2669291" y="4988735"/>
            <a:ext cx="2869013" cy="579833"/>
          </a:xfrm>
          <a:prstGeom prst="rect">
            <a:avLst/>
          </a:prstGeom>
        </p:spPr>
        <p:txBody>
          <a:bodyPr wrap="square" lIns="86671" tIns="43336" rIns="86671" bIns="43336">
            <a:spAutoFit/>
          </a:bodyPr>
          <a:lstStyle/>
          <a:p>
            <a:pPr algn="just" defTabSz="1218565" fontAlgn="base">
              <a:lnSpc>
                <a:spcPct val="120000"/>
              </a:lnSpc>
              <a:spcBef>
                <a:spcPct val="0"/>
              </a:spcBef>
              <a:spcAft>
                <a:spcPct val="0"/>
              </a:spcAft>
              <a:defRPr sz="1800">
                <a:solidFill>
                  <a:srgbClr val="000000"/>
                </a:solidFill>
              </a:defRPr>
            </a:pPr>
            <a:r>
              <a:rPr lang="zh-CN" altLang="en-US" sz="1335">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Click="0" advTm="10748">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53" presetClass="entr" presetSubtype="16"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par>
                          <p:cTn id="34" fill="hold" nodeType="afterGroup">
                            <p:stCondLst>
                              <p:cond delay="4500"/>
                            </p:stCondLst>
                            <p:childTnLst>
                              <p:par>
                                <p:cTn id="35" presetID="53" presetClass="entr" presetSubtype="16"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nodeType="afterGroup">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nodeType="afterGroup">
                            <p:stCondLst>
                              <p:cond delay="5500"/>
                            </p:stCondLst>
                            <p:childTnLst>
                              <p:par>
                                <p:cTn id="47" presetID="53" presetClass="entr" presetSubtype="16"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61022203400"/>
  <p:tag name="MH_LIBRARY" val="GRAPHIC"/>
  <p:tag name="MH_ORDER" val="1"/>
  <p:tag name="MH_TYPE" val="Other"/>
</p:tagLst>
</file>

<file path=ppt/tags/tag62.xml><?xml version="1.0" encoding="utf-8"?>
<p:tagLst xmlns:p="http://schemas.openxmlformats.org/presentationml/2006/main">
  <p:tag name="MH" val="20161022203400"/>
  <p:tag name="MH_LIBRARY" val="GRAPHIC"/>
  <p:tag name="MH_ORDER" val="2"/>
  <p:tag name="MH_TYPE" val="Other"/>
</p:tagLst>
</file>

<file path=ppt/tags/tag63.xml><?xml version="1.0" encoding="utf-8"?>
<p:tagLst xmlns:p="http://schemas.openxmlformats.org/presentationml/2006/main">
  <p:tag name="MH" val="20161022203400"/>
  <p:tag name="MH_LIBRARY" val="GRAPHIC"/>
  <p:tag name="MH_ORDER" val="3"/>
  <p:tag name="MH_TYPE" val="Other"/>
</p:tagLst>
</file>

<file path=ppt/tags/tag64.xml><?xml version="1.0" encoding="utf-8"?>
<p:tagLst xmlns:p="http://schemas.openxmlformats.org/presentationml/2006/main">
  <p:tag name="MH" val="20161022203400"/>
  <p:tag name="MH_LIBRARY" val="GRAPHIC"/>
  <p:tag name="MH_ORDER" val="4"/>
  <p:tag name="MH_TYPE" val="Other"/>
</p:tagLst>
</file>

<file path=ppt/tags/tag65.xml><?xml version="1.0" encoding="utf-8"?>
<p:tagLst xmlns:p="http://schemas.openxmlformats.org/presentationml/2006/main">
  <p:tag name="MH" val="20161022192605"/>
  <p:tag name="MH_LIBRARY" val="GRAPHIC"/>
  <p:tag name="MH_ORDER" val="1"/>
  <p:tag name="MH_TYPE" val="Text"/>
</p:tagLst>
</file>

<file path=ppt/tags/tag66.xml><?xml version="1.0" encoding="utf-8"?>
<p:tagLst xmlns:p="http://schemas.openxmlformats.org/presentationml/2006/main">
  <p:tag name="MH" val="20161022192605"/>
  <p:tag name="MH_LIBRARY" val="GRAPHIC"/>
  <p:tag name="MH_ORDER" val="2"/>
  <p:tag name="MH_TYPE" val="Text"/>
</p:tagLst>
</file>

<file path=ppt/tags/tag67.xml><?xml version="1.0" encoding="utf-8"?>
<p:tagLst xmlns:p="http://schemas.openxmlformats.org/presentationml/2006/main">
  <p:tag name="MH" val="20161022192605"/>
  <p:tag name="MH_LIBRARY" val="GRAPHIC"/>
  <p:tag name="MH_ORDER" val="3"/>
  <p:tag name="MH_TYPE" val="Text"/>
</p:tagLst>
</file>

<file path=ppt/tags/tag68.xml><?xml version="1.0" encoding="utf-8"?>
<p:tagLst xmlns:p="http://schemas.openxmlformats.org/presentationml/2006/main">
  <p:tag name="MH" val="20161022192605"/>
  <p:tag name="MH_LIBRARY" val="GRAPHIC"/>
  <p:tag name="MH_ORDER" val="4"/>
  <p:tag name="MH_TYPE" val="Text"/>
</p:tagLst>
</file>

<file path=ppt/tags/tag69.xml><?xml version="1.0" encoding="utf-8"?>
<p:tagLst xmlns:p="http://schemas.openxmlformats.org/presentationml/2006/main">
  <p:tag name="ID" val="553512"/>
  <p:tag name="MH" val="20160830110146"/>
  <p:tag name="MH_LIBRARY" val="CONTENTS"/>
  <p:tag name="MH_TYPE" val="OTHERS"/>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ID" val="553512"/>
  <p:tag name="MH" val="20160830110146"/>
  <p:tag name="MH_LIBRARY" val="CONTENTS"/>
  <p:tag name="MH_TYPE" val="OTHERS"/>
</p:tagLst>
</file>

<file path=ppt/tags/tag7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72.xml><?xml version="1.0" encoding="utf-8"?>
<p:tagLst xmlns:p="http://schemas.openxmlformats.org/presentationml/2006/main">
  <p:tag name="TIMING" val="|6.4"/>
</p:tagLst>
</file>

<file path=ppt/tags/tag7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自定义设计方案">
  <a:themeElements>
    <a:clrScheme name="自定义 37">
      <a:dk1>
        <a:sysClr val="windowText" lastClr="000000"/>
      </a:dk1>
      <a:lt1>
        <a:sysClr val="window" lastClr="FFFFFF"/>
      </a:lt1>
      <a:dk2>
        <a:srgbClr val="004646"/>
      </a:dk2>
      <a:lt2>
        <a:srgbClr val="7F7F7F"/>
      </a:lt2>
      <a:accent1>
        <a:srgbClr val="3D7430"/>
      </a:accent1>
      <a:accent2>
        <a:srgbClr val="B23030"/>
      </a:accent2>
      <a:accent3>
        <a:srgbClr val="E4A128"/>
      </a:accent3>
      <a:accent4>
        <a:srgbClr val="144664"/>
      </a:accent4>
      <a:accent5>
        <a:srgbClr val="3D7430"/>
      </a:accent5>
      <a:accent6>
        <a:srgbClr val="B23030"/>
      </a:accent6>
      <a:hlink>
        <a:srgbClr val="D9BE02"/>
      </a:hlink>
      <a:folHlink>
        <a:srgbClr val="F900F9"/>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宽屏</PresentationFormat>
  <Paragraphs>231</Paragraphs>
  <Slides>26</Slides>
  <Notes>19</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26</vt:i4>
      </vt:variant>
    </vt:vector>
  </HeadingPairs>
  <TitlesOfParts>
    <vt:vector baseType="lpstr" size="46">
      <vt:lpstr>Arial</vt:lpstr>
      <vt:lpstr>Calibri Light</vt:lpstr>
      <vt:lpstr>Calibri</vt:lpstr>
      <vt:lpstr>微软雅黑</vt:lpstr>
      <vt:lpstr>Open Sans</vt:lpstr>
      <vt:lpstr>冬青黑体简体中文 W3</vt:lpstr>
      <vt:lpstr>等线 Light</vt:lpstr>
      <vt:lpstr>等线</vt:lpstr>
      <vt:lpstr>Agency FB</vt:lpstr>
      <vt:lpstr>宋体</vt:lpstr>
      <vt:lpstr>Arial Narrow</vt:lpstr>
      <vt:lpstr>Impact</vt:lpstr>
      <vt:lpstr>仿宋_GB2312</vt:lpstr>
      <vt:lpstr>UKIJ Qolyazma</vt:lpstr>
      <vt:lpstr>方正中等线简体</vt:lpstr>
      <vt:lpstr>Lato Regular</vt:lpstr>
      <vt:lpstr>FontAwesome</vt:lpstr>
      <vt:lpstr>Meiryo</vt:lpstr>
      <vt:lpstr>Wingdings</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5</cp:revision>
  <dcterms:created xsi:type="dcterms:W3CDTF">2018-03-29T07:45:00Z</dcterms:created>
  <dcterms:modified xsi:type="dcterms:W3CDTF">2023-05-08T07:01:43Z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2052-11.1.0.9513</vt:lpwstr>
  </property>
</Properties>
</file>