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3" r:id="rId2"/>
  </p:sldMasterIdLst>
  <p:notesMasterIdLst>
    <p:notesMasterId r:id="rId3"/>
  </p:notesMasterIdLst>
  <p:handoutMasterIdLst>
    <p:handoutMasterId r:id="rId4"/>
  </p:handoutMasterIdLst>
  <p:sldIdLst>
    <p:sldId id="348" r:id="rId5"/>
    <p:sldId id="355" r:id="rId6"/>
    <p:sldId id="349" r:id="rId7"/>
    <p:sldId id="350" r:id="rId8"/>
    <p:sldId id="345" r:id="rId9"/>
    <p:sldId id="346" r:id="rId10"/>
    <p:sldId id="352" r:id="rId11"/>
    <p:sldId id="311" r:id="rId12"/>
    <p:sldId id="312" r:id="rId13"/>
    <p:sldId id="353" r:id="rId14"/>
    <p:sldId id="313" r:id="rId15"/>
    <p:sldId id="314" r:id="rId16"/>
    <p:sldId id="316" r:id="rId17"/>
    <p:sldId id="315" r:id="rId18"/>
    <p:sldId id="317" r:id="rId19"/>
    <p:sldId id="319" r:id="rId20"/>
    <p:sldId id="354" r:id="rId21"/>
    <p:sldId id="320" r:id="rId22"/>
    <p:sldId id="351" r:id="rId23"/>
    <p:sldId id="321" r:id="rId24"/>
    <p:sldId id="318" r:id="rId25"/>
    <p:sldId id="322" r:id="rId26"/>
    <p:sldId id="323" r:id="rId27"/>
    <p:sldId id="324" r:id="rId28"/>
    <p:sldId id="325" r:id="rId29"/>
    <p:sldId id="326" r:id="rId30"/>
    <p:sldId id="327" r:id="rId31"/>
    <p:sldId id="328" r:id="rId32"/>
    <p:sldId id="331" r:id="rId33"/>
    <p:sldId id="329" r:id="rId34"/>
    <p:sldId id="330" r:id="rId35"/>
    <p:sldId id="332" r:id="rId36"/>
    <p:sldId id="335" r:id="rId37"/>
    <p:sldId id="333" r:id="rId38"/>
    <p:sldId id="334" r:id="rId39"/>
    <p:sldId id="336" r:id="rId40"/>
    <p:sldId id="356" r:id="rId41"/>
    <p:sldId id="391" r:id="rId42"/>
    <p:sldId id="430" r:id="rId43"/>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4660"/>
  </p:normalViewPr>
  <p:slideViewPr>
    <p:cSldViewPr showGuides="1">
      <p:cViewPr varScale="1">
        <p:scale>
          <a:sx n="148" d="100"/>
          <a:sy n="148" d="100"/>
        </p:scale>
        <p:origin x="20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88" y="-11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tags" Target="tags/tag61.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EBA38-EA2C-42D1-8F86-514E6DF385C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C7D27-EA8B-477B-A9A4-4E61A006AAA5}"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37F76-4B4F-4D6B-908C-63B35D00F6B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172E5-4CCA-47DA-BDF6-E60416005BC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C0172E5-4CCA-47DA-BDF6-E60416005BC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8</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C0172E5-4CCA-47DA-BDF6-E60416005BC8}" type="slidenum">
              <a:rPr lang="zh-CN" altLang="en-US" smtClean="0"/>
              <a:t>37</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9</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16</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1_仅标题">
    <p:bg>
      <p:bgPr>
        <a:blipFill dpi="0" rotWithShape="1">
          <a:blip r:embed="rId1">
            <a:lum/>
          </a:blip>
          <a:stretch>
            <a:fillRect t="-4000" b="-4000"/>
          </a:stretch>
        </a:blipFill>
        <a:effectLst/>
      </p:bgPr>
    </p:bg>
    <p:spTree>
      <p:nvGrpSpPr>
        <p:cNvPr id="1" name=""/>
        <p:cNvGrpSpPr/>
        <p:nvPr/>
      </p:nvGrpSpPr>
      <p:grpSpPr>
        <a:xfrm>
          <a:off x="0" y="0"/>
          <a:ext cx="0" cy="0"/>
        </a:xfrm>
      </p:grpSpPr>
      <p:sp>
        <p:nvSpPr>
          <p:cNvPr id="7" name="矩形 6"/>
          <p:cNvSpPr/>
          <p:nvPr userDrawn="1"/>
        </p:nvSpPr>
        <p:spPr>
          <a:xfrm>
            <a:off x="129276" y="638420"/>
            <a:ext cx="8892480" cy="4392488"/>
          </a:xfrm>
          <a:prstGeom prst="rect">
            <a:avLst/>
          </a:prstGeom>
          <a:solidFill>
            <a:schemeClr val="bg1">
              <a:alpha val="70000"/>
            </a:schemeClr>
          </a:solid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5400000">
                  <a:prstClr val="black">
                    <a:alpha val="50000"/>
                  </a:prstClr>
                </a:innerShdw>
              </a:effectLst>
            </a:endParaRPr>
          </a:p>
        </p:txBody>
      </p:sp>
      <p:sp>
        <p:nvSpPr>
          <p:cNvPr id="2" name="标题 1"/>
          <p:cNvSpPr>
            <a:spLocks noGrp="1"/>
          </p:cNvSpPr>
          <p:nvPr>
            <p:ph type="title"/>
          </p:nvPr>
        </p:nvSpPr>
        <p:spPr>
          <a:xfrm>
            <a:off x="179512" y="123478"/>
            <a:ext cx="7668500" cy="523220"/>
          </a:xfrm>
          <a:noFill/>
        </p:spPr>
        <p:txBody>
          <a:bodyPr wrap="square" rtlCol="0">
            <a:spAutoFit/>
          </a:bodyPr>
          <a:lstStyle>
            <a:lvl1pPr algn="l">
              <a:defRPr lang="zh-CN" altLang="en-US" sz="2800" b="1">
                <a:solidFill>
                  <a:schemeClr val="bg1"/>
                </a:solidFill>
                <a:effectLst>
                  <a:outerShdw blurRad="38100" dist="38100" dir="2700000" algn="tl">
                    <a:srgbClr val="000000">
                      <a:alpha val="43137"/>
                    </a:srgbClr>
                  </a:outerShdw>
                </a:effectLst>
                <a:latin typeface="+mn-lt"/>
                <a:ea typeface="+mn-ea"/>
                <a:cs typeface="+mn-cs"/>
              </a:defRPr>
            </a:lvl1pPr>
          </a:lstStyle>
          <a:p>
            <a:pPr marL="0" lvl="0" algn="l"/>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标题幻灯片">
    <p:bg>
      <p:bgPr>
        <a:blipFill dpi="0" rotWithShape="1">
          <a:blip r:embed="rId1">
            <a:lum/>
          </a:blip>
          <a:stretch>
            <a:fillRect t="-10000" b="-10000"/>
          </a:stretch>
        </a:blipFill>
        <a:effectLst/>
      </p:bgPr>
    </p:bg>
    <p:spTree>
      <p:nvGrpSpPr>
        <p:cNvPr id="1" name=""/>
        <p:cNvGrpSpPr/>
        <p:nvPr/>
      </p:nvGrpSpPr>
      <p:grpSpPr>
        <a:xfrm>
          <a:off x="0" y="0"/>
          <a:ext cx="0" cy="0"/>
        </a:xfrm>
      </p:grpSpPr>
    </p:spTree>
  </p:cSld>
  <p:clrMapOvr>
    <a:masterClrMapping/>
  </p:clrMapOvr>
  <p:transition spd="med" advClick="0" advTm="1000">
    <p:cove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bg>
      <p:bgPr>
        <a:blipFill dpi="0" rotWithShape="1">
          <a:blip r:embed="rId1">
            <a:lum/>
          </a:blip>
          <a:stretch>
            <a:fillRect l="-8000" r="-8000"/>
          </a:stretch>
        </a:blipFill>
        <a:effectLst/>
      </p:bgPr>
    </p:bg>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FB4DB78-5210-4E0E-8B58-5A3C12DE4DC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69358-4D5A-4C7C-95F7-3C3D4121E1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FB4DB78-5210-4E0E-8B58-5A3C12DE4DC8}"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069358-4D5A-4C7C-95F7-3C3D4121E1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 Id="rId7" Type="http://schemas.microsoft.com/office/2007/relationships/media" Target="../media/media1.mp3" /><Relationship Id="rId8" Type="http://schemas.microsoft.com/office/2007/relationships/media" Target="../media/media1.mp3" TargetMode="Internal" /><Relationship Id="rId9"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8.jpeg" /><Relationship Id="rId3" Type="http://schemas.openxmlformats.org/officeDocument/2006/relationships/image" Target="../media/image9.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21.emf"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 Id="rId3" Type="http://schemas.openxmlformats.org/officeDocument/2006/relationships/image" Target="../media/image2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5.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7.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 Id="rId7" Type="http://schemas.microsoft.com/office/2007/relationships/media" Target="../media/media1.mp3" /><Relationship Id="rId8" Type="http://schemas.microsoft.com/office/2007/relationships/media" Target="../media/media1.mp3" TargetMode="Internal" /><Relationship Id="rId9" Type="http://schemas.openxmlformats.org/officeDocument/2006/relationships/image" Target="../media/image2.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7.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png" /><Relationship Id="rId3"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jpeg" /><Relationship Id="rId6" Type="http://schemas.openxmlformats.org/officeDocument/2006/relationships/image" Target="../media/image1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9">
            <a:lum/>
          </a:blip>
          <a:stretch>
            <a:fillRect t="-4000" b="-4000"/>
          </a:stretch>
        </a:blipFill>
        <a:effectLst/>
      </p:bgPr>
    </p:bg>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492928"/>
            <a:ext cx="9347200" cy="565696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343" y="3067138"/>
            <a:ext cx="6462724" cy="2138688"/>
          </a:xfrm>
          <a:prstGeom prst="rect">
            <a:avLst/>
          </a:prstGeom>
        </p:spPr>
      </p:pic>
      <p:pic>
        <p:nvPicPr>
          <p:cNvPr id="49" name="Picture 15" descr="PPECLOGO-eff2-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52897" y="-2965895"/>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PPECLOGO-eff2-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96354" y="-3044899"/>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PPECLOGO-eff2-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03870" y="-3061979"/>
            <a:ext cx="860362" cy="72253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50"/>
          <p:cNvGrpSpPr/>
          <p:nvPr/>
        </p:nvGrpSpPr>
        <p:grpSpPr>
          <a:xfrm>
            <a:off x="4566013" y="312412"/>
            <a:ext cx="976462" cy="975768"/>
            <a:chOff x="295" y="3475"/>
            <a:chExt cx="1407" cy="1407"/>
          </a:xfrm>
        </p:grpSpPr>
        <p:sp>
          <p:nvSpPr>
            <p:cNvPr id="5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54" name="Group 552"/>
            <p:cNvGrpSpPr/>
            <p:nvPr/>
          </p:nvGrpSpPr>
          <p:grpSpPr>
            <a:xfrm>
              <a:off x="476" y="3657"/>
              <a:ext cx="1051" cy="1051"/>
              <a:chOff x="-6064" y="-2209"/>
              <a:chExt cx="2212" cy="2211"/>
            </a:xfrm>
          </p:grpSpPr>
          <p:sp>
            <p:nvSpPr>
              <p:cNvPr id="5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56" name="Group 554"/>
              <p:cNvGrpSpPr/>
              <p:nvPr/>
            </p:nvGrpSpPr>
            <p:grpSpPr>
              <a:xfrm>
                <a:off x="-6059" y="-2209"/>
                <a:ext cx="2207" cy="2211"/>
                <a:chOff x="-4063" y="-880"/>
                <a:chExt cx="2207" cy="2211"/>
              </a:xfrm>
            </p:grpSpPr>
            <p:grpSp>
              <p:nvGrpSpPr>
                <p:cNvPr id="57" name="Group 555"/>
                <p:cNvGrpSpPr/>
                <p:nvPr/>
              </p:nvGrpSpPr>
              <p:grpSpPr>
                <a:xfrm>
                  <a:off x="-4063" y="-880"/>
                  <a:ext cx="2207" cy="2211"/>
                  <a:chOff x="-3927" y="-789"/>
                  <a:chExt cx="2207" cy="2211"/>
                </a:xfrm>
              </p:grpSpPr>
              <p:grpSp>
                <p:nvGrpSpPr>
                  <p:cNvPr id="73" name="Group 556"/>
                  <p:cNvGrpSpPr>
                    <a:grpSpLocks noChangeAspect="1"/>
                  </p:cNvGrpSpPr>
                  <p:nvPr/>
                </p:nvGrpSpPr>
                <p:grpSpPr>
                  <a:xfrm>
                    <a:off x="-3927" y="-789"/>
                    <a:ext cx="2207" cy="2205"/>
                    <a:chOff x="165" y="695"/>
                    <a:chExt cx="1428" cy="1431"/>
                  </a:xfrm>
                </p:grpSpPr>
                <p:grpSp>
                  <p:nvGrpSpPr>
                    <p:cNvPr id="81" name="Group 557"/>
                    <p:cNvGrpSpPr>
                      <a:grpSpLocks noChangeAspect="1"/>
                    </p:cNvGrpSpPr>
                    <p:nvPr/>
                  </p:nvGrpSpPr>
                  <p:grpSpPr>
                    <a:xfrm>
                      <a:off x="848" y="695"/>
                      <a:ext cx="56" cy="1431"/>
                      <a:chOff x="839" y="695"/>
                      <a:chExt cx="56" cy="1431"/>
                    </a:xfrm>
                  </p:grpSpPr>
                  <p:sp>
                    <p:nvSpPr>
                      <p:cNvPr id="8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82" name="Group 560"/>
                    <p:cNvGrpSpPr>
                      <a:grpSpLocks noChangeAspect="1"/>
                    </p:cNvGrpSpPr>
                    <p:nvPr/>
                  </p:nvGrpSpPr>
                  <p:grpSpPr>
                    <a:xfrm rot="5400000">
                      <a:off x="850" y="697"/>
                      <a:ext cx="57" cy="1428"/>
                      <a:chOff x="842" y="704"/>
                      <a:chExt cx="57" cy="1428"/>
                    </a:xfrm>
                  </p:grpSpPr>
                  <p:sp>
                    <p:nvSpPr>
                      <p:cNvPr id="8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74" name="Group 563"/>
                  <p:cNvGrpSpPr>
                    <a:grpSpLocks noChangeAspect="1"/>
                  </p:cNvGrpSpPr>
                  <p:nvPr/>
                </p:nvGrpSpPr>
                <p:grpSpPr>
                  <a:xfrm rot="2700000">
                    <a:off x="-3929" y="-784"/>
                    <a:ext cx="2209" cy="2203"/>
                    <a:chOff x="167" y="697"/>
                    <a:chExt cx="1430" cy="1430"/>
                  </a:xfrm>
                </p:grpSpPr>
                <p:grpSp>
                  <p:nvGrpSpPr>
                    <p:cNvPr id="75" name="Group 564"/>
                    <p:cNvGrpSpPr>
                      <a:grpSpLocks noChangeAspect="1"/>
                    </p:cNvGrpSpPr>
                    <p:nvPr/>
                  </p:nvGrpSpPr>
                  <p:grpSpPr>
                    <a:xfrm>
                      <a:off x="852" y="697"/>
                      <a:ext cx="56" cy="1430"/>
                      <a:chOff x="843" y="697"/>
                      <a:chExt cx="56" cy="1430"/>
                    </a:xfrm>
                  </p:grpSpPr>
                  <p:sp>
                    <p:nvSpPr>
                      <p:cNvPr id="7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76" name="Group 567"/>
                    <p:cNvGrpSpPr>
                      <a:grpSpLocks noChangeAspect="1"/>
                    </p:cNvGrpSpPr>
                    <p:nvPr/>
                  </p:nvGrpSpPr>
                  <p:grpSpPr>
                    <a:xfrm rot="5400000">
                      <a:off x="853" y="698"/>
                      <a:ext cx="58" cy="1430"/>
                      <a:chOff x="843" y="700"/>
                      <a:chExt cx="58" cy="1430"/>
                    </a:xfrm>
                  </p:grpSpPr>
                  <p:sp>
                    <p:nvSpPr>
                      <p:cNvPr id="7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58" name="Group 570"/>
                <p:cNvGrpSpPr/>
                <p:nvPr/>
              </p:nvGrpSpPr>
              <p:grpSpPr>
                <a:xfrm rot="1320000">
                  <a:off x="-3744" y="-520"/>
                  <a:ext cx="1545" cy="1546"/>
                  <a:chOff x="-3929" y="-783"/>
                  <a:chExt cx="2208" cy="2208"/>
                </a:xfrm>
              </p:grpSpPr>
              <p:grpSp>
                <p:nvGrpSpPr>
                  <p:cNvPr id="59" name="Group 571"/>
                  <p:cNvGrpSpPr>
                    <a:grpSpLocks noChangeAspect="1"/>
                  </p:cNvGrpSpPr>
                  <p:nvPr/>
                </p:nvGrpSpPr>
                <p:grpSpPr>
                  <a:xfrm>
                    <a:off x="-3928" y="-783"/>
                    <a:ext cx="2207" cy="2202"/>
                    <a:chOff x="165" y="699"/>
                    <a:chExt cx="1429" cy="1429"/>
                  </a:xfrm>
                </p:grpSpPr>
                <p:grpSp>
                  <p:nvGrpSpPr>
                    <p:cNvPr id="67" name="Group 572"/>
                    <p:cNvGrpSpPr>
                      <a:grpSpLocks noChangeAspect="1"/>
                    </p:cNvGrpSpPr>
                    <p:nvPr/>
                  </p:nvGrpSpPr>
                  <p:grpSpPr>
                    <a:xfrm>
                      <a:off x="849" y="699"/>
                      <a:ext cx="57" cy="1429"/>
                      <a:chOff x="840" y="699"/>
                      <a:chExt cx="57" cy="1429"/>
                    </a:xfrm>
                  </p:grpSpPr>
                  <p:sp>
                    <p:nvSpPr>
                      <p:cNvPr id="7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8" name="Group 575"/>
                    <p:cNvGrpSpPr>
                      <a:grpSpLocks noChangeAspect="1"/>
                    </p:cNvGrpSpPr>
                    <p:nvPr/>
                  </p:nvGrpSpPr>
                  <p:grpSpPr>
                    <a:xfrm rot="5400000">
                      <a:off x="851" y="699"/>
                      <a:ext cx="57" cy="1429"/>
                      <a:chOff x="845" y="702"/>
                      <a:chExt cx="57" cy="1429"/>
                    </a:xfrm>
                  </p:grpSpPr>
                  <p:sp>
                    <p:nvSpPr>
                      <p:cNvPr id="6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60" name="Group 578"/>
                  <p:cNvGrpSpPr>
                    <a:grpSpLocks noChangeAspect="1"/>
                  </p:cNvGrpSpPr>
                  <p:nvPr/>
                </p:nvGrpSpPr>
                <p:grpSpPr>
                  <a:xfrm rot="2700000">
                    <a:off x="-3931" y="-781"/>
                    <a:ext cx="2208" cy="2204"/>
                    <a:chOff x="168" y="700"/>
                    <a:chExt cx="1429" cy="1430"/>
                  </a:xfrm>
                </p:grpSpPr>
                <p:grpSp>
                  <p:nvGrpSpPr>
                    <p:cNvPr id="61" name="Group 579"/>
                    <p:cNvGrpSpPr>
                      <a:grpSpLocks noChangeAspect="1"/>
                    </p:cNvGrpSpPr>
                    <p:nvPr/>
                  </p:nvGrpSpPr>
                  <p:grpSpPr>
                    <a:xfrm>
                      <a:off x="852" y="700"/>
                      <a:ext cx="56" cy="1430"/>
                      <a:chOff x="843" y="700"/>
                      <a:chExt cx="56" cy="1430"/>
                    </a:xfrm>
                  </p:grpSpPr>
                  <p:sp>
                    <p:nvSpPr>
                      <p:cNvPr id="6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2" name="Group 582"/>
                    <p:cNvGrpSpPr>
                      <a:grpSpLocks noChangeAspect="1"/>
                    </p:cNvGrpSpPr>
                    <p:nvPr/>
                  </p:nvGrpSpPr>
                  <p:grpSpPr>
                    <a:xfrm rot="5400000">
                      <a:off x="854" y="701"/>
                      <a:ext cx="57" cy="1429"/>
                      <a:chOff x="847" y="699"/>
                      <a:chExt cx="57" cy="1429"/>
                    </a:xfrm>
                  </p:grpSpPr>
                  <p:sp>
                    <p:nvSpPr>
                      <p:cNvPr id="6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87" name="Group 550"/>
          <p:cNvGrpSpPr/>
          <p:nvPr/>
        </p:nvGrpSpPr>
        <p:grpSpPr>
          <a:xfrm>
            <a:off x="1639279" y="1641209"/>
            <a:ext cx="1464465" cy="1463424"/>
            <a:chOff x="295" y="3475"/>
            <a:chExt cx="1407" cy="1407"/>
          </a:xfrm>
        </p:grpSpPr>
        <p:sp>
          <p:nvSpPr>
            <p:cNvPr id="8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89" name="Group 552"/>
            <p:cNvGrpSpPr/>
            <p:nvPr/>
          </p:nvGrpSpPr>
          <p:grpSpPr>
            <a:xfrm>
              <a:off x="476" y="3657"/>
              <a:ext cx="1051" cy="1051"/>
              <a:chOff x="-6064" y="-2209"/>
              <a:chExt cx="2212" cy="2211"/>
            </a:xfrm>
          </p:grpSpPr>
          <p:sp>
            <p:nvSpPr>
              <p:cNvPr id="9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91" name="Group 554"/>
              <p:cNvGrpSpPr/>
              <p:nvPr/>
            </p:nvGrpSpPr>
            <p:grpSpPr>
              <a:xfrm>
                <a:off x="-6059" y="-2209"/>
                <a:ext cx="2207" cy="2211"/>
                <a:chOff x="-4063" y="-880"/>
                <a:chExt cx="2207" cy="2211"/>
              </a:xfrm>
            </p:grpSpPr>
            <p:grpSp>
              <p:nvGrpSpPr>
                <p:cNvPr id="92" name="Group 555"/>
                <p:cNvGrpSpPr/>
                <p:nvPr/>
              </p:nvGrpSpPr>
              <p:grpSpPr>
                <a:xfrm>
                  <a:off x="-4063" y="-880"/>
                  <a:ext cx="2207" cy="2211"/>
                  <a:chOff x="-3927" y="-789"/>
                  <a:chExt cx="2207" cy="2211"/>
                </a:xfrm>
              </p:grpSpPr>
              <p:grpSp>
                <p:nvGrpSpPr>
                  <p:cNvPr id="108" name="Group 556"/>
                  <p:cNvGrpSpPr>
                    <a:grpSpLocks noChangeAspect="1"/>
                  </p:cNvGrpSpPr>
                  <p:nvPr/>
                </p:nvGrpSpPr>
                <p:grpSpPr>
                  <a:xfrm>
                    <a:off x="-3927" y="-789"/>
                    <a:ext cx="2207" cy="2205"/>
                    <a:chOff x="165" y="695"/>
                    <a:chExt cx="1428" cy="1431"/>
                  </a:xfrm>
                </p:grpSpPr>
                <p:grpSp>
                  <p:nvGrpSpPr>
                    <p:cNvPr id="116" name="Group 557"/>
                    <p:cNvGrpSpPr>
                      <a:grpSpLocks noChangeAspect="1"/>
                    </p:cNvGrpSpPr>
                    <p:nvPr/>
                  </p:nvGrpSpPr>
                  <p:grpSpPr>
                    <a:xfrm>
                      <a:off x="848" y="695"/>
                      <a:ext cx="56" cy="1431"/>
                      <a:chOff x="839" y="695"/>
                      <a:chExt cx="56" cy="1431"/>
                    </a:xfrm>
                  </p:grpSpPr>
                  <p:sp>
                    <p:nvSpPr>
                      <p:cNvPr id="12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2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7" name="Group 560"/>
                    <p:cNvGrpSpPr>
                      <a:grpSpLocks noChangeAspect="1"/>
                    </p:cNvGrpSpPr>
                    <p:nvPr/>
                  </p:nvGrpSpPr>
                  <p:grpSpPr>
                    <a:xfrm rot="5400000">
                      <a:off x="850" y="697"/>
                      <a:ext cx="57" cy="1428"/>
                      <a:chOff x="842" y="704"/>
                      <a:chExt cx="57" cy="1428"/>
                    </a:xfrm>
                  </p:grpSpPr>
                  <p:sp>
                    <p:nvSpPr>
                      <p:cNvPr id="11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09" name="Group 563"/>
                  <p:cNvGrpSpPr>
                    <a:grpSpLocks noChangeAspect="1"/>
                  </p:cNvGrpSpPr>
                  <p:nvPr/>
                </p:nvGrpSpPr>
                <p:grpSpPr>
                  <a:xfrm rot="2700000">
                    <a:off x="-3929" y="-784"/>
                    <a:ext cx="2209" cy="2203"/>
                    <a:chOff x="167" y="697"/>
                    <a:chExt cx="1430" cy="1430"/>
                  </a:xfrm>
                </p:grpSpPr>
                <p:grpSp>
                  <p:nvGrpSpPr>
                    <p:cNvPr id="110" name="Group 564"/>
                    <p:cNvGrpSpPr>
                      <a:grpSpLocks noChangeAspect="1"/>
                    </p:cNvGrpSpPr>
                    <p:nvPr/>
                  </p:nvGrpSpPr>
                  <p:grpSpPr>
                    <a:xfrm>
                      <a:off x="852" y="697"/>
                      <a:ext cx="56" cy="1430"/>
                      <a:chOff x="843" y="697"/>
                      <a:chExt cx="56" cy="1430"/>
                    </a:xfrm>
                  </p:grpSpPr>
                  <p:sp>
                    <p:nvSpPr>
                      <p:cNvPr id="11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1" name="Group 567"/>
                    <p:cNvGrpSpPr>
                      <a:grpSpLocks noChangeAspect="1"/>
                    </p:cNvGrpSpPr>
                    <p:nvPr/>
                  </p:nvGrpSpPr>
                  <p:grpSpPr>
                    <a:xfrm rot="5400000">
                      <a:off x="853" y="698"/>
                      <a:ext cx="58" cy="1430"/>
                      <a:chOff x="843" y="700"/>
                      <a:chExt cx="58" cy="1430"/>
                    </a:xfrm>
                  </p:grpSpPr>
                  <p:sp>
                    <p:nvSpPr>
                      <p:cNvPr id="11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93" name="Group 570"/>
                <p:cNvGrpSpPr/>
                <p:nvPr/>
              </p:nvGrpSpPr>
              <p:grpSpPr>
                <a:xfrm rot="1320000">
                  <a:off x="-3744" y="-520"/>
                  <a:ext cx="1545" cy="1546"/>
                  <a:chOff x="-3929" y="-783"/>
                  <a:chExt cx="2208" cy="2208"/>
                </a:xfrm>
              </p:grpSpPr>
              <p:grpSp>
                <p:nvGrpSpPr>
                  <p:cNvPr id="94" name="Group 571"/>
                  <p:cNvGrpSpPr>
                    <a:grpSpLocks noChangeAspect="1"/>
                  </p:cNvGrpSpPr>
                  <p:nvPr/>
                </p:nvGrpSpPr>
                <p:grpSpPr>
                  <a:xfrm>
                    <a:off x="-3928" y="-783"/>
                    <a:ext cx="2207" cy="2202"/>
                    <a:chOff x="165" y="699"/>
                    <a:chExt cx="1429" cy="1429"/>
                  </a:xfrm>
                </p:grpSpPr>
                <p:grpSp>
                  <p:nvGrpSpPr>
                    <p:cNvPr id="102" name="Group 572"/>
                    <p:cNvGrpSpPr>
                      <a:grpSpLocks noChangeAspect="1"/>
                    </p:cNvGrpSpPr>
                    <p:nvPr/>
                  </p:nvGrpSpPr>
                  <p:grpSpPr>
                    <a:xfrm>
                      <a:off x="849" y="699"/>
                      <a:ext cx="57" cy="1429"/>
                      <a:chOff x="840" y="699"/>
                      <a:chExt cx="57" cy="1429"/>
                    </a:xfrm>
                  </p:grpSpPr>
                  <p:sp>
                    <p:nvSpPr>
                      <p:cNvPr id="10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03" name="Group 575"/>
                    <p:cNvGrpSpPr>
                      <a:grpSpLocks noChangeAspect="1"/>
                    </p:cNvGrpSpPr>
                    <p:nvPr/>
                  </p:nvGrpSpPr>
                  <p:grpSpPr>
                    <a:xfrm rot="5400000">
                      <a:off x="851" y="699"/>
                      <a:ext cx="57" cy="1429"/>
                      <a:chOff x="845" y="702"/>
                      <a:chExt cx="57" cy="1429"/>
                    </a:xfrm>
                  </p:grpSpPr>
                  <p:sp>
                    <p:nvSpPr>
                      <p:cNvPr id="10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95" name="Group 578"/>
                  <p:cNvGrpSpPr>
                    <a:grpSpLocks noChangeAspect="1"/>
                  </p:cNvGrpSpPr>
                  <p:nvPr/>
                </p:nvGrpSpPr>
                <p:grpSpPr>
                  <a:xfrm rot="2700000">
                    <a:off x="-3931" y="-781"/>
                    <a:ext cx="2208" cy="2204"/>
                    <a:chOff x="168" y="700"/>
                    <a:chExt cx="1429" cy="1430"/>
                  </a:xfrm>
                </p:grpSpPr>
                <p:grpSp>
                  <p:nvGrpSpPr>
                    <p:cNvPr id="96" name="Group 579"/>
                    <p:cNvGrpSpPr>
                      <a:grpSpLocks noChangeAspect="1"/>
                    </p:cNvGrpSpPr>
                    <p:nvPr/>
                  </p:nvGrpSpPr>
                  <p:grpSpPr>
                    <a:xfrm>
                      <a:off x="852" y="700"/>
                      <a:ext cx="56" cy="1430"/>
                      <a:chOff x="843" y="700"/>
                      <a:chExt cx="56" cy="1430"/>
                    </a:xfrm>
                  </p:grpSpPr>
                  <p:sp>
                    <p:nvSpPr>
                      <p:cNvPr id="10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97" name="Group 582"/>
                    <p:cNvGrpSpPr>
                      <a:grpSpLocks noChangeAspect="1"/>
                    </p:cNvGrpSpPr>
                    <p:nvPr/>
                  </p:nvGrpSpPr>
                  <p:grpSpPr>
                    <a:xfrm rot="5400000">
                      <a:off x="854" y="701"/>
                      <a:ext cx="57" cy="1429"/>
                      <a:chOff x="847" y="699"/>
                      <a:chExt cx="57" cy="1429"/>
                    </a:xfrm>
                  </p:grpSpPr>
                  <p:sp>
                    <p:nvSpPr>
                      <p:cNvPr id="9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9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22" name="Group 550"/>
          <p:cNvGrpSpPr/>
          <p:nvPr/>
        </p:nvGrpSpPr>
        <p:grpSpPr>
          <a:xfrm>
            <a:off x="950375" y="2741755"/>
            <a:ext cx="1464465" cy="1463424"/>
            <a:chOff x="295" y="3475"/>
            <a:chExt cx="1407" cy="1407"/>
          </a:xfrm>
        </p:grpSpPr>
        <p:sp>
          <p:nvSpPr>
            <p:cNvPr id="12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24" name="Group 552"/>
            <p:cNvGrpSpPr/>
            <p:nvPr/>
          </p:nvGrpSpPr>
          <p:grpSpPr>
            <a:xfrm>
              <a:off x="476" y="3657"/>
              <a:ext cx="1051" cy="1051"/>
              <a:chOff x="-6064" y="-2209"/>
              <a:chExt cx="2212" cy="2211"/>
            </a:xfrm>
          </p:grpSpPr>
          <p:sp>
            <p:nvSpPr>
              <p:cNvPr id="12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26" name="Group 554"/>
              <p:cNvGrpSpPr/>
              <p:nvPr/>
            </p:nvGrpSpPr>
            <p:grpSpPr>
              <a:xfrm>
                <a:off x="-6059" y="-2209"/>
                <a:ext cx="2207" cy="2211"/>
                <a:chOff x="-4063" y="-880"/>
                <a:chExt cx="2207" cy="2211"/>
              </a:xfrm>
            </p:grpSpPr>
            <p:grpSp>
              <p:nvGrpSpPr>
                <p:cNvPr id="127" name="Group 555"/>
                <p:cNvGrpSpPr/>
                <p:nvPr/>
              </p:nvGrpSpPr>
              <p:grpSpPr>
                <a:xfrm>
                  <a:off x="-4063" y="-880"/>
                  <a:ext cx="2207" cy="2211"/>
                  <a:chOff x="-3927" y="-789"/>
                  <a:chExt cx="2207" cy="2211"/>
                </a:xfrm>
              </p:grpSpPr>
              <p:grpSp>
                <p:nvGrpSpPr>
                  <p:cNvPr id="143" name="Group 556"/>
                  <p:cNvGrpSpPr>
                    <a:grpSpLocks noChangeAspect="1"/>
                  </p:cNvGrpSpPr>
                  <p:nvPr/>
                </p:nvGrpSpPr>
                <p:grpSpPr>
                  <a:xfrm>
                    <a:off x="-3927" y="-789"/>
                    <a:ext cx="2207" cy="2205"/>
                    <a:chOff x="165" y="695"/>
                    <a:chExt cx="1428" cy="1431"/>
                  </a:xfrm>
                </p:grpSpPr>
                <p:grpSp>
                  <p:nvGrpSpPr>
                    <p:cNvPr id="151" name="Group 557"/>
                    <p:cNvGrpSpPr>
                      <a:grpSpLocks noChangeAspect="1"/>
                    </p:cNvGrpSpPr>
                    <p:nvPr/>
                  </p:nvGrpSpPr>
                  <p:grpSpPr>
                    <a:xfrm>
                      <a:off x="848" y="695"/>
                      <a:ext cx="56" cy="1431"/>
                      <a:chOff x="839" y="695"/>
                      <a:chExt cx="56" cy="1431"/>
                    </a:xfrm>
                  </p:grpSpPr>
                  <p:sp>
                    <p:nvSpPr>
                      <p:cNvPr id="15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52" name="Group 560"/>
                    <p:cNvGrpSpPr>
                      <a:grpSpLocks noChangeAspect="1"/>
                    </p:cNvGrpSpPr>
                    <p:nvPr/>
                  </p:nvGrpSpPr>
                  <p:grpSpPr>
                    <a:xfrm rot="5400000">
                      <a:off x="850" y="697"/>
                      <a:ext cx="57" cy="1428"/>
                      <a:chOff x="842" y="704"/>
                      <a:chExt cx="57" cy="1428"/>
                    </a:xfrm>
                  </p:grpSpPr>
                  <p:sp>
                    <p:nvSpPr>
                      <p:cNvPr id="15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44" name="Group 563"/>
                  <p:cNvGrpSpPr>
                    <a:grpSpLocks noChangeAspect="1"/>
                  </p:cNvGrpSpPr>
                  <p:nvPr/>
                </p:nvGrpSpPr>
                <p:grpSpPr>
                  <a:xfrm rot="2700000">
                    <a:off x="-3929" y="-784"/>
                    <a:ext cx="2209" cy="2203"/>
                    <a:chOff x="167" y="697"/>
                    <a:chExt cx="1430" cy="1430"/>
                  </a:xfrm>
                </p:grpSpPr>
                <p:grpSp>
                  <p:nvGrpSpPr>
                    <p:cNvPr id="145" name="Group 564"/>
                    <p:cNvGrpSpPr>
                      <a:grpSpLocks noChangeAspect="1"/>
                    </p:cNvGrpSpPr>
                    <p:nvPr/>
                  </p:nvGrpSpPr>
                  <p:grpSpPr>
                    <a:xfrm>
                      <a:off x="852" y="697"/>
                      <a:ext cx="56" cy="1430"/>
                      <a:chOff x="843" y="697"/>
                      <a:chExt cx="56" cy="1430"/>
                    </a:xfrm>
                  </p:grpSpPr>
                  <p:sp>
                    <p:nvSpPr>
                      <p:cNvPr id="14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46" name="Group 567"/>
                    <p:cNvGrpSpPr>
                      <a:grpSpLocks noChangeAspect="1"/>
                    </p:cNvGrpSpPr>
                    <p:nvPr/>
                  </p:nvGrpSpPr>
                  <p:grpSpPr>
                    <a:xfrm rot="5400000">
                      <a:off x="853" y="698"/>
                      <a:ext cx="58" cy="1430"/>
                      <a:chOff x="843" y="700"/>
                      <a:chExt cx="58" cy="1430"/>
                    </a:xfrm>
                  </p:grpSpPr>
                  <p:sp>
                    <p:nvSpPr>
                      <p:cNvPr id="14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28" name="Group 570"/>
                <p:cNvGrpSpPr/>
                <p:nvPr/>
              </p:nvGrpSpPr>
              <p:grpSpPr>
                <a:xfrm rot="1320000">
                  <a:off x="-3744" y="-520"/>
                  <a:ext cx="1545" cy="1546"/>
                  <a:chOff x="-3929" y="-783"/>
                  <a:chExt cx="2208" cy="2208"/>
                </a:xfrm>
              </p:grpSpPr>
              <p:grpSp>
                <p:nvGrpSpPr>
                  <p:cNvPr id="129" name="Group 571"/>
                  <p:cNvGrpSpPr>
                    <a:grpSpLocks noChangeAspect="1"/>
                  </p:cNvGrpSpPr>
                  <p:nvPr/>
                </p:nvGrpSpPr>
                <p:grpSpPr>
                  <a:xfrm>
                    <a:off x="-3928" y="-783"/>
                    <a:ext cx="2207" cy="2202"/>
                    <a:chOff x="165" y="699"/>
                    <a:chExt cx="1429" cy="1429"/>
                  </a:xfrm>
                </p:grpSpPr>
                <p:grpSp>
                  <p:nvGrpSpPr>
                    <p:cNvPr id="137" name="Group 572"/>
                    <p:cNvGrpSpPr>
                      <a:grpSpLocks noChangeAspect="1"/>
                    </p:cNvGrpSpPr>
                    <p:nvPr/>
                  </p:nvGrpSpPr>
                  <p:grpSpPr>
                    <a:xfrm>
                      <a:off x="849" y="699"/>
                      <a:ext cx="57" cy="1429"/>
                      <a:chOff x="840" y="699"/>
                      <a:chExt cx="57" cy="1429"/>
                    </a:xfrm>
                  </p:grpSpPr>
                  <p:sp>
                    <p:nvSpPr>
                      <p:cNvPr id="14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8" name="Group 575"/>
                    <p:cNvGrpSpPr>
                      <a:grpSpLocks noChangeAspect="1"/>
                    </p:cNvGrpSpPr>
                    <p:nvPr/>
                  </p:nvGrpSpPr>
                  <p:grpSpPr>
                    <a:xfrm rot="5400000">
                      <a:off x="851" y="699"/>
                      <a:ext cx="57" cy="1429"/>
                      <a:chOff x="845" y="702"/>
                      <a:chExt cx="57" cy="1429"/>
                    </a:xfrm>
                  </p:grpSpPr>
                  <p:sp>
                    <p:nvSpPr>
                      <p:cNvPr id="13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30" name="Group 578"/>
                  <p:cNvGrpSpPr>
                    <a:grpSpLocks noChangeAspect="1"/>
                  </p:cNvGrpSpPr>
                  <p:nvPr/>
                </p:nvGrpSpPr>
                <p:grpSpPr>
                  <a:xfrm rot="2700000">
                    <a:off x="-3931" y="-781"/>
                    <a:ext cx="2208" cy="2204"/>
                    <a:chOff x="168" y="700"/>
                    <a:chExt cx="1429" cy="1430"/>
                  </a:xfrm>
                </p:grpSpPr>
                <p:grpSp>
                  <p:nvGrpSpPr>
                    <p:cNvPr id="131" name="Group 579"/>
                    <p:cNvGrpSpPr>
                      <a:grpSpLocks noChangeAspect="1"/>
                    </p:cNvGrpSpPr>
                    <p:nvPr/>
                  </p:nvGrpSpPr>
                  <p:grpSpPr>
                    <a:xfrm>
                      <a:off x="852" y="700"/>
                      <a:ext cx="56" cy="1430"/>
                      <a:chOff x="843" y="700"/>
                      <a:chExt cx="56" cy="1430"/>
                    </a:xfrm>
                  </p:grpSpPr>
                  <p:sp>
                    <p:nvSpPr>
                      <p:cNvPr id="13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2" name="Group 582"/>
                    <p:cNvGrpSpPr>
                      <a:grpSpLocks noChangeAspect="1"/>
                    </p:cNvGrpSpPr>
                    <p:nvPr/>
                  </p:nvGrpSpPr>
                  <p:grpSpPr>
                    <a:xfrm rot="5400000">
                      <a:off x="854" y="701"/>
                      <a:ext cx="57" cy="1429"/>
                      <a:chOff x="847" y="699"/>
                      <a:chExt cx="57" cy="1429"/>
                    </a:xfrm>
                  </p:grpSpPr>
                  <p:sp>
                    <p:nvSpPr>
                      <p:cNvPr id="13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57" name="Group 550"/>
          <p:cNvGrpSpPr/>
          <p:nvPr/>
        </p:nvGrpSpPr>
        <p:grpSpPr>
          <a:xfrm>
            <a:off x="5733722" y="-308570"/>
            <a:ext cx="1129249" cy="1128446"/>
            <a:chOff x="295" y="3475"/>
            <a:chExt cx="1407" cy="1407"/>
          </a:xfrm>
        </p:grpSpPr>
        <p:sp>
          <p:nvSpPr>
            <p:cNvPr id="15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59" name="Group 552"/>
            <p:cNvGrpSpPr/>
            <p:nvPr/>
          </p:nvGrpSpPr>
          <p:grpSpPr>
            <a:xfrm>
              <a:off x="476" y="3657"/>
              <a:ext cx="1051" cy="1051"/>
              <a:chOff x="-6064" y="-2209"/>
              <a:chExt cx="2212" cy="2211"/>
            </a:xfrm>
          </p:grpSpPr>
          <p:sp>
            <p:nvSpPr>
              <p:cNvPr id="16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61" name="Group 554"/>
              <p:cNvGrpSpPr/>
              <p:nvPr/>
            </p:nvGrpSpPr>
            <p:grpSpPr>
              <a:xfrm>
                <a:off x="-6059" y="-2209"/>
                <a:ext cx="2207" cy="2211"/>
                <a:chOff x="-4063" y="-880"/>
                <a:chExt cx="2207" cy="2211"/>
              </a:xfrm>
            </p:grpSpPr>
            <p:grpSp>
              <p:nvGrpSpPr>
                <p:cNvPr id="162" name="Group 555"/>
                <p:cNvGrpSpPr/>
                <p:nvPr/>
              </p:nvGrpSpPr>
              <p:grpSpPr>
                <a:xfrm>
                  <a:off x="-4063" y="-880"/>
                  <a:ext cx="2207" cy="2211"/>
                  <a:chOff x="-3927" y="-789"/>
                  <a:chExt cx="2207" cy="2211"/>
                </a:xfrm>
              </p:grpSpPr>
              <p:grpSp>
                <p:nvGrpSpPr>
                  <p:cNvPr id="178" name="Group 556"/>
                  <p:cNvGrpSpPr>
                    <a:grpSpLocks noChangeAspect="1"/>
                  </p:cNvGrpSpPr>
                  <p:nvPr/>
                </p:nvGrpSpPr>
                <p:grpSpPr>
                  <a:xfrm>
                    <a:off x="-3927" y="-789"/>
                    <a:ext cx="2207" cy="2205"/>
                    <a:chOff x="165" y="695"/>
                    <a:chExt cx="1428" cy="1431"/>
                  </a:xfrm>
                </p:grpSpPr>
                <p:grpSp>
                  <p:nvGrpSpPr>
                    <p:cNvPr id="186" name="Group 557"/>
                    <p:cNvGrpSpPr>
                      <a:grpSpLocks noChangeAspect="1"/>
                    </p:cNvGrpSpPr>
                    <p:nvPr/>
                  </p:nvGrpSpPr>
                  <p:grpSpPr>
                    <a:xfrm>
                      <a:off x="848" y="695"/>
                      <a:ext cx="56" cy="1431"/>
                      <a:chOff x="839" y="695"/>
                      <a:chExt cx="56" cy="1431"/>
                    </a:xfrm>
                  </p:grpSpPr>
                  <p:sp>
                    <p:nvSpPr>
                      <p:cNvPr id="19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9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7" name="Group 560"/>
                    <p:cNvGrpSpPr>
                      <a:grpSpLocks noChangeAspect="1"/>
                    </p:cNvGrpSpPr>
                    <p:nvPr/>
                  </p:nvGrpSpPr>
                  <p:grpSpPr>
                    <a:xfrm rot="5400000">
                      <a:off x="850" y="697"/>
                      <a:ext cx="57" cy="1428"/>
                      <a:chOff x="842" y="704"/>
                      <a:chExt cx="57" cy="1428"/>
                    </a:xfrm>
                  </p:grpSpPr>
                  <p:sp>
                    <p:nvSpPr>
                      <p:cNvPr id="18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79" name="Group 563"/>
                  <p:cNvGrpSpPr>
                    <a:grpSpLocks noChangeAspect="1"/>
                  </p:cNvGrpSpPr>
                  <p:nvPr/>
                </p:nvGrpSpPr>
                <p:grpSpPr>
                  <a:xfrm rot="2700000">
                    <a:off x="-3929" y="-784"/>
                    <a:ext cx="2209" cy="2203"/>
                    <a:chOff x="167" y="697"/>
                    <a:chExt cx="1430" cy="1430"/>
                  </a:xfrm>
                </p:grpSpPr>
                <p:grpSp>
                  <p:nvGrpSpPr>
                    <p:cNvPr id="180" name="Group 564"/>
                    <p:cNvGrpSpPr>
                      <a:grpSpLocks noChangeAspect="1"/>
                    </p:cNvGrpSpPr>
                    <p:nvPr/>
                  </p:nvGrpSpPr>
                  <p:grpSpPr>
                    <a:xfrm>
                      <a:off x="852" y="697"/>
                      <a:ext cx="56" cy="1430"/>
                      <a:chOff x="843" y="697"/>
                      <a:chExt cx="56" cy="1430"/>
                    </a:xfrm>
                  </p:grpSpPr>
                  <p:sp>
                    <p:nvSpPr>
                      <p:cNvPr id="18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1" name="Group 567"/>
                    <p:cNvGrpSpPr>
                      <a:grpSpLocks noChangeAspect="1"/>
                    </p:cNvGrpSpPr>
                    <p:nvPr/>
                  </p:nvGrpSpPr>
                  <p:grpSpPr>
                    <a:xfrm rot="5400000">
                      <a:off x="853" y="698"/>
                      <a:ext cx="58" cy="1430"/>
                      <a:chOff x="843" y="700"/>
                      <a:chExt cx="58" cy="1430"/>
                    </a:xfrm>
                  </p:grpSpPr>
                  <p:sp>
                    <p:nvSpPr>
                      <p:cNvPr id="18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63" name="Group 570"/>
                <p:cNvGrpSpPr/>
                <p:nvPr/>
              </p:nvGrpSpPr>
              <p:grpSpPr>
                <a:xfrm rot="1320000">
                  <a:off x="-3744" y="-520"/>
                  <a:ext cx="1545" cy="1546"/>
                  <a:chOff x="-3929" y="-783"/>
                  <a:chExt cx="2208" cy="2208"/>
                </a:xfrm>
              </p:grpSpPr>
              <p:grpSp>
                <p:nvGrpSpPr>
                  <p:cNvPr id="164" name="Group 571"/>
                  <p:cNvGrpSpPr>
                    <a:grpSpLocks noChangeAspect="1"/>
                  </p:cNvGrpSpPr>
                  <p:nvPr/>
                </p:nvGrpSpPr>
                <p:grpSpPr>
                  <a:xfrm>
                    <a:off x="-3928" y="-783"/>
                    <a:ext cx="2207" cy="2202"/>
                    <a:chOff x="165" y="699"/>
                    <a:chExt cx="1429" cy="1429"/>
                  </a:xfrm>
                </p:grpSpPr>
                <p:grpSp>
                  <p:nvGrpSpPr>
                    <p:cNvPr id="172" name="Group 572"/>
                    <p:cNvGrpSpPr>
                      <a:grpSpLocks noChangeAspect="1"/>
                    </p:cNvGrpSpPr>
                    <p:nvPr/>
                  </p:nvGrpSpPr>
                  <p:grpSpPr>
                    <a:xfrm>
                      <a:off x="849" y="699"/>
                      <a:ext cx="57" cy="1429"/>
                      <a:chOff x="840" y="699"/>
                      <a:chExt cx="57" cy="1429"/>
                    </a:xfrm>
                  </p:grpSpPr>
                  <p:sp>
                    <p:nvSpPr>
                      <p:cNvPr id="17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73" name="Group 575"/>
                    <p:cNvGrpSpPr>
                      <a:grpSpLocks noChangeAspect="1"/>
                    </p:cNvGrpSpPr>
                    <p:nvPr/>
                  </p:nvGrpSpPr>
                  <p:grpSpPr>
                    <a:xfrm rot="5400000">
                      <a:off x="851" y="699"/>
                      <a:ext cx="57" cy="1429"/>
                      <a:chOff x="845" y="702"/>
                      <a:chExt cx="57" cy="1429"/>
                    </a:xfrm>
                  </p:grpSpPr>
                  <p:sp>
                    <p:nvSpPr>
                      <p:cNvPr id="17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65" name="Group 578"/>
                  <p:cNvGrpSpPr>
                    <a:grpSpLocks noChangeAspect="1"/>
                  </p:cNvGrpSpPr>
                  <p:nvPr/>
                </p:nvGrpSpPr>
                <p:grpSpPr>
                  <a:xfrm rot="2700000">
                    <a:off x="-3931" y="-781"/>
                    <a:ext cx="2208" cy="2204"/>
                    <a:chOff x="168" y="700"/>
                    <a:chExt cx="1429" cy="1430"/>
                  </a:xfrm>
                </p:grpSpPr>
                <p:grpSp>
                  <p:nvGrpSpPr>
                    <p:cNvPr id="166" name="Group 579"/>
                    <p:cNvGrpSpPr>
                      <a:grpSpLocks noChangeAspect="1"/>
                    </p:cNvGrpSpPr>
                    <p:nvPr/>
                  </p:nvGrpSpPr>
                  <p:grpSpPr>
                    <a:xfrm>
                      <a:off x="852" y="700"/>
                      <a:ext cx="56" cy="1430"/>
                      <a:chOff x="843" y="700"/>
                      <a:chExt cx="56" cy="1430"/>
                    </a:xfrm>
                  </p:grpSpPr>
                  <p:sp>
                    <p:nvSpPr>
                      <p:cNvPr id="17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67" name="Group 582"/>
                    <p:cNvGrpSpPr>
                      <a:grpSpLocks noChangeAspect="1"/>
                    </p:cNvGrpSpPr>
                    <p:nvPr/>
                  </p:nvGrpSpPr>
                  <p:grpSpPr>
                    <a:xfrm rot="5400000">
                      <a:off x="854" y="701"/>
                      <a:ext cx="57" cy="1429"/>
                      <a:chOff x="847" y="699"/>
                      <a:chExt cx="57" cy="1429"/>
                    </a:xfrm>
                  </p:grpSpPr>
                  <p:sp>
                    <p:nvSpPr>
                      <p:cNvPr id="16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6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92" name="Group 550"/>
          <p:cNvGrpSpPr/>
          <p:nvPr/>
        </p:nvGrpSpPr>
        <p:grpSpPr>
          <a:xfrm>
            <a:off x="2310280" y="764699"/>
            <a:ext cx="1464465" cy="1463424"/>
            <a:chOff x="295" y="3475"/>
            <a:chExt cx="1407" cy="1407"/>
          </a:xfrm>
        </p:grpSpPr>
        <p:sp>
          <p:nvSpPr>
            <p:cNvPr id="19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94" name="Group 552"/>
            <p:cNvGrpSpPr/>
            <p:nvPr/>
          </p:nvGrpSpPr>
          <p:grpSpPr>
            <a:xfrm>
              <a:off x="476" y="3657"/>
              <a:ext cx="1051" cy="1051"/>
              <a:chOff x="-6064" y="-2209"/>
              <a:chExt cx="2212" cy="2211"/>
            </a:xfrm>
          </p:grpSpPr>
          <p:sp>
            <p:nvSpPr>
              <p:cNvPr id="19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96" name="Group 554"/>
              <p:cNvGrpSpPr/>
              <p:nvPr/>
            </p:nvGrpSpPr>
            <p:grpSpPr>
              <a:xfrm>
                <a:off x="-6059" y="-2209"/>
                <a:ext cx="2207" cy="2211"/>
                <a:chOff x="-4063" y="-880"/>
                <a:chExt cx="2207" cy="2211"/>
              </a:xfrm>
            </p:grpSpPr>
            <p:grpSp>
              <p:nvGrpSpPr>
                <p:cNvPr id="197" name="Group 555"/>
                <p:cNvGrpSpPr/>
                <p:nvPr/>
              </p:nvGrpSpPr>
              <p:grpSpPr>
                <a:xfrm>
                  <a:off x="-4063" y="-880"/>
                  <a:ext cx="2207" cy="2211"/>
                  <a:chOff x="-3927" y="-789"/>
                  <a:chExt cx="2207" cy="2211"/>
                </a:xfrm>
              </p:grpSpPr>
              <p:grpSp>
                <p:nvGrpSpPr>
                  <p:cNvPr id="213" name="Group 556"/>
                  <p:cNvGrpSpPr>
                    <a:grpSpLocks noChangeAspect="1"/>
                  </p:cNvGrpSpPr>
                  <p:nvPr/>
                </p:nvGrpSpPr>
                <p:grpSpPr>
                  <a:xfrm>
                    <a:off x="-3927" y="-789"/>
                    <a:ext cx="2207" cy="2205"/>
                    <a:chOff x="165" y="695"/>
                    <a:chExt cx="1428" cy="1431"/>
                  </a:xfrm>
                </p:grpSpPr>
                <p:grpSp>
                  <p:nvGrpSpPr>
                    <p:cNvPr id="221" name="Group 557"/>
                    <p:cNvGrpSpPr>
                      <a:grpSpLocks noChangeAspect="1"/>
                    </p:cNvGrpSpPr>
                    <p:nvPr/>
                  </p:nvGrpSpPr>
                  <p:grpSpPr>
                    <a:xfrm>
                      <a:off x="848" y="695"/>
                      <a:ext cx="56" cy="1431"/>
                      <a:chOff x="839" y="695"/>
                      <a:chExt cx="56" cy="1431"/>
                    </a:xfrm>
                  </p:grpSpPr>
                  <p:sp>
                    <p:nvSpPr>
                      <p:cNvPr id="22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22" name="Group 560"/>
                    <p:cNvGrpSpPr>
                      <a:grpSpLocks noChangeAspect="1"/>
                    </p:cNvGrpSpPr>
                    <p:nvPr/>
                  </p:nvGrpSpPr>
                  <p:grpSpPr>
                    <a:xfrm rot="5400000">
                      <a:off x="850" y="697"/>
                      <a:ext cx="57" cy="1428"/>
                      <a:chOff x="842" y="704"/>
                      <a:chExt cx="57" cy="1428"/>
                    </a:xfrm>
                  </p:grpSpPr>
                  <p:sp>
                    <p:nvSpPr>
                      <p:cNvPr id="22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14" name="Group 563"/>
                  <p:cNvGrpSpPr>
                    <a:grpSpLocks noChangeAspect="1"/>
                  </p:cNvGrpSpPr>
                  <p:nvPr/>
                </p:nvGrpSpPr>
                <p:grpSpPr>
                  <a:xfrm rot="2700000">
                    <a:off x="-3929" y="-784"/>
                    <a:ext cx="2209" cy="2203"/>
                    <a:chOff x="167" y="697"/>
                    <a:chExt cx="1430" cy="1430"/>
                  </a:xfrm>
                </p:grpSpPr>
                <p:grpSp>
                  <p:nvGrpSpPr>
                    <p:cNvPr id="215" name="Group 564"/>
                    <p:cNvGrpSpPr>
                      <a:grpSpLocks noChangeAspect="1"/>
                    </p:cNvGrpSpPr>
                    <p:nvPr/>
                  </p:nvGrpSpPr>
                  <p:grpSpPr>
                    <a:xfrm>
                      <a:off x="852" y="697"/>
                      <a:ext cx="56" cy="1430"/>
                      <a:chOff x="843" y="697"/>
                      <a:chExt cx="56" cy="1430"/>
                    </a:xfrm>
                  </p:grpSpPr>
                  <p:sp>
                    <p:nvSpPr>
                      <p:cNvPr id="21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16" name="Group 567"/>
                    <p:cNvGrpSpPr>
                      <a:grpSpLocks noChangeAspect="1"/>
                    </p:cNvGrpSpPr>
                    <p:nvPr/>
                  </p:nvGrpSpPr>
                  <p:grpSpPr>
                    <a:xfrm rot="5400000">
                      <a:off x="853" y="698"/>
                      <a:ext cx="58" cy="1430"/>
                      <a:chOff x="843" y="700"/>
                      <a:chExt cx="58" cy="1430"/>
                    </a:xfrm>
                  </p:grpSpPr>
                  <p:sp>
                    <p:nvSpPr>
                      <p:cNvPr id="21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98" name="Group 570"/>
                <p:cNvGrpSpPr/>
                <p:nvPr/>
              </p:nvGrpSpPr>
              <p:grpSpPr>
                <a:xfrm rot="1320000">
                  <a:off x="-3744" y="-520"/>
                  <a:ext cx="1545" cy="1546"/>
                  <a:chOff x="-3929" y="-783"/>
                  <a:chExt cx="2208" cy="2208"/>
                </a:xfrm>
              </p:grpSpPr>
              <p:grpSp>
                <p:nvGrpSpPr>
                  <p:cNvPr id="199" name="Group 571"/>
                  <p:cNvGrpSpPr>
                    <a:grpSpLocks noChangeAspect="1"/>
                  </p:cNvGrpSpPr>
                  <p:nvPr/>
                </p:nvGrpSpPr>
                <p:grpSpPr>
                  <a:xfrm>
                    <a:off x="-3928" y="-783"/>
                    <a:ext cx="2207" cy="2202"/>
                    <a:chOff x="165" y="699"/>
                    <a:chExt cx="1429" cy="1429"/>
                  </a:xfrm>
                </p:grpSpPr>
                <p:grpSp>
                  <p:nvGrpSpPr>
                    <p:cNvPr id="207" name="Group 572"/>
                    <p:cNvGrpSpPr>
                      <a:grpSpLocks noChangeAspect="1"/>
                    </p:cNvGrpSpPr>
                    <p:nvPr/>
                  </p:nvGrpSpPr>
                  <p:grpSpPr>
                    <a:xfrm>
                      <a:off x="849" y="699"/>
                      <a:ext cx="57" cy="1429"/>
                      <a:chOff x="840" y="699"/>
                      <a:chExt cx="57" cy="1429"/>
                    </a:xfrm>
                  </p:grpSpPr>
                  <p:sp>
                    <p:nvSpPr>
                      <p:cNvPr id="21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8" name="Group 575"/>
                    <p:cNvGrpSpPr>
                      <a:grpSpLocks noChangeAspect="1"/>
                    </p:cNvGrpSpPr>
                    <p:nvPr/>
                  </p:nvGrpSpPr>
                  <p:grpSpPr>
                    <a:xfrm rot="5400000">
                      <a:off x="851" y="699"/>
                      <a:ext cx="57" cy="1429"/>
                      <a:chOff x="845" y="702"/>
                      <a:chExt cx="57" cy="1429"/>
                    </a:xfrm>
                  </p:grpSpPr>
                  <p:sp>
                    <p:nvSpPr>
                      <p:cNvPr id="20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00" name="Group 578"/>
                  <p:cNvGrpSpPr>
                    <a:grpSpLocks noChangeAspect="1"/>
                  </p:cNvGrpSpPr>
                  <p:nvPr/>
                </p:nvGrpSpPr>
                <p:grpSpPr>
                  <a:xfrm rot="2700000">
                    <a:off x="-3931" y="-781"/>
                    <a:ext cx="2208" cy="2204"/>
                    <a:chOff x="168" y="700"/>
                    <a:chExt cx="1429" cy="1430"/>
                  </a:xfrm>
                </p:grpSpPr>
                <p:grpSp>
                  <p:nvGrpSpPr>
                    <p:cNvPr id="201" name="Group 579"/>
                    <p:cNvGrpSpPr>
                      <a:grpSpLocks noChangeAspect="1"/>
                    </p:cNvGrpSpPr>
                    <p:nvPr/>
                  </p:nvGrpSpPr>
                  <p:grpSpPr>
                    <a:xfrm>
                      <a:off x="852" y="700"/>
                      <a:ext cx="56" cy="1430"/>
                      <a:chOff x="843" y="700"/>
                      <a:chExt cx="56" cy="1430"/>
                    </a:xfrm>
                  </p:grpSpPr>
                  <p:sp>
                    <p:nvSpPr>
                      <p:cNvPr id="20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2" name="Group 582"/>
                    <p:cNvGrpSpPr>
                      <a:grpSpLocks noChangeAspect="1"/>
                    </p:cNvGrpSpPr>
                    <p:nvPr/>
                  </p:nvGrpSpPr>
                  <p:grpSpPr>
                    <a:xfrm rot="5400000">
                      <a:off x="854" y="701"/>
                      <a:ext cx="57" cy="1429"/>
                      <a:chOff x="847" y="699"/>
                      <a:chExt cx="57" cy="1429"/>
                    </a:xfrm>
                  </p:grpSpPr>
                  <p:sp>
                    <p:nvSpPr>
                      <p:cNvPr id="20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227" name="Group 550"/>
          <p:cNvGrpSpPr/>
          <p:nvPr/>
        </p:nvGrpSpPr>
        <p:grpSpPr>
          <a:xfrm>
            <a:off x="2812685" y="1302454"/>
            <a:ext cx="1464465" cy="1463424"/>
            <a:chOff x="295" y="3475"/>
            <a:chExt cx="1407" cy="1407"/>
          </a:xfrm>
        </p:grpSpPr>
        <p:sp>
          <p:nvSpPr>
            <p:cNvPr id="22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229" name="Group 552"/>
            <p:cNvGrpSpPr/>
            <p:nvPr/>
          </p:nvGrpSpPr>
          <p:grpSpPr>
            <a:xfrm>
              <a:off x="476" y="3657"/>
              <a:ext cx="1051" cy="1051"/>
              <a:chOff x="-6064" y="-2209"/>
              <a:chExt cx="2212" cy="2211"/>
            </a:xfrm>
          </p:grpSpPr>
          <p:sp>
            <p:nvSpPr>
              <p:cNvPr id="23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231" name="Group 554"/>
              <p:cNvGrpSpPr/>
              <p:nvPr/>
            </p:nvGrpSpPr>
            <p:grpSpPr>
              <a:xfrm>
                <a:off x="-6059" y="-2209"/>
                <a:ext cx="2207" cy="2211"/>
                <a:chOff x="-4063" y="-880"/>
                <a:chExt cx="2207" cy="2211"/>
              </a:xfrm>
            </p:grpSpPr>
            <p:grpSp>
              <p:nvGrpSpPr>
                <p:cNvPr id="232" name="Group 555"/>
                <p:cNvGrpSpPr/>
                <p:nvPr/>
              </p:nvGrpSpPr>
              <p:grpSpPr>
                <a:xfrm>
                  <a:off x="-4063" y="-880"/>
                  <a:ext cx="2207" cy="2211"/>
                  <a:chOff x="-3927" y="-789"/>
                  <a:chExt cx="2207" cy="2211"/>
                </a:xfrm>
              </p:grpSpPr>
              <p:grpSp>
                <p:nvGrpSpPr>
                  <p:cNvPr id="248" name="Group 556"/>
                  <p:cNvGrpSpPr>
                    <a:grpSpLocks noChangeAspect="1"/>
                  </p:cNvGrpSpPr>
                  <p:nvPr/>
                </p:nvGrpSpPr>
                <p:grpSpPr>
                  <a:xfrm>
                    <a:off x="-3927" y="-789"/>
                    <a:ext cx="2207" cy="2205"/>
                    <a:chOff x="165" y="695"/>
                    <a:chExt cx="1428" cy="1431"/>
                  </a:xfrm>
                </p:grpSpPr>
                <p:grpSp>
                  <p:nvGrpSpPr>
                    <p:cNvPr id="256" name="Group 557"/>
                    <p:cNvGrpSpPr>
                      <a:grpSpLocks noChangeAspect="1"/>
                    </p:cNvGrpSpPr>
                    <p:nvPr/>
                  </p:nvGrpSpPr>
                  <p:grpSpPr>
                    <a:xfrm>
                      <a:off x="848" y="695"/>
                      <a:ext cx="56" cy="1431"/>
                      <a:chOff x="839" y="695"/>
                      <a:chExt cx="56" cy="1431"/>
                    </a:xfrm>
                  </p:grpSpPr>
                  <p:sp>
                    <p:nvSpPr>
                      <p:cNvPr id="26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6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7" name="Group 560"/>
                    <p:cNvGrpSpPr>
                      <a:grpSpLocks noChangeAspect="1"/>
                    </p:cNvGrpSpPr>
                    <p:nvPr/>
                  </p:nvGrpSpPr>
                  <p:grpSpPr>
                    <a:xfrm rot="5400000">
                      <a:off x="850" y="697"/>
                      <a:ext cx="57" cy="1428"/>
                      <a:chOff x="842" y="704"/>
                      <a:chExt cx="57" cy="1428"/>
                    </a:xfrm>
                  </p:grpSpPr>
                  <p:sp>
                    <p:nvSpPr>
                      <p:cNvPr id="25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49" name="Group 563"/>
                  <p:cNvGrpSpPr>
                    <a:grpSpLocks noChangeAspect="1"/>
                  </p:cNvGrpSpPr>
                  <p:nvPr/>
                </p:nvGrpSpPr>
                <p:grpSpPr>
                  <a:xfrm rot="2700000">
                    <a:off x="-3929" y="-784"/>
                    <a:ext cx="2209" cy="2203"/>
                    <a:chOff x="167" y="697"/>
                    <a:chExt cx="1430" cy="1430"/>
                  </a:xfrm>
                </p:grpSpPr>
                <p:grpSp>
                  <p:nvGrpSpPr>
                    <p:cNvPr id="250" name="Group 564"/>
                    <p:cNvGrpSpPr>
                      <a:grpSpLocks noChangeAspect="1"/>
                    </p:cNvGrpSpPr>
                    <p:nvPr/>
                  </p:nvGrpSpPr>
                  <p:grpSpPr>
                    <a:xfrm>
                      <a:off x="852" y="697"/>
                      <a:ext cx="56" cy="1430"/>
                      <a:chOff x="843" y="697"/>
                      <a:chExt cx="56" cy="1430"/>
                    </a:xfrm>
                  </p:grpSpPr>
                  <p:sp>
                    <p:nvSpPr>
                      <p:cNvPr id="25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1" name="Group 567"/>
                    <p:cNvGrpSpPr>
                      <a:grpSpLocks noChangeAspect="1"/>
                    </p:cNvGrpSpPr>
                    <p:nvPr/>
                  </p:nvGrpSpPr>
                  <p:grpSpPr>
                    <a:xfrm rot="5400000">
                      <a:off x="853" y="698"/>
                      <a:ext cx="58" cy="1430"/>
                      <a:chOff x="843" y="700"/>
                      <a:chExt cx="58" cy="1430"/>
                    </a:xfrm>
                  </p:grpSpPr>
                  <p:sp>
                    <p:nvSpPr>
                      <p:cNvPr id="25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233" name="Group 570"/>
                <p:cNvGrpSpPr/>
                <p:nvPr/>
              </p:nvGrpSpPr>
              <p:grpSpPr>
                <a:xfrm rot="1320000">
                  <a:off x="-3744" y="-520"/>
                  <a:ext cx="1545" cy="1546"/>
                  <a:chOff x="-3929" y="-783"/>
                  <a:chExt cx="2208" cy="2208"/>
                </a:xfrm>
              </p:grpSpPr>
              <p:grpSp>
                <p:nvGrpSpPr>
                  <p:cNvPr id="234" name="Group 571"/>
                  <p:cNvGrpSpPr>
                    <a:grpSpLocks noChangeAspect="1"/>
                  </p:cNvGrpSpPr>
                  <p:nvPr/>
                </p:nvGrpSpPr>
                <p:grpSpPr>
                  <a:xfrm>
                    <a:off x="-3928" y="-783"/>
                    <a:ext cx="2207" cy="2202"/>
                    <a:chOff x="165" y="699"/>
                    <a:chExt cx="1429" cy="1429"/>
                  </a:xfrm>
                </p:grpSpPr>
                <p:grpSp>
                  <p:nvGrpSpPr>
                    <p:cNvPr id="242" name="Group 572"/>
                    <p:cNvGrpSpPr>
                      <a:grpSpLocks noChangeAspect="1"/>
                    </p:cNvGrpSpPr>
                    <p:nvPr/>
                  </p:nvGrpSpPr>
                  <p:grpSpPr>
                    <a:xfrm>
                      <a:off x="849" y="699"/>
                      <a:ext cx="57" cy="1429"/>
                      <a:chOff x="840" y="699"/>
                      <a:chExt cx="57" cy="1429"/>
                    </a:xfrm>
                  </p:grpSpPr>
                  <p:sp>
                    <p:nvSpPr>
                      <p:cNvPr id="24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43" name="Group 575"/>
                    <p:cNvGrpSpPr>
                      <a:grpSpLocks noChangeAspect="1"/>
                    </p:cNvGrpSpPr>
                    <p:nvPr/>
                  </p:nvGrpSpPr>
                  <p:grpSpPr>
                    <a:xfrm rot="5400000">
                      <a:off x="851" y="699"/>
                      <a:ext cx="57" cy="1429"/>
                      <a:chOff x="845" y="702"/>
                      <a:chExt cx="57" cy="1429"/>
                    </a:xfrm>
                  </p:grpSpPr>
                  <p:sp>
                    <p:nvSpPr>
                      <p:cNvPr id="24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35" name="Group 578"/>
                  <p:cNvGrpSpPr>
                    <a:grpSpLocks noChangeAspect="1"/>
                  </p:cNvGrpSpPr>
                  <p:nvPr/>
                </p:nvGrpSpPr>
                <p:grpSpPr>
                  <a:xfrm rot="2700000">
                    <a:off x="-3931" y="-781"/>
                    <a:ext cx="2208" cy="2204"/>
                    <a:chOff x="168" y="700"/>
                    <a:chExt cx="1429" cy="1430"/>
                  </a:xfrm>
                </p:grpSpPr>
                <p:grpSp>
                  <p:nvGrpSpPr>
                    <p:cNvPr id="236" name="Group 579"/>
                    <p:cNvGrpSpPr>
                      <a:grpSpLocks noChangeAspect="1"/>
                    </p:cNvGrpSpPr>
                    <p:nvPr/>
                  </p:nvGrpSpPr>
                  <p:grpSpPr>
                    <a:xfrm>
                      <a:off x="852" y="700"/>
                      <a:ext cx="56" cy="1430"/>
                      <a:chOff x="843" y="700"/>
                      <a:chExt cx="56" cy="1430"/>
                    </a:xfrm>
                  </p:grpSpPr>
                  <p:sp>
                    <p:nvSpPr>
                      <p:cNvPr id="24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37" name="Group 582"/>
                    <p:cNvGrpSpPr>
                      <a:grpSpLocks noChangeAspect="1"/>
                    </p:cNvGrpSpPr>
                    <p:nvPr/>
                  </p:nvGrpSpPr>
                  <p:grpSpPr>
                    <a:xfrm rot="5400000">
                      <a:off x="854" y="701"/>
                      <a:ext cx="57" cy="1429"/>
                      <a:chOff x="847" y="699"/>
                      <a:chExt cx="57" cy="1429"/>
                    </a:xfrm>
                  </p:grpSpPr>
                  <p:sp>
                    <p:nvSpPr>
                      <p:cNvPr id="23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3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pic>
        <p:nvPicPr>
          <p:cNvPr id="2" name="背景音乐 - 轻快.mp3">
            <a:hlinkClick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9140461" y="-4366853"/>
            <a:ext cx="609600" cy="609600"/>
          </a:xfrm>
          <a:prstGeom prst="rect">
            <a:avLst/>
          </a:prstGeom>
        </p:spPr>
      </p:pic>
      <p:grpSp>
        <p:nvGrpSpPr>
          <p:cNvPr id="11" name="Group 550"/>
          <p:cNvGrpSpPr/>
          <p:nvPr/>
        </p:nvGrpSpPr>
        <p:grpSpPr>
          <a:xfrm>
            <a:off x="3412519" y="206025"/>
            <a:ext cx="2233613" cy="2232025"/>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13" name="Group 552"/>
            <p:cNvGrpSpPr/>
            <p:nvPr/>
          </p:nvGrpSpPr>
          <p:grpSpPr>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5" name="Group 554"/>
              <p:cNvGrpSpPr/>
              <p:nvPr/>
            </p:nvGrpSpPr>
            <p:grpSpPr>
              <a:xfrm>
                <a:off x="-6056" y="-2208"/>
                <a:ext cx="2208" cy="2208"/>
                <a:chOff x="-4060" y="-879"/>
                <a:chExt cx="2208" cy="2208"/>
              </a:xfrm>
            </p:grpSpPr>
            <p:grpSp>
              <p:nvGrpSpPr>
                <p:cNvPr id="16" name="Group 555"/>
                <p:cNvGrpSpPr/>
                <p:nvPr/>
              </p:nvGrpSpPr>
              <p:grpSpPr>
                <a:xfrm>
                  <a:off x="-4060" y="-879"/>
                  <a:ext cx="2208" cy="2208"/>
                  <a:chOff x="-3924" y="-788"/>
                  <a:chExt cx="2208" cy="2208"/>
                </a:xfrm>
              </p:grpSpPr>
              <p:grpSp>
                <p:nvGrpSpPr>
                  <p:cNvPr id="32" name="Group 556"/>
                  <p:cNvGrpSpPr>
                    <a:grpSpLocks noChangeAspect="1"/>
                  </p:cNvGrpSpPr>
                  <p:nvPr/>
                </p:nvGrpSpPr>
                <p:grpSpPr>
                  <a:xfrm>
                    <a:off x="-3924" y="-788"/>
                    <a:ext cx="2208" cy="2202"/>
                    <a:chOff x="168" y="696"/>
                    <a:chExt cx="1429" cy="1429"/>
                  </a:xfrm>
                </p:grpSpPr>
                <p:grpSp>
                  <p:nvGrpSpPr>
                    <p:cNvPr id="40" name="Group 557"/>
                    <p:cNvGrpSpPr>
                      <a:grpSpLocks noChangeAspect="1"/>
                    </p:cNvGrpSpPr>
                    <p:nvPr/>
                  </p:nvGrpSpPr>
                  <p:grpSpPr>
                    <a:xfrm>
                      <a:off x="854" y="696"/>
                      <a:ext cx="56" cy="1429"/>
                      <a:chOff x="845" y="696"/>
                      <a:chExt cx="56" cy="1429"/>
                    </a:xfrm>
                  </p:grpSpPr>
                  <p:sp>
                    <p:nvSpPr>
                      <p:cNvPr id="4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44" name="Group 560"/>
                    <p:cNvGrpSpPr>
                      <a:grpSpLocks noChangeAspect="1"/>
                    </p:cNvGrpSpPr>
                    <p:nvPr/>
                  </p:nvGrpSpPr>
                  <p:grpSpPr>
                    <a:xfrm rot="5400000">
                      <a:off x="855" y="696"/>
                      <a:ext cx="56" cy="1429"/>
                      <a:chOff x="845" y="696"/>
                      <a:chExt cx="56" cy="1429"/>
                    </a:xfrm>
                  </p:grpSpPr>
                  <p:sp>
                    <p:nvSpPr>
                      <p:cNvPr id="4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33" name="Group 563"/>
                  <p:cNvGrpSpPr>
                    <a:grpSpLocks noChangeAspect="1"/>
                  </p:cNvGrpSpPr>
                  <p:nvPr/>
                </p:nvGrpSpPr>
                <p:grpSpPr>
                  <a:xfrm rot="2700000">
                    <a:off x="-3927" y="-785"/>
                    <a:ext cx="2208" cy="2202"/>
                    <a:chOff x="168" y="696"/>
                    <a:chExt cx="1429" cy="1429"/>
                  </a:xfrm>
                </p:grpSpPr>
                <p:grpSp>
                  <p:nvGrpSpPr>
                    <p:cNvPr id="34" name="Group 564"/>
                    <p:cNvGrpSpPr>
                      <a:grpSpLocks noChangeAspect="1"/>
                    </p:cNvGrpSpPr>
                    <p:nvPr/>
                  </p:nvGrpSpPr>
                  <p:grpSpPr>
                    <a:xfrm>
                      <a:off x="854" y="696"/>
                      <a:ext cx="56" cy="1429"/>
                      <a:chOff x="845" y="696"/>
                      <a:chExt cx="56" cy="1429"/>
                    </a:xfrm>
                  </p:grpSpPr>
                  <p:sp>
                    <p:nvSpPr>
                      <p:cNvPr id="38"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9"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35" name="Group 567"/>
                    <p:cNvGrpSpPr>
                      <a:grpSpLocks noChangeAspect="1"/>
                    </p:cNvGrpSpPr>
                    <p:nvPr/>
                  </p:nvGrpSpPr>
                  <p:grpSpPr>
                    <a:xfrm rot="5400000">
                      <a:off x="855" y="696"/>
                      <a:ext cx="56" cy="1429"/>
                      <a:chOff x="845" y="696"/>
                      <a:chExt cx="56" cy="1429"/>
                    </a:xfrm>
                  </p:grpSpPr>
                  <p:sp>
                    <p:nvSpPr>
                      <p:cNvPr id="36"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7"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17" name="Group 570"/>
                <p:cNvGrpSpPr/>
                <p:nvPr/>
              </p:nvGrpSpPr>
              <p:grpSpPr>
                <a:xfrm rot="1320000">
                  <a:off x="-3742" y="-520"/>
                  <a:ext cx="1546" cy="1546"/>
                  <a:chOff x="-3924" y="-788"/>
                  <a:chExt cx="2208" cy="2208"/>
                </a:xfrm>
              </p:grpSpPr>
              <p:grpSp>
                <p:nvGrpSpPr>
                  <p:cNvPr id="18" name="Group 571"/>
                  <p:cNvGrpSpPr>
                    <a:grpSpLocks noChangeAspect="1"/>
                  </p:cNvGrpSpPr>
                  <p:nvPr/>
                </p:nvGrpSpPr>
                <p:grpSpPr>
                  <a:xfrm>
                    <a:off x="-3924" y="-788"/>
                    <a:ext cx="2208" cy="2202"/>
                    <a:chOff x="168" y="696"/>
                    <a:chExt cx="1429" cy="1429"/>
                  </a:xfrm>
                </p:grpSpPr>
                <p:grpSp>
                  <p:nvGrpSpPr>
                    <p:cNvPr id="26" name="Group 572"/>
                    <p:cNvGrpSpPr>
                      <a:grpSpLocks noChangeAspect="1"/>
                    </p:cNvGrpSpPr>
                    <p:nvPr/>
                  </p:nvGrpSpPr>
                  <p:grpSpPr>
                    <a:xfrm>
                      <a:off x="854" y="696"/>
                      <a:ext cx="56" cy="1429"/>
                      <a:chOff x="845" y="696"/>
                      <a:chExt cx="56" cy="1429"/>
                    </a:xfrm>
                  </p:grpSpPr>
                  <p:sp>
                    <p:nvSpPr>
                      <p:cNvPr id="30"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1"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7" name="Group 575"/>
                    <p:cNvGrpSpPr>
                      <a:grpSpLocks noChangeAspect="1"/>
                    </p:cNvGrpSpPr>
                    <p:nvPr/>
                  </p:nvGrpSpPr>
                  <p:grpSpPr>
                    <a:xfrm rot="5400000">
                      <a:off x="855" y="696"/>
                      <a:ext cx="56" cy="1429"/>
                      <a:chOff x="845" y="696"/>
                      <a:chExt cx="56" cy="1429"/>
                    </a:xfrm>
                  </p:grpSpPr>
                  <p:sp>
                    <p:nvSpPr>
                      <p:cNvPr id="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9" name="Group 578"/>
                  <p:cNvGrpSpPr>
                    <a:grpSpLocks noChangeAspect="1"/>
                  </p:cNvGrpSpPr>
                  <p:nvPr/>
                </p:nvGrpSpPr>
                <p:grpSpPr>
                  <a:xfrm rot="2700000">
                    <a:off x="-3927" y="-785"/>
                    <a:ext cx="2208" cy="2202"/>
                    <a:chOff x="168" y="696"/>
                    <a:chExt cx="1429" cy="1429"/>
                  </a:xfrm>
                </p:grpSpPr>
                <p:grpSp>
                  <p:nvGrpSpPr>
                    <p:cNvPr id="20" name="Group 579"/>
                    <p:cNvGrpSpPr>
                      <a:grpSpLocks noChangeAspect="1"/>
                    </p:cNvGrpSpPr>
                    <p:nvPr/>
                  </p:nvGrpSpPr>
                  <p:grpSpPr>
                    <a:xfrm>
                      <a:off x="854" y="696"/>
                      <a:ext cx="56" cy="1429"/>
                      <a:chOff x="845" y="696"/>
                      <a:chExt cx="56" cy="1429"/>
                    </a:xfrm>
                  </p:grpSpPr>
                  <p:sp>
                    <p:nvSpPr>
                      <p:cNvPr id="24"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5"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1" name="Group 582"/>
                    <p:cNvGrpSpPr>
                      <a:grpSpLocks noChangeAspect="1"/>
                    </p:cNvGrpSpPr>
                    <p:nvPr/>
                  </p:nvGrpSpPr>
                  <p:grpSpPr>
                    <a:xfrm rot="5400000">
                      <a:off x="855" y="696"/>
                      <a:ext cx="56" cy="1429"/>
                      <a:chOff x="845" y="696"/>
                      <a:chExt cx="56" cy="1429"/>
                    </a:xfrm>
                  </p:grpSpPr>
                  <p:sp>
                    <p:nvSpPr>
                      <p:cNvPr id="2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
        <p:nvSpPr>
          <p:cNvPr id="328" name="Text Box 59"/>
          <p:cNvSpPr txBox="1">
            <a:spLocks noChangeArrowheads="1"/>
          </p:cNvSpPr>
          <p:nvPr/>
        </p:nvSpPr>
        <p:spPr bwMode="ltGray">
          <a:xfrm>
            <a:off x="425230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endPar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
        <p:nvSpPr>
          <p:cNvPr id="329" name="Text Box 60"/>
          <p:cNvSpPr txBox="1">
            <a:spLocks noChangeArrowheads="1"/>
          </p:cNvSpPr>
          <p:nvPr/>
        </p:nvSpPr>
        <p:spPr bwMode="ltGray">
          <a:xfrm>
            <a:off x="2175188" y="4506674"/>
            <a:ext cx="4876800" cy="338554"/>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zh-CN" altLang="en-US"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商务创意</a:t>
            </a:r>
            <a:r>
              <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r>
              <a:rPr lang="zh-CN" altLang="en-US"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工作计划</a:t>
            </a:r>
            <a:r>
              <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r>
              <a:rPr lang="zh-CN" altLang="en-US"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总结动态</a:t>
            </a:r>
            <a:r>
              <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PPT</a:t>
            </a:r>
            <a:endPar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
        <p:nvSpPr>
          <p:cNvPr id="330" name="Text Box 59"/>
          <p:cNvSpPr txBox="1">
            <a:spLocks noChangeArrowheads="1"/>
          </p:cNvSpPr>
          <p:nvPr/>
        </p:nvSpPr>
        <p:spPr bwMode="ltGray">
          <a:xfrm>
            <a:off x="2664943" y="3874025"/>
            <a:ext cx="41044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点击此处添加标题</a:t>
            </a:r>
            <a:endPar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
        <p:nvSpPr>
          <p:cNvPr id="331" name="Text Box 59"/>
          <p:cNvSpPr txBox="1">
            <a:spLocks noChangeArrowheads="1"/>
          </p:cNvSpPr>
          <p:nvPr/>
        </p:nvSpPr>
        <p:spPr bwMode="ltGray">
          <a:xfrm>
            <a:off x="461255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endPar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Tm="12400" p14:dur="10"/>
    </mc:Choice>
    <mc:Fallback>
      <p:transition advTm="124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8" presetID="47" presetClass="entr" presetSubtype="0" fill="hold" grpId="0" nodeType="withEffect">
                                  <p:stCondLst>
                                    <p:cond delay="90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1000"/>
                                        <p:tgtEl>
                                          <p:spTgt spid="329"/>
                                        </p:tgtEl>
                                      </p:cBhvr>
                                    </p:animEffect>
                                    <p:anim calcmode="lin" valueType="num">
                                      <p:cBhvr>
                                        <p:cTn id="11" dur="1000" fill="hold"/>
                                        <p:tgtEl>
                                          <p:spTgt spid="329"/>
                                        </p:tgtEl>
                                        <p:attrNameLst>
                                          <p:attrName>ppt_x</p:attrName>
                                        </p:attrNameLst>
                                      </p:cBhvr>
                                      <p:tavLst>
                                        <p:tav tm="0">
                                          <p:val>
                                            <p:strVal val="#ppt_x"/>
                                          </p:val>
                                        </p:tav>
                                        <p:tav tm="100000">
                                          <p:val>
                                            <p:strVal val="#ppt_x"/>
                                          </p:val>
                                        </p:tav>
                                      </p:tavLst>
                                    </p:anim>
                                    <p:anim calcmode="lin" valueType="num">
                                      <p:cBhvr>
                                        <p:cTn id="12" dur="1000" fill="hold"/>
                                        <p:tgtEl>
                                          <p:spTgt spid="329"/>
                                        </p:tgtEl>
                                        <p:attrNameLst>
                                          <p:attrName>ppt_y</p:attrName>
                                        </p:attrNameLst>
                                      </p:cBhvr>
                                      <p:tavLst>
                                        <p:tav tm="0">
                                          <p:val>
                                            <p:strVal val="#ppt_y-.1"/>
                                          </p:val>
                                        </p:tav>
                                        <p:tav tm="100000">
                                          <p:val>
                                            <p:strVal val="#ppt_y"/>
                                          </p:val>
                                        </p:tav>
                                      </p:tavLst>
                                    </p:anim>
                                  </p:childTnLst>
                                </p:cTn>
                              </p:par>
                              <p:par>
                                <p:cTn id="13" presetID="42" presetClass="entr" presetSubtype="0" fill="hold" grpId="1" nodeType="withEffect">
                                  <p:stCondLst>
                                    <p:cond delay="1900"/>
                                  </p:stCondLst>
                                  <p:childTnLst>
                                    <p:set>
                                      <p:cBhvr>
                                        <p:cTn id="14" dur="1" fill="hold">
                                          <p:stCondLst>
                                            <p:cond delay="0"/>
                                          </p:stCondLst>
                                        </p:cTn>
                                        <p:tgtEl>
                                          <p:spTgt spid="331"/>
                                        </p:tgtEl>
                                        <p:attrNameLst>
                                          <p:attrName>style.visibility</p:attrName>
                                        </p:attrNameLst>
                                      </p:cBhvr>
                                      <p:to>
                                        <p:strVal val="visible"/>
                                      </p:to>
                                    </p:set>
                                    <p:animEffect transition="in" filter="fade">
                                      <p:cBhvr>
                                        <p:cTn id="15" dur="1000"/>
                                        <p:tgtEl>
                                          <p:spTgt spid="331"/>
                                        </p:tgtEl>
                                      </p:cBhvr>
                                    </p:animEffect>
                                    <p:anim calcmode="lin" valueType="num">
                                      <p:cBhvr>
                                        <p:cTn id="16" dur="1000" fill="hold"/>
                                        <p:tgtEl>
                                          <p:spTgt spid="331"/>
                                        </p:tgtEl>
                                        <p:attrNameLst>
                                          <p:attrName>ppt_x</p:attrName>
                                        </p:attrNameLst>
                                      </p:cBhvr>
                                      <p:tavLst>
                                        <p:tav tm="0">
                                          <p:val>
                                            <p:strVal val="#ppt_x"/>
                                          </p:val>
                                        </p:tav>
                                        <p:tav tm="100000">
                                          <p:val>
                                            <p:strVal val="#ppt_x"/>
                                          </p:val>
                                        </p:tav>
                                      </p:tavLst>
                                    </p:anim>
                                    <p:anim calcmode="lin" valueType="num">
                                      <p:cBhvr>
                                        <p:cTn id="17" dur="1000" fill="hold"/>
                                        <p:tgtEl>
                                          <p:spTgt spid="331"/>
                                        </p:tgtEl>
                                        <p:attrNameLst>
                                          <p:attrName>ppt_y</p:attrName>
                                        </p:attrNameLst>
                                      </p:cBhvr>
                                      <p:tavLst>
                                        <p:tav tm="0">
                                          <p:val>
                                            <p:strVal val="#ppt_y+.1"/>
                                          </p:val>
                                        </p:tav>
                                        <p:tav tm="100000">
                                          <p:val>
                                            <p:strVal val="#ppt_y"/>
                                          </p:val>
                                        </p:tav>
                                      </p:tavLst>
                                    </p:anim>
                                  </p:childTnLst>
                                </p:cTn>
                              </p:par>
                              <p:par>
                                <p:cTn id="18" presetID="42" presetClass="entr" presetSubtype="0" fill="hold" grpId="1" nodeType="withEffect">
                                  <p:stCondLst>
                                    <p:cond delay="2900"/>
                                  </p:stCondLst>
                                  <p:childTnLst>
                                    <p:set>
                                      <p:cBhvr>
                                        <p:cTn id="19" dur="1" fill="hold">
                                          <p:stCondLst>
                                            <p:cond delay="0"/>
                                          </p:stCondLst>
                                        </p:cTn>
                                        <p:tgtEl>
                                          <p:spTgt spid="328"/>
                                        </p:tgtEl>
                                        <p:attrNameLst>
                                          <p:attrName>style.visibility</p:attrName>
                                        </p:attrNameLst>
                                      </p:cBhvr>
                                      <p:to>
                                        <p:strVal val="visible"/>
                                      </p:to>
                                    </p:set>
                                    <p:animEffect transition="in" filter="fade">
                                      <p:cBhvr>
                                        <p:cTn id="20" dur="1000"/>
                                        <p:tgtEl>
                                          <p:spTgt spid="328"/>
                                        </p:tgtEl>
                                      </p:cBhvr>
                                    </p:animEffect>
                                    <p:anim calcmode="lin" valueType="num">
                                      <p:cBhvr>
                                        <p:cTn id="21" dur="1000" fill="hold"/>
                                        <p:tgtEl>
                                          <p:spTgt spid="328"/>
                                        </p:tgtEl>
                                        <p:attrNameLst>
                                          <p:attrName>ppt_x</p:attrName>
                                        </p:attrNameLst>
                                      </p:cBhvr>
                                      <p:tavLst>
                                        <p:tav tm="0">
                                          <p:val>
                                            <p:strVal val="#ppt_x"/>
                                          </p:val>
                                        </p:tav>
                                        <p:tav tm="100000">
                                          <p:val>
                                            <p:strVal val="#ppt_x"/>
                                          </p:val>
                                        </p:tav>
                                      </p:tavLst>
                                    </p:anim>
                                    <p:anim calcmode="lin" valueType="num">
                                      <p:cBhvr>
                                        <p:cTn id="22" dur="1000" fill="hold"/>
                                        <p:tgtEl>
                                          <p:spTgt spid="328"/>
                                        </p:tgtEl>
                                        <p:attrNameLst>
                                          <p:attrName>ppt_y</p:attrName>
                                        </p:attrNameLst>
                                      </p:cBhvr>
                                      <p:tavLst>
                                        <p:tav tm="0">
                                          <p:val>
                                            <p:strVal val="#ppt_y+.1"/>
                                          </p:val>
                                        </p:tav>
                                        <p:tav tm="100000">
                                          <p:val>
                                            <p:strVal val="#ppt_y"/>
                                          </p:val>
                                        </p:tav>
                                      </p:tavLst>
                                    </p:anim>
                                  </p:childTnLst>
                                </p:cTn>
                              </p:par>
                              <p:par>
                                <p:cTn id="23" presetID="35" presetClass="path" presetSubtype="0" accel="50000" decel="50000" fill="hold" grpId="0" nodeType="withEffect">
                                  <p:stCondLst>
                                    <p:cond delay="2900"/>
                                  </p:stCondLst>
                                  <p:childTnLst>
                                    <p:animMotion origin="layout" path="M 0 -4.75015E-06 L -0.19687 -4.75015E-06" pathEditMode="relative" rAng="0" ptsTypes="AA">
                                      <p:cBhvr>
                                        <p:cTn id="24" dur="2000" fill="hold"/>
                                        <p:tgtEl>
                                          <p:spTgt spid="328"/>
                                        </p:tgtEl>
                                        <p:attrNameLst>
                                          <p:attrName>ppt_x</p:attrName>
                                          <p:attrName>ppt_y</p:attrName>
                                        </p:attrNameLst>
                                      </p:cBhvr>
                                      <p:rCtr x="-9844" y="0"/>
                                    </p:animMotion>
                                  </p:childTnLst>
                                </p:cTn>
                              </p:par>
                              <p:par>
                                <p:cTn id="25" presetID="63" presetClass="path" presetSubtype="0" accel="50000" decel="50000" fill="hold" grpId="0" nodeType="withEffect">
                                  <p:stCondLst>
                                    <p:cond delay="2900"/>
                                  </p:stCondLst>
                                  <p:childTnLst>
                                    <p:animMotion origin="layout" path="M -1.11111E-06 1.16631E-06 L 0.19844 1.16631E-06" pathEditMode="relative" rAng="0" ptsTypes="AA">
                                      <p:cBhvr>
                                        <p:cTn id="26" dur="2000" fill="hold"/>
                                        <p:tgtEl>
                                          <p:spTgt spid="331"/>
                                        </p:tgtEl>
                                        <p:attrNameLst>
                                          <p:attrName>ppt_x</p:attrName>
                                          <p:attrName>ppt_y</p:attrName>
                                        </p:attrNameLst>
                                      </p:cBhvr>
                                      <p:rCtr x="9913" y="0"/>
                                    </p:animMotion>
                                  </p:childTnLst>
                                </p:cTn>
                              </p:par>
                              <p:par>
                                <p:cTn id="27" presetID="16" presetClass="entr" presetSubtype="37" fill="hold" grpId="0" nodeType="withEffect">
                                  <p:stCondLst>
                                    <p:cond delay="3100"/>
                                  </p:stCondLst>
                                  <p:childTnLst>
                                    <p:set>
                                      <p:cBhvr>
                                        <p:cTn id="28" dur="1" fill="hold">
                                          <p:stCondLst>
                                            <p:cond delay="0"/>
                                          </p:stCondLst>
                                        </p:cTn>
                                        <p:tgtEl>
                                          <p:spTgt spid="330"/>
                                        </p:tgtEl>
                                        <p:attrNameLst>
                                          <p:attrName>style.visibility</p:attrName>
                                        </p:attrNameLst>
                                      </p:cBhvr>
                                      <p:to>
                                        <p:strVal val="visible"/>
                                      </p:to>
                                    </p:set>
                                    <p:animEffect transition="in" filter="barn(outVertical)">
                                      <p:cBhvr>
                                        <p:cTn id="29" dur="2100"/>
                                        <p:tgtEl>
                                          <p:spTgt spid="330"/>
                                        </p:tgtEl>
                                      </p:cBhvr>
                                    </p:animEffect>
                                  </p:childTnLst>
                                </p:cTn>
                              </p:par>
                              <p:par>
                                <p:cTn id="30" presetID="10" presetClass="entr" presetSubtype="0" fill="hold" nodeType="withEffect">
                                  <p:stCondLst>
                                    <p:cond delay="6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6" presetClass="emph" presetSubtype="0" fill="hold" nodeType="withEffect">
                                  <p:stCondLst>
                                    <p:cond delay="6500"/>
                                  </p:stCondLst>
                                  <p:childTnLst>
                                    <p:animScale>
                                      <p:cBhvr>
                                        <p:cTn id="34" dur="1000" fill="hold"/>
                                        <p:tgtEl>
                                          <p:spTgt spid="11"/>
                                        </p:tgtEl>
                                      </p:cBhvr>
                                      <p:by x="400000" y="400000"/>
                                    </p:animScale>
                                  </p:childTnLst>
                                </p:cTn>
                              </p:par>
                              <p:par>
                                <p:cTn id="35" presetID="6" presetClass="emph" presetSubtype="0" autoRev="1" fill="hold" nodeType="withEffect">
                                  <p:stCondLst>
                                    <p:cond delay="7500"/>
                                  </p:stCondLst>
                                  <p:childTnLst>
                                    <p:animScale>
                                      <p:cBhvr>
                                        <p:cTn id="36" dur="1000" fill="hold"/>
                                        <p:tgtEl>
                                          <p:spTgt spid="11"/>
                                        </p:tgtEl>
                                      </p:cBhvr>
                                      <p:by x="400000" y="400000"/>
                                    </p:animScale>
                                  </p:childTnLst>
                                </p:cTn>
                              </p:par>
                              <p:par>
                                <p:cTn id="37" presetID="10" presetClass="exit" presetSubtype="0" fill="hold" nodeType="withEffect">
                                  <p:stCondLst>
                                    <p:cond delay="7500"/>
                                  </p:stCondLst>
                                  <p:childTnLst>
                                    <p:animEffect transition="out" filter="fade">
                                      <p:cBhvr>
                                        <p:cTn id="38" dur="2000"/>
                                        <p:tgtEl>
                                          <p:spTgt spid="11"/>
                                        </p:tgtEl>
                                      </p:cBhvr>
                                    </p:animEffect>
                                    <p:set>
                                      <p:cBhvr>
                                        <p:cTn id="39" dur="1" fill="hold">
                                          <p:stCondLst>
                                            <p:cond delay="1999"/>
                                          </p:stCondLst>
                                        </p:cTn>
                                        <p:tgtEl>
                                          <p:spTgt spid="11"/>
                                        </p:tgtEl>
                                        <p:attrNameLst>
                                          <p:attrName>style.visibility</p:attrName>
                                        </p:attrNameLst>
                                      </p:cBhvr>
                                      <p:to>
                                        <p:strVal val="hidden"/>
                                      </p:to>
                                    </p:set>
                                  </p:childTnLst>
                                </p:cTn>
                              </p:par>
                              <p:par>
                                <p:cTn id="40" presetID="10" presetClass="entr" presetSubtype="0" fill="hold" nodeType="withEffect">
                                  <p:stCondLst>
                                    <p:cond delay="325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
                                        <p:tgtEl>
                                          <p:spTgt spid="51"/>
                                        </p:tgtEl>
                                      </p:cBhvr>
                                    </p:animEffect>
                                  </p:childTnLst>
                                </p:cTn>
                              </p:par>
                              <p:par>
                                <p:cTn id="43" presetID="10" presetClass="entr" presetSubtype="0" fill="hold" nodeType="withEffect">
                                  <p:stCondLst>
                                    <p:cond delay="3250"/>
                                  </p:stCondLst>
                                  <p:childTnLst>
                                    <p:set>
                                      <p:cBhvr>
                                        <p:cTn id="44" dur="1" fill="hold">
                                          <p:stCondLst>
                                            <p:cond delay="0"/>
                                          </p:stCondLst>
                                        </p:cTn>
                                        <p:tgtEl>
                                          <p:spTgt spid="192"/>
                                        </p:tgtEl>
                                        <p:attrNameLst>
                                          <p:attrName>style.visibility</p:attrName>
                                        </p:attrNameLst>
                                      </p:cBhvr>
                                      <p:to>
                                        <p:strVal val="visible"/>
                                      </p:to>
                                    </p:set>
                                    <p:animEffect transition="in" filter="fade">
                                      <p:cBhvr>
                                        <p:cTn id="45" dur="500"/>
                                        <p:tgtEl>
                                          <p:spTgt spid="192"/>
                                        </p:tgtEl>
                                      </p:cBhvr>
                                    </p:animEffect>
                                  </p:childTnLst>
                                </p:cTn>
                              </p:par>
                              <p:par>
                                <p:cTn id="46" presetID="6" presetClass="emph" presetSubtype="0" fill="hold" nodeType="withEffect">
                                  <p:stCondLst>
                                    <p:cond delay="3250"/>
                                  </p:stCondLst>
                                  <p:childTnLst>
                                    <p:animScale>
                                      <p:cBhvr>
                                        <p:cTn id="47" dur="750" fill="hold"/>
                                        <p:tgtEl>
                                          <p:spTgt spid="192"/>
                                        </p:tgtEl>
                                      </p:cBhvr>
                                      <p:by x="400000" y="400000"/>
                                    </p:animScale>
                                  </p:childTnLst>
                                </p:cTn>
                              </p:par>
                              <p:par>
                                <p:cTn id="48" presetID="6" presetClass="emph" presetSubtype="0" autoRev="1" fill="hold" nodeType="withEffect">
                                  <p:stCondLst>
                                    <p:cond delay="3500"/>
                                  </p:stCondLst>
                                  <p:childTnLst>
                                    <p:animScale>
                                      <p:cBhvr>
                                        <p:cTn id="49" dur="250" fill="hold"/>
                                        <p:tgtEl>
                                          <p:spTgt spid="192"/>
                                        </p:tgtEl>
                                      </p:cBhvr>
                                      <p:by x="400000" y="400000"/>
                                    </p:animScale>
                                  </p:childTnLst>
                                </p:cTn>
                              </p:par>
                              <p:par>
                                <p:cTn id="50" presetID="10" presetClass="exit" presetSubtype="0" fill="hold" nodeType="withEffect">
                                  <p:stCondLst>
                                    <p:cond delay="3250"/>
                                  </p:stCondLst>
                                  <p:childTnLst>
                                    <p:animEffect transition="out" filter="fade">
                                      <p:cBhvr>
                                        <p:cTn id="51" dur="750"/>
                                        <p:tgtEl>
                                          <p:spTgt spid="192"/>
                                        </p:tgtEl>
                                      </p:cBhvr>
                                    </p:animEffect>
                                    <p:set>
                                      <p:cBhvr>
                                        <p:cTn id="52" dur="1" fill="hold">
                                          <p:stCondLst>
                                            <p:cond delay="749"/>
                                          </p:stCondLst>
                                        </p:cTn>
                                        <p:tgtEl>
                                          <p:spTgt spid="192"/>
                                        </p:tgtEl>
                                        <p:attrNameLst>
                                          <p:attrName>style.visibility</p:attrName>
                                        </p:attrNameLst>
                                      </p:cBhvr>
                                      <p:to>
                                        <p:strVal val="hidden"/>
                                      </p:to>
                                    </p:set>
                                  </p:childTnLst>
                                </p:cTn>
                              </p:par>
                              <p:par>
                                <p:cTn id="53" presetID="53" presetClass="exit" presetSubtype="16" fill="hold" nodeType="withEffect">
                                  <p:stCondLst>
                                    <p:cond delay="3250"/>
                                  </p:stCondLst>
                                  <p:childTnLst>
                                    <p:anim calcmode="lin" valueType="num">
                                      <p:cBhvr>
                                        <p:cTn id="54" dur="500"/>
                                        <p:tgtEl>
                                          <p:spTgt spid="51"/>
                                        </p:tgtEl>
                                        <p:attrNameLst>
                                          <p:attrName>ppt_w</p:attrName>
                                        </p:attrNameLst>
                                      </p:cBhvr>
                                      <p:tavLst>
                                        <p:tav tm="0">
                                          <p:val>
                                            <p:strVal val="ppt_w"/>
                                          </p:val>
                                        </p:tav>
                                        <p:tav tm="100000">
                                          <p:val>
                                            <p:fltVal val="0"/>
                                          </p:val>
                                        </p:tav>
                                      </p:tavLst>
                                    </p:anim>
                                    <p:anim calcmode="lin" valueType="num">
                                      <p:cBhvr>
                                        <p:cTn id="55" dur="500"/>
                                        <p:tgtEl>
                                          <p:spTgt spid="51"/>
                                        </p:tgtEl>
                                        <p:attrNameLst>
                                          <p:attrName>ppt_h</p:attrName>
                                        </p:attrNameLst>
                                      </p:cBhvr>
                                      <p:tavLst>
                                        <p:tav tm="0">
                                          <p:val>
                                            <p:strVal val="ppt_h"/>
                                          </p:val>
                                        </p:tav>
                                        <p:tav tm="100000">
                                          <p:val>
                                            <p:fltVal val="0"/>
                                          </p:val>
                                        </p:tav>
                                      </p:tavLst>
                                    </p:anim>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par>
                                <p:cTn id="58" presetID="10" presetClass="entr" presetSubtype="0" fill="hold" nodeType="withEffect">
                                  <p:stCondLst>
                                    <p:cond delay="15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100"/>
                                        <p:tgtEl>
                                          <p:spTgt spid="49"/>
                                        </p:tgtEl>
                                      </p:cBhvr>
                                    </p:animEffect>
                                  </p:childTnLst>
                                </p:cTn>
                              </p:par>
                              <p:par>
                                <p:cTn id="61" presetID="10" presetClass="entr" presetSubtype="0" fill="hold" nodeType="withEffect">
                                  <p:stCondLst>
                                    <p:cond delay="15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childTnLst>
                                </p:cTn>
                              </p:par>
                              <p:par>
                                <p:cTn id="64" presetID="6" presetClass="emph" presetSubtype="0" fill="hold" nodeType="withEffect">
                                  <p:stCondLst>
                                    <p:cond delay="1500"/>
                                  </p:stCondLst>
                                  <p:childTnLst>
                                    <p:animScale>
                                      <p:cBhvr>
                                        <p:cTn id="65" dur="750" fill="hold"/>
                                        <p:tgtEl>
                                          <p:spTgt spid="157"/>
                                        </p:tgtEl>
                                      </p:cBhvr>
                                      <p:by x="400000" y="400000"/>
                                    </p:animScale>
                                  </p:childTnLst>
                                </p:cTn>
                              </p:par>
                              <p:par>
                                <p:cTn id="66" presetID="6" presetClass="emph" presetSubtype="0" autoRev="1" fill="hold" nodeType="withEffect">
                                  <p:stCondLst>
                                    <p:cond delay="1750"/>
                                  </p:stCondLst>
                                  <p:childTnLst>
                                    <p:animScale>
                                      <p:cBhvr>
                                        <p:cTn id="67" dur="250" fill="hold"/>
                                        <p:tgtEl>
                                          <p:spTgt spid="157"/>
                                        </p:tgtEl>
                                      </p:cBhvr>
                                      <p:by x="400000" y="400000"/>
                                    </p:animScale>
                                  </p:childTnLst>
                                </p:cTn>
                              </p:par>
                              <p:par>
                                <p:cTn id="68" presetID="10" presetClass="exit" presetSubtype="0" fill="hold" nodeType="withEffect">
                                  <p:stCondLst>
                                    <p:cond delay="1500"/>
                                  </p:stCondLst>
                                  <p:childTnLst>
                                    <p:animEffect transition="out" filter="fade">
                                      <p:cBhvr>
                                        <p:cTn id="69" dur="750"/>
                                        <p:tgtEl>
                                          <p:spTgt spid="157"/>
                                        </p:tgtEl>
                                      </p:cBhvr>
                                    </p:animEffect>
                                    <p:set>
                                      <p:cBhvr>
                                        <p:cTn id="70" dur="1" fill="hold">
                                          <p:stCondLst>
                                            <p:cond delay="749"/>
                                          </p:stCondLst>
                                        </p:cTn>
                                        <p:tgtEl>
                                          <p:spTgt spid="157"/>
                                        </p:tgtEl>
                                        <p:attrNameLst>
                                          <p:attrName>style.visibility</p:attrName>
                                        </p:attrNameLst>
                                      </p:cBhvr>
                                      <p:to>
                                        <p:strVal val="hidden"/>
                                      </p:to>
                                    </p:set>
                                  </p:childTnLst>
                                </p:cTn>
                              </p:par>
                              <p:par>
                                <p:cTn id="71" presetID="53" presetClass="exit" presetSubtype="16" fill="hold" nodeType="withEffect">
                                  <p:stCondLst>
                                    <p:cond delay="1500"/>
                                  </p:stCondLst>
                                  <p:childTnLst>
                                    <p:anim calcmode="lin" valueType="num">
                                      <p:cBhvr>
                                        <p:cTn id="72" dur="500"/>
                                        <p:tgtEl>
                                          <p:spTgt spid="49"/>
                                        </p:tgtEl>
                                        <p:attrNameLst>
                                          <p:attrName>ppt_w</p:attrName>
                                        </p:attrNameLst>
                                      </p:cBhvr>
                                      <p:tavLst>
                                        <p:tav tm="0">
                                          <p:val>
                                            <p:strVal val="ppt_w"/>
                                          </p:val>
                                        </p:tav>
                                        <p:tav tm="100000">
                                          <p:val>
                                            <p:fltVal val="0"/>
                                          </p:val>
                                        </p:tav>
                                      </p:tavLst>
                                    </p:anim>
                                    <p:anim calcmode="lin" valueType="num">
                                      <p:cBhvr>
                                        <p:cTn id="73" dur="500"/>
                                        <p:tgtEl>
                                          <p:spTgt spid="49"/>
                                        </p:tgtEl>
                                        <p:attrNameLst>
                                          <p:attrName>ppt_h</p:attrName>
                                        </p:attrNameLst>
                                      </p:cBhvr>
                                      <p:tavLst>
                                        <p:tav tm="0">
                                          <p:val>
                                            <p:strVal val="ppt_h"/>
                                          </p:val>
                                        </p:tav>
                                        <p:tav tm="100000">
                                          <p:val>
                                            <p:fltVal val="0"/>
                                          </p:val>
                                        </p:tav>
                                      </p:tavLst>
                                    </p:anim>
                                    <p:animEffect transition="out" filter="fade">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par>
                                <p:cTn id="76" presetID="10" presetClass="entr" presetSubtype="0" fill="hold" nodeType="withEffect">
                                  <p:stCondLst>
                                    <p:cond delay="60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
                                        <p:tgtEl>
                                          <p:spTgt spid="50"/>
                                        </p:tgtEl>
                                      </p:cBhvr>
                                    </p:animEffect>
                                  </p:childTnLst>
                                </p:cTn>
                              </p:par>
                              <p:par>
                                <p:cTn id="79" presetID="53" presetClass="exit" presetSubtype="16" fill="hold" nodeType="withEffect">
                                  <p:stCondLst>
                                    <p:cond delay="700"/>
                                  </p:stCondLst>
                                  <p:childTnLst>
                                    <p:anim calcmode="lin" valueType="num">
                                      <p:cBhvr>
                                        <p:cTn id="80" dur="500"/>
                                        <p:tgtEl>
                                          <p:spTgt spid="50"/>
                                        </p:tgtEl>
                                        <p:attrNameLst>
                                          <p:attrName>ppt_w</p:attrName>
                                        </p:attrNameLst>
                                      </p:cBhvr>
                                      <p:tavLst>
                                        <p:tav tm="0">
                                          <p:val>
                                            <p:strVal val="ppt_w"/>
                                          </p:val>
                                        </p:tav>
                                        <p:tav tm="100000">
                                          <p:val>
                                            <p:fltVal val="0"/>
                                          </p:val>
                                        </p:tav>
                                      </p:tavLst>
                                    </p:anim>
                                    <p:anim calcmode="lin" valueType="num">
                                      <p:cBhvr>
                                        <p:cTn id="81" dur="500"/>
                                        <p:tgtEl>
                                          <p:spTgt spid="50"/>
                                        </p:tgtEl>
                                        <p:attrNameLst>
                                          <p:attrName>ppt_h</p:attrName>
                                        </p:attrNameLst>
                                      </p:cBhvr>
                                      <p:tavLst>
                                        <p:tav tm="0">
                                          <p:val>
                                            <p:strVal val="ppt_h"/>
                                          </p:val>
                                        </p:tav>
                                        <p:tav tm="100000">
                                          <p:val>
                                            <p:fltVal val="0"/>
                                          </p:val>
                                        </p:tav>
                                      </p:tavLst>
                                    </p:anim>
                                    <p:animEffect transition="out" filter="fade">
                                      <p:cBhvr>
                                        <p:cTn id="82" dur="500"/>
                                        <p:tgtEl>
                                          <p:spTgt spid="50"/>
                                        </p:tgtEl>
                                      </p:cBhvr>
                                    </p:animEffect>
                                    <p:set>
                                      <p:cBhvr>
                                        <p:cTn id="83" dur="1" fill="hold">
                                          <p:stCondLst>
                                            <p:cond delay="499"/>
                                          </p:stCondLst>
                                        </p:cTn>
                                        <p:tgtEl>
                                          <p:spTgt spid="50"/>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par>
                                <p:cTn id="87" presetID="6" presetClass="emph" presetSubtype="0" fill="hold" nodeType="withEffect">
                                  <p:stCondLst>
                                    <p:cond delay="0"/>
                                  </p:stCondLst>
                                  <p:childTnLst>
                                    <p:animScale>
                                      <p:cBhvr>
                                        <p:cTn id="88" dur="750" fill="hold"/>
                                        <p:tgtEl>
                                          <p:spTgt spid="52"/>
                                        </p:tgtEl>
                                      </p:cBhvr>
                                      <p:by x="400000" y="400000"/>
                                    </p:animScale>
                                  </p:childTnLst>
                                </p:cTn>
                              </p:par>
                              <p:par>
                                <p:cTn id="89" presetID="6" presetClass="emph" presetSubtype="0" autoRev="1" fill="hold" nodeType="withEffect">
                                  <p:stCondLst>
                                    <p:cond delay="250"/>
                                  </p:stCondLst>
                                  <p:childTnLst>
                                    <p:animScale>
                                      <p:cBhvr>
                                        <p:cTn id="90" dur="250" fill="hold"/>
                                        <p:tgtEl>
                                          <p:spTgt spid="52"/>
                                        </p:tgtEl>
                                      </p:cBhvr>
                                      <p:by x="400000" y="400000"/>
                                    </p:animScale>
                                  </p:childTnLst>
                                </p:cTn>
                              </p:par>
                              <p:par>
                                <p:cTn id="91" presetID="10" presetClass="exit" presetSubtype="0" fill="hold" nodeType="withEffect">
                                  <p:stCondLst>
                                    <p:cond delay="0"/>
                                  </p:stCondLst>
                                  <p:childTnLst>
                                    <p:animEffect transition="out" filter="fade">
                                      <p:cBhvr>
                                        <p:cTn id="92" dur="750"/>
                                        <p:tgtEl>
                                          <p:spTgt spid="52"/>
                                        </p:tgtEl>
                                      </p:cBhvr>
                                    </p:animEffect>
                                    <p:set>
                                      <p:cBhvr>
                                        <p:cTn id="93" dur="1" fill="hold">
                                          <p:stCondLst>
                                            <p:cond delay="749"/>
                                          </p:stCondLst>
                                        </p:cTn>
                                        <p:tgtEl>
                                          <p:spTgt spid="52"/>
                                        </p:tgtEl>
                                        <p:attrNameLst>
                                          <p:attrName>style.visibility</p:attrName>
                                        </p:attrNameLst>
                                      </p:cBhvr>
                                      <p:to>
                                        <p:strVal val="hidden"/>
                                      </p:to>
                                    </p:set>
                                  </p:childTnLst>
                                </p:cTn>
                              </p:par>
                              <p:par>
                                <p:cTn id="94" presetID="10" presetClass="entr" presetSubtype="0" fill="hold" nodeType="withEffect">
                                  <p:stCondLst>
                                    <p:cond delay="4100"/>
                                  </p:stCondLst>
                                  <p:childTnLst>
                                    <p:set>
                                      <p:cBhvr>
                                        <p:cTn id="95" dur="1" fill="hold">
                                          <p:stCondLst>
                                            <p:cond delay="0"/>
                                          </p:stCondLst>
                                        </p:cTn>
                                        <p:tgtEl>
                                          <p:spTgt spid="122"/>
                                        </p:tgtEl>
                                        <p:attrNameLst>
                                          <p:attrName>style.visibility</p:attrName>
                                        </p:attrNameLst>
                                      </p:cBhvr>
                                      <p:to>
                                        <p:strVal val="visible"/>
                                      </p:to>
                                    </p:set>
                                    <p:animEffect transition="in" filter="fade">
                                      <p:cBhvr>
                                        <p:cTn id="96" dur="500"/>
                                        <p:tgtEl>
                                          <p:spTgt spid="122"/>
                                        </p:tgtEl>
                                      </p:cBhvr>
                                    </p:animEffect>
                                  </p:childTnLst>
                                </p:cTn>
                              </p:par>
                              <p:par>
                                <p:cTn id="97" presetID="6" presetClass="emph" presetSubtype="0" fill="hold" nodeType="withEffect">
                                  <p:stCondLst>
                                    <p:cond delay="4100"/>
                                  </p:stCondLst>
                                  <p:childTnLst>
                                    <p:animScale>
                                      <p:cBhvr>
                                        <p:cTn id="98" dur="750" fill="hold"/>
                                        <p:tgtEl>
                                          <p:spTgt spid="122"/>
                                        </p:tgtEl>
                                      </p:cBhvr>
                                      <p:by x="400000" y="400000"/>
                                    </p:animScale>
                                  </p:childTnLst>
                                </p:cTn>
                              </p:par>
                              <p:par>
                                <p:cTn id="99" presetID="6" presetClass="emph" presetSubtype="0" autoRev="1" fill="hold" nodeType="withEffect">
                                  <p:stCondLst>
                                    <p:cond delay="4300"/>
                                  </p:stCondLst>
                                  <p:childTnLst>
                                    <p:animScale>
                                      <p:cBhvr>
                                        <p:cTn id="100" dur="250" fill="hold"/>
                                        <p:tgtEl>
                                          <p:spTgt spid="122"/>
                                        </p:tgtEl>
                                      </p:cBhvr>
                                      <p:by x="400000" y="400000"/>
                                    </p:animScale>
                                  </p:childTnLst>
                                </p:cTn>
                              </p:par>
                              <p:par>
                                <p:cTn id="101" presetID="10" presetClass="exit" presetSubtype="0" fill="hold" nodeType="withEffect">
                                  <p:stCondLst>
                                    <p:cond delay="4200"/>
                                  </p:stCondLst>
                                  <p:childTnLst>
                                    <p:animEffect transition="out" filter="fade">
                                      <p:cBhvr>
                                        <p:cTn id="102" dur="750"/>
                                        <p:tgtEl>
                                          <p:spTgt spid="122"/>
                                        </p:tgtEl>
                                      </p:cBhvr>
                                    </p:animEffect>
                                    <p:set>
                                      <p:cBhvr>
                                        <p:cTn id="103" dur="1" fill="hold">
                                          <p:stCondLst>
                                            <p:cond delay="749"/>
                                          </p:stCondLst>
                                        </p:cTn>
                                        <p:tgtEl>
                                          <p:spTgt spid="122"/>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childTnLst>
                                </p:cTn>
                              </p:par>
                              <p:par>
                                <p:cTn id="107" presetID="6" presetClass="emph" presetSubtype="0" fill="hold" nodeType="withEffect">
                                  <p:stCondLst>
                                    <p:cond delay="0"/>
                                  </p:stCondLst>
                                  <p:childTnLst>
                                    <p:animScale>
                                      <p:cBhvr>
                                        <p:cTn id="108" dur="750" fill="hold"/>
                                        <p:tgtEl>
                                          <p:spTgt spid="87"/>
                                        </p:tgtEl>
                                      </p:cBhvr>
                                      <p:by x="400000" y="400000"/>
                                    </p:animScale>
                                  </p:childTnLst>
                                </p:cTn>
                              </p:par>
                              <p:par>
                                <p:cTn id="109" presetID="6" presetClass="emph" presetSubtype="0" autoRev="1" fill="hold" nodeType="withEffect">
                                  <p:stCondLst>
                                    <p:cond delay="250"/>
                                  </p:stCondLst>
                                  <p:childTnLst>
                                    <p:animScale>
                                      <p:cBhvr>
                                        <p:cTn id="110" dur="250" fill="hold"/>
                                        <p:tgtEl>
                                          <p:spTgt spid="87"/>
                                        </p:tgtEl>
                                      </p:cBhvr>
                                      <p:by x="400000" y="400000"/>
                                    </p:animScale>
                                  </p:childTnLst>
                                </p:cTn>
                              </p:par>
                              <p:par>
                                <p:cTn id="111" presetID="10" presetClass="exit" presetSubtype="0" fill="hold" nodeType="withEffect">
                                  <p:stCondLst>
                                    <p:cond delay="0"/>
                                  </p:stCondLst>
                                  <p:childTnLst>
                                    <p:animEffect transition="out" filter="fade">
                                      <p:cBhvr>
                                        <p:cTn id="112" dur="750"/>
                                        <p:tgtEl>
                                          <p:spTgt spid="87"/>
                                        </p:tgtEl>
                                      </p:cBhvr>
                                    </p:animEffect>
                                    <p:set>
                                      <p:cBhvr>
                                        <p:cTn id="113" dur="1" fill="hold">
                                          <p:stCondLst>
                                            <p:cond delay="749"/>
                                          </p:stCondLst>
                                        </p:cTn>
                                        <p:tgtEl>
                                          <p:spTgt spid="87"/>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227"/>
                                        </p:tgtEl>
                                        <p:attrNameLst>
                                          <p:attrName>style.visibility</p:attrName>
                                        </p:attrNameLst>
                                      </p:cBhvr>
                                      <p:to>
                                        <p:strVal val="visible"/>
                                      </p:to>
                                    </p:set>
                                    <p:animEffect transition="in" filter="fade">
                                      <p:cBhvr>
                                        <p:cTn id="116" dur="500"/>
                                        <p:tgtEl>
                                          <p:spTgt spid="227"/>
                                        </p:tgtEl>
                                      </p:cBhvr>
                                    </p:animEffect>
                                  </p:childTnLst>
                                </p:cTn>
                              </p:par>
                              <p:par>
                                <p:cTn id="117" presetID="6" presetClass="emph" presetSubtype="0" fill="hold" nodeType="withEffect">
                                  <p:stCondLst>
                                    <p:cond delay="0"/>
                                  </p:stCondLst>
                                  <p:childTnLst>
                                    <p:animScale>
                                      <p:cBhvr>
                                        <p:cTn id="118" dur="750" fill="hold"/>
                                        <p:tgtEl>
                                          <p:spTgt spid="227"/>
                                        </p:tgtEl>
                                      </p:cBhvr>
                                      <p:by x="400000" y="400000"/>
                                    </p:animScale>
                                  </p:childTnLst>
                                </p:cTn>
                              </p:par>
                              <p:par>
                                <p:cTn id="119" presetID="6" presetClass="emph" presetSubtype="0" autoRev="1" fill="hold" nodeType="withEffect">
                                  <p:stCondLst>
                                    <p:cond delay="250"/>
                                  </p:stCondLst>
                                  <p:childTnLst>
                                    <p:animScale>
                                      <p:cBhvr>
                                        <p:cTn id="120" dur="250" fill="hold"/>
                                        <p:tgtEl>
                                          <p:spTgt spid="227"/>
                                        </p:tgtEl>
                                      </p:cBhvr>
                                      <p:by x="400000" y="400000"/>
                                    </p:animScale>
                                  </p:childTnLst>
                                </p:cTn>
                              </p:par>
                              <p:par>
                                <p:cTn id="121" presetID="10" presetClass="exit" presetSubtype="0" fill="hold" nodeType="withEffect">
                                  <p:stCondLst>
                                    <p:cond delay="0"/>
                                  </p:stCondLst>
                                  <p:childTnLst>
                                    <p:animEffect transition="out" filter="fade">
                                      <p:cBhvr>
                                        <p:cTn id="122" dur="750"/>
                                        <p:tgtEl>
                                          <p:spTgt spid="227"/>
                                        </p:tgtEl>
                                      </p:cBhvr>
                                    </p:animEffect>
                                    <p:set>
                                      <p:cBhvr>
                                        <p:cTn id="123" dur="1" fill="hold">
                                          <p:stCondLst>
                                            <p:cond delay="749"/>
                                          </p:stCondLst>
                                        </p:cTn>
                                        <p:tgtEl>
                                          <p:spTgt spid="227"/>
                                        </p:tgtEl>
                                        <p:attrNameLst>
                                          <p:attrName>style.visibility</p:attrName>
                                        </p:attrNameLst>
                                      </p:cBhvr>
                                      <p:to>
                                        <p:strVal val="hidden"/>
                                      </p:to>
                                    </p:set>
                                  </p:childTnLst>
                                </p:cTn>
                              </p:par>
                              <p:par>
                                <p:cTn id="124" presetID="22" presetClass="entr" presetSubtype="1" fill="hold" nodeType="withEffect">
                                  <p:stCondLst>
                                    <p:cond delay="0"/>
                                  </p:stCondLst>
                                  <p:childTnLst>
                                    <p:set>
                                      <p:cBhvr>
                                        <p:cTn id="125" dur="1" fill="hold">
                                          <p:stCondLst>
                                            <p:cond delay="0"/>
                                          </p:stCondLst>
                                        </p:cTn>
                                        <p:tgtEl>
                                          <p:spTgt spid="5"/>
                                        </p:tgtEl>
                                        <p:attrNameLst>
                                          <p:attrName>style.visibility</p:attrName>
                                        </p:attrNameLst>
                                      </p:cBhvr>
                                      <p:to>
                                        <p:strVal val="visible"/>
                                      </p:to>
                                    </p:set>
                                    <p:animEffect transition="in" filter="wipe(up)">
                                      <p:cBhvr>
                                        <p:cTn id="126"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0">
                <p:cTn id="7" repeatCount="indefinite" fill="hold" display="0">
                  <p:stCondLst>
                    <p:cond delay="indefinite"/>
                  </p:stCondLst>
                  <p:endCondLst>
                    <p:cond evt="onStopAudio" delay="0">
                      <p:tgtEl>
                        <p:sldTgt/>
                      </p:tgtEl>
                    </p:cond>
                  </p:endCondLst>
                </p:cTn>
                <p:tgtEl>
                  <p:spTgt spid="2"/>
                </p:tgtEl>
              </p:cMediaNode>
            </p:audio>
          </p:childTnLst>
        </p:cTn>
      </p:par>
    </p:tnLst>
    <p:bldLst>
      <p:bldP spid="328" grpId="0"/>
      <p:bldP spid="328" grpId="1"/>
      <p:bldP spid="329" grpId="0"/>
      <p:bldP spid="330" grpId="0"/>
      <p:bldP spid="331" grpId="0"/>
      <p:bldP spid="331"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
        <p:nvSpPr>
          <p:cNvPr id="13" name="圆角矩形 12"/>
          <p:cNvSpPr/>
          <p:nvPr/>
        </p:nvSpPr>
        <p:spPr bwMode="auto">
          <a:xfrm>
            <a:off x="685181" y="1514293"/>
            <a:ext cx="2465008" cy="1812570"/>
          </a:xfrm>
          <a:prstGeom prst="roundRect">
            <a:avLst>
              <a:gd name="adj" fmla="val 0"/>
            </a:avLst>
          </a:prstGeom>
          <a:solidFill>
            <a:srgbClr val="FFFFFF">
              <a:alpha val="60000"/>
            </a:srgbClr>
          </a:solidFill>
          <a:ln w="381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2" indent="0" algn="ctr" defTabSz="91440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50495"/>
              </a:tabLst>
              <a:defRPr/>
            </a:pPr>
            <a:endParaRPr kumimoji="0" lang="zh-CN" altLang="en-US" sz="15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bwMode="auto">
          <a:xfrm>
            <a:off x="5894791" y="1514293"/>
            <a:ext cx="2465008" cy="1812570"/>
          </a:xfrm>
          <a:prstGeom prst="roundRect">
            <a:avLst>
              <a:gd name="adj" fmla="val 0"/>
            </a:avLst>
          </a:prstGeom>
          <a:solidFill>
            <a:srgbClr val="FFFFFF">
              <a:alpha val="60000"/>
            </a:srgbClr>
          </a:solidFill>
          <a:ln w="381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2" indent="0" algn="ctr" defTabSz="91440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50495"/>
              </a:tabLst>
              <a:defRPr/>
            </a:pPr>
            <a:endParaRPr kumimoji="0" lang="zh-CN" altLang="en-US" sz="15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5" name="矩形 26"/>
          <p:cNvSpPr>
            <a:spLocks noChangeArrowheads="1"/>
          </p:cNvSpPr>
          <p:nvPr/>
        </p:nvSpPr>
        <p:spPr bwMode="auto">
          <a:xfrm>
            <a:off x="6238875" y="1809180"/>
            <a:ext cx="2220913" cy="915987"/>
          </a:xfrm>
          <a:prstGeom prst="rect">
            <a:avLst/>
          </a:prstGeom>
          <a:noFill/>
          <a:ln w="9525">
            <a:noFill/>
            <a:miter lim="800000"/>
          </a:ln>
        </p:spPr>
        <p:txBody>
          <a:bodyPr lIns="100803" tIns="50402" rIns="100803" bIns="50402">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3289986" y="1514293"/>
            <a:ext cx="2465008" cy="1812570"/>
          </a:xfrm>
          <a:prstGeom prst="roundRect">
            <a:avLst>
              <a:gd name="adj" fmla="val 0"/>
            </a:avLst>
          </a:prstGeom>
          <a:solidFill>
            <a:srgbClr val="FFFFFF">
              <a:alpha val="60000"/>
            </a:srgbClr>
          </a:solidFill>
          <a:ln w="381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2" indent="0" algn="ctr" defTabSz="91440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50495"/>
              </a:tabLst>
              <a:defRPr/>
            </a:pPr>
            <a:endParaRPr kumimoji="0" lang="zh-CN" altLang="en-US" sz="15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7" name="矩形 25"/>
          <p:cNvSpPr>
            <a:spLocks noChangeArrowheads="1"/>
          </p:cNvSpPr>
          <p:nvPr/>
        </p:nvSpPr>
        <p:spPr bwMode="auto">
          <a:xfrm>
            <a:off x="3690938" y="1809180"/>
            <a:ext cx="2309812" cy="915987"/>
          </a:xfrm>
          <a:prstGeom prst="rect">
            <a:avLst/>
          </a:prstGeom>
          <a:noFill/>
          <a:ln w="9525">
            <a:noFill/>
            <a:miter lim="800000"/>
          </a:ln>
        </p:spPr>
        <p:txBody>
          <a:bodyPr lIns="100803" tIns="50402" rIns="100803" bIns="50402">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p:txBody>
      </p:sp>
      <p:sp>
        <p:nvSpPr>
          <p:cNvPr id="18" name="TextBox 32"/>
          <p:cNvSpPr txBox="1">
            <a:spLocks noChangeArrowheads="1"/>
          </p:cNvSpPr>
          <p:nvPr/>
        </p:nvSpPr>
        <p:spPr bwMode="auto">
          <a:xfrm>
            <a:off x="1041400" y="1844105"/>
            <a:ext cx="2200275" cy="501898"/>
          </a:xfrm>
          <a:prstGeom prst="rect">
            <a:avLst/>
          </a:prstGeom>
          <a:noFill/>
          <a:ln w="9525">
            <a:noFill/>
            <a:miter lim="800000"/>
          </a:ln>
        </p:spPr>
        <p:txBody>
          <a:bodyPr lIns="100803" tIns="50402" rIns="100803" bIns="50402">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lvl="0">
              <a:defRPr/>
            </a:pP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a:t>
            </a:r>
            <a:r>
              <a:rPr lang="zh-CN" altLang="en-US" sz="1300" kern="0">
                <a:solidFill>
                  <a:srgbClr val="D8D8D8">
                    <a:lumMod val="25000"/>
                  </a:srgbClr>
                </a:solidFill>
                <a:latin typeface="微软雅黑" panose="020b0503020204020204" pitchFamily="34" charset="-122"/>
                <a:ea typeface="微软雅黑" panose="020b0503020204020204" pitchFamily="34" charset="-122"/>
              </a:rPr>
              <a:t>请</a:t>
            </a:r>
            <a:r>
              <a:rPr kumimoji="0" lang="zh-CN" altLang="en-US"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rPr>
              <a:t>息</a:t>
            </a:r>
            <a:endParaRPr kumimoji="0" lang="en-US" altLang="zh-CN" sz="13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p:txBody>
      </p:sp>
      <p:sp>
        <p:nvSpPr>
          <p:cNvPr id="19" name="燕尾形 18"/>
          <p:cNvSpPr/>
          <p:nvPr/>
        </p:nvSpPr>
        <p:spPr>
          <a:xfrm rot="16200000" flipH="1" flipV="1">
            <a:off x="1700178" y="3510001"/>
            <a:ext cx="435017" cy="580002"/>
          </a:xfrm>
          <a:prstGeom prst="chevron">
            <a:avLst>
              <a:gd name="adj" fmla="val 39402"/>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Rectangle 20"/>
          <p:cNvSpPr>
            <a:spLocks noChangeArrowheads="1"/>
          </p:cNvSpPr>
          <p:nvPr/>
        </p:nvSpPr>
        <p:spPr bwMode="auto">
          <a:xfrm>
            <a:off x="645219" y="4186873"/>
            <a:ext cx="7815213" cy="545117"/>
          </a:xfrm>
          <a:prstGeom prst="roundRect">
            <a:avLst>
              <a:gd name="adj" fmla="val 0"/>
            </a:avLst>
          </a:prstGeom>
          <a:solidFill>
            <a:srgbClr val="FFC00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bwMode="auto">
          <a:xfrm>
            <a:off x="1281729" y="4283057"/>
            <a:ext cx="6542194"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ct val="0"/>
              </a:spcBef>
              <a:spcAft>
                <a:spcPct val="0"/>
              </a:spcAft>
              <a:buClrTx/>
              <a:buSzTx/>
              <a:buFontTx/>
              <a:buNone/>
              <a:tabLst>
                <a:tab pos="9394190" algn="r"/>
              </a:tabLst>
              <a:defRPr/>
            </a:pPr>
            <a:r>
              <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这里请输入文本信息</a:t>
            </a: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2" name="燕尾形 21"/>
          <p:cNvSpPr/>
          <p:nvPr/>
        </p:nvSpPr>
        <p:spPr>
          <a:xfrm rot="16200000" flipH="1" flipV="1">
            <a:off x="4304981" y="3510001"/>
            <a:ext cx="435017" cy="580002"/>
          </a:xfrm>
          <a:prstGeom prst="chevron">
            <a:avLst>
              <a:gd name="adj" fmla="val 39402"/>
            </a:avLst>
          </a:prstGeom>
          <a:solidFill>
            <a:srgbClr val="FFC00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燕尾形 22"/>
          <p:cNvSpPr/>
          <p:nvPr/>
        </p:nvSpPr>
        <p:spPr>
          <a:xfrm rot="16200000" flipH="1" flipV="1">
            <a:off x="6909787" y="3510001"/>
            <a:ext cx="435017" cy="580002"/>
          </a:xfrm>
          <a:prstGeom prst="chevron">
            <a:avLst>
              <a:gd name="adj" fmla="val 39402"/>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3525611" y="927357"/>
            <a:ext cx="1993757" cy="471268"/>
          </a:xfrm>
          <a:prstGeom prst="roundRect">
            <a:avLst>
              <a:gd name="adj" fmla="val 0"/>
            </a:avLst>
          </a:prstGeom>
          <a:solidFill>
            <a:srgbClr val="FFC00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24"/>
          <p:cNvSpPr/>
          <p:nvPr/>
        </p:nvSpPr>
        <p:spPr>
          <a:xfrm>
            <a:off x="6130417" y="927357"/>
            <a:ext cx="1993757" cy="471268"/>
          </a:xfrm>
          <a:prstGeom prst="roundRect">
            <a:avLst>
              <a:gd name="adj" fmla="val 0"/>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a:off x="920806" y="927357"/>
            <a:ext cx="1993757" cy="471268"/>
          </a:xfrm>
          <a:prstGeom prst="roundRect">
            <a:avLst>
              <a:gd name="adj" fmla="val 0"/>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a:spLocks noChangeArrowheads="1"/>
          </p:cNvSpPr>
          <p:nvPr/>
        </p:nvSpPr>
        <p:spPr bwMode="auto">
          <a:xfrm>
            <a:off x="1032475" y="963557"/>
            <a:ext cx="1770420"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6242085" y="963557"/>
            <a:ext cx="1770420"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矩形 28"/>
          <p:cNvSpPr>
            <a:spLocks noChangeArrowheads="1"/>
          </p:cNvSpPr>
          <p:nvPr/>
        </p:nvSpPr>
        <p:spPr bwMode="auto">
          <a:xfrm>
            <a:off x="3637280" y="963557"/>
            <a:ext cx="1770420"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300">
        <p14:pan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900" decel="100000" fill="hold"/>
                                        <p:tgtEl>
                                          <p:spTgt spid="2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900" decel="100000" fill="hold"/>
                                        <p:tgtEl>
                                          <p:spTgt spid="2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1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lide(fromBottom)">
                                      <p:cBhvr>
                                        <p:cTn id="28" dur="500"/>
                                        <p:tgtEl>
                                          <p:spTgt spid="27"/>
                                        </p:tgtEl>
                                      </p:cBhvr>
                                    </p:animEffect>
                                  </p:childTnLst>
                                </p:cTn>
                              </p:par>
                            </p:childTnLst>
                          </p:cTn>
                        </p:par>
                        <p:par>
                          <p:cTn id="29" fill="hold" nodeType="afterGroup">
                            <p:stCondLst>
                              <p:cond delay="3500"/>
                            </p:stCondLst>
                            <p:childTnLst>
                              <p:par>
                                <p:cTn id="30" presetID="1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lide(fromBottom)">
                                      <p:cBhvr>
                                        <p:cTn id="32" dur="500"/>
                                        <p:tgtEl>
                                          <p:spTgt spid="29"/>
                                        </p:tgtEl>
                                      </p:cBhvr>
                                    </p:animEffect>
                                  </p:childTnLst>
                                </p:cTn>
                              </p:par>
                            </p:childTnLst>
                          </p:cTn>
                        </p:par>
                        <p:par>
                          <p:cTn id="33" fill="hold" nodeType="afterGroup">
                            <p:stCondLst>
                              <p:cond delay="4000"/>
                            </p:stCondLst>
                            <p:childTnLst>
                              <p:par>
                                <p:cTn id="34" presetID="12" presetClass="entr" presetSubtype="4"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Bottom)">
                                      <p:cBhvr>
                                        <p:cTn id="36" dur="500"/>
                                        <p:tgtEl>
                                          <p:spTgt spid="28"/>
                                        </p:tgtEl>
                                      </p:cBhvr>
                                    </p:animEffect>
                                  </p:childTnLst>
                                </p:cTn>
                              </p:par>
                            </p:childTnLst>
                          </p:cTn>
                        </p:par>
                        <p:par>
                          <p:cTn id="37" fill="hold" nodeType="afterGroup">
                            <p:stCondLst>
                              <p:cond delay="4500"/>
                            </p:stCondLst>
                            <p:childTnLst>
                              <p:par>
                                <p:cTn id="38" presetID="12"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Top)">
                                      <p:cBhvr>
                                        <p:cTn id="40" dur="500"/>
                                        <p:tgtEl>
                                          <p:spTgt spid="13"/>
                                        </p:tgtEl>
                                      </p:cBhvr>
                                    </p:animEffect>
                                  </p:childTnLst>
                                </p:cTn>
                              </p:par>
                            </p:childTnLst>
                          </p:cTn>
                        </p:par>
                        <p:par>
                          <p:cTn id="41" fill="hold" nodeType="afterGroup">
                            <p:stCondLst>
                              <p:cond delay="5000"/>
                            </p:stCondLst>
                            <p:childTnLst>
                              <p:par>
                                <p:cTn id="42" presetID="1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Top)">
                                      <p:cBhvr>
                                        <p:cTn id="44" dur="500"/>
                                        <p:tgtEl>
                                          <p:spTgt spid="16"/>
                                        </p:tgtEl>
                                      </p:cBhvr>
                                    </p:animEffect>
                                  </p:childTnLst>
                                </p:cTn>
                              </p:par>
                            </p:childTnLst>
                          </p:cTn>
                        </p:par>
                        <p:par>
                          <p:cTn id="45" fill="hold" nodeType="afterGroup">
                            <p:stCondLst>
                              <p:cond delay="5500"/>
                            </p:stCondLst>
                            <p:childTnLst>
                              <p:par>
                                <p:cTn id="46" presetID="1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Top)">
                                      <p:cBhvr>
                                        <p:cTn id="48" dur="500"/>
                                        <p:tgtEl>
                                          <p:spTgt spid="14"/>
                                        </p:tgtEl>
                                      </p:cBhvr>
                                    </p:animEffect>
                                  </p:childTnLst>
                                </p:cTn>
                              </p:par>
                            </p:childTnLst>
                          </p:cTn>
                        </p:par>
                        <p:par>
                          <p:cTn id="49" fill="hold" nodeType="afterGroup">
                            <p:stCondLst>
                              <p:cond delay="6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style.rotation</p:attrName>
                                        </p:attrNameLst>
                                      </p:cBhvr>
                                      <p:tavLst>
                                        <p:tav tm="0">
                                          <p:val>
                                            <p:fltVal val="360"/>
                                          </p:val>
                                        </p:tav>
                                        <p:tav tm="100000">
                                          <p:val>
                                            <p:fltVal val="0"/>
                                          </p:val>
                                        </p:tav>
                                      </p:tavLst>
                                    </p:anim>
                                    <p:animEffect transition="in" filter="fade">
                                      <p:cBhvr>
                                        <p:cTn id="55" dur="500"/>
                                        <p:tgtEl>
                                          <p:spTgt spid="18"/>
                                        </p:tgtEl>
                                      </p:cBhvr>
                                    </p:animEffect>
                                  </p:childTnLst>
                                </p:cTn>
                              </p:par>
                            </p:childTnLst>
                          </p:cTn>
                        </p:par>
                        <p:par>
                          <p:cTn id="56" fill="hold" nodeType="afterGroup">
                            <p:stCondLst>
                              <p:cond delay="6500"/>
                            </p:stCondLst>
                            <p:childTnLst>
                              <p:par>
                                <p:cTn id="57" presetID="49" presetClass="entr" presetSubtype="0" decel="10000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 calcmode="lin" valueType="num">
                                      <p:cBhvr>
                                        <p:cTn id="61" dur="500" fill="hold"/>
                                        <p:tgtEl>
                                          <p:spTgt spid="17"/>
                                        </p:tgtEl>
                                        <p:attrNameLst>
                                          <p:attrName>style.rotation</p:attrName>
                                        </p:attrNameLst>
                                      </p:cBhvr>
                                      <p:tavLst>
                                        <p:tav tm="0">
                                          <p:val>
                                            <p:fltVal val="360"/>
                                          </p:val>
                                        </p:tav>
                                        <p:tav tm="100000">
                                          <p:val>
                                            <p:fltVal val="0"/>
                                          </p:val>
                                        </p:tav>
                                      </p:tavLst>
                                    </p:anim>
                                    <p:animEffect transition="in" filter="fade">
                                      <p:cBhvr>
                                        <p:cTn id="62" dur="500"/>
                                        <p:tgtEl>
                                          <p:spTgt spid="17"/>
                                        </p:tgtEl>
                                      </p:cBhvr>
                                    </p:animEffect>
                                  </p:childTnLst>
                                </p:cTn>
                              </p:par>
                            </p:childTnLst>
                          </p:cTn>
                        </p:par>
                        <p:par>
                          <p:cTn id="63" fill="hold" nodeType="afterGroup">
                            <p:stCondLst>
                              <p:cond delay="7000"/>
                            </p:stCondLst>
                            <p:childTnLst>
                              <p:par>
                                <p:cTn id="64" presetID="49" presetClass="entr" presetSubtype="0" decel="10000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360"/>
                                          </p:val>
                                        </p:tav>
                                        <p:tav tm="100000">
                                          <p:val>
                                            <p:fltVal val="0"/>
                                          </p:val>
                                        </p:tav>
                                      </p:tavLst>
                                    </p:anim>
                                    <p:animEffect transition="in" filter="fade">
                                      <p:cBhvr>
                                        <p:cTn id="69" dur="500"/>
                                        <p:tgtEl>
                                          <p:spTgt spid="15"/>
                                        </p:tgtEl>
                                      </p:cBhvr>
                                    </p:animEffect>
                                  </p:childTnLst>
                                </p:cTn>
                              </p:par>
                            </p:childTnLst>
                          </p:cTn>
                        </p:par>
                        <p:par>
                          <p:cTn id="70" fill="hold" nodeType="afterGroup">
                            <p:stCondLst>
                              <p:cond delay="7500"/>
                            </p:stCondLst>
                            <p:childTnLst>
                              <p:par>
                                <p:cTn id="71" presetID="1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Top)">
                                      <p:cBhvr>
                                        <p:cTn id="73" dur="500"/>
                                        <p:tgtEl>
                                          <p:spTgt spid="19"/>
                                        </p:tgtEl>
                                      </p:cBhvr>
                                    </p:animEffect>
                                  </p:childTnLst>
                                </p:cTn>
                              </p:par>
                            </p:childTnLst>
                          </p:cTn>
                        </p:par>
                        <p:par>
                          <p:cTn id="74" fill="hold" nodeType="afterGroup">
                            <p:stCondLst>
                              <p:cond delay="8000"/>
                            </p:stCondLst>
                            <p:childTnLst>
                              <p:par>
                                <p:cTn id="75" presetID="12" presetClass="entr" presetSubtype="1"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slide(fromTop)">
                                      <p:cBhvr>
                                        <p:cTn id="77" dur="500"/>
                                        <p:tgtEl>
                                          <p:spTgt spid="22"/>
                                        </p:tgtEl>
                                      </p:cBhvr>
                                    </p:animEffect>
                                  </p:childTnLst>
                                </p:cTn>
                              </p:par>
                            </p:childTnLst>
                          </p:cTn>
                        </p:par>
                        <p:par>
                          <p:cTn id="78" fill="hold" nodeType="afterGroup">
                            <p:stCondLst>
                              <p:cond delay="8500"/>
                            </p:stCondLst>
                            <p:childTnLst>
                              <p:par>
                                <p:cTn id="79" presetID="12" presetClass="entr" presetSubtype="1"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slide(fromTop)">
                                      <p:cBhvr>
                                        <p:cTn id="81" dur="500"/>
                                        <p:tgtEl>
                                          <p:spTgt spid="23"/>
                                        </p:tgtEl>
                                      </p:cBhvr>
                                    </p:animEffect>
                                  </p:childTnLst>
                                </p:cTn>
                              </p:par>
                            </p:childTnLst>
                          </p:cTn>
                        </p:par>
                        <p:par>
                          <p:cTn id="82" fill="hold" nodeType="afterGroup">
                            <p:stCondLst>
                              <p:cond delay="9000"/>
                            </p:stCondLst>
                            <p:childTnLst>
                              <p:par>
                                <p:cTn id="83" presetID="23" presetClass="entr" presetSubtype="16"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0000"/>
                            </p:stCondLst>
                            <p:childTnLst>
                              <p:par>
                                <p:cTn id="88" presetID="12" presetClass="entr" presetSubtype="4"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slide(fromBottom)">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Group 3"/>
          <p:cNvGrpSpPr/>
          <p:nvPr/>
        </p:nvGrpSpPr>
        <p:grpSpPr>
          <a:xfrm>
            <a:off x="1043608" y="1715834"/>
            <a:ext cx="2049066" cy="727667"/>
            <a:chExt cx="1484" cy="527"/>
          </a:xfrm>
        </p:grpSpPr>
        <p:sp>
          <p:nvSpPr>
            <p:cNvPr id="4" name="未知"/>
            <p:cNvSpPr/>
            <p:nvPr/>
          </p:nvSpPr>
          <p:spPr bwMode="auto">
            <a:xfrm>
              <a:off x="84" y="0"/>
              <a:ext cx="1400" cy="527"/>
            </a:xfrm>
            <a:custGeom>
              <a:gdLst>
                <a:gd name="T0" fmla="*/ 0 w 1400"/>
                <a:gd name="T1" fmla="*/ 108 h 527"/>
                <a:gd name="T2" fmla="*/ 837 w 1400"/>
                <a:gd name="T3" fmla="*/ 527 h 527"/>
                <a:gd name="T4" fmla="*/ 1400 w 1400"/>
                <a:gd name="T5" fmla="*/ 332 h 527"/>
                <a:gd name="T6" fmla="*/ 281 w 1400"/>
                <a:gd name="T7" fmla="*/ 0 h 527"/>
                <a:gd name="T8" fmla="*/ 0 w 1400"/>
                <a:gd name="T9" fmla="*/ 108 h 52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400" h="527">
                  <a:moveTo>
                    <a:pt x="0" y="108"/>
                  </a:moveTo>
                  <a:lnTo>
                    <a:pt x="837" y="527"/>
                  </a:lnTo>
                  <a:lnTo>
                    <a:pt x="1400" y="332"/>
                  </a:lnTo>
                  <a:lnTo>
                    <a:pt x="281" y="0"/>
                  </a:lnTo>
                  <a:lnTo>
                    <a:pt x="0" y="108"/>
                  </a:lnTo>
                  <a:close/>
                </a:path>
              </a:pathLst>
            </a:custGeom>
            <a:gradFill rotWithShape="1">
              <a:gsLst>
                <a:gs pos="0">
                  <a:srgbClr val="C0C0C0"/>
                </a:gs>
                <a:gs pos="100000">
                  <a:srgbClr val="4D4D4D"/>
                </a:gs>
              </a:gsLst>
              <a:lin ang="2700000" scaled="1"/>
            </a:gradFill>
            <a:ln w="9525">
              <a:round/>
            </a:ln>
            <a:effectLst/>
            <a:scene3d>
              <a:camera prst="legacyObliqueBottom"/>
              <a:lightRig rig="legacyFlat3" dir="b"/>
            </a:scene3d>
            <a:sp3d extrusionH="2270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pPr fontAlgn="base">
                <a:spcBef>
                  <a:spcPct val="0"/>
                </a:spcBef>
                <a:spcAft>
                  <a:spcPct val="0"/>
                </a:spcAft>
              </a:pPr>
              <a:endParaRPr lang="zh-CN" altLang="en-US" i="1">
                <a:solidFill>
                  <a:prstClr val="black"/>
                </a:solidFill>
                <a:latin typeface="+mn-ea"/>
              </a:endParaRPr>
            </a:p>
          </p:txBody>
        </p:sp>
        <p:sp>
          <p:nvSpPr>
            <p:cNvPr id="5" name="AutoShape 5"/>
            <p:cNvSpPr>
              <a:spLocks noChangeArrowheads="1"/>
            </p:cNvSpPr>
            <p:nvPr/>
          </p:nvSpPr>
          <p:spPr bwMode="auto">
            <a:xfrm rot="-9180000">
              <a:off x="0" y="380"/>
              <a:ext cx="942" cy="144"/>
            </a:xfrm>
            <a:custGeom>
              <a:gdLst>
                <a:gd name="T0" fmla="*/ 41 w 21600"/>
                <a:gd name="T1" fmla="*/ 0 h 21600"/>
                <a:gd name="T2" fmla="*/ 21 w 21600"/>
                <a:gd name="T3" fmla="*/ 1 h 21600"/>
                <a:gd name="T4" fmla="*/ 0 w 21600"/>
                <a:gd name="T5" fmla="*/ 0 h 21600"/>
                <a:gd name="T6" fmla="*/ 21 w 21600"/>
                <a:gd name="T7" fmla="*/ 0 h 21600"/>
                <a:gd name="T8" fmla="*/ 0 60000 65536"/>
                <a:gd name="T9" fmla="*/ 0 60000 65536"/>
                <a:gd name="T10" fmla="*/ 0 60000 65536"/>
                <a:gd name="T11" fmla="*/ 0 60000 65536"/>
                <a:gd name="T12" fmla="*/ 1811 w 21600"/>
                <a:gd name="T13" fmla="*/ 1800 h 21600"/>
                <a:gd name="T14" fmla="*/ 19811 w 21600"/>
                <a:gd name="T15" fmla="*/ 19800 h 21600"/>
              </a:gd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prstClr val="black"/>
                </a:solidFill>
                <a:latin typeface="+mn-ea"/>
              </a:endParaRPr>
            </a:p>
          </p:txBody>
        </p:sp>
      </p:grpSp>
      <p:grpSp>
        <p:nvGrpSpPr>
          <p:cNvPr id="6" name="组合 5"/>
          <p:cNvGrpSpPr/>
          <p:nvPr/>
        </p:nvGrpSpPr>
        <p:grpSpPr>
          <a:xfrm>
            <a:off x="2367769" y="1787634"/>
            <a:ext cx="2369405" cy="1496757"/>
            <a:chOff x="2367769" y="1456621"/>
            <a:chExt cx="2369405" cy="1496757"/>
          </a:xfrm>
        </p:grpSpPr>
        <p:sp>
          <p:nvSpPr>
            <p:cNvPr id="7" name="未知"/>
            <p:cNvSpPr/>
            <p:nvPr/>
          </p:nvSpPr>
          <p:spPr bwMode="auto">
            <a:xfrm>
              <a:off x="2367769" y="2007549"/>
              <a:ext cx="2261705" cy="945829"/>
            </a:xfrm>
            <a:custGeom>
              <a:gdLst>
                <a:gd name="T0" fmla="*/ 2147483647 w 1698"/>
                <a:gd name="T1" fmla="*/ 1665520041 h 710"/>
                <a:gd name="T2" fmla="*/ 2147483647 w 1698"/>
                <a:gd name="T3" fmla="*/ 858563675 h 710"/>
                <a:gd name="T4" fmla="*/ 1386013042 w 1698"/>
                <a:gd name="T5" fmla="*/ 0 h 710"/>
                <a:gd name="T6" fmla="*/ 0 w 1698"/>
                <a:gd name="T7" fmla="*/ 473851439 h 710"/>
                <a:gd name="T8" fmla="*/ 2147483647 w 1698"/>
                <a:gd name="T9" fmla="*/ 1665520041 h 71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698" h="710">
                  <a:moveTo>
                    <a:pt x="1002" y="710"/>
                  </a:moveTo>
                  <a:lnTo>
                    <a:pt x="1698" y="366"/>
                  </a:lnTo>
                  <a:lnTo>
                    <a:pt x="591" y="0"/>
                  </a:lnTo>
                  <a:lnTo>
                    <a:pt x="0" y="202"/>
                  </a:lnTo>
                  <a:lnTo>
                    <a:pt x="1002" y="710"/>
                  </a:lnTo>
                  <a:close/>
                </a:path>
              </a:pathLst>
            </a:custGeom>
            <a:solidFill>
              <a:srgbClr val="C0C0C0">
                <a:alpha val="3803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lstStyle/>
            <a:p>
              <a:pPr fontAlgn="base">
                <a:spcBef>
                  <a:spcPct val="0"/>
                </a:spcBef>
                <a:spcAft>
                  <a:spcPct val="0"/>
                </a:spcAft>
              </a:pPr>
              <a:endParaRPr lang="zh-CN" altLang="en-US" i="1">
                <a:solidFill>
                  <a:prstClr val="black"/>
                </a:solidFill>
                <a:latin typeface="+mn-ea"/>
              </a:endParaRPr>
            </a:p>
          </p:txBody>
        </p:sp>
        <p:sp>
          <p:nvSpPr>
            <p:cNvPr id="8" name="未知"/>
            <p:cNvSpPr/>
            <p:nvPr/>
          </p:nvSpPr>
          <p:spPr bwMode="auto">
            <a:xfrm>
              <a:off x="2475469" y="1456621"/>
              <a:ext cx="2261705" cy="945829"/>
            </a:xfrm>
            <a:custGeom>
              <a:gdLst>
                <a:gd name="T0" fmla="*/ 2147483647 w 1698"/>
                <a:gd name="T1" fmla="*/ 1665523104 h 710"/>
                <a:gd name="T2" fmla="*/ 2147483647 w 1698"/>
                <a:gd name="T3" fmla="*/ 858565996 h 710"/>
                <a:gd name="T4" fmla="*/ 1386013042 w 1698"/>
                <a:gd name="T5" fmla="*/ 0 h 710"/>
                <a:gd name="T6" fmla="*/ 0 w 1698"/>
                <a:gd name="T7" fmla="*/ 473853406 h 710"/>
                <a:gd name="T8" fmla="*/ 2147483647 w 1698"/>
                <a:gd name="T9" fmla="*/ 1665523104 h 71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698" h="710">
                  <a:moveTo>
                    <a:pt x="1002" y="710"/>
                  </a:moveTo>
                  <a:lnTo>
                    <a:pt x="1698" y="366"/>
                  </a:lnTo>
                  <a:lnTo>
                    <a:pt x="591" y="0"/>
                  </a:lnTo>
                  <a:lnTo>
                    <a:pt x="0" y="202"/>
                  </a:lnTo>
                  <a:lnTo>
                    <a:pt x="1002" y="710"/>
                  </a:lnTo>
                  <a:close/>
                </a:path>
              </a:pathLst>
            </a:custGeom>
            <a:gradFill rotWithShape="1">
              <a:gsLst>
                <a:gs pos="0">
                  <a:srgbClr val="0F6FC6"/>
                </a:gs>
                <a:gs pos="100000">
                  <a:srgbClr val="009DD9">
                    <a:alpha val="89998"/>
                  </a:srgbClr>
                </a:gs>
              </a:gsLst>
              <a:lin ang="2700000" scaled="1"/>
            </a:gradFill>
            <a:ln w="9525">
              <a:round/>
            </a:ln>
            <a:effectLst/>
            <a:scene3d>
              <a:camera prst="legacyObliqueBottom"/>
              <a:lightRig rig="legacyFlat3" dir="b"/>
            </a:scene3d>
            <a:sp3d extrusionH="227000" prstMaterial="legacyMatte">
              <a:bevelT w="13500" h="13500" prst="angle"/>
              <a:bevelB w="13500" h="13500" prst="angle"/>
              <a:extrusionClr>
                <a:srgbClr val="009DD9"/>
              </a:extrusion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black"/>
                </a:solidFill>
                <a:effectLst/>
                <a:uLnTx/>
                <a:uFillTx/>
                <a:latin typeface="+mn-ea"/>
              </a:endParaRPr>
            </a:p>
          </p:txBody>
        </p:sp>
      </p:grpSp>
      <p:sp>
        <p:nvSpPr>
          <p:cNvPr id="9" name="AutoShape 8"/>
          <p:cNvSpPr/>
          <p:nvPr/>
        </p:nvSpPr>
        <p:spPr bwMode="auto">
          <a:xfrm>
            <a:off x="2538985" y="1174571"/>
            <a:ext cx="1982789" cy="452893"/>
          </a:xfrm>
          <a:prstGeom prst="accentCallout1">
            <a:avLst>
              <a:gd name="adj1" fmla="val 21949"/>
              <a:gd name="adj2" fmla="val -3343"/>
              <a:gd name="adj3" fmla="val 118903"/>
              <a:gd name="adj4" fmla="val -3663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zh-CN" altLang="en-US" sz="1400">
                <a:solidFill>
                  <a:prstClr val="black"/>
                </a:solidFill>
                <a:latin typeface="+mn-ea"/>
              </a:rPr>
              <a:t>单击添加段落文字单击添加段落文字</a:t>
            </a:r>
            <a:endParaRPr lang="zh-CN" altLang="en-US" sz="1400">
              <a:solidFill>
                <a:prstClr val="black"/>
              </a:solidFill>
              <a:latin typeface="+mn-ea"/>
            </a:endParaRPr>
          </a:p>
        </p:txBody>
      </p:sp>
      <p:sp>
        <p:nvSpPr>
          <p:cNvPr id="10" name="AutoShape 9"/>
          <p:cNvSpPr/>
          <p:nvPr/>
        </p:nvSpPr>
        <p:spPr bwMode="auto">
          <a:xfrm>
            <a:off x="4498300" y="1530810"/>
            <a:ext cx="1982789" cy="452893"/>
          </a:xfrm>
          <a:prstGeom prst="accentCallout1">
            <a:avLst>
              <a:gd name="adj1" fmla="val 21949"/>
              <a:gd name="adj2" fmla="val -3343"/>
              <a:gd name="adj3" fmla="val 118903"/>
              <a:gd name="adj4" fmla="val -3663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zh-CN" altLang="en-US" sz="1600" b="1">
                <a:solidFill>
                  <a:prstClr val="black"/>
                </a:solidFill>
                <a:latin typeface="+mn-ea"/>
              </a:rPr>
              <a:t>单击添加段落文字单击添加段落文字</a:t>
            </a:r>
            <a:endParaRPr lang="zh-CN" altLang="en-US" sz="1600" b="1">
              <a:solidFill>
                <a:prstClr val="black"/>
              </a:solidFill>
              <a:latin typeface="+mn-ea"/>
            </a:endParaRPr>
          </a:p>
        </p:txBody>
      </p:sp>
      <p:sp>
        <p:nvSpPr>
          <p:cNvPr id="11" name="AutoShape 10"/>
          <p:cNvSpPr/>
          <p:nvPr/>
        </p:nvSpPr>
        <p:spPr bwMode="auto">
          <a:xfrm>
            <a:off x="1702237" y="4005154"/>
            <a:ext cx="1844712" cy="452893"/>
          </a:xfrm>
          <a:prstGeom prst="accentCallout1">
            <a:avLst>
              <a:gd name="adj1" fmla="val 21949"/>
              <a:gd name="adj2" fmla="val 103593"/>
              <a:gd name="adj3" fmla="val 1523"/>
              <a:gd name="adj4" fmla="val 13488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zh-CN" altLang="en-US" sz="1400">
                <a:solidFill>
                  <a:prstClr val="black"/>
                </a:solidFill>
                <a:latin typeface="+mn-ea"/>
              </a:rPr>
              <a:t>单击添加段落文字单击添加段落文字</a:t>
            </a:r>
            <a:endParaRPr lang="zh-CN" altLang="en-US" sz="1400">
              <a:solidFill>
                <a:prstClr val="black"/>
              </a:solidFill>
              <a:latin typeface="+mn-ea"/>
            </a:endParaRPr>
          </a:p>
        </p:txBody>
      </p:sp>
      <p:grpSp>
        <p:nvGrpSpPr>
          <p:cNvPr id="12" name="组合 11"/>
          <p:cNvGrpSpPr/>
          <p:nvPr/>
        </p:nvGrpSpPr>
        <p:grpSpPr>
          <a:xfrm>
            <a:off x="3640841" y="2723797"/>
            <a:ext cx="4665629" cy="2296225"/>
            <a:chOff x="3640841" y="2392784"/>
            <a:chExt cx="4665629" cy="2296225"/>
          </a:xfrm>
        </p:grpSpPr>
        <p:sp>
          <p:nvSpPr>
            <p:cNvPr id="13" name="AutoShape 11"/>
            <p:cNvSpPr>
              <a:spLocks noChangeArrowheads="1"/>
            </p:cNvSpPr>
            <p:nvPr/>
          </p:nvSpPr>
          <p:spPr bwMode="auto">
            <a:xfrm rot="12420000">
              <a:off x="3640841" y="3338614"/>
              <a:ext cx="1710776" cy="198831"/>
            </a:xfrm>
            <a:custGeom>
              <a:gdLst>
                <a:gd name="T0" fmla="*/ 179108464 w 21600"/>
                <a:gd name="T1" fmla="*/ 1209675 h 21600"/>
                <a:gd name="T2" fmla="*/ 89554232 w 21600"/>
                <a:gd name="T3" fmla="*/ 2419350 h 21600"/>
                <a:gd name="T4" fmla="*/ 0 w 21600"/>
                <a:gd name="T5" fmla="*/ 1209675 h 21600"/>
                <a:gd name="T6" fmla="*/ 89554232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prstClr val="black"/>
                </a:solidFill>
                <a:latin typeface="+mn-ea"/>
              </a:endParaRPr>
            </a:p>
          </p:txBody>
        </p:sp>
        <p:sp>
          <p:nvSpPr>
            <p:cNvPr id="14" name="未知"/>
            <p:cNvSpPr/>
            <p:nvPr/>
          </p:nvSpPr>
          <p:spPr bwMode="auto">
            <a:xfrm>
              <a:off x="3770634" y="2392784"/>
              <a:ext cx="4533075" cy="1916512"/>
            </a:xfrm>
            <a:custGeom>
              <a:gdLst>
                <a:gd name="T0" fmla="*/ 0 w 3283"/>
                <a:gd name="T1" fmla="*/ 836691875 h 1388"/>
                <a:gd name="T2" fmla="*/ 2147483647 w 3283"/>
                <a:gd name="T3" fmla="*/ 2147483647 h 1388"/>
                <a:gd name="T4" fmla="*/ 446066820 w 3283"/>
                <a:gd name="T5" fmla="*/ 2147483647 h 1388"/>
                <a:gd name="T6" fmla="*/ 2147483647 w 3283"/>
                <a:gd name="T7" fmla="*/ 2147483647 h 1388"/>
                <a:gd name="T8" fmla="*/ 2147483647 w 3283"/>
                <a:gd name="T9" fmla="*/ 241935000 h 1388"/>
                <a:gd name="T10" fmla="*/ 2147483647 w 3283"/>
                <a:gd name="T11" fmla="*/ 1043344688 h 1388"/>
                <a:gd name="T12" fmla="*/ 1726306072 w 3283"/>
                <a:gd name="T13" fmla="*/ 0 h 1388"/>
                <a:gd name="T14" fmla="*/ 0 w 3283"/>
                <a:gd name="T15" fmla="*/ 836691875 h 1388"/>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82" h="1388">
                  <a:moveTo>
                    <a:pt x="0" y="332"/>
                  </a:moveTo>
                  <a:lnTo>
                    <a:pt x="1065" y="869"/>
                  </a:lnTo>
                  <a:lnTo>
                    <a:pt x="177" y="1388"/>
                  </a:lnTo>
                  <a:lnTo>
                    <a:pt x="3283" y="1388"/>
                  </a:lnTo>
                  <a:lnTo>
                    <a:pt x="2529" y="96"/>
                  </a:lnTo>
                  <a:lnTo>
                    <a:pt x="1981" y="414"/>
                  </a:lnTo>
                  <a:lnTo>
                    <a:pt x="685" y="0"/>
                  </a:lnTo>
                  <a:lnTo>
                    <a:pt x="0" y="332"/>
                  </a:lnTo>
                  <a:close/>
                </a:path>
              </a:pathLst>
            </a:custGeom>
            <a:gradFill rotWithShape="1">
              <a:gsLst>
                <a:gs pos="0">
                  <a:srgbClr val="C0C0C0"/>
                </a:gs>
                <a:gs pos="100000">
                  <a:srgbClr val="4D4D4D"/>
                </a:gs>
              </a:gsLst>
              <a:lin ang="2700000" scaled="1"/>
            </a:gradFill>
            <a:ln w="9525">
              <a:round/>
            </a:ln>
            <a:effectLst/>
            <a:scene3d>
              <a:camera prst="legacyObliqueBottom"/>
              <a:lightRig rig="legacyFlat3" dir="b"/>
            </a:scene3d>
            <a:sp3d extrusionH="2270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pPr fontAlgn="base">
                <a:spcBef>
                  <a:spcPct val="0"/>
                </a:spcBef>
                <a:spcAft>
                  <a:spcPct val="0"/>
                </a:spcAft>
              </a:pPr>
              <a:endParaRPr lang="zh-CN" altLang="en-US" i="1">
                <a:solidFill>
                  <a:prstClr val="black"/>
                </a:solidFill>
                <a:latin typeface="+mn-ea"/>
              </a:endParaRPr>
            </a:p>
          </p:txBody>
        </p:sp>
        <p:sp>
          <p:nvSpPr>
            <p:cNvPr id="15" name="AutoShape 13"/>
            <p:cNvSpPr>
              <a:spLocks noChangeArrowheads="1"/>
            </p:cNvSpPr>
            <p:nvPr/>
          </p:nvSpPr>
          <p:spPr bwMode="auto">
            <a:xfrm rot="10800000">
              <a:off x="4009507" y="4411473"/>
              <a:ext cx="4296963" cy="277536"/>
            </a:xfrm>
            <a:custGeom>
              <a:gdLst>
                <a:gd name="T0" fmla="*/ 1129933523 w 21600"/>
                <a:gd name="T1" fmla="*/ 2356879 h 21600"/>
                <a:gd name="T2" fmla="*/ 564966761 w 21600"/>
                <a:gd name="T3" fmla="*/ 4713757 h 21600"/>
                <a:gd name="T4" fmla="*/ 0 w 21600"/>
                <a:gd name="T5" fmla="*/ 2356879 h 21600"/>
                <a:gd name="T6" fmla="*/ 564966761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prstClr val="black"/>
                </a:solidFill>
                <a:latin typeface="+mn-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nodeType="afterGroup">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sp>
        <p:nvSpPr>
          <p:cNvPr id="3" name="Oval 12"/>
          <p:cNvSpPr/>
          <p:nvPr/>
        </p:nvSpPr>
        <p:spPr>
          <a:xfrm>
            <a:off x="3083476" y="1245994"/>
            <a:ext cx="3129849" cy="3129849"/>
          </a:xfrm>
          <a:prstGeom prst="ellipse">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gradFill>
          <a:ln w="25400" cap="flat" cmpd="sng" algn="ctr">
            <a:solidFill>
              <a:sysClr val="window" lastClr="FFFFFF">
                <a:lumMod val="50000"/>
              </a:sysClr>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grpSp>
        <p:nvGrpSpPr>
          <p:cNvPr id="4" name="组合 3"/>
          <p:cNvGrpSpPr/>
          <p:nvPr/>
        </p:nvGrpSpPr>
        <p:grpSpPr>
          <a:xfrm>
            <a:off x="4034649" y="771550"/>
            <a:ext cx="1173133" cy="1033078"/>
            <a:chOff x="4024371" y="771550"/>
            <a:chExt cx="1173133" cy="1033078"/>
          </a:xfrm>
        </p:grpSpPr>
        <p:sp>
          <p:nvSpPr>
            <p:cNvPr id="5" name="Oval 4"/>
            <p:cNvSpPr/>
            <p:nvPr/>
          </p:nvSpPr>
          <p:spPr>
            <a:xfrm>
              <a:off x="4102580" y="771550"/>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6" name="Rectangle 13"/>
            <p:cNvSpPr/>
            <p:nvPr/>
          </p:nvSpPr>
          <p:spPr>
            <a:xfrm>
              <a:off x="4024371" y="1166319"/>
              <a:ext cx="1173133" cy="276999"/>
            </a:xfrm>
            <a:prstGeom prst="rect">
              <a:avLst/>
            </a:prstGeom>
          </p:spPr>
          <p:txBody>
            <a:bodyPr wrap="square">
              <a:spAutoFit/>
            </a:bodyPr>
            <a:lstStyle/>
            <a:p>
              <a:pPr algn="ctr"/>
              <a:r>
                <a:rPr lang="zh-CN" altLang="en-US" sz="1200">
                  <a:solidFill>
                    <a:srgbClr val="383838">
                      <a:lumMod val="50000"/>
                    </a:srgbClr>
                  </a:solidFill>
                  <a:latin typeface="Calibri"/>
                </a:rPr>
                <a:t>添加文本</a:t>
              </a:r>
              <a:endParaRPr lang="en-US" altLang="zh-CN" sz="1200">
                <a:solidFill>
                  <a:srgbClr val="383838">
                    <a:lumMod val="50000"/>
                  </a:srgbClr>
                </a:solidFill>
                <a:latin typeface="Calibri"/>
              </a:endParaRPr>
            </a:p>
          </p:txBody>
        </p:sp>
      </p:grpSp>
      <p:grpSp>
        <p:nvGrpSpPr>
          <p:cNvPr id="7" name="组合 6"/>
          <p:cNvGrpSpPr/>
          <p:nvPr/>
        </p:nvGrpSpPr>
        <p:grpSpPr>
          <a:xfrm>
            <a:off x="5542963" y="1972219"/>
            <a:ext cx="1117269" cy="1033078"/>
            <a:chOff x="5532685" y="1972219"/>
            <a:chExt cx="1117269" cy="1033078"/>
          </a:xfrm>
        </p:grpSpPr>
        <p:sp>
          <p:nvSpPr>
            <p:cNvPr id="8" name="Oval 5"/>
            <p:cNvSpPr/>
            <p:nvPr/>
          </p:nvSpPr>
          <p:spPr>
            <a:xfrm>
              <a:off x="5532685" y="1972219"/>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9" name="Rectangle 14"/>
            <p:cNvSpPr/>
            <p:nvPr/>
          </p:nvSpPr>
          <p:spPr>
            <a:xfrm>
              <a:off x="5532685" y="2376971"/>
              <a:ext cx="1117269" cy="276999"/>
            </a:xfrm>
            <a:prstGeom prst="rect">
              <a:avLst/>
            </a:prstGeom>
          </p:spPr>
          <p:txBody>
            <a:bodyPr wrap="square">
              <a:spAutoFit/>
            </a:bodyPr>
            <a:lstStyle/>
            <a:p>
              <a:pPr algn="ctr"/>
              <a:r>
                <a:rPr lang="zh-CN" altLang="en-US" sz="1200">
                  <a:solidFill>
                    <a:srgbClr val="383838">
                      <a:lumMod val="50000"/>
                    </a:srgbClr>
                  </a:solidFill>
                  <a:latin typeface="Calibri"/>
                </a:rPr>
                <a:t>添加文本</a:t>
              </a:r>
              <a:endParaRPr lang="en-US" altLang="zh-CN" sz="1200">
                <a:solidFill>
                  <a:srgbClr val="383838">
                    <a:lumMod val="50000"/>
                  </a:srgbClr>
                </a:solidFill>
                <a:latin typeface="Calibri"/>
              </a:endParaRPr>
            </a:p>
          </p:txBody>
        </p:sp>
      </p:grpSp>
      <p:grpSp>
        <p:nvGrpSpPr>
          <p:cNvPr id="10" name="组合 9"/>
          <p:cNvGrpSpPr/>
          <p:nvPr/>
        </p:nvGrpSpPr>
        <p:grpSpPr>
          <a:xfrm>
            <a:off x="4928464" y="3559138"/>
            <a:ext cx="1117269" cy="1033078"/>
            <a:chOff x="4918186" y="3559138"/>
            <a:chExt cx="1117269" cy="1033078"/>
          </a:xfrm>
        </p:grpSpPr>
        <p:sp>
          <p:nvSpPr>
            <p:cNvPr id="11" name="Oval 8"/>
            <p:cNvSpPr/>
            <p:nvPr/>
          </p:nvSpPr>
          <p:spPr>
            <a:xfrm>
              <a:off x="4951704"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2" name="Rectangle 15"/>
            <p:cNvSpPr/>
            <p:nvPr/>
          </p:nvSpPr>
          <p:spPr>
            <a:xfrm>
              <a:off x="4918186" y="3937177"/>
              <a:ext cx="1117269" cy="276999"/>
            </a:xfrm>
            <a:prstGeom prst="rect">
              <a:avLst/>
            </a:prstGeom>
          </p:spPr>
          <p:txBody>
            <a:bodyPr wrap="square">
              <a:spAutoFit/>
            </a:bodyPr>
            <a:lstStyle/>
            <a:p>
              <a:pPr algn="ctr"/>
              <a:r>
                <a:rPr lang="zh-CN" altLang="en-US" sz="1200">
                  <a:solidFill>
                    <a:srgbClr val="383838">
                      <a:lumMod val="50000"/>
                    </a:srgbClr>
                  </a:solidFill>
                  <a:latin typeface="Calibri"/>
                </a:rPr>
                <a:t>添加文本</a:t>
              </a:r>
              <a:endParaRPr lang="en-US" altLang="zh-CN" sz="1200">
                <a:solidFill>
                  <a:srgbClr val="383838">
                    <a:lumMod val="50000"/>
                  </a:srgbClr>
                </a:solidFill>
                <a:latin typeface="Calibri"/>
              </a:endParaRPr>
            </a:p>
          </p:txBody>
        </p:sp>
      </p:grpSp>
      <p:grpSp>
        <p:nvGrpSpPr>
          <p:cNvPr id="13" name="组合 12"/>
          <p:cNvGrpSpPr/>
          <p:nvPr/>
        </p:nvGrpSpPr>
        <p:grpSpPr>
          <a:xfrm>
            <a:off x="3140832" y="3559138"/>
            <a:ext cx="1173133" cy="1033078"/>
            <a:chOff x="3130554" y="3559138"/>
            <a:chExt cx="1173133" cy="1033078"/>
          </a:xfrm>
        </p:grpSpPr>
        <p:sp>
          <p:nvSpPr>
            <p:cNvPr id="14" name="Oval 7"/>
            <p:cNvSpPr/>
            <p:nvPr/>
          </p:nvSpPr>
          <p:spPr>
            <a:xfrm>
              <a:off x="3219937"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5" name="Rectangle 16"/>
            <p:cNvSpPr/>
            <p:nvPr/>
          </p:nvSpPr>
          <p:spPr>
            <a:xfrm>
              <a:off x="3130554" y="3937177"/>
              <a:ext cx="1173133" cy="276999"/>
            </a:xfrm>
            <a:prstGeom prst="rect">
              <a:avLst/>
            </a:prstGeom>
          </p:spPr>
          <p:txBody>
            <a:bodyPr wrap="square">
              <a:spAutoFit/>
            </a:bodyPr>
            <a:lstStyle/>
            <a:p>
              <a:pPr algn="ctr"/>
              <a:r>
                <a:rPr lang="zh-CN" altLang="en-US" sz="1200">
                  <a:solidFill>
                    <a:srgbClr val="383838">
                      <a:lumMod val="50000"/>
                    </a:srgbClr>
                  </a:solidFill>
                  <a:latin typeface="Calibri"/>
                </a:rPr>
                <a:t>添加文本</a:t>
              </a:r>
              <a:endParaRPr lang="en-US" altLang="zh-CN" sz="1200">
                <a:solidFill>
                  <a:srgbClr val="383838">
                    <a:lumMod val="50000"/>
                  </a:srgbClr>
                </a:solidFill>
                <a:latin typeface="Calibri"/>
              </a:endParaRPr>
            </a:p>
          </p:txBody>
        </p:sp>
      </p:grpSp>
      <p:grpSp>
        <p:nvGrpSpPr>
          <p:cNvPr id="16" name="组合 15"/>
          <p:cNvGrpSpPr/>
          <p:nvPr/>
        </p:nvGrpSpPr>
        <p:grpSpPr>
          <a:xfrm>
            <a:off x="2638062" y="1972219"/>
            <a:ext cx="1061406" cy="1033078"/>
            <a:chOff x="2627784" y="1972219"/>
            <a:chExt cx="1061406" cy="1033078"/>
          </a:xfrm>
        </p:grpSpPr>
        <p:sp>
          <p:nvSpPr>
            <p:cNvPr id="17" name="Oval 6"/>
            <p:cNvSpPr/>
            <p:nvPr/>
          </p:nvSpPr>
          <p:spPr>
            <a:xfrm>
              <a:off x="2656112" y="1972219"/>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8" name="Rectangle 17"/>
            <p:cNvSpPr/>
            <p:nvPr/>
          </p:nvSpPr>
          <p:spPr>
            <a:xfrm>
              <a:off x="2627784" y="2377342"/>
              <a:ext cx="1061406" cy="276999"/>
            </a:xfrm>
            <a:prstGeom prst="rect">
              <a:avLst/>
            </a:prstGeom>
          </p:spPr>
          <p:txBody>
            <a:bodyPr wrap="square">
              <a:spAutoFit/>
            </a:bodyPr>
            <a:lstStyle/>
            <a:p>
              <a:pPr algn="ctr"/>
              <a:r>
                <a:rPr lang="zh-CN" altLang="en-US" sz="1200">
                  <a:solidFill>
                    <a:srgbClr val="383838">
                      <a:lumMod val="50000"/>
                    </a:srgbClr>
                  </a:solidFill>
                  <a:latin typeface="Calibri"/>
                </a:rPr>
                <a:t>添加文本</a:t>
              </a:r>
              <a:endParaRPr lang="en-US" sz="1200">
                <a:solidFill>
                  <a:srgbClr val="383838">
                    <a:lumMod val="50000"/>
                  </a:srgbClr>
                </a:solidFill>
                <a:latin typeface="Calibri"/>
              </a:endParaRPr>
            </a:p>
          </p:txBody>
        </p:sp>
      </p:grpSp>
      <p:sp>
        <p:nvSpPr>
          <p:cNvPr id="19" name="Right Arrow 18"/>
          <p:cNvSpPr/>
          <p:nvPr/>
        </p:nvSpPr>
        <p:spPr>
          <a:xfrm rot="16200000">
            <a:off x="4411929" y="1706667"/>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0" name="Right Arrow 19"/>
          <p:cNvSpPr/>
          <p:nvPr/>
        </p:nvSpPr>
        <p:spPr>
          <a:xfrm rot="20346400">
            <a:off x="5254590" y="2487651"/>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1" name="Right Arrow 20"/>
          <p:cNvSpPr/>
          <p:nvPr/>
        </p:nvSpPr>
        <p:spPr>
          <a:xfrm rot="1253599" flipH="1">
            <a:off x="3536716" y="2485642"/>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2" name="Right Arrow 21"/>
          <p:cNvSpPr/>
          <p:nvPr/>
        </p:nvSpPr>
        <p:spPr>
          <a:xfrm rot="18200186" flipH="1">
            <a:off x="3830676" y="3294260"/>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3" name="Right Arrow 22"/>
          <p:cNvSpPr/>
          <p:nvPr/>
        </p:nvSpPr>
        <p:spPr>
          <a:xfrm rot="3399814">
            <a:off x="5003809" y="3294260"/>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grpSp>
        <p:nvGrpSpPr>
          <p:cNvPr id="24" name="组合 23"/>
          <p:cNvGrpSpPr/>
          <p:nvPr/>
        </p:nvGrpSpPr>
        <p:grpSpPr>
          <a:xfrm>
            <a:off x="3958244" y="2120762"/>
            <a:ext cx="1380312" cy="1380312"/>
            <a:chOff x="3947966" y="2120762"/>
            <a:chExt cx="1380312" cy="1380312"/>
          </a:xfrm>
        </p:grpSpPr>
        <p:sp>
          <p:nvSpPr>
            <p:cNvPr id="25" name="Oval 9"/>
            <p:cNvSpPr/>
            <p:nvPr/>
          </p:nvSpPr>
          <p:spPr>
            <a:xfrm>
              <a:off x="3947966" y="2120762"/>
              <a:ext cx="1380312" cy="1380312"/>
            </a:xfrm>
            <a:prstGeom prst="ellipse">
              <a:avLst/>
            </a:prstGeom>
            <a:gradFill flip="none" rotWithShape="1">
              <a:gsLst>
                <a:gs pos="0">
                  <a:srgbClr val="000000"/>
                </a:gs>
                <a:gs pos="73000">
                  <a:sysClr val="window" lastClr="FFFFFF">
                    <a:lumMod val="50000"/>
                    <a:shade val="67500"/>
                    <a:satMod val="115000"/>
                  </a:sysClr>
                </a:gs>
                <a:gs pos="100000">
                  <a:sysClr val="window" lastClr="FFFFFF">
                    <a:lumMod val="65000"/>
                  </a:sysClr>
                </a:gs>
              </a:gsLst>
              <a:lin ang="5400000" scaled="1"/>
            </a:gradFill>
            <a:ln w="76200" cap="flat" cmpd="sng" algn="ctr">
              <a:gradFill>
                <a:gsLst>
                  <a:gs pos="0">
                    <a:sysClr val="window" lastClr="FFFFFF">
                      <a:lumMod val="65000"/>
                    </a:sysClr>
                  </a:gs>
                  <a:gs pos="100000">
                    <a:srgbClr val="000000"/>
                  </a:gs>
                </a:gsLst>
                <a:lin ang="5400000" scaled="0"/>
              </a:gra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6" name="Rectangle 10"/>
            <p:cNvSpPr/>
            <p:nvPr/>
          </p:nvSpPr>
          <p:spPr>
            <a:xfrm>
              <a:off x="4080234" y="2580085"/>
              <a:ext cx="1173133" cy="461665"/>
            </a:xfrm>
            <a:prstGeom prst="rect">
              <a:avLst/>
            </a:prstGeom>
          </p:spPr>
          <p:txBody>
            <a:bodyPr wrap="square">
              <a:spAutoFit/>
            </a:bodyPr>
            <a:lstStyle/>
            <a:p>
              <a:pPr algn="ctr"/>
              <a:r>
                <a:rPr lang="zh-CN" altLang="en-US" sz="2400" b="1">
                  <a:solidFill>
                    <a:prstClr val="white"/>
                  </a:solidFill>
                  <a:latin typeface="Calibri"/>
                </a:rPr>
                <a:t>标题</a:t>
              </a:r>
              <a:endParaRPr lang="en-US" sz="2400" b="1">
                <a:solidFill>
                  <a:prstClr val="white"/>
                </a:solidFill>
                <a:latin typeface="Calibri"/>
              </a:endParaRPr>
            </a:p>
          </p:txBody>
        </p:sp>
      </p:grpSp>
      <p:sp>
        <p:nvSpPr>
          <p:cNvPr id="27" name="矩形 26"/>
          <p:cNvSpPr/>
          <p:nvPr/>
        </p:nvSpPr>
        <p:spPr>
          <a:xfrm>
            <a:off x="547708" y="3002296"/>
            <a:ext cx="2031325" cy="1200329"/>
          </a:xfrm>
          <a:prstGeom prst="rect">
            <a:avLst/>
          </a:prstGeom>
        </p:spPr>
        <p:txBody>
          <a:bodyPr wrap="none">
            <a:spAutoFit/>
          </a:bodyPr>
          <a:lstStyle/>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zh-CN" altLang="en-US">
              <a:solidFill>
                <a:prstClr val="black"/>
              </a:solidFill>
              <a:latin typeface="+mn-ea"/>
            </a:endParaRPr>
          </a:p>
        </p:txBody>
      </p:sp>
      <p:sp>
        <p:nvSpPr>
          <p:cNvPr id="28" name="矩形 27"/>
          <p:cNvSpPr/>
          <p:nvPr/>
        </p:nvSpPr>
        <p:spPr>
          <a:xfrm>
            <a:off x="6576041" y="1256489"/>
            <a:ext cx="2100415" cy="646331"/>
          </a:xfrm>
          <a:prstGeom prst="rect">
            <a:avLst/>
          </a:prstGeom>
        </p:spPr>
        <p:txBody>
          <a:bodyPr wrap="square">
            <a:spAutoFit/>
          </a:bodyPr>
          <a:lstStyle/>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nodeType="afterGroup">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nodeType="afterGroup">
                            <p:stCondLst>
                              <p:cond delay="2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nodeType="afterGroup">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3" grpId="0" animBg="1"/>
      <p:bldP spid="27" grpId="0"/>
      <p:bldP spid="2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组合 2"/>
          <p:cNvGrpSpPr/>
          <p:nvPr/>
        </p:nvGrpSpPr>
        <p:grpSpPr>
          <a:xfrm>
            <a:off x="2362200" y="1019646"/>
            <a:ext cx="1676400" cy="1663700"/>
            <a:chOff x="2362200" y="838200"/>
            <a:chExt cx="1676400" cy="1663700"/>
          </a:xfrm>
        </p:grpSpPr>
        <p:grpSp>
          <p:nvGrpSpPr>
            <p:cNvPr id="4" name="Gruppe 92"/>
            <p:cNvGrpSpPr/>
            <p:nvPr/>
          </p:nvGrpSpPr>
          <p:grpSpPr>
            <a:xfrm>
              <a:off x="2362200" y="838200"/>
              <a:ext cx="1676400" cy="1663700"/>
              <a:chOff x="3968648" y="3129285"/>
              <a:chExt cx="689211" cy="683966"/>
            </a:xfrm>
          </p:grpSpPr>
          <p:sp>
            <p:nvSpPr>
              <p:cNvPr id="6" name="Ellipse 30"/>
              <p:cNvSpPr>
                <a:spLocks noChangeArrowheads="1"/>
              </p:cNvSpPr>
              <p:nvPr/>
            </p:nvSpPr>
            <p:spPr bwMode="auto">
              <a:xfrm>
                <a:off x="3975896" y="3129285"/>
                <a:ext cx="681963" cy="683966"/>
              </a:xfrm>
              <a:prstGeom prst="ellipse">
                <a:avLst/>
              </a:prstGeom>
              <a:gradFill rotWithShape="1">
                <a:gsLst>
                  <a:gs pos="0">
                    <a:srgbClr val="0070C0"/>
                  </a:gs>
                  <a:gs pos="50000">
                    <a:srgbClr val="00B0F0"/>
                  </a:gs>
                  <a:gs pos="100000">
                    <a:srgbClr val="0070C0"/>
                  </a:gs>
                </a:gsLst>
                <a:lin ang="5400000" scaled="1"/>
              </a:gradFill>
              <a:ln w="12700">
                <a:solidFill>
                  <a:srgbClr val="0070C0"/>
                </a:solidFill>
                <a:round/>
              </a:ln>
            </p:spPr>
            <p:txBody>
              <a:bodyPr anchor="ctr"/>
              <a:lstStyle/>
              <a:p>
                <a:pPr indent="-342900" algn="ctr">
                  <a:buFont typeface="Calibri"/>
                  <a:buAutoNum type="arabicPeriod"/>
                </a:pPr>
                <a:endParaRPr lang="zh-CN" altLang="zh-CN">
                  <a:solidFill>
                    <a:srgbClr val="FFFFFF"/>
                  </a:solidFill>
                  <a:latin typeface="Calibri"/>
                  <a:ea typeface="宋体" panose="02010600030101010101" pitchFamily="2" charset="-122"/>
                </a:endParaRPr>
              </a:p>
            </p:txBody>
          </p:sp>
          <p:sp>
            <p:nvSpPr>
              <p:cNvPr id="7" name="Ellipse 31"/>
              <p:cNvSpPr>
                <a:spLocks noChangeArrowheads="1"/>
              </p:cNvSpPr>
              <p:nvPr/>
            </p:nvSpPr>
            <p:spPr bwMode="auto">
              <a:xfrm>
                <a:off x="4060894" y="3135874"/>
                <a:ext cx="499447" cy="36504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Calibri"/>
                  <a:buAutoNum type="arabicPeriod"/>
                </a:pPr>
                <a:endParaRPr lang="zh-CN" altLang="zh-CN">
                  <a:solidFill>
                    <a:srgbClr val="FFFFFF"/>
                  </a:solidFill>
                  <a:latin typeface="Calibri"/>
                  <a:ea typeface="宋体" panose="02010600030101010101" pitchFamily="2" charset="-122"/>
                </a:endParaRPr>
              </a:p>
            </p:txBody>
          </p:sp>
          <p:sp>
            <p:nvSpPr>
              <p:cNvPr id="8" name="Måne 32"/>
              <p:cNvSpPr/>
              <p:nvPr/>
            </p:nvSpPr>
            <p:spPr bwMode="auto">
              <a:xfrm rot="16570712">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gn="ctr" eaLnBrk="1" hangingPunct="1"/>
                <a:endParaRPr lang="zh-CN" altLang="zh-CN">
                  <a:solidFill>
                    <a:srgbClr val="FFFFFF"/>
                  </a:solidFill>
                  <a:latin typeface="Calibri"/>
                </a:endParaRPr>
              </a:p>
            </p:txBody>
          </p:sp>
        </p:grpSp>
        <p:sp>
          <p:nvSpPr>
            <p:cNvPr id="5" name="Text Box 52"/>
            <p:cNvSpPr txBox="1">
              <a:spLocks noChangeArrowheads="1"/>
            </p:cNvSpPr>
            <p:nvPr/>
          </p:nvSpPr>
          <p:spPr bwMode="gray">
            <a:xfrm>
              <a:off x="2754313" y="1485900"/>
              <a:ext cx="901700" cy="369888"/>
            </a:xfrm>
            <a:prstGeom prst="rect">
              <a:avLst/>
            </a:prstGeom>
            <a:noFill/>
            <a:ln w="9525">
              <a:noFill/>
              <a:miter lim="800000"/>
            </a:ln>
          </p:spPr>
          <p:txBody>
            <a:bodyPr anchor="ctr">
              <a:spAutoFit/>
            </a:bodyPr>
            <a:lstStyle/>
            <a:p>
              <a:pPr algn="ctr" defTabSz="802005">
                <a:spcBef>
                  <a:spcPct val="20000"/>
                </a:spcBef>
                <a:defRPr/>
              </a:pPr>
              <a:r>
                <a:rPr lang="zh-CN" altLang="en-US" b="1" kern="0" noProof="1">
                  <a:solidFill>
                    <a:srgbClr val="FFFFFF"/>
                  </a:solidFill>
                  <a:latin typeface="Calibri"/>
                  <a:cs typeface="Arial" panose="020b0604020202020204" pitchFamily="34" charset="0"/>
                </a:rPr>
                <a:t>标题</a:t>
              </a:r>
              <a:r>
                <a:rPr lang="en-US" b="1" kern="0" noProof="1">
                  <a:solidFill>
                    <a:srgbClr val="FFFFFF"/>
                  </a:solidFill>
                  <a:latin typeface="Calibri"/>
                  <a:cs typeface="Arial" panose="020b0604020202020204" pitchFamily="34" charset="0"/>
                </a:rPr>
                <a:t>1</a:t>
              </a:r>
              <a:endParaRPr lang="en-US" b="1" kern="0" noProof="1">
                <a:solidFill>
                  <a:srgbClr val="FFFFFF"/>
                </a:solidFill>
                <a:latin typeface="Calibri"/>
                <a:cs typeface="Arial" panose="020b0604020202020204" pitchFamily="34" charset="0"/>
              </a:endParaRPr>
            </a:p>
          </p:txBody>
        </p:sp>
      </p:grpSp>
      <p:grpSp>
        <p:nvGrpSpPr>
          <p:cNvPr id="9" name="Group 10"/>
          <p:cNvGrpSpPr/>
          <p:nvPr/>
        </p:nvGrpSpPr>
        <p:grpSpPr>
          <a:xfrm>
            <a:off x="1676400" y="2543646"/>
            <a:ext cx="1174750" cy="1165225"/>
            <a:chOff x="5616575" y="2471738"/>
            <a:chExt cx="1660525" cy="1647825"/>
          </a:xfrm>
        </p:grpSpPr>
        <p:grpSp>
          <p:nvGrpSpPr>
            <p:cNvPr id="10" name="Gruppe 92"/>
            <p:cNvGrpSpPr/>
            <p:nvPr/>
          </p:nvGrpSpPr>
          <p:grpSpPr>
            <a:xfrm>
              <a:off x="5616575" y="2471738"/>
              <a:ext cx="1660525" cy="1647825"/>
              <a:chOff x="3968648" y="3129285"/>
              <a:chExt cx="689211" cy="683966"/>
            </a:xfrm>
          </p:grpSpPr>
          <p:sp>
            <p:nvSpPr>
              <p:cNvPr id="12" name="Ellipse 30"/>
              <p:cNvSpPr>
                <a:spLocks noChangeArrowheads="1"/>
              </p:cNvSpPr>
              <p:nvPr/>
            </p:nvSpPr>
            <p:spPr bwMode="auto">
              <a:xfrm>
                <a:off x="3976099" y="3129285"/>
                <a:ext cx="681760" cy="683966"/>
              </a:xfrm>
              <a:prstGeom prst="ellipse">
                <a:avLst/>
              </a:prstGeom>
              <a:gradFill rotWithShape="1">
                <a:gsLst>
                  <a:gs pos="0">
                    <a:sysClr val="windowText" lastClr="000000">
                      <a:lumMod val="65000"/>
                      <a:lumOff val="35000"/>
                    </a:sysClr>
                  </a:gs>
                  <a:gs pos="50000">
                    <a:sysClr val="window" lastClr="FFFFFF">
                      <a:lumMod val="75000"/>
                    </a:sysClr>
                  </a:gs>
                  <a:gs pos="100000">
                    <a:sysClr val="windowText" lastClr="000000">
                      <a:lumMod val="50000"/>
                      <a:lumOff val="50000"/>
                    </a:sysClr>
                  </a:gs>
                </a:gsLst>
                <a:lin ang="5400000" scaled="1"/>
              </a:gradFill>
              <a:ln w="12700">
                <a:solidFill>
                  <a:sysClr val="windowText" lastClr="000000">
                    <a:lumMod val="75000"/>
                    <a:lumOff val="25000"/>
                  </a:sysClr>
                </a:solidFill>
                <a:round/>
              </a:ln>
            </p:spPr>
            <p:txBody>
              <a:bodyPr anchor="ctr"/>
              <a:lstStyle/>
              <a:p>
                <a:pPr marL="0" marR="0" lvl="0" indent="-342900" algn="ctr" defTabSz="914400" eaLnBrk="1" fontAlgn="auto" latinLnBrk="0" hangingPunct="1">
                  <a:lnSpc>
                    <a:spcPct val="100000"/>
                  </a:lnSpc>
                  <a:spcBef>
                    <a:spcPct val="0"/>
                  </a:spcBef>
                  <a:spcAft>
                    <a:spcPct val="0"/>
                  </a:spcAft>
                  <a:buClrTx/>
                  <a:buSzTx/>
                  <a:buFont typeface="Calibri"/>
                  <a:buAutoNum type="arabicPeriod"/>
                  <a:defRPr/>
                </a:pPr>
                <a:endParaRPr kumimoji="0" lang="zh-CN" altLang="zh-CN" sz="16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 name="Ellipse 31"/>
              <p:cNvSpPr>
                <a:spLocks noChangeArrowheads="1"/>
              </p:cNvSpPr>
              <p:nvPr/>
            </p:nvSpPr>
            <p:spPr bwMode="auto">
              <a:xfrm>
                <a:off x="4060894" y="3135874"/>
                <a:ext cx="499447" cy="36504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342900" marR="0" lvl="0" indent="-342900" algn="ctr" defTabSz="914400" eaLnBrk="1" fontAlgn="auto" latinLnBrk="0" hangingPunct="1">
                  <a:lnSpc>
                    <a:spcPct val="100000"/>
                  </a:lnSpc>
                  <a:spcBef>
                    <a:spcPct val="0"/>
                  </a:spcBef>
                  <a:spcAft>
                    <a:spcPct val="0"/>
                  </a:spcAft>
                  <a:buClrTx/>
                  <a:buSzTx/>
                  <a:buFont typeface="Calibri"/>
                  <a:buAutoNum type="arabicPeriod"/>
                  <a:defRPr/>
                </a:pPr>
                <a:endParaRPr kumimoji="0" lang="zh-CN" altLang="zh-CN" sz="16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 name="Måne 32"/>
              <p:cNvSpPr/>
              <p:nvPr/>
            </p:nvSpPr>
            <p:spPr bwMode="auto">
              <a:xfrm rot="16570712">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prstClr val="black"/>
                  </a:solidFill>
                  <a:effectLst/>
                  <a:uLnTx/>
                  <a:uFillTx/>
                  <a:latin typeface="Calibri"/>
                  <a:ea typeface="MS PGothic" panose="020b0600070205080204" charset="-128"/>
                </a:endParaRPr>
              </a:p>
            </p:txBody>
          </p:sp>
        </p:grpSp>
        <p:sp>
          <p:nvSpPr>
            <p:cNvPr id="11" name="Text Box 52"/>
            <p:cNvSpPr txBox="1">
              <a:spLocks noChangeArrowheads="1"/>
            </p:cNvSpPr>
            <p:nvPr/>
          </p:nvSpPr>
          <p:spPr bwMode="gray">
            <a:xfrm>
              <a:off x="5798336" y="3010242"/>
              <a:ext cx="1326175" cy="478773"/>
            </a:xfrm>
            <a:prstGeom prst="rect">
              <a:avLst/>
            </a:prstGeom>
            <a:noFill/>
            <a:ln w="9525">
              <a:noFill/>
              <a:miter lim="800000"/>
            </a:ln>
          </p:spPr>
          <p:txBody>
            <a:bodyPr anchor="ctr">
              <a:spAutoFit/>
            </a:bodyPr>
            <a:lstStyle/>
            <a:p>
              <a:pPr lvl="0" algn="ctr" defTabSz="802005">
                <a:spcBef>
                  <a:spcPct val="20000"/>
                </a:spcBef>
                <a:defRPr/>
              </a:pPr>
              <a:r>
                <a:rPr lang="zh-CN" altLang="en-US" sz="1600" b="1" kern="0" noProof="1">
                  <a:latin typeface="Calibri"/>
                  <a:cs typeface="Arial" panose="020b0604020202020204" pitchFamily="34" charset="0"/>
                </a:rPr>
                <a:t>标题</a:t>
              </a:r>
              <a:r>
                <a:rPr kumimoji="0" lang="en-US" sz="1600" b="1" i="0" u="none" strike="noStrike" kern="0" cap="none" spc="0" normalizeH="0" baseline="0" noProof="1">
                  <a:ln>
                    <a:noFill/>
                  </a:ln>
                  <a:solidFill>
                    <a:prstClr val="black"/>
                  </a:solidFill>
                  <a:effectLst/>
                  <a:uLnTx/>
                  <a:uFillTx/>
                  <a:latin typeface="Calibri"/>
                  <a:cs typeface="Arial" panose="020b0604020202020204" pitchFamily="34" charset="0"/>
                </a:rPr>
                <a:t>2</a:t>
              </a:r>
              <a:endParaRPr kumimoji="0" lang="en-US" sz="1600" b="1" i="0" u="none" strike="noStrike" kern="0" cap="none" spc="0" normalizeH="0" baseline="0" noProof="1">
                <a:ln>
                  <a:noFill/>
                </a:ln>
                <a:solidFill>
                  <a:prstClr val="black"/>
                </a:solidFill>
                <a:effectLst/>
                <a:uLnTx/>
                <a:uFillTx/>
                <a:latin typeface="Calibri"/>
                <a:cs typeface="Arial" panose="020b0604020202020204" pitchFamily="34" charset="0"/>
              </a:endParaRPr>
            </a:p>
          </p:txBody>
        </p:sp>
      </p:grpSp>
      <p:grpSp>
        <p:nvGrpSpPr>
          <p:cNvPr id="15" name="Group 51"/>
          <p:cNvGrpSpPr/>
          <p:nvPr/>
        </p:nvGrpSpPr>
        <p:grpSpPr>
          <a:xfrm>
            <a:off x="1143000" y="3686646"/>
            <a:ext cx="1174750" cy="1549400"/>
            <a:chOff x="1081093" y="4186238"/>
            <a:chExt cx="1425944" cy="1880505"/>
          </a:xfrm>
        </p:grpSpPr>
        <p:grpSp>
          <p:nvGrpSpPr>
            <p:cNvPr id="16" name="Group 22"/>
            <p:cNvGrpSpPr/>
            <p:nvPr/>
          </p:nvGrpSpPr>
          <p:grpSpPr>
            <a:xfrm>
              <a:off x="1081093" y="4186238"/>
              <a:ext cx="1425944" cy="1414462"/>
              <a:chOff x="5616575" y="2471738"/>
              <a:chExt cx="1660525" cy="1647825"/>
            </a:xfrm>
          </p:grpSpPr>
          <p:grpSp>
            <p:nvGrpSpPr>
              <p:cNvPr id="18" name="Gruppe 92"/>
              <p:cNvGrpSpPr/>
              <p:nvPr/>
            </p:nvGrpSpPr>
            <p:grpSpPr>
              <a:xfrm>
                <a:off x="5616575" y="2471738"/>
                <a:ext cx="1660525" cy="1647825"/>
                <a:chOff x="3968648" y="3129285"/>
                <a:chExt cx="689211" cy="683966"/>
              </a:xfrm>
            </p:grpSpPr>
            <p:sp>
              <p:nvSpPr>
                <p:cNvPr id="20" name="Ellipse 30"/>
                <p:cNvSpPr>
                  <a:spLocks noChangeArrowheads="1"/>
                </p:cNvSpPr>
                <p:nvPr/>
              </p:nvSpPr>
              <p:spPr bwMode="auto">
                <a:xfrm>
                  <a:off x="3976099" y="3129285"/>
                  <a:ext cx="681760" cy="683855"/>
                </a:xfrm>
                <a:prstGeom prst="ellipse">
                  <a:avLst/>
                </a:prstGeom>
                <a:gradFill rotWithShape="1">
                  <a:gsLst>
                    <a:gs pos="0">
                      <a:sysClr val="windowText" lastClr="000000">
                        <a:lumMod val="65000"/>
                        <a:lumOff val="35000"/>
                      </a:sysClr>
                    </a:gs>
                    <a:gs pos="50000">
                      <a:sysClr val="window" lastClr="FFFFFF">
                        <a:lumMod val="75000"/>
                      </a:sysClr>
                    </a:gs>
                    <a:gs pos="100000">
                      <a:sysClr val="windowText" lastClr="000000">
                        <a:lumMod val="65000"/>
                        <a:lumOff val="35000"/>
                      </a:sysClr>
                    </a:gs>
                  </a:gsLst>
                  <a:lin ang="5400000" scaled="1"/>
                </a:gradFill>
                <a:ln w="12700">
                  <a:solidFill>
                    <a:sysClr val="windowText" lastClr="000000">
                      <a:lumMod val="75000"/>
                      <a:lumOff val="25000"/>
                    </a:sysClr>
                  </a:solidFill>
                  <a:round/>
                </a:ln>
              </p:spPr>
              <p:txBody>
                <a:bodyPr anchor="ctr"/>
                <a:lstStyle/>
                <a:p>
                  <a:pPr marL="0" marR="0" lvl="0" indent="-342900" algn="ctr" defTabSz="914400" eaLnBrk="1" fontAlgn="auto" latinLnBrk="0" hangingPunct="1">
                    <a:lnSpc>
                      <a:spcPct val="100000"/>
                    </a:lnSpc>
                    <a:spcBef>
                      <a:spcPct val="0"/>
                    </a:spcBef>
                    <a:spcAft>
                      <a:spcPct val="0"/>
                    </a:spcAft>
                    <a:buClrTx/>
                    <a:buSzTx/>
                    <a:buFont typeface="Calibri"/>
                    <a:buAutoNum type="arabicPeriod"/>
                    <a:defRPr/>
                  </a:pPr>
                  <a:endParaRPr kumimoji="0" lang="zh-CN" altLang="zh-CN" sz="16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1" name="Ellipse 31"/>
                <p:cNvSpPr>
                  <a:spLocks noChangeArrowheads="1"/>
                </p:cNvSpPr>
                <p:nvPr/>
              </p:nvSpPr>
              <p:spPr bwMode="auto">
                <a:xfrm>
                  <a:off x="4060894" y="3135874"/>
                  <a:ext cx="499447" cy="36504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342900" marR="0" lvl="0" indent="-342900" algn="ctr" defTabSz="914400" eaLnBrk="1" fontAlgn="auto" latinLnBrk="0" hangingPunct="1">
                    <a:lnSpc>
                      <a:spcPct val="100000"/>
                    </a:lnSpc>
                    <a:spcBef>
                      <a:spcPct val="0"/>
                    </a:spcBef>
                    <a:spcAft>
                      <a:spcPct val="0"/>
                    </a:spcAft>
                    <a:buClrTx/>
                    <a:buSzTx/>
                    <a:buFont typeface="Calibri"/>
                    <a:buAutoNum type="arabicPeriod"/>
                    <a:defRPr/>
                  </a:pPr>
                  <a:endParaRPr kumimoji="0" lang="zh-CN" altLang="zh-CN" sz="16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2" name="Måne 32"/>
                <p:cNvSpPr/>
                <p:nvPr/>
              </p:nvSpPr>
              <p:spPr bwMode="auto">
                <a:xfrm rot="16570712">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prstClr val="black"/>
                    </a:solidFill>
                    <a:effectLst/>
                    <a:uLnTx/>
                    <a:uFillTx/>
                    <a:latin typeface="Calibri"/>
                    <a:ea typeface="MS PGothic" panose="020b0600070205080204" charset="-128"/>
                  </a:endParaRPr>
                </a:p>
              </p:txBody>
            </p:sp>
          </p:grpSp>
          <p:sp>
            <p:nvSpPr>
              <p:cNvPr id="19" name="Text Box 52"/>
              <p:cNvSpPr txBox="1">
                <a:spLocks noChangeArrowheads="1"/>
              </p:cNvSpPr>
              <p:nvPr/>
            </p:nvSpPr>
            <p:spPr bwMode="gray">
              <a:xfrm>
                <a:off x="5724285" y="3010155"/>
                <a:ext cx="1406959" cy="478695"/>
              </a:xfrm>
              <a:prstGeom prst="rect">
                <a:avLst/>
              </a:prstGeom>
              <a:noFill/>
              <a:ln w="9525">
                <a:noFill/>
                <a:miter lim="800000"/>
              </a:ln>
            </p:spPr>
            <p:txBody>
              <a:bodyPr anchor="ctr">
                <a:spAutoFit/>
              </a:bodyPr>
              <a:lstStyle/>
              <a:p>
                <a:pPr lvl="0" algn="ctr" defTabSz="802005">
                  <a:spcBef>
                    <a:spcPct val="20000"/>
                  </a:spcBef>
                  <a:defRPr/>
                </a:pPr>
                <a:r>
                  <a:rPr lang="zh-CN" altLang="en-US" sz="1600" b="1" kern="0" noProof="1">
                    <a:latin typeface="Calibri"/>
                    <a:cs typeface="Arial" panose="020b0604020202020204" pitchFamily="34" charset="0"/>
                  </a:rPr>
                  <a:t>标题</a:t>
                </a:r>
                <a:r>
                  <a:rPr kumimoji="0" lang="en-US" sz="1600" b="1" i="0" u="none" strike="noStrike" kern="0" cap="none" spc="0" normalizeH="0" baseline="0" noProof="1">
                    <a:ln>
                      <a:noFill/>
                    </a:ln>
                    <a:solidFill>
                      <a:prstClr val="black"/>
                    </a:solidFill>
                    <a:effectLst/>
                    <a:uLnTx/>
                    <a:uFillTx/>
                    <a:latin typeface="Calibri"/>
                    <a:cs typeface="Arial" panose="020b0604020202020204" pitchFamily="34" charset="0"/>
                  </a:rPr>
                  <a:t>3</a:t>
                </a:r>
                <a:endParaRPr kumimoji="0" lang="en-US" sz="1600" b="1" i="0" u="none" strike="noStrike" kern="0" cap="none" spc="0" normalizeH="0" baseline="0" noProof="1">
                  <a:ln>
                    <a:noFill/>
                  </a:ln>
                  <a:solidFill>
                    <a:prstClr val="black"/>
                  </a:solidFill>
                  <a:effectLst/>
                  <a:uLnTx/>
                  <a:uFillTx/>
                  <a:latin typeface="Calibri"/>
                  <a:cs typeface="Arial" panose="020b0604020202020204" pitchFamily="34" charset="0"/>
                </a:endParaRPr>
              </a:p>
            </p:txBody>
          </p:sp>
        </p:grpSp>
        <p:sp>
          <p:nvSpPr>
            <p:cNvPr id="17" name="Ellipse 33"/>
            <p:cNvSpPr/>
            <p:nvPr/>
          </p:nvSpPr>
          <p:spPr bwMode="auto">
            <a:xfrm>
              <a:off x="1104900" y="5638800"/>
              <a:ext cx="1378330"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prstClr val="black"/>
                </a:solidFill>
                <a:effectLst/>
                <a:uLnTx/>
                <a:uFillTx/>
                <a:latin typeface="Calibri"/>
                <a:ea typeface="MS PGothic" panose="020b0600070205080204" charset="-128"/>
              </a:endParaRPr>
            </a:p>
          </p:txBody>
        </p:sp>
      </p:grpSp>
      <p:grpSp>
        <p:nvGrpSpPr>
          <p:cNvPr id="23" name="组合 22"/>
          <p:cNvGrpSpPr/>
          <p:nvPr/>
        </p:nvGrpSpPr>
        <p:grpSpPr>
          <a:xfrm>
            <a:off x="4191000" y="1324446"/>
            <a:ext cx="3657600" cy="1366528"/>
            <a:chOff x="4191000" y="1143000"/>
            <a:chExt cx="3657600" cy="1366528"/>
          </a:xfrm>
        </p:grpSpPr>
        <p:sp>
          <p:nvSpPr>
            <p:cNvPr id="24" name="Rektangel 48"/>
            <p:cNvSpPr>
              <a:spLocks noChangeArrowheads="1"/>
            </p:cNvSpPr>
            <p:nvPr/>
          </p:nvSpPr>
          <p:spPr bwMode="auto">
            <a:xfrm>
              <a:off x="5105400" y="1143000"/>
              <a:ext cx="27432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2005">
                <a:spcBef>
                  <a:spcPct val="20000"/>
                </a:spcBef>
              </a:pPr>
              <a:r>
                <a:rPr lang="zh-CN" altLang="en-US">
                  <a:solidFill>
                    <a:srgbClr val="000000"/>
                  </a:solidFill>
                  <a:latin typeface="Calibri"/>
                  <a:cs typeface="Arial" panose="020b0604020202020204" pitchFamily="34" charset="0"/>
                </a:rPr>
                <a:t>在此处添加您的文本</a:t>
              </a:r>
              <a:endParaRPr lang="en-US" altLang="zh-CN">
                <a:solidFill>
                  <a:srgbClr val="000000"/>
                </a:solidFill>
                <a:latin typeface="Calibri"/>
                <a:cs typeface="Arial" panose="020b0604020202020204" pitchFamily="34" charset="0"/>
              </a:endParaRPr>
            </a:p>
            <a:p>
              <a:pPr defTabSz="802005">
                <a:spcBef>
                  <a:spcPct val="20000"/>
                </a:spcBef>
              </a:pPr>
              <a:r>
                <a:rPr lang="zh-CN" altLang="en-US">
                  <a:solidFill>
                    <a:srgbClr val="000000"/>
                  </a:solidFill>
                  <a:latin typeface="Calibri"/>
                  <a:cs typeface="Arial" panose="020b0604020202020204" pitchFamily="34" charset="0"/>
                </a:rPr>
                <a:t>在此处添加您的文本</a:t>
              </a:r>
              <a:endParaRPr lang="da-DK" altLang="zh-CN">
                <a:solidFill>
                  <a:srgbClr val="000000"/>
                </a:solidFill>
                <a:latin typeface="Calibri"/>
                <a:cs typeface="Arial" panose="020b0604020202020204" pitchFamily="34" charset="0"/>
              </a:endParaRPr>
            </a:p>
            <a:p>
              <a:pPr defTabSz="802005">
                <a:spcBef>
                  <a:spcPct val="20000"/>
                </a:spcBef>
              </a:pPr>
              <a:r>
                <a:rPr lang="zh-CN" altLang="en-US">
                  <a:solidFill>
                    <a:srgbClr val="000000"/>
                  </a:solidFill>
                  <a:latin typeface="Calibri"/>
                  <a:cs typeface="Arial" panose="020b0604020202020204" pitchFamily="34" charset="0"/>
                </a:rPr>
                <a:t>在此处添加您的文本</a:t>
              </a:r>
              <a:endParaRPr lang="da-DK" altLang="zh-CN">
                <a:solidFill>
                  <a:srgbClr val="000000"/>
                </a:solidFill>
                <a:latin typeface="Calibri"/>
                <a:cs typeface="Arial" panose="020b0604020202020204" pitchFamily="34" charset="0"/>
              </a:endParaRPr>
            </a:p>
            <a:p>
              <a:pPr defTabSz="802005">
                <a:spcBef>
                  <a:spcPct val="20000"/>
                </a:spcBef>
              </a:pPr>
              <a:r>
                <a:rPr lang="zh-CN" altLang="en-US">
                  <a:solidFill>
                    <a:srgbClr val="000000"/>
                  </a:solidFill>
                  <a:latin typeface="Calibri"/>
                  <a:cs typeface="Arial" panose="020b0604020202020204" pitchFamily="34" charset="0"/>
                </a:rPr>
                <a:t>在此处添加您的文本</a:t>
              </a:r>
              <a:endParaRPr lang="da-DK" altLang="zh-CN">
                <a:solidFill>
                  <a:srgbClr val="000000"/>
                </a:solidFill>
                <a:latin typeface="Calibri"/>
                <a:cs typeface="Arial" panose="020b0604020202020204" pitchFamily="34" charset="0"/>
              </a:endParaRPr>
            </a:p>
          </p:txBody>
        </p:sp>
        <p:cxnSp>
          <p:nvCxnSpPr>
            <p:cNvPr id="25" name="Straight Connector 74"/>
            <p:cNvCxnSpPr/>
            <p:nvPr/>
          </p:nvCxnSpPr>
          <p:spPr>
            <a:xfrm>
              <a:off x="4191000" y="1676400"/>
              <a:ext cx="914400" cy="1588"/>
            </a:xfrm>
            <a:prstGeom prst="line">
              <a:avLst/>
            </a:prstGeom>
            <a:noFill/>
            <a:ln w="25400" cap="flat" cmpd="sng" algn="ctr">
              <a:solidFill>
                <a:sysClr val="windowText" lastClr="000000">
                  <a:lumMod val="85000"/>
                  <a:lumOff val="15000"/>
                </a:sysClr>
              </a:solidFill>
              <a:prstDash val="sysDot"/>
            </a:ln>
            <a:effectLst/>
          </p:spPr>
        </p:cxn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sp>
        <p:nvSpPr>
          <p:cNvPr id="3" name="Line 240"/>
          <p:cNvSpPr>
            <a:spLocks noChangeShapeType="1"/>
          </p:cNvSpPr>
          <p:nvPr/>
        </p:nvSpPr>
        <p:spPr bwMode="auto">
          <a:xfrm flipH="1">
            <a:off x="8532440" y="1520850"/>
            <a:ext cx="0" cy="2660650"/>
          </a:xfrm>
          <a:prstGeom prst="line">
            <a:avLst/>
          </a:prstGeom>
          <a:noFill/>
          <a:ln w="25400">
            <a:solidFill>
              <a:srgbClr val="000000"/>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mn-ea"/>
            </a:endParaRPr>
          </a:p>
        </p:txBody>
      </p:sp>
      <p:sp>
        <p:nvSpPr>
          <p:cNvPr id="4" name="Text Box 241"/>
          <p:cNvSpPr txBox="1">
            <a:spLocks noChangeArrowheads="1"/>
          </p:cNvSpPr>
          <p:nvPr/>
        </p:nvSpPr>
        <p:spPr bwMode="auto">
          <a:xfrm>
            <a:off x="8483525" y="1341462"/>
            <a:ext cx="461665" cy="2295525"/>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lgn="ctr" fontAlgn="base">
              <a:spcBef>
                <a:spcPct val="50000"/>
              </a:spcBef>
              <a:spcAft>
                <a:spcPct val="0"/>
              </a:spcAft>
            </a:pPr>
            <a:r>
              <a:rPr lang="zh-CN" altLang="en-US" b="1">
                <a:solidFill>
                  <a:srgbClr val="000000"/>
                </a:solidFill>
                <a:latin typeface="+mn-ea"/>
              </a:rPr>
              <a:t>此处添加文本</a:t>
            </a:r>
            <a:endParaRPr lang="en-US" altLang="zh-CN" b="1">
              <a:solidFill>
                <a:srgbClr val="000000"/>
              </a:solidFill>
              <a:latin typeface="+mn-ea"/>
            </a:endParaRPr>
          </a:p>
        </p:txBody>
      </p:sp>
      <p:grpSp>
        <p:nvGrpSpPr>
          <p:cNvPr id="5" name="Group 312"/>
          <p:cNvGrpSpPr/>
          <p:nvPr/>
        </p:nvGrpSpPr>
        <p:grpSpPr>
          <a:xfrm>
            <a:off x="823540" y="1090613"/>
            <a:ext cx="2601913" cy="1481137"/>
            <a:chOff x="264" y="1603"/>
            <a:chExt cx="1639" cy="933"/>
          </a:xfrm>
        </p:grpSpPr>
        <p:sp>
          <p:nvSpPr>
            <p:cNvPr id="6" name="Rectangle 285"/>
            <p:cNvSpPr>
              <a:spLocks noChangeArrowheads="1"/>
            </p:cNvSpPr>
            <p:nvPr/>
          </p:nvSpPr>
          <p:spPr bwMode="auto">
            <a:xfrm>
              <a:off x="264" y="1603"/>
              <a:ext cx="1639" cy="933"/>
            </a:xfrm>
            <a:prstGeom prst="rect">
              <a:avLst/>
            </a:prstGeom>
            <a:solidFill>
              <a:srgbClr val="828282">
                <a:alpha val="66000"/>
              </a:srgbClr>
            </a:solidFill>
            <a:ln w="12700" algn="ctr">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nvGrpSpPr>
            <p:cNvPr id="7" name="Group 295"/>
            <p:cNvGrpSpPr/>
            <p:nvPr/>
          </p:nvGrpSpPr>
          <p:grpSpPr>
            <a:xfrm>
              <a:off x="338" y="1609"/>
              <a:ext cx="1210" cy="154"/>
              <a:chOff x="338" y="1510"/>
              <a:chExt cx="1210" cy="154"/>
            </a:xfrm>
          </p:grpSpPr>
          <p:grpSp>
            <p:nvGrpSpPr>
              <p:cNvPr id="44" name="Group 279"/>
              <p:cNvGrpSpPr/>
              <p:nvPr/>
            </p:nvGrpSpPr>
            <p:grpSpPr>
              <a:xfrm>
                <a:off x="338" y="1574"/>
                <a:ext cx="380" cy="47"/>
                <a:chOff x="3300" y="1980"/>
                <a:chExt cx="1706" cy="406"/>
              </a:xfrm>
            </p:grpSpPr>
            <p:sp>
              <p:nvSpPr>
                <p:cNvPr id="46" name="Freeform 280"/>
                <p:cNvSpPr/>
                <p:nvPr/>
              </p:nvSpPr>
              <p:spPr bwMode="auto">
                <a:xfrm>
                  <a:off x="4109" y="2067"/>
                  <a:ext cx="897" cy="319"/>
                </a:xfrm>
                <a:custGeom>
                  <a:gdLst>
                    <a:gd name="T0" fmla="*/ 0 w 1004"/>
                    <a:gd name="T1" fmla="*/ 87 h 357"/>
                    <a:gd name="T2" fmla="*/ 0 w 1004"/>
                    <a:gd name="T3" fmla="*/ 357 h 357"/>
                    <a:gd name="T4" fmla="*/ 1004 w 1004"/>
                    <a:gd name="T5" fmla="*/ 269 h 357"/>
                    <a:gd name="T6" fmla="*/ 1004 w 1004"/>
                    <a:gd name="T7" fmla="*/ 0 h 357"/>
                    <a:gd name="T8" fmla="*/ 0 w 1004"/>
                    <a:gd name="T9" fmla="*/ 87 h 357"/>
                  </a:gdLst>
                  <a:cxnLst>
                    <a:cxn ang="0">
                      <a:pos x="T0" y="T1"/>
                    </a:cxn>
                    <a:cxn ang="0">
                      <a:pos x="T2" y="T3"/>
                    </a:cxn>
                    <a:cxn ang="0">
                      <a:pos x="T4" y="T5"/>
                    </a:cxn>
                    <a:cxn ang="0">
                      <a:pos x="T6" y="T7"/>
                    </a:cxn>
                    <a:cxn ang="0">
                      <a:pos x="T8" y="T9"/>
                    </a:cxn>
                  </a:cxnLst>
                  <a:rect l="0" t="0" r="r" b="b"/>
                  <a:pathLst>
                    <a:path w="1004" h="357">
                      <a:moveTo>
                        <a:pt x="0" y="87"/>
                      </a:moveTo>
                      <a:lnTo>
                        <a:pt x="0" y="357"/>
                      </a:lnTo>
                      <a:lnTo>
                        <a:pt x="1004" y="269"/>
                      </a:lnTo>
                      <a:lnTo>
                        <a:pt x="1004" y="0"/>
                      </a:lnTo>
                      <a:lnTo>
                        <a:pt x="0" y="87"/>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7" name="Freeform 281"/>
                <p:cNvSpPr/>
                <p:nvPr/>
              </p:nvSpPr>
              <p:spPr bwMode="auto">
                <a:xfrm>
                  <a:off x="3300" y="2058"/>
                  <a:ext cx="809" cy="328"/>
                </a:xfrm>
                <a:custGeom>
                  <a:gdLst>
                    <a:gd name="T0" fmla="*/ 0 w 905"/>
                    <a:gd name="T1" fmla="*/ 0 h 367"/>
                    <a:gd name="T2" fmla="*/ 0 w 905"/>
                    <a:gd name="T3" fmla="*/ 270 h 367"/>
                    <a:gd name="T4" fmla="*/ 905 w 905"/>
                    <a:gd name="T5" fmla="*/ 367 h 367"/>
                    <a:gd name="T6" fmla="*/ 905 w 905"/>
                    <a:gd name="T7" fmla="*/ 97 h 367"/>
                    <a:gd name="T8" fmla="*/ 0 w 905"/>
                    <a:gd name="T9" fmla="*/ 0 h 367"/>
                  </a:gdLst>
                  <a:cxnLst>
                    <a:cxn ang="0">
                      <a:pos x="T0" y="T1"/>
                    </a:cxn>
                    <a:cxn ang="0">
                      <a:pos x="T2" y="T3"/>
                    </a:cxn>
                    <a:cxn ang="0">
                      <a:pos x="T4" y="T5"/>
                    </a:cxn>
                    <a:cxn ang="0">
                      <a:pos x="T6" y="T7"/>
                    </a:cxn>
                    <a:cxn ang="0">
                      <a:pos x="T8" y="T9"/>
                    </a:cxn>
                  </a:cxnLst>
                  <a:rect l="0" t="0" r="r" b="b"/>
                  <a:pathLst>
                    <a:path w="905" h="367">
                      <a:moveTo>
                        <a:pt x="0" y="0"/>
                      </a:moveTo>
                      <a:lnTo>
                        <a:pt x="0" y="270"/>
                      </a:lnTo>
                      <a:lnTo>
                        <a:pt x="905" y="367"/>
                      </a:lnTo>
                      <a:lnTo>
                        <a:pt x="905" y="9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8" name="Freeform 282"/>
                <p:cNvSpPr/>
                <p:nvPr/>
              </p:nvSpPr>
              <p:spPr bwMode="auto">
                <a:xfrm>
                  <a:off x="3300" y="1980"/>
                  <a:ext cx="1706" cy="165"/>
                </a:xfrm>
                <a:custGeom>
                  <a:gdLst>
                    <a:gd name="T0" fmla="*/ 1004 w 1909"/>
                    <a:gd name="T1" fmla="*/ 0 h 184"/>
                    <a:gd name="T2" fmla="*/ 0 w 1909"/>
                    <a:gd name="T3" fmla="*/ 87 h 184"/>
                    <a:gd name="T4" fmla="*/ 905 w 1909"/>
                    <a:gd name="T5" fmla="*/ 184 h 184"/>
                    <a:gd name="T6" fmla="*/ 1909 w 1909"/>
                    <a:gd name="T7" fmla="*/ 97 h 184"/>
                    <a:gd name="T8" fmla="*/ 1004 w 1909"/>
                    <a:gd name="T9" fmla="*/ 0 h 184"/>
                  </a:gdLst>
                  <a:cxnLst>
                    <a:cxn ang="0">
                      <a:pos x="T0" y="T1"/>
                    </a:cxn>
                    <a:cxn ang="0">
                      <a:pos x="T2" y="T3"/>
                    </a:cxn>
                    <a:cxn ang="0">
                      <a:pos x="T4" y="T5"/>
                    </a:cxn>
                    <a:cxn ang="0">
                      <a:pos x="T6" y="T7"/>
                    </a:cxn>
                    <a:cxn ang="0">
                      <a:pos x="T8" y="T9"/>
                    </a:cxn>
                  </a:cxnLst>
                  <a:rect l="0" t="0" r="r" b="b"/>
                  <a:pathLst>
                    <a:path w="1909" h="184">
                      <a:moveTo>
                        <a:pt x="1004" y="0"/>
                      </a:moveTo>
                      <a:lnTo>
                        <a:pt x="0" y="87"/>
                      </a:lnTo>
                      <a:lnTo>
                        <a:pt x="905" y="184"/>
                      </a:lnTo>
                      <a:lnTo>
                        <a:pt x="1909" y="97"/>
                      </a:lnTo>
                      <a:lnTo>
                        <a:pt x="1004" y="0"/>
                      </a:lnTo>
                      <a:close/>
                    </a:path>
                  </a:pathLst>
                </a:custGeom>
                <a:gradFill rotWithShape="1">
                  <a:gsLst>
                    <a:gs pos="0">
                      <a:srgbClr val="E8E8E8">
                        <a:gamma/>
                        <a:shade val="50980"/>
                        <a:invGamma/>
                      </a:srgbClr>
                    </a:gs>
                    <a:gs pos="100000">
                      <a:srgbClr val="E8E8E8"/>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45" name="Text Box 286"/>
              <p:cNvSpPr txBox="1">
                <a:spLocks noChangeArrowheads="1"/>
              </p:cNvSpPr>
              <p:nvPr/>
            </p:nvSpPr>
            <p:spPr bwMode="auto">
              <a:xfrm>
                <a:off x="779" y="1510"/>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nvGrpSpPr>
            <p:cNvPr id="8" name="Group 296"/>
            <p:cNvGrpSpPr/>
            <p:nvPr/>
          </p:nvGrpSpPr>
          <p:grpSpPr>
            <a:xfrm>
              <a:off x="320" y="1735"/>
              <a:ext cx="1228" cy="154"/>
              <a:chOff x="320" y="1638"/>
              <a:chExt cx="1228" cy="154"/>
            </a:xfrm>
          </p:grpSpPr>
          <p:grpSp>
            <p:nvGrpSpPr>
              <p:cNvPr id="39" name="Group 273"/>
              <p:cNvGrpSpPr/>
              <p:nvPr/>
            </p:nvGrpSpPr>
            <p:grpSpPr>
              <a:xfrm>
                <a:off x="320" y="1706"/>
                <a:ext cx="383" cy="50"/>
                <a:chOff x="2945" y="1924"/>
                <a:chExt cx="2386" cy="498"/>
              </a:xfrm>
            </p:grpSpPr>
            <p:sp>
              <p:nvSpPr>
                <p:cNvPr id="41" name="Freeform 274"/>
                <p:cNvSpPr/>
                <p:nvPr/>
              </p:nvSpPr>
              <p:spPr bwMode="auto">
                <a:xfrm>
                  <a:off x="4077" y="2044"/>
                  <a:ext cx="1254" cy="378"/>
                </a:xfrm>
                <a:custGeom>
                  <a:gdLst>
                    <a:gd name="T0" fmla="*/ 0 w 1254"/>
                    <a:gd name="T1" fmla="*/ 109 h 378"/>
                    <a:gd name="T2" fmla="*/ 0 w 1254"/>
                    <a:gd name="T3" fmla="*/ 378 h 378"/>
                    <a:gd name="T4" fmla="*/ 1254 w 1254"/>
                    <a:gd name="T5" fmla="*/ 270 h 378"/>
                    <a:gd name="T6" fmla="*/ 1254 w 1254"/>
                    <a:gd name="T7" fmla="*/ 0 h 378"/>
                    <a:gd name="T8" fmla="*/ 0 w 1254"/>
                    <a:gd name="T9" fmla="*/ 109 h 378"/>
                  </a:gdLst>
                  <a:cxnLst>
                    <a:cxn ang="0">
                      <a:pos x="T0" y="T1"/>
                    </a:cxn>
                    <a:cxn ang="0">
                      <a:pos x="T2" y="T3"/>
                    </a:cxn>
                    <a:cxn ang="0">
                      <a:pos x="T4" y="T5"/>
                    </a:cxn>
                    <a:cxn ang="0">
                      <a:pos x="T6" y="T7"/>
                    </a:cxn>
                    <a:cxn ang="0">
                      <a:pos x="T8" y="T9"/>
                    </a:cxn>
                  </a:cxnLst>
                  <a:rect l="0" t="0" r="r" b="b"/>
                  <a:pathLst>
                    <a:path w="1254" h="378">
                      <a:moveTo>
                        <a:pt x="0" y="109"/>
                      </a:moveTo>
                      <a:lnTo>
                        <a:pt x="0" y="378"/>
                      </a:lnTo>
                      <a:lnTo>
                        <a:pt x="1254" y="270"/>
                      </a:lnTo>
                      <a:lnTo>
                        <a:pt x="1254" y="0"/>
                      </a:lnTo>
                      <a:lnTo>
                        <a:pt x="0" y="109"/>
                      </a:lnTo>
                      <a:close/>
                    </a:path>
                  </a:pathLst>
                </a:custGeom>
                <a:solidFill>
                  <a:srgbClr val="1188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2" name="Freeform 275"/>
                <p:cNvSpPr/>
                <p:nvPr/>
              </p:nvSpPr>
              <p:spPr bwMode="auto">
                <a:xfrm>
                  <a:off x="2945" y="2032"/>
                  <a:ext cx="1132" cy="390"/>
                </a:xfrm>
                <a:custGeom>
                  <a:gdLst>
                    <a:gd name="T0" fmla="*/ 0 w 1132"/>
                    <a:gd name="T1" fmla="*/ 0 h 390"/>
                    <a:gd name="T2" fmla="*/ 0 w 1132"/>
                    <a:gd name="T3" fmla="*/ 270 h 390"/>
                    <a:gd name="T4" fmla="*/ 1132 w 1132"/>
                    <a:gd name="T5" fmla="*/ 390 h 390"/>
                    <a:gd name="T6" fmla="*/ 1132 w 1132"/>
                    <a:gd name="T7" fmla="*/ 121 h 390"/>
                    <a:gd name="T8" fmla="*/ 0 w 1132"/>
                    <a:gd name="T9" fmla="*/ 0 h 390"/>
                  </a:gdLst>
                  <a:cxnLst>
                    <a:cxn ang="0">
                      <a:pos x="T0" y="T1"/>
                    </a:cxn>
                    <a:cxn ang="0">
                      <a:pos x="T2" y="T3"/>
                    </a:cxn>
                    <a:cxn ang="0">
                      <a:pos x="T4" y="T5"/>
                    </a:cxn>
                    <a:cxn ang="0">
                      <a:pos x="T6" y="T7"/>
                    </a:cxn>
                    <a:cxn ang="0">
                      <a:pos x="T8" y="T9"/>
                    </a:cxn>
                  </a:cxnLst>
                  <a:rect l="0" t="0" r="r" b="b"/>
                  <a:pathLst>
                    <a:path w="1132" h="390">
                      <a:moveTo>
                        <a:pt x="0" y="0"/>
                      </a:moveTo>
                      <a:lnTo>
                        <a:pt x="0" y="270"/>
                      </a:lnTo>
                      <a:lnTo>
                        <a:pt x="1132" y="390"/>
                      </a:lnTo>
                      <a:lnTo>
                        <a:pt x="1132" y="121"/>
                      </a:lnTo>
                      <a:lnTo>
                        <a:pt x="0" y="0"/>
                      </a:lnTo>
                      <a:close/>
                    </a:path>
                  </a:pathLst>
                </a:custGeom>
                <a:solidFill>
                  <a:srgbClr val="2592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3" name="Freeform 276"/>
                <p:cNvSpPr/>
                <p:nvPr/>
              </p:nvSpPr>
              <p:spPr bwMode="auto">
                <a:xfrm>
                  <a:off x="2945" y="1924"/>
                  <a:ext cx="2386" cy="229"/>
                </a:xfrm>
                <a:custGeom>
                  <a:gdLst>
                    <a:gd name="T0" fmla="*/ 1257 w 2386"/>
                    <a:gd name="T1" fmla="*/ 0 h 229"/>
                    <a:gd name="T2" fmla="*/ 0 w 2386"/>
                    <a:gd name="T3" fmla="*/ 108 h 229"/>
                    <a:gd name="T4" fmla="*/ 1132 w 2386"/>
                    <a:gd name="T5" fmla="*/ 229 h 229"/>
                    <a:gd name="T6" fmla="*/ 2386 w 2386"/>
                    <a:gd name="T7" fmla="*/ 120 h 229"/>
                    <a:gd name="T8" fmla="*/ 1257 w 2386"/>
                    <a:gd name="T9" fmla="*/ 0 h 229"/>
                  </a:gdLst>
                  <a:cxnLst>
                    <a:cxn ang="0">
                      <a:pos x="T0" y="T1"/>
                    </a:cxn>
                    <a:cxn ang="0">
                      <a:pos x="T2" y="T3"/>
                    </a:cxn>
                    <a:cxn ang="0">
                      <a:pos x="T4" y="T5"/>
                    </a:cxn>
                    <a:cxn ang="0">
                      <a:pos x="T6" y="T7"/>
                    </a:cxn>
                    <a:cxn ang="0">
                      <a:pos x="T8" y="T9"/>
                    </a:cxn>
                  </a:cxnLst>
                  <a:rect l="0" t="0" r="r" b="b"/>
                  <a:pathLst>
                    <a:path w="2386" h="229">
                      <a:moveTo>
                        <a:pt x="1257" y="0"/>
                      </a:moveTo>
                      <a:lnTo>
                        <a:pt x="0" y="108"/>
                      </a:lnTo>
                      <a:lnTo>
                        <a:pt x="1132" y="229"/>
                      </a:lnTo>
                      <a:lnTo>
                        <a:pt x="2386" y="120"/>
                      </a:lnTo>
                      <a:lnTo>
                        <a:pt x="1257" y="0"/>
                      </a:lnTo>
                      <a:close/>
                    </a:path>
                  </a:pathLst>
                </a:custGeom>
                <a:gradFill rotWithShape="1">
                  <a:gsLst>
                    <a:gs pos="0">
                      <a:srgbClr val="3F9FFF">
                        <a:gamma/>
                        <a:shade val="46275"/>
                        <a:invGamma/>
                      </a:srgbClr>
                    </a:gs>
                    <a:gs pos="100000">
                      <a:srgbClr val="3F9FFF"/>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40" name="Text Box 287"/>
              <p:cNvSpPr txBox="1">
                <a:spLocks noChangeArrowheads="1"/>
              </p:cNvSpPr>
              <p:nvPr/>
            </p:nvSpPr>
            <p:spPr bwMode="auto">
              <a:xfrm>
                <a:off x="779" y="1638"/>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nvGrpSpPr>
            <p:cNvPr id="9" name="Group 297"/>
            <p:cNvGrpSpPr/>
            <p:nvPr/>
          </p:nvGrpSpPr>
          <p:grpSpPr>
            <a:xfrm>
              <a:off x="321" y="1860"/>
              <a:ext cx="1227" cy="154"/>
              <a:chOff x="321" y="1769"/>
              <a:chExt cx="1227" cy="154"/>
            </a:xfrm>
          </p:grpSpPr>
          <p:grpSp>
            <p:nvGrpSpPr>
              <p:cNvPr id="34" name="Group 267"/>
              <p:cNvGrpSpPr/>
              <p:nvPr/>
            </p:nvGrpSpPr>
            <p:grpSpPr>
              <a:xfrm>
                <a:off x="321" y="1828"/>
                <a:ext cx="382" cy="56"/>
                <a:chOff x="2467" y="2169"/>
                <a:chExt cx="2864" cy="544"/>
              </a:xfrm>
            </p:grpSpPr>
            <p:sp>
              <p:nvSpPr>
                <p:cNvPr id="36" name="Freeform 268"/>
                <p:cNvSpPr/>
                <p:nvPr/>
              </p:nvSpPr>
              <p:spPr bwMode="auto">
                <a:xfrm>
                  <a:off x="3824" y="2314"/>
                  <a:ext cx="1507" cy="399"/>
                </a:xfrm>
                <a:custGeom>
                  <a:gdLst>
                    <a:gd name="T0" fmla="*/ 0 w 1507"/>
                    <a:gd name="T1" fmla="*/ 129 h 399"/>
                    <a:gd name="T2" fmla="*/ 0 w 1507"/>
                    <a:gd name="T3" fmla="*/ 399 h 399"/>
                    <a:gd name="T4" fmla="*/ 1507 w 1507"/>
                    <a:gd name="T5" fmla="*/ 269 h 399"/>
                    <a:gd name="T6" fmla="*/ 1507 w 1507"/>
                    <a:gd name="T7" fmla="*/ 0 h 399"/>
                    <a:gd name="T8" fmla="*/ 0 w 1507"/>
                    <a:gd name="T9" fmla="*/ 129 h 399"/>
                  </a:gdLst>
                  <a:cxnLst>
                    <a:cxn ang="0">
                      <a:pos x="T0" y="T1"/>
                    </a:cxn>
                    <a:cxn ang="0">
                      <a:pos x="T2" y="T3"/>
                    </a:cxn>
                    <a:cxn ang="0">
                      <a:pos x="T4" y="T5"/>
                    </a:cxn>
                    <a:cxn ang="0">
                      <a:pos x="T6" y="T7"/>
                    </a:cxn>
                    <a:cxn ang="0">
                      <a:pos x="T8" y="T9"/>
                    </a:cxn>
                  </a:cxnLst>
                  <a:rect l="0" t="0" r="r" b="b"/>
                  <a:pathLst>
                    <a:path w="1507" h="399">
                      <a:moveTo>
                        <a:pt x="0" y="129"/>
                      </a:moveTo>
                      <a:lnTo>
                        <a:pt x="0" y="399"/>
                      </a:lnTo>
                      <a:lnTo>
                        <a:pt x="1507" y="269"/>
                      </a:lnTo>
                      <a:lnTo>
                        <a:pt x="1507" y="0"/>
                      </a:lnTo>
                      <a:lnTo>
                        <a:pt x="0" y="129"/>
                      </a:lnTo>
                      <a:close/>
                    </a:path>
                  </a:pathLst>
                </a:custGeom>
                <a:solidFill>
                  <a:srgbClr val="21446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7" name="Freeform 269"/>
                <p:cNvSpPr/>
                <p:nvPr/>
              </p:nvSpPr>
              <p:spPr bwMode="auto">
                <a:xfrm>
                  <a:off x="2468" y="2169"/>
                  <a:ext cx="2863" cy="274"/>
                </a:xfrm>
                <a:custGeom>
                  <a:gdLst>
                    <a:gd name="T0" fmla="*/ 1507 w 2863"/>
                    <a:gd name="T1" fmla="*/ 0 h 274"/>
                    <a:gd name="T2" fmla="*/ 0 w 2863"/>
                    <a:gd name="T3" fmla="*/ 130 h 274"/>
                    <a:gd name="T4" fmla="*/ 1356 w 2863"/>
                    <a:gd name="T5" fmla="*/ 274 h 274"/>
                    <a:gd name="T6" fmla="*/ 2863 w 2863"/>
                    <a:gd name="T7" fmla="*/ 145 h 274"/>
                    <a:gd name="T8" fmla="*/ 1507 w 2863"/>
                    <a:gd name="T9" fmla="*/ 0 h 274"/>
                  </a:gdLst>
                  <a:cxnLst>
                    <a:cxn ang="0">
                      <a:pos x="T0" y="T1"/>
                    </a:cxn>
                    <a:cxn ang="0">
                      <a:pos x="T2" y="T3"/>
                    </a:cxn>
                    <a:cxn ang="0">
                      <a:pos x="T4" y="T5"/>
                    </a:cxn>
                    <a:cxn ang="0">
                      <a:pos x="T6" y="T7"/>
                    </a:cxn>
                    <a:cxn ang="0">
                      <a:pos x="T8" y="T9"/>
                    </a:cxn>
                  </a:cxnLst>
                  <a:rect l="0" t="0" r="r" b="b"/>
                  <a:pathLst>
                    <a:path w="2863" h="274">
                      <a:moveTo>
                        <a:pt x="1507" y="0"/>
                      </a:moveTo>
                      <a:lnTo>
                        <a:pt x="0" y="130"/>
                      </a:lnTo>
                      <a:lnTo>
                        <a:pt x="1356" y="274"/>
                      </a:lnTo>
                      <a:lnTo>
                        <a:pt x="2863" y="145"/>
                      </a:lnTo>
                      <a:lnTo>
                        <a:pt x="1507" y="0"/>
                      </a:lnTo>
                      <a:close/>
                    </a:path>
                  </a:pathLst>
                </a:custGeom>
                <a:gradFill rotWithShape="1">
                  <a:gsLst>
                    <a:gs pos="0">
                      <a:srgbClr val="2D5C87">
                        <a:gamma/>
                        <a:shade val="46275"/>
                        <a:invGamma/>
                      </a:srgbClr>
                    </a:gs>
                    <a:gs pos="100000">
                      <a:srgbClr val="2D5C87"/>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8" name="Freeform 270"/>
                <p:cNvSpPr/>
                <p:nvPr/>
              </p:nvSpPr>
              <p:spPr bwMode="auto">
                <a:xfrm>
                  <a:off x="2467" y="2299"/>
                  <a:ext cx="1356" cy="413"/>
                </a:xfrm>
                <a:custGeom>
                  <a:gdLst>
                    <a:gd name="T0" fmla="*/ 0 w 1356"/>
                    <a:gd name="T1" fmla="*/ 0 h 413"/>
                    <a:gd name="T2" fmla="*/ 0 w 1356"/>
                    <a:gd name="T3" fmla="*/ 269 h 413"/>
                    <a:gd name="T4" fmla="*/ 1356 w 1356"/>
                    <a:gd name="T5" fmla="*/ 413 h 413"/>
                    <a:gd name="T6" fmla="*/ 1356 w 1356"/>
                    <a:gd name="T7" fmla="*/ 144 h 413"/>
                    <a:gd name="T8" fmla="*/ 0 w 1356"/>
                    <a:gd name="T9" fmla="*/ 0 h 413"/>
                  </a:gdLst>
                  <a:cxnLst>
                    <a:cxn ang="0">
                      <a:pos x="T0" y="T1"/>
                    </a:cxn>
                    <a:cxn ang="0">
                      <a:pos x="T2" y="T3"/>
                    </a:cxn>
                    <a:cxn ang="0">
                      <a:pos x="T4" y="T5"/>
                    </a:cxn>
                    <a:cxn ang="0">
                      <a:pos x="T6" y="T7"/>
                    </a:cxn>
                    <a:cxn ang="0">
                      <a:pos x="T8" y="T9"/>
                    </a:cxn>
                  </a:cxnLst>
                  <a:rect l="0" t="0" r="r" b="b"/>
                  <a:pathLst>
                    <a:path w="1356" h="412">
                      <a:moveTo>
                        <a:pt x="0" y="0"/>
                      </a:moveTo>
                      <a:lnTo>
                        <a:pt x="0" y="269"/>
                      </a:lnTo>
                      <a:lnTo>
                        <a:pt x="1356" y="413"/>
                      </a:lnTo>
                      <a:lnTo>
                        <a:pt x="1356" y="144"/>
                      </a:lnTo>
                      <a:lnTo>
                        <a:pt x="0" y="0"/>
                      </a:lnTo>
                      <a:close/>
                    </a:path>
                  </a:pathLst>
                </a:custGeom>
                <a:solidFill>
                  <a:srgbClr val="244B6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35" name="Text Box 288"/>
              <p:cNvSpPr txBox="1">
                <a:spLocks noChangeArrowheads="1"/>
              </p:cNvSpPr>
              <p:nvPr/>
            </p:nvSpPr>
            <p:spPr bwMode="auto">
              <a:xfrm>
                <a:off x="779" y="1769"/>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nvGrpSpPr>
            <p:cNvPr id="10" name="Group 298"/>
            <p:cNvGrpSpPr/>
            <p:nvPr/>
          </p:nvGrpSpPr>
          <p:grpSpPr>
            <a:xfrm>
              <a:off x="320" y="1990"/>
              <a:ext cx="1228" cy="154"/>
              <a:chOff x="320" y="1930"/>
              <a:chExt cx="1228" cy="154"/>
            </a:xfrm>
          </p:grpSpPr>
          <p:grpSp>
            <p:nvGrpSpPr>
              <p:cNvPr id="29" name="Group 261"/>
              <p:cNvGrpSpPr/>
              <p:nvPr/>
            </p:nvGrpSpPr>
            <p:grpSpPr>
              <a:xfrm>
                <a:off x="320" y="1990"/>
                <a:ext cx="383" cy="58"/>
                <a:chOff x="1989" y="2415"/>
                <a:chExt cx="3342" cy="588"/>
              </a:xfrm>
            </p:grpSpPr>
            <p:sp>
              <p:nvSpPr>
                <p:cNvPr id="31" name="Freeform 262"/>
                <p:cNvSpPr/>
                <p:nvPr/>
              </p:nvSpPr>
              <p:spPr bwMode="auto">
                <a:xfrm>
                  <a:off x="3574" y="2583"/>
                  <a:ext cx="1757" cy="420"/>
                </a:xfrm>
                <a:custGeom>
                  <a:gdLst>
                    <a:gd name="T0" fmla="*/ 0 w 1757"/>
                    <a:gd name="T1" fmla="*/ 151 h 420"/>
                    <a:gd name="T2" fmla="*/ 0 w 1757"/>
                    <a:gd name="T3" fmla="*/ 420 h 420"/>
                    <a:gd name="T4" fmla="*/ 1757 w 1757"/>
                    <a:gd name="T5" fmla="*/ 269 h 420"/>
                    <a:gd name="T6" fmla="*/ 1757 w 1757"/>
                    <a:gd name="T7" fmla="*/ 0 h 420"/>
                    <a:gd name="T8" fmla="*/ 0 w 1757"/>
                    <a:gd name="T9" fmla="*/ 151 h 420"/>
                  </a:gdLst>
                  <a:cxnLst>
                    <a:cxn ang="0">
                      <a:pos x="T0" y="T1"/>
                    </a:cxn>
                    <a:cxn ang="0">
                      <a:pos x="T2" y="T3"/>
                    </a:cxn>
                    <a:cxn ang="0">
                      <a:pos x="T4" y="T5"/>
                    </a:cxn>
                    <a:cxn ang="0">
                      <a:pos x="T6" y="T7"/>
                    </a:cxn>
                    <a:cxn ang="0">
                      <a:pos x="T8" y="T9"/>
                    </a:cxn>
                  </a:cxnLst>
                  <a:rect l="0" t="0" r="r" b="b"/>
                  <a:pathLst>
                    <a:path w="1756" h="420">
                      <a:moveTo>
                        <a:pt x="0" y="151"/>
                      </a:moveTo>
                      <a:lnTo>
                        <a:pt x="0" y="420"/>
                      </a:lnTo>
                      <a:lnTo>
                        <a:pt x="1757" y="269"/>
                      </a:lnTo>
                      <a:lnTo>
                        <a:pt x="1757" y="0"/>
                      </a:lnTo>
                      <a:lnTo>
                        <a:pt x="0" y="151"/>
                      </a:ln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2" name="Freeform 263"/>
                <p:cNvSpPr/>
                <p:nvPr/>
              </p:nvSpPr>
              <p:spPr bwMode="auto">
                <a:xfrm>
                  <a:off x="1989" y="2566"/>
                  <a:ext cx="1585" cy="437"/>
                </a:xfrm>
                <a:custGeom>
                  <a:gdLst>
                    <a:gd name="T0" fmla="*/ 0 w 1585"/>
                    <a:gd name="T1" fmla="*/ 0 h 437"/>
                    <a:gd name="T2" fmla="*/ 0 w 1585"/>
                    <a:gd name="T3" fmla="*/ 270 h 437"/>
                    <a:gd name="T4" fmla="*/ 1585 w 1585"/>
                    <a:gd name="T5" fmla="*/ 437 h 437"/>
                    <a:gd name="T6" fmla="*/ 1585 w 1585"/>
                    <a:gd name="T7" fmla="*/ 168 h 437"/>
                    <a:gd name="T8" fmla="*/ 0 w 1585"/>
                    <a:gd name="T9" fmla="*/ 0 h 437"/>
                  </a:gdLst>
                  <a:cxnLst>
                    <a:cxn ang="0">
                      <a:pos x="T0" y="T1"/>
                    </a:cxn>
                    <a:cxn ang="0">
                      <a:pos x="T2" y="T3"/>
                    </a:cxn>
                    <a:cxn ang="0">
                      <a:pos x="T4" y="T5"/>
                    </a:cxn>
                    <a:cxn ang="0">
                      <a:pos x="T6" y="T7"/>
                    </a:cxn>
                    <a:cxn ang="0">
                      <a:pos x="T8" y="T9"/>
                    </a:cxn>
                  </a:cxnLst>
                  <a:rect l="0" t="0" r="r" b="b"/>
                  <a:pathLst>
                    <a:path w="1585" h="437">
                      <a:moveTo>
                        <a:pt x="0" y="0"/>
                      </a:moveTo>
                      <a:lnTo>
                        <a:pt x="0" y="270"/>
                      </a:lnTo>
                      <a:lnTo>
                        <a:pt x="1585" y="437"/>
                      </a:lnTo>
                      <a:lnTo>
                        <a:pt x="1585" y="168"/>
                      </a:lnTo>
                      <a:lnTo>
                        <a:pt x="0" y="0"/>
                      </a:ln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3" name="Freeform 264"/>
                <p:cNvSpPr/>
                <p:nvPr/>
              </p:nvSpPr>
              <p:spPr bwMode="auto">
                <a:xfrm>
                  <a:off x="1989" y="2415"/>
                  <a:ext cx="3342" cy="319"/>
                </a:xfrm>
                <a:custGeom>
                  <a:gdLst>
                    <a:gd name="T0" fmla="*/ 1759 w 3342"/>
                    <a:gd name="T1" fmla="*/ 0 h 319"/>
                    <a:gd name="T2" fmla="*/ 0 w 3342"/>
                    <a:gd name="T3" fmla="*/ 151 h 319"/>
                    <a:gd name="T4" fmla="*/ 1585 w 3342"/>
                    <a:gd name="T5" fmla="*/ 319 h 319"/>
                    <a:gd name="T6" fmla="*/ 3342 w 3342"/>
                    <a:gd name="T7" fmla="*/ 168 h 319"/>
                    <a:gd name="T8" fmla="*/ 1759 w 3342"/>
                    <a:gd name="T9" fmla="*/ 0 h 319"/>
                  </a:gdLst>
                  <a:cxnLst>
                    <a:cxn ang="0">
                      <a:pos x="T0" y="T1"/>
                    </a:cxn>
                    <a:cxn ang="0">
                      <a:pos x="T2" y="T3"/>
                    </a:cxn>
                    <a:cxn ang="0">
                      <a:pos x="T4" y="T5"/>
                    </a:cxn>
                    <a:cxn ang="0">
                      <a:pos x="T6" y="T7"/>
                    </a:cxn>
                    <a:cxn ang="0">
                      <a:pos x="T8" y="T9"/>
                    </a:cxn>
                  </a:cxnLst>
                  <a:rect l="0" t="0" r="r" b="b"/>
                  <a:pathLst>
                    <a:path w="3341" h="319">
                      <a:moveTo>
                        <a:pt x="1759" y="0"/>
                      </a:moveTo>
                      <a:lnTo>
                        <a:pt x="0" y="151"/>
                      </a:lnTo>
                      <a:lnTo>
                        <a:pt x="1585" y="319"/>
                      </a:lnTo>
                      <a:lnTo>
                        <a:pt x="3342" y="168"/>
                      </a:lnTo>
                      <a:lnTo>
                        <a:pt x="1759" y="0"/>
                      </a:lnTo>
                      <a:close/>
                    </a:path>
                  </a:pathLst>
                </a:custGeom>
                <a:gradFill rotWithShape="1">
                  <a:gsLst>
                    <a:gs pos="0">
                      <a:srgbClr val="909090">
                        <a:gamma/>
                        <a:shade val="46275"/>
                        <a:invGamma/>
                      </a:srgbClr>
                    </a:gs>
                    <a:gs pos="100000">
                      <a:srgbClr val="90909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30" name="Text Box 289"/>
              <p:cNvSpPr txBox="1">
                <a:spLocks noChangeArrowheads="1"/>
              </p:cNvSpPr>
              <p:nvPr/>
            </p:nvSpPr>
            <p:spPr bwMode="auto">
              <a:xfrm>
                <a:off x="779" y="1930"/>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nvGrpSpPr>
            <p:cNvPr id="11" name="Group 299"/>
            <p:cNvGrpSpPr/>
            <p:nvPr/>
          </p:nvGrpSpPr>
          <p:grpSpPr>
            <a:xfrm>
              <a:off x="321" y="2116"/>
              <a:ext cx="1227" cy="154"/>
              <a:chOff x="321" y="2103"/>
              <a:chExt cx="1227" cy="154"/>
            </a:xfrm>
          </p:grpSpPr>
          <p:grpSp>
            <p:nvGrpSpPr>
              <p:cNvPr id="24" name="Group 255"/>
              <p:cNvGrpSpPr/>
              <p:nvPr/>
            </p:nvGrpSpPr>
            <p:grpSpPr>
              <a:xfrm>
                <a:off x="321" y="2160"/>
                <a:ext cx="382" cy="60"/>
                <a:chOff x="1512" y="2658"/>
                <a:chExt cx="3819" cy="636"/>
              </a:xfrm>
            </p:grpSpPr>
            <p:sp>
              <p:nvSpPr>
                <p:cNvPr id="26" name="Freeform 256"/>
                <p:cNvSpPr/>
                <p:nvPr/>
              </p:nvSpPr>
              <p:spPr bwMode="auto">
                <a:xfrm>
                  <a:off x="3321" y="2852"/>
                  <a:ext cx="2010" cy="442"/>
                </a:xfrm>
                <a:custGeom>
                  <a:gdLst>
                    <a:gd name="T0" fmla="*/ 0 w 2010"/>
                    <a:gd name="T1" fmla="*/ 173 h 442"/>
                    <a:gd name="T2" fmla="*/ 0 w 2010"/>
                    <a:gd name="T3" fmla="*/ 442 h 442"/>
                    <a:gd name="T4" fmla="*/ 2010 w 2010"/>
                    <a:gd name="T5" fmla="*/ 270 h 442"/>
                    <a:gd name="T6" fmla="*/ 2010 w 2010"/>
                    <a:gd name="T7" fmla="*/ 0 h 442"/>
                    <a:gd name="T8" fmla="*/ 0 w 2010"/>
                    <a:gd name="T9" fmla="*/ 173 h 442"/>
                  </a:gdLst>
                  <a:cxnLst>
                    <a:cxn ang="0">
                      <a:pos x="T0" y="T1"/>
                    </a:cxn>
                    <a:cxn ang="0">
                      <a:pos x="T2" y="T3"/>
                    </a:cxn>
                    <a:cxn ang="0">
                      <a:pos x="T4" y="T5"/>
                    </a:cxn>
                    <a:cxn ang="0">
                      <a:pos x="T6" y="T7"/>
                    </a:cxn>
                    <a:cxn ang="0">
                      <a:pos x="T8" y="T9"/>
                    </a:cxn>
                  </a:cxnLst>
                  <a:rect l="0" t="0" r="r" b="b"/>
                  <a:pathLst>
                    <a:path w="2009" h="442">
                      <a:moveTo>
                        <a:pt x="0" y="173"/>
                      </a:moveTo>
                      <a:lnTo>
                        <a:pt x="0" y="442"/>
                      </a:lnTo>
                      <a:lnTo>
                        <a:pt x="2010" y="270"/>
                      </a:lnTo>
                      <a:lnTo>
                        <a:pt x="2010" y="0"/>
                      </a:lnTo>
                      <a:lnTo>
                        <a:pt x="0" y="173"/>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7" name="Freeform 257"/>
                <p:cNvSpPr/>
                <p:nvPr/>
              </p:nvSpPr>
              <p:spPr bwMode="auto">
                <a:xfrm>
                  <a:off x="1512" y="2833"/>
                  <a:ext cx="1809" cy="461"/>
                </a:xfrm>
                <a:custGeom>
                  <a:gdLst>
                    <a:gd name="T0" fmla="*/ 0 w 1809"/>
                    <a:gd name="T1" fmla="*/ 0 h 461"/>
                    <a:gd name="T2" fmla="*/ 0 w 1809"/>
                    <a:gd name="T3" fmla="*/ 270 h 461"/>
                    <a:gd name="T4" fmla="*/ 1809 w 1809"/>
                    <a:gd name="T5" fmla="*/ 461 h 461"/>
                    <a:gd name="T6" fmla="*/ 1809 w 1809"/>
                    <a:gd name="T7" fmla="*/ 192 h 461"/>
                    <a:gd name="T8" fmla="*/ 0 w 1809"/>
                    <a:gd name="T9" fmla="*/ 0 h 461"/>
                  </a:gdLst>
                  <a:cxnLst>
                    <a:cxn ang="0">
                      <a:pos x="T0" y="T1"/>
                    </a:cxn>
                    <a:cxn ang="0">
                      <a:pos x="T2" y="T3"/>
                    </a:cxn>
                    <a:cxn ang="0">
                      <a:pos x="T4" y="T5"/>
                    </a:cxn>
                    <a:cxn ang="0">
                      <a:pos x="T6" y="T7"/>
                    </a:cxn>
                    <a:cxn ang="0">
                      <a:pos x="T8" y="T9"/>
                    </a:cxn>
                  </a:cxnLst>
                  <a:rect l="0" t="0" r="r" b="b"/>
                  <a:pathLst>
                    <a:path w="1809" h="461">
                      <a:moveTo>
                        <a:pt x="0" y="0"/>
                      </a:moveTo>
                      <a:lnTo>
                        <a:pt x="0" y="270"/>
                      </a:lnTo>
                      <a:lnTo>
                        <a:pt x="1809" y="461"/>
                      </a:lnTo>
                      <a:lnTo>
                        <a:pt x="1809" y="192"/>
                      </a:lnTo>
                      <a:lnTo>
                        <a:pt x="0" y="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8" name="Freeform 258"/>
                <p:cNvSpPr/>
                <p:nvPr/>
              </p:nvSpPr>
              <p:spPr bwMode="auto">
                <a:xfrm>
                  <a:off x="1512" y="2658"/>
                  <a:ext cx="3819" cy="367"/>
                </a:xfrm>
                <a:custGeom>
                  <a:gdLst>
                    <a:gd name="T0" fmla="*/ 2010 w 3819"/>
                    <a:gd name="T1" fmla="*/ 0 h 367"/>
                    <a:gd name="T2" fmla="*/ 0 w 3819"/>
                    <a:gd name="T3" fmla="*/ 175 h 367"/>
                    <a:gd name="T4" fmla="*/ 1809 w 3819"/>
                    <a:gd name="T5" fmla="*/ 367 h 367"/>
                    <a:gd name="T6" fmla="*/ 3819 w 3819"/>
                    <a:gd name="T7" fmla="*/ 194 h 367"/>
                    <a:gd name="T8" fmla="*/ 2010 w 3819"/>
                    <a:gd name="T9" fmla="*/ 0 h 367"/>
                  </a:gdLst>
                  <a:cxnLst>
                    <a:cxn ang="0">
                      <a:pos x="T0" y="T1"/>
                    </a:cxn>
                    <a:cxn ang="0">
                      <a:pos x="T2" y="T3"/>
                    </a:cxn>
                    <a:cxn ang="0">
                      <a:pos x="T4" y="T5"/>
                    </a:cxn>
                    <a:cxn ang="0">
                      <a:pos x="T6" y="T7"/>
                    </a:cxn>
                    <a:cxn ang="0">
                      <a:pos x="T8" y="T9"/>
                    </a:cxn>
                  </a:cxnLst>
                  <a:rect l="0" t="0" r="r" b="b"/>
                  <a:pathLst>
                    <a:path w="3819" h="367">
                      <a:moveTo>
                        <a:pt x="2010" y="0"/>
                      </a:moveTo>
                      <a:lnTo>
                        <a:pt x="0" y="175"/>
                      </a:lnTo>
                      <a:lnTo>
                        <a:pt x="1809" y="367"/>
                      </a:lnTo>
                      <a:lnTo>
                        <a:pt x="3819" y="194"/>
                      </a:lnTo>
                      <a:lnTo>
                        <a:pt x="2010" y="0"/>
                      </a:lnTo>
                      <a:close/>
                    </a:path>
                  </a:pathLst>
                </a:custGeom>
                <a:gradFill rotWithShape="1">
                  <a:gsLst>
                    <a:gs pos="0">
                      <a:srgbClr val="6F6F6F">
                        <a:gamma/>
                        <a:shade val="46275"/>
                        <a:invGamma/>
                      </a:srgbClr>
                    </a:gs>
                    <a:gs pos="100000">
                      <a:srgbClr val="6F6F6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25" name="Text Box 290"/>
              <p:cNvSpPr txBox="1">
                <a:spLocks noChangeArrowheads="1"/>
              </p:cNvSpPr>
              <p:nvPr/>
            </p:nvSpPr>
            <p:spPr bwMode="auto">
              <a:xfrm>
                <a:off x="779" y="2103"/>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nvGrpSpPr>
            <p:cNvPr id="12" name="Group 300"/>
            <p:cNvGrpSpPr/>
            <p:nvPr/>
          </p:nvGrpSpPr>
          <p:grpSpPr>
            <a:xfrm>
              <a:off x="321" y="2241"/>
              <a:ext cx="1227" cy="154"/>
              <a:chOff x="321" y="2296"/>
              <a:chExt cx="1227" cy="154"/>
            </a:xfrm>
          </p:grpSpPr>
          <p:grpSp>
            <p:nvGrpSpPr>
              <p:cNvPr id="19" name="Group 249"/>
              <p:cNvGrpSpPr/>
              <p:nvPr/>
            </p:nvGrpSpPr>
            <p:grpSpPr>
              <a:xfrm>
                <a:off x="321" y="2352"/>
                <a:ext cx="382" cy="65"/>
                <a:chOff x="1034" y="2904"/>
                <a:chExt cx="4297" cy="683"/>
              </a:xfrm>
            </p:grpSpPr>
            <p:sp>
              <p:nvSpPr>
                <p:cNvPr id="21" name="Freeform 250"/>
                <p:cNvSpPr/>
                <p:nvPr/>
              </p:nvSpPr>
              <p:spPr bwMode="auto">
                <a:xfrm>
                  <a:off x="3070" y="3122"/>
                  <a:ext cx="2261" cy="465"/>
                </a:xfrm>
                <a:custGeom>
                  <a:gdLst>
                    <a:gd name="T0" fmla="*/ 0 w 2261"/>
                    <a:gd name="T1" fmla="*/ 196 h 465"/>
                    <a:gd name="T2" fmla="*/ 0 w 2261"/>
                    <a:gd name="T3" fmla="*/ 465 h 465"/>
                    <a:gd name="T4" fmla="*/ 2261 w 2261"/>
                    <a:gd name="T5" fmla="*/ 269 h 465"/>
                    <a:gd name="T6" fmla="*/ 2261 w 2261"/>
                    <a:gd name="T7" fmla="*/ 0 h 465"/>
                    <a:gd name="T8" fmla="*/ 0 w 2261"/>
                    <a:gd name="T9" fmla="*/ 196 h 465"/>
                  </a:gdLst>
                  <a:cxnLst>
                    <a:cxn ang="0">
                      <a:pos x="T0" y="T1"/>
                    </a:cxn>
                    <a:cxn ang="0">
                      <a:pos x="T2" y="T3"/>
                    </a:cxn>
                    <a:cxn ang="0">
                      <a:pos x="T4" y="T5"/>
                    </a:cxn>
                    <a:cxn ang="0">
                      <a:pos x="T6" y="T7"/>
                    </a:cxn>
                    <a:cxn ang="0">
                      <a:pos x="T8" y="T9"/>
                    </a:cxn>
                  </a:cxnLst>
                  <a:rect l="0" t="0" r="r" b="b"/>
                  <a:pathLst>
                    <a:path w="2261" h="465">
                      <a:moveTo>
                        <a:pt x="0" y="196"/>
                      </a:moveTo>
                      <a:lnTo>
                        <a:pt x="0" y="465"/>
                      </a:lnTo>
                      <a:lnTo>
                        <a:pt x="2261" y="269"/>
                      </a:lnTo>
                      <a:lnTo>
                        <a:pt x="2261" y="0"/>
                      </a:lnTo>
                      <a:lnTo>
                        <a:pt x="0" y="19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2" name="Freeform 251"/>
                <p:cNvSpPr/>
                <p:nvPr/>
              </p:nvSpPr>
              <p:spPr bwMode="auto">
                <a:xfrm>
                  <a:off x="1034" y="3100"/>
                  <a:ext cx="2036" cy="487"/>
                </a:xfrm>
                <a:custGeom>
                  <a:gdLst>
                    <a:gd name="T0" fmla="*/ 0 w 2036"/>
                    <a:gd name="T1" fmla="*/ 0 h 487"/>
                    <a:gd name="T2" fmla="*/ 0 w 2036"/>
                    <a:gd name="T3" fmla="*/ 270 h 487"/>
                    <a:gd name="T4" fmla="*/ 2036 w 2036"/>
                    <a:gd name="T5" fmla="*/ 487 h 487"/>
                    <a:gd name="T6" fmla="*/ 2036 w 2036"/>
                    <a:gd name="T7" fmla="*/ 218 h 487"/>
                    <a:gd name="T8" fmla="*/ 0 w 2036"/>
                    <a:gd name="T9" fmla="*/ 0 h 487"/>
                  </a:gdLst>
                  <a:cxnLst>
                    <a:cxn ang="0">
                      <a:pos x="T0" y="T1"/>
                    </a:cxn>
                    <a:cxn ang="0">
                      <a:pos x="T2" y="T3"/>
                    </a:cxn>
                    <a:cxn ang="0">
                      <a:pos x="T4" y="T5"/>
                    </a:cxn>
                    <a:cxn ang="0">
                      <a:pos x="T6" y="T7"/>
                    </a:cxn>
                    <a:cxn ang="0">
                      <a:pos x="T8" y="T9"/>
                    </a:cxn>
                  </a:cxnLst>
                  <a:rect l="0" t="0" r="r" b="b"/>
                  <a:pathLst>
                    <a:path w="2036" h="487">
                      <a:moveTo>
                        <a:pt x="0" y="0"/>
                      </a:moveTo>
                      <a:lnTo>
                        <a:pt x="0" y="270"/>
                      </a:lnTo>
                      <a:lnTo>
                        <a:pt x="2036" y="487"/>
                      </a:lnTo>
                      <a:lnTo>
                        <a:pt x="2036" y="218"/>
                      </a:ln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3" name="Freeform 252"/>
                <p:cNvSpPr/>
                <p:nvPr/>
              </p:nvSpPr>
              <p:spPr bwMode="auto">
                <a:xfrm>
                  <a:off x="1034" y="2904"/>
                  <a:ext cx="4297" cy="414"/>
                </a:xfrm>
                <a:custGeom>
                  <a:gdLst>
                    <a:gd name="T0" fmla="*/ 2261 w 4297"/>
                    <a:gd name="T1" fmla="*/ 0 h 414"/>
                    <a:gd name="T2" fmla="*/ 0 w 4297"/>
                    <a:gd name="T3" fmla="*/ 196 h 414"/>
                    <a:gd name="T4" fmla="*/ 2036 w 4297"/>
                    <a:gd name="T5" fmla="*/ 414 h 414"/>
                    <a:gd name="T6" fmla="*/ 4297 w 4297"/>
                    <a:gd name="T7" fmla="*/ 218 h 414"/>
                    <a:gd name="T8" fmla="*/ 2261 w 4297"/>
                    <a:gd name="T9" fmla="*/ 0 h 414"/>
                  </a:gdLst>
                  <a:cxnLst>
                    <a:cxn ang="0">
                      <a:pos x="T0" y="T1"/>
                    </a:cxn>
                    <a:cxn ang="0">
                      <a:pos x="T2" y="T3"/>
                    </a:cxn>
                    <a:cxn ang="0">
                      <a:pos x="T4" y="T5"/>
                    </a:cxn>
                    <a:cxn ang="0">
                      <a:pos x="T6" y="T7"/>
                    </a:cxn>
                    <a:cxn ang="0">
                      <a:pos x="T8" y="T9"/>
                    </a:cxn>
                  </a:cxnLst>
                  <a:rect l="0" t="0" r="r" b="b"/>
                  <a:pathLst>
                    <a:path w="4297" h="413">
                      <a:moveTo>
                        <a:pt x="2261" y="0"/>
                      </a:moveTo>
                      <a:lnTo>
                        <a:pt x="0" y="196"/>
                      </a:lnTo>
                      <a:lnTo>
                        <a:pt x="2036" y="414"/>
                      </a:lnTo>
                      <a:lnTo>
                        <a:pt x="4297" y="218"/>
                      </a:lnTo>
                      <a:lnTo>
                        <a:pt x="2261" y="0"/>
                      </a:lnTo>
                      <a:close/>
                    </a:path>
                  </a:pathLst>
                </a:custGeom>
                <a:gradFill rotWithShape="1">
                  <a:gsLst>
                    <a:gs pos="0">
                      <a:schemeClr val="accent5">
                        <a:lumMod val="50000"/>
                      </a:schemeClr>
                    </a:gs>
                    <a:gs pos="100000">
                      <a:schemeClr val="accent5">
                        <a:lumMod val="75000"/>
                      </a:schemeClr>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20" name="Text Box 293"/>
              <p:cNvSpPr txBox="1">
                <a:spLocks noChangeArrowheads="1"/>
              </p:cNvSpPr>
              <p:nvPr/>
            </p:nvSpPr>
            <p:spPr bwMode="auto">
              <a:xfrm>
                <a:off x="779" y="2296"/>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nvGrpSpPr>
            <p:cNvPr id="13" name="Group 301"/>
            <p:cNvGrpSpPr/>
            <p:nvPr/>
          </p:nvGrpSpPr>
          <p:grpSpPr>
            <a:xfrm>
              <a:off x="321" y="2358"/>
              <a:ext cx="1227" cy="154"/>
              <a:chOff x="321" y="2504"/>
              <a:chExt cx="1227" cy="154"/>
            </a:xfrm>
          </p:grpSpPr>
          <p:grpSp>
            <p:nvGrpSpPr>
              <p:cNvPr id="14" name="Group 243"/>
              <p:cNvGrpSpPr/>
              <p:nvPr/>
            </p:nvGrpSpPr>
            <p:grpSpPr>
              <a:xfrm>
                <a:off x="321" y="2556"/>
                <a:ext cx="382" cy="75"/>
                <a:chOff x="557" y="3150"/>
                <a:chExt cx="4774" cy="728"/>
              </a:xfrm>
            </p:grpSpPr>
            <p:sp>
              <p:nvSpPr>
                <p:cNvPr id="16" name="Freeform 244"/>
                <p:cNvSpPr/>
                <p:nvPr/>
              </p:nvSpPr>
              <p:spPr bwMode="auto">
                <a:xfrm>
                  <a:off x="2820" y="3391"/>
                  <a:ext cx="2511" cy="487"/>
                </a:xfrm>
                <a:custGeom>
                  <a:gdLst>
                    <a:gd name="T0" fmla="*/ 0 w 2511"/>
                    <a:gd name="T1" fmla="*/ 217 h 487"/>
                    <a:gd name="T2" fmla="*/ 0 w 2511"/>
                    <a:gd name="T3" fmla="*/ 487 h 487"/>
                    <a:gd name="T4" fmla="*/ 2511 w 2511"/>
                    <a:gd name="T5" fmla="*/ 269 h 487"/>
                    <a:gd name="T6" fmla="*/ 2511 w 2511"/>
                    <a:gd name="T7" fmla="*/ 0 h 487"/>
                    <a:gd name="T8" fmla="*/ 0 w 2511"/>
                    <a:gd name="T9" fmla="*/ 217 h 487"/>
                  </a:gdLst>
                  <a:cxnLst>
                    <a:cxn ang="0">
                      <a:pos x="T0" y="T1"/>
                    </a:cxn>
                    <a:cxn ang="0">
                      <a:pos x="T2" y="T3"/>
                    </a:cxn>
                    <a:cxn ang="0">
                      <a:pos x="T4" y="T5"/>
                    </a:cxn>
                    <a:cxn ang="0">
                      <a:pos x="T6" y="T7"/>
                    </a:cxn>
                    <a:cxn ang="0">
                      <a:pos x="T8" y="T9"/>
                    </a:cxn>
                  </a:cxnLst>
                  <a:rect l="0" t="0" r="r" b="b"/>
                  <a:pathLst>
                    <a:path w="2511" h="487">
                      <a:moveTo>
                        <a:pt x="0" y="217"/>
                      </a:moveTo>
                      <a:lnTo>
                        <a:pt x="0" y="487"/>
                      </a:lnTo>
                      <a:lnTo>
                        <a:pt x="2511" y="269"/>
                      </a:lnTo>
                      <a:lnTo>
                        <a:pt x="2511" y="0"/>
                      </a:lnTo>
                      <a:lnTo>
                        <a:pt x="0" y="217"/>
                      </a:ln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17" name="Freeform 245"/>
                <p:cNvSpPr/>
                <p:nvPr/>
              </p:nvSpPr>
              <p:spPr bwMode="auto">
                <a:xfrm>
                  <a:off x="557" y="3367"/>
                  <a:ext cx="2263" cy="511"/>
                </a:xfrm>
                <a:custGeom>
                  <a:gdLst>
                    <a:gd name="T0" fmla="*/ 0 w 2263"/>
                    <a:gd name="T1" fmla="*/ 0 h 511"/>
                    <a:gd name="T2" fmla="*/ 0 w 2263"/>
                    <a:gd name="T3" fmla="*/ 270 h 511"/>
                    <a:gd name="T4" fmla="*/ 2263 w 2263"/>
                    <a:gd name="T5" fmla="*/ 511 h 511"/>
                    <a:gd name="T6" fmla="*/ 2263 w 2263"/>
                    <a:gd name="T7" fmla="*/ 241 h 511"/>
                    <a:gd name="T8" fmla="*/ 0 w 2263"/>
                    <a:gd name="T9" fmla="*/ 0 h 511"/>
                  </a:gdLst>
                  <a:cxnLst>
                    <a:cxn ang="0">
                      <a:pos x="T0" y="T1"/>
                    </a:cxn>
                    <a:cxn ang="0">
                      <a:pos x="T2" y="T3"/>
                    </a:cxn>
                    <a:cxn ang="0">
                      <a:pos x="T4" y="T5"/>
                    </a:cxn>
                    <a:cxn ang="0">
                      <a:pos x="T6" y="T7"/>
                    </a:cxn>
                    <a:cxn ang="0">
                      <a:pos x="T8" y="T9"/>
                    </a:cxn>
                  </a:cxnLst>
                  <a:rect l="0" t="0" r="r" b="b"/>
                  <a:pathLst>
                    <a:path w="2263" h="511">
                      <a:moveTo>
                        <a:pt x="0" y="0"/>
                      </a:moveTo>
                      <a:lnTo>
                        <a:pt x="0" y="270"/>
                      </a:lnTo>
                      <a:lnTo>
                        <a:pt x="2263" y="511"/>
                      </a:lnTo>
                      <a:lnTo>
                        <a:pt x="2263" y="241"/>
                      </a:lnTo>
                      <a:lnTo>
                        <a:pt x="0" y="0"/>
                      </a:lnTo>
                      <a:close/>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18" name="Freeform 246"/>
                <p:cNvSpPr/>
                <p:nvPr/>
              </p:nvSpPr>
              <p:spPr bwMode="auto">
                <a:xfrm>
                  <a:off x="557" y="3150"/>
                  <a:ext cx="4774" cy="458"/>
                </a:xfrm>
                <a:custGeom>
                  <a:gdLst>
                    <a:gd name="T0" fmla="*/ 2513 w 4774"/>
                    <a:gd name="T1" fmla="*/ 0 h 458"/>
                    <a:gd name="T2" fmla="*/ 0 w 4774"/>
                    <a:gd name="T3" fmla="*/ 217 h 458"/>
                    <a:gd name="T4" fmla="*/ 2263 w 4774"/>
                    <a:gd name="T5" fmla="*/ 458 h 458"/>
                    <a:gd name="T6" fmla="*/ 4774 w 4774"/>
                    <a:gd name="T7" fmla="*/ 241 h 458"/>
                    <a:gd name="T8" fmla="*/ 2513 w 4774"/>
                    <a:gd name="T9" fmla="*/ 0 h 458"/>
                  </a:gdLst>
                  <a:cxnLst>
                    <a:cxn ang="0">
                      <a:pos x="T0" y="T1"/>
                    </a:cxn>
                    <a:cxn ang="0">
                      <a:pos x="T2" y="T3"/>
                    </a:cxn>
                    <a:cxn ang="0">
                      <a:pos x="T4" y="T5"/>
                    </a:cxn>
                    <a:cxn ang="0">
                      <a:pos x="T6" y="T7"/>
                    </a:cxn>
                    <a:cxn ang="0">
                      <a:pos x="T8" y="T9"/>
                    </a:cxn>
                  </a:cxnLst>
                  <a:rect l="0" t="0" r="r" b="b"/>
                  <a:pathLst>
                    <a:path w="4774" h="458">
                      <a:moveTo>
                        <a:pt x="2513" y="0"/>
                      </a:moveTo>
                      <a:lnTo>
                        <a:pt x="0" y="217"/>
                      </a:lnTo>
                      <a:lnTo>
                        <a:pt x="2263" y="458"/>
                      </a:lnTo>
                      <a:lnTo>
                        <a:pt x="4774" y="241"/>
                      </a:lnTo>
                      <a:lnTo>
                        <a:pt x="2513" y="0"/>
                      </a:lnTo>
                      <a:close/>
                    </a:path>
                  </a:pathLst>
                </a:custGeom>
                <a:gradFill rotWithShape="1">
                  <a:gsLst>
                    <a:gs pos="0">
                      <a:srgbClr val="363636">
                        <a:gamma/>
                        <a:shade val="46275"/>
                        <a:invGamma/>
                      </a:srgbClr>
                    </a:gs>
                    <a:gs pos="100000">
                      <a:srgbClr val="363636"/>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15" name="Text Box 294"/>
              <p:cNvSpPr txBox="1">
                <a:spLocks noChangeArrowheads="1"/>
              </p:cNvSpPr>
              <p:nvPr/>
            </p:nvSpPr>
            <p:spPr bwMode="auto">
              <a:xfrm>
                <a:off x="779" y="2504"/>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a:ln>
                      <a:noFill/>
                    </a:ln>
                    <a:solidFill>
                      <a:srgbClr val="FFFFFF"/>
                    </a:solidFill>
                    <a:effectLst/>
                    <a:uLnTx/>
                    <a:uFillTx/>
                    <a:latin typeface="+mn-ea"/>
                  </a:rPr>
                  <a:t>此处添加文本</a:t>
                </a:r>
                <a:endParaRPr kumimoji="0" lang="en-US" altLang="zh-CN" sz="1000" i="0" u="none" strike="noStrike" kern="0" cap="none" spc="0" normalizeH="0" baseline="0" noProof="0">
                  <a:ln>
                    <a:noFill/>
                  </a:ln>
                  <a:solidFill>
                    <a:srgbClr val="FFFFFF"/>
                  </a:solidFill>
                  <a:effectLst/>
                  <a:uLnTx/>
                  <a:uFillTx/>
                  <a:latin typeface="+mn-ea"/>
                </a:endParaRPr>
              </a:p>
            </p:txBody>
          </p:sp>
        </p:grpSp>
      </p:grpSp>
      <p:grpSp>
        <p:nvGrpSpPr>
          <p:cNvPr id="49" name="Group 311"/>
          <p:cNvGrpSpPr/>
          <p:nvPr/>
        </p:nvGrpSpPr>
        <p:grpSpPr>
          <a:xfrm>
            <a:off x="1569665" y="1370037"/>
            <a:ext cx="6781800" cy="3435350"/>
            <a:chOff x="734" y="1980"/>
            <a:chExt cx="4272" cy="2164"/>
          </a:xfrm>
        </p:grpSpPr>
        <p:grpSp>
          <p:nvGrpSpPr>
            <p:cNvPr id="50" name="Group 230"/>
            <p:cNvGrpSpPr/>
            <p:nvPr/>
          </p:nvGrpSpPr>
          <p:grpSpPr>
            <a:xfrm>
              <a:off x="739" y="3295"/>
              <a:ext cx="4267" cy="651"/>
              <a:chOff x="739" y="3295"/>
              <a:chExt cx="4267" cy="651"/>
            </a:xfrm>
          </p:grpSpPr>
          <p:grpSp>
            <p:nvGrpSpPr>
              <p:cNvPr id="88" name="Group 183"/>
              <p:cNvGrpSpPr/>
              <p:nvPr/>
            </p:nvGrpSpPr>
            <p:grpSpPr>
              <a:xfrm>
                <a:off x="739" y="3295"/>
                <a:ext cx="4267" cy="651"/>
                <a:chOff x="557" y="3150"/>
                <a:chExt cx="4774" cy="728"/>
              </a:xfrm>
            </p:grpSpPr>
            <p:sp>
              <p:nvSpPr>
                <p:cNvPr id="90" name="Freeform 7"/>
                <p:cNvSpPr/>
                <p:nvPr/>
              </p:nvSpPr>
              <p:spPr bwMode="auto">
                <a:xfrm>
                  <a:off x="2820" y="3391"/>
                  <a:ext cx="2511" cy="487"/>
                </a:xfrm>
                <a:custGeom>
                  <a:gdLst>
                    <a:gd name="T0" fmla="*/ 0 w 2511"/>
                    <a:gd name="T1" fmla="*/ 217 h 487"/>
                    <a:gd name="T2" fmla="*/ 0 w 2511"/>
                    <a:gd name="T3" fmla="*/ 487 h 487"/>
                    <a:gd name="T4" fmla="*/ 2511 w 2511"/>
                    <a:gd name="T5" fmla="*/ 269 h 487"/>
                    <a:gd name="T6" fmla="*/ 2511 w 2511"/>
                    <a:gd name="T7" fmla="*/ 0 h 487"/>
                    <a:gd name="T8" fmla="*/ 0 w 2511"/>
                    <a:gd name="T9" fmla="*/ 217 h 487"/>
                  </a:gdLst>
                  <a:cxnLst>
                    <a:cxn ang="0">
                      <a:pos x="T0" y="T1"/>
                    </a:cxn>
                    <a:cxn ang="0">
                      <a:pos x="T2" y="T3"/>
                    </a:cxn>
                    <a:cxn ang="0">
                      <a:pos x="T4" y="T5"/>
                    </a:cxn>
                    <a:cxn ang="0">
                      <a:pos x="T6" y="T7"/>
                    </a:cxn>
                    <a:cxn ang="0">
                      <a:pos x="T8" y="T9"/>
                    </a:cxn>
                  </a:cxnLst>
                  <a:rect l="0" t="0" r="r" b="b"/>
                  <a:pathLst>
                    <a:path w="2511" h="487">
                      <a:moveTo>
                        <a:pt x="0" y="217"/>
                      </a:moveTo>
                      <a:lnTo>
                        <a:pt x="0" y="487"/>
                      </a:lnTo>
                      <a:lnTo>
                        <a:pt x="2511" y="269"/>
                      </a:lnTo>
                      <a:lnTo>
                        <a:pt x="2511" y="0"/>
                      </a:lnTo>
                      <a:lnTo>
                        <a:pt x="0" y="217"/>
                      </a:lnTo>
                      <a:close/>
                    </a:path>
                  </a:pathLst>
                </a:custGeom>
                <a:solidFill>
                  <a:srgbClr val="24242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91" name="Freeform 8"/>
                <p:cNvSpPr/>
                <p:nvPr/>
              </p:nvSpPr>
              <p:spPr bwMode="auto">
                <a:xfrm>
                  <a:off x="557" y="3367"/>
                  <a:ext cx="2263" cy="511"/>
                </a:xfrm>
                <a:custGeom>
                  <a:gdLst>
                    <a:gd name="T0" fmla="*/ 0 w 2263"/>
                    <a:gd name="T1" fmla="*/ 0 h 511"/>
                    <a:gd name="T2" fmla="*/ 0 w 2263"/>
                    <a:gd name="T3" fmla="*/ 270 h 511"/>
                    <a:gd name="T4" fmla="*/ 2263 w 2263"/>
                    <a:gd name="T5" fmla="*/ 511 h 511"/>
                    <a:gd name="T6" fmla="*/ 2263 w 2263"/>
                    <a:gd name="T7" fmla="*/ 241 h 511"/>
                    <a:gd name="T8" fmla="*/ 0 w 2263"/>
                    <a:gd name="T9" fmla="*/ 0 h 511"/>
                  </a:gdLst>
                  <a:cxnLst>
                    <a:cxn ang="0">
                      <a:pos x="T0" y="T1"/>
                    </a:cxn>
                    <a:cxn ang="0">
                      <a:pos x="T2" y="T3"/>
                    </a:cxn>
                    <a:cxn ang="0">
                      <a:pos x="T4" y="T5"/>
                    </a:cxn>
                    <a:cxn ang="0">
                      <a:pos x="T6" y="T7"/>
                    </a:cxn>
                    <a:cxn ang="0">
                      <a:pos x="T8" y="T9"/>
                    </a:cxn>
                  </a:cxnLst>
                  <a:rect l="0" t="0" r="r" b="b"/>
                  <a:pathLst>
                    <a:path w="2263" h="511">
                      <a:moveTo>
                        <a:pt x="0" y="0"/>
                      </a:moveTo>
                      <a:lnTo>
                        <a:pt x="0" y="270"/>
                      </a:lnTo>
                      <a:lnTo>
                        <a:pt x="2263" y="511"/>
                      </a:lnTo>
                      <a:lnTo>
                        <a:pt x="2263" y="241"/>
                      </a:lnTo>
                      <a:lnTo>
                        <a:pt x="0" y="0"/>
                      </a:lnTo>
                      <a:close/>
                    </a:path>
                  </a:pathLst>
                </a:custGeom>
                <a:solidFill>
                  <a:srgbClr val="2C2C2C"/>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92" name="Freeform 9"/>
                <p:cNvSpPr/>
                <p:nvPr/>
              </p:nvSpPr>
              <p:spPr bwMode="auto">
                <a:xfrm>
                  <a:off x="557" y="3150"/>
                  <a:ext cx="4774" cy="458"/>
                </a:xfrm>
                <a:custGeom>
                  <a:gdLst>
                    <a:gd name="T0" fmla="*/ 2513 w 4774"/>
                    <a:gd name="T1" fmla="*/ 0 h 458"/>
                    <a:gd name="T2" fmla="*/ 0 w 4774"/>
                    <a:gd name="T3" fmla="*/ 217 h 458"/>
                    <a:gd name="T4" fmla="*/ 2263 w 4774"/>
                    <a:gd name="T5" fmla="*/ 458 h 458"/>
                    <a:gd name="T6" fmla="*/ 4774 w 4774"/>
                    <a:gd name="T7" fmla="*/ 241 h 458"/>
                    <a:gd name="T8" fmla="*/ 2513 w 4774"/>
                    <a:gd name="T9" fmla="*/ 0 h 458"/>
                  </a:gdLst>
                  <a:cxnLst>
                    <a:cxn ang="0">
                      <a:pos x="T0" y="T1"/>
                    </a:cxn>
                    <a:cxn ang="0">
                      <a:pos x="T2" y="T3"/>
                    </a:cxn>
                    <a:cxn ang="0">
                      <a:pos x="T4" y="T5"/>
                    </a:cxn>
                    <a:cxn ang="0">
                      <a:pos x="T6" y="T7"/>
                    </a:cxn>
                    <a:cxn ang="0">
                      <a:pos x="T8" y="T9"/>
                    </a:cxn>
                  </a:cxnLst>
                  <a:rect l="0" t="0" r="r" b="b"/>
                  <a:pathLst>
                    <a:path w="4774" h="458">
                      <a:moveTo>
                        <a:pt x="2513" y="0"/>
                      </a:moveTo>
                      <a:lnTo>
                        <a:pt x="0" y="217"/>
                      </a:lnTo>
                      <a:lnTo>
                        <a:pt x="2263" y="458"/>
                      </a:lnTo>
                      <a:lnTo>
                        <a:pt x="4774" y="241"/>
                      </a:lnTo>
                      <a:lnTo>
                        <a:pt x="2513" y="0"/>
                      </a:lnTo>
                      <a:close/>
                    </a:path>
                  </a:pathLst>
                </a:custGeom>
                <a:solidFill>
                  <a:srgbClr val="36363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89" name="Text Box 217"/>
              <p:cNvSpPr txBox="1">
                <a:spLocks noChangeArrowheads="1"/>
              </p:cNvSpPr>
              <p:nvPr/>
            </p:nvSpPr>
            <p:spPr bwMode="auto">
              <a:xfrm rot="324532">
                <a:off x="1320" y="3601"/>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spAutoFit/>
              </a:bodyPr>
              <a:lstStyle/>
              <a:p>
                <a:pPr algn="ctr" fontAlgn="base">
                  <a:spcBef>
                    <a:spcPct val="50000"/>
                  </a:spcBef>
                  <a:spcAft>
                    <a:spcPct val="0"/>
                  </a:spcAft>
                </a:pPr>
                <a:r>
                  <a:rPr lang="zh-CN" altLang="en-US" sz="1600" b="1">
                    <a:solidFill>
                      <a:srgbClr val="FFFFFF"/>
                    </a:solidFill>
                    <a:latin typeface="+mn-ea"/>
                  </a:rPr>
                  <a:t>添加文本</a:t>
                </a:r>
                <a:endParaRPr lang="en-US" altLang="zh-CN" sz="1600" b="1">
                  <a:solidFill>
                    <a:srgbClr val="FFFFFF"/>
                  </a:solidFill>
                  <a:latin typeface="+mn-ea"/>
                </a:endParaRPr>
              </a:p>
            </p:txBody>
          </p:sp>
        </p:grpSp>
        <p:grpSp>
          <p:nvGrpSpPr>
            <p:cNvPr id="51" name="Group 231"/>
            <p:cNvGrpSpPr/>
            <p:nvPr/>
          </p:nvGrpSpPr>
          <p:grpSpPr>
            <a:xfrm>
              <a:off x="1165" y="3076"/>
              <a:ext cx="3841" cy="610"/>
              <a:chOff x="1165" y="3076"/>
              <a:chExt cx="3841" cy="610"/>
            </a:xfrm>
          </p:grpSpPr>
          <p:grpSp>
            <p:nvGrpSpPr>
              <p:cNvPr id="83" name="Group 182"/>
              <p:cNvGrpSpPr/>
              <p:nvPr/>
            </p:nvGrpSpPr>
            <p:grpSpPr>
              <a:xfrm>
                <a:off x="1165" y="3076"/>
                <a:ext cx="3841" cy="610"/>
                <a:chOff x="1034" y="2904"/>
                <a:chExt cx="4297" cy="683"/>
              </a:xfrm>
            </p:grpSpPr>
            <p:sp>
              <p:nvSpPr>
                <p:cNvPr id="85" name="Freeform 10"/>
                <p:cNvSpPr/>
                <p:nvPr/>
              </p:nvSpPr>
              <p:spPr bwMode="auto">
                <a:xfrm>
                  <a:off x="3070" y="3122"/>
                  <a:ext cx="2261" cy="465"/>
                </a:xfrm>
                <a:custGeom>
                  <a:gdLst>
                    <a:gd name="T0" fmla="*/ 0 w 2261"/>
                    <a:gd name="T1" fmla="*/ 196 h 465"/>
                    <a:gd name="T2" fmla="*/ 0 w 2261"/>
                    <a:gd name="T3" fmla="*/ 465 h 465"/>
                    <a:gd name="T4" fmla="*/ 2261 w 2261"/>
                    <a:gd name="T5" fmla="*/ 269 h 465"/>
                    <a:gd name="T6" fmla="*/ 2261 w 2261"/>
                    <a:gd name="T7" fmla="*/ 0 h 465"/>
                    <a:gd name="T8" fmla="*/ 0 w 2261"/>
                    <a:gd name="T9" fmla="*/ 196 h 465"/>
                  </a:gdLst>
                  <a:cxnLst>
                    <a:cxn ang="0">
                      <a:pos x="T0" y="T1"/>
                    </a:cxn>
                    <a:cxn ang="0">
                      <a:pos x="T2" y="T3"/>
                    </a:cxn>
                    <a:cxn ang="0">
                      <a:pos x="T4" y="T5"/>
                    </a:cxn>
                    <a:cxn ang="0">
                      <a:pos x="T6" y="T7"/>
                    </a:cxn>
                    <a:cxn ang="0">
                      <a:pos x="T8" y="T9"/>
                    </a:cxn>
                  </a:cxnLst>
                  <a:rect l="0" t="0" r="r" b="b"/>
                  <a:pathLst>
                    <a:path w="2261" h="465">
                      <a:moveTo>
                        <a:pt x="0" y="196"/>
                      </a:moveTo>
                      <a:lnTo>
                        <a:pt x="0" y="465"/>
                      </a:lnTo>
                      <a:lnTo>
                        <a:pt x="2261" y="269"/>
                      </a:lnTo>
                      <a:lnTo>
                        <a:pt x="2261" y="0"/>
                      </a:lnTo>
                      <a:lnTo>
                        <a:pt x="0" y="19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6" name="Freeform 11"/>
                <p:cNvSpPr/>
                <p:nvPr/>
              </p:nvSpPr>
              <p:spPr bwMode="auto">
                <a:xfrm>
                  <a:off x="1034" y="3100"/>
                  <a:ext cx="2036" cy="487"/>
                </a:xfrm>
                <a:custGeom>
                  <a:gdLst>
                    <a:gd name="T0" fmla="*/ 0 w 2036"/>
                    <a:gd name="T1" fmla="*/ 0 h 487"/>
                    <a:gd name="T2" fmla="*/ 0 w 2036"/>
                    <a:gd name="T3" fmla="*/ 270 h 487"/>
                    <a:gd name="T4" fmla="*/ 2036 w 2036"/>
                    <a:gd name="T5" fmla="*/ 487 h 487"/>
                    <a:gd name="T6" fmla="*/ 2036 w 2036"/>
                    <a:gd name="T7" fmla="*/ 218 h 487"/>
                    <a:gd name="T8" fmla="*/ 0 w 2036"/>
                    <a:gd name="T9" fmla="*/ 0 h 487"/>
                  </a:gdLst>
                  <a:cxnLst>
                    <a:cxn ang="0">
                      <a:pos x="T0" y="T1"/>
                    </a:cxn>
                    <a:cxn ang="0">
                      <a:pos x="T2" y="T3"/>
                    </a:cxn>
                    <a:cxn ang="0">
                      <a:pos x="T4" y="T5"/>
                    </a:cxn>
                    <a:cxn ang="0">
                      <a:pos x="T6" y="T7"/>
                    </a:cxn>
                    <a:cxn ang="0">
                      <a:pos x="T8" y="T9"/>
                    </a:cxn>
                  </a:cxnLst>
                  <a:rect l="0" t="0" r="r" b="b"/>
                  <a:pathLst>
                    <a:path w="2036" h="487">
                      <a:moveTo>
                        <a:pt x="0" y="0"/>
                      </a:moveTo>
                      <a:lnTo>
                        <a:pt x="0" y="270"/>
                      </a:lnTo>
                      <a:lnTo>
                        <a:pt x="2036" y="487"/>
                      </a:lnTo>
                      <a:lnTo>
                        <a:pt x="2036" y="218"/>
                      </a:ln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7" name="Freeform 12"/>
                <p:cNvSpPr/>
                <p:nvPr/>
              </p:nvSpPr>
              <p:spPr bwMode="auto">
                <a:xfrm>
                  <a:off x="1034" y="2904"/>
                  <a:ext cx="4297" cy="414"/>
                </a:xfrm>
                <a:custGeom>
                  <a:gdLst>
                    <a:gd name="T0" fmla="*/ 2261 w 4297"/>
                    <a:gd name="T1" fmla="*/ 0 h 414"/>
                    <a:gd name="T2" fmla="*/ 0 w 4297"/>
                    <a:gd name="T3" fmla="*/ 196 h 414"/>
                    <a:gd name="T4" fmla="*/ 2036 w 4297"/>
                    <a:gd name="T5" fmla="*/ 414 h 414"/>
                    <a:gd name="T6" fmla="*/ 4297 w 4297"/>
                    <a:gd name="T7" fmla="*/ 218 h 414"/>
                    <a:gd name="T8" fmla="*/ 2261 w 4297"/>
                    <a:gd name="T9" fmla="*/ 0 h 414"/>
                  </a:gdLst>
                  <a:cxnLst>
                    <a:cxn ang="0">
                      <a:pos x="T0" y="T1"/>
                    </a:cxn>
                    <a:cxn ang="0">
                      <a:pos x="T2" y="T3"/>
                    </a:cxn>
                    <a:cxn ang="0">
                      <a:pos x="T4" y="T5"/>
                    </a:cxn>
                    <a:cxn ang="0">
                      <a:pos x="T6" y="T7"/>
                    </a:cxn>
                    <a:cxn ang="0">
                      <a:pos x="T8" y="T9"/>
                    </a:cxn>
                  </a:cxnLst>
                  <a:rect l="0" t="0" r="r" b="b"/>
                  <a:pathLst>
                    <a:path w="4297" h="413">
                      <a:moveTo>
                        <a:pt x="2261" y="0"/>
                      </a:moveTo>
                      <a:lnTo>
                        <a:pt x="0" y="196"/>
                      </a:lnTo>
                      <a:lnTo>
                        <a:pt x="2036" y="414"/>
                      </a:lnTo>
                      <a:lnTo>
                        <a:pt x="4297" y="218"/>
                      </a:lnTo>
                      <a:lnTo>
                        <a:pt x="2261" y="0"/>
                      </a:lnTo>
                      <a:close/>
                    </a:path>
                  </a:pathLst>
                </a:custGeom>
                <a:solidFill>
                  <a:schemeClr val="accent5">
                    <a:lumMod val="5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84" name="Text Box 218"/>
              <p:cNvSpPr txBox="1">
                <a:spLocks noChangeArrowheads="1"/>
              </p:cNvSpPr>
              <p:nvPr/>
            </p:nvSpPr>
            <p:spPr bwMode="auto">
              <a:xfrm rot="324532">
                <a:off x="1661" y="3356"/>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a:solidFill>
                      <a:srgbClr val="FFFFFF"/>
                    </a:solidFill>
                    <a:latin typeface="+mn-ea"/>
                  </a:rPr>
                  <a:t>添加文本</a:t>
                </a:r>
                <a:endParaRPr lang="en-US" altLang="zh-CN" sz="1600" b="1">
                  <a:solidFill>
                    <a:srgbClr val="FFFFFF"/>
                  </a:solidFill>
                  <a:latin typeface="+mn-ea"/>
                </a:endParaRPr>
              </a:p>
            </p:txBody>
          </p:sp>
        </p:grpSp>
        <p:grpSp>
          <p:nvGrpSpPr>
            <p:cNvPr id="52" name="Group 232"/>
            <p:cNvGrpSpPr/>
            <p:nvPr/>
          </p:nvGrpSpPr>
          <p:grpSpPr>
            <a:xfrm>
              <a:off x="1593" y="2856"/>
              <a:ext cx="3413" cy="568"/>
              <a:chOff x="1593" y="2856"/>
              <a:chExt cx="3413" cy="568"/>
            </a:xfrm>
          </p:grpSpPr>
          <p:grpSp>
            <p:nvGrpSpPr>
              <p:cNvPr id="78" name="Group 181"/>
              <p:cNvGrpSpPr/>
              <p:nvPr/>
            </p:nvGrpSpPr>
            <p:grpSpPr>
              <a:xfrm>
                <a:off x="1593" y="2856"/>
                <a:ext cx="3413" cy="568"/>
                <a:chOff x="1512" y="2658"/>
                <a:chExt cx="3819" cy="636"/>
              </a:xfrm>
            </p:grpSpPr>
            <p:sp>
              <p:nvSpPr>
                <p:cNvPr id="80" name="Freeform 13"/>
                <p:cNvSpPr/>
                <p:nvPr/>
              </p:nvSpPr>
              <p:spPr bwMode="auto">
                <a:xfrm>
                  <a:off x="3321" y="2852"/>
                  <a:ext cx="2010" cy="442"/>
                </a:xfrm>
                <a:custGeom>
                  <a:gdLst>
                    <a:gd name="T0" fmla="*/ 0 w 2010"/>
                    <a:gd name="T1" fmla="*/ 173 h 442"/>
                    <a:gd name="T2" fmla="*/ 0 w 2010"/>
                    <a:gd name="T3" fmla="*/ 442 h 442"/>
                    <a:gd name="T4" fmla="*/ 2010 w 2010"/>
                    <a:gd name="T5" fmla="*/ 270 h 442"/>
                    <a:gd name="T6" fmla="*/ 2010 w 2010"/>
                    <a:gd name="T7" fmla="*/ 0 h 442"/>
                    <a:gd name="T8" fmla="*/ 0 w 2010"/>
                    <a:gd name="T9" fmla="*/ 173 h 442"/>
                  </a:gdLst>
                  <a:cxnLst>
                    <a:cxn ang="0">
                      <a:pos x="T0" y="T1"/>
                    </a:cxn>
                    <a:cxn ang="0">
                      <a:pos x="T2" y="T3"/>
                    </a:cxn>
                    <a:cxn ang="0">
                      <a:pos x="T4" y="T5"/>
                    </a:cxn>
                    <a:cxn ang="0">
                      <a:pos x="T6" y="T7"/>
                    </a:cxn>
                    <a:cxn ang="0">
                      <a:pos x="T8" y="T9"/>
                    </a:cxn>
                  </a:cxnLst>
                  <a:rect l="0" t="0" r="r" b="b"/>
                  <a:pathLst>
                    <a:path w="2009" h="442">
                      <a:moveTo>
                        <a:pt x="0" y="173"/>
                      </a:moveTo>
                      <a:lnTo>
                        <a:pt x="0" y="442"/>
                      </a:lnTo>
                      <a:lnTo>
                        <a:pt x="2010" y="270"/>
                      </a:lnTo>
                      <a:lnTo>
                        <a:pt x="2010" y="0"/>
                      </a:lnTo>
                      <a:lnTo>
                        <a:pt x="0" y="173"/>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1" name="Freeform 14"/>
                <p:cNvSpPr/>
                <p:nvPr/>
              </p:nvSpPr>
              <p:spPr bwMode="auto">
                <a:xfrm>
                  <a:off x="1512" y="2833"/>
                  <a:ext cx="1809" cy="461"/>
                </a:xfrm>
                <a:custGeom>
                  <a:gdLst>
                    <a:gd name="T0" fmla="*/ 0 w 1809"/>
                    <a:gd name="T1" fmla="*/ 0 h 461"/>
                    <a:gd name="T2" fmla="*/ 0 w 1809"/>
                    <a:gd name="T3" fmla="*/ 270 h 461"/>
                    <a:gd name="T4" fmla="*/ 1809 w 1809"/>
                    <a:gd name="T5" fmla="*/ 461 h 461"/>
                    <a:gd name="T6" fmla="*/ 1809 w 1809"/>
                    <a:gd name="T7" fmla="*/ 192 h 461"/>
                    <a:gd name="T8" fmla="*/ 0 w 1809"/>
                    <a:gd name="T9" fmla="*/ 0 h 461"/>
                  </a:gdLst>
                  <a:cxnLst>
                    <a:cxn ang="0">
                      <a:pos x="T0" y="T1"/>
                    </a:cxn>
                    <a:cxn ang="0">
                      <a:pos x="T2" y="T3"/>
                    </a:cxn>
                    <a:cxn ang="0">
                      <a:pos x="T4" y="T5"/>
                    </a:cxn>
                    <a:cxn ang="0">
                      <a:pos x="T6" y="T7"/>
                    </a:cxn>
                    <a:cxn ang="0">
                      <a:pos x="T8" y="T9"/>
                    </a:cxn>
                  </a:cxnLst>
                  <a:rect l="0" t="0" r="r" b="b"/>
                  <a:pathLst>
                    <a:path w="1809" h="461">
                      <a:moveTo>
                        <a:pt x="0" y="0"/>
                      </a:moveTo>
                      <a:lnTo>
                        <a:pt x="0" y="270"/>
                      </a:lnTo>
                      <a:lnTo>
                        <a:pt x="1809" y="461"/>
                      </a:lnTo>
                      <a:lnTo>
                        <a:pt x="1809" y="192"/>
                      </a:lnTo>
                      <a:lnTo>
                        <a:pt x="0" y="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2" name="Freeform 15"/>
                <p:cNvSpPr/>
                <p:nvPr/>
              </p:nvSpPr>
              <p:spPr bwMode="auto">
                <a:xfrm>
                  <a:off x="1512" y="2658"/>
                  <a:ext cx="3819" cy="367"/>
                </a:xfrm>
                <a:custGeom>
                  <a:gdLst>
                    <a:gd name="T0" fmla="*/ 2010 w 3819"/>
                    <a:gd name="T1" fmla="*/ 0 h 367"/>
                    <a:gd name="T2" fmla="*/ 0 w 3819"/>
                    <a:gd name="T3" fmla="*/ 175 h 367"/>
                    <a:gd name="T4" fmla="*/ 1809 w 3819"/>
                    <a:gd name="T5" fmla="*/ 367 h 367"/>
                    <a:gd name="T6" fmla="*/ 3819 w 3819"/>
                    <a:gd name="T7" fmla="*/ 194 h 367"/>
                    <a:gd name="T8" fmla="*/ 2010 w 3819"/>
                    <a:gd name="T9" fmla="*/ 0 h 367"/>
                  </a:gdLst>
                  <a:cxnLst>
                    <a:cxn ang="0">
                      <a:pos x="T0" y="T1"/>
                    </a:cxn>
                    <a:cxn ang="0">
                      <a:pos x="T2" y="T3"/>
                    </a:cxn>
                    <a:cxn ang="0">
                      <a:pos x="T4" y="T5"/>
                    </a:cxn>
                    <a:cxn ang="0">
                      <a:pos x="T6" y="T7"/>
                    </a:cxn>
                    <a:cxn ang="0">
                      <a:pos x="T8" y="T9"/>
                    </a:cxn>
                  </a:cxnLst>
                  <a:rect l="0" t="0" r="r" b="b"/>
                  <a:pathLst>
                    <a:path w="3819" h="367">
                      <a:moveTo>
                        <a:pt x="2010" y="0"/>
                      </a:moveTo>
                      <a:lnTo>
                        <a:pt x="0" y="175"/>
                      </a:lnTo>
                      <a:lnTo>
                        <a:pt x="1809" y="367"/>
                      </a:lnTo>
                      <a:lnTo>
                        <a:pt x="3819" y="194"/>
                      </a:lnTo>
                      <a:lnTo>
                        <a:pt x="2010" y="0"/>
                      </a:lnTo>
                      <a:close/>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79" name="Text Box 219"/>
              <p:cNvSpPr txBox="1">
                <a:spLocks noChangeArrowheads="1"/>
              </p:cNvSpPr>
              <p:nvPr/>
            </p:nvSpPr>
            <p:spPr bwMode="auto">
              <a:xfrm rot="324532">
                <a:off x="1973" y="3100"/>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a:solidFill>
                      <a:srgbClr val="FFFFFF"/>
                    </a:solidFill>
                    <a:latin typeface="+mn-ea"/>
                  </a:rPr>
                  <a:t>添加文本</a:t>
                </a:r>
                <a:endParaRPr lang="en-US" altLang="zh-CN" sz="1600" b="1">
                  <a:solidFill>
                    <a:srgbClr val="FFFFFF"/>
                  </a:solidFill>
                  <a:latin typeface="+mn-ea"/>
                </a:endParaRPr>
              </a:p>
            </p:txBody>
          </p:sp>
        </p:grpSp>
        <p:grpSp>
          <p:nvGrpSpPr>
            <p:cNvPr id="53" name="Group 233"/>
            <p:cNvGrpSpPr/>
            <p:nvPr/>
          </p:nvGrpSpPr>
          <p:grpSpPr>
            <a:xfrm>
              <a:off x="2019" y="2639"/>
              <a:ext cx="2987" cy="525"/>
              <a:chOff x="2019" y="2639"/>
              <a:chExt cx="2987" cy="525"/>
            </a:xfrm>
          </p:grpSpPr>
          <p:grpSp>
            <p:nvGrpSpPr>
              <p:cNvPr id="73" name="Group 180"/>
              <p:cNvGrpSpPr/>
              <p:nvPr/>
            </p:nvGrpSpPr>
            <p:grpSpPr>
              <a:xfrm>
                <a:off x="2019" y="2639"/>
                <a:ext cx="2987" cy="525"/>
                <a:chOff x="1989" y="2415"/>
                <a:chExt cx="3342" cy="588"/>
              </a:xfrm>
            </p:grpSpPr>
            <p:sp>
              <p:nvSpPr>
                <p:cNvPr id="75" name="Freeform 16"/>
                <p:cNvSpPr/>
                <p:nvPr/>
              </p:nvSpPr>
              <p:spPr bwMode="auto">
                <a:xfrm>
                  <a:off x="3574" y="2583"/>
                  <a:ext cx="1757" cy="420"/>
                </a:xfrm>
                <a:custGeom>
                  <a:gdLst>
                    <a:gd name="T0" fmla="*/ 0 w 1757"/>
                    <a:gd name="T1" fmla="*/ 151 h 420"/>
                    <a:gd name="T2" fmla="*/ 0 w 1757"/>
                    <a:gd name="T3" fmla="*/ 420 h 420"/>
                    <a:gd name="T4" fmla="*/ 1757 w 1757"/>
                    <a:gd name="T5" fmla="*/ 269 h 420"/>
                    <a:gd name="T6" fmla="*/ 1757 w 1757"/>
                    <a:gd name="T7" fmla="*/ 0 h 420"/>
                    <a:gd name="T8" fmla="*/ 0 w 1757"/>
                    <a:gd name="T9" fmla="*/ 151 h 420"/>
                  </a:gdLst>
                  <a:cxnLst>
                    <a:cxn ang="0">
                      <a:pos x="T0" y="T1"/>
                    </a:cxn>
                    <a:cxn ang="0">
                      <a:pos x="T2" y="T3"/>
                    </a:cxn>
                    <a:cxn ang="0">
                      <a:pos x="T4" y="T5"/>
                    </a:cxn>
                    <a:cxn ang="0">
                      <a:pos x="T6" y="T7"/>
                    </a:cxn>
                    <a:cxn ang="0">
                      <a:pos x="T8" y="T9"/>
                    </a:cxn>
                  </a:cxnLst>
                  <a:rect l="0" t="0" r="r" b="b"/>
                  <a:pathLst>
                    <a:path w="1756" h="420">
                      <a:moveTo>
                        <a:pt x="0" y="151"/>
                      </a:moveTo>
                      <a:lnTo>
                        <a:pt x="0" y="420"/>
                      </a:lnTo>
                      <a:lnTo>
                        <a:pt x="1757" y="269"/>
                      </a:lnTo>
                      <a:lnTo>
                        <a:pt x="1757" y="0"/>
                      </a:lnTo>
                      <a:lnTo>
                        <a:pt x="0" y="151"/>
                      </a:ln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76" name="Freeform 17"/>
                <p:cNvSpPr/>
                <p:nvPr/>
              </p:nvSpPr>
              <p:spPr bwMode="auto">
                <a:xfrm>
                  <a:off x="1989" y="2566"/>
                  <a:ext cx="1585" cy="437"/>
                </a:xfrm>
                <a:custGeom>
                  <a:gdLst>
                    <a:gd name="T0" fmla="*/ 0 w 1585"/>
                    <a:gd name="T1" fmla="*/ 0 h 437"/>
                    <a:gd name="T2" fmla="*/ 0 w 1585"/>
                    <a:gd name="T3" fmla="*/ 270 h 437"/>
                    <a:gd name="T4" fmla="*/ 1585 w 1585"/>
                    <a:gd name="T5" fmla="*/ 437 h 437"/>
                    <a:gd name="T6" fmla="*/ 1585 w 1585"/>
                    <a:gd name="T7" fmla="*/ 168 h 437"/>
                    <a:gd name="T8" fmla="*/ 0 w 1585"/>
                    <a:gd name="T9" fmla="*/ 0 h 437"/>
                  </a:gdLst>
                  <a:cxnLst>
                    <a:cxn ang="0">
                      <a:pos x="T0" y="T1"/>
                    </a:cxn>
                    <a:cxn ang="0">
                      <a:pos x="T2" y="T3"/>
                    </a:cxn>
                    <a:cxn ang="0">
                      <a:pos x="T4" y="T5"/>
                    </a:cxn>
                    <a:cxn ang="0">
                      <a:pos x="T6" y="T7"/>
                    </a:cxn>
                    <a:cxn ang="0">
                      <a:pos x="T8" y="T9"/>
                    </a:cxn>
                  </a:cxnLst>
                  <a:rect l="0" t="0" r="r" b="b"/>
                  <a:pathLst>
                    <a:path w="1585" h="437">
                      <a:moveTo>
                        <a:pt x="0" y="0"/>
                      </a:moveTo>
                      <a:lnTo>
                        <a:pt x="0" y="270"/>
                      </a:lnTo>
                      <a:lnTo>
                        <a:pt x="1585" y="437"/>
                      </a:lnTo>
                      <a:lnTo>
                        <a:pt x="1585" y="168"/>
                      </a:lnTo>
                      <a:lnTo>
                        <a:pt x="0" y="0"/>
                      </a:ln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77" name="Freeform 18"/>
                <p:cNvSpPr/>
                <p:nvPr/>
              </p:nvSpPr>
              <p:spPr bwMode="auto">
                <a:xfrm>
                  <a:off x="1989" y="2415"/>
                  <a:ext cx="3342" cy="319"/>
                </a:xfrm>
                <a:custGeom>
                  <a:gdLst>
                    <a:gd name="T0" fmla="*/ 1759 w 3342"/>
                    <a:gd name="T1" fmla="*/ 0 h 319"/>
                    <a:gd name="T2" fmla="*/ 0 w 3342"/>
                    <a:gd name="T3" fmla="*/ 151 h 319"/>
                    <a:gd name="T4" fmla="*/ 1585 w 3342"/>
                    <a:gd name="T5" fmla="*/ 319 h 319"/>
                    <a:gd name="T6" fmla="*/ 3342 w 3342"/>
                    <a:gd name="T7" fmla="*/ 168 h 319"/>
                    <a:gd name="T8" fmla="*/ 1759 w 3342"/>
                    <a:gd name="T9" fmla="*/ 0 h 319"/>
                  </a:gdLst>
                  <a:cxnLst>
                    <a:cxn ang="0">
                      <a:pos x="T0" y="T1"/>
                    </a:cxn>
                    <a:cxn ang="0">
                      <a:pos x="T2" y="T3"/>
                    </a:cxn>
                    <a:cxn ang="0">
                      <a:pos x="T4" y="T5"/>
                    </a:cxn>
                    <a:cxn ang="0">
                      <a:pos x="T6" y="T7"/>
                    </a:cxn>
                    <a:cxn ang="0">
                      <a:pos x="T8" y="T9"/>
                    </a:cxn>
                  </a:cxnLst>
                  <a:rect l="0" t="0" r="r" b="b"/>
                  <a:pathLst>
                    <a:path w="3341" h="319">
                      <a:moveTo>
                        <a:pt x="1759" y="0"/>
                      </a:moveTo>
                      <a:lnTo>
                        <a:pt x="0" y="151"/>
                      </a:lnTo>
                      <a:lnTo>
                        <a:pt x="1585" y="319"/>
                      </a:lnTo>
                      <a:lnTo>
                        <a:pt x="3342" y="168"/>
                      </a:lnTo>
                      <a:lnTo>
                        <a:pt x="1759" y="0"/>
                      </a:lnTo>
                      <a:close/>
                    </a:path>
                  </a:pathLst>
                </a:custGeom>
                <a:solidFill>
                  <a:srgbClr val="909090"/>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74" name="Text Box 220"/>
              <p:cNvSpPr txBox="1">
                <a:spLocks noChangeArrowheads="1"/>
              </p:cNvSpPr>
              <p:nvPr/>
            </p:nvSpPr>
            <p:spPr bwMode="auto">
              <a:xfrm rot="324532">
                <a:off x="2370" y="2869"/>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a:solidFill>
                      <a:srgbClr val="FFFFFF"/>
                    </a:solidFill>
                    <a:latin typeface="+mn-ea"/>
                  </a:rPr>
                  <a:t>添加文本</a:t>
                </a:r>
                <a:endParaRPr lang="en-US" altLang="zh-CN" sz="1600" b="1">
                  <a:solidFill>
                    <a:srgbClr val="FFFFFF"/>
                  </a:solidFill>
                  <a:latin typeface="+mn-ea"/>
                </a:endParaRPr>
              </a:p>
            </p:txBody>
          </p:sp>
        </p:grpSp>
        <p:grpSp>
          <p:nvGrpSpPr>
            <p:cNvPr id="54" name="Group 234"/>
            <p:cNvGrpSpPr/>
            <p:nvPr/>
          </p:nvGrpSpPr>
          <p:grpSpPr>
            <a:xfrm>
              <a:off x="2446" y="2419"/>
              <a:ext cx="2560" cy="486"/>
              <a:chOff x="2446" y="2419"/>
              <a:chExt cx="2560" cy="486"/>
            </a:xfrm>
          </p:grpSpPr>
          <p:grpSp>
            <p:nvGrpSpPr>
              <p:cNvPr id="68" name="Group 179"/>
              <p:cNvGrpSpPr/>
              <p:nvPr/>
            </p:nvGrpSpPr>
            <p:grpSpPr>
              <a:xfrm>
                <a:off x="2446" y="2419"/>
                <a:ext cx="2560" cy="486"/>
                <a:chOff x="2467" y="2169"/>
                <a:chExt cx="2864" cy="544"/>
              </a:xfrm>
            </p:grpSpPr>
            <p:sp>
              <p:nvSpPr>
                <p:cNvPr id="70" name="Freeform 19"/>
                <p:cNvSpPr/>
                <p:nvPr/>
              </p:nvSpPr>
              <p:spPr bwMode="auto">
                <a:xfrm>
                  <a:off x="3824" y="2314"/>
                  <a:ext cx="1507" cy="399"/>
                </a:xfrm>
                <a:custGeom>
                  <a:gdLst>
                    <a:gd name="T0" fmla="*/ 0 w 1507"/>
                    <a:gd name="T1" fmla="*/ 129 h 399"/>
                    <a:gd name="T2" fmla="*/ 0 w 1507"/>
                    <a:gd name="T3" fmla="*/ 399 h 399"/>
                    <a:gd name="T4" fmla="*/ 1507 w 1507"/>
                    <a:gd name="T5" fmla="*/ 269 h 399"/>
                    <a:gd name="T6" fmla="*/ 1507 w 1507"/>
                    <a:gd name="T7" fmla="*/ 0 h 399"/>
                    <a:gd name="T8" fmla="*/ 0 w 1507"/>
                    <a:gd name="T9" fmla="*/ 129 h 399"/>
                  </a:gdLst>
                  <a:cxnLst>
                    <a:cxn ang="0">
                      <a:pos x="T0" y="T1"/>
                    </a:cxn>
                    <a:cxn ang="0">
                      <a:pos x="T2" y="T3"/>
                    </a:cxn>
                    <a:cxn ang="0">
                      <a:pos x="T4" y="T5"/>
                    </a:cxn>
                    <a:cxn ang="0">
                      <a:pos x="T6" y="T7"/>
                    </a:cxn>
                    <a:cxn ang="0">
                      <a:pos x="T8" y="T9"/>
                    </a:cxn>
                  </a:cxnLst>
                  <a:rect l="0" t="0" r="r" b="b"/>
                  <a:pathLst>
                    <a:path w="1507" h="399">
                      <a:moveTo>
                        <a:pt x="0" y="129"/>
                      </a:moveTo>
                      <a:lnTo>
                        <a:pt x="0" y="399"/>
                      </a:lnTo>
                      <a:lnTo>
                        <a:pt x="1507" y="269"/>
                      </a:lnTo>
                      <a:lnTo>
                        <a:pt x="1507" y="0"/>
                      </a:lnTo>
                      <a:lnTo>
                        <a:pt x="0" y="129"/>
                      </a:lnTo>
                      <a:close/>
                    </a:path>
                  </a:pathLst>
                </a:custGeom>
                <a:solidFill>
                  <a:srgbClr val="21446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71" name="Freeform 22"/>
                <p:cNvSpPr/>
                <p:nvPr/>
              </p:nvSpPr>
              <p:spPr bwMode="auto">
                <a:xfrm>
                  <a:off x="2468" y="2169"/>
                  <a:ext cx="2863" cy="274"/>
                </a:xfrm>
                <a:custGeom>
                  <a:gdLst>
                    <a:gd name="T0" fmla="*/ 1507 w 2863"/>
                    <a:gd name="T1" fmla="*/ 0 h 274"/>
                    <a:gd name="T2" fmla="*/ 0 w 2863"/>
                    <a:gd name="T3" fmla="*/ 130 h 274"/>
                    <a:gd name="T4" fmla="*/ 1356 w 2863"/>
                    <a:gd name="T5" fmla="*/ 274 h 274"/>
                    <a:gd name="T6" fmla="*/ 2863 w 2863"/>
                    <a:gd name="T7" fmla="*/ 145 h 274"/>
                    <a:gd name="T8" fmla="*/ 1507 w 2863"/>
                    <a:gd name="T9" fmla="*/ 0 h 274"/>
                  </a:gdLst>
                  <a:cxnLst>
                    <a:cxn ang="0">
                      <a:pos x="T0" y="T1"/>
                    </a:cxn>
                    <a:cxn ang="0">
                      <a:pos x="T2" y="T3"/>
                    </a:cxn>
                    <a:cxn ang="0">
                      <a:pos x="T4" y="T5"/>
                    </a:cxn>
                    <a:cxn ang="0">
                      <a:pos x="T6" y="T7"/>
                    </a:cxn>
                    <a:cxn ang="0">
                      <a:pos x="T8" y="T9"/>
                    </a:cxn>
                  </a:cxnLst>
                  <a:rect l="0" t="0" r="r" b="b"/>
                  <a:pathLst>
                    <a:path w="2863" h="274">
                      <a:moveTo>
                        <a:pt x="1507" y="0"/>
                      </a:moveTo>
                      <a:lnTo>
                        <a:pt x="0" y="130"/>
                      </a:lnTo>
                      <a:lnTo>
                        <a:pt x="1356" y="274"/>
                      </a:lnTo>
                      <a:lnTo>
                        <a:pt x="2863" y="145"/>
                      </a:lnTo>
                      <a:lnTo>
                        <a:pt x="1507" y="0"/>
                      </a:lnTo>
                      <a:close/>
                    </a:path>
                  </a:pathLst>
                </a:custGeom>
                <a:solidFill>
                  <a:srgbClr val="2D5C87"/>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72" name="Freeform 176"/>
                <p:cNvSpPr/>
                <p:nvPr/>
              </p:nvSpPr>
              <p:spPr bwMode="auto">
                <a:xfrm>
                  <a:off x="2467" y="2299"/>
                  <a:ext cx="1356" cy="413"/>
                </a:xfrm>
                <a:custGeom>
                  <a:gdLst>
                    <a:gd name="T0" fmla="*/ 0 w 1356"/>
                    <a:gd name="T1" fmla="*/ 0 h 413"/>
                    <a:gd name="T2" fmla="*/ 0 w 1356"/>
                    <a:gd name="T3" fmla="*/ 269 h 413"/>
                    <a:gd name="T4" fmla="*/ 1356 w 1356"/>
                    <a:gd name="T5" fmla="*/ 413 h 413"/>
                    <a:gd name="T6" fmla="*/ 1356 w 1356"/>
                    <a:gd name="T7" fmla="*/ 144 h 413"/>
                    <a:gd name="T8" fmla="*/ 0 w 1356"/>
                    <a:gd name="T9" fmla="*/ 0 h 413"/>
                  </a:gdLst>
                  <a:cxnLst>
                    <a:cxn ang="0">
                      <a:pos x="T0" y="T1"/>
                    </a:cxn>
                    <a:cxn ang="0">
                      <a:pos x="T2" y="T3"/>
                    </a:cxn>
                    <a:cxn ang="0">
                      <a:pos x="T4" y="T5"/>
                    </a:cxn>
                    <a:cxn ang="0">
                      <a:pos x="T6" y="T7"/>
                    </a:cxn>
                    <a:cxn ang="0">
                      <a:pos x="T8" y="T9"/>
                    </a:cxn>
                  </a:cxnLst>
                  <a:rect l="0" t="0" r="r" b="b"/>
                  <a:pathLst>
                    <a:path w="1356" h="412">
                      <a:moveTo>
                        <a:pt x="0" y="0"/>
                      </a:moveTo>
                      <a:lnTo>
                        <a:pt x="0" y="269"/>
                      </a:lnTo>
                      <a:lnTo>
                        <a:pt x="1356" y="413"/>
                      </a:lnTo>
                      <a:lnTo>
                        <a:pt x="1356" y="144"/>
                      </a:lnTo>
                      <a:lnTo>
                        <a:pt x="0" y="0"/>
                      </a:lnTo>
                      <a:close/>
                    </a:path>
                  </a:pathLst>
                </a:custGeom>
                <a:solidFill>
                  <a:srgbClr val="244B6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grpSp>
          <p:sp>
            <p:nvSpPr>
              <p:cNvPr id="69" name="Text Box 226"/>
              <p:cNvSpPr txBox="1">
                <a:spLocks noChangeArrowheads="1"/>
              </p:cNvSpPr>
              <p:nvPr/>
            </p:nvSpPr>
            <p:spPr bwMode="auto">
              <a:xfrm rot="324532">
                <a:off x="2682" y="2614"/>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a:solidFill>
                      <a:srgbClr val="FFFFFF"/>
                    </a:solidFill>
                    <a:latin typeface="+mn-ea"/>
                  </a:rPr>
                  <a:t>添加文本</a:t>
                </a:r>
                <a:endParaRPr lang="en-US" altLang="zh-CN" sz="1600" b="1">
                  <a:solidFill>
                    <a:srgbClr val="FFFFFF"/>
                  </a:solidFill>
                  <a:latin typeface="+mn-ea"/>
                </a:endParaRPr>
              </a:p>
            </p:txBody>
          </p:sp>
        </p:grpSp>
        <p:grpSp>
          <p:nvGrpSpPr>
            <p:cNvPr id="55" name="Group 235"/>
            <p:cNvGrpSpPr/>
            <p:nvPr/>
          </p:nvGrpSpPr>
          <p:grpSpPr>
            <a:xfrm>
              <a:off x="2873" y="2200"/>
              <a:ext cx="2133" cy="445"/>
              <a:chOff x="2873" y="2200"/>
              <a:chExt cx="2133" cy="445"/>
            </a:xfrm>
          </p:grpSpPr>
          <p:grpSp>
            <p:nvGrpSpPr>
              <p:cNvPr id="63" name="Group 178"/>
              <p:cNvGrpSpPr/>
              <p:nvPr/>
            </p:nvGrpSpPr>
            <p:grpSpPr>
              <a:xfrm>
                <a:off x="2873" y="2200"/>
                <a:ext cx="2133" cy="445"/>
                <a:chOff x="2945" y="1924"/>
                <a:chExt cx="2386" cy="498"/>
              </a:xfrm>
            </p:grpSpPr>
            <p:sp>
              <p:nvSpPr>
                <p:cNvPr id="65" name="Freeform 23"/>
                <p:cNvSpPr/>
                <p:nvPr/>
              </p:nvSpPr>
              <p:spPr bwMode="auto">
                <a:xfrm>
                  <a:off x="4077" y="2044"/>
                  <a:ext cx="1254" cy="378"/>
                </a:xfrm>
                <a:custGeom>
                  <a:gdLst>
                    <a:gd name="T0" fmla="*/ 0 w 1254"/>
                    <a:gd name="T1" fmla="*/ 109 h 378"/>
                    <a:gd name="T2" fmla="*/ 0 w 1254"/>
                    <a:gd name="T3" fmla="*/ 378 h 378"/>
                    <a:gd name="T4" fmla="*/ 1254 w 1254"/>
                    <a:gd name="T5" fmla="*/ 270 h 378"/>
                    <a:gd name="T6" fmla="*/ 1254 w 1254"/>
                    <a:gd name="T7" fmla="*/ 0 h 378"/>
                    <a:gd name="T8" fmla="*/ 0 w 1254"/>
                    <a:gd name="T9" fmla="*/ 109 h 378"/>
                  </a:gdLst>
                  <a:cxnLst>
                    <a:cxn ang="0">
                      <a:pos x="T0" y="T1"/>
                    </a:cxn>
                    <a:cxn ang="0">
                      <a:pos x="T2" y="T3"/>
                    </a:cxn>
                    <a:cxn ang="0">
                      <a:pos x="T4" y="T5"/>
                    </a:cxn>
                    <a:cxn ang="0">
                      <a:pos x="T6" y="T7"/>
                    </a:cxn>
                    <a:cxn ang="0">
                      <a:pos x="T8" y="T9"/>
                    </a:cxn>
                  </a:cxnLst>
                  <a:rect l="0" t="0" r="r" b="b"/>
                  <a:pathLst>
                    <a:path w="1254" h="378">
                      <a:moveTo>
                        <a:pt x="0" y="109"/>
                      </a:moveTo>
                      <a:lnTo>
                        <a:pt x="0" y="378"/>
                      </a:lnTo>
                      <a:lnTo>
                        <a:pt x="1254" y="270"/>
                      </a:lnTo>
                      <a:lnTo>
                        <a:pt x="1254" y="0"/>
                      </a:lnTo>
                      <a:lnTo>
                        <a:pt x="0" y="109"/>
                      </a:lnTo>
                      <a:close/>
                    </a:path>
                  </a:pathLst>
                </a:custGeom>
                <a:solidFill>
                  <a:srgbClr val="1188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66" name="Freeform 24"/>
                <p:cNvSpPr/>
                <p:nvPr/>
              </p:nvSpPr>
              <p:spPr bwMode="auto">
                <a:xfrm>
                  <a:off x="2945" y="2032"/>
                  <a:ext cx="1132" cy="390"/>
                </a:xfrm>
                <a:custGeom>
                  <a:gdLst>
                    <a:gd name="T0" fmla="*/ 0 w 1132"/>
                    <a:gd name="T1" fmla="*/ 0 h 390"/>
                    <a:gd name="T2" fmla="*/ 0 w 1132"/>
                    <a:gd name="T3" fmla="*/ 270 h 390"/>
                    <a:gd name="T4" fmla="*/ 1132 w 1132"/>
                    <a:gd name="T5" fmla="*/ 390 h 390"/>
                    <a:gd name="T6" fmla="*/ 1132 w 1132"/>
                    <a:gd name="T7" fmla="*/ 121 h 390"/>
                    <a:gd name="T8" fmla="*/ 0 w 1132"/>
                    <a:gd name="T9" fmla="*/ 0 h 390"/>
                  </a:gdLst>
                  <a:cxnLst>
                    <a:cxn ang="0">
                      <a:pos x="T0" y="T1"/>
                    </a:cxn>
                    <a:cxn ang="0">
                      <a:pos x="T2" y="T3"/>
                    </a:cxn>
                    <a:cxn ang="0">
                      <a:pos x="T4" y="T5"/>
                    </a:cxn>
                    <a:cxn ang="0">
                      <a:pos x="T6" y="T7"/>
                    </a:cxn>
                    <a:cxn ang="0">
                      <a:pos x="T8" y="T9"/>
                    </a:cxn>
                  </a:cxnLst>
                  <a:rect l="0" t="0" r="r" b="b"/>
                  <a:pathLst>
                    <a:path w="1132" h="390">
                      <a:moveTo>
                        <a:pt x="0" y="0"/>
                      </a:moveTo>
                      <a:lnTo>
                        <a:pt x="0" y="270"/>
                      </a:lnTo>
                      <a:lnTo>
                        <a:pt x="1132" y="390"/>
                      </a:lnTo>
                      <a:lnTo>
                        <a:pt x="1132" y="121"/>
                      </a:lnTo>
                      <a:lnTo>
                        <a:pt x="0" y="0"/>
                      </a:lnTo>
                      <a:close/>
                    </a:path>
                  </a:pathLst>
                </a:custGeom>
                <a:solidFill>
                  <a:srgbClr val="2592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67" name="Freeform 25"/>
                <p:cNvSpPr/>
                <p:nvPr/>
              </p:nvSpPr>
              <p:spPr bwMode="auto">
                <a:xfrm>
                  <a:off x="2945" y="1924"/>
                  <a:ext cx="2386" cy="229"/>
                </a:xfrm>
                <a:custGeom>
                  <a:gdLst>
                    <a:gd name="T0" fmla="*/ 1257 w 2386"/>
                    <a:gd name="T1" fmla="*/ 0 h 229"/>
                    <a:gd name="T2" fmla="*/ 0 w 2386"/>
                    <a:gd name="T3" fmla="*/ 108 h 229"/>
                    <a:gd name="T4" fmla="*/ 1132 w 2386"/>
                    <a:gd name="T5" fmla="*/ 229 h 229"/>
                    <a:gd name="T6" fmla="*/ 2386 w 2386"/>
                    <a:gd name="T7" fmla="*/ 120 h 229"/>
                    <a:gd name="T8" fmla="*/ 1257 w 2386"/>
                    <a:gd name="T9" fmla="*/ 0 h 229"/>
                  </a:gdLst>
                  <a:cxnLst>
                    <a:cxn ang="0">
                      <a:pos x="T0" y="T1"/>
                    </a:cxn>
                    <a:cxn ang="0">
                      <a:pos x="T2" y="T3"/>
                    </a:cxn>
                    <a:cxn ang="0">
                      <a:pos x="T4" y="T5"/>
                    </a:cxn>
                    <a:cxn ang="0">
                      <a:pos x="T6" y="T7"/>
                    </a:cxn>
                    <a:cxn ang="0">
                      <a:pos x="T8" y="T9"/>
                    </a:cxn>
                  </a:cxnLst>
                  <a:rect l="0" t="0" r="r" b="b"/>
                  <a:pathLst>
                    <a:path w="2386" h="229">
                      <a:moveTo>
                        <a:pt x="1257" y="0"/>
                      </a:moveTo>
                      <a:lnTo>
                        <a:pt x="0" y="108"/>
                      </a:lnTo>
                      <a:lnTo>
                        <a:pt x="1132" y="229"/>
                      </a:lnTo>
                      <a:lnTo>
                        <a:pt x="2386" y="120"/>
                      </a:lnTo>
                      <a:lnTo>
                        <a:pt x="1257" y="0"/>
                      </a:lnTo>
                      <a:close/>
                    </a:path>
                  </a:pathLst>
                </a:custGeom>
                <a:solidFill>
                  <a:srgbClr val="3F9F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grpSp>
          <p:sp>
            <p:nvSpPr>
              <p:cNvPr id="64" name="Text Box 227"/>
              <p:cNvSpPr txBox="1">
                <a:spLocks noChangeArrowheads="1"/>
              </p:cNvSpPr>
              <p:nvPr/>
            </p:nvSpPr>
            <p:spPr bwMode="auto">
              <a:xfrm rot="324532">
                <a:off x="3002" y="2370"/>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a:solidFill>
                      <a:srgbClr val="FFFFFF"/>
                    </a:solidFill>
                    <a:latin typeface="+mn-ea"/>
                  </a:rPr>
                  <a:t>添加文本</a:t>
                </a:r>
                <a:endParaRPr lang="en-US" altLang="zh-CN" sz="1600" b="1">
                  <a:solidFill>
                    <a:srgbClr val="FFFFFF"/>
                  </a:solidFill>
                  <a:latin typeface="+mn-ea"/>
                </a:endParaRPr>
              </a:p>
            </p:txBody>
          </p:sp>
        </p:grpSp>
        <p:grpSp>
          <p:nvGrpSpPr>
            <p:cNvPr id="56" name="Group 239"/>
            <p:cNvGrpSpPr/>
            <p:nvPr/>
          </p:nvGrpSpPr>
          <p:grpSpPr>
            <a:xfrm>
              <a:off x="3300" y="1980"/>
              <a:ext cx="1706" cy="406"/>
              <a:chOff x="3300" y="1980"/>
              <a:chExt cx="1706" cy="406"/>
            </a:xfrm>
          </p:grpSpPr>
          <p:grpSp>
            <p:nvGrpSpPr>
              <p:cNvPr id="58" name="Group 238"/>
              <p:cNvGrpSpPr/>
              <p:nvPr/>
            </p:nvGrpSpPr>
            <p:grpSpPr>
              <a:xfrm>
                <a:off x="3300" y="1980"/>
                <a:ext cx="1706" cy="406"/>
                <a:chOff x="3300" y="1980"/>
                <a:chExt cx="1706" cy="406"/>
              </a:xfrm>
            </p:grpSpPr>
            <p:sp>
              <p:nvSpPr>
                <p:cNvPr id="60" name="Freeform 26"/>
                <p:cNvSpPr/>
                <p:nvPr/>
              </p:nvSpPr>
              <p:spPr bwMode="auto">
                <a:xfrm>
                  <a:off x="4109" y="2067"/>
                  <a:ext cx="897" cy="319"/>
                </a:xfrm>
                <a:custGeom>
                  <a:gdLst>
                    <a:gd name="T0" fmla="*/ 0 w 1004"/>
                    <a:gd name="T1" fmla="*/ 87 h 357"/>
                    <a:gd name="T2" fmla="*/ 0 w 1004"/>
                    <a:gd name="T3" fmla="*/ 357 h 357"/>
                    <a:gd name="T4" fmla="*/ 1004 w 1004"/>
                    <a:gd name="T5" fmla="*/ 269 h 357"/>
                    <a:gd name="T6" fmla="*/ 1004 w 1004"/>
                    <a:gd name="T7" fmla="*/ 0 h 357"/>
                    <a:gd name="T8" fmla="*/ 0 w 1004"/>
                    <a:gd name="T9" fmla="*/ 87 h 357"/>
                  </a:gdLst>
                  <a:cxnLst>
                    <a:cxn ang="0">
                      <a:pos x="T0" y="T1"/>
                    </a:cxn>
                    <a:cxn ang="0">
                      <a:pos x="T2" y="T3"/>
                    </a:cxn>
                    <a:cxn ang="0">
                      <a:pos x="T4" y="T5"/>
                    </a:cxn>
                    <a:cxn ang="0">
                      <a:pos x="T6" y="T7"/>
                    </a:cxn>
                    <a:cxn ang="0">
                      <a:pos x="T8" y="T9"/>
                    </a:cxn>
                  </a:cxnLst>
                  <a:rect l="0" t="0" r="r" b="b"/>
                  <a:pathLst>
                    <a:path w="1004" h="357">
                      <a:moveTo>
                        <a:pt x="0" y="87"/>
                      </a:moveTo>
                      <a:lnTo>
                        <a:pt x="0" y="357"/>
                      </a:lnTo>
                      <a:lnTo>
                        <a:pt x="1004" y="269"/>
                      </a:lnTo>
                      <a:lnTo>
                        <a:pt x="1004" y="0"/>
                      </a:lnTo>
                      <a:lnTo>
                        <a:pt x="0" y="87"/>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61" name="Freeform 27"/>
                <p:cNvSpPr/>
                <p:nvPr/>
              </p:nvSpPr>
              <p:spPr bwMode="auto">
                <a:xfrm>
                  <a:off x="3300" y="2058"/>
                  <a:ext cx="809" cy="328"/>
                </a:xfrm>
                <a:custGeom>
                  <a:gdLst>
                    <a:gd name="T0" fmla="*/ 0 w 905"/>
                    <a:gd name="T1" fmla="*/ 0 h 367"/>
                    <a:gd name="T2" fmla="*/ 0 w 905"/>
                    <a:gd name="T3" fmla="*/ 270 h 367"/>
                    <a:gd name="T4" fmla="*/ 905 w 905"/>
                    <a:gd name="T5" fmla="*/ 367 h 367"/>
                    <a:gd name="T6" fmla="*/ 905 w 905"/>
                    <a:gd name="T7" fmla="*/ 97 h 367"/>
                    <a:gd name="T8" fmla="*/ 0 w 905"/>
                    <a:gd name="T9" fmla="*/ 0 h 367"/>
                  </a:gdLst>
                  <a:cxnLst>
                    <a:cxn ang="0">
                      <a:pos x="T0" y="T1"/>
                    </a:cxn>
                    <a:cxn ang="0">
                      <a:pos x="T2" y="T3"/>
                    </a:cxn>
                    <a:cxn ang="0">
                      <a:pos x="T4" y="T5"/>
                    </a:cxn>
                    <a:cxn ang="0">
                      <a:pos x="T6" y="T7"/>
                    </a:cxn>
                    <a:cxn ang="0">
                      <a:pos x="T8" y="T9"/>
                    </a:cxn>
                  </a:cxnLst>
                  <a:rect l="0" t="0" r="r" b="b"/>
                  <a:pathLst>
                    <a:path w="905" h="367">
                      <a:moveTo>
                        <a:pt x="0" y="0"/>
                      </a:moveTo>
                      <a:lnTo>
                        <a:pt x="0" y="270"/>
                      </a:lnTo>
                      <a:lnTo>
                        <a:pt x="905" y="367"/>
                      </a:lnTo>
                      <a:lnTo>
                        <a:pt x="905" y="9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62" name="Freeform 28"/>
                <p:cNvSpPr/>
                <p:nvPr/>
              </p:nvSpPr>
              <p:spPr bwMode="auto">
                <a:xfrm>
                  <a:off x="3300" y="1980"/>
                  <a:ext cx="1706" cy="165"/>
                </a:xfrm>
                <a:custGeom>
                  <a:gdLst>
                    <a:gd name="T0" fmla="*/ 1004 w 1909"/>
                    <a:gd name="T1" fmla="*/ 0 h 184"/>
                    <a:gd name="T2" fmla="*/ 0 w 1909"/>
                    <a:gd name="T3" fmla="*/ 87 h 184"/>
                    <a:gd name="T4" fmla="*/ 905 w 1909"/>
                    <a:gd name="T5" fmla="*/ 184 h 184"/>
                    <a:gd name="T6" fmla="*/ 1909 w 1909"/>
                    <a:gd name="T7" fmla="*/ 97 h 184"/>
                    <a:gd name="T8" fmla="*/ 1004 w 1909"/>
                    <a:gd name="T9" fmla="*/ 0 h 184"/>
                  </a:gdLst>
                  <a:cxnLst>
                    <a:cxn ang="0">
                      <a:pos x="T0" y="T1"/>
                    </a:cxn>
                    <a:cxn ang="0">
                      <a:pos x="T2" y="T3"/>
                    </a:cxn>
                    <a:cxn ang="0">
                      <a:pos x="T4" y="T5"/>
                    </a:cxn>
                    <a:cxn ang="0">
                      <a:pos x="T6" y="T7"/>
                    </a:cxn>
                    <a:cxn ang="0">
                      <a:pos x="T8" y="T9"/>
                    </a:cxn>
                  </a:cxnLst>
                  <a:rect l="0" t="0" r="r" b="b"/>
                  <a:pathLst>
                    <a:path w="1909" h="184">
                      <a:moveTo>
                        <a:pt x="1004" y="0"/>
                      </a:moveTo>
                      <a:lnTo>
                        <a:pt x="0" y="87"/>
                      </a:lnTo>
                      <a:lnTo>
                        <a:pt x="905" y="184"/>
                      </a:lnTo>
                      <a:lnTo>
                        <a:pt x="1909" y="97"/>
                      </a:lnTo>
                      <a:lnTo>
                        <a:pt x="1004" y="0"/>
                      </a:lnTo>
                      <a:close/>
                    </a:path>
                  </a:pathLst>
                </a:custGeom>
                <a:gradFill rotWithShape="1">
                  <a:gsLst>
                    <a:gs pos="0">
                      <a:srgbClr val="E8E8E8">
                        <a:gamma/>
                        <a:shade val="50980"/>
                        <a:invGamma/>
                      </a:srgbClr>
                    </a:gs>
                    <a:gs pos="100000">
                      <a:srgbClr val="E8E8E8"/>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59" name="Text Box 229"/>
              <p:cNvSpPr txBox="1">
                <a:spLocks noChangeArrowheads="1"/>
              </p:cNvSpPr>
              <p:nvPr/>
            </p:nvSpPr>
            <p:spPr bwMode="auto">
              <a:xfrm rot="324532">
                <a:off x="3314" y="2124"/>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a:solidFill>
                      <a:srgbClr val="000000"/>
                    </a:solidFill>
                    <a:latin typeface="+mn-ea"/>
                  </a:rPr>
                  <a:t>添加文本</a:t>
                </a:r>
                <a:endParaRPr lang="en-US" altLang="zh-CN" sz="1600" b="1">
                  <a:solidFill>
                    <a:srgbClr val="000000"/>
                  </a:solidFill>
                  <a:latin typeface="+mn-ea"/>
                </a:endParaRPr>
              </a:p>
            </p:txBody>
          </p:sp>
        </p:grpSp>
        <p:sp>
          <p:nvSpPr>
            <p:cNvPr id="57" name="Freeform 309"/>
            <p:cNvSpPr/>
            <p:nvPr/>
          </p:nvSpPr>
          <p:spPr bwMode="auto">
            <a:xfrm>
              <a:off x="734" y="3719"/>
              <a:ext cx="4272" cy="425"/>
            </a:xfrm>
            <a:custGeom>
              <a:gdLst>
                <a:gd name="T0" fmla="*/ 28 w 4272"/>
                <a:gd name="T1" fmla="*/ 0 h 425"/>
                <a:gd name="T2" fmla="*/ 2031 w 4272"/>
                <a:gd name="T3" fmla="*/ 227 h 425"/>
                <a:gd name="T4" fmla="*/ 4272 w 4272"/>
                <a:gd name="T5" fmla="*/ 17 h 425"/>
                <a:gd name="T6" fmla="*/ 4272 w 4272"/>
                <a:gd name="T7" fmla="*/ 425 h 425"/>
                <a:gd name="T8" fmla="*/ 0 w 4272"/>
                <a:gd name="T9" fmla="*/ 425 h 425"/>
                <a:gd name="T10" fmla="*/ 0 w 4272"/>
                <a:gd name="T11" fmla="*/ 0 h 425"/>
                <a:gd name="T12" fmla="*/ 28 w 4272"/>
                <a:gd name="T13" fmla="*/ 0 h 425"/>
              </a:gdLst>
              <a:cxnLst>
                <a:cxn ang="0">
                  <a:pos x="T0" y="T1"/>
                </a:cxn>
                <a:cxn ang="0">
                  <a:pos x="T2" y="T3"/>
                </a:cxn>
                <a:cxn ang="0">
                  <a:pos x="T4" y="T5"/>
                </a:cxn>
                <a:cxn ang="0">
                  <a:pos x="T6" y="T7"/>
                </a:cxn>
                <a:cxn ang="0">
                  <a:pos x="T8" y="T9"/>
                </a:cxn>
                <a:cxn ang="0">
                  <a:pos x="T10" y="T11"/>
                </a:cxn>
                <a:cxn ang="0">
                  <a:pos x="T12" y="T13"/>
                </a:cxn>
              </a:cxnLst>
              <a:rect l="0" t="0" r="r" b="b"/>
              <a:pathLst>
                <a:path w="4272" h="425">
                  <a:moveTo>
                    <a:pt x="28" y="0"/>
                  </a:moveTo>
                  <a:lnTo>
                    <a:pt x="2031" y="227"/>
                  </a:lnTo>
                  <a:lnTo>
                    <a:pt x="4272" y="17"/>
                  </a:lnTo>
                  <a:lnTo>
                    <a:pt x="4272" y="425"/>
                  </a:lnTo>
                  <a:lnTo>
                    <a:pt x="0" y="425"/>
                  </a:lnTo>
                  <a:lnTo>
                    <a:pt x="0" y="0"/>
                  </a:lnTo>
                  <a:lnTo>
                    <a:pt x="28" y="0"/>
                  </a:lnTo>
                  <a:close/>
                </a:path>
              </a:pathLst>
            </a:custGeom>
            <a:gradFill rotWithShape="1">
              <a:gsLst>
                <a:gs pos="0">
                  <a:srgbClr val="717171"/>
                </a:gs>
                <a:gs pos="100000">
                  <a:srgbClr val="FBFBFB">
                    <a:alpha val="0"/>
                  </a:srgbClr>
                </a:gs>
              </a:gsLst>
              <a:lin ang="5400000" scaled="1"/>
            </a:gradFill>
            <a:ln>
              <a:noFill/>
            </a:ln>
            <a:effectLst/>
            <a:extLst>
              <a:ext uri="{91240B29-F687-4F45-9708-019B960494DF}">
                <a14:hiddenLine xmlns:a14="http://schemas.microsoft.com/office/drawing/2010/main" w="31750">
                  <a:solidFill>
                    <a:schemeClr val="bg1"/>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sp>
        <p:nvSpPr>
          <p:cNvPr id="3" name="Oval 24"/>
          <p:cNvSpPr>
            <a:spLocks noChangeArrowheads="1"/>
          </p:cNvSpPr>
          <p:nvPr/>
        </p:nvSpPr>
        <p:spPr bwMode="auto">
          <a:xfrm>
            <a:off x="251520" y="3870781"/>
            <a:ext cx="4572032" cy="1005225"/>
          </a:xfrm>
          <a:prstGeom prst="ellipse">
            <a:avLst/>
          </a:prstGeom>
          <a:gradFill rotWithShape="1">
            <a:gsLst>
              <a:gs pos="0">
                <a:sysClr val="windowText" lastClr="000000"/>
              </a:gs>
              <a:gs pos="100000">
                <a:sysClr val="windowText" lastClr="000000">
                  <a:gamma/>
                  <a:shade val="0"/>
                  <a:invGamma/>
                  <a:alpha val="0"/>
                </a:sysClr>
              </a:gs>
            </a:gsLst>
            <a:path path="shape">
              <a:fillToRect l="50000" t="50000" r="50000" b="50000"/>
            </a:path>
          </a:gradFill>
          <a:ln w="3175">
            <a:noFill/>
            <a:round/>
          </a:ln>
          <a:effectLst/>
        </p:spPr>
        <p:txBody>
          <a:bodyPr wrap="none" anchor="ctr"/>
          <a:lstStyle/>
          <a:p>
            <a:pPr algn="ctr">
              <a:defRPr/>
            </a:pPr>
            <a:endParaRPr lang="en-SG" kern="0">
              <a:solidFill>
                <a:sysClr val="windowText" lastClr="000000"/>
              </a:solidFill>
              <a:latin typeface="+mn-ea"/>
            </a:endParaRPr>
          </a:p>
        </p:txBody>
      </p:sp>
      <p:grpSp>
        <p:nvGrpSpPr>
          <p:cNvPr id="4" name="Group 15"/>
          <p:cNvGrpSpPr/>
          <p:nvPr/>
        </p:nvGrpSpPr>
        <p:grpSpPr>
          <a:xfrm>
            <a:off x="847643" y="1225216"/>
            <a:ext cx="3316287" cy="3316288"/>
            <a:chOff x="2843213" y="1714488"/>
            <a:chExt cx="3316287" cy="3316288"/>
          </a:xfrm>
          <a:effectLst>
            <a:outerShdw blurRad="165100" dist="165100" algn="l" rotWithShape="0">
              <a:prstClr val="black">
                <a:alpha val="46000"/>
              </a:prstClr>
            </a:outerShdw>
            <a:reflection blurRad="355600" stA="52000" endA="300" endPos="31000" dist="317500" dir="5400000" sy="-100000" algn="bl" rotWithShape="0"/>
          </a:effectLst>
        </p:grpSpPr>
        <p:sp>
          <p:nvSpPr>
            <p:cNvPr id="5" name="Oval 15"/>
            <p:cNvSpPr>
              <a:spLocks noChangeArrowheads="1"/>
            </p:cNvSpPr>
            <p:nvPr/>
          </p:nvSpPr>
          <p:spPr bwMode="auto">
            <a:xfrm>
              <a:off x="2843213" y="1714488"/>
              <a:ext cx="3316287" cy="3316288"/>
            </a:xfrm>
            <a:prstGeom prst="ellipse">
              <a:avLst/>
            </a:prstGeom>
            <a:solidFill>
              <a:sysClr val="window" lastClr="FFFFFF">
                <a:lumMod val="85000"/>
              </a:sysClr>
            </a:solidFill>
            <a:ln w="3175">
              <a:solidFill>
                <a:srgbClr val="EAEAEA"/>
              </a:solidFill>
              <a:round/>
            </a:ln>
            <a:effectLst/>
            <a:scene3d>
              <a:camera prst="orthographicFront"/>
              <a:lightRig rig="threePt" dir="t"/>
            </a:scene3d>
            <a:sp3d>
              <a:bevelT/>
            </a:sp3d>
          </p:spPr>
          <p:txBody>
            <a:bodyPr wrap="none" anchor="ctr"/>
            <a:lstStyle/>
            <a:p>
              <a:pPr algn="ctr">
                <a:defRPr/>
              </a:pPr>
              <a:endParaRPr lang="en-SG" kern="0">
                <a:solidFill>
                  <a:sysClr val="windowText" lastClr="000000"/>
                </a:solidFill>
                <a:latin typeface="+mn-ea"/>
              </a:endParaRPr>
            </a:p>
          </p:txBody>
        </p:sp>
        <p:sp>
          <p:nvSpPr>
            <p:cNvPr id="6" name="Oval 17"/>
            <p:cNvSpPr>
              <a:spLocks noChangeArrowheads="1"/>
            </p:cNvSpPr>
            <p:nvPr/>
          </p:nvSpPr>
          <p:spPr bwMode="auto">
            <a:xfrm>
              <a:off x="3155950" y="2025638"/>
              <a:ext cx="2692400" cy="2692400"/>
            </a:xfrm>
            <a:prstGeom prst="ellipse">
              <a:avLst/>
            </a:prstGeom>
            <a:solidFill>
              <a:sysClr val="windowText" lastClr="000000"/>
            </a:solidFill>
            <a:ln w="3175">
              <a:solidFill>
                <a:srgbClr val="333333"/>
              </a:solidFill>
              <a:round/>
            </a:ln>
            <a:effectLst/>
            <a:scene3d>
              <a:camera prst="orthographicFront"/>
              <a:lightRig rig="threePt" dir="t"/>
            </a:scene3d>
            <a:sp3d>
              <a:bevelT/>
            </a:sp3d>
          </p:spPr>
          <p:txBody>
            <a:bodyPr wrap="none" anchor="ctr"/>
            <a:lstStyle/>
            <a:p>
              <a:pPr algn="ctr">
                <a:defRPr/>
              </a:pPr>
              <a:endParaRPr lang="en-SG" kern="0">
                <a:solidFill>
                  <a:sysClr val="windowText" lastClr="000000"/>
                </a:solidFill>
                <a:latin typeface="+mn-ea"/>
              </a:endParaRPr>
            </a:p>
          </p:txBody>
        </p:sp>
        <p:sp>
          <p:nvSpPr>
            <p:cNvPr id="7" name="Oval 20"/>
            <p:cNvSpPr>
              <a:spLocks noChangeArrowheads="1"/>
            </p:cNvSpPr>
            <p:nvPr/>
          </p:nvSpPr>
          <p:spPr bwMode="auto">
            <a:xfrm>
              <a:off x="3094038" y="3027351"/>
              <a:ext cx="2878137" cy="1939925"/>
            </a:xfrm>
            <a:prstGeom prst="ellipse">
              <a:avLst/>
            </a:prstGeom>
            <a:gradFill rotWithShape="1">
              <a:gsLst>
                <a:gs pos="0">
                  <a:sysClr val="windowText" lastClr="000000"/>
                </a:gs>
                <a:gs pos="100000">
                  <a:sysClr val="windowText" lastClr="000000">
                    <a:gamma/>
                    <a:shade val="46275"/>
                    <a:invGamma/>
                    <a:alpha val="0"/>
                  </a:sysClr>
                </a:gs>
              </a:gsLst>
              <a:path path="shape">
                <a:fillToRect l="50000" t="50000" r="50000" b="50000"/>
              </a:path>
            </a:gradFill>
            <a:ln w="3175">
              <a:noFill/>
              <a:round/>
            </a:ln>
            <a:effectLst/>
          </p:spPr>
          <p:txBody>
            <a:bodyPr wrap="none" anchor="ctr"/>
            <a:lstStyle/>
            <a:p>
              <a:pPr algn="ctr">
                <a:defRPr/>
              </a:pPr>
              <a:endParaRPr lang="en-SG" kern="0">
                <a:solidFill>
                  <a:sysClr val="windowText" lastClr="000000"/>
                </a:solidFill>
                <a:latin typeface="+mn-ea"/>
              </a:endParaRPr>
            </a:p>
          </p:txBody>
        </p:sp>
        <p:sp>
          <p:nvSpPr>
            <p:cNvPr id="8" name="Rectangle 19"/>
            <p:cNvSpPr>
              <a:spLocks noChangeArrowheads="1"/>
            </p:cNvSpPr>
            <p:nvPr/>
          </p:nvSpPr>
          <p:spPr bwMode="auto">
            <a:xfrm>
              <a:off x="3059113" y="2435213"/>
              <a:ext cx="2816225" cy="1063625"/>
            </a:xfrm>
            <a:prstGeom prst="rect">
              <a:avLst/>
            </a:prstGeom>
            <a:gradFill rotWithShape="1">
              <a:gsLst>
                <a:gs pos="0">
                  <a:sysClr val="window" lastClr="FFFFFF">
                    <a:gamma/>
                    <a:shade val="98431"/>
                    <a:invGamma/>
                    <a:alpha val="0"/>
                  </a:sysClr>
                </a:gs>
                <a:gs pos="50000">
                  <a:sysClr val="window" lastClr="FFFFFF">
                    <a:alpha val="35001"/>
                  </a:sysClr>
                </a:gs>
                <a:gs pos="100000">
                  <a:sysClr val="window" lastClr="FFFFFF">
                    <a:gamma/>
                    <a:shade val="98431"/>
                    <a:invGamma/>
                    <a:alpha val="0"/>
                  </a:sysClr>
                </a:gs>
              </a:gsLst>
              <a:lin ang="5400000" scaled="1"/>
            </a:gradFill>
            <a:ln w="9525">
              <a:noFill/>
              <a:miter lim="800000"/>
            </a:ln>
            <a:effectLst/>
          </p:spPr>
          <p:txBody>
            <a:bodyPr wrap="none" anchor="ctr"/>
            <a:lstStyle/>
            <a:p>
              <a:pPr algn="ctr">
                <a:defRPr/>
              </a:pPr>
              <a:endParaRPr lang="en-SG" kern="0">
                <a:solidFill>
                  <a:sysClr val="windowText" lastClr="000000"/>
                </a:solidFill>
                <a:latin typeface="+mn-ea"/>
              </a:endParaRPr>
            </a:p>
          </p:txBody>
        </p:sp>
        <p:sp>
          <p:nvSpPr>
            <p:cNvPr id="9" name="Oval 18"/>
            <p:cNvSpPr>
              <a:spLocks noChangeArrowheads="1"/>
            </p:cNvSpPr>
            <p:nvPr/>
          </p:nvSpPr>
          <p:spPr bwMode="auto">
            <a:xfrm>
              <a:off x="3470275" y="2339963"/>
              <a:ext cx="2063750" cy="2020090"/>
            </a:xfrm>
            <a:prstGeom prst="ellipse">
              <a:avLst/>
            </a:prstGeom>
            <a:solidFill>
              <a:srgbClr val="00B0F0"/>
            </a:solidFill>
            <a:ln w="3175">
              <a:solidFill>
                <a:srgbClr val="0070C0"/>
              </a:solidFill>
              <a:round/>
            </a:ln>
            <a:effectLst/>
            <a:scene3d>
              <a:camera prst="orthographicFront"/>
              <a:lightRig rig="threePt" dir="t"/>
            </a:scene3d>
            <a:sp3d>
              <a:bevelT/>
            </a:sp3d>
          </p:spPr>
          <p:txBody>
            <a:bodyPr wrap="none" anchor="ctr"/>
            <a:lstStyle/>
            <a:p>
              <a:pPr algn="ctr">
                <a:defRPr/>
              </a:pPr>
              <a:endParaRPr lang="en-SG" kern="0">
                <a:solidFill>
                  <a:sysClr val="windowText" lastClr="000000"/>
                </a:solidFill>
                <a:latin typeface="+mn-ea"/>
              </a:endParaRPr>
            </a:p>
          </p:txBody>
        </p:sp>
        <p:sp>
          <p:nvSpPr>
            <p:cNvPr id="10" name="Oval 23"/>
            <p:cNvSpPr>
              <a:spLocks noChangeArrowheads="1"/>
            </p:cNvSpPr>
            <p:nvPr/>
          </p:nvSpPr>
          <p:spPr bwMode="auto">
            <a:xfrm>
              <a:off x="3719513" y="2840026"/>
              <a:ext cx="1501775" cy="1314450"/>
            </a:xfrm>
            <a:prstGeom prst="ellipse">
              <a:avLst/>
            </a:prstGeom>
            <a:gradFill rotWithShape="1">
              <a:gsLst>
                <a:gs pos="0">
                  <a:sysClr val="windowText" lastClr="000000"/>
                </a:gs>
                <a:gs pos="100000">
                  <a:sysClr val="windowText" lastClr="000000">
                    <a:gamma/>
                    <a:shade val="46275"/>
                    <a:invGamma/>
                    <a:alpha val="0"/>
                  </a:sysClr>
                </a:gs>
              </a:gsLst>
              <a:path path="shape">
                <a:fillToRect l="50000" t="50000" r="50000" b="50000"/>
              </a:path>
            </a:gradFill>
            <a:ln w="3175">
              <a:noFill/>
              <a:round/>
            </a:ln>
            <a:effectLst/>
          </p:spPr>
          <p:txBody>
            <a:bodyPr wrap="none" anchor="ctr"/>
            <a:lstStyle/>
            <a:p>
              <a:pPr algn="ctr">
                <a:defRPr/>
              </a:pPr>
              <a:endParaRPr lang="en-SG" kern="0">
                <a:solidFill>
                  <a:sysClr val="windowText" lastClr="000000"/>
                </a:solidFill>
                <a:latin typeface="+mn-ea"/>
              </a:endParaRPr>
            </a:p>
          </p:txBody>
        </p:sp>
        <p:sp>
          <p:nvSpPr>
            <p:cNvPr id="11" name="Oval 21"/>
            <p:cNvSpPr>
              <a:spLocks noChangeArrowheads="1"/>
            </p:cNvSpPr>
            <p:nvPr/>
          </p:nvSpPr>
          <p:spPr bwMode="auto">
            <a:xfrm>
              <a:off x="3970338" y="2840026"/>
              <a:ext cx="1063625" cy="1063625"/>
            </a:xfrm>
            <a:prstGeom prst="ellipse">
              <a:avLst/>
            </a:prstGeom>
            <a:gradFill rotWithShape="1">
              <a:gsLst>
                <a:gs pos="0">
                  <a:srgbClr val="00B0F0"/>
                </a:gs>
                <a:gs pos="100000">
                  <a:srgbClr val="0070C0"/>
                </a:gs>
              </a:gsLst>
              <a:lin ang="5400000" scaled="1"/>
            </a:gradFill>
            <a:ln w="3175">
              <a:solidFill>
                <a:srgbClr val="00B0F0"/>
              </a:solidFill>
              <a:round/>
            </a:ln>
            <a:effectLst/>
          </p:spPr>
          <p:txBody>
            <a:bodyPr wrap="none" anchor="ctr"/>
            <a:lstStyle/>
            <a:p>
              <a:pPr algn="ctr">
                <a:defRPr/>
              </a:pPr>
              <a:endParaRPr lang="en-SG" kern="0">
                <a:solidFill>
                  <a:sysClr val="windowText" lastClr="000000"/>
                </a:solidFill>
                <a:latin typeface="+mn-ea"/>
              </a:endParaRPr>
            </a:p>
          </p:txBody>
        </p:sp>
        <p:sp>
          <p:nvSpPr>
            <p:cNvPr id="12" name="Oval 22"/>
            <p:cNvSpPr>
              <a:spLocks noChangeArrowheads="1"/>
            </p:cNvSpPr>
            <p:nvPr/>
          </p:nvSpPr>
          <p:spPr bwMode="auto">
            <a:xfrm>
              <a:off x="4094163" y="2901938"/>
              <a:ext cx="814387" cy="688975"/>
            </a:xfrm>
            <a:prstGeom prst="ellipse">
              <a:avLst/>
            </a:prstGeom>
            <a:gradFill rotWithShape="1">
              <a:gsLst>
                <a:gs pos="0">
                  <a:sysClr val="window" lastClr="FFFFFF">
                    <a:alpha val="71001"/>
                  </a:sysClr>
                </a:gs>
                <a:gs pos="100000">
                  <a:sysClr val="window" lastClr="FFFFFF">
                    <a:gamma/>
                    <a:shade val="85882"/>
                    <a:invGamma/>
                    <a:alpha val="0"/>
                  </a:sysClr>
                </a:gs>
              </a:gsLst>
              <a:lin ang="5400000" scaled="1"/>
            </a:gradFill>
            <a:ln w="3175">
              <a:noFill/>
              <a:round/>
            </a:ln>
            <a:effectLst/>
          </p:spPr>
          <p:txBody>
            <a:bodyPr wrap="none" anchor="ctr"/>
            <a:lstStyle/>
            <a:p>
              <a:pPr algn="ctr">
                <a:defRPr/>
              </a:pPr>
              <a:endParaRPr lang="en-SG" kern="0">
                <a:solidFill>
                  <a:sysClr val="windowText" lastClr="000000"/>
                </a:solidFill>
                <a:latin typeface="+mn-ea"/>
              </a:endParaRPr>
            </a:p>
          </p:txBody>
        </p:sp>
      </p:grpSp>
      <p:sp>
        <p:nvSpPr>
          <p:cNvPr id="13" name="线形标注 1(带强调线) 12"/>
          <p:cNvSpPr/>
          <p:nvPr/>
        </p:nvSpPr>
        <p:spPr>
          <a:xfrm>
            <a:off x="4870352" y="1225216"/>
            <a:ext cx="3444940" cy="482438"/>
          </a:xfrm>
          <a:prstGeom prst="accentCallout1">
            <a:avLst/>
          </a:prstGeom>
          <a:solidFill>
            <a:sysClr val="window" lastClr="FFFFFF">
              <a:lumMod val="95000"/>
            </a:sysClr>
          </a:solidFill>
          <a:ln w="25400" cap="flat" cmpd="sng" algn="ctr">
            <a:solidFill>
              <a:schemeClr val="tx1"/>
            </a:solidFill>
            <a:prstDash val="solid"/>
          </a:ln>
          <a:effectLst/>
        </p:spPr>
        <p:txBody>
          <a:bodyPr rtlCol="0" anchor="ctr"/>
          <a:lstStyle/>
          <a:p>
            <a:pPr algn="ctr">
              <a:defRPr/>
            </a:pPr>
            <a:r>
              <a:rPr lang="zh-CN" altLang="en-US" kern="0">
                <a:solidFill>
                  <a:sysClr val="windowText" lastClr="000000">
                    <a:lumMod val="85000"/>
                    <a:lumOff val="15000"/>
                  </a:sysClr>
                </a:solidFill>
                <a:latin typeface="+mn-ea"/>
              </a:rPr>
              <a:t>此处添加文本</a:t>
            </a:r>
            <a:endParaRPr lang="zh-CN" altLang="en-US" kern="0">
              <a:solidFill>
                <a:sysClr val="windowText" lastClr="000000">
                  <a:lumMod val="85000"/>
                  <a:lumOff val="15000"/>
                </a:sysClr>
              </a:solidFill>
              <a:latin typeface="+mn-ea"/>
            </a:endParaRPr>
          </a:p>
        </p:txBody>
      </p:sp>
      <p:sp>
        <p:nvSpPr>
          <p:cNvPr id="14" name="线形标注 1(带强调线) 13"/>
          <p:cNvSpPr/>
          <p:nvPr/>
        </p:nvSpPr>
        <p:spPr>
          <a:xfrm>
            <a:off x="4870352" y="1878358"/>
            <a:ext cx="3444940" cy="482438"/>
          </a:xfrm>
          <a:prstGeom prst="accentCallout1">
            <a:avLst/>
          </a:prstGeom>
          <a:solidFill>
            <a:sysClr val="window" lastClr="FFFFFF">
              <a:lumMod val="95000"/>
            </a:sysClr>
          </a:solidFill>
          <a:ln w="25400" cap="flat" cmpd="sng" algn="ctr">
            <a:solidFill>
              <a:schemeClr val="tx1"/>
            </a:solidFill>
            <a:prstDash val="solid"/>
          </a:ln>
          <a:effectLst/>
        </p:spPr>
        <p:txBody>
          <a:bodyPr rtlCol="0" anchor="ctr"/>
          <a:lstStyle/>
          <a:p>
            <a:pPr algn="ctr">
              <a:defRPr/>
            </a:pPr>
            <a:r>
              <a:rPr lang="zh-CN" altLang="en-US" kern="0">
                <a:solidFill>
                  <a:sysClr val="windowText" lastClr="000000">
                    <a:lumMod val="85000"/>
                    <a:lumOff val="15000"/>
                  </a:sysClr>
                </a:solidFill>
                <a:latin typeface="+mn-ea"/>
              </a:rPr>
              <a:t>此处添加文本</a:t>
            </a:r>
            <a:endParaRPr lang="zh-CN" altLang="en-US" kern="0">
              <a:solidFill>
                <a:sysClr val="windowText" lastClr="000000">
                  <a:lumMod val="85000"/>
                  <a:lumOff val="15000"/>
                </a:sysClr>
              </a:solidFill>
              <a:latin typeface="+mn-ea"/>
            </a:endParaRPr>
          </a:p>
        </p:txBody>
      </p:sp>
      <p:sp>
        <p:nvSpPr>
          <p:cNvPr id="15" name="线形标注 1(带强调线) 14"/>
          <p:cNvSpPr/>
          <p:nvPr/>
        </p:nvSpPr>
        <p:spPr>
          <a:xfrm>
            <a:off x="4870352" y="2531501"/>
            <a:ext cx="3444940" cy="482438"/>
          </a:xfrm>
          <a:prstGeom prst="accentCallout1">
            <a:avLst>
              <a:gd name="adj1" fmla="val 18750"/>
              <a:gd name="adj2" fmla="val -8333"/>
              <a:gd name="adj3" fmla="val 151611"/>
              <a:gd name="adj4" fmla="val -50973"/>
            </a:avLst>
          </a:prstGeom>
          <a:solidFill>
            <a:sysClr val="window" lastClr="FFFFFF">
              <a:lumMod val="95000"/>
            </a:sysClr>
          </a:solidFill>
          <a:ln w="25400" cap="flat" cmpd="sng" algn="ctr">
            <a:solidFill>
              <a:schemeClr val="tx1"/>
            </a:solidFill>
            <a:prstDash val="solid"/>
          </a:ln>
          <a:effectLst/>
        </p:spPr>
        <p:txBody>
          <a:bodyPr rtlCol="0" anchor="ctr"/>
          <a:lstStyle/>
          <a:p>
            <a:pPr algn="ctr">
              <a:defRPr/>
            </a:pPr>
            <a:r>
              <a:rPr lang="zh-CN" altLang="en-US" kern="0">
                <a:solidFill>
                  <a:sysClr val="windowText" lastClr="000000">
                    <a:lumMod val="85000"/>
                    <a:lumOff val="15000"/>
                  </a:sysClr>
                </a:solidFill>
                <a:latin typeface="+mn-ea"/>
              </a:rPr>
              <a:t>此处添加文本</a:t>
            </a:r>
            <a:endParaRPr lang="zh-CN" altLang="en-US" kern="0">
              <a:solidFill>
                <a:sysClr val="windowText" lastClr="000000">
                  <a:lumMod val="85000"/>
                  <a:lumOff val="15000"/>
                </a:sysClr>
              </a:solidFill>
              <a:latin typeface="+mn-ea"/>
            </a:endParaRPr>
          </a:p>
        </p:txBody>
      </p:sp>
      <p:sp>
        <p:nvSpPr>
          <p:cNvPr id="16" name="圆角矩形标注 15"/>
          <p:cNvSpPr/>
          <p:nvPr/>
        </p:nvSpPr>
        <p:spPr>
          <a:xfrm>
            <a:off x="639353" y="1427339"/>
            <a:ext cx="1586521" cy="923415"/>
          </a:xfrm>
          <a:prstGeom prst="wedgeRoundRectCallout">
            <a:avLst>
              <a:gd name="adj1" fmla="val 52884"/>
              <a:gd name="adj2" fmla="val 87256"/>
              <a:gd name="adj3" fmla="val 16667"/>
            </a:avLst>
          </a:prstGeom>
          <a:solidFill>
            <a:sysClr val="window" lastClr="FFFFFF">
              <a:lumMod val="95000"/>
            </a:sysClr>
          </a:solidFill>
          <a:ln w="25400" cap="flat" cmpd="sng" algn="ctr">
            <a:solidFill>
              <a:sysClr val="window" lastClr="FFFFFF">
                <a:lumMod val="65000"/>
              </a:sysClr>
            </a:solidFill>
            <a:prstDash val="solid"/>
          </a:ln>
          <a:effectLst/>
        </p:spPr>
        <p:txBody>
          <a:bodyPr rtlCol="0" anchor="ctr"/>
          <a:lstStyle/>
          <a:p>
            <a:pPr algn="ctr">
              <a:defRPr/>
            </a:pPr>
            <a:r>
              <a:rPr lang="zh-CN" altLang="en-US" kern="0">
                <a:solidFill>
                  <a:sysClr val="windowText" lastClr="000000">
                    <a:lumMod val="85000"/>
                    <a:lumOff val="15000"/>
                  </a:sysClr>
                </a:solidFill>
                <a:latin typeface="+mn-ea"/>
              </a:rPr>
              <a:t>添加标题</a:t>
            </a:r>
            <a:endParaRPr lang="zh-CN" altLang="en-US" kern="0">
              <a:solidFill>
                <a:sysClr val="windowText" lastClr="000000">
                  <a:lumMod val="85000"/>
                  <a:lumOff val="15000"/>
                </a:sysClr>
              </a:solidFill>
              <a:latin typeface="+mn-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Group 6"/>
          <p:cNvGrpSpPr/>
          <p:nvPr/>
        </p:nvGrpSpPr>
        <p:grpSpPr>
          <a:xfrm>
            <a:off x="1043608" y="563037"/>
            <a:ext cx="7488832" cy="3327450"/>
            <a:chOff x="1447800" y="2628900"/>
            <a:chExt cx="5745163" cy="2552700"/>
          </a:xfrm>
        </p:grpSpPr>
        <p:sp>
          <p:nvSpPr>
            <p:cNvPr id="4" name="Freeform 40"/>
            <p:cNvSpPr/>
            <p:nvPr/>
          </p:nvSpPr>
          <p:spPr bwMode="auto">
            <a:xfrm>
              <a:off x="1447800" y="2713037"/>
              <a:ext cx="5745163" cy="2468563"/>
            </a:xfrm>
            <a:custGeom>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flip="none" rotWithShape="1">
              <a:gsLst>
                <a:gs pos="0">
                  <a:srgbClr val="000000"/>
                </a:gs>
                <a:gs pos="67000">
                  <a:srgbClr val="808080">
                    <a:shade val="67500"/>
                    <a:satMod val="115000"/>
                  </a:srgbClr>
                </a:gs>
                <a:gs pos="100000">
                  <a:srgbClr val="808080">
                    <a:shade val="100000"/>
                    <a:satMod val="115000"/>
                  </a:srgbClr>
                </a:gs>
              </a:gsLst>
              <a:lin ang="135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 name="Freeform 40"/>
            <p:cNvSpPr/>
            <p:nvPr/>
          </p:nvSpPr>
          <p:spPr bwMode="auto">
            <a:xfrm>
              <a:off x="1447800" y="2628900"/>
              <a:ext cx="5745163" cy="2468563"/>
            </a:xfrm>
            <a:custGeom>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flip="none" rotWithShape="1">
              <a:gsLst>
                <a:gs pos="0">
                  <a:srgbClr val="0070C0"/>
                </a:gs>
                <a:gs pos="100000">
                  <a:srgbClr val="00B0F0"/>
                </a:gs>
              </a:gsLst>
              <a:lin ang="189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grpSp>
      <p:sp>
        <p:nvSpPr>
          <p:cNvPr id="6" name="Oval 7"/>
          <p:cNvSpPr/>
          <p:nvPr/>
        </p:nvSpPr>
        <p:spPr>
          <a:xfrm>
            <a:off x="2132193" y="2500668"/>
            <a:ext cx="443259" cy="443260"/>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Oval 8"/>
          <p:cNvSpPr/>
          <p:nvPr/>
        </p:nvSpPr>
        <p:spPr>
          <a:xfrm>
            <a:off x="4759660" y="1519741"/>
            <a:ext cx="909914" cy="909914"/>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Oval 9"/>
          <p:cNvSpPr/>
          <p:nvPr/>
        </p:nvSpPr>
        <p:spPr>
          <a:xfrm>
            <a:off x="3234855" y="1942711"/>
            <a:ext cx="611786" cy="611786"/>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11"/>
          <p:cNvSpPr/>
          <p:nvPr/>
        </p:nvSpPr>
        <p:spPr>
          <a:xfrm>
            <a:off x="1641073" y="3392214"/>
            <a:ext cx="1148561" cy="338554"/>
          </a:xfrm>
          <a:prstGeom prst="rect">
            <a:avLst/>
          </a:prstGeom>
        </p:spPr>
        <p:txBody>
          <a:bodyPr wrap="square">
            <a:spAutoFit/>
          </a:bodyPr>
          <a:lstStyle/>
          <a:p>
            <a:pPr algn="ctr"/>
            <a:r>
              <a:rPr lang="zh-CN" altLang="en-US" sz="1600" b="1">
                <a:solidFill>
                  <a:srgbClr val="383838">
                    <a:lumMod val="50000"/>
                  </a:srgbClr>
                </a:solidFill>
                <a:latin typeface="Calibri"/>
                <a:cs typeface="Arial" panose="020b0604020202020204" pitchFamily="34" charset="0"/>
              </a:rPr>
              <a:t>标题</a:t>
            </a:r>
            <a:r>
              <a:rPr lang="en-US" sz="1600" b="1">
                <a:solidFill>
                  <a:srgbClr val="383838">
                    <a:lumMod val="50000"/>
                  </a:srgbClr>
                </a:solidFill>
                <a:latin typeface="Calibri"/>
                <a:cs typeface="Arial" panose="020b0604020202020204" pitchFamily="34" charset="0"/>
              </a:rPr>
              <a:t> 1</a:t>
            </a:r>
            <a:endParaRPr lang="en-US" sz="1600" b="1">
              <a:solidFill>
                <a:srgbClr val="383838">
                  <a:lumMod val="50000"/>
                </a:srgbClr>
              </a:solidFill>
              <a:latin typeface="Calibri"/>
              <a:cs typeface="Arial" panose="020b0604020202020204" pitchFamily="34" charset="0"/>
            </a:endParaRPr>
          </a:p>
        </p:txBody>
      </p:sp>
      <p:sp>
        <p:nvSpPr>
          <p:cNvPr id="10" name="Rectangle 12"/>
          <p:cNvSpPr/>
          <p:nvPr/>
        </p:nvSpPr>
        <p:spPr>
          <a:xfrm>
            <a:off x="3037621" y="2936167"/>
            <a:ext cx="1314394" cy="338554"/>
          </a:xfrm>
          <a:prstGeom prst="rect">
            <a:avLst/>
          </a:prstGeom>
        </p:spPr>
        <p:txBody>
          <a:bodyPr wrap="square">
            <a:spAutoFit/>
          </a:bodyPr>
          <a:lstStyle/>
          <a:p>
            <a:pPr algn="ctr"/>
            <a:r>
              <a:rPr lang="zh-CN" altLang="en-US" sz="1600" b="1">
                <a:solidFill>
                  <a:srgbClr val="383838">
                    <a:lumMod val="50000"/>
                  </a:srgbClr>
                </a:solidFill>
                <a:latin typeface="Calibri"/>
                <a:cs typeface="Arial" panose="020b0604020202020204" pitchFamily="34" charset="0"/>
              </a:rPr>
              <a:t>标题</a:t>
            </a:r>
            <a:r>
              <a:rPr lang="en-US" sz="1600" b="1">
                <a:solidFill>
                  <a:srgbClr val="383838">
                    <a:lumMod val="50000"/>
                  </a:srgbClr>
                </a:solidFill>
                <a:latin typeface="Calibri"/>
                <a:cs typeface="Arial" panose="020b0604020202020204" pitchFamily="34" charset="0"/>
              </a:rPr>
              <a:t> 2</a:t>
            </a:r>
            <a:endParaRPr lang="en-US" sz="1600" b="1">
              <a:solidFill>
                <a:srgbClr val="383838">
                  <a:lumMod val="50000"/>
                </a:srgbClr>
              </a:solidFill>
              <a:latin typeface="Calibri"/>
              <a:cs typeface="Arial" panose="020b0604020202020204" pitchFamily="34" charset="0"/>
            </a:endParaRPr>
          </a:p>
        </p:txBody>
      </p:sp>
      <p:sp>
        <p:nvSpPr>
          <p:cNvPr id="11" name="Rectangle 13"/>
          <p:cNvSpPr/>
          <p:nvPr/>
        </p:nvSpPr>
        <p:spPr>
          <a:xfrm>
            <a:off x="4532439" y="2589910"/>
            <a:ext cx="1314394" cy="338554"/>
          </a:xfrm>
          <a:prstGeom prst="rect">
            <a:avLst/>
          </a:prstGeom>
        </p:spPr>
        <p:txBody>
          <a:bodyPr wrap="square">
            <a:spAutoFit/>
          </a:bodyPr>
          <a:lstStyle/>
          <a:p>
            <a:pPr algn="ctr"/>
            <a:r>
              <a:rPr lang="zh-CN" altLang="en-US" sz="1600" b="1">
                <a:solidFill>
                  <a:srgbClr val="383838">
                    <a:lumMod val="50000"/>
                  </a:srgbClr>
                </a:solidFill>
                <a:latin typeface="Calibri"/>
                <a:cs typeface="Arial" panose="020b0604020202020204" pitchFamily="34" charset="0"/>
              </a:rPr>
              <a:t>标题</a:t>
            </a:r>
            <a:r>
              <a:rPr lang="en-US" sz="1600" b="1">
                <a:solidFill>
                  <a:srgbClr val="383838">
                    <a:lumMod val="50000"/>
                  </a:srgbClr>
                </a:solidFill>
                <a:latin typeface="Calibri"/>
                <a:cs typeface="Arial" panose="020b0604020202020204" pitchFamily="34" charset="0"/>
              </a:rPr>
              <a:t> 2</a:t>
            </a:r>
            <a:endParaRPr lang="en-US" sz="1600" b="1">
              <a:solidFill>
                <a:srgbClr val="383838">
                  <a:lumMod val="50000"/>
                </a:srgbClr>
              </a:solidFill>
              <a:latin typeface="Calibri"/>
              <a:cs typeface="Arial" panose="020b0604020202020204" pitchFamily="34" charset="0"/>
            </a:endParaRPr>
          </a:p>
        </p:txBody>
      </p:sp>
      <p:sp>
        <p:nvSpPr>
          <p:cNvPr id="12" name="Rectangle 14"/>
          <p:cNvSpPr/>
          <p:nvPr/>
        </p:nvSpPr>
        <p:spPr>
          <a:xfrm>
            <a:off x="1505948" y="3797588"/>
            <a:ext cx="1324224" cy="1015663"/>
          </a:xfrm>
          <a:prstGeom prst="rect">
            <a:avLst/>
          </a:prstGeom>
        </p:spPr>
        <p:txBody>
          <a:bodyPr wrap="square">
            <a:spAutoFit/>
          </a:bodyPr>
          <a:lstStyle/>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endParaRPr lang="en-US" sz="1200">
              <a:solidFill>
                <a:srgbClr val="4D4D4D"/>
              </a:solidFill>
              <a:latin typeface="Calibri"/>
            </a:endParaRPr>
          </a:p>
        </p:txBody>
      </p:sp>
      <p:sp>
        <p:nvSpPr>
          <p:cNvPr id="13" name="Rectangle 15"/>
          <p:cNvSpPr/>
          <p:nvPr/>
        </p:nvSpPr>
        <p:spPr>
          <a:xfrm>
            <a:off x="3017657" y="3349987"/>
            <a:ext cx="1324224" cy="1015663"/>
          </a:xfrm>
          <a:prstGeom prst="rect">
            <a:avLst/>
          </a:prstGeom>
        </p:spPr>
        <p:txBody>
          <a:bodyPr wrap="square">
            <a:spAutoFit/>
          </a:bodyPr>
          <a:lstStyle/>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endParaRPr lang="en-US" altLang="zh-CN" sz="1200">
              <a:solidFill>
                <a:srgbClr val="4D4D4D"/>
              </a:solidFill>
              <a:latin typeface="Calibri"/>
            </a:endParaRPr>
          </a:p>
        </p:txBody>
      </p:sp>
      <p:sp>
        <p:nvSpPr>
          <p:cNvPr id="14" name="Rectangle 16"/>
          <p:cNvSpPr/>
          <p:nvPr/>
        </p:nvSpPr>
        <p:spPr>
          <a:xfrm>
            <a:off x="4478694" y="2995284"/>
            <a:ext cx="1324224" cy="830997"/>
          </a:xfrm>
          <a:prstGeom prst="rect">
            <a:avLst/>
          </a:prstGeom>
        </p:spPr>
        <p:txBody>
          <a:bodyPr wrap="square">
            <a:spAutoFit/>
          </a:bodyPr>
          <a:lstStyle/>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a:p>
            <a:pPr algn="ctr"/>
            <a:r>
              <a:rPr lang="zh-CN" altLang="en-US" sz="1200">
                <a:solidFill>
                  <a:srgbClr val="4D4D4D"/>
                </a:solidFill>
                <a:latin typeface="Calibri"/>
              </a:rPr>
              <a:t>在此添加文本</a:t>
            </a:r>
            <a:endParaRPr lang="en-US" altLang="zh-CN" sz="1200">
              <a:solidFill>
                <a:srgbClr val="4D4D4D"/>
              </a:solidFill>
              <a:latin typeface="Calibri"/>
            </a:endParaRPr>
          </a:p>
        </p:txBody>
      </p:sp>
      <p:cxnSp>
        <p:nvCxnSpPr>
          <p:cNvPr id="15" name="Straight Connector 26"/>
          <p:cNvCxnSpPr/>
          <p:nvPr/>
        </p:nvCxnSpPr>
        <p:spPr>
          <a:xfrm flipH="1">
            <a:off x="2925463" y="3215566"/>
            <a:ext cx="0" cy="1372408"/>
          </a:xfrm>
          <a:prstGeom prst="line">
            <a:avLst/>
          </a:prstGeom>
          <a:noFill/>
          <a:ln w="9525" cap="flat" cmpd="sng" algn="ctr">
            <a:solidFill>
              <a:srgbClr val="383838">
                <a:lumMod val="50000"/>
              </a:srgbClr>
            </a:solidFill>
            <a:prstDash val="sysDot"/>
          </a:ln>
          <a:effectLst/>
        </p:spPr>
      </p:cxnSp>
      <p:cxnSp>
        <p:nvCxnSpPr>
          <p:cNvPr id="16" name="Straight Connector 26"/>
          <p:cNvCxnSpPr/>
          <p:nvPr/>
        </p:nvCxnSpPr>
        <p:spPr>
          <a:xfrm flipH="1">
            <a:off x="4478694" y="2802683"/>
            <a:ext cx="0" cy="1372408"/>
          </a:xfrm>
          <a:prstGeom prst="line">
            <a:avLst/>
          </a:prstGeom>
          <a:noFill/>
          <a:ln w="9525" cap="flat" cmpd="sng" algn="ctr">
            <a:solidFill>
              <a:srgbClr val="383838">
                <a:lumMod val="50000"/>
              </a:srgbClr>
            </a:solidFill>
            <a:prstDash val="sysDot"/>
          </a:ln>
          <a:effec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nodeType="afterGroup">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
        <p:nvSpPr>
          <p:cNvPr id="44" name="Text Placeholder 1"/>
          <p:cNvSpPr txBox="1"/>
          <p:nvPr/>
        </p:nvSpPr>
        <p:spPr>
          <a:xfrm>
            <a:off x="5791168" y="1644632"/>
            <a:ext cx="2438336" cy="9538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20000"/>
              </a:lnSpc>
              <a:buClr>
                <a:srgbClr val="14A6A3"/>
              </a:buClr>
              <a:buNone/>
            </a:pPr>
            <a:r>
              <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rPr>
              <a:t>单字内容</a:t>
            </a:r>
            <a:endPar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Oval 4"/>
          <p:cNvSpPr/>
          <p:nvPr/>
        </p:nvSpPr>
        <p:spPr>
          <a:xfrm>
            <a:off x="685798" y="2384107"/>
            <a:ext cx="1188720" cy="118872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70C0"/>
                </a:solidFill>
                <a:latin typeface="Impact" panose="020b0806030902050204" pitchFamily="34" charset="0"/>
              </a:rPr>
              <a:t>35%</a:t>
            </a:r>
            <a:endParaRPr lang="en-US" sz="2800">
              <a:solidFill>
                <a:srgbClr val="0070C0"/>
              </a:solidFill>
              <a:latin typeface="Impact" panose="020b0806030902050204" pitchFamily="34" charset="0"/>
            </a:endParaRPr>
          </a:p>
        </p:txBody>
      </p:sp>
      <p:sp>
        <p:nvSpPr>
          <p:cNvPr id="46" name="Rectangular Callout 5"/>
          <p:cNvSpPr/>
          <p:nvPr/>
        </p:nvSpPr>
        <p:spPr>
          <a:xfrm>
            <a:off x="1028698" y="959313"/>
            <a:ext cx="1905000" cy="979282"/>
          </a:xfrm>
          <a:prstGeom prst="wedgeRectCallout">
            <a:avLst>
              <a:gd name="adj1" fmla="val -35040"/>
              <a:gd name="adj2" fmla="val 85930"/>
            </a:avLst>
          </a:prstGeom>
          <a:solidFill>
            <a:srgbClr val="0070C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sz="1200">
              <a:solidFill>
                <a:schemeClr val="bg1"/>
              </a:solidFill>
              <a:latin typeface="Arial" panose="020b0604020202020204" pitchFamily="34" charset="0"/>
              <a:cs typeface="Arial" panose="020b0604020202020204" pitchFamily="34" charset="0"/>
            </a:endParaRPr>
          </a:p>
        </p:txBody>
      </p:sp>
      <p:sp>
        <p:nvSpPr>
          <p:cNvPr id="47" name="Oval 6"/>
          <p:cNvSpPr/>
          <p:nvPr/>
        </p:nvSpPr>
        <p:spPr>
          <a:xfrm>
            <a:off x="1752598" y="3543270"/>
            <a:ext cx="1188720" cy="118872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C000"/>
                </a:solidFill>
                <a:latin typeface="Impact" panose="020b0806030902050204" pitchFamily="34" charset="0"/>
              </a:rPr>
              <a:t>25%</a:t>
            </a:r>
            <a:endParaRPr lang="en-US" sz="2800">
              <a:solidFill>
                <a:srgbClr val="FFC000"/>
              </a:solidFill>
              <a:latin typeface="Impact" panose="020b0806030902050204" pitchFamily="34" charset="0"/>
            </a:endParaRPr>
          </a:p>
        </p:txBody>
      </p:sp>
      <p:sp>
        <p:nvSpPr>
          <p:cNvPr id="48" name="Rectangular Callout 7"/>
          <p:cNvSpPr/>
          <p:nvPr/>
        </p:nvSpPr>
        <p:spPr>
          <a:xfrm>
            <a:off x="1981198" y="2262681"/>
            <a:ext cx="1905000" cy="979282"/>
          </a:xfrm>
          <a:prstGeom prst="wedgeRectCallout">
            <a:avLst>
              <a:gd name="adj1" fmla="val -33923"/>
              <a:gd name="adj2" fmla="val 84612"/>
            </a:avLst>
          </a:prstGeom>
          <a:solidFill>
            <a:srgbClr val="FFC00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p:txBody>
      </p:sp>
      <p:sp>
        <p:nvSpPr>
          <p:cNvPr id="49" name="Oval 8"/>
          <p:cNvSpPr/>
          <p:nvPr/>
        </p:nvSpPr>
        <p:spPr>
          <a:xfrm>
            <a:off x="4008118" y="2435498"/>
            <a:ext cx="1188720" cy="118872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70C0"/>
                </a:solidFill>
                <a:latin typeface="Impact" panose="020b0806030902050204" pitchFamily="34" charset="0"/>
              </a:rPr>
              <a:t>50%</a:t>
            </a:r>
            <a:endParaRPr lang="en-US" sz="2800">
              <a:solidFill>
                <a:srgbClr val="0070C0"/>
              </a:solidFill>
              <a:latin typeface="Impact" panose="020b0806030902050204" pitchFamily="34" charset="0"/>
            </a:endParaRPr>
          </a:p>
        </p:txBody>
      </p:sp>
      <p:sp>
        <p:nvSpPr>
          <p:cNvPr id="50" name="Rectangular Callout 9"/>
          <p:cNvSpPr/>
          <p:nvPr/>
        </p:nvSpPr>
        <p:spPr>
          <a:xfrm>
            <a:off x="3314698" y="937747"/>
            <a:ext cx="1905000" cy="979282"/>
          </a:xfrm>
          <a:prstGeom prst="wedgeRectCallout">
            <a:avLst>
              <a:gd name="adj1" fmla="val 12910"/>
              <a:gd name="adj2" fmla="val 87187"/>
            </a:avLst>
          </a:prstGeom>
          <a:solidFill>
            <a:srgbClr val="0070C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a:solidFill>
                  <a:schemeClr val="bg1"/>
                </a:solidFill>
                <a:latin typeface="Arial" panose="020b0604020202020204" pitchFamily="34" charset="0"/>
                <a:cs typeface="Arial" panose="020b0604020202020204" pitchFamily="34" charset="0"/>
              </a:rPr>
              <a:t>单击添加文字内容</a:t>
            </a: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a:solidFill>
                <a:schemeClr val="bg1"/>
              </a:solidFill>
              <a:latin typeface="Arial" panose="020b0604020202020204" pitchFamily="34" charset="0"/>
              <a:cs typeface="Arial" panose="020b0604020202020204" pitchFamily="34" charset="0"/>
            </a:endParaRPr>
          </a:p>
        </p:txBody>
      </p:sp>
      <p:sp>
        <p:nvSpPr>
          <p:cNvPr id="51" name="Rectangle 10"/>
          <p:cNvSpPr/>
          <p:nvPr/>
        </p:nvSpPr>
        <p:spPr>
          <a:xfrm>
            <a:off x="5791168" y="1074486"/>
            <a:ext cx="2438336" cy="400110"/>
          </a:xfrm>
          <a:prstGeom prst="rect">
            <a:avLst/>
          </a:prstGeom>
        </p:spPr>
        <p:txBody>
          <a:bodyPr wrap="square">
            <a:spAutoFit/>
          </a:bodyPr>
          <a:lstStyle/>
          <a:p>
            <a:r>
              <a:rPr lang="zh-CN" altLang="en-US" sz="2000" b="1">
                <a:solidFill>
                  <a:srgbClr val="0070C0"/>
                </a:solidFill>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2000" b="1">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2" name="直接连接符 51"/>
          <p:cNvCxnSpPr/>
          <p:nvPr/>
        </p:nvCxnSpPr>
        <p:spPr bwMode="auto">
          <a:xfrm>
            <a:off x="5867338" y="1574968"/>
            <a:ext cx="2133572"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53" name="Text Placeholder 1"/>
          <p:cNvSpPr txBox="1"/>
          <p:nvPr/>
        </p:nvSpPr>
        <p:spPr>
          <a:xfrm>
            <a:off x="5791168" y="3473384"/>
            <a:ext cx="2438336" cy="9538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20000"/>
              </a:lnSpc>
              <a:buClr>
                <a:srgbClr val="14A6A3"/>
              </a:buClr>
              <a:buNone/>
            </a:pPr>
            <a:r>
              <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endPar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0" lvl="0" indent="0">
              <a:lnSpc>
                <a:spcPct val="120000"/>
              </a:lnSpc>
              <a:buClr>
                <a:srgbClr val="14A6A3"/>
              </a:buClr>
              <a:buNone/>
            </a:pPr>
            <a:r>
              <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endPar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0" lvl="0" indent="0">
              <a:lnSpc>
                <a:spcPct val="120000"/>
              </a:lnSpc>
              <a:buClr>
                <a:srgbClr val="14A6A3"/>
              </a:buClr>
              <a:buNone/>
            </a:pPr>
            <a:r>
              <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endParaRPr lang="zh-CN" altLang="en-US" sz="140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Rectangle 10"/>
          <p:cNvSpPr/>
          <p:nvPr/>
        </p:nvSpPr>
        <p:spPr>
          <a:xfrm>
            <a:off x="5791168" y="2903238"/>
            <a:ext cx="2438336" cy="400110"/>
          </a:xfrm>
          <a:prstGeom prst="rect">
            <a:avLst/>
          </a:prstGeom>
        </p:spPr>
        <p:txBody>
          <a:bodyPr wrap="square">
            <a:spAutoFit/>
          </a:bodyPr>
          <a:lstStyle/>
          <a:p>
            <a:r>
              <a:rPr lang="zh-CN" altLang="en-US" sz="2000" b="1">
                <a:solidFill>
                  <a:srgbClr val="FFC000"/>
                </a:solidFill>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2000" b="1">
              <a:solidFill>
                <a:srgbClr val="FFC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5" name="直接连接符 54"/>
          <p:cNvCxnSpPr/>
          <p:nvPr/>
        </p:nvCxnSpPr>
        <p:spPr bwMode="auto">
          <a:xfrm>
            <a:off x="5867338" y="3403720"/>
            <a:ext cx="2133572" cy="0"/>
          </a:xfrm>
          <a:prstGeom prst="line">
            <a:avLst/>
          </a:prstGeom>
          <a:solidFill>
            <a:schemeClr val="accent1"/>
          </a:solidFill>
          <a:ln w="9525" cap="flat" cmpd="sng" algn="ctr">
            <a:solidFill>
              <a:srgbClr val="FFC000"/>
            </a:solidFill>
            <a:prstDash val="solid"/>
            <a:round/>
            <a:headEnd type="none" w="med" len="med"/>
            <a:tailEnd type="none" w="med" len="med"/>
          </a:ln>
          <a:effectLst/>
        </p:spPr>
      </p:cxnSp>
    </p:spTree>
  </p:cSld>
  <p:clrMapOvr>
    <a:masterClrMapping/>
  </p:clrMapOvr>
  <mc:AlternateContent>
    <mc:Choice xmlns:p14="http://schemas.microsoft.com/office/powerpoint/2010/main" Requires="p14">
      <p:transition spd="slow" advTm="0" p14:dur="160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Scale>
                                      <p:cBhvr>
                                        <p:cTn id="7" dur="18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800" decel="50000" fill="hold">
                                          <p:stCondLst>
                                            <p:cond delay="0"/>
                                          </p:stCondLst>
                                        </p:cTn>
                                        <p:tgtEl>
                                          <p:spTgt spid="45"/>
                                        </p:tgtEl>
                                        <p:attrNameLst>
                                          <p:attrName>ppt_x</p:attrName>
                                          <p:attrName>ppt_y</p:attrName>
                                        </p:attrNameLst>
                                      </p:cBhvr>
                                    </p:animMotion>
                                    <p:animEffect transition="in" filter="fade">
                                      <p:cBhvr>
                                        <p:cTn id="9" dur="1800"/>
                                        <p:tgtEl>
                                          <p:spTgt spid="45"/>
                                        </p:tgtEl>
                                      </p:cBhvr>
                                    </p:animEffect>
                                  </p:childTnLst>
                                </p:cTn>
                              </p:par>
                              <p:par>
                                <p:cTn id="10" presetID="10" presetClass="entr" presetSubtype="0" fill="hold" grpId="0" nodeType="withEffect">
                                  <p:stCondLst>
                                    <p:cond delay="23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00"/>
                                        <p:tgtEl>
                                          <p:spTgt spid="46"/>
                                        </p:tgtEl>
                                      </p:cBhvr>
                                    </p:animEffect>
                                  </p:childTnLst>
                                </p:cTn>
                              </p:par>
                              <p:par>
                                <p:cTn id="13" presetID="52" presetClass="entr" presetSubtype="0" fill="hold" grpId="0" nodeType="withEffect">
                                  <p:stCondLst>
                                    <p:cond delay="1100"/>
                                  </p:stCondLst>
                                  <p:childTnLst>
                                    <p:set>
                                      <p:cBhvr>
                                        <p:cTn id="14" dur="1" fill="hold">
                                          <p:stCondLst>
                                            <p:cond delay="0"/>
                                          </p:stCondLst>
                                        </p:cTn>
                                        <p:tgtEl>
                                          <p:spTgt spid="47"/>
                                        </p:tgtEl>
                                        <p:attrNameLst>
                                          <p:attrName>style.visibility</p:attrName>
                                        </p:attrNameLst>
                                      </p:cBhvr>
                                      <p:to>
                                        <p:strVal val="visible"/>
                                      </p:to>
                                    </p:set>
                                    <p:animScale>
                                      <p:cBhvr>
                                        <p:cTn id="15" dur="13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300" decel="50000" fill="hold">
                                          <p:stCondLst>
                                            <p:cond delay="0"/>
                                          </p:stCondLst>
                                        </p:cTn>
                                        <p:tgtEl>
                                          <p:spTgt spid="47"/>
                                        </p:tgtEl>
                                        <p:attrNameLst>
                                          <p:attrName>ppt_x</p:attrName>
                                          <p:attrName>ppt_y</p:attrName>
                                        </p:attrNameLst>
                                      </p:cBhvr>
                                    </p:animMotion>
                                    <p:animEffect transition="in" filter="fade">
                                      <p:cBhvr>
                                        <p:cTn id="17" dur="1300"/>
                                        <p:tgtEl>
                                          <p:spTgt spid="47"/>
                                        </p:tgtEl>
                                      </p:cBhvr>
                                    </p:animEffect>
                                  </p:childTnLst>
                                </p:cTn>
                              </p:par>
                              <p:par>
                                <p:cTn id="18" presetID="10" presetClass="entr" presetSubtype="0" fill="hold" grpId="0" nodeType="withEffect">
                                  <p:stCondLst>
                                    <p:cond delay="340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52" presetClass="entr" presetSubtype="0" fill="hold" grpId="0" nodeType="withEffect">
                                  <p:stCondLst>
                                    <p:cond delay="2500"/>
                                  </p:stCondLst>
                                  <p:childTnLst>
                                    <p:set>
                                      <p:cBhvr>
                                        <p:cTn id="22" dur="1" fill="hold">
                                          <p:stCondLst>
                                            <p:cond delay="0"/>
                                          </p:stCondLst>
                                        </p:cTn>
                                        <p:tgtEl>
                                          <p:spTgt spid="49"/>
                                        </p:tgtEl>
                                        <p:attrNameLst>
                                          <p:attrName>style.visibility</p:attrName>
                                        </p:attrNameLst>
                                      </p:cBhvr>
                                      <p:to>
                                        <p:strVal val="visible"/>
                                      </p:to>
                                    </p:set>
                                    <p:animScale>
                                      <p:cBhvr>
                                        <p:cTn id="23" dur="14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4" dur="1400" decel="50000" fill="hold">
                                          <p:stCondLst>
                                            <p:cond delay="0"/>
                                          </p:stCondLst>
                                        </p:cTn>
                                        <p:tgtEl>
                                          <p:spTgt spid="49"/>
                                        </p:tgtEl>
                                        <p:attrNameLst>
                                          <p:attrName>ppt_x</p:attrName>
                                          <p:attrName>ppt_y</p:attrName>
                                        </p:attrNameLst>
                                      </p:cBhvr>
                                    </p:animMotion>
                                    <p:animEffect transition="in" filter="fade">
                                      <p:cBhvr>
                                        <p:cTn id="25" dur="1400"/>
                                        <p:tgtEl>
                                          <p:spTgt spid="49"/>
                                        </p:tgtEl>
                                      </p:cBhvr>
                                    </p:animEffect>
                                  </p:childTnLst>
                                </p:cTn>
                              </p:par>
                              <p:par>
                                <p:cTn id="26" presetID="10" presetClass="entr" presetSubtype="0" fill="hold" grpId="0" nodeType="withEffect">
                                  <p:stCondLst>
                                    <p:cond delay="395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800"/>
                                        <p:tgtEl>
                                          <p:spTgt spid="50"/>
                                        </p:tgtEl>
                                      </p:cBhvr>
                                    </p:animEffect>
                                  </p:childTnLst>
                                </p:cTn>
                              </p:par>
                              <p:par>
                                <p:cTn id="29" presetID="49" presetClass="entr" presetSubtype="0" decel="100000" fill="hold" nodeType="withEffect">
                                  <p:stCondLst>
                                    <p:cond delay="475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 calcmode="lin" valueType="num">
                                      <p:cBhvr>
                                        <p:cTn id="33" dur="500" fill="hold"/>
                                        <p:tgtEl>
                                          <p:spTgt spid="52"/>
                                        </p:tgtEl>
                                        <p:attrNameLst>
                                          <p:attrName>style.rotation</p:attrName>
                                        </p:attrNameLst>
                                      </p:cBhvr>
                                      <p:tavLst>
                                        <p:tav tm="0">
                                          <p:val>
                                            <p:fltVal val="360"/>
                                          </p:val>
                                        </p:tav>
                                        <p:tav tm="100000">
                                          <p:val>
                                            <p:fltVal val="0"/>
                                          </p:val>
                                        </p:tav>
                                      </p:tavLst>
                                    </p:anim>
                                    <p:animEffect transition="in" filter="fade">
                                      <p:cBhvr>
                                        <p:cTn id="34" dur="500"/>
                                        <p:tgtEl>
                                          <p:spTgt spid="52"/>
                                        </p:tgtEl>
                                      </p:cBhvr>
                                    </p:animEffect>
                                  </p:childTnLst>
                                </p:cTn>
                              </p:par>
                              <p:par>
                                <p:cTn id="35" presetID="47" presetClass="entr" presetSubtype="0" fill="hold" grpId="0" nodeType="withEffect">
                                  <p:stCondLst>
                                    <p:cond delay="525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25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anim calcmode="lin" valueType="num">
                                      <p:cBhvr>
                                        <p:cTn id="43" dur="500" fill="hold"/>
                                        <p:tgtEl>
                                          <p:spTgt spid="44"/>
                                        </p:tgtEl>
                                        <p:attrNameLst>
                                          <p:attrName>ppt_x</p:attrName>
                                        </p:attrNameLst>
                                      </p:cBhvr>
                                      <p:tavLst>
                                        <p:tav tm="0">
                                          <p:val>
                                            <p:strVal val="#ppt_x"/>
                                          </p:val>
                                        </p:tav>
                                        <p:tav tm="100000">
                                          <p:val>
                                            <p:strVal val="#ppt_x"/>
                                          </p:val>
                                        </p:tav>
                                      </p:tavLst>
                                    </p:anim>
                                    <p:anim calcmode="lin" valueType="num">
                                      <p:cBhvr>
                                        <p:cTn id="44" dur="500" fill="hold"/>
                                        <p:tgtEl>
                                          <p:spTgt spid="44"/>
                                        </p:tgtEl>
                                        <p:attrNameLst>
                                          <p:attrName>ppt_y</p:attrName>
                                        </p:attrNameLst>
                                      </p:cBhvr>
                                      <p:tavLst>
                                        <p:tav tm="0">
                                          <p:val>
                                            <p:strVal val="#ppt_y+.1"/>
                                          </p:val>
                                        </p:tav>
                                        <p:tav tm="100000">
                                          <p:val>
                                            <p:strVal val="#ppt_y"/>
                                          </p:val>
                                        </p:tav>
                                      </p:tavLst>
                                    </p:anim>
                                  </p:childTnLst>
                                </p:cTn>
                              </p:par>
                              <p:par>
                                <p:cTn id="45" presetID="49" presetClass="entr" presetSubtype="0" decel="100000" fill="hold" nodeType="withEffect">
                                  <p:stCondLst>
                                    <p:cond delay="575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 calcmode="lin" valueType="num">
                                      <p:cBhvr>
                                        <p:cTn id="49" dur="500" fill="hold"/>
                                        <p:tgtEl>
                                          <p:spTgt spid="55"/>
                                        </p:tgtEl>
                                        <p:attrNameLst>
                                          <p:attrName>style.rotation</p:attrName>
                                        </p:attrNameLst>
                                      </p:cBhvr>
                                      <p:tavLst>
                                        <p:tav tm="0">
                                          <p:val>
                                            <p:fltVal val="360"/>
                                          </p:val>
                                        </p:tav>
                                        <p:tav tm="100000">
                                          <p:val>
                                            <p:fltVal val="0"/>
                                          </p:val>
                                        </p:tav>
                                      </p:tavLst>
                                    </p:anim>
                                    <p:animEffect transition="in" filter="fade">
                                      <p:cBhvr>
                                        <p:cTn id="50" dur="500"/>
                                        <p:tgtEl>
                                          <p:spTgt spid="55"/>
                                        </p:tgtEl>
                                      </p:cBhvr>
                                    </p:animEffect>
                                  </p:childTnLst>
                                </p:cTn>
                              </p:par>
                              <p:par>
                                <p:cTn id="51" presetID="47" presetClass="entr" presetSubtype="0" fill="hold" grpId="0" nodeType="withEffect">
                                  <p:stCondLst>
                                    <p:cond delay="625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anim calcmode="lin" valueType="num">
                                      <p:cBhvr>
                                        <p:cTn id="54" dur="500" fill="hold"/>
                                        <p:tgtEl>
                                          <p:spTgt spid="54"/>
                                        </p:tgtEl>
                                        <p:attrNameLst>
                                          <p:attrName>ppt_x</p:attrName>
                                        </p:attrNameLst>
                                      </p:cBhvr>
                                      <p:tavLst>
                                        <p:tav tm="0">
                                          <p:val>
                                            <p:strVal val="#ppt_x"/>
                                          </p:val>
                                        </p:tav>
                                        <p:tav tm="100000">
                                          <p:val>
                                            <p:strVal val="#ppt_x"/>
                                          </p:val>
                                        </p:tav>
                                      </p:tavLst>
                                    </p:anim>
                                    <p:anim calcmode="lin" valueType="num">
                                      <p:cBhvr>
                                        <p:cTn id="55" dur="500" fill="hold"/>
                                        <p:tgtEl>
                                          <p:spTgt spid="5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625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strVal val="#ppt_x"/>
                                          </p:val>
                                        </p:tav>
                                        <p:tav tm="100000">
                                          <p:val>
                                            <p:strVal val="#ppt_x"/>
                                          </p:val>
                                        </p:tav>
                                      </p:tavLst>
                                    </p:anim>
                                    <p:anim calcmode="lin" valueType="num">
                                      <p:cBhvr>
                                        <p:cTn id="6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animBg="1"/>
      <p:bldP spid="49" grpId="0" animBg="1"/>
      <p:bldP spid="50" grpId="0" animBg="1"/>
      <p:bldP spid="51" grpId="0"/>
      <p:bldP spid="53" grpId="0"/>
      <p:bldP spid="5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sp>
        <p:nvSpPr>
          <p:cNvPr id="3" name="Freeform 21"/>
          <p:cNvSpPr/>
          <p:nvPr/>
        </p:nvSpPr>
        <p:spPr bwMode="auto">
          <a:xfrm>
            <a:off x="3375868" y="949285"/>
            <a:ext cx="2400616" cy="3085232"/>
          </a:xfrm>
          <a:custGeom>
            <a:cxnLst>
              <a:cxn ang="0">
                <a:pos x="2057" y="0"/>
              </a:cxn>
              <a:cxn ang="0">
                <a:pos x="2064" y="137"/>
              </a:cxn>
              <a:cxn ang="0">
                <a:pos x="0" y="139"/>
              </a:cxn>
              <a:cxn ang="0">
                <a:pos x="4" y="651"/>
              </a:cxn>
              <a:cxn ang="0">
                <a:pos x="1058" y="651"/>
              </a:cxn>
              <a:cxn ang="0">
                <a:pos x="744" y="1617"/>
              </a:cxn>
              <a:cxn ang="0">
                <a:pos x="2046" y="2935"/>
              </a:cxn>
              <a:cxn ang="0">
                <a:pos x="1910" y="2716"/>
              </a:cxn>
              <a:cxn ang="0">
                <a:pos x="2032" y="2459"/>
              </a:cxn>
              <a:cxn ang="0">
                <a:pos x="1222" y="1592"/>
              </a:cxn>
              <a:cxn ang="0">
                <a:pos x="2088" y="614"/>
              </a:cxn>
              <a:cxn ang="0">
                <a:pos x="2095" y="757"/>
              </a:cxn>
              <a:cxn ang="0">
                <a:pos x="2285" y="368"/>
              </a:cxn>
              <a:cxn ang="0">
                <a:pos x="2057" y="0"/>
              </a:cxn>
            </a:cxnLst>
            <a:rect l="0" t="0" r="r" b="b"/>
            <a:pathLst>
              <a:path w="2285" h="2935">
                <a:moveTo>
                  <a:pt x="2057" y="0"/>
                </a:moveTo>
                <a:cubicBezTo>
                  <a:pt x="2064" y="137"/>
                  <a:pt x="2064" y="137"/>
                  <a:pt x="2064" y="137"/>
                </a:cubicBezTo>
                <a:cubicBezTo>
                  <a:pt x="0" y="139"/>
                  <a:pt x="0" y="139"/>
                  <a:pt x="0" y="139"/>
                </a:cubicBezTo>
                <a:cubicBezTo>
                  <a:pt x="4" y="651"/>
                  <a:pt x="4" y="651"/>
                  <a:pt x="4" y="651"/>
                </a:cubicBezTo>
                <a:cubicBezTo>
                  <a:pt x="1058" y="651"/>
                  <a:pt x="1058" y="651"/>
                  <a:pt x="1058" y="651"/>
                </a:cubicBezTo>
                <a:cubicBezTo>
                  <a:pt x="844" y="913"/>
                  <a:pt x="724" y="1252"/>
                  <a:pt x="744" y="1617"/>
                </a:cubicBezTo>
                <a:cubicBezTo>
                  <a:pt x="785" y="2330"/>
                  <a:pt x="1352" y="2887"/>
                  <a:pt x="2046" y="2935"/>
                </a:cubicBezTo>
                <a:cubicBezTo>
                  <a:pt x="1910" y="2716"/>
                  <a:pt x="1910" y="2716"/>
                  <a:pt x="1910" y="2716"/>
                </a:cubicBezTo>
                <a:cubicBezTo>
                  <a:pt x="2032" y="2459"/>
                  <a:pt x="2032" y="2459"/>
                  <a:pt x="2032" y="2459"/>
                </a:cubicBezTo>
                <a:cubicBezTo>
                  <a:pt x="1596" y="2405"/>
                  <a:pt x="1248" y="2046"/>
                  <a:pt x="1222" y="1592"/>
                </a:cubicBezTo>
                <a:cubicBezTo>
                  <a:pt x="1193" y="1083"/>
                  <a:pt x="1580" y="646"/>
                  <a:pt x="2088" y="614"/>
                </a:cubicBezTo>
                <a:cubicBezTo>
                  <a:pt x="2095" y="757"/>
                  <a:pt x="2095" y="757"/>
                  <a:pt x="2095" y="757"/>
                </a:cubicBezTo>
                <a:cubicBezTo>
                  <a:pt x="2285" y="368"/>
                  <a:pt x="2285" y="368"/>
                  <a:pt x="2285" y="368"/>
                </a:cubicBezTo>
                <a:lnTo>
                  <a:pt x="2057" y="0"/>
                </a:lnTo>
                <a:close/>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4" name="Freeform 22"/>
          <p:cNvSpPr/>
          <p:nvPr/>
        </p:nvSpPr>
        <p:spPr bwMode="auto">
          <a:xfrm>
            <a:off x="5483752" y="1102996"/>
            <a:ext cx="2400616" cy="3085232"/>
          </a:xfrm>
          <a:custGeom>
            <a:cxnLst>
              <a:cxn ang="0">
                <a:pos x="238" y="0"/>
              </a:cxn>
              <a:cxn ang="0">
                <a:pos x="375" y="220"/>
              </a:cxn>
              <a:cxn ang="0">
                <a:pos x="253" y="476"/>
              </a:cxn>
              <a:cxn ang="0">
                <a:pos x="1063" y="1344"/>
              </a:cxn>
              <a:cxn ang="0">
                <a:pos x="197" y="2321"/>
              </a:cxn>
              <a:cxn ang="0">
                <a:pos x="190" y="2178"/>
              </a:cxn>
              <a:cxn ang="0">
                <a:pos x="0" y="2567"/>
              </a:cxn>
              <a:cxn ang="0">
                <a:pos x="228" y="2935"/>
              </a:cxn>
              <a:cxn ang="0">
                <a:pos x="221" y="2798"/>
              </a:cxn>
              <a:cxn ang="0">
                <a:pos x="2285" y="2796"/>
              </a:cxn>
              <a:cxn ang="0">
                <a:pos x="2281" y="2284"/>
              </a:cxn>
              <a:cxn ang="0">
                <a:pos x="1227" y="2284"/>
              </a:cxn>
              <a:cxn ang="0">
                <a:pos x="1540" y="1318"/>
              </a:cxn>
              <a:cxn ang="0">
                <a:pos x="238" y="0"/>
              </a:cxn>
            </a:cxnLst>
            <a:rect l="0" t="0" r="r" b="b"/>
            <a:pathLst>
              <a:path w="2285" h="2935">
                <a:moveTo>
                  <a:pt x="238" y="0"/>
                </a:moveTo>
                <a:cubicBezTo>
                  <a:pt x="375" y="220"/>
                  <a:pt x="375" y="220"/>
                  <a:pt x="375" y="220"/>
                </a:cubicBezTo>
                <a:cubicBezTo>
                  <a:pt x="253" y="476"/>
                  <a:pt x="253" y="476"/>
                  <a:pt x="253" y="476"/>
                </a:cubicBezTo>
                <a:cubicBezTo>
                  <a:pt x="689" y="530"/>
                  <a:pt x="1037" y="889"/>
                  <a:pt x="1063" y="1344"/>
                </a:cubicBezTo>
                <a:cubicBezTo>
                  <a:pt x="1092" y="1852"/>
                  <a:pt x="705" y="2289"/>
                  <a:pt x="197" y="2321"/>
                </a:cubicBezTo>
                <a:cubicBezTo>
                  <a:pt x="190" y="2178"/>
                  <a:pt x="190" y="2178"/>
                  <a:pt x="190" y="2178"/>
                </a:cubicBezTo>
                <a:cubicBezTo>
                  <a:pt x="0" y="2567"/>
                  <a:pt x="0" y="2567"/>
                  <a:pt x="0" y="2567"/>
                </a:cubicBezTo>
                <a:cubicBezTo>
                  <a:pt x="228" y="2935"/>
                  <a:pt x="228" y="2935"/>
                  <a:pt x="228" y="2935"/>
                </a:cubicBezTo>
                <a:cubicBezTo>
                  <a:pt x="221" y="2798"/>
                  <a:pt x="221" y="2798"/>
                  <a:pt x="221" y="2798"/>
                </a:cubicBezTo>
                <a:cubicBezTo>
                  <a:pt x="2285" y="2796"/>
                  <a:pt x="2285" y="2796"/>
                  <a:pt x="2285" y="2796"/>
                </a:cubicBezTo>
                <a:cubicBezTo>
                  <a:pt x="2281" y="2284"/>
                  <a:pt x="2281" y="2284"/>
                  <a:pt x="2281" y="2284"/>
                </a:cubicBezTo>
                <a:cubicBezTo>
                  <a:pt x="1227" y="2284"/>
                  <a:pt x="1227" y="2284"/>
                  <a:pt x="1227" y="2284"/>
                </a:cubicBezTo>
                <a:cubicBezTo>
                  <a:pt x="1441" y="2022"/>
                  <a:pt x="1561" y="1683"/>
                  <a:pt x="1540" y="1318"/>
                </a:cubicBezTo>
                <a:cubicBezTo>
                  <a:pt x="1500" y="605"/>
                  <a:pt x="933" y="48"/>
                  <a:pt x="238"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 name="Text Box 394"/>
          <p:cNvSpPr txBox="1">
            <a:spLocks noChangeArrowheads="1"/>
          </p:cNvSpPr>
          <p:nvPr/>
        </p:nvSpPr>
        <p:spPr bwMode="auto">
          <a:xfrm>
            <a:off x="4626818" y="2368476"/>
            <a:ext cx="1981200" cy="400110"/>
          </a:xfrm>
          <a:prstGeom prst="rect">
            <a:avLst/>
          </a:prstGeom>
          <a:noFill/>
          <a:ln w="9525" algn="ctr">
            <a:noFill/>
            <a:miter lim="800000"/>
          </a:ln>
          <a:effectLst/>
        </p:spPr>
        <p:txBody>
          <a:bodyPr wrap="square">
            <a:spAutoFit/>
          </a:bodyPr>
          <a:lstStyle/>
          <a:p>
            <a:pPr algn="ctr">
              <a:defRPr/>
            </a:pPr>
            <a:r>
              <a:rPr lang="zh-CN" altLang="en-US" sz="2000" b="1" kern="0">
                <a:latin typeface="Calibri"/>
                <a:cs typeface="Arial" panose="020b0604020202020204" pitchFamily="34" charset="0"/>
              </a:rPr>
              <a:t>添加标题</a:t>
            </a:r>
            <a:endParaRPr lang="en-US" altLang="ko-KR" sz="2000" b="1" kern="0">
              <a:latin typeface="Calibri"/>
              <a:cs typeface="Arial" panose="020b0604020202020204" pitchFamily="34" charset="0"/>
            </a:endParaRPr>
          </a:p>
        </p:txBody>
      </p:sp>
      <p:sp>
        <p:nvSpPr>
          <p:cNvPr id="6" name="Text Box 394"/>
          <p:cNvSpPr txBox="1">
            <a:spLocks noChangeArrowheads="1"/>
          </p:cNvSpPr>
          <p:nvPr/>
        </p:nvSpPr>
        <p:spPr bwMode="auto">
          <a:xfrm>
            <a:off x="1187624" y="3594273"/>
            <a:ext cx="2511857" cy="400110"/>
          </a:xfrm>
          <a:prstGeom prst="rect">
            <a:avLst/>
          </a:prstGeom>
          <a:noFill/>
          <a:ln w="9525" algn="ctr">
            <a:noFill/>
            <a:miter lim="800000"/>
          </a:ln>
          <a:effectLst/>
        </p:spPr>
        <p:txBody>
          <a:bodyPr wrap="square">
            <a:spAutoFit/>
          </a:bodyPr>
          <a:lstStyle/>
          <a:p>
            <a:pPr algn="ctr">
              <a:defRPr/>
            </a:pPr>
            <a:r>
              <a:rPr lang="zh-CN" altLang="en-US" sz="2000" b="1" kern="0">
                <a:latin typeface="Calibri"/>
                <a:cs typeface="Arial" panose="020b0604020202020204" pitchFamily="34" charset="0"/>
              </a:rPr>
              <a:t>单击此处添加内容</a:t>
            </a:r>
            <a:endParaRPr lang="en-US" altLang="ko-KR" sz="2000" b="1" kern="0">
              <a:latin typeface="Calibri"/>
              <a:cs typeface="Arial" panose="020b0604020202020204" pitchFamily="34" charset="0"/>
            </a:endParaRPr>
          </a:p>
        </p:txBody>
      </p:sp>
      <p:sp>
        <p:nvSpPr>
          <p:cNvPr id="7" name="Text Box 394"/>
          <p:cNvSpPr txBox="1">
            <a:spLocks noChangeArrowheads="1"/>
          </p:cNvSpPr>
          <p:nvPr/>
        </p:nvSpPr>
        <p:spPr bwMode="auto">
          <a:xfrm>
            <a:off x="3529344" y="1198608"/>
            <a:ext cx="1846562" cy="307777"/>
          </a:xfrm>
          <a:prstGeom prst="rect">
            <a:avLst/>
          </a:prstGeom>
          <a:noFill/>
          <a:ln w="9525" algn="ctr">
            <a:noFill/>
            <a:miter lim="800000"/>
          </a:ln>
          <a:effectLst/>
        </p:spPr>
        <p:txBody>
          <a:bodyPr wrap="square">
            <a:spAutoFit/>
          </a:bodyPr>
          <a:lstStyle/>
          <a:p>
            <a:pPr algn="ctr">
              <a:defRPr/>
            </a:pPr>
            <a:r>
              <a:rPr lang="zh-CN" altLang="en-US" sz="1400" b="1" kern="0">
                <a:solidFill>
                  <a:prstClr val="white"/>
                </a:solidFill>
                <a:latin typeface="Calibri"/>
                <a:cs typeface="Arial" panose="020b0604020202020204" pitchFamily="34" charset="0"/>
              </a:rPr>
              <a:t>在此添加文本</a:t>
            </a:r>
            <a:endParaRPr lang="en-US" altLang="ko-KR" sz="1400" b="1" kern="0">
              <a:solidFill>
                <a:prstClr val="white"/>
              </a:solidFill>
              <a:latin typeface="Calibri"/>
              <a:cs typeface="Arial" panose="020b0604020202020204" pitchFamily="34" charset="0"/>
            </a:endParaRPr>
          </a:p>
        </p:txBody>
      </p:sp>
      <p:sp>
        <p:nvSpPr>
          <p:cNvPr id="8" name="Text Box 394"/>
          <p:cNvSpPr txBox="1">
            <a:spLocks noChangeArrowheads="1"/>
          </p:cNvSpPr>
          <p:nvPr/>
        </p:nvSpPr>
        <p:spPr bwMode="auto">
          <a:xfrm>
            <a:off x="5923832" y="3624093"/>
            <a:ext cx="1846562" cy="307777"/>
          </a:xfrm>
          <a:prstGeom prst="rect">
            <a:avLst/>
          </a:prstGeom>
          <a:noFill/>
          <a:ln w="9525" algn="ctr">
            <a:noFill/>
            <a:miter lim="800000"/>
          </a:ln>
          <a:effectLst/>
        </p:spPr>
        <p:txBody>
          <a:bodyPr wrap="square">
            <a:spAutoFit/>
          </a:bodyPr>
          <a:lstStyle/>
          <a:p>
            <a:pPr algn="ctr">
              <a:defRPr/>
            </a:pPr>
            <a:r>
              <a:rPr lang="zh-CN" altLang="en-US" sz="1400" b="1" kern="0">
                <a:solidFill>
                  <a:prstClr val="white"/>
                </a:solidFill>
                <a:latin typeface="Calibri"/>
                <a:cs typeface="Arial" panose="020b0604020202020204" pitchFamily="34" charset="0"/>
              </a:rPr>
              <a:t>在此添加文本</a:t>
            </a:r>
            <a:endParaRPr lang="en-US" altLang="ko-KR" sz="1400" b="1" kern="0">
              <a:solidFill>
                <a:prstClr val="white"/>
              </a:solidFill>
              <a:latin typeface="Calibri"/>
              <a:cs typeface="Arial" panose="020b0604020202020204" pitchFamily="34" charset="0"/>
            </a:endParaRPr>
          </a:p>
        </p:txBody>
      </p:sp>
      <p:sp>
        <p:nvSpPr>
          <p:cNvPr id="9" name="矩形 8"/>
          <p:cNvSpPr/>
          <p:nvPr/>
        </p:nvSpPr>
        <p:spPr>
          <a:xfrm>
            <a:off x="1427889" y="2368476"/>
            <a:ext cx="2031325" cy="1200329"/>
          </a:xfrm>
          <a:prstGeom prst="rect">
            <a:avLst/>
          </a:prstGeom>
        </p:spPr>
        <p:txBody>
          <a:bodyPr wrap="none">
            <a:spAutoFit/>
          </a:bodyPr>
          <a:lstStyle/>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zh-CN" altLang="en-US">
              <a:solidFill>
                <a:prstClr val="black"/>
              </a:solidFill>
              <a:latin typeface="+mn-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nodeType="afterGroup">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8"/>
          <p:cNvGrpSpPr/>
          <p:nvPr/>
        </p:nvGrpSpPr>
        <p:grpSpPr>
          <a:xfrm>
            <a:off x="791949" y="1166911"/>
            <a:ext cx="3313113" cy="3421063"/>
            <a:chOff x="883" y="1298"/>
            <a:chExt cx="2087" cy="2155"/>
          </a:xfrm>
        </p:grpSpPr>
        <p:grpSp>
          <p:nvGrpSpPr>
            <p:cNvPr id="4" name="Group 9"/>
            <p:cNvGrpSpPr/>
            <p:nvPr/>
          </p:nvGrpSpPr>
          <p:grpSpPr>
            <a:xfrm>
              <a:off x="1609" y="2069"/>
              <a:ext cx="635" cy="658"/>
              <a:chOff x="1400" y="679"/>
              <a:chExt cx="2960" cy="2960"/>
            </a:xfrm>
          </p:grpSpPr>
          <p:sp>
            <p:nvSpPr>
              <p:cNvPr id="109" name="Freeform 10"/>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0" name="Freeform 11"/>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1" name="Freeform 12"/>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5" name="Group 13"/>
            <p:cNvGrpSpPr/>
            <p:nvPr/>
          </p:nvGrpSpPr>
          <p:grpSpPr>
            <a:xfrm>
              <a:off x="1609" y="1684"/>
              <a:ext cx="635" cy="658"/>
              <a:chOff x="1400" y="679"/>
              <a:chExt cx="2960" cy="2960"/>
            </a:xfrm>
          </p:grpSpPr>
          <p:sp>
            <p:nvSpPr>
              <p:cNvPr id="106" name="Freeform 14"/>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7" name="Freeform 15"/>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8" name="Freeform 16"/>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6" name="Group 17"/>
            <p:cNvGrpSpPr/>
            <p:nvPr/>
          </p:nvGrpSpPr>
          <p:grpSpPr>
            <a:xfrm>
              <a:off x="1609" y="1298"/>
              <a:ext cx="635" cy="658"/>
              <a:chOff x="1400" y="679"/>
              <a:chExt cx="2960" cy="2960"/>
            </a:xfrm>
          </p:grpSpPr>
          <p:sp>
            <p:nvSpPr>
              <p:cNvPr id="103" name="Freeform 18"/>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4" name="Freeform 19"/>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 name="Freeform 20"/>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7" name="Group 21"/>
            <p:cNvGrpSpPr/>
            <p:nvPr/>
          </p:nvGrpSpPr>
          <p:grpSpPr>
            <a:xfrm>
              <a:off x="1972" y="2250"/>
              <a:ext cx="635" cy="658"/>
              <a:chOff x="1400" y="679"/>
              <a:chExt cx="2960" cy="2960"/>
            </a:xfrm>
          </p:grpSpPr>
          <p:sp>
            <p:nvSpPr>
              <p:cNvPr id="100" name="Freeform 22"/>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1" name="Freeform 23"/>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 name="Freeform 24"/>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8" name="Group 25"/>
            <p:cNvGrpSpPr/>
            <p:nvPr/>
          </p:nvGrpSpPr>
          <p:grpSpPr>
            <a:xfrm>
              <a:off x="1972" y="1865"/>
              <a:ext cx="635" cy="658"/>
              <a:chOff x="1400" y="679"/>
              <a:chExt cx="2960" cy="2960"/>
            </a:xfrm>
          </p:grpSpPr>
          <p:sp>
            <p:nvSpPr>
              <p:cNvPr id="97" name="Freeform 26"/>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8" name="Freeform 27"/>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9" name="Freeform 28"/>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9" name="Group 29"/>
            <p:cNvGrpSpPr/>
            <p:nvPr/>
          </p:nvGrpSpPr>
          <p:grpSpPr>
            <a:xfrm>
              <a:off x="1972" y="1479"/>
              <a:ext cx="635" cy="658"/>
              <a:chOff x="1400" y="679"/>
              <a:chExt cx="2960" cy="2960"/>
            </a:xfrm>
          </p:grpSpPr>
          <p:sp>
            <p:nvSpPr>
              <p:cNvPr id="94" name="Freeform 30"/>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5" name="Freeform 31"/>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6" name="Freeform 32"/>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0" name="Group 33"/>
            <p:cNvGrpSpPr/>
            <p:nvPr/>
          </p:nvGrpSpPr>
          <p:grpSpPr>
            <a:xfrm>
              <a:off x="2335" y="2432"/>
              <a:ext cx="635" cy="658"/>
              <a:chOff x="1400" y="679"/>
              <a:chExt cx="2960" cy="2960"/>
            </a:xfrm>
          </p:grpSpPr>
          <p:sp>
            <p:nvSpPr>
              <p:cNvPr id="91" name="Freeform 34"/>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2" name="Freeform 35"/>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 name="Freeform 36"/>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1" name="Group 37"/>
            <p:cNvGrpSpPr/>
            <p:nvPr/>
          </p:nvGrpSpPr>
          <p:grpSpPr>
            <a:xfrm>
              <a:off x="2335" y="2047"/>
              <a:ext cx="635" cy="658"/>
              <a:chOff x="1400" y="679"/>
              <a:chExt cx="2960" cy="2960"/>
            </a:xfrm>
          </p:grpSpPr>
          <p:sp>
            <p:nvSpPr>
              <p:cNvPr id="88" name="Freeform 38"/>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9" name="Freeform 39"/>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0" name="Freeform 40"/>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2" name="Group 41"/>
            <p:cNvGrpSpPr/>
            <p:nvPr/>
          </p:nvGrpSpPr>
          <p:grpSpPr>
            <a:xfrm>
              <a:off x="2335" y="1661"/>
              <a:ext cx="635" cy="658"/>
              <a:chOff x="1400" y="679"/>
              <a:chExt cx="2960" cy="2960"/>
            </a:xfrm>
          </p:grpSpPr>
          <p:sp>
            <p:nvSpPr>
              <p:cNvPr id="85" name="Freeform 42"/>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chemeClr val="bg1">
                  <a:alpha val="25000"/>
                </a:schemeClr>
              </a:solidFill>
              <a:ln w="19050" cap="rnd">
                <a:solidFill>
                  <a:srgbClr val="969696"/>
                </a:solidFill>
                <a:prstDash val="sysDot"/>
                <a:round/>
              </a:ln>
            </p:spPr>
            <p:txBody>
              <a:bodyPr/>
              <a:lstStyle/>
              <a:p>
                <a:endParaRPr lang="zh-CN" altLang="en-US"/>
              </a:p>
            </p:txBody>
          </p:sp>
          <p:sp>
            <p:nvSpPr>
              <p:cNvPr id="86" name="Freeform 43"/>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 name="Freeform 44"/>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3" name="Group 45"/>
            <p:cNvGrpSpPr/>
            <p:nvPr/>
          </p:nvGrpSpPr>
          <p:grpSpPr>
            <a:xfrm>
              <a:off x="1246" y="2250"/>
              <a:ext cx="635" cy="658"/>
              <a:chOff x="1400" y="679"/>
              <a:chExt cx="2960" cy="2960"/>
            </a:xfrm>
          </p:grpSpPr>
          <p:sp>
            <p:nvSpPr>
              <p:cNvPr id="82" name="Freeform 46"/>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3" name="Freeform 47"/>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 name="Freeform 48"/>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4" name="Group 49"/>
            <p:cNvGrpSpPr/>
            <p:nvPr/>
          </p:nvGrpSpPr>
          <p:grpSpPr>
            <a:xfrm>
              <a:off x="1246" y="1865"/>
              <a:ext cx="635" cy="658"/>
              <a:chOff x="1400" y="679"/>
              <a:chExt cx="2960" cy="2960"/>
            </a:xfrm>
          </p:grpSpPr>
          <p:sp>
            <p:nvSpPr>
              <p:cNvPr id="79" name="Freeform 50"/>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0" name="Freeform 51"/>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1" name="Freeform 52"/>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5" name="Group 53"/>
            <p:cNvGrpSpPr/>
            <p:nvPr/>
          </p:nvGrpSpPr>
          <p:grpSpPr>
            <a:xfrm>
              <a:off x="1246" y="1479"/>
              <a:ext cx="635" cy="658"/>
              <a:chOff x="1400" y="679"/>
              <a:chExt cx="2960" cy="2960"/>
            </a:xfrm>
          </p:grpSpPr>
          <p:sp>
            <p:nvSpPr>
              <p:cNvPr id="76" name="Freeform 54"/>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7" name="Freeform 55"/>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 name="Freeform 56"/>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6" name="Group 57"/>
            <p:cNvGrpSpPr/>
            <p:nvPr/>
          </p:nvGrpSpPr>
          <p:grpSpPr>
            <a:xfrm>
              <a:off x="1609" y="2431"/>
              <a:ext cx="635" cy="658"/>
              <a:chOff x="1400" y="679"/>
              <a:chExt cx="2960" cy="2960"/>
            </a:xfrm>
          </p:grpSpPr>
          <p:sp>
            <p:nvSpPr>
              <p:cNvPr id="73" name="Freeform 58"/>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4" name="Freeform 59"/>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5" name="Freeform 60"/>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7" name="Group 61"/>
            <p:cNvGrpSpPr/>
            <p:nvPr/>
          </p:nvGrpSpPr>
          <p:grpSpPr>
            <a:xfrm>
              <a:off x="1609" y="2046"/>
              <a:ext cx="635" cy="658"/>
              <a:chOff x="1400" y="679"/>
              <a:chExt cx="2960" cy="2960"/>
            </a:xfrm>
          </p:grpSpPr>
          <p:sp>
            <p:nvSpPr>
              <p:cNvPr id="70" name="Freeform 62"/>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1" name="Freeform 63"/>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2" name="Freeform 64"/>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8" name="Group 65"/>
            <p:cNvGrpSpPr/>
            <p:nvPr/>
          </p:nvGrpSpPr>
          <p:grpSpPr>
            <a:xfrm>
              <a:off x="1609" y="1660"/>
              <a:ext cx="635" cy="658"/>
              <a:chOff x="1400" y="679"/>
              <a:chExt cx="2960" cy="2960"/>
            </a:xfrm>
          </p:grpSpPr>
          <p:sp>
            <p:nvSpPr>
              <p:cNvPr id="67" name="Freeform 66"/>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8" name="Freeform 67"/>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9" name="Freeform 68"/>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9" name="Group 69"/>
            <p:cNvGrpSpPr/>
            <p:nvPr/>
          </p:nvGrpSpPr>
          <p:grpSpPr>
            <a:xfrm>
              <a:off x="1972" y="2613"/>
              <a:ext cx="635" cy="658"/>
              <a:chOff x="1400" y="679"/>
              <a:chExt cx="2960" cy="2960"/>
            </a:xfrm>
          </p:grpSpPr>
          <p:sp>
            <p:nvSpPr>
              <p:cNvPr id="64" name="Freeform 70"/>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5" name="Freeform 71"/>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 name="Freeform 72"/>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0" name="Group 73"/>
            <p:cNvGrpSpPr/>
            <p:nvPr/>
          </p:nvGrpSpPr>
          <p:grpSpPr>
            <a:xfrm>
              <a:off x="1972" y="2228"/>
              <a:ext cx="635" cy="658"/>
              <a:chOff x="1400" y="679"/>
              <a:chExt cx="2960" cy="2960"/>
            </a:xfrm>
          </p:grpSpPr>
          <p:sp>
            <p:nvSpPr>
              <p:cNvPr id="61" name="Freeform 74"/>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2" name="Freeform 75"/>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3" name="Freeform 76"/>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1" name="Group 77"/>
            <p:cNvGrpSpPr/>
            <p:nvPr/>
          </p:nvGrpSpPr>
          <p:grpSpPr>
            <a:xfrm>
              <a:off x="1972" y="1842"/>
              <a:ext cx="635" cy="658"/>
              <a:chOff x="1400" y="679"/>
              <a:chExt cx="2960" cy="2960"/>
            </a:xfrm>
          </p:grpSpPr>
          <p:sp>
            <p:nvSpPr>
              <p:cNvPr id="58" name="Freeform 78"/>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9" name="Freeform 79"/>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0" name="Freeform 80"/>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2" name="Group 81"/>
            <p:cNvGrpSpPr/>
            <p:nvPr/>
          </p:nvGrpSpPr>
          <p:grpSpPr>
            <a:xfrm>
              <a:off x="883" y="2432"/>
              <a:ext cx="635" cy="658"/>
              <a:chOff x="1400" y="679"/>
              <a:chExt cx="2960" cy="2960"/>
            </a:xfrm>
          </p:grpSpPr>
          <p:sp>
            <p:nvSpPr>
              <p:cNvPr id="55" name="Freeform 82"/>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6" name="Freeform 83"/>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Freeform 84"/>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3" name="Group 85"/>
            <p:cNvGrpSpPr/>
            <p:nvPr/>
          </p:nvGrpSpPr>
          <p:grpSpPr>
            <a:xfrm>
              <a:off x="883" y="2047"/>
              <a:ext cx="635" cy="658"/>
              <a:chOff x="1400" y="679"/>
              <a:chExt cx="2960" cy="2960"/>
            </a:xfrm>
          </p:grpSpPr>
          <p:sp>
            <p:nvSpPr>
              <p:cNvPr id="52" name="Freeform 86"/>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3" name="Freeform 87"/>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 name="Freeform 88"/>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4" name="Group 89"/>
            <p:cNvGrpSpPr/>
            <p:nvPr/>
          </p:nvGrpSpPr>
          <p:grpSpPr>
            <a:xfrm>
              <a:off x="883" y="1661"/>
              <a:ext cx="635" cy="658"/>
              <a:chOff x="1400" y="679"/>
              <a:chExt cx="2960" cy="2960"/>
            </a:xfrm>
          </p:grpSpPr>
          <p:sp>
            <p:nvSpPr>
              <p:cNvPr id="49" name="Freeform 90"/>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0" name="Freeform 91"/>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1" name="Freeform 92"/>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5" name="Group 93"/>
            <p:cNvGrpSpPr/>
            <p:nvPr/>
          </p:nvGrpSpPr>
          <p:grpSpPr>
            <a:xfrm>
              <a:off x="1246" y="2613"/>
              <a:ext cx="635" cy="658"/>
              <a:chOff x="1400" y="679"/>
              <a:chExt cx="2960" cy="2960"/>
            </a:xfrm>
          </p:grpSpPr>
          <p:sp>
            <p:nvSpPr>
              <p:cNvPr id="46" name="Freeform 94"/>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7" name="Freeform 95"/>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8" name="Freeform 96"/>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6" name="Group 97"/>
            <p:cNvGrpSpPr/>
            <p:nvPr/>
          </p:nvGrpSpPr>
          <p:grpSpPr>
            <a:xfrm>
              <a:off x="1246" y="2228"/>
              <a:ext cx="635" cy="658"/>
              <a:chOff x="1400" y="679"/>
              <a:chExt cx="2960" cy="2960"/>
            </a:xfrm>
          </p:grpSpPr>
          <p:sp>
            <p:nvSpPr>
              <p:cNvPr id="43" name="Freeform 98"/>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4" name="Freeform 99"/>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5" name="Freeform 100"/>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7" name="Group 101"/>
            <p:cNvGrpSpPr/>
            <p:nvPr/>
          </p:nvGrpSpPr>
          <p:grpSpPr>
            <a:xfrm>
              <a:off x="1246" y="1842"/>
              <a:ext cx="635" cy="658"/>
              <a:chOff x="1400" y="679"/>
              <a:chExt cx="2960" cy="2960"/>
            </a:xfrm>
          </p:grpSpPr>
          <p:sp>
            <p:nvSpPr>
              <p:cNvPr id="40" name="Freeform 102"/>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1" name="Freeform 103"/>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2" name="Freeform 104"/>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8" name="Group 105"/>
            <p:cNvGrpSpPr/>
            <p:nvPr/>
          </p:nvGrpSpPr>
          <p:grpSpPr>
            <a:xfrm>
              <a:off x="1609" y="2795"/>
              <a:ext cx="635" cy="658"/>
              <a:chOff x="1400" y="679"/>
              <a:chExt cx="2960" cy="2960"/>
            </a:xfrm>
          </p:grpSpPr>
          <p:sp>
            <p:nvSpPr>
              <p:cNvPr id="37" name="Freeform 106"/>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8" name="Freeform 107"/>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9" name="Freeform 108"/>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9" name="Group 109"/>
            <p:cNvGrpSpPr/>
            <p:nvPr/>
          </p:nvGrpSpPr>
          <p:grpSpPr>
            <a:xfrm>
              <a:off x="1609" y="2410"/>
              <a:ext cx="635" cy="658"/>
              <a:chOff x="1400" y="679"/>
              <a:chExt cx="2960" cy="2960"/>
            </a:xfrm>
          </p:grpSpPr>
          <p:sp>
            <p:nvSpPr>
              <p:cNvPr id="34" name="Freeform 110"/>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5" name="Freeform 111"/>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 name="Freeform 112"/>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30" name="Group 113"/>
            <p:cNvGrpSpPr/>
            <p:nvPr/>
          </p:nvGrpSpPr>
          <p:grpSpPr>
            <a:xfrm>
              <a:off x="1609" y="2024"/>
              <a:ext cx="635" cy="658"/>
              <a:chOff x="1400" y="679"/>
              <a:chExt cx="2960" cy="2960"/>
            </a:xfrm>
          </p:grpSpPr>
          <p:sp>
            <p:nvSpPr>
              <p:cNvPr id="31" name="Freeform 114"/>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2" name="Freeform 115"/>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 name="Freeform 116"/>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112" name="Arc 117"/>
          <p:cNvSpPr/>
          <p:nvPr/>
        </p:nvSpPr>
        <p:spPr bwMode="auto">
          <a:xfrm>
            <a:off x="4357474" y="1995586"/>
            <a:ext cx="792163" cy="792163"/>
          </a:xfrm>
          <a:custGeom>
            <a:gdLst>
              <a:gd name="G0" fmla="+- 0 0 0"/>
              <a:gd name="G1" fmla="+- 21600 0 0"/>
              <a:gd name="G2" fmla="+- 21600 0 0"/>
              <a:gd name="T0" fmla="*/ 0 w 21600"/>
              <a:gd name="T1" fmla="*/ 0 h 21600"/>
              <a:gd name="T2" fmla="*/ 21600 w 21600"/>
              <a:gd name="T3" fmla="*/ 21600 h 21600"/>
              <a:gd name="T4" fmla="*/ 0 w 21600"/>
              <a:gd name="T5" fmla="*/ 21600 h 21600"/>
            </a:gd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808080"/>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3" name="Group 118"/>
          <p:cNvGrpSpPr/>
          <p:nvPr/>
        </p:nvGrpSpPr>
        <p:grpSpPr>
          <a:xfrm>
            <a:off x="4646399" y="2967136"/>
            <a:ext cx="1008063" cy="1044575"/>
            <a:chOff x="1400" y="679"/>
            <a:chExt cx="2960" cy="2960"/>
          </a:xfrm>
          <a:solidFill>
            <a:srgbClr val="0070C0"/>
          </a:solidFill>
        </p:grpSpPr>
        <p:sp>
          <p:nvSpPr>
            <p:cNvPr id="114" name="Freeform 119"/>
            <p:cNvSpPr/>
            <p:nvPr/>
          </p:nvSpPr>
          <p:spPr bwMode="auto">
            <a:xfrm>
              <a:off x="1400" y="679"/>
              <a:ext cx="2960" cy="1480"/>
            </a:xfrm>
            <a:custGeom>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00B0F0"/>
            </a:soli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5" name="Freeform 120"/>
            <p:cNvSpPr/>
            <p:nvPr/>
          </p:nvSpPr>
          <p:spPr bwMode="auto">
            <a:xfrm>
              <a:off x="1400" y="1419"/>
              <a:ext cx="1480" cy="2220"/>
            </a:xfrm>
            <a:custGeom>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0082B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accent2"/>
                </a:solidFill>
              </a:endParaRPr>
            </a:p>
          </p:txBody>
        </p:sp>
        <p:sp>
          <p:nvSpPr>
            <p:cNvPr id="116" name="Freeform 121"/>
            <p:cNvSpPr/>
            <p:nvPr/>
          </p:nvSpPr>
          <p:spPr bwMode="auto">
            <a:xfrm>
              <a:off x="2880" y="1419"/>
              <a:ext cx="1480" cy="2220"/>
            </a:xfrm>
            <a:custGeom>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00608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17" name="WordArt 123"/>
          <p:cNvSpPr>
            <a:spLocks noChangeArrowheads="1" noChangeShapeType="1" noTextEdit="1"/>
          </p:cNvSpPr>
          <p:nvPr/>
        </p:nvSpPr>
        <p:spPr bwMode="auto">
          <a:xfrm>
            <a:off x="4718407" y="4228058"/>
            <a:ext cx="899963" cy="2159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zh-CN" altLang="en-US" b="1">
                <a:solidFill>
                  <a:srgbClr val="0070C0"/>
                </a:solidFill>
                <a:latin typeface="微软雅黑" panose="020b0503020204020204" pitchFamily="34" charset="-122"/>
                <a:ea typeface="微软雅黑" panose="020b0503020204020204" pitchFamily="34" charset="-122"/>
              </a:rPr>
              <a:t>填加文字</a:t>
            </a:r>
            <a:endParaRPr lang="en-US" altLang="ko-KR" b="1">
              <a:solidFill>
                <a:srgbClr val="0070C0"/>
              </a:solidFill>
              <a:latin typeface="微软雅黑" panose="020b0503020204020204" pitchFamily="34" charset="-122"/>
              <a:ea typeface="微软雅黑" panose="020b0503020204020204" pitchFamily="34" charset="-122"/>
            </a:endParaRPr>
          </a:p>
        </p:txBody>
      </p:sp>
      <p:grpSp>
        <p:nvGrpSpPr>
          <p:cNvPr id="118" name="组合 117"/>
          <p:cNvGrpSpPr/>
          <p:nvPr/>
        </p:nvGrpSpPr>
        <p:grpSpPr>
          <a:xfrm>
            <a:off x="5832509" y="1131590"/>
            <a:ext cx="2483907" cy="3196670"/>
            <a:chOff x="467544" y="1772816"/>
            <a:chExt cx="2088232" cy="2687455"/>
          </a:xfrm>
        </p:grpSpPr>
        <p:sp>
          <p:nvSpPr>
            <p:cNvPr id="119" name="圆角矩形 118"/>
            <p:cNvSpPr/>
            <p:nvPr/>
          </p:nvSpPr>
          <p:spPr>
            <a:xfrm>
              <a:off x="467544" y="1772816"/>
              <a:ext cx="2088232" cy="432048"/>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a:latin typeface="微软雅黑" panose="020b0503020204020204" pitchFamily="34" charset="-122"/>
                  <a:ea typeface="微软雅黑" panose="020b0503020204020204" pitchFamily="34" charset="-122"/>
                </a:rPr>
                <a:t>单击此处添加标题</a:t>
              </a:r>
              <a:endParaRPr lang="zh-CN" altLang="en-US" sz="1700" b="1">
                <a:latin typeface="微软雅黑" panose="020b0503020204020204" pitchFamily="34" charset="-122"/>
                <a:ea typeface="微软雅黑" panose="020b0503020204020204" pitchFamily="34" charset="-122"/>
              </a:endParaRPr>
            </a:p>
          </p:txBody>
        </p:sp>
        <p:sp>
          <p:nvSpPr>
            <p:cNvPr id="120" name="矩形 119"/>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zh-CN" altLang="en-US"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zh-CN" altLang="en-US"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zh-CN" altLang="en-US"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zh-CN" altLang="en-US"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a:solidFill>
                    <a:sysClr val="windowText" lastClr="000000"/>
                  </a:solidFill>
                  <a:latin typeface="微软雅黑" panose="020b0503020204020204" pitchFamily="34" charset="-122"/>
                  <a:ea typeface="微软雅黑" panose="020b0503020204020204" pitchFamily="34" charset="-122"/>
                </a:rPr>
                <a:t>单击此处添加文本</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grpSp>
      <p:sp>
        <p:nvSpPr>
          <p:cNvPr id="122"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left)">
                                      <p:cBhvr>
                                        <p:cTn id="15" dur="500"/>
                                        <p:tgtEl>
                                          <p:spTgt spid="112"/>
                                        </p:tgtEl>
                                      </p:cBhvr>
                                    </p:animEffect>
                                  </p:childTnLst>
                                </p:cTn>
                              </p:par>
                            </p:childTnLst>
                          </p:cTn>
                        </p:par>
                        <p:par>
                          <p:cTn id="16" fill="hold" nodeType="afterGroup">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nodeType="afterGroup">
                            <p:stCondLst>
                              <p:cond delay="1000"/>
                            </p:stCondLst>
                            <p:childTnLst>
                              <p:par>
                                <p:cTn id="24" presetID="49" presetClass="entr" presetSubtype="0" decel="10000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p:cTn id="26" dur="500" fill="hold"/>
                                        <p:tgtEl>
                                          <p:spTgt spid="117"/>
                                        </p:tgtEl>
                                        <p:attrNameLst>
                                          <p:attrName>ppt_w</p:attrName>
                                        </p:attrNameLst>
                                      </p:cBhvr>
                                      <p:tavLst>
                                        <p:tav tm="0">
                                          <p:val>
                                            <p:fltVal val="0"/>
                                          </p:val>
                                        </p:tav>
                                        <p:tav tm="100000">
                                          <p:val>
                                            <p:strVal val="#ppt_w"/>
                                          </p:val>
                                        </p:tav>
                                      </p:tavLst>
                                    </p:anim>
                                    <p:anim calcmode="lin" valueType="num">
                                      <p:cBhvr>
                                        <p:cTn id="27" dur="500" fill="hold"/>
                                        <p:tgtEl>
                                          <p:spTgt spid="117"/>
                                        </p:tgtEl>
                                        <p:attrNameLst>
                                          <p:attrName>ppt_h</p:attrName>
                                        </p:attrNameLst>
                                      </p:cBhvr>
                                      <p:tavLst>
                                        <p:tav tm="0">
                                          <p:val>
                                            <p:fltVal val="0"/>
                                          </p:val>
                                        </p:tav>
                                        <p:tav tm="100000">
                                          <p:val>
                                            <p:strVal val="#ppt_h"/>
                                          </p:val>
                                        </p:tav>
                                      </p:tavLst>
                                    </p:anim>
                                    <p:anim calcmode="lin" valueType="num">
                                      <p:cBhvr>
                                        <p:cTn id="28" dur="500" fill="hold"/>
                                        <p:tgtEl>
                                          <p:spTgt spid="117"/>
                                        </p:tgtEl>
                                        <p:attrNameLst>
                                          <p:attrName>style.rotation</p:attrName>
                                        </p:attrNameLst>
                                      </p:cBhvr>
                                      <p:tavLst>
                                        <p:tav tm="0">
                                          <p:val>
                                            <p:fltVal val="360"/>
                                          </p:val>
                                        </p:tav>
                                        <p:tav tm="100000">
                                          <p:val>
                                            <p:fltVal val="0"/>
                                          </p:val>
                                        </p:tav>
                                      </p:tavLst>
                                    </p:anim>
                                    <p:animEffect transition="in" filter="fade">
                                      <p:cBhvr>
                                        <p:cTn id="29" dur="500"/>
                                        <p:tgtEl>
                                          <p:spTgt spid="117"/>
                                        </p:tgtEl>
                                      </p:cBhvr>
                                    </p:animEffect>
                                  </p:childTnLst>
                                </p:cTn>
                              </p:par>
                            </p:childTnLst>
                          </p:cTn>
                        </p:par>
                        <p:par>
                          <p:cTn id="30" fill="hold" nodeType="afterGroup">
                            <p:stCondLst>
                              <p:cond delay="1500"/>
                            </p:stCondLst>
                            <p:childTnLst>
                              <p:par>
                                <p:cTn id="31" presetID="2" presetClass="entr" presetSubtype="2" fill="hold"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1+#ppt_w/2"/>
                                          </p:val>
                                        </p:tav>
                                        <p:tav tm="100000">
                                          <p:val>
                                            <p:strVal val="#ppt_x"/>
                                          </p:val>
                                        </p:tav>
                                      </p:tavLst>
                                    </p:anim>
                                    <p:anim calcmode="lin" valueType="num">
                                      <p:cBhvr additive="base">
                                        <p:cTn id="34"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标题 1"/>
          <p:cNvSpPr>
            <a:spLocks noGrp="1"/>
          </p:cNvSpPr>
          <p:nvPr>
            <p:ph type="title"/>
          </p:nvPr>
        </p:nvSpPr>
        <p:spPr>
          <a:xfrm>
            <a:off x="179512" y="123478"/>
            <a:ext cx="7668500" cy="523220"/>
          </a:xfrm>
        </p:spPr>
        <p:txBody>
          <a:bodyPr/>
          <a:lstStyle/>
          <a:p>
            <a:r>
              <a:rPr lang="zh-CN" altLang="en-US"/>
              <a:t>单击此处添加前言</a:t>
            </a:r>
            <a:endParaRPr lang="zh-CN" altLang="en-US"/>
          </a:p>
        </p:txBody>
      </p:sp>
      <p:sp>
        <p:nvSpPr>
          <p:cNvPr id="14" name="矩形 13"/>
          <p:cNvSpPr/>
          <p:nvPr/>
        </p:nvSpPr>
        <p:spPr bwMode="auto">
          <a:xfrm>
            <a:off x="1043609" y="1453218"/>
            <a:ext cx="7056784" cy="2783220"/>
          </a:xfrm>
          <a:prstGeom prst="rect">
            <a:avLst/>
          </a:prstGeom>
          <a:solidFill>
            <a:schemeClr val="bg1">
              <a:alpha val="58000"/>
            </a:schemeClr>
          </a:solidFill>
          <a:ln w="158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latin typeface="Arial" panose="020b0604020202020204" pitchFamily="34" charset="0"/>
            </a:endParaRPr>
          </a:p>
        </p:txBody>
      </p:sp>
      <p:sp>
        <p:nvSpPr>
          <p:cNvPr id="15" name="TextBox 14"/>
          <p:cNvSpPr txBox="1"/>
          <p:nvPr/>
        </p:nvSpPr>
        <p:spPr>
          <a:xfrm>
            <a:off x="1254744" y="1973831"/>
            <a:ext cx="6644138" cy="1938992"/>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a:solidFill>
                  <a:srgbClr val="000000">
                    <a:lumMod val="95000"/>
                    <a:lumOff val="5000"/>
                  </a:srgbClr>
                </a:solidFill>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1600">
                <a:solidFill>
                  <a:srgbClr val="000000">
                    <a:lumMod val="95000"/>
                    <a:lumOff val="5000"/>
                  </a:srgbClr>
                </a:solidFill>
                <a:latin typeface="微软雅黑" panose="020b0503020204020204" pitchFamily="34" charset="-122"/>
                <a:ea typeface="微软雅黑" panose="020b0503020204020204" pitchFamily="34" charset="-122"/>
              </a:rPr>
              <a:t>xx</a:t>
            </a:r>
            <a:r>
              <a:rPr lang="zh-CN" altLang="en-US" sz="1600">
                <a:solidFill>
                  <a:srgbClr val="000000">
                    <a:lumMod val="95000"/>
                    <a:lumOff val="5000"/>
                  </a:srgbClr>
                </a:solidFill>
                <a:latin typeface="微软雅黑" panose="020b0503020204020204" pitchFamily="34" charset="-122"/>
                <a:ea typeface="微软雅黑" panose="020b0503020204020204" pitchFamily="34" charset="-122"/>
              </a:rPr>
              <a:t>及</a:t>
            </a:r>
            <a:r>
              <a:rPr lang="en-US" altLang="zh-CN" sz="1600">
                <a:solidFill>
                  <a:srgbClr val="000000">
                    <a:lumMod val="95000"/>
                    <a:lumOff val="5000"/>
                  </a:srgbClr>
                </a:solidFill>
                <a:latin typeface="微软雅黑" panose="020b0503020204020204" pitchFamily="34" charset="-122"/>
                <a:ea typeface="微软雅黑" panose="020b0503020204020204" pitchFamily="34" charset="-122"/>
              </a:rPr>
              <a:t>xxx</a:t>
            </a:r>
            <a:r>
              <a:rPr lang="zh-CN" altLang="en-US" sz="1600">
                <a:solidFill>
                  <a:srgbClr val="000000">
                    <a:lumMod val="95000"/>
                    <a:lumOff val="5000"/>
                  </a:srgbClr>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600">
                <a:solidFill>
                  <a:srgbClr val="000000">
                    <a:lumMod val="95000"/>
                    <a:lumOff val="5000"/>
                  </a:srgbClr>
                </a:solidFill>
                <a:latin typeface="微软雅黑" panose="020b0503020204020204" pitchFamily="34" charset="-122"/>
                <a:ea typeface="微软雅黑" panose="020b0503020204020204" pitchFamily="34" charset="-122"/>
              </a:rPr>
              <a:t>xxxxx</a:t>
            </a:r>
            <a:r>
              <a:rPr lang="zh-CN" altLang="en-US" sz="1600">
                <a:solidFill>
                  <a:srgbClr val="000000">
                    <a:lumMod val="95000"/>
                    <a:lumOff val="5000"/>
                  </a:srgbClr>
                </a:solidFill>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zh-CN" altLang="en-US" sz="160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1547664" y="1029417"/>
            <a:ext cx="2088232" cy="70935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7"/>
          <p:cNvSpPr txBox="1"/>
          <p:nvPr/>
        </p:nvSpPr>
        <p:spPr bwMode="auto">
          <a:xfrm>
            <a:off x="1827836" y="987574"/>
            <a:ext cx="1438214" cy="707886"/>
          </a:xfrm>
          <a:prstGeom prst="rect">
            <a:avLst/>
          </a:prstGeom>
          <a:noFill/>
        </p:spPr>
        <p:txBody>
          <a:bodyPr wrap="none">
            <a:spAutoFit/>
          </a:bodyPr>
          <a:lstStyle/>
          <a:p>
            <a:pPr algn="ctr" fontAlgn="auto">
              <a:spcBef>
                <a:spcPct val="0"/>
              </a:spcBef>
              <a:spcAft>
                <a:spcPct val="0"/>
              </a:spcAft>
              <a:defRPr/>
            </a:pPr>
            <a:r>
              <a:rPr lang="zh-CN" altLang="en-US" sz="4000" b="1" kern="0" spc="-150">
                <a:ln w="1905">
                  <a:noFill/>
                </a:ln>
                <a:solidFill>
                  <a:schemeClr val="bg1"/>
                </a:solidFill>
                <a:latin typeface="微软雅黑" panose="020b0503020204020204" pitchFamily="34" charset="-122"/>
                <a:ea typeface="微软雅黑" panose="020b0503020204020204" pitchFamily="34" charset="-122"/>
              </a:rPr>
              <a:t>前  言</a:t>
            </a:r>
            <a:endParaRPr lang="zh-CN" altLang="en-US" sz="4000" b="1" kern="0" spc="-150">
              <a:ln w="1905">
                <a:noFill/>
              </a:ln>
              <a:solidFill>
                <a:schemeClr val="bg1"/>
              </a:solidFill>
              <a:latin typeface="微软雅黑" panose="020b0503020204020204" pitchFamily="34" charset="-122"/>
              <a:ea typeface="微软雅黑" panose="020b0503020204020204" pitchFamily="34" charset="-122"/>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7965" y="3717346"/>
            <a:ext cx="1395927" cy="92535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854817">
            <a:off x="6562205" y="3876298"/>
            <a:ext cx="1415972" cy="894661"/>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mc:Choice xmlns:p14="http://schemas.microsoft.com/office/powerpoint/2010/main" Requires="p14">
      <p:transition spd="slow" advTm="0">
        <p14:fla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250"/>
                                        <p:tgtEl>
                                          <p:spTgt spid="16"/>
                                        </p:tgtEl>
                                      </p:cBhvr>
                                    </p:animEffect>
                                  </p:childTnLst>
                                </p:cTn>
                              </p:par>
                            </p:childTnLst>
                          </p:cTn>
                        </p:par>
                        <p:par>
                          <p:cTn id="8" fill="hold" nodeType="afterGroup">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250"/>
                                        <p:tgtEl>
                                          <p:spTgt spid="14"/>
                                        </p:tgtEl>
                                      </p:cBhvr>
                                    </p:animEffect>
                                  </p:childTnLst>
                                </p:cTn>
                              </p:par>
                            </p:childTnLst>
                          </p:cTn>
                        </p:par>
                        <p:par>
                          <p:cTn id="18" fill="hold" nodeType="afterGroup">
                            <p:stCondLst>
                              <p:cond delay="75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par>
                          <p:cTn id="22" fill="hold" nodeType="afterGroup">
                            <p:stCondLst>
                              <p:cond delay="1250"/>
                            </p:stCondLst>
                            <p:childTnLst>
                              <p:par>
                                <p:cTn id="23" presetID="5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500" decel="50000" fill="hold">
                                          <p:stCondLst>
                                            <p:cond delay="0"/>
                                          </p:stCondLst>
                                        </p:cTn>
                                        <p:tgtEl>
                                          <p:spTgt spid="19"/>
                                        </p:tgtEl>
                                        <p:attrNameLst>
                                          <p:attrName>ppt_x</p:attrName>
                                          <p:attrName>ppt_y</p:attrName>
                                        </p:attrNameLst>
                                      </p:cBhvr>
                                    </p:animMotion>
                                    <p:animEffect transition="in" filter="fade">
                                      <p:cBhvr>
                                        <p:cTn id="27" dur="500"/>
                                        <p:tgtEl>
                                          <p:spTgt spid="19"/>
                                        </p:tgtEl>
                                      </p:cBhvr>
                                    </p:animEffect>
                                  </p:childTnLst>
                                </p:cTn>
                              </p:par>
                              <p:par>
                                <p:cTn id="28" presetID="52" presetClass="entr" presetSubtype="0" fill="hold" nodeType="withEffect">
                                  <p:stCondLst>
                                    <p:cond delay="500"/>
                                  </p:stCondLst>
                                  <p:childTnLst>
                                    <p:set>
                                      <p:cBhvr>
                                        <p:cTn id="29" dur="1" fill="hold">
                                          <p:stCondLst>
                                            <p:cond delay="0"/>
                                          </p:stCondLst>
                                        </p:cTn>
                                        <p:tgtEl>
                                          <p:spTgt spid="20"/>
                                        </p:tgtEl>
                                        <p:attrNameLst>
                                          <p:attrName>style.visibility</p:attrName>
                                        </p:attrNameLst>
                                      </p:cBhvr>
                                      <p:to>
                                        <p:strVal val="visible"/>
                                      </p:to>
                                    </p:set>
                                    <p:animScale>
                                      <p:cBhvr>
                                        <p:cTn id="30"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1" dur="500" decel="50000" fill="hold">
                                          <p:stCondLst>
                                            <p:cond delay="0"/>
                                          </p:stCondLst>
                                        </p:cTn>
                                        <p:tgtEl>
                                          <p:spTgt spid="20"/>
                                        </p:tgtEl>
                                        <p:attrNameLst>
                                          <p:attrName>ppt_x</p:attrName>
                                          <p:attrName>ppt_y</p:attrName>
                                        </p:attrNameLst>
                                      </p:cBhvr>
                                    </p:animMotion>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10" name="组合 9"/>
          <p:cNvGrpSpPr/>
          <p:nvPr/>
        </p:nvGrpSpPr>
        <p:grpSpPr>
          <a:xfrm>
            <a:off x="5253069" y="1055819"/>
            <a:ext cx="2875179" cy="3295937"/>
            <a:chOff x="5292080" y="987574"/>
            <a:chExt cx="3124200" cy="3581400"/>
          </a:xfrm>
        </p:grpSpPr>
        <p:sp>
          <p:nvSpPr>
            <p:cNvPr id="11" name="Rectangle 81"/>
            <p:cNvSpPr/>
            <p:nvPr/>
          </p:nvSpPr>
          <p:spPr>
            <a:xfrm>
              <a:off x="5292080" y="987574"/>
              <a:ext cx="3124200" cy="3581400"/>
            </a:xfrm>
            <a:prstGeom prst="rect">
              <a:avLst/>
            </a:prstGeom>
            <a:solidFill>
              <a:sysClr val="window" lastClr="FFFFFF"/>
            </a:solidFill>
            <a:ln w="12700" cap="flat" cmpd="sng" algn="ctr">
              <a:solidFill>
                <a:srgbClr val="383838">
                  <a:lumMod val="60000"/>
                  <a:lumOff val="40000"/>
                </a:srgbClr>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2" name="Rectangle 82"/>
            <p:cNvSpPr/>
            <p:nvPr/>
          </p:nvSpPr>
          <p:spPr>
            <a:xfrm rot="10800000">
              <a:off x="5292080" y="987574"/>
              <a:ext cx="3124200" cy="457200"/>
            </a:xfrm>
            <a:prstGeom prst="rect">
              <a:avLst/>
            </a:prstGeom>
            <a:gradFill flip="none" rotWithShape="1">
              <a:gsLst>
                <a:gs pos="74000">
                  <a:srgbClr val="005A9E"/>
                </a:gs>
                <a:gs pos="0">
                  <a:srgbClr val="00B0F0"/>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3" name="Text Box 394"/>
            <p:cNvSpPr txBox="1">
              <a:spLocks noChangeArrowheads="1"/>
            </p:cNvSpPr>
            <p:nvPr/>
          </p:nvSpPr>
          <p:spPr bwMode="auto">
            <a:xfrm>
              <a:off x="5507980" y="1668268"/>
              <a:ext cx="2692399" cy="2220011"/>
            </a:xfrm>
            <a:prstGeom prst="rect">
              <a:avLst/>
            </a:prstGeom>
            <a:noFill/>
            <a:ln w="9525" algn="ctr">
              <a:noFill/>
              <a:miter lim="800000"/>
            </a:ln>
            <a:effectLst/>
          </p:spPr>
          <p:txBody>
            <a:bodyPr wrap="square" lIns="91440" tIns="91440" anchor="ctr" anchorCtr="0">
              <a:spAutoFit/>
            </a:bodyPr>
            <a:lstStyle/>
            <a:p>
              <a:pPr algn="just">
                <a:lnSpc>
                  <a:spcPct val="150000"/>
                </a:lnSpc>
                <a:buFont typeface="Arial" panose="020b0604020202020204" pitchFamily="34" charset="0"/>
                <a:buChar char="•"/>
                <a:defRPr/>
              </a:pPr>
              <a:r>
                <a:rPr lang="zh-CN" altLang="en-US" sz="1400" kern="0">
                  <a:solidFill>
                    <a:srgbClr val="383838"/>
                  </a:solidFill>
                  <a:latin typeface="Calibri"/>
                  <a:cs typeface="Arial" panose="020b0604020202020204" pitchFamily="34" charset="0"/>
                </a:rPr>
                <a:t> 单击此处添加文本</a:t>
              </a:r>
              <a:endParaRPr lang="en-US" altLang="zh-CN" sz="1400" kern="0">
                <a:solidFill>
                  <a:srgbClr val="383838"/>
                </a:solidFill>
                <a:latin typeface="Calibri"/>
                <a:cs typeface="Arial" panose="020b0604020202020204" pitchFamily="34" charset="0"/>
              </a:endParaRPr>
            </a:p>
            <a:p>
              <a:pPr algn="just">
                <a:lnSpc>
                  <a:spcPct val="150000"/>
                </a:lnSpc>
                <a:buFont typeface="Arial" panose="020b0604020202020204" pitchFamily="34" charset="0"/>
                <a:buChar char="•"/>
                <a:defRPr/>
              </a:pPr>
              <a:r>
                <a:rPr lang="en-US" altLang="ko-KR" sz="1400" kern="0">
                  <a:solidFill>
                    <a:srgbClr val="383838"/>
                  </a:solidFill>
                  <a:latin typeface="Calibri"/>
                  <a:cs typeface="Arial" panose="020b0604020202020204" pitchFamily="34" charset="0"/>
                </a:rPr>
                <a:t> </a:t>
              </a:r>
              <a:r>
                <a:rPr lang="zh-CN" altLang="en-US" sz="1400" kern="0">
                  <a:solidFill>
                    <a:srgbClr val="383838"/>
                  </a:solidFill>
                  <a:latin typeface="Calibri"/>
                  <a:cs typeface="Arial" panose="020b0604020202020204" pitchFamily="34" charset="0"/>
                </a:rPr>
                <a:t>单击此处添加文本</a:t>
              </a:r>
              <a:endParaRPr lang="en-US" altLang="zh-CN" sz="1400" kern="0">
                <a:solidFill>
                  <a:srgbClr val="383838"/>
                </a:solidFill>
                <a:latin typeface="Calibri"/>
                <a:cs typeface="Arial" panose="020b0604020202020204" pitchFamily="34" charset="0"/>
              </a:endParaRPr>
            </a:p>
            <a:p>
              <a:pPr algn="just">
                <a:lnSpc>
                  <a:spcPct val="150000"/>
                </a:lnSpc>
                <a:buFont typeface="Arial" panose="020b0604020202020204" pitchFamily="34" charset="0"/>
                <a:buChar char="•"/>
                <a:defRPr/>
              </a:pPr>
              <a:r>
                <a:rPr lang="zh-CN" altLang="en-US" sz="1400" kern="0">
                  <a:solidFill>
                    <a:srgbClr val="383838"/>
                  </a:solidFill>
                  <a:latin typeface="Calibri"/>
                  <a:cs typeface="Arial" panose="020b0604020202020204" pitchFamily="34" charset="0"/>
                </a:rPr>
                <a:t> 单击此处添加文本</a:t>
              </a:r>
              <a:endParaRPr lang="en-US" altLang="zh-CN" sz="1400" kern="0">
                <a:solidFill>
                  <a:srgbClr val="383838"/>
                </a:solidFill>
                <a:latin typeface="Calibri"/>
                <a:cs typeface="Arial" panose="020b0604020202020204" pitchFamily="34" charset="0"/>
              </a:endParaRPr>
            </a:p>
            <a:p>
              <a:pPr algn="just">
                <a:lnSpc>
                  <a:spcPct val="150000"/>
                </a:lnSpc>
                <a:buFont typeface="Arial" panose="020b0604020202020204" pitchFamily="34" charset="0"/>
                <a:buChar char="•"/>
                <a:defRPr/>
              </a:pPr>
              <a:r>
                <a:rPr lang="en-US" altLang="ko-KR" sz="1400" kern="0">
                  <a:solidFill>
                    <a:srgbClr val="383838"/>
                  </a:solidFill>
                  <a:latin typeface="Calibri"/>
                  <a:cs typeface="Arial" panose="020b0604020202020204" pitchFamily="34" charset="0"/>
                </a:rPr>
                <a:t> </a:t>
              </a:r>
              <a:r>
                <a:rPr lang="zh-CN" altLang="en-US" sz="1400" kern="0">
                  <a:solidFill>
                    <a:srgbClr val="383838"/>
                  </a:solidFill>
                  <a:latin typeface="Calibri"/>
                  <a:cs typeface="Arial" panose="020b0604020202020204" pitchFamily="34" charset="0"/>
                </a:rPr>
                <a:t>单击此处添加文本</a:t>
              </a:r>
              <a:endParaRPr lang="en-US" altLang="ko-KR" sz="1400" kern="0">
                <a:solidFill>
                  <a:srgbClr val="383838"/>
                </a:solidFill>
                <a:latin typeface="Calibri"/>
                <a:cs typeface="Arial" panose="020b0604020202020204" pitchFamily="34" charset="0"/>
              </a:endParaRPr>
            </a:p>
            <a:p>
              <a:pPr algn="just">
                <a:lnSpc>
                  <a:spcPct val="150000"/>
                </a:lnSpc>
                <a:buFont typeface="Arial" panose="020b0604020202020204" pitchFamily="34" charset="0"/>
                <a:buChar char="•"/>
                <a:defRPr/>
              </a:pPr>
              <a:r>
                <a:rPr lang="zh-CN" altLang="en-US" sz="1400" kern="0">
                  <a:solidFill>
                    <a:srgbClr val="383838"/>
                  </a:solidFill>
                  <a:latin typeface="Calibri"/>
                  <a:cs typeface="Arial" panose="020b0604020202020204" pitchFamily="34" charset="0"/>
                </a:rPr>
                <a:t> 单击此处添加文本</a:t>
              </a:r>
              <a:endParaRPr lang="en-US" altLang="zh-CN" sz="1400" kern="0">
                <a:solidFill>
                  <a:srgbClr val="383838"/>
                </a:solidFill>
                <a:latin typeface="Calibri"/>
                <a:cs typeface="Arial" panose="020b0604020202020204" pitchFamily="34" charset="0"/>
              </a:endParaRPr>
            </a:p>
            <a:p>
              <a:pPr algn="just">
                <a:lnSpc>
                  <a:spcPct val="150000"/>
                </a:lnSpc>
                <a:buFont typeface="Arial" panose="020b0604020202020204" pitchFamily="34" charset="0"/>
                <a:buChar char="•"/>
                <a:defRPr/>
              </a:pPr>
              <a:r>
                <a:rPr lang="en-US" altLang="ko-KR" sz="1400" kern="0">
                  <a:solidFill>
                    <a:srgbClr val="383838"/>
                  </a:solidFill>
                  <a:latin typeface="Calibri"/>
                  <a:cs typeface="Arial" panose="020b0604020202020204" pitchFamily="34" charset="0"/>
                </a:rPr>
                <a:t> </a:t>
              </a:r>
              <a:r>
                <a:rPr lang="zh-CN" altLang="en-US" sz="1400" kern="0">
                  <a:solidFill>
                    <a:srgbClr val="383838"/>
                  </a:solidFill>
                  <a:latin typeface="Calibri"/>
                  <a:cs typeface="Arial" panose="020b0604020202020204" pitchFamily="34" charset="0"/>
                </a:rPr>
                <a:t>单击此处添加文本</a:t>
              </a:r>
              <a:endParaRPr lang="en-US" altLang="ko-KR" sz="1400" kern="0">
                <a:solidFill>
                  <a:srgbClr val="383838"/>
                </a:solidFill>
                <a:latin typeface="Calibri"/>
                <a:cs typeface="Arial" panose="020b0604020202020204" pitchFamily="34" charset="0"/>
              </a:endParaRPr>
            </a:p>
          </p:txBody>
        </p:sp>
        <p:sp>
          <p:nvSpPr>
            <p:cNvPr id="14" name="Text Box 394"/>
            <p:cNvSpPr txBox="1">
              <a:spLocks noChangeArrowheads="1"/>
            </p:cNvSpPr>
            <p:nvPr/>
          </p:nvSpPr>
          <p:spPr bwMode="auto">
            <a:xfrm>
              <a:off x="5505440" y="998822"/>
              <a:ext cx="2682240" cy="434764"/>
            </a:xfrm>
            <a:prstGeom prst="rect">
              <a:avLst/>
            </a:prstGeom>
            <a:noFill/>
            <a:ln w="9525" algn="ctr">
              <a:noFill/>
              <a:miter lim="800000"/>
            </a:ln>
            <a:effectLst/>
          </p:spPr>
          <p:txBody>
            <a:bodyPr wrap="square" lIns="91440" tIns="91440" anchor="ctr" anchorCtr="0">
              <a:spAutoFit/>
            </a:bodyPr>
            <a:lstStyle/>
            <a:p>
              <a:pPr algn="ctr">
                <a:defRPr/>
              </a:pPr>
              <a:r>
                <a:rPr lang="zh-CN" altLang="en-US" sz="1700" kern="0">
                  <a:solidFill>
                    <a:prstClr val="white"/>
                  </a:solidFill>
                  <a:effectLst>
                    <a:outerShdw blurRad="38100" dist="38100" dir="2700000" algn="tl">
                      <a:srgbClr val="000000">
                        <a:alpha val="43137"/>
                      </a:srgbClr>
                    </a:outerShdw>
                  </a:effectLst>
                  <a:latin typeface="Calibri"/>
                  <a:cs typeface="Arial" panose="020b0604020202020204" pitchFamily="34" charset="0"/>
                </a:rPr>
                <a:t>单击此处添加标题</a:t>
              </a:r>
              <a:endParaRPr lang="en-US" altLang="ko-KR" sz="1700" kern="0">
                <a:solidFill>
                  <a:prstClr val="white"/>
                </a:solidFill>
                <a:effectLst>
                  <a:outerShdw blurRad="38100" dist="38100" dir="2700000" algn="tl">
                    <a:srgbClr val="000000">
                      <a:alpha val="43137"/>
                    </a:srgbClr>
                  </a:outerShdw>
                </a:effectLst>
                <a:latin typeface="Calibri"/>
                <a:cs typeface="Arial" panose="020b0604020202020204" pitchFamily="34" charset="0"/>
              </a:endParaRPr>
            </a:p>
          </p:txBody>
        </p:sp>
      </p:grpSp>
      <p:grpSp>
        <p:nvGrpSpPr>
          <p:cNvPr id="15" name="Group 20"/>
          <p:cNvGrpSpPr/>
          <p:nvPr/>
        </p:nvGrpSpPr>
        <p:grpSpPr>
          <a:xfrm>
            <a:off x="1115616" y="915566"/>
            <a:ext cx="3225811" cy="3225811"/>
            <a:chOff x="762000" y="1447800"/>
            <a:chExt cx="3505200" cy="3505200"/>
          </a:xfrm>
          <a:effectLst>
            <a:reflection blurRad="6350" stA="52000" endA="300" endPos="35000" dir="5400000" sy="-100000" algn="bl" rotWithShape="0"/>
          </a:effectLst>
        </p:grpSpPr>
        <p:sp>
          <p:nvSpPr>
            <p:cNvPr id="16" name="Freeform 6"/>
            <p:cNvSpPr/>
            <p:nvPr/>
          </p:nvSpPr>
          <p:spPr bwMode="auto">
            <a:xfrm>
              <a:off x="813273" y="3638550"/>
              <a:ext cx="3398814" cy="1313301"/>
            </a:xfrm>
            <a:custGeom>
              <a:cxnLst>
                <a:cxn ang="0">
                  <a:pos x="529" y="94"/>
                </a:cxn>
                <a:cxn ang="0">
                  <a:pos x="2" y="0"/>
                </a:cxn>
                <a:cxn ang="0">
                  <a:pos x="0" y="0"/>
                </a:cxn>
                <a:cxn ang="0">
                  <a:pos x="529" y="409"/>
                </a:cxn>
                <a:cxn ang="0">
                  <a:pos x="1058" y="0"/>
                </a:cxn>
                <a:cxn ang="0">
                  <a:pos x="1057" y="0"/>
                </a:cxn>
                <a:cxn ang="0">
                  <a:pos x="529" y="94"/>
                </a:cxn>
              </a:cxnLst>
              <a:rect l="0" t="0" r="r" b="b"/>
              <a:pathLst>
                <a:path w="1058" h="409">
                  <a:moveTo>
                    <a:pt x="529" y="94"/>
                  </a:moveTo>
                  <a:cubicBezTo>
                    <a:pt x="255" y="94"/>
                    <a:pt x="28" y="53"/>
                    <a:pt x="2" y="0"/>
                  </a:cubicBezTo>
                  <a:cubicBezTo>
                    <a:pt x="1" y="0"/>
                    <a:pt x="1" y="0"/>
                    <a:pt x="0" y="0"/>
                  </a:cubicBezTo>
                  <a:cubicBezTo>
                    <a:pt x="60" y="235"/>
                    <a:pt x="274" y="409"/>
                    <a:pt x="529" y="409"/>
                  </a:cubicBezTo>
                  <a:cubicBezTo>
                    <a:pt x="784" y="409"/>
                    <a:pt x="997" y="235"/>
                    <a:pt x="1058" y="0"/>
                  </a:cubicBezTo>
                  <a:cubicBezTo>
                    <a:pt x="1058" y="0"/>
                    <a:pt x="1057" y="0"/>
                    <a:pt x="1057" y="0"/>
                  </a:cubicBezTo>
                  <a:cubicBezTo>
                    <a:pt x="1031" y="53"/>
                    <a:pt x="804" y="94"/>
                    <a:pt x="529" y="94"/>
                  </a:cubicBezTo>
                  <a:close/>
                </a:path>
              </a:pathLst>
            </a:custGeom>
            <a:gradFill flip="none" rotWithShape="1">
              <a:gsLst>
                <a:gs pos="74000">
                  <a:srgbClr val="005A9E"/>
                </a:gs>
                <a:gs pos="0">
                  <a:srgbClr val="0091EA"/>
                </a:gs>
              </a:gsLst>
              <a:path path="shape">
                <a:fillToRect l="50000" t="50000" r="50000" b="50000"/>
              </a:path>
            </a:gradFill>
            <a:ln w="9525">
              <a:noFill/>
              <a:round/>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7" name="Freeform 9"/>
            <p:cNvSpPr/>
            <p:nvPr/>
          </p:nvSpPr>
          <p:spPr bwMode="auto">
            <a:xfrm rot="10800000">
              <a:off x="819149" y="3281363"/>
              <a:ext cx="3396374" cy="658342"/>
            </a:xfrm>
            <a:custGeom>
              <a:cxnLst>
                <a:cxn ang="0">
                  <a:pos x="1005" y="96"/>
                </a:cxn>
                <a:cxn ang="0">
                  <a:pos x="502" y="195"/>
                </a:cxn>
                <a:cxn ang="0">
                  <a:pos x="0" y="96"/>
                </a:cxn>
                <a:cxn ang="0">
                  <a:pos x="502" y="0"/>
                </a:cxn>
                <a:cxn ang="0">
                  <a:pos x="1005" y="96"/>
                </a:cxn>
              </a:cxnLst>
              <a:rect l="0" t="0" r="r" b="b"/>
              <a:pathLst>
                <a:path w="1004" h="195">
                  <a:moveTo>
                    <a:pt x="1005" y="96"/>
                  </a:moveTo>
                  <a:cubicBezTo>
                    <a:pt x="1005" y="151"/>
                    <a:pt x="780" y="195"/>
                    <a:pt x="502" y="195"/>
                  </a:cubicBezTo>
                  <a:cubicBezTo>
                    <a:pt x="225" y="195"/>
                    <a:pt x="0" y="151"/>
                    <a:pt x="0" y="96"/>
                  </a:cubicBezTo>
                  <a:cubicBezTo>
                    <a:pt x="0" y="43"/>
                    <a:pt x="225" y="0"/>
                    <a:pt x="502" y="0"/>
                  </a:cubicBezTo>
                  <a:cubicBezTo>
                    <a:pt x="780" y="0"/>
                    <a:pt x="1005" y="43"/>
                    <a:pt x="1005" y="96"/>
                  </a:cubicBezTo>
                </a:path>
              </a:pathLst>
            </a:custGeom>
            <a:gradFill>
              <a:gsLst>
                <a:gs pos="0">
                  <a:srgbClr val="003E6C"/>
                </a:gs>
                <a:gs pos="100000">
                  <a:srgbClr val="0091EA"/>
                </a:gs>
              </a:gsLst>
              <a:lin ang="0" scaled="0"/>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8" name="Text Box 394"/>
            <p:cNvSpPr txBox="1">
              <a:spLocks noChangeArrowheads="1"/>
            </p:cNvSpPr>
            <p:nvPr/>
          </p:nvSpPr>
          <p:spPr bwMode="auto">
            <a:xfrm>
              <a:off x="1861457" y="3893457"/>
              <a:ext cx="1371600" cy="600164"/>
            </a:xfrm>
            <a:prstGeom prst="rect">
              <a:avLst/>
            </a:prstGeom>
            <a:noFill/>
            <a:ln w="9525" algn="ctr">
              <a:noFill/>
              <a:miter lim="800000"/>
            </a:ln>
            <a:effectLst/>
          </p:spPr>
          <p:txBody>
            <a:bodyPr wrap="square" lIns="91440" tIns="91440" anchor="ctr" anchorCtr="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ru-RU" altLang="ko-KR" sz="30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a:cs typeface="Arial" panose="020b0604020202020204" pitchFamily="34" charset="0"/>
                </a:rPr>
                <a:t>40</a:t>
              </a:r>
              <a:r>
                <a:rPr kumimoji="0" lang="en-US" altLang="ko-KR" sz="30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a:cs typeface="Arial" panose="020b0604020202020204" pitchFamily="34" charset="0"/>
                </a:rPr>
                <a:t>%</a:t>
              </a:r>
              <a:endParaRPr kumimoji="0" lang="en-US" altLang="ko-KR" sz="30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a:cs typeface="Arial" panose="020b0604020202020204" pitchFamily="34" charset="0"/>
              </a:endParaRPr>
            </a:p>
          </p:txBody>
        </p:sp>
        <p:sp>
          <p:nvSpPr>
            <p:cNvPr id="19" name="Text Box 394"/>
            <p:cNvSpPr txBox="1">
              <a:spLocks noChangeArrowheads="1"/>
            </p:cNvSpPr>
            <p:nvPr/>
          </p:nvSpPr>
          <p:spPr bwMode="auto">
            <a:xfrm>
              <a:off x="1861457" y="2238829"/>
              <a:ext cx="1371600" cy="600164"/>
            </a:xfrm>
            <a:prstGeom prst="rect">
              <a:avLst/>
            </a:prstGeom>
            <a:noFill/>
            <a:ln w="9525" algn="ctr">
              <a:noFill/>
              <a:miter lim="800000"/>
            </a:ln>
            <a:effectLst/>
          </p:spPr>
          <p:txBody>
            <a:bodyPr wrap="square" lIns="91440" tIns="91440" anchor="ctr" anchorCtr="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ru-RU" altLang="ko-KR" sz="3000" b="0" i="0" u="none" strike="noStrike" kern="0" cap="none" spc="0" normalizeH="0" baseline="0" noProof="0">
                  <a:ln>
                    <a:noFill/>
                  </a:ln>
                  <a:solidFill>
                    <a:srgbClr val="383838"/>
                  </a:solidFill>
                  <a:effectLst/>
                  <a:uLnTx/>
                  <a:uFillTx/>
                  <a:latin typeface="Calibri"/>
                  <a:cs typeface="Arial" panose="020b0604020202020204" pitchFamily="34" charset="0"/>
                </a:rPr>
                <a:t>60</a:t>
              </a:r>
              <a:r>
                <a:rPr kumimoji="0" lang="en-US" altLang="ko-KR" sz="3000" b="0" i="0" u="none" strike="noStrike" kern="0" cap="none" spc="0" normalizeH="0" baseline="0" noProof="0">
                  <a:ln>
                    <a:noFill/>
                  </a:ln>
                  <a:solidFill>
                    <a:srgbClr val="383838"/>
                  </a:solidFill>
                  <a:effectLst/>
                  <a:uLnTx/>
                  <a:uFillTx/>
                  <a:latin typeface="Calibri"/>
                  <a:cs typeface="Arial" panose="020b0604020202020204" pitchFamily="34" charset="0"/>
                </a:rPr>
                <a:t>%</a:t>
              </a:r>
              <a:endParaRPr kumimoji="0" lang="en-US" altLang="ko-KR" sz="3000" b="0" i="0" u="none" strike="noStrike" kern="0" cap="none" spc="0" normalizeH="0" baseline="0" noProof="0">
                <a:ln>
                  <a:noFill/>
                </a:ln>
                <a:solidFill>
                  <a:srgbClr val="383838"/>
                </a:solidFill>
                <a:effectLst/>
                <a:uLnTx/>
                <a:uFillTx/>
                <a:latin typeface="Calibri"/>
                <a:cs typeface="Arial" panose="020b0604020202020204" pitchFamily="34" charset="0"/>
              </a:endParaRPr>
            </a:p>
          </p:txBody>
        </p:sp>
        <p:sp>
          <p:nvSpPr>
            <p:cNvPr id="20" name="Oval 23"/>
            <p:cNvSpPr/>
            <p:nvPr/>
          </p:nvSpPr>
          <p:spPr>
            <a:xfrm>
              <a:off x="762000" y="1447800"/>
              <a:ext cx="3505200" cy="3505200"/>
            </a:xfrm>
            <a:prstGeom prst="ellipse">
              <a:avLst/>
            </a:prstGeom>
            <a:gradFill flip="none" rotWithShape="1">
              <a:gsLst>
                <a:gs pos="61000">
                  <a:sysClr val="window" lastClr="FFFFFF">
                    <a:alpha val="0"/>
                  </a:sysClr>
                </a:gs>
                <a:gs pos="100000">
                  <a:srgbClr val="383838">
                    <a:alpha val="42000"/>
                  </a:srgb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组合 2"/>
          <p:cNvGrpSpPr/>
          <p:nvPr/>
        </p:nvGrpSpPr>
        <p:grpSpPr>
          <a:xfrm>
            <a:off x="6108002" y="987575"/>
            <a:ext cx="1848374" cy="3450294"/>
            <a:chOff x="5338733" y="987575"/>
            <a:chExt cx="1848374" cy="3450294"/>
          </a:xfrm>
        </p:grpSpPr>
        <p:sp>
          <p:nvSpPr>
            <p:cNvPr id="4" name="Round Same Side Corner Rectangle 3"/>
            <p:cNvSpPr/>
            <p:nvPr/>
          </p:nvSpPr>
          <p:spPr>
            <a:xfrm rot="5400000">
              <a:off x="4537773" y="1788535"/>
              <a:ext cx="3450294" cy="1848374"/>
            </a:xfrm>
            <a:prstGeom prst="round2SameRect">
              <a:avLst>
                <a:gd name="adj1" fmla="val 12887"/>
                <a:gd name="adj2" fmla="val 0"/>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10800000" scaled="1"/>
            </a:gradFill>
            <a:ln w="38100" cap="flat" cmpd="sng" algn="ctr">
              <a:solidFill>
                <a:srgbClr val="00B0F0">
                  <a:lumMod val="75000"/>
                </a:srgbClr>
              </a:solidFill>
              <a:prstDash val="solid"/>
              <a:miter lim="800000"/>
            </a:ln>
            <a:effectLst>
              <a:reflection blurRad="6350" stA="52000" endA="300" endPos="35000" dir="5400000" sy="-100000" algn="bl" rotWithShape="0"/>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5" name="Rectangle 12"/>
            <p:cNvSpPr/>
            <p:nvPr/>
          </p:nvSpPr>
          <p:spPr>
            <a:xfrm>
              <a:off x="5563318" y="2328214"/>
              <a:ext cx="1467767" cy="461665"/>
            </a:xfrm>
            <a:prstGeom prst="rect">
              <a:avLst/>
            </a:prstGeom>
          </p:spPr>
          <p:txBody>
            <a:bodyPr wrap="square">
              <a:spAutoFit/>
            </a:bodyPr>
            <a:lstStyle/>
            <a:p>
              <a:pPr algn="ctr">
                <a:defRPr/>
              </a:pPr>
              <a:r>
                <a:rPr lang="zh-CN" altLang="en-US" sz="2400" kern="0">
                  <a:solidFill>
                    <a:sysClr val="windowText" lastClr="000000">
                      <a:lumMod val="85000"/>
                      <a:lumOff val="15000"/>
                    </a:sysClr>
                  </a:solidFill>
                  <a:latin typeface="+mn-ea"/>
                </a:rPr>
                <a:t>添加标题</a:t>
              </a:r>
              <a:endParaRPr lang="zh-CN" altLang="en-US" sz="2400" kern="0">
                <a:solidFill>
                  <a:sysClr val="windowText" lastClr="000000">
                    <a:lumMod val="85000"/>
                    <a:lumOff val="15000"/>
                  </a:sysClr>
                </a:solidFill>
                <a:latin typeface="+mn-ea"/>
              </a:endParaRPr>
            </a:p>
          </p:txBody>
        </p:sp>
      </p:grpSp>
      <p:grpSp>
        <p:nvGrpSpPr>
          <p:cNvPr id="6" name="组合 5"/>
          <p:cNvGrpSpPr/>
          <p:nvPr/>
        </p:nvGrpSpPr>
        <p:grpSpPr>
          <a:xfrm>
            <a:off x="3397057" y="987574"/>
            <a:ext cx="2569290" cy="1066331"/>
            <a:chOff x="2627788" y="987574"/>
            <a:chExt cx="2569290" cy="1066331"/>
          </a:xfrm>
        </p:grpSpPr>
        <p:sp>
          <p:nvSpPr>
            <p:cNvPr id="7" name="Round Single Corner Rectangle 6"/>
            <p:cNvSpPr/>
            <p:nvPr/>
          </p:nvSpPr>
          <p:spPr>
            <a:xfrm rot="16200000">
              <a:off x="3379267" y="236095"/>
              <a:ext cx="1066331" cy="2569290"/>
            </a:xfrm>
            <a:prstGeom prst="round1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0" scaled="1"/>
            </a:gradFill>
            <a:ln w="38100" cap="flat" cmpd="sng" algn="ctr">
              <a:solidFill>
                <a:sysClr val="window" lastClr="FFFFFF">
                  <a:lumMod val="50000"/>
                </a:sysClr>
              </a:solidFill>
              <a:prstDash val="solid"/>
              <a:miter lim="800000"/>
            </a:ln>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8" name="Rectangle 13"/>
            <p:cNvSpPr/>
            <p:nvPr/>
          </p:nvSpPr>
          <p:spPr>
            <a:xfrm>
              <a:off x="3161517" y="1305673"/>
              <a:ext cx="1631670" cy="369332"/>
            </a:xfrm>
            <a:prstGeom prst="rect">
              <a:avLst/>
            </a:prstGeom>
          </p:spPr>
          <p:txBody>
            <a:bodyPr wrap="square">
              <a:spAutoFit/>
            </a:bodyPr>
            <a:lstStyle/>
            <a:p>
              <a:pPr algn="ctr">
                <a:defRPr/>
              </a:pPr>
              <a:r>
                <a:rPr lang="zh-CN" altLang="en-US" kern="0">
                  <a:solidFill>
                    <a:sysClr val="windowText" lastClr="000000">
                      <a:lumMod val="85000"/>
                      <a:lumOff val="15000"/>
                    </a:sysClr>
                  </a:solidFill>
                  <a:latin typeface="+mn-ea"/>
                </a:rPr>
                <a:t>此处添加文本</a:t>
              </a:r>
              <a:endParaRPr lang="zh-CN" altLang="en-US" kern="0">
                <a:solidFill>
                  <a:sysClr val="windowText" lastClr="000000">
                    <a:lumMod val="85000"/>
                    <a:lumOff val="15000"/>
                  </a:sysClr>
                </a:solidFill>
                <a:latin typeface="+mn-ea"/>
              </a:endParaRPr>
            </a:p>
          </p:txBody>
        </p:sp>
      </p:grpSp>
      <p:grpSp>
        <p:nvGrpSpPr>
          <p:cNvPr id="9" name="组合 8"/>
          <p:cNvGrpSpPr/>
          <p:nvPr/>
        </p:nvGrpSpPr>
        <p:grpSpPr>
          <a:xfrm>
            <a:off x="3397055" y="2164517"/>
            <a:ext cx="2569288" cy="1012966"/>
            <a:chOff x="2627786" y="2164517"/>
            <a:chExt cx="2569288" cy="1012966"/>
          </a:xfrm>
        </p:grpSpPr>
        <p:sp>
          <p:nvSpPr>
            <p:cNvPr id="10" name="Rectangle 8"/>
            <p:cNvSpPr/>
            <p:nvPr/>
          </p:nvSpPr>
          <p:spPr>
            <a:xfrm>
              <a:off x="2627786" y="2164517"/>
              <a:ext cx="2569288" cy="1012966"/>
            </a:xfrm>
            <a:prstGeom prst="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gradFill>
            <a:ln w="38100" cap="flat" cmpd="sng" algn="ctr">
              <a:solidFill>
                <a:sysClr val="window" lastClr="FFFFFF">
                  <a:lumMod val="50000"/>
                </a:sysClr>
              </a:solidFill>
              <a:prstDash val="solid"/>
              <a:miter lim="800000"/>
            </a:ln>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1" name="Rectangle 14"/>
            <p:cNvSpPr/>
            <p:nvPr/>
          </p:nvSpPr>
          <p:spPr>
            <a:xfrm>
              <a:off x="3100520" y="2486334"/>
              <a:ext cx="1698387" cy="369332"/>
            </a:xfrm>
            <a:prstGeom prst="rect">
              <a:avLst/>
            </a:prstGeom>
          </p:spPr>
          <p:txBody>
            <a:bodyPr wrap="square">
              <a:spAutoFit/>
            </a:bodyPr>
            <a:lstStyle/>
            <a:p>
              <a:pPr algn="ctr">
                <a:defRPr/>
              </a:pPr>
              <a:r>
                <a:rPr lang="zh-CN" altLang="en-US" kern="0">
                  <a:solidFill>
                    <a:sysClr val="windowText" lastClr="000000">
                      <a:lumMod val="85000"/>
                      <a:lumOff val="15000"/>
                    </a:sysClr>
                  </a:solidFill>
                  <a:latin typeface="+mn-ea"/>
                </a:rPr>
                <a:t>此处添加文本</a:t>
              </a:r>
              <a:endParaRPr lang="zh-CN" altLang="en-US" kern="0">
                <a:solidFill>
                  <a:sysClr val="windowText" lastClr="000000">
                    <a:lumMod val="85000"/>
                    <a:lumOff val="15000"/>
                  </a:sysClr>
                </a:solidFill>
                <a:latin typeface="+mn-ea"/>
              </a:endParaRPr>
            </a:p>
          </p:txBody>
        </p:sp>
      </p:grpSp>
      <p:grpSp>
        <p:nvGrpSpPr>
          <p:cNvPr id="12" name="组合 11"/>
          <p:cNvGrpSpPr/>
          <p:nvPr/>
        </p:nvGrpSpPr>
        <p:grpSpPr>
          <a:xfrm>
            <a:off x="3397053" y="3323024"/>
            <a:ext cx="2569288" cy="1114844"/>
            <a:chOff x="2627784" y="3323024"/>
            <a:chExt cx="2569288" cy="1114844"/>
          </a:xfrm>
        </p:grpSpPr>
        <p:sp>
          <p:nvSpPr>
            <p:cNvPr id="13" name="Round Single Corner Rectangle 9"/>
            <p:cNvSpPr/>
            <p:nvPr/>
          </p:nvSpPr>
          <p:spPr>
            <a:xfrm rot="10800000">
              <a:off x="2627784" y="3323024"/>
              <a:ext cx="2569288" cy="1114844"/>
            </a:xfrm>
            <a:prstGeom prst="round1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5400000" scaled="1"/>
            </a:gradFill>
            <a:ln w="38100" cap="flat" cmpd="sng" algn="ctr">
              <a:solidFill>
                <a:sysClr val="window" lastClr="FFFFFF">
                  <a:lumMod val="50000"/>
                </a:sysClr>
              </a:solidFill>
              <a:prstDash val="solid"/>
              <a:miter lim="800000"/>
            </a:ln>
            <a:effectLst>
              <a:reflection blurRad="6350" stA="52000" endA="300" endPos="35000" dir="5400000" sy="-100000" algn="bl" rotWithShape="0"/>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4" name="Rectangle 15"/>
            <p:cNvSpPr/>
            <p:nvPr/>
          </p:nvSpPr>
          <p:spPr>
            <a:xfrm>
              <a:off x="3033804" y="3691517"/>
              <a:ext cx="1765103" cy="369332"/>
            </a:xfrm>
            <a:prstGeom prst="rect">
              <a:avLst/>
            </a:prstGeom>
          </p:spPr>
          <p:txBody>
            <a:bodyPr wrap="square">
              <a:spAutoFit/>
            </a:bodyPr>
            <a:lstStyle/>
            <a:p>
              <a:pPr algn="ctr">
                <a:defRPr/>
              </a:pPr>
              <a:r>
                <a:rPr lang="zh-CN" altLang="en-US" kern="0">
                  <a:solidFill>
                    <a:sysClr val="windowText" lastClr="000000">
                      <a:lumMod val="85000"/>
                      <a:lumOff val="15000"/>
                    </a:sysClr>
                  </a:solidFill>
                  <a:latin typeface="+mn-ea"/>
                </a:rPr>
                <a:t>此处添加文本</a:t>
              </a:r>
              <a:endParaRPr lang="zh-CN" altLang="en-US" kern="0">
                <a:solidFill>
                  <a:sysClr val="windowText" lastClr="000000">
                    <a:lumMod val="85000"/>
                    <a:lumOff val="15000"/>
                  </a:sysClr>
                </a:solidFill>
                <a:latin typeface="+mn-ea"/>
              </a:endParaRPr>
            </a:p>
          </p:txBody>
        </p:sp>
      </p:grpSp>
      <p:sp>
        <p:nvSpPr>
          <p:cNvPr id="15" name="Left-Right Arrow 17"/>
          <p:cNvSpPr/>
          <p:nvPr/>
        </p:nvSpPr>
        <p:spPr>
          <a:xfrm>
            <a:off x="5695889" y="1382095"/>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6" name="Left-Right Arrow 18"/>
          <p:cNvSpPr/>
          <p:nvPr/>
        </p:nvSpPr>
        <p:spPr>
          <a:xfrm>
            <a:off x="5695889" y="2536241"/>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7" name="Left-Right Arrow 19"/>
          <p:cNvSpPr/>
          <p:nvPr/>
        </p:nvSpPr>
        <p:spPr>
          <a:xfrm>
            <a:off x="5695889" y="3697217"/>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8" name="Left-Right Arrow 20"/>
          <p:cNvSpPr/>
          <p:nvPr/>
        </p:nvSpPr>
        <p:spPr>
          <a:xfrm rot="16200000">
            <a:off x="3329835" y="3104624"/>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9" name="Left-Right Arrow 21"/>
          <p:cNvSpPr/>
          <p:nvPr/>
        </p:nvSpPr>
        <p:spPr>
          <a:xfrm rot="16200000">
            <a:off x="3329835" y="1988827"/>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0" name="矩形 19"/>
          <p:cNvSpPr/>
          <p:nvPr/>
        </p:nvSpPr>
        <p:spPr>
          <a:xfrm>
            <a:off x="547708" y="3002296"/>
            <a:ext cx="2031325" cy="1200329"/>
          </a:xfrm>
          <a:prstGeom prst="rect">
            <a:avLst/>
          </a:prstGeom>
        </p:spPr>
        <p:txBody>
          <a:bodyPr wrap="none">
            <a:spAutoFit/>
          </a:bodyPr>
          <a:lstStyle/>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en-US" altLang="zh-CN">
              <a:solidFill>
                <a:prstClr val="black"/>
              </a:solidFill>
              <a:latin typeface="+mn-ea"/>
            </a:endParaRPr>
          </a:p>
          <a:p>
            <a:pPr fontAlgn="base">
              <a:spcBef>
                <a:spcPct val="0"/>
              </a:spcBef>
              <a:spcAft>
                <a:spcPct val="0"/>
              </a:spcAft>
            </a:pPr>
            <a:r>
              <a:rPr lang="zh-CN" altLang="en-US">
                <a:solidFill>
                  <a:prstClr val="black"/>
                </a:solidFill>
                <a:latin typeface="+mn-ea"/>
              </a:rPr>
              <a:t>单击添加段落文字</a:t>
            </a:r>
            <a:endParaRPr lang="zh-CN" altLang="en-US">
              <a:solidFill>
                <a:prstClr val="black"/>
              </a:solidFill>
              <a:latin typeface="+mn-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16" presetClass="entr" presetSubtype="4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Horizontal)">
                                      <p:cBhvr>
                                        <p:cTn id="24" dur="500"/>
                                        <p:tgtEl>
                                          <p:spTgt spid="19"/>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Horizontal)">
                                      <p:cBhvr>
                                        <p:cTn id="27" dur="500"/>
                                        <p:tgtEl>
                                          <p:spTgt spid="18"/>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outVertical)">
                                      <p:cBhvr>
                                        <p:cTn id="30" dur="500"/>
                                        <p:tgtEl>
                                          <p:spTgt spid="16"/>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outVertical)">
                                      <p:cBhvr>
                                        <p:cTn id="33" dur="500"/>
                                        <p:tgtEl>
                                          <p:spTgt spid="17"/>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500"/>
                                        <p:tgtEl>
                                          <p:spTgt spid="15"/>
                                        </p:tgtEl>
                                      </p:cBhvr>
                                    </p:animEffect>
                                  </p:childTnLst>
                                </p:cTn>
                              </p:par>
                            </p:childTnLst>
                          </p:cTn>
                        </p:par>
                        <p:par>
                          <p:cTn id="37" fill="hold" nodeType="afterGroup">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2" name="组合 31"/>
          <p:cNvGrpSpPr/>
          <p:nvPr/>
        </p:nvGrpSpPr>
        <p:grpSpPr>
          <a:xfrm>
            <a:off x="2217917" y="1246221"/>
            <a:ext cx="4568863" cy="3648110"/>
            <a:chOff x="2217917" y="1246221"/>
            <a:chExt cx="4568863" cy="3648110"/>
          </a:xfrm>
        </p:grpSpPr>
        <p:grpSp>
          <p:nvGrpSpPr>
            <p:cNvPr id="31" name="组合 30"/>
            <p:cNvGrpSpPr/>
            <p:nvPr/>
          </p:nvGrpSpPr>
          <p:grpSpPr>
            <a:xfrm>
              <a:off x="2217917" y="1246221"/>
              <a:ext cx="4568863" cy="3648110"/>
              <a:chOff x="2217917" y="1246221"/>
              <a:chExt cx="4568863" cy="3648110"/>
            </a:xfrm>
          </p:grpSpPr>
          <p:sp>
            <p:nvSpPr>
              <p:cNvPr id="3" name="Line 4"/>
              <p:cNvSpPr>
                <a:spLocks noChangeShapeType="1"/>
              </p:cNvSpPr>
              <p:nvPr/>
            </p:nvSpPr>
            <p:spPr bwMode="auto">
              <a:xfrm flipV="1">
                <a:off x="4502349" y="1446879"/>
                <a:ext cx="1342" cy="1425421"/>
              </a:xfrm>
              <a:prstGeom prst="line">
                <a:avLst/>
              </a:prstGeom>
              <a:noFill/>
              <a:ln w="9525">
                <a:solidFill>
                  <a:srgbClr val="C0C0C0"/>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4" name="Oval 5"/>
              <p:cNvSpPr>
                <a:spLocks noChangeArrowheads="1"/>
              </p:cNvSpPr>
              <p:nvPr/>
            </p:nvSpPr>
            <p:spPr bwMode="auto">
              <a:xfrm flipV="1">
                <a:off x="2217917" y="4239335"/>
                <a:ext cx="4568863" cy="654996"/>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a:solidFill>
                    <a:sysClr val="windowText" lastClr="000000"/>
                  </a:solidFill>
                  <a:latin typeface="+mj-ea"/>
                  <a:ea typeface="+mj-ea"/>
                </a:endParaRPr>
              </a:p>
            </p:txBody>
          </p:sp>
          <p:sp>
            <p:nvSpPr>
              <p:cNvPr id="5" name="Oval 7"/>
              <p:cNvSpPr>
                <a:spLocks noChangeArrowheads="1"/>
              </p:cNvSpPr>
              <p:nvPr/>
            </p:nvSpPr>
            <p:spPr bwMode="gray">
              <a:xfrm>
                <a:off x="2754799" y="1282460"/>
                <a:ext cx="3493758" cy="3394434"/>
              </a:xfrm>
              <a:prstGeom prst="ellipse">
                <a:avLst/>
              </a:prstGeom>
              <a:gradFill rotWithShape="1">
                <a:gsLst>
                  <a:gs pos="0">
                    <a:srgbClr val="F8F8F8"/>
                  </a:gs>
                  <a:gs pos="100000">
                    <a:srgbClr val="B2B2B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solidFill>
                    <a:prstClr val="black"/>
                  </a:solidFill>
                  <a:latin typeface="+mj-ea"/>
                  <a:ea typeface="+mj-ea"/>
                </a:endParaRPr>
              </a:p>
            </p:txBody>
          </p:sp>
          <p:sp>
            <p:nvSpPr>
              <p:cNvPr id="6" name="Freeform 9"/>
              <p:cNvSpPr/>
              <p:nvPr/>
            </p:nvSpPr>
            <p:spPr bwMode="auto">
              <a:xfrm>
                <a:off x="2736008" y="1246221"/>
                <a:ext cx="1766341" cy="1767682"/>
              </a:xfrm>
              <a:custGeom>
                <a:gdLst>
                  <a:gd name="T0" fmla="*/ 2089150 w 177"/>
                  <a:gd name="T1" fmla="*/ 0 h 177"/>
                  <a:gd name="T2" fmla="*/ 0 w 177"/>
                  <a:gd name="T3" fmla="*/ 2090737 h 177"/>
                  <a:gd name="T4" fmla="*/ 2089150 w 177"/>
                  <a:gd name="T5" fmla="*/ 2090737 h 177"/>
                  <a:gd name="T6" fmla="*/ 2089150 w 177"/>
                  <a:gd name="T7" fmla="*/ 0 h 177"/>
                  <a:gd name="T8" fmla="*/ 0 60000 65536"/>
                  <a:gd name="T9" fmla="*/ 0 60000 65536"/>
                  <a:gd name="T10" fmla="*/ 0 60000 65536"/>
                  <a:gd name="T11" fmla="*/ 0 60000 65536"/>
                  <a:gd name="T12" fmla="*/ 0 w 177"/>
                  <a:gd name="T13" fmla="*/ 0 h 177"/>
                  <a:gd name="T14" fmla="*/ 177 w 177"/>
                  <a:gd name="T15" fmla="*/ 177 h 177"/>
                </a:gd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1">
                <a:gsLst>
                  <a:gs pos="0">
                    <a:srgbClr val="3399FF"/>
                  </a:gs>
                  <a:gs pos="100000">
                    <a:srgbClr val="0E58C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a:solidFill>
                    <a:sysClr val="windowText" lastClr="000000"/>
                  </a:solidFill>
                  <a:latin typeface="+mj-ea"/>
                  <a:ea typeface="+mj-ea"/>
                </a:endParaRPr>
              </a:p>
            </p:txBody>
          </p:sp>
          <p:grpSp>
            <p:nvGrpSpPr>
              <p:cNvPr id="14" name="Group 54"/>
              <p:cNvGrpSpPr/>
              <p:nvPr/>
            </p:nvGrpSpPr>
            <p:grpSpPr>
              <a:xfrm rot="20302576" flipH="1" flipV="1">
                <a:off x="2946734" y="3898416"/>
                <a:ext cx="3062910" cy="735528"/>
                <a:chOff x="2532" y="1051"/>
                <a:chExt cx="893" cy="246"/>
              </a:xfrm>
            </p:grpSpPr>
            <p:grpSp>
              <p:nvGrpSpPr>
                <p:cNvPr id="15" name="Group 55"/>
                <p:cNvGrpSpPr/>
                <p:nvPr/>
              </p:nvGrpSpPr>
              <p:grpSpPr>
                <a:xfrm>
                  <a:off x="2532" y="1051"/>
                  <a:ext cx="743" cy="185"/>
                  <a:chOff x="1565" y="2568"/>
                  <a:chExt cx="1118" cy="279"/>
                </a:xfrm>
              </p:grpSpPr>
              <p:sp>
                <p:nvSpPr>
                  <p:cNvPr id="21"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2"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3"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4"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grpSp>
            <p:grpSp>
              <p:nvGrpSpPr>
                <p:cNvPr id="16" name="Group 60"/>
                <p:cNvGrpSpPr/>
                <p:nvPr/>
              </p:nvGrpSpPr>
              <p:grpSpPr>
                <a:xfrm rot="1353540">
                  <a:off x="2682" y="1111"/>
                  <a:ext cx="743" cy="186"/>
                  <a:chOff x="1565" y="2568"/>
                  <a:chExt cx="1118" cy="279"/>
                </a:xfrm>
              </p:grpSpPr>
              <p:sp>
                <p:nvSpPr>
                  <p:cNvPr id="17"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18"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19"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0"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grpSp>
          </p:grpSp>
          <p:sp>
            <p:nvSpPr>
              <p:cNvPr id="25" name="Rectangle 36"/>
              <p:cNvSpPr>
                <a:spLocks noChangeArrowheads="1"/>
              </p:cNvSpPr>
              <p:nvPr/>
            </p:nvSpPr>
            <p:spPr bwMode="auto">
              <a:xfrm>
                <a:off x="2949419" y="34044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ysClr val="windowText" lastClr="000000"/>
                    </a:solidFill>
                    <a:latin typeface="+mj-ea"/>
                    <a:ea typeface="+mj-ea"/>
                  </a:rPr>
                  <a:t>单击此处添加</a:t>
                </a:r>
                <a:endParaRPr lang="zh-CN" altLang="en-US" sz="1400" kern="0">
                  <a:solidFill>
                    <a:sysClr val="windowText" lastClr="000000"/>
                  </a:solidFill>
                  <a:latin typeface="+mj-ea"/>
                  <a:ea typeface="+mj-ea"/>
                </a:endParaRPr>
              </a:p>
              <a:p>
                <a:pPr algn="ctr">
                  <a:lnSpc>
                    <a:spcPct val="120000"/>
                  </a:lnSpc>
                  <a:defRPr/>
                </a:pPr>
                <a:r>
                  <a:rPr lang="zh-CN" altLang="en-US" sz="1400" kern="0">
                    <a:solidFill>
                      <a:sysClr val="windowText" lastClr="000000"/>
                    </a:solidFill>
                    <a:latin typeface="+mj-ea"/>
                    <a:ea typeface="+mj-ea"/>
                  </a:rPr>
                  <a:t>内容文字信息</a:t>
                </a:r>
                <a:endParaRPr lang="zh-CN" altLang="en-US" sz="1400" kern="0">
                  <a:solidFill>
                    <a:sysClr val="windowText" lastClr="000000"/>
                  </a:solidFill>
                  <a:latin typeface="+mj-ea"/>
                  <a:ea typeface="+mj-ea"/>
                </a:endParaRPr>
              </a:p>
            </p:txBody>
          </p:sp>
          <p:sp>
            <p:nvSpPr>
              <p:cNvPr id="26" name="Rectangle 37"/>
              <p:cNvSpPr>
                <a:spLocks noChangeArrowheads="1"/>
              </p:cNvSpPr>
              <p:nvPr/>
            </p:nvSpPr>
            <p:spPr bwMode="auto">
              <a:xfrm>
                <a:off x="4380208" y="34044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ysClr val="windowText" lastClr="000000"/>
                    </a:solidFill>
                    <a:latin typeface="+mj-ea"/>
                    <a:ea typeface="+mj-ea"/>
                  </a:rPr>
                  <a:t>单击此处添加</a:t>
                </a:r>
                <a:endParaRPr lang="zh-CN" altLang="en-US" sz="1400" kern="0">
                  <a:solidFill>
                    <a:sysClr val="windowText" lastClr="000000"/>
                  </a:solidFill>
                  <a:latin typeface="+mj-ea"/>
                  <a:ea typeface="+mj-ea"/>
                </a:endParaRPr>
              </a:p>
              <a:p>
                <a:pPr algn="ctr">
                  <a:lnSpc>
                    <a:spcPct val="120000"/>
                  </a:lnSpc>
                  <a:defRPr/>
                </a:pPr>
                <a:r>
                  <a:rPr lang="zh-CN" altLang="en-US" sz="1400" kern="0">
                    <a:solidFill>
                      <a:sysClr val="windowText" lastClr="000000"/>
                    </a:solidFill>
                    <a:latin typeface="+mj-ea"/>
                    <a:ea typeface="+mj-ea"/>
                  </a:rPr>
                  <a:t>内容文字信息</a:t>
                </a:r>
                <a:endParaRPr lang="zh-CN" altLang="en-US" sz="1400" kern="0">
                  <a:solidFill>
                    <a:sysClr val="windowText" lastClr="000000"/>
                  </a:solidFill>
                  <a:latin typeface="+mj-ea"/>
                  <a:ea typeface="+mj-ea"/>
                </a:endParaRPr>
              </a:p>
            </p:txBody>
          </p:sp>
          <p:sp>
            <p:nvSpPr>
              <p:cNvPr id="27" name="Rectangle 38"/>
              <p:cNvSpPr>
                <a:spLocks noChangeArrowheads="1"/>
              </p:cNvSpPr>
              <p:nvPr/>
            </p:nvSpPr>
            <p:spPr bwMode="auto">
              <a:xfrm>
                <a:off x="2949419" y="21991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rgbClr val="FFFFFF"/>
                    </a:solidFill>
                    <a:latin typeface="+mj-ea"/>
                    <a:ea typeface="+mj-ea"/>
                  </a:rPr>
                  <a:t>单击此处添加</a:t>
                </a:r>
                <a:endParaRPr lang="zh-CN" altLang="en-US" sz="1400" kern="0">
                  <a:solidFill>
                    <a:srgbClr val="FFFFFF"/>
                  </a:solidFill>
                  <a:latin typeface="+mj-ea"/>
                  <a:ea typeface="+mj-ea"/>
                </a:endParaRPr>
              </a:p>
              <a:p>
                <a:pPr algn="ctr">
                  <a:lnSpc>
                    <a:spcPct val="120000"/>
                  </a:lnSpc>
                  <a:defRPr/>
                </a:pPr>
                <a:r>
                  <a:rPr lang="zh-CN" altLang="en-US" sz="1400" kern="0">
                    <a:solidFill>
                      <a:srgbClr val="FFFFFF"/>
                    </a:solidFill>
                    <a:latin typeface="+mj-ea"/>
                    <a:ea typeface="+mj-ea"/>
                  </a:rPr>
                  <a:t>内容文字信息</a:t>
                </a:r>
                <a:endParaRPr lang="zh-CN" altLang="en-US" sz="1400" kern="0">
                  <a:solidFill>
                    <a:srgbClr val="FFFFFF"/>
                  </a:solidFill>
                  <a:latin typeface="+mj-ea"/>
                  <a:ea typeface="+mj-ea"/>
                </a:endParaRPr>
              </a:p>
            </p:txBody>
          </p:sp>
          <p:sp>
            <p:nvSpPr>
              <p:cNvPr id="28" name="Rectangle 39"/>
              <p:cNvSpPr>
                <a:spLocks noChangeArrowheads="1"/>
              </p:cNvSpPr>
              <p:nvPr/>
            </p:nvSpPr>
            <p:spPr bwMode="auto">
              <a:xfrm>
                <a:off x="4380208" y="21991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ysClr val="windowText" lastClr="000000"/>
                    </a:solidFill>
                    <a:latin typeface="+mj-ea"/>
                    <a:ea typeface="+mj-ea"/>
                  </a:rPr>
                  <a:t>单击此处添加</a:t>
                </a:r>
                <a:endParaRPr lang="zh-CN" altLang="en-US" sz="1400" kern="0">
                  <a:solidFill>
                    <a:sysClr val="windowText" lastClr="000000"/>
                  </a:solidFill>
                  <a:latin typeface="+mj-ea"/>
                  <a:ea typeface="+mj-ea"/>
                </a:endParaRPr>
              </a:p>
              <a:p>
                <a:pPr algn="ctr">
                  <a:lnSpc>
                    <a:spcPct val="120000"/>
                  </a:lnSpc>
                  <a:defRPr/>
                </a:pPr>
                <a:r>
                  <a:rPr lang="zh-CN" altLang="en-US" sz="1400" kern="0">
                    <a:solidFill>
                      <a:sysClr val="windowText" lastClr="000000"/>
                    </a:solidFill>
                    <a:latin typeface="+mj-ea"/>
                    <a:ea typeface="+mj-ea"/>
                  </a:rPr>
                  <a:t>内容文字信息</a:t>
                </a:r>
                <a:endParaRPr lang="zh-CN" altLang="en-US" sz="1400" kern="0">
                  <a:solidFill>
                    <a:sysClr val="windowText" lastClr="000000"/>
                  </a:solidFill>
                  <a:latin typeface="+mj-ea"/>
                  <a:ea typeface="+mj-ea"/>
                </a:endParaRPr>
              </a:p>
            </p:txBody>
          </p:sp>
        </p:grpSp>
        <p:pic>
          <p:nvPicPr>
            <p:cNvPr id="13" name="Picture 53" descr="Picture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119878" y="1279775"/>
              <a:ext cx="2752861" cy="121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lstStyle/>
          <a:p>
            <a:r>
              <a:rPr lang="zh-CN" altLang="en-US"/>
              <a:t>单击此处添加标题</a:t>
            </a:r>
            <a:endParaRPr lang="zh-CN" altLang="en-US"/>
          </a:p>
        </p:txBody>
      </p:sp>
      <p:sp>
        <p:nvSpPr>
          <p:cNvPr id="7" name="Line 10"/>
          <p:cNvSpPr>
            <a:spLocks noChangeShapeType="1"/>
          </p:cNvSpPr>
          <p:nvPr/>
        </p:nvSpPr>
        <p:spPr bwMode="auto">
          <a:xfrm rot="5400000" flipH="1" flipV="1">
            <a:off x="4501678" y="28170"/>
            <a:ext cx="0" cy="5982203"/>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8" name="Line 11"/>
          <p:cNvSpPr>
            <a:spLocks noChangeShapeType="1"/>
          </p:cNvSpPr>
          <p:nvPr/>
        </p:nvSpPr>
        <p:spPr bwMode="auto">
          <a:xfrm flipH="1" flipV="1">
            <a:off x="4502348" y="691890"/>
            <a:ext cx="0" cy="4429273"/>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9" name="Rectangle 16"/>
          <p:cNvSpPr>
            <a:spLocks noChangeArrowheads="1"/>
          </p:cNvSpPr>
          <p:nvPr/>
        </p:nvSpPr>
        <p:spPr bwMode="auto">
          <a:xfrm>
            <a:off x="1580371" y="2643758"/>
            <a:ext cx="928805" cy="31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zh-CN" altLang="en-US" kern="0">
                <a:solidFill>
                  <a:srgbClr val="0E58C4"/>
                </a:solidFill>
                <a:latin typeface="+mj-ea"/>
                <a:ea typeface="+mj-ea"/>
              </a:rPr>
              <a:t>文字内容</a:t>
            </a:r>
            <a:endParaRPr kumimoji="1" lang="zh-CN" altLang="en-US" kern="0">
              <a:solidFill>
                <a:srgbClr val="0E58C4"/>
              </a:solidFill>
              <a:latin typeface="+mj-ea"/>
              <a:ea typeface="+mj-ea"/>
            </a:endParaRPr>
          </a:p>
        </p:txBody>
      </p:sp>
      <p:sp>
        <p:nvSpPr>
          <p:cNvPr id="10" name="Rectangle 17"/>
          <p:cNvSpPr>
            <a:spLocks noChangeArrowheads="1"/>
          </p:cNvSpPr>
          <p:nvPr/>
        </p:nvSpPr>
        <p:spPr bwMode="auto">
          <a:xfrm>
            <a:off x="6451229" y="2643758"/>
            <a:ext cx="928805" cy="31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a:solidFill>
                  <a:prstClr val="black"/>
                </a:solidFill>
                <a:latin typeface="+mj-ea"/>
                <a:ea typeface="+mj-ea"/>
              </a:rPr>
              <a:t>文字内容</a:t>
            </a:r>
            <a:endParaRPr kumimoji="1" lang="zh-CN" altLang="en-US">
              <a:solidFill>
                <a:prstClr val="black"/>
              </a:solidFill>
              <a:latin typeface="+mj-ea"/>
              <a:ea typeface="+mj-ea"/>
            </a:endParaRPr>
          </a:p>
        </p:txBody>
      </p:sp>
      <p:sp>
        <p:nvSpPr>
          <p:cNvPr id="11" name="Rectangle 18"/>
          <p:cNvSpPr>
            <a:spLocks noChangeArrowheads="1"/>
          </p:cNvSpPr>
          <p:nvPr/>
        </p:nvSpPr>
        <p:spPr bwMode="auto">
          <a:xfrm>
            <a:off x="4502348" y="4659982"/>
            <a:ext cx="928805" cy="3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a:solidFill>
                  <a:prstClr val="black"/>
                </a:solidFill>
                <a:latin typeface="+mj-ea"/>
                <a:ea typeface="+mj-ea"/>
              </a:rPr>
              <a:t>文字内容</a:t>
            </a:r>
            <a:endParaRPr kumimoji="1" lang="zh-CN" altLang="en-US">
              <a:solidFill>
                <a:prstClr val="black"/>
              </a:solidFill>
              <a:latin typeface="+mj-ea"/>
              <a:ea typeface="+mj-ea"/>
            </a:endParaRPr>
          </a:p>
        </p:txBody>
      </p:sp>
      <p:sp>
        <p:nvSpPr>
          <p:cNvPr id="12" name="Rectangle 19"/>
          <p:cNvSpPr>
            <a:spLocks noChangeArrowheads="1"/>
          </p:cNvSpPr>
          <p:nvPr/>
        </p:nvSpPr>
        <p:spPr bwMode="auto">
          <a:xfrm>
            <a:off x="3573543" y="869061"/>
            <a:ext cx="928805" cy="3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a:solidFill>
                  <a:prstClr val="black"/>
                </a:solidFill>
                <a:latin typeface="+mj-ea"/>
                <a:ea typeface="+mj-ea"/>
              </a:rPr>
              <a:t>文字内容</a:t>
            </a:r>
            <a:endParaRPr kumimoji="1" lang="zh-CN" altLang="en-US">
              <a:solidFill>
                <a:prstClr val="black"/>
              </a:solidFill>
              <a:latin typeface="+mj-ea"/>
              <a:ea typeface="+mj-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nodeType="afterGroup">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25" name="组合 24"/>
          <p:cNvGrpSpPr/>
          <p:nvPr/>
        </p:nvGrpSpPr>
        <p:grpSpPr>
          <a:xfrm>
            <a:off x="1643289" y="706437"/>
            <a:ext cx="7175500" cy="4437063"/>
            <a:chOff x="1643289" y="706437"/>
            <a:chExt cx="7175500" cy="4437063"/>
          </a:xfrm>
        </p:grpSpPr>
        <p:sp>
          <p:nvSpPr>
            <p:cNvPr id="3" name="Freeform 30"/>
            <p:cNvSpPr/>
            <p:nvPr/>
          </p:nvSpPr>
          <p:spPr bwMode="auto">
            <a:xfrm>
              <a:off x="1643289" y="2867025"/>
              <a:ext cx="5591175" cy="2241550"/>
            </a:xfrm>
            <a:custGeom>
              <a:gdLst>
                <a:gd name="T0" fmla="*/ 5591175 w 2331"/>
                <a:gd name="T1" fmla="*/ 2241550 h 688"/>
                <a:gd name="T2" fmla="*/ 249456 w 2331"/>
                <a:gd name="T3" fmla="*/ 449613 h 688"/>
                <a:gd name="T4" fmla="*/ 5003514 w 2331"/>
                <a:gd name="T5" fmla="*/ 0 h 688"/>
                <a:gd name="T6" fmla="*/ 5591175 w 2331"/>
                <a:gd name="T7" fmla="*/ 2241550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grpSp>
          <p:nvGrpSpPr>
            <p:cNvPr id="24" name="组合 23"/>
            <p:cNvGrpSpPr/>
            <p:nvPr/>
          </p:nvGrpSpPr>
          <p:grpSpPr>
            <a:xfrm>
              <a:off x="4805589" y="706437"/>
              <a:ext cx="4013200" cy="4437063"/>
              <a:chOff x="4805589" y="706437"/>
              <a:chExt cx="4013200" cy="4437063"/>
            </a:xfrm>
          </p:grpSpPr>
          <p:sp>
            <p:nvSpPr>
              <p:cNvPr id="4" name="Freeform 35"/>
              <p:cNvSpPr/>
              <p:nvPr/>
            </p:nvSpPr>
            <p:spPr bwMode="auto">
              <a:xfrm>
                <a:off x="7183664" y="3227387"/>
                <a:ext cx="1635125" cy="1916113"/>
              </a:xfrm>
              <a:custGeom>
                <a:gdLst>
                  <a:gd name="T0" fmla="*/ 1272831 w 1873"/>
                  <a:gd name="T1" fmla="*/ 0 h 2171"/>
                  <a:gd name="T2" fmla="*/ 0 w 1873"/>
                  <a:gd name="T3" fmla="*/ 1011453 h 2171"/>
                  <a:gd name="T4" fmla="*/ 96903 w 1873"/>
                  <a:gd name="T5" fmla="*/ 1916113 h 2171"/>
                  <a:gd name="T6" fmla="*/ 1635125 w 1873"/>
                  <a:gd name="T7" fmla="*/ 592221 h 2171"/>
                  <a:gd name="T8" fmla="*/ 1272831 w 1873"/>
                  <a:gd name="T9" fmla="*/ 0 h 2171"/>
                  <a:gd name="T10" fmla="*/ 0 60000 65536"/>
                  <a:gd name="T11" fmla="*/ 0 60000 65536"/>
                  <a:gd name="T12" fmla="*/ 0 60000 65536"/>
                  <a:gd name="T13" fmla="*/ 0 60000 65536"/>
                  <a:gd name="T14" fmla="*/ 0 60000 65536"/>
                  <a:gd name="T15" fmla="*/ 0 w 1873"/>
                  <a:gd name="T16" fmla="*/ 0 h 2171"/>
                  <a:gd name="T17" fmla="*/ 1873 w 1873"/>
                  <a:gd name="T18" fmla="*/ 2171 h 2171"/>
                </a:gdLst>
                <a:cxnLst>
                  <a:cxn ang="T10">
                    <a:pos x="T0" y="T1"/>
                  </a:cxn>
                  <a:cxn ang="T11">
                    <a:pos x="T2" y="T3"/>
                  </a:cxn>
                  <a:cxn ang="T12">
                    <a:pos x="T4" y="T5"/>
                  </a:cxn>
                  <a:cxn ang="T13">
                    <a:pos x="T6" y="T7"/>
                  </a:cxn>
                  <a:cxn ang="T14">
                    <a:pos x="T8" y="T9"/>
                  </a:cxn>
                </a:cxnLst>
                <a:rect l="T15" t="T16" r="T17" b="T18"/>
                <a:pathLst>
                  <a:path w="1872" h="2171">
                    <a:moveTo>
                      <a:pt x="1458" y="0"/>
                    </a:moveTo>
                    <a:lnTo>
                      <a:pt x="0" y="1146"/>
                    </a:lnTo>
                    <a:lnTo>
                      <a:pt x="111" y="2171"/>
                    </a:lnTo>
                    <a:lnTo>
                      <a:pt x="1873" y="671"/>
                    </a:lnTo>
                    <a:lnTo>
                      <a:pt x="1458" y="0"/>
                    </a:lnTo>
                    <a:close/>
                  </a:path>
                </a:pathLst>
              </a:custGeom>
              <a:gradFill rotWithShape="1">
                <a:gsLst>
                  <a:gs pos="0">
                    <a:srgbClr val="F8F8F8"/>
                  </a:gs>
                  <a:gs pos="100000">
                    <a:srgbClr val="EAEAEA"/>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 name="Freeform 44"/>
              <p:cNvSpPr/>
              <p:nvPr/>
            </p:nvSpPr>
            <p:spPr bwMode="auto">
              <a:xfrm>
                <a:off x="4805589" y="3321050"/>
                <a:ext cx="2495550" cy="1822450"/>
              </a:xfrm>
              <a:custGeom>
                <a:gdLst>
                  <a:gd name="T0" fmla="*/ 334428 w 2858"/>
                  <a:gd name="T1" fmla="*/ 0 h 2069"/>
                  <a:gd name="T2" fmla="*/ 0 w 2858"/>
                  <a:gd name="T3" fmla="*/ 539072 h 2069"/>
                  <a:gd name="T4" fmla="*/ 2495550 w 2858"/>
                  <a:gd name="T5" fmla="*/ 1822450 h 2069"/>
                  <a:gd name="T6" fmla="*/ 2395134 w 2858"/>
                  <a:gd name="T7" fmla="*/ 915189 h 2069"/>
                  <a:gd name="T8" fmla="*/ 334428 w 2858"/>
                  <a:gd name="T9" fmla="*/ 0 h 2069"/>
                  <a:gd name="T10" fmla="*/ 0 60000 65536"/>
                  <a:gd name="T11" fmla="*/ 0 60000 65536"/>
                  <a:gd name="T12" fmla="*/ 0 60000 65536"/>
                  <a:gd name="T13" fmla="*/ 0 60000 65536"/>
                  <a:gd name="T14" fmla="*/ 0 60000 65536"/>
                  <a:gd name="T15" fmla="*/ 0 w 2858"/>
                  <a:gd name="T16" fmla="*/ 0 h 2069"/>
                  <a:gd name="T17" fmla="*/ 2858 w 2858"/>
                  <a:gd name="T18" fmla="*/ 2069 h 2069"/>
                </a:gdLst>
                <a:cxnLst>
                  <a:cxn ang="T10">
                    <a:pos x="T0" y="T1"/>
                  </a:cxn>
                  <a:cxn ang="T11">
                    <a:pos x="T2" y="T3"/>
                  </a:cxn>
                  <a:cxn ang="T12">
                    <a:pos x="T4" y="T5"/>
                  </a:cxn>
                  <a:cxn ang="T13">
                    <a:pos x="T6" y="T7"/>
                  </a:cxn>
                  <a:cxn ang="T14">
                    <a:pos x="T8" y="T9"/>
                  </a:cxn>
                </a:cxnLst>
                <a:rect l="T15" t="T16" r="T17" b="T18"/>
                <a:pathLst>
                  <a:path w="2858" h="2069">
                    <a:moveTo>
                      <a:pt x="383" y="0"/>
                    </a:moveTo>
                    <a:lnTo>
                      <a:pt x="0" y="612"/>
                    </a:lnTo>
                    <a:lnTo>
                      <a:pt x="2858" y="2069"/>
                    </a:lnTo>
                    <a:lnTo>
                      <a:pt x="2743" y="1039"/>
                    </a:lnTo>
                    <a:lnTo>
                      <a:pt x="383" y="0"/>
                    </a:lnTo>
                    <a:close/>
                  </a:path>
                </a:pathLst>
              </a:custGeom>
              <a:gradFill rotWithShape="1">
                <a:gsLst>
                  <a:gs pos="0">
                    <a:srgbClr val="DDDDDD"/>
                  </a:gs>
                  <a:gs pos="100000">
                    <a:srgbClr val="969696"/>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6" name="Freeform 34"/>
              <p:cNvSpPr/>
              <p:nvPr/>
            </p:nvSpPr>
            <p:spPr bwMode="auto">
              <a:xfrm>
                <a:off x="5123089" y="2782887"/>
                <a:ext cx="3341688" cy="1449388"/>
              </a:xfrm>
              <a:custGeom>
                <a:gdLst>
                  <a:gd name="T0" fmla="*/ 0 w 3825"/>
                  <a:gd name="T1" fmla="*/ 543957 h 1660"/>
                  <a:gd name="T2" fmla="*/ 2061800 w 3825"/>
                  <a:gd name="T3" fmla="*/ 1449388 h 1660"/>
                  <a:gd name="T4" fmla="*/ 3341688 w 3825"/>
                  <a:gd name="T5" fmla="*/ 455771 h 1660"/>
                  <a:gd name="T6" fmla="*/ 1611873 w 3825"/>
                  <a:gd name="T7" fmla="*/ 0 h 1660"/>
                  <a:gd name="T8" fmla="*/ 0 w 3825"/>
                  <a:gd name="T9" fmla="*/ 543957 h 1660"/>
                  <a:gd name="T10" fmla="*/ 0 60000 65536"/>
                  <a:gd name="T11" fmla="*/ 0 60000 65536"/>
                  <a:gd name="T12" fmla="*/ 0 60000 65536"/>
                  <a:gd name="T13" fmla="*/ 0 60000 65536"/>
                  <a:gd name="T14" fmla="*/ 0 60000 65536"/>
                  <a:gd name="T15" fmla="*/ 0 w 3825"/>
                  <a:gd name="T16" fmla="*/ 0 h 1660"/>
                  <a:gd name="T17" fmla="*/ 3825 w 3825"/>
                  <a:gd name="T18" fmla="*/ 1660 h 1660"/>
                </a:gdLst>
                <a:cxnLst>
                  <a:cxn ang="T10">
                    <a:pos x="T0" y="T1"/>
                  </a:cxn>
                  <a:cxn ang="T11">
                    <a:pos x="T2" y="T3"/>
                  </a:cxn>
                  <a:cxn ang="T12">
                    <a:pos x="T4" y="T5"/>
                  </a:cxn>
                  <a:cxn ang="T13">
                    <a:pos x="T6" y="T7"/>
                  </a:cxn>
                  <a:cxn ang="T14">
                    <a:pos x="T8" y="T9"/>
                  </a:cxn>
                </a:cxnLst>
                <a:rect l="T15" t="T16" r="T17" b="T18"/>
                <a:pathLst>
                  <a:path w="3825" h="1660">
                    <a:moveTo>
                      <a:pt x="0" y="623"/>
                    </a:moveTo>
                    <a:lnTo>
                      <a:pt x="2360" y="1660"/>
                    </a:lnTo>
                    <a:lnTo>
                      <a:pt x="3825" y="522"/>
                    </a:lnTo>
                    <a:lnTo>
                      <a:pt x="1845" y="0"/>
                    </a:lnTo>
                    <a:lnTo>
                      <a:pt x="0" y="623"/>
                    </a:lnTo>
                    <a:close/>
                  </a:path>
                </a:pathLst>
              </a:custGeom>
              <a:solidFill>
                <a:srgbClr val="8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7" name="Freeform 31"/>
              <p:cNvSpPr/>
              <p:nvPr/>
            </p:nvSpPr>
            <p:spPr bwMode="auto">
              <a:xfrm>
                <a:off x="6351814" y="1222375"/>
                <a:ext cx="820738" cy="236537"/>
              </a:xfrm>
              <a:custGeom>
                <a:gdLst>
                  <a:gd name="T0" fmla="*/ 0 w 517"/>
                  <a:gd name="T1" fmla="*/ 112712 h 149"/>
                  <a:gd name="T2" fmla="*/ 503238 w 517"/>
                  <a:gd name="T3" fmla="*/ 236537 h 149"/>
                  <a:gd name="T4" fmla="*/ 820738 w 517"/>
                  <a:gd name="T5" fmla="*/ 73025 h 149"/>
                  <a:gd name="T6" fmla="*/ 379413 w 517"/>
                  <a:gd name="T7" fmla="*/ 0 h 149"/>
                  <a:gd name="T8" fmla="*/ 0 w 517"/>
                  <a:gd name="T9" fmla="*/ 112712 h 149"/>
                  <a:gd name="T10" fmla="*/ 0 60000 65536"/>
                  <a:gd name="T11" fmla="*/ 0 60000 65536"/>
                  <a:gd name="T12" fmla="*/ 0 60000 65536"/>
                  <a:gd name="T13" fmla="*/ 0 60000 65536"/>
                  <a:gd name="T14" fmla="*/ 0 60000 65536"/>
                  <a:gd name="T15" fmla="*/ 0 w 517"/>
                  <a:gd name="T16" fmla="*/ 0 h 149"/>
                  <a:gd name="T17" fmla="*/ 517 w 517"/>
                  <a:gd name="T18" fmla="*/ 149 h 149"/>
                </a:gdLst>
                <a:cxnLst>
                  <a:cxn ang="T10">
                    <a:pos x="T0" y="T1"/>
                  </a:cxn>
                  <a:cxn ang="T11">
                    <a:pos x="T2" y="T3"/>
                  </a:cxn>
                  <a:cxn ang="T12">
                    <a:pos x="T4" y="T5"/>
                  </a:cxn>
                  <a:cxn ang="T13">
                    <a:pos x="T6" y="T7"/>
                  </a:cxn>
                  <a:cxn ang="T14">
                    <a:pos x="T8" y="T9"/>
                  </a:cxn>
                </a:cxnLst>
                <a:rect l="T15" t="T16" r="T17" b="T18"/>
                <a:pathLst>
                  <a:path w="517" h="149">
                    <a:moveTo>
                      <a:pt x="0" y="71"/>
                    </a:moveTo>
                    <a:lnTo>
                      <a:pt x="317" y="149"/>
                    </a:lnTo>
                    <a:lnTo>
                      <a:pt x="517" y="46"/>
                    </a:lnTo>
                    <a:lnTo>
                      <a:pt x="239" y="0"/>
                    </a:lnTo>
                    <a:lnTo>
                      <a:pt x="0" y="71"/>
                    </a:lnTo>
                    <a:close/>
                  </a:path>
                </a:pathLst>
              </a:custGeom>
              <a:solidFill>
                <a:srgbClr val="0B469D"/>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8" name="Freeform 32"/>
              <p:cNvSpPr/>
              <p:nvPr/>
            </p:nvSpPr>
            <p:spPr bwMode="auto">
              <a:xfrm>
                <a:off x="5954939" y="1884362"/>
                <a:ext cx="1635125" cy="406400"/>
              </a:xfrm>
              <a:custGeom>
                <a:gdLst>
                  <a:gd name="T0" fmla="*/ 3492 w 1873"/>
                  <a:gd name="T1" fmla="*/ 119478 h 466"/>
                  <a:gd name="T2" fmla="*/ 1064184 w 1873"/>
                  <a:gd name="T3" fmla="*/ 406400 h 466"/>
                  <a:gd name="T4" fmla="*/ 1635125 w 1873"/>
                  <a:gd name="T5" fmla="*/ 99420 h 466"/>
                  <a:gd name="T6" fmla="*/ 873871 w 1873"/>
                  <a:gd name="T7" fmla="*/ 0 h 466"/>
                  <a:gd name="T8" fmla="*/ 0 w 1873"/>
                  <a:gd name="T9" fmla="*/ 93315 h 466"/>
                  <a:gd name="T10" fmla="*/ 3492 w 1873"/>
                  <a:gd name="T11" fmla="*/ 119478 h 466"/>
                  <a:gd name="T12" fmla="*/ 0 60000 65536"/>
                  <a:gd name="T13" fmla="*/ 0 60000 65536"/>
                  <a:gd name="T14" fmla="*/ 0 60000 65536"/>
                  <a:gd name="T15" fmla="*/ 0 60000 65536"/>
                  <a:gd name="T16" fmla="*/ 0 60000 65536"/>
                  <a:gd name="T17" fmla="*/ 0 60000 65536"/>
                  <a:gd name="T18" fmla="*/ 0 w 1873"/>
                  <a:gd name="T19" fmla="*/ 0 h 466"/>
                  <a:gd name="T20" fmla="*/ 1873 w 1873"/>
                  <a:gd name="T21" fmla="*/ 466 h 466"/>
                </a:gdLst>
                <a:cxnLst>
                  <a:cxn ang="T12">
                    <a:pos x="T0" y="T1"/>
                  </a:cxn>
                  <a:cxn ang="T13">
                    <a:pos x="T2" y="T3"/>
                  </a:cxn>
                  <a:cxn ang="T14">
                    <a:pos x="T4" y="T5"/>
                  </a:cxn>
                  <a:cxn ang="T15">
                    <a:pos x="T6" y="T7"/>
                  </a:cxn>
                  <a:cxn ang="T16">
                    <a:pos x="T8" y="T9"/>
                  </a:cxn>
                  <a:cxn ang="T17">
                    <a:pos x="T10" y="T11"/>
                  </a:cxn>
                </a:cxnLst>
                <a:rect l="T18" t="T19" r="T20" b="T21"/>
                <a:pathLst>
                  <a:path w="1872" h="466">
                    <a:moveTo>
                      <a:pt x="4" y="137"/>
                    </a:moveTo>
                    <a:lnTo>
                      <a:pt x="1219" y="466"/>
                    </a:lnTo>
                    <a:lnTo>
                      <a:pt x="1873" y="114"/>
                    </a:lnTo>
                    <a:lnTo>
                      <a:pt x="1001" y="0"/>
                    </a:lnTo>
                    <a:lnTo>
                      <a:pt x="0" y="107"/>
                    </a:lnTo>
                    <a:lnTo>
                      <a:pt x="4" y="137"/>
                    </a:lnTo>
                    <a:close/>
                  </a:path>
                </a:pathLst>
              </a:custGeom>
              <a:solidFill>
                <a:srgbClr val="0B469D"/>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9" name="Freeform 33"/>
              <p:cNvSpPr/>
              <p:nvPr/>
            </p:nvSpPr>
            <p:spPr bwMode="auto">
              <a:xfrm>
                <a:off x="5558064" y="2290762"/>
                <a:ext cx="2487613" cy="936625"/>
              </a:xfrm>
              <a:custGeom>
                <a:gdLst>
                  <a:gd name="T0" fmla="*/ 0 w 1567"/>
                  <a:gd name="T1" fmla="*/ 360363 h 590"/>
                  <a:gd name="T2" fmla="*/ 1519238 w 1567"/>
                  <a:gd name="T3" fmla="*/ 936625 h 590"/>
                  <a:gd name="T4" fmla="*/ 2487613 w 1567"/>
                  <a:gd name="T5" fmla="*/ 368300 h 590"/>
                  <a:gd name="T6" fmla="*/ 1144588 w 1567"/>
                  <a:gd name="T7" fmla="*/ 0 h 590"/>
                  <a:gd name="T8" fmla="*/ 0 w 1567"/>
                  <a:gd name="T9" fmla="*/ 360363 h 590"/>
                  <a:gd name="T10" fmla="*/ 0 60000 65536"/>
                  <a:gd name="T11" fmla="*/ 0 60000 65536"/>
                  <a:gd name="T12" fmla="*/ 0 60000 65536"/>
                  <a:gd name="T13" fmla="*/ 0 60000 65536"/>
                  <a:gd name="T14" fmla="*/ 0 60000 65536"/>
                  <a:gd name="T15" fmla="*/ 0 w 1567"/>
                  <a:gd name="T16" fmla="*/ 0 h 590"/>
                  <a:gd name="T17" fmla="*/ 1567 w 1567"/>
                  <a:gd name="T18" fmla="*/ 590 h 590"/>
                </a:gdLst>
                <a:cxnLst>
                  <a:cxn ang="T10">
                    <a:pos x="T0" y="T1"/>
                  </a:cxn>
                  <a:cxn ang="T11">
                    <a:pos x="T2" y="T3"/>
                  </a:cxn>
                  <a:cxn ang="T12">
                    <a:pos x="T4" y="T5"/>
                  </a:cxn>
                  <a:cxn ang="T13">
                    <a:pos x="T6" y="T7"/>
                  </a:cxn>
                  <a:cxn ang="T14">
                    <a:pos x="T8" y="T9"/>
                  </a:cxn>
                </a:cxnLst>
                <a:rect l="T15" t="T16" r="T17" b="T18"/>
                <a:pathLst>
                  <a:path w="1567" h="590">
                    <a:moveTo>
                      <a:pt x="0" y="227"/>
                    </a:moveTo>
                    <a:lnTo>
                      <a:pt x="957" y="590"/>
                    </a:lnTo>
                    <a:lnTo>
                      <a:pt x="1567" y="232"/>
                    </a:lnTo>
                    <a:lnTo>
                      <a:pt x="721" y="0"/>
                    </a:lnTo>
                    <a:lnTo>
                      <a:pt x="0" y="227"/>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0" name="Freeform 36"/>
              <p:cNvSpPr/>
              <p:nvPr/>
            </p:nvSpPr>
            <p:spPr bwMode="auto">
              <a:xfrm>
                <a:off x="7078889" y="2647950"/>
                <a:ext cx="1292225" cy="1392237"/>
              </a:xfrm>
              <a:custGeom>
                <a:gdLst>
                  <a:gd name="T0" fmla="*/ 952809 w 1481"/>
                  <a:gd name="T1" fmla="*/ 0 h 1594"/>
                  <a:gd name="T2" fmla="*/ 0 w 1481"/>
                  <a:gd name="T3" fmla="*/ 536282 h 1594"/>
                  <a:gd name="T4" fmla="*/ 96851 w 1481"/>
                  <a:gd name="T5" fmla="*/ 1392237 h 1594"/>
                  <a:gd name="T6" fmla="*/ 1292225 w 1481"/>
                  <a:gd name="T7" fmla="*/ 526674 h 1594"/>
                  <a:gd name="T8" fmla="*/ 952809 w 1481"/>
                  <a:gd name="T9" fmla="*/ 0 h 1594"/>
                  <a:gd name="T10" fmla="*/ 0 60000 65536"/>
                  <a:gd name="T11" fmla="*/ 0 60000 65536"/>
                  <a:gd name="T12" fmla="*/ 0 60000 65536"/>
                  <a:gd name="T13" fmla="*/ 0 60000 65536"/>
                  <a:gd name="T14" fmla="*/ 0 60000 65536"/>
                  <a:gd name="T15" fmla="*/ 0 w 1481"/>
                  <a:gd name="T16" fmla="*/ 0 h 1594"/>
                  <a:gd name="T17" fmla="*/ 1481 w 1481"/>
                  <a:gd name="T18" fmla="*/ 1594 h 1594"/>
                </a:gdLst>
                <a:cxnLst>
                  <a:cxn ang="T10">
                    <a:pos x="T0" y="T1"/>
                  </a:cxn>
                  <a:cxn ang="T11">
                    <a:pos x="T2" y="T3"/>
                  </a:cxn>
                  <a:cxn ang="T12">
                    <a:pos x="T4" y="T5"/>
                  </a:cxn>
                  <a:cxn ang="T13">
                    <a:pos x="T6" y="T7"/>
                  </a:cxn>
                  <a:cxn ang="T14">
                    <a:pos x="T8" y="T9"/>
                  </a:cxn>
                </a:cxnLst>
                <a:rect l="T15" t="T16" r="T17" b="T18"/>
                <a:pathLst>
                  <a:path w="1481" h="1594">
                    <a:moveTo>
                      <a:pt x="1092" y="0"/>
                    </a:moveTo>
                    <a:lnTo>
                      <a:pt x="0" y="614"/>
                    </a:lnTo>
                    <a:lnTo>
                      <a:pt x="111" y="1594"/>
                    </a:lnTo>
                    <a:lnTo>
                      <a:pt x="1481" y="603"/>
                    </a:lnTo>
                    <a:lnTo>
                      <a:pt x="1092" y="0"/>
                    </a:lnTo>
                    <a:close/>
                  </a:path>
                </a:pathLst>
              </a:custGeom>
              <a:gradFill rotWithShape="1">
                <a:gsLst>
                  <a:gs pos="0">
                    <a:srgbClr val="F8F8F8"/>
                  </a:gs>
                  <a:gs pos="100000">
                    <a:srgbClr val="EAEAEA"/>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1" name="Freeform 37"/>
              <p:cNvSpPr/>
              <p:nvPr/>
            </p:nvSpPr>
            <p:spPr bwMode="auto">
              <a:xfrm>
                <a:off x="6945539" y="1973262"/>
                <a:ext cx="976313" cy="1027113"/>
              </a:xfrm>
              <a:custGeom>
                <a:gdLst>
                  <a:gd name="T0" fmla="*/ 641852 w 1118"/>
                  <a:gd name="T1" fmla="*/ 0 h 1221"/>
                  <a:gd name="T2" fmla="*/ 0 w 1118"/>
                  <a:gd name="T3" fmla="*/ 286010 h 1221"/>
                  <a:gd name="T4" fmla="*/ 82960 w 1118"/>
                  <a:gd name="T5" fmla="*/ 1027113 h 1221"/>
                  <a:gd name="T6" fmla="*/ 976313 w 1118"/>
                  <a:gd name="T7" fmla="*/ 522389 h 1221"/>
                  <a:gd name="T8" fmla="*/ 641852 w 1118"/>
                  <a:gd name="T9" fmla="*/ 0 h 1221"/>
                  <a:gd name="T10" fmla="*/ 0 60000 65536"/>
                  <a:gd name="T11" fmla="*/ 0 60000 65536"/>
                  <a:gd name="T12" fmla="*/ 0 60000 65536"/>
                  <a:gd name="T13" fmla="*/ 0 60000 65536"/>
                  <a:gd name="T14" fmla="*/ 0 60000 65536"/>
                  <a:gd name="T15" fmla="*/ 0 w 1118"/>
                  <a:gd name="T16" fmla="*/ 0 h 1221"/>
                  <a:gd name="T17" fmla="*/ 1118 w 1118"/>
                  <a:gd name="T18" fmla="*/ 1221 h 1221"/>
                </a:gdLst>
                <a:cxnLst>
                  <a:cxn ang="T10">
                    <a:pos x="T0" y="T1"/>
                  </a:cxn>
                  <a:cxn ang="T11">
                    <a:pos x="T2" y="T3"/>
                  </a:cxn>
                  <a:cxn ang="T12">
                    <a:pos x="T4" y="T5"/>
                  </a:cxn>
                  <a:cxn ang="T13">
                    <a:pos x="T6" y="T7"/>
                  </a:cxn>
                  <a:cxn ang="T14">
                    <a:pos x="T8" y="T9"/>
                  </a:cxn>
                </a:cxnLst>
                <a:rect l="T15" t="T16" r="T17" b="T18"/>
                <a:pathLst>
                  <a:path w="1118" h="1221">
                    <a:moveTo>
                      <a:pt x="735" y="0"/>
                    </a:moveTo>
                    <a:lnTo>
                      <a:pt x="0" y="340"/>
                    </a:lnTo>
                    <a:lnTo>
                      <a:pt x="95" y="1221"/>
                    </a:lnTo>
                    <a:lnTo>
                      <a:pt x="1118" y="621"/>
                    </a:lnTo>
                    <a:lnTo>
                      <a:pt x="735" y="0"/>
                    </a:lnTo>
                    <a:close/>
                  </a:path>
                </a:pathLst>
              </a:custGeom>
              <a:gradFill rotWithShape="1">
                <a:gsLst>
                  <a:gs pos="0">
                    <a:srgbClr val="0B469D"/>
                  </a:gs>
                  <a:gs pos="100000">
                    <a:srgbClr val="0E58C4"/>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2" name="Freeform 38"/>
              <p:cNvSpPr/>
              <p:nvPr/>
            </p:nvSpPr>
            <p:spPr bwMode="auto">
              <a:xfrm>
                <a:off x="6756627" y="706437"/>
                <a:ext cx="268287" cy="527050"/>
              </a:xfrm>
              <a:custGeom>
                <a:gdLst>
                  <a:gd name="T0" fmla="*/ 0 w 307"/>
                  <a:gd name="T1" fmla="*/ 0 h 603"/>
                  <a:gd name="T2" fmla="*/ 57677 w 307"/>
                  <a:gd name="T3" fmla="*/ 527050 h 603"/>
                  <a:gd name="T4" fmla="*/ 268287 w 307"/>
                  <a:gd name="T5" fmla="*/ 434401 h 603"/>
                  <a:gd name="T6" fmla="*/ 0 w 307"/>
                  <a:gd name="T7" fmla="*/ 0 h 603"/>
                  <a:gd name="T8" fmla="*/ 0 60000 65536"/>
                  <a:gd name="T9" fmla="*/ 0 60000 65536"/>
                  <a:gd name="T10" fmla="*/ 0 60000 65536"/>
                  <a:gd name="T11" fmla="*/ 0 60000 65536"/>
                  <a:gd name="T12" fmla="*/ 0 w 307"/>
                  <a:gd name="T13" fmla="*/ 0 h 603"/>
                  <a:gd name="T14" fmla="*/ 307 w 307"/>
                  <a:gd name="T15" fmla="*/ 603 h 603"/>
                </a:gdLst>
                <a:cxnLst>
                  <a:cxn ang="T8">
                    <a:pos x="T0" y="T1"/>
                  </a:cxn>
                  <a:cxn ang="T9">
                    <a:pos x="T2" y="T3"/>
                  </a:cxn>
                  <a:cxn ang="T10">
                    <a:pos x="T4" y="T5"/>
                  </a:cxn>
                  <a:cxn ang="T11">
                    <a:pos x="T6" y="T7"/>
                  </a:cxn>
                </a:cxnLst>
                <a:rect l="T12" t="T13" r="T14" b="T15"/>
                <a:pathLst>
                  <a:path w="307" h="603">
                    <a:moveTo>
                      <a:pt x="0" y="0"/>
                    </a:moveTo>
                    <a:lnTo>
                      <a:pt x="66" y="603"/>
                    </a:lnTo>
                    <a:lnTo>
                      <a:pt x="307" y="497"/>
                    </a:lnTo>
                    <a:lnTo>
                      <a:pt x="0" y="0"/>
                    </a:lnTo>
                    <a:close/>
                  </a:path>
                </a:pathLst>
              </a:custGeom>
              <a:gradFill rotWithShape="1">
                <a:gsLst>
                  <a:gs pos="0">
                    <a:srgbClr val="0B469D"/>
                  </a:gs>
                  <a:gs pos="100000">
                    <a:srgbClr val="0E58C4"/>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3" name="Freeform 39"/>
              <p:cNvSpPr/>
              <p:nvPr/>
            </p:nvSpPr>
            <p:spPr bwMode="auto">
              <a:xfrm>
                <a:off x="6856639" y="1300162"/>
                <a:ext cx="642938" cy="792163"/>
              </a:xfrm>
              <a:custGeom>
                <a:gdLst>
                  <a:gd name="T0" fmla="*/ 316671 w 737"/>
                  <a:gd name="T1" fmla="*/ 0 h 907"/>
                  <a:gd name="T2" fmla="*/ 0 w 737"/>
                  <a:gd name="T3" fmla="*/ 127515 h 907"/>
                  <a:gd name="T4" fmla="*/ 71534 w 737"/>
                  <a:gd name="T5" fmla="*/ 792163 h 907"/>
                  <a:gd name="T6" fmla="*/ 642938 w 737"/>
                  <a:gd name="T7" fmla="*/ 527526 h 907"/>
                  <a:gd name="T8" fmla="*/ 316671 w 737"/>
                  <a:gd name="T9" fmla="*/ 0 h 907"/>
                  <a:gd name="T10" fmla="*/ 0 60000 65536"/>
                  <a:gd name="T11" fmla="*/ 0 60000 65536"/>
                  <a:gd name="T12" fmla="*/ 0 60000 65536"/>
                  <a:gd name="T13" fmla="*/ 0 60000 65536"/>
                  <a:gd name="T14" fmla="*/ 0 60000 65536"/>
                  <a:gd name="T15" fmla="*/ 0 w 737"/>
                  <a:gd name="T16" fmla="*/ 0 h 907"/>
                  <a:gd name="T17" fmla="*/ 737 w 737"/>
                  <a:gd name="T18" fmla="*/ 907 h 907"/>
                </a:gdLst>
                <a:cxnLst>
                  <a:cxn ang="T10">
                    <a:pos x="T0" y="T1"/>
                  </a:cxn>
                  <a:cxn ang="T11">
                    <a:pos x="T2" y="T3"/>
                  </a:cxn>
                  <a:cxn ang="T12">
                    <a:pos x="T4" y="T5"/>
                  </a:cxn>
                  <a:cxn ang="T13">
                    <a:pos x="T6" y="T7"/>
                  </a:cxn>
                  <a:cxn ang="T14">
                    <a:pos x="T8" y="T9"/>
                  </a:cxn>
                </a:cxnLst>
                <a:rect l="T15" t="T16" r="T17" b="T18"/>
                <a:pathLst>
                  <a:path w="737" h="906">
                    <a:moveTo>
                      <a:pt x="363" y="0"/>
                    </a:moveTo>
                    <a:lnTo>
                      <a:pt x="0" y="146"/>
                    </a:lnTo>
                    <a:lnTo>
                      <a:pt x="82" y="907"/>
                    </a:lnTo>
                    <a:lnTo>
                      <a:pt x="737" y="604"/>
                    </a:lnTo>
                    <a:lnTo>
                      <a:pt x="363" y="0"/>
                    </a:lnTo>
                    <a:close/>
                  </a:path>
                </a:pathLst>
              </a:custGeom>
              <a:gradFill rotWithShape="1">
                <a:gsLst>
                  <a:gs pos="0">
                    <a:srgbClr val="0B469D"/>
                  </a:gs>
                  <a:gs pos="100000">
                    <a:srgbClr val="0E58C4"/>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4" name="Freeform 40"/>
              <p:cNvSpPr/>
              <p:nvPr/>
            </p:nvSpPr>
            <p:spPr bwMode="auto">
              <a:xfrm>
                <a:off x="6481989" y="706437"/>
                <a:ext cx="344488" cy="533400"/>
              </a:xfrm>
              <a:custGeom>
                <a:gdLst>
                  <a:gd name="T0" fmla="*/ 284312 w 395"/>
                  <a:gd name="T1" fmla="*/ 0 h 610"/>
                  <a:gd name="T2" fmla="*/ 0 w 395"/>
                  <a:gd name="T3" fmla="*/ 463446 h 610"/>
                  <a:gd name="T4" fmla="*/ 344488 w 395"/>
                  <a:gd name="T5" fmla="*/ 533400 h 610"/>
                  <a:gd name="T6" fmla="*/ 284312 w 395"/>
                  <a:gd name="T7" fmla="*/ 0 h 610"/>
                  <a:gd name="T8" fmla="*/ 0 60000 65536"/>
                  <a:gd name="T9" fmla="*/ 0 60000 65536"/>
                  <a:gd name="T10" fmla="*/ 0 60000 65536"/>
                  <a:gd name="T11" fmla="*/ 0 60000 65536"/>
                  <a:gd name="T12" fmla="*/ 0 w 395"/>
                  <a:gd name="T13" fmla="*/ 0 h 610"/>
                  <a:gd name="T14" fmla="*/ 395 w 395"/>
                  <a:gd name="T15" fmla="*/ 610 h 610"/>
                </a:gdLst>
                <a:cxnLst>
                  <a:cxn ang="T8">
                    <a:pos x="T0" y="T1"/>
                  </a:cxn>
                  <a:cxn ang="T9">
                    <a:pos x="T2" y="T3"/>
                  </a:cxn>
                  <a:cxn ang="T10">
                    <a:pos x="T4" y="T5"/>
                  </a:cxn>
                  <a:cxn ang="T11">
                    <a:pos x="T6" y="T7"/>
                  </a:cxn>
                </a:cxnLst>
                <a:rect l="T12" t="T13" r="T14" b="T15"/>
                <a:pathLst>
                  <a:path w="395" h="610">
                    <a:moveTo>
                      <a:pt x="326" y="0"/>
                    </a:moveTo>
                    <a:lnTo>
                      <a:pt x="0" y="530"/>
                    </a:lnTo>
                    <a:lnTo>
                      <a:pt x="395" y="610"/>
                    </a:lnTo>
                    <a:lnTo>
                      <a:pt x="326" y="0"/>
                    </a:lnTo>
                    <a:close/>
                  </a:path>
                </a:pathLst>
              </a:custGeom>
              <a:gradFill rotWithShape="1">
                <a:gsLst>
                  <a:gs pos="0">
                    <a:srgbClr val="0875F8"/>
                  </a:gs>
                  <a:gs pos="100000">
                    <a:srgbClr val="0E58C4"/>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5" name="Freeform 41"/>
              <p:cNvSpPr/>
              <p:nvPr/>
            </p:nvSpPr>
            <p:spPr bwMode="auto">
              <a:xfrm>
                <a:off x="6034314" y="1333500"/>
                <a:ext cx="901700" cy="760412"/>
              </a:xfrm>
              <a:custGeom>
                <a:gdLst>
                  <a:gd name="T0" fmla="*/ 323844 w 1033"/>
                  <a:gd name="T1" fmla="*/ 0 h 870"/>
                  <a:gd name="T2" fmla="*/ 0 w 1033"/>
                  <a:gd name="T3" fmla="*/ 525296 h 870"/>
                  <a:gd name="T4" fmla="*/ 901700 w 1033"/>
                  <a:gd name="T5" fmla="*/ 760412 h 870"/>
                  <a:gd name="T6" fmla="*/ 829250 w 1033"/>
                  <a:gd name="T7" fmla="*/ 99640 h 870"/>
                  <a:gd name="T8" fmla="*/ 323844 w 1033"/>
                  <a:gd name="T9" fmla="*/ 0 h 870"/>
                  <a:gd name="T10" fmla="*/ 0 60000 65536"/>
                  <a:gd name="T11" fmla="*/ 0 60000 65536"/>
                  <a:gd name="T12" fmla="*/ 0 60000 65536"/>
                  <a:gd name="T13" fmla="*/ 0 60000 65536"/>
                  <a:gd name="T14" fmla="*/ 0 60000 65536"/>
                  <a:gd name="T15" fmla="*/ 0 w 1033"/>
                  <a:gd name="T16" fmla="*/ 0 h 870"/>
                  <a:gd name="T17" fmla="*/ 1033 w 1033"/>
                  <a:gd name="T18" fmla="*/ 870 h 870"/>
                </a:gdLst>
                <a:cxnLst>
                  <a:cxn ang="T10">
                    <a:pos x="T0" y="T1"/>
                  </a:cxn>
                  <a:cxn ang="T11">
                    <a:pos x="T2" y="T3"/>
                  </a:cxn>
                  <a:cxn ang="T12">
                    <a:pos x="T4" y="T5"/>
                  </a:cxn>
                  <a:cxn ang="T13">
                    <a:pos x="T6" y="T7"/>
                  </a:cxn>
                  <a:cxn ang="T14">
                    <a:pos x="T8" y="T9"/>
                  </a:cxn>
                </a:cxnLst>
                <a:rect l="T15" t="T16" r="T17" b="T18"/>
                <a:pathLst>
                  <a:path w="1033" h="870">
                    <a:moveTo>
                      <a:pt x="371" y="0"/>
                    </a:moveTo>
                    <a:lnTo>
                      <a:pt x="0" y="601"/>
                    </a:lnTo>
                    <a:lnTo>
                      <a:pt x="1033" y="870"/>
                    </a:lnTo>
                    <a:lnTo>
                      <a:pt x="950" y="114"/>
                    </a:lnTo>
                    <a:lnTo>
                      <a:pt x="371" y="0"/>
                    </a:lnTo>
                    <a:close/>
                  </a:path>
                </a:pathLst>
              </a:custGeom>
              <a:gradFill rotWithShape="1">
                <a:gsLst>
                  <a:gs pos="0">
                    <a:srgbClr val="0875F8"/>
                  </a:gs>
                  <a:gs pos="100000">
                    <a:srgbClr val="0E58C4"/>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6" name="Freeform 42"/>
              <p:cNvSpPr/>
              <p:nvPr/>
            </p:nvSpPr>
            <p:spPr bwMode="auto">
              <a:xfrm>
                <a:off x="5637439" y="1973262"/>
                <a:ext cx="1400175" cy="1031875"/>
              </a:xfrm>
              <a:custGeom>
                <a:gdLst>
                  <a:gd name="T0" fmla="*/ 325805 w 1603"/>
                  <a:gd name="T1" fmla="*/ 0 h 1205"/>
                  <a:gd name="T2" fmla="*/ 0 w 1603"/>
                  <a:gd name="T3" fmla="*/ 521504 h 1205"/>
                  <a:gd name="T4" fmla="*/ 1400175 w 1603"/>
                  <a:gd name="T5" fmla="*/ 1031875 h 1205"/>
                  <a:gd name="T6" fmla="*/ 1318069 w 1603"/>
                  <a:gd name="T7" fmla="*/ 276594 h 1205"/>
                  <a:gd name="T8" fmla="*/ 325805 w 1603"/>
                  <a:gd name="T9" fmla="*/ 0 h 1205"/>
                  <a:gd name="T10" fmla="*/ 0 60000 65536"/>
                  <a:gd name="T11" fmla="*/ 0 60000 65536"/>
                  <a:gd name="T12" fmla="*/ 0 60000 65536"/>
                  <a:gd name="T13" fmla="*/ 0 60000 65536"/>
                  <a:gd name="T14" fmla="*/ 0 60000 65536"/>
                  <a:gd name="T15" fmla="*/ 0 w 1603"/>
                  <a:gd name="T16" fmla="*/ 0 h 1205"/>
                  <a:gd name="T17" fmla="*/ 1603 w 1603"/>
                  <a:gd name="T18" fmla="*/ 1205 h 1205"/>
                </a:gdLst>
                <a:cxnLst>
                  <a:cxn ang="T10">
                    <a:pos x="T0" y="T1"/>
                  </a:cxn>
                  <a:cxn ang="T11">
                    <a:pos x="T2" y="T3"/>
                  </a:cxn>
                  <a:cxn ang="T12">
                    <a:pos x="T4" y="T5"/>
                  </a:cxn>
                  <a:cxn ang="T13">
                    <a:pos x="T6" y="T7"/>
                  </a:cxn>
                  <a:cxn ang="T14">
                    <a:pos x="T8" y="T9"/>
                  </a:cxn>
                </a:cxnLst>
                <a:rect l="T15" t="T16" r="T17" b="T18"/>
                <a:pathLst>
                  <a:path w="1603" h="1205">
                    <a:moveTo>
                      <a:pt x="373" y="0"/>
                    </a:moveTo>
                    <a:lnTo>
                      <a:pt x="0" y="609"/>
                    </a:lnTo>
                    <a:lnTo>
                      <a:pt x="1603" y="1205"/>
                    </a:lnTo>
                    <a:lnTo>
                      <a:pt x="1509" y="323"/>
                    </a:lnTo>
                    <a:lnTo>
                      <a:pt x="373" y="0"/>
                    </a:lnTo>
                    <a:close/>
                  </a:path>
                </a:pathLst>
              </a:custGeom>
              <a:gradFill rotWithShape="1">
                <a:gsLst>
                  <a:gs pos="0">
                    <a:srgbClr val="0875F8"/>
                  </a:gs>
                  <a:gs pos="100000">
                    <a:srgbClr val="0E58C4"/>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7" name="Freeform 43"/>
              <p:cNvSpPr/>
              <p:nvPr/>
            </p:nvSpPr>
            <p:spPr bwMode="auto">
              <a:xfrm>
                <a:off x="5235802" y="2647950"/>
                <a:ext cx="1947862" cy="1385887"/>
              </a:xfrm>
              <a:custGeom>
                <a:gdLst>
                  <a:gd name="T0" fmla="*/ 328429 w 2230"/>
                  <a:gd name="T1" fmla="*/ 0 h 1620"/>
                  <a:gd name="T2" fmla="*/ 0 w 2230"/>
                  <a:gd name="T3" fmla="*/ 529546 h 1620"/>
                  <a:gd name="T4" fmla="*/ 1947862 w 2230"/>
                  <a:gd name="T5" fmla="*/ 1385887 h 1620"/>
                  <a:gd name="T6" fmla="*/ 1855273 w 2230"/>
                  <a:gd name="T7" fmla="*/ 543233 h 1620"/>
                  <a:gd name="T8" fmla="*/ 328429 w 2230"/>
                  <a:gd name="T9" fmla="*/ 0 h 1620"/>
                  <a:gd name="T10" fmla="*/ 0 60000 65536"/>
                  <a:gd name="T11" fmla="*/ 0 60000 65536"/>
                  <a:gd name="T12" fmla="*/ 0 60000 65536"/>
                  <a:gd name="T13" fmla="*/ 0 60000 65536"/>
                  <a:gd name="T14" fmla="*/ 0 60000 65536"/>
                  <a:gd name="T15" fmla="*/ 0 w 2230"/>
                  <a:gd name="T16" fmla="*/ 0 h 1620"/>
                  <a:gd name="T17" fmla="*/ 2230 w 2230"/>
                  <a:gd name="T18" fmla="*/ 1620 h 1620"/>
                </a:gdLst>
                <a:cxnLst>
                  <a:cxn ang="T10">
                    <a:pos x="T0" y="T1"/>
                  </a:cxn>
                  <a:cxn ang="T11">
                    <a:pos x="T2" y="T3"/>
                  </a:cxn>
                  <a:cxn ang="T12">
                    <a:pos x="T4" y="T5"/>
                  </a:cxn>
                  <a:cxn ang="T13">
                    <a:pos x="T6" y="T7"/>
                  </a:cxn>
                  <a:cxn ang="T14">
                    <a:pos x="T8" y="T9"/>
                  </a:cxn>
                </a:cxnLst>
                <a:rect l="T15" t="T16" r="T17" b="T18"/>
                <a:pathLst>
                  <a:path w="2230" h="1620">
                    <a:moveTo>
                      <a:pt x="376" y="0"/>
                    </a:moveTo>
                    <a:lnTo>
                      <a:pt x="0" y="619"/>
                    </a:lnTo>
                    <a:lnTo>
                      <a:pt x="2230" y="1620"/>
                    </a:lnTo>
                    <a:lnTo>
                      <a:pt x="2124" y="635"/>
                    </a:lnTo>
                    <a:lnTo>
                      <a:pt x="376" y="0"/>
                    </a:lnTo>
                    <a:close/>
                  </a:path>
                </a:pathLst>
              </a:custGeom>
              <a:gradFill rotWithShape="1">
                <a:gsLst>
                  <a:gs pos="0">
                    <a:srgbClr val="DDDDDD"/>
                  </a:gs>
                  <a:gs pos="100000">
                    <a:srgbClr val="969696"/>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grpSp>
      </p:grpSp>
      <p:sp>
        <p:nvSpPr>
          <p:cNvPr id="18" name="Line 46"/>
          <p:cNvSpPr>
            <a:spLocks noChangeShapeType="1"/>
          </p:cNvSpPr>
          <p:nvPr/>
        </p:nvSpPr>
        <p:spPr bwMode="auto">
          <a:xfrm flipH="1">
            <a:off x="466952" y="1543050"/>
            <a:ext cx="5400675" cy="6350"/>
          </a:xfrm>
          <a:prstGeom prst="line">
            <a:avLst/>
          </a:prstGeom>
          <a:noFill/>
          <a:ln w="12700">
            <a:solidFill>
              <a:srgbClr val="0875F8"/>
            </a:solidFill>
            <a:round/>
            <a:headEnd type="oval"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19" name="Line 51"/>
          <p:cNvSpPr>
            <a:spLocks noChangeShapeType="1"/>
          </p:cNvSpPr>
          <p:nvPr/>
        </p:nvSpPr>
        <p:spPr bwMode="auto">
          <a:xfrm flipH="1">
            <a:off x="466952" y="2943225"/>
            <a:ext cx="4608512" cy="0"/>
          </a:xfrm>
          <a:prstGeom prst="line">
            <a:avLst/>
          </a:prstGeom>
          <a:noFill/>
          <a:ln w="12700">
            <a:solidFill>
              <a:srgbClr val="000000"/>
            </a:solidFill>
            <a:round/>
            <a:headEnd type="oval"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20" name="Rectangle 52"/>
          <p:cNvSpPr>
            <a:spLocks noChangeArrowheads="1"/>
          </p:cNvSpPr>
          <p:nvPr/>
        </p:nvSpPr>
        <p:spPr bwMode="auto">
          <a:xfrm>
            <a:off x="539977" y="2516187"/>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r>
              <a:rPr lang="zh-CN" altLang="en-US" kern="0">
                <a:solidFill>
                  <a:sysClr val="windowText" lastClr="000000"/>
                </a:solidFill>
                <a:latin typeface="+mj-ea"/>
                <a:ea typeface="+mj-ea"/>
              </a:rPr>
              <a:t>单击此处添加文字内容</a:t>
            </a:r>
            <a:endParaRPr lang="zh-CN" altLang="en-US" kern="0">
              <a:solidFill>
                <a:sysClr val="windowText" lastClr="000000"/>
              </a:solidFill>
              <a:latin typeface="+mj-ea"/>
              <a:ea typeface="+mj-ea"/>
            </a:endParaRPr>
          </a:p>
        </p:txBody>
      </p:sp>
      <p:sp>
        <p:nvSpPr>
          <p:cNvPr id="21" name="Rectangle 53"/>
          <p:cNvSpPr>
            <a:spLocks noChangeArrowheads="1"/>
          </p:cNvSpPr>
          <p:nvPr/>
        </p:nvSpPr>
        <p:spPr bwMode="auto">
          <a:xfrm>
            <a:off x="539977" y="1138237"/>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r>
              <a:rPr lang="zh-CN" altLang="en-US" kern="0">
                <a:solidFill>
                  <a:srgbClr val="3399FF"/>
                </a:solidFill>
                <a:latin typeface="+mj-ea"/>
                <a:ea typeface="+mj-ea"/>
              </a:rPr>
              <a:t>单击此处添加文字内容</a:t>
            </a:r>
            <a:endParaRPr lang="zh-CN" altLang="en-US" kern="0">
              <a:solidFill>
                <a:srgbClr val="3399FF"/>
              </a:solidFill>
              <a:latin typeface="+mj-ea"/>
              <a:ea typeface="+mj-ea"/>
            </a:endParaRPr>
          </a:p>
        </p:txBody>
      </p:sp>
      <p:sp>
        <p:nvSpPr>
          <p:cNvPr id="22" name="Rectangle 33"/>
          <p:cNvSpPr>
            <a:spLocks noChangeArrowheads="1"/>
          </p:cNvSpPr>
          <p:nvPr/>
        </p:nvSpPr>
        <p:spPr bwMode="auto">
          <a:xfrm>
            <a:off x="538389" y="1641475"/>
            <a:ext cx="4032250" cy="498598"/>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buClr>
                <a:srgbClr val="E1B40C"/>
              </a:buClr>
              <a:buFont typeface="微软雅黑" panose="020b0503020204020204" pitchFamily="34" charset="-122"/>
              <a:buNone/>
              <a:defRPr/>
            </a:pPr>
            <a:r>
              <a:rPr lang="zh-CN" altLang="en-US" sz="1200" kern="0">
                <a:solidFill>
                  <a:srgbClr val="3399FF"/>
                </a:solidFill>
                <a:latin typeface="+mj-ea"/>
                <a:ea typeface="+mj-ea"/>
              </a:rPr>
              <a:t>单击此处添加文字内容   单击此处添加文字内容</a:t>
            </a:r>
            <a:endParaRPr lang="zh-CN" altLang="en-US" sz="1200" kern="0">
              <a:solidFill>
                <a:srgbClr val="3399FF"/>
              </a:solidFill>
              <a:latin typeface="+mj-ea"/>
              <a:ea typeface="+mj-ea"/>
            </a:endParaRPr>
          </a:p>
          <a:p>
            <a:pPr>
              <a:spcBef>
                <a:spcPct val="20000"/>
              </a:spcBef>
              <a:buClr>
                <a:srgbClr val="E1B40C"/>
              </a:buClr>
              <a:buFont typeface="微软雅黑" panose="020b0503020204020204" pitchFamily="34" charset="-122"/>
              <a:buNone/>
              <a:defRPr/>
            </a:pPr>
            <a:r>
              <a:rPr lang="zh-CN" altLang="en-US" sz="1200" kern="0">
                <a:solidFill>
                  <a:srgbClr val="3399FF"/>
                </a:solidFill>
                <a:latin typeface="+mj-ea"/>
                <a:ea typeface="+mj-ea"/>
              </a:rPr>
              <a:t>单击此处添加文字内容   单击此处添加文字内容</a:t>
            </a:r>
            <a:endParaRPr lang="zh-CN" altLang="zh-CN" sz="1200" kern="0">
              <a:solidFill>
                <a:srgbClr val="3399FF"/>
              </a:solidFill>
              <a:latin typeface="+mj-ea"/>
              <a:ea typeface="+mj-ea"/>
            </a:endParaRPr>
          </a:p>
        </p:txBody>
      </p:sp>
      <p:sp>
        <p:nvSpPr>
          <p:cNvPr id="23" name="Rectangle 34"/>
          <p:cNvSpPr>
            <a:spLocks noChangeArrowheads="1"/>
          </p:cNvSpPr>
          <p:nvPr/>
        </p:nvSpPr>
        <p:spPr bwMode="auto">
          <a:xfrm>
            <a:off x="538389" y="3021012"/>
            <a:ext cx="4032250" cy="498598"/>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buClr>
                <a:srgbClr val="E1B40C"/>
              </a:buClr>
              <a:buFont typeface="微软雅黑" panose="020b0503020204020204" pitchFamily="34" charset="-122"/>
              <a:buNone/>
              <a:defRPr/>
            </a:pPr>
            <a:r>
              <a:rPr lang="zh-CN" altLang="en-US" sz="1200" kern="0">
                <a:solidFill>
                  <a:sysClr val="windowText" lastClr="000000"/>
                </a:solidFill>
                <a:latin typeface="+mj-ea"/>
                <a:ea typeface="+mj-ea"/>
              </a:rPr>
              <a:t>单击此处添加文字内容   单击此处添加文字内容</a:t>
            </a:r>
            <a:endParaRPr lang="zh-CN" altLang="en-US" sz="1200" kern="0">
              <a:solidFill>
                <a:sysClr val="windowText" lastClr="000000"/>
              </a:solidFill>
              <a:latin typeface="+mj-ea"/>
              <a:ea typeface="+mj-ea"/>
            </a:endParaRPr>
          </a:p>
          <a:p>
            <a:pPr>
              <a:spcBef>
                <a:spcPct val="20000"/>
              </a:spcBef>
              <a:buClr>
                <a:srgbClr val="E1B40C"/>
              </a:buClr>
              <a:buFont typeface="微软雅黑" panose="020b0503020204020204" pitchFamily="34" charset="-122"/>
              <a:buNone/>
              <a:defRPr/>
            </a:pPr>
            <a:r>
              <a:rPr lang="zh-CN" altLang="en-US" sz="1200" kern="0">
                <a:solidFill>
                  <a:sysClr val="windowText" lastClr="000000"/>
                </a:solidFill>
                <a:latin typeface="+mj-ea"/>
                <a:ea typeface="+mj-ea"/>
              </a:rPr>
              <a:t>单击此处添加文字内容   单击此处添加文字内容</a:t>
            </a:r>
            <a:endParaRPr lang="zh-CN" altLang="zh-CN" sz="1200" kern="0">
              <a:solidFill>
                <a:sysClr val="windowText" lastClr="000000"/>
              </a:solidFill>
              <a:latin typeface="+mj-ea"/>
              <a:ea typeface="+mj-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3" name="组合 32"/>
          <p:cNvGrpSpPr/>
          <p:nvPr/>
        </p:nvGrpSpPr>
        <p:grpSpPr>
          <a:xfrm>
            <a:off x="4336236" y="833950"/>
            <a:ext cx="3772783" cy="3892013"/>
            <a:chOff x="4336236" y="833950"/>
            <a:chExt cx="3772783" cy="3892013"/>
          </a:xfrm>
        </p:grpSpPr>
        <p:sp>
          <p:nvSpPr>
            <p:cNvPr id="3" name="AutoShape 4"/>
            <p:cNvSpPr>
              <a:spLocks noChangeArrowheads="1"/>
            </p:cNvSpPr>
            <p:nvPr/>
          </p:nvSpPr>
          <p:spPr bwMode="auto">
            <a:xfrm rot="10800000">
              <a:off x="4336236" y="4581184"/>
              <a:ext cx="3772783" cy="144779"/>
            </a:xfrm>
            <a:custGeom>
              <a:gdLst>
                <a:gd name="T0" fmla="*/ 791286937 w 21600"/>
                <a:gd name="T1" fmla="*/ 606941 h 21600"/>
                <a:gd name="T2" fmla="*/ 412148551 w 21600"/>
                <a:gd name="T3" fmla="*/ 1213875 h 21600"/>
                <a:gd name="T4" fmla="*/ 33009970 w 21600"/>
                <a:gd name="T5" fmla="*/ 606941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rgbClr val="000000">
                    <a:alpha val="50000"/>
                  </a:srgbClr>
                </a:gs>
              </a:gsLst>
              <a:lin ang="54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4" name="AutoShape 5"/>
            <p:cNvSpPr>
              <a:spLocks noChangeArrowheads="1"/>
            </p:cNvSpPr>
            <p:nvPr/>
          </p:nvSpPr>
          <p:spPr bwMode="auto">
            <a:xfrm>
              <a:off x="4336236" y="3864383"/>
              <a:ext cx="3772783" cy="716801"/>
            </a:xfrm>
            <a:custGeom>
              <a:gdLst>
                <a:gd name="T0" fmla="*/ 791286937 w 21600"/>
                <a:gd name="T1" fmla="*/ 14877399 h 21600"/>
                <a:gd name="T2" fmla="*/ 412148551 w 21600"/>
                <a:gd name="T3" fmla="*/ 29754799 h 21600"/>
                <a:gd name="T4" fmla="*/ 33009970 w 21600"/>
                <a:gd name="T5" fmla="*/ 14877399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5" name="WordArt 6"/>
            <p:cNvSpPr>
              <a:spLocks noChangeArrowheads="1" noChangeShapeType="1" noTextEdit="1"/>
            </p:cNvSpPr>
            <p:nvPr/>
          </p:nvSpPr>
          <p:spPr bwMode="auto">
            <a:xfrm>
              <a:off x="5796805" y="4094327"/>
              <a:ext cx="851644" cy="312270"/>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a:ea typeface="宋体" panose="02010600030101010101" pitchFamily="2" charset="-122"/>
                  <a:cs typeface="Arial"/>
                </a:rPr>
                <a:t>32%</a:t>
              </a:r>
              <a:endParaRPr lang="zh-CN" altLang="en-US" sz="2400" kern="10">
                <a:ln w="9525">
                  <a:solidFill>
                    <a:srgbClr val="0875F8"/>
                  </a:solidFill>
                  <a:round/>
                </a:ln>
                <a:solidFill>
                  <a:srgbClr val="3399FF"/>
                </a:solidFill>
                <a:latin typeface="Arial"/>
                <a:ea typeface="宋体" panose="02010600030101010101" pitchFamily="2" charset="-122"/>
                <a:cs typeface="Arial"/>
              </a:endParaRPr>
            </a:p>
          </p:txBody>
        </p:sp>
        <p:sp>
          <p:nvSpPr>
            <p:cNvPr id="6" name="AutoShape 7"/>
            <p:cNvSpPr>
              <a:spLocks noChangeArrowheads="1"/>
            </p:cNvSpPr>
            <p:nvPr/>
          </p:nvSpPr>
          <p:spPr bwMode="auto">
            <a:xfrm rot="10800000">
              <a:off x="4336236" y="3296620"/>
              <a:ext cx="3772783" cy="553569"/>
            </a:xfrm>
            <a:custGeom>
              <a:gdLst>
                <a:gd name="T0" fmla="*/ 712978657 w 21600"/>
                <a:gd name="T1" fmla="*/ 8873064 h 21600"/>
                <a:gd name="T2" fmla="*/ 412148551 w 21600"/>
                <a:gd name="T3" fmla="*/ 17746100 h 21600"/>
                <a:gd name="T4" fmla="*/ 111318249 w 21600"/>
                <a:gd name="T5" fmla="*/ 8873064 h 21600"/>
                <a:gd name="T6" fmla="*/ 412148551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7" name="AutoShape 8"/>
            <p:cNvSpPr>
              <a:spLocks noChangeArrowheads="1"/>
            </p:cNvSpPr>
            <p:nvPr/>
          </p:nvSpPr>
          <p:spPr bwMode="auto">
            <a:xfrm>
              <a:off x="4702443" y="2943189"/>
              <a:ext cx="3040369" cy="577698"/>
            </a:xfrm>
            <a:custGeom>
              <a:gdLst>
                <a:gd name="T0" fmla="*/ 511948310 w 21600"/>
                <a:gd name="T1" fmla="*/ 9663443 h 21600"/>
                <a:gd name="T2" fmla="*/ 267659574 w 21600"/>
                <a:gd name="T3" fmla="*/ 19326885 h 21600"/>
                <a:gd name="T4" fmla="*/ 23370680 w 21600"/>
                <a:gd name="T5" fmla="*/ 9663443 h 21600"/>
                <a:gd name="T6" fmla="*/ 267659574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lnTo>
                    <a:pt x="0" y="0"/>
                  </a:lnTo>
                  <a:close/>
                </a:path>
              </a:pathLst>
            </a:custGeom>
            <a:solidFill>
              <a:srgbClr val="3399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8" name="WordArt 9"/>
            <p:cNvSpPr>
              <a:spLocks noChangeArrowheads="1" noChangeShapeType="1" noTextEdit="1"/>
            </p:cNvSpPr>
            <p:nvPr/>
          </p:nvSpPr>
          <p:spPr bwMode="auto">
            <a:xfrm>
              <a:off x="5837968" y="3082290"/>
              <a:ext cx="770737" cy="305172"/>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FFFFFF"/>
                    </a:solidFill>
                    <a:round/>
                  </a:ln>
                  <a:solidFill>
                    <a:srgbClr val="FFFFFF"/>
                  </a:solidFill>
                  <a:latin typeface="Arial"/>
                  <a:ea typeface="宋体" panose="02010600030101010101" pitchFamily="2" charset="-122"/>
                  <a:cs typeface="Arial"/>
                </a:rPr>
                <a:t>28%</a:t>
              </a:r>
              <a:endParaRPr lang="zh-CN" altLang="en-US" sz="2400" kern="10">
                <a:ln w="9525">
                  <a:solidFill>
                    <a:srgbClr val="FFFFFF"/>
                  </a:solidFill>
                  <a:round/>
                </a:ln>
                <a:solidFill>
                  <a:srgbClr val="FFFFFF"/>
                </a:solidFill>
                <a:latin typeface="Arial"/>
                <a:ea typeface="宋体" panose="02010600030101010101" pitchFamily="2" charset="-122"/>
                <a:cs typeface="Arial"/>
              </a:endParaRPr>
            </a:p>
          </p:txBody>
        </p:sp>
        <p:sp>
          <p:nvSpPr>
            <p:cNvPr id="9" name="AutoShape 10"/>
            <p:cNvSpPr>
              <a:spLocks noChangeArrowheads="1"/>
            </p:cNvSpPr>
            <p:nvPr/>
          </p:nvSpPr>
          <p:spPr bwMode="auto">
            <a:xfrm rot="10800000">
              <a:off x="4702443" y="2501753"/>
              <a:ext cx="3040369" cy="445694"/>
            </a:xfrm>
            <a:custGeom>
              <a:gdLst>
                <a:gd name="T0" fmla="*/ 463026112 w 21600"/>
                <a:gd name="T1" fmla="*/ 5751801 h 21600"/>
                <a:gd name="T2" fmla="*/ 267659574 w 21600"/>
                <a:gd name="T3" fmla="*/ 11503580 h 21600"/>
                <a:gd name="T4" fmla="*/ 72292878 w 21600"/>
                <a:gd name="T5" fmla="*/ 5751801 h 21600"/>
                <a:gd name="T6" fmla="*/ 26765957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0875F8"/>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10" name="AutoShape 12"/>
            <p:cNvSpPr>
              <a:spLocks noChangeArrowheads="1"/>
            </p:cNvSpPr>
            <p:nvPr/>
          </p:nvSpPr>
          <p:spPr bwMode="auto">
            <a:xfrm>
              <a:off x="4990582" y="2222130"/>
              <a:ext cx="2464090" cy="466984"/>
            </a:xfrm>
            <a:custGeom>
              <a:gdLst>
                <a:gd name="T0" fmla="*/ 332687527 w 21600"/>
                <a:gd name="T1" fmla="*/ 6314426 h 21600"/>
                <a:gd name="T2" fmla="*/ 175809834 w 21600"/>
                <a:gd name="T3" fmla="*/ 12628875 h 21600"/>
                <a:gd name="T4" fmla="*/ 18932140 w 21600"/>
                <a:gd name="T5" fmla="*/ 6314426 h 21600"/>
                <a:gd name="T6" fmla="*/ 17580983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11" name="WordArt 13"/>
            <p:cNvSpPr>
              <a:spLocks noChangeArrowheads="1" noChangeShapeType="1" noTextEdit="1"/>
            </p:cNvSpPr>
            <p:nvPr/>
          </p:nvSpPr>
          <p:spPr bwMode="auto">
            <a:xfrm>
              <a:off x="5967134" y="2337101"/>
              <a:ext cx="510986" cy="20439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a:ea typeface="宋体" panose="02010600030101010101" pitchFamily="2" charset="-122"/>
                  <a:cs typeface="Arial"/>
                </a:rPr>
                <a:t>25%</a:t>
              </a:r>
              <a:endParaRPr lang="zh-CN" altLang="en-US" sz="2400" kern="10">
                <a:ln w="9525">
                  <a:solidFill>
                    <a:srgbClr val="0875F8"/>
                  </a:solidFill>
                  <a:round/>
                </a:ln>
                <a:solidFill>
                  <a:srgbClr val="3399FF"/>
                </a:solidFill>
                <a:latin typeface="Arial"/>
                <a:ea typeface="宋体" panose="02010600030101010101" pitchFamily="2" charset="-122"/>
                <a:cs typeface="Arial"/>
              </a:endParaRPr>
            </a:p>
          </p:txBody>
        </p:sp>
        <p:sp>
          <p:nvSpPr>
            <p:cNvPr id="12" name="AutoShape 14"/>
            <p:cNvSpPr>
              <a:spLocks noChangeArrowheads="1"/>
            </p:cNvSpPr>
            <p:nvPr/>
          </p:nvSpPr>
          <p:spPr bwMode="auto">
            <a:xfrm rot="10800000">
              <a:off x="4990582" y="1858762"/>
              <a:ext cx="2464090" cy="360529"/>
            </a:xfrm>
            <a:custGeom>
              <a:gdLst>
                <a:gd name="T0" fmla="*/ 304134745 w 21600"/>
                <a:gd name="T1" fmla="*/ 3763676 h 21600"/>
                <a:gd name="T2" fmla="*/ 175809834 w 21600"/>
                <a:gd name="T3" fmla="*/ 7527333 h 21600"/>
                <a:gd name="T4" fmla="*/ 47484923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17" name="AutoShape 20"/>
            <p:cNvSpPr>
              <a:spLocks noChangeArrowheads="1"/>
            </p:cNvSpPr>
            <p:nvPr/>
          </p:nvSpPr>
          <p:spPr bwMode="auto">
            <a:xfrm>
              <a:off x="5284400" y="1620301"/>
              <a:ext cx="1876456" cy="353432"/>
            </a:xfrm>
            <a:custGeom>
              <a:gdLst>
                <a:gd name="T0" fmla="*/ 192930124 w 21600"/>
                <a:gd name="T1" fmla="*/ 3616949 h 21600"/>
                <a:gd name="T2" fmla="*/ 101954603 w 21600"/>
                <a:gd name="T3" fmla="*/ 7233880 h 21600"/>
                <a:gd name="T4" fmla="*/ 10978985 w 21600"/>
                <a:gd name="T5" fmla="*/ 3616949 h 21600"/>
                <a:gd name="T6" fmla="*/ 101954603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18" name="WordArt 21"/>
            <p:cNvSpPr>
              <a:spLocks noChangeArrowheads="1" noChangeShapeType="1" noTextEdit="1"/>
            </p:cNvSpPr>
            <p:nvPr/>
          </p:nvSpPr>
          <p:spPr bwMode="auto">
            <a:xfrm>
              <a:off x="6013975" y="1706885"/>
              <a:ext cx="417306" cy="15613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a:ea typeface="宋体" panose="02010600030101010101" pitchFamily="2" charset="-122"/>
                  <a:cs typeface="Arial"/>
                </a:rPr>
                <a:t>10%</a:t>
              </a:r>
              <a:endParaRPr lang="zh-CN" altLang="en-US" sz="2400" kern="10">
                <a:ln w="9525">
                  <a:solidFill>
                    <a:srgbClr val="0875F8"/>
                  </a:solidFill>
                  <a:round/>
                </a:ln>
                <a:solidFill>
                  <a:srgbClr val="3399FF"/>
                </a:solidFill>
                <a:latin typeface="Arial"/>
                <a:ea typeface="宋体" panose="02010600030101010101" pitchFamily="2" charset="-122"/>
                <a:cs typeface="Arial"/>
              </a:endParaRPr>
            </a:p>
          </p:txBody>
        </p:sp>
        <p:sp>
          <p:nvSpPr>
            <p:cNvPr id="19" name="AutoShape 22"/>
            <p:cNvSpPr>
              <a:spLocks noChangeArrowheads="1"/>
            </p:cNvSpPr>
            <p:nvPr/>
          </p:nvSpPr>
          <p:spPr bwMode="auto">
            <a:xfrm rot="10800000">
              <a:off x="5284400" y="1349194"/>
              <a:ext cx="1876456" cy="273946"/>
            </a:xfrm>
            <a:custGeom>
              <a:gdLst>
                <a:gd name="T0" fmla="*/ 176371967 w 21600"/>
                <a:gd name="T1" fmla="*/ 2173000 h 21600"/>
                <a:gd name="T2" fmla="*/ 101954603 w 21600"/>
                <a:gd name="T3" fmla="*/ 4346000 h 21600"/>
                <a:gd name="T4" fmla="*/ 27537142 w 21600"/>
                <a:gd name="T5" fmla="*/ 2173000 h 21600"/>
                <a:gd name="T6" fmla="*/ 101954603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20" name="AutoShape 23"/>
            <p:cNvSpPr>
              <a:spLocks noChangeArrowheads="1"/>
            </p:cNvSpPr>
            <p:nvPr/>
          </p:nvSpPr>
          <p:spPr bwMode="auto">
            <a:xfrm>
              <a:off x="5501569" y="1105056"/>
              <a:ext cx="1442117" cy="353433"/>
            </a:xfrm>
            <a:custGeom>
              <a:gdLst>
                <a:gd name="T0" fmla="*/ 113952654 w 21600"/>
                <a:gd name="T1" fmla="*/ 3616958 h 21600"/>
                <a:gd name="T2" fmla="*/ 60218667 w 21600"/>
                <a:gd name="T3" fmla="*/ 7233917 h 21600"/>
                <a:gd name="T4" fmla="*/ 6484679 w 21600"/>
                <a:gd name="T5" fmla="*/ 3616958 h 21600"/>
                <a:gd name="T6" fmla="*/ 60218667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a:ea typeface="宋体" panose="02010600030101010101" pitchFamily="2" charset="-122"/>
              </a:endParaRPr>
            </a:p>
          </p:txBody>
        </p:sp>
        <p:sp>
          <p:nvSpPr>
            <p:cNvPr id="21" name="WordArt 24"/>
            <p:cNvSpPr>
              <a:spLocks noChangeArrowheads="1" noChangeShapeType="1" noTextEdit="1"/>
            </p:cNvSpPr>
            <p:nvPr/>
          </p:nvSpPr>
          <p:spPr bwMode="auto">
            <a:xfrm>
              <a:off x="6079268" y="1205835"/>
              <a:ext cx="286720" cy="15613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a:ea typeface="宋体" panose="02010600030101010101" pitchFamily="2" charset="-122"/>
                  <a:cs typeface="Arial"/>
                </a:rPr>
                <a:t>5%</a:t>
              </a:r>
              <a:endParaRPr lang="zh-CN" altLang="en-US" sz="2400" kern="10">
                <a:ln w="9525">
                  <a:solidFill>
                    <a:srgbClr val="0875F8"/>
                  </a:solidFill>
                  <a:round/>
                </a:ln>
                <a:solidFill>
                  <a:srgbClr val="3399FF"/>
                </a:solidFill>
                <a:latin typeface="Arial"/>
                <a:ea typeface="宋体" panose="02010600030101010101" pitchFamily="2" charset="-122"/>
                <a:cs typeface="Arial"/>
              </a:endParaRPr>
            </a:p>
          </p:txBody>
        </p:sp>
        <p:sp>
          <p:nvSpPr>
            <p:cNvPr id="22" name="AutoShape 25"/>
            <p:cNvSpPr>
              <a:spLocks noChangeArrowheads="1"/>
            </p:cNvSpPr>
            <p:nvPr/>
          </p:nvSpPr>
          <p:spPr bwMode="auto">
            <a:xfrm rot="10800000">
              <a:off x="5501569" y="833950"/>
              <a:ext cx="1442117" cy="273945"/>
            </a:xfrm>
            <a:custGeom>
              <a:gdLst>
                <a:gd name="T0" fmla="*/ 90328000 w 21600"/>
                <a:gd name="T1" fmla="*/ 2172993 h 21600"/>
                <a:gd name="T2" fmla="*/ 60218667 w 21600"/>
                <a:gd name="T3" fmla="*/ 4345972 h 21600"/>
                <a:gd name="T4" fmla="*/ 30109333 w 21600"/>
                <a:gd name="T5" fmla="*/ 2172993 h 21600"/>
                <a:gd name="T6" fmla="*/ 6021866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a:solidFill>
                  <a:sysClr val="windowText" lastClr="000000"/>
                </a:solidFill>
                <a:latin typeface="Calibri"/>
                <a:ea typeface="宋体" panose="02010600030101010101" pitchFamily="2" charset="-122"/>
              </a:endParaRPr>
            </a:p>
          </p:txBody>
        </p:sp>
      </p:grpSp>
      <p:sp>
        <p:nvSpPr>
          <p:cNvPr id="23" name="Line 26"/>
          <p:cNvSpPr>
            <a:spLocks noChangeShapeType="1"/>
          </p:cNvSpPr>
          <p:nvPr/>
        </p:nvSpPr>
        <p:spPr bwMode="auto">
          <a:xfrm flipH="1">
            <a:off x="989275" y="1265450"/>
            <a:ext cx="4473970"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Calibri"/>
              <a:ea typeface="宋体" panose="02010600030101010101" pitchFamily="2" charset="-122"/>
            </a:endParaRPr>
          </a:p>
        </p:txBody>
      </p:sp>
      <p:sp>
        <p:nvSpPr>
          <p:cNvPr id="24" name="Rectangle 27"/>
          <p:cNvSpPr>
            <a:spLocks noChangeArrowheads="1"/>
          </p:cNvSpPr>
          <p:nvPr/>
        </p:nvSpPr>
        <p:spPr bwMode="auto">
          <a:xfrm>
            <a:off x="989275" y="879371"/>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endParaRPr lang="zh-CN" altLang="en-US" sz="1600" kern="0">
              <a:solidFill>
                <a:srgbClr val="333333"/>
              </a:solidFill>
              <a:latin typeface="+mj-ea"/>
              <a:ea typeface="+mj-ea"/>
            </a:endParaRPr>
          </a:p>
        </p:txBody>
      </p:sp>
      <p:sp>
        <p:nvSpPr>
          <p:cNvPr id="25" name="Line 28"/>
          <p:cNvSpPr>
            <a:spLocks noChangeShapeType="1"/>
          </p:cNvSpPr>
          <p:nvPr/>
        </p:nvSpPr>
        <p:spPr bwMode="auto">
          <a:xfrm flipH="1">
            <a:off x="989275" y="1813341"/>
            <a:ext cx="4217057"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Calibri"/>
              <a:ea typeface="宋体" panose="02010600030101010101" pitchFamily="2" charset="-122"/>
            </a:endParaRPr>
          </a:p>
        </p:txBody>
      </p:sp>
      <p:sp>
        <p:nvSpPr>
          <p:cNvPr id="26" name="Rectangle 29"/>
          <p:cNvSpPr>
            <a:spLocks noChangeArrowheads="1"/>
          </p:cNvSpPr>
          <p:nvPr/>
        </p:nvSpPr>
        <p:spPr bwMode="auto">
          <a:xfrm>
            <a:off x="989275" y="1394615"/>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endParaRPr lang="zh-CN" altLang="en-US" sz="1600" kern="0">
              <a:solidFill>
                <a:srgbClr val="333333"/>
              </a:solidFill>
              <a:latin typeface="+mj-ea"/>
              <a:ea typeface="+mj-ea"/>
            </a:endParaRPr>
          </a:p>
        </p:txBody>
      </p:sp>
      <p:sp>
        <p:nvSpPr>
          <p:cNvPr id="27" name="Line 30"/>
          <p:cNvSpPr>
            <a:spLocks noChangeShapeType="1"/>
          </p:cNvSpPr>
          <p:nvPr/>
        </p:nvSpPr>
        <p:spPr bwMode="auto">
          <a:xfrm flipH="1">
            <a:off x="989275" y="2488978"/>
            <a:ext cx="3926079"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28" name="Rectangle 31"/>
          <p:cNvSpPr>
            <a:spLocks noChangeArrowheads="1"/>
          </p:cNvSpPr>
          <p:nvPr/>
        </p:nvSpPr>
        <p:spPr bwMode="auto">
          <a:xfrm>
            <a:off x="989275" y="2102900"/>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endParaRPr lang="zh-CN" altLang="en-US" sz="1600" kern="0">
              <a:solidFill>
                <a:srgbClr val="333333"/>
              </a:solidFill>
              <a:latin typeface="+mj-ea"/>
              <a:ea typeface="+mj-ea"/>
            </a:endParaRPr>
          </a:p>
        </p:txBody>
      </p:sp>
      <p:sp>
        <p:nvSpPr>
          <p:cNvPr id="29" name="Line 32"/>
          <p:cNvSpPr>
            <a:spLocks noChangeShapeType="1"/>
          </p:cNvSpPr>
          <p:nvPr/>
        </p:nvSpPr>
        <p:spPr bwMode="auto">
          <a:xfrm flipH="1">
            <a:off x="989275" y="3326428"/>
            <a:ext cx="3669166" cy="0"/>
          </a:xfrm>
          <a:prstGeom prst="line">
            <a:avLst/>
          </a:prstGeom>
          <a:noFill/>
          <a:ln w="9525">
            <a:solidFill>
              <a:srgbClr val="0875F8"/>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30" name="Rectangle 33"/>
          <p:cNvSpPr>
            <a:spLocks noChangeArrowheads="1"/>
          </p:cNvSpPr>
          <p:nvPr/>
        </p:nvSpPr>
        <p:spPr bwMode="auto">
          <a:xfrm>
            <a:off x="989275" y="2940350"/>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0875F8"/>
                </a:solidFill>
                <a:latin typeface="+mj-ea"/>
                <a:ea typeface="+mj-ea"/>
              </a:rPr>
              <a:t>单击此处添加段落文字内容</a:t>
            </a:r>
            <a:endParaRPr lang="zh-CN" altLang="en-US" sz="1600" kern="0">
              <a:solidFill>
                <a:srgbClr val="0875F8"/>
              </a:solidFill>
              <a:latin typeface="+mj-ea"/>
              <a:ea typeface="+mj-ea"/>
            </a:endParaRPr>
          </a:p>
        </p:txBody>
      </p:sp>
      <p:sp>
        <p:nvSpPr>
          <p:cNvPr id="31" name="Line 34"/>
          <p:cNvSpPr>
            <a:spLocks noChangeShapeType="1"/>
          </p:cNvSpPr>
          <p:nvPr/>
        </p:nvSpPr>
        <p:spPr bwMode="auto">
          <a:xfrm flipH="1">
            <a:off x="989275" y="4388145"/>
            <a:ext cx="3476127"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32" name="Rectangle 35"/>
          <p:cNvSpPr>
            <a:spLocks noChangeArrowheads="1"/>
          </p:cNvSpPr>
          <p:nvPr/>
        </p:nvSpPr>
        <p:spPr bwMode="auto">
          <a:xfrm>
            <a:off x="989275" y="4002066"/>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endParaRPr lang="zh-CN" altLang="en-US" sz="1600" kern="0">
              <a:solidFill>
                <a:srgbClr val="333333"/>
              </a:solidFill>
              <a:latin typeface="+mj-ea"/>
              <a:ea typeface="+mj-ea"/>
            </a:endParaRPr>
          </a:p>
        </p:txBody>
      </p:sp>
      <p:grpSp>
        <p:nvGrpSpPr>
          <p:cNvPr id="13" name="Group 15"/>
          <p:cNvGrpSpPr/>
          <p:nvPr/>
        </p:nvGrpSpPr>
        <p:grpSpPr>
          <a:xfrm>
            <a:off x="7555451" y="3131969"/>
            <a:ext cx="723897" cy="2075173"/>
            <a:chOff x="4944" y="2354"/>
            <a:chExt cx="510" cy="1462"/>
          </a:xfrm>
        </p:grpSpPr>
        <p:sp>
          <p:nvSpPr>
            <p:cNvPr id="14" name="AutoShape 16"/>
            <p:cNvSpPr>
              <a:spLocks noChangeArrowheads="1"/>
            </p:cNvSpPr>
            <p:nvPr/>
          </p:nvSpPr>
          <p:spPr bwMode="auto">
            <a:xfrm flipH="1" flipV="1">
              <a:off x="5070" y="3553"/>
              <a:ext cx="105" cy="263"/>
            </a:xfrm>
            <a:prstGeom prst="triangle">
              <a:avLst>
                <a:gd name="adj" fmla="val 0"/>
              </a:avLst>
            </a:prstGeom>
            <a:gradFill rotWithShape="1">
              <a:gsLst>
                <a:gs pos="0">
                  <a:srgbClr val="FFFFFF">
                    <a:alpha val="0"/>
                  </a:srgbClr>
                </a:gs>
                <a:gs pos="100000">
                  <a:srgbClr val="B2B2B2">
                    <a:alpha val="39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华文细黑" panose="02010600040101010101" pitchFamily="2" charset="-122"/>
              </a:endParaRPr>
            </a:p>
          </p:txBody>
        </p:sp>
        <p:sp>
          <p:nvSpPr>
            <p:cNvPr id="15" name="AutoShape 17"/>
            <p:cNvSpPr>
              <a:spLocks noChangeArrowheads="1"/>
            </p:cNvSpPr>
            <p:nvPr/>
          </p:nvSpPr>
          <p:spPr bwMode="auto">
            <a:xfrm flipH="1" flipV="1">
              <a:off x="5254" y="3510"/>
              <a:ext cx="77" cy="263"/>
            </a:xfrm>
            <a:prstGeom prst="triangle">
              <a:avLst>
                <a:gd name="adj" fmla="val 100000"/>
              </a:avLst>
            </a:prstGeom>
            <a:gradFill rotWithShape="1">
              <a:gsLst>
                <a:gs pos="0">
                  <a:srgbClr val="FFFFFF">
                    <a:alpha val="0"/>
                  </a:srgbClr>
                </a:gs>
                <a:gs pos="100000">
                  <a:srgbClr val="B2B2B2">
                    <a:alpha val="39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a:ea typeface="华文细黑" panose="02010600040101010101" pitchFamily="2" charset="-122"/>
              </a:endParaRPr>
            </a:p>
          </p:txBody>
        </p:sp>
        <p:pic>
          <p:nvPicPr>
            <p:cNvPr id="16" name="Picture 18" descr="28"/>
            <p:cNvPicPr>
              <a:picLocks noChangeAspect="1" noChangeArrowheads="1"/>
            </p:cNvPicPr>
            <p:nvPr/>
          </p:nvPicPr>
          <p:blipFill>
            <a:blip r:embed="rId3">
              <a:lum bright="12000"/>
              <a:extLst>
                <a:ext uri="{28A0092B-C50C-407E-A947-70E740481C1C}">
                  <a14:useLocalDpi xmlns:a14="http://schemas.microsoft.com/office/drawing/2010/main" val="0"/>
                </a:ext>
              </a:extLst>
            </a:blip>
            <a:stretch>
              <a:fillRect/>
            </a:stretch>
          </p:blipFill>
          <p:spPr bwMode="auto">
            <a:xfrm>
              <a:off x="4944" y="2354"/>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47"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sp>
        <p:nvSpPr>
          <p:cNvPr id="62" name="Rectangle 20"/>
          <p:cNvSpPr>
            <a:spLocks noChangeArrowheads="1"/>
          </p:cNvSpPr>
          <p:nvPr/>
        </p:nvSpPr>
        <p:spPr bwMode="auto">
          <a:xfrm>
            <a:off x="434975" y="9971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0875F8"/>
                </a:solidFill>
                <a:latin typeface="+mj-ea"/>
                <a:ea typeface="+mj-ea"/>
              </a:rPr>
              <a:t>单击添加文字</a:t>
            </a:r>
            <a:endParaRPr lang="zh-CN" altLang="en-US" sz="1200" kern="0">
              <a:solidFill>
                <a:srgbClr val="0875F8"/>
              </a:solidFill>
              <a:latin typeface="+mj-ea"/>
              <a:ea typeface="+mj-ea"/>
            </a:endParaRPr>
          </a:p>
          <a:p>
            <a:pPr>
              <a:lnSpc>
                <a:spcPct val="120000"/>
              </a:lnSpc>
              <a:defRPr/>
            </a:pPr>
            <a:r>
              <a:rPr lang="zh-CN" altLang="en-US" sz="1200" kern="0">
                <a:solidFill>
                  <a:srgbClr val="3399FF"/>
                </a:solidFill>
                <a:latin typeface="+mj-ea"/>
                <a:ea typeface="+mj-ea"/>
              </a:rPr>
              <a:t>单击此处添加文字</a:t>
            </a:r>
            <a:endParaRPr lang="zh-CN" altLang="en-US" sz="1200" kern="0">
              <a:solidFill>
                <a:srgbClr val="3399FF"/>
              </a:solidFill>
              <a:latin typeface="+mj-ea"/>
              <a:ea typeface="+mj-ea"/>
            </a:endParaRPr>
          </a:p>
          <a:p>
            <a:pPr>
              <a:lnSpc>
                <a:spcPct val="120000"/>
              </a:lnSpc>
              <a:defRPr/>
            </a:pPr>
            <a:r>
              <a:rPr lang="zh-CN" altLang="en-US" sz="1200" kern="0">
                <a:solidFill>
                  <a:srgbClr val="3399FF"/>
                </a:solidFill>
                <a:latin typeface="+mj-ea"/>
                <a:ea typeface="+mj-ea"/>
              </a:rPr>
              <a:t>单击此处添加文字</a:t>
            </a:r>
            <a:endParaRPr lang="zh-CN" altLang="en-US" sz="1200" kern="0">
              <a:solidFill>
                <a:srgbClr val="3399FF"/>
              </a:solidFill>
              <a:latin typeface="+mj-ea"/>
              <a:ea typeface="+mj-ea"/>
            </a:endParaRPr>
          </a:p>
        </p:txBody>
      </p:sp>
      <p:sp>
        <p:nvSpPr>
          <p:cNvPr id="63" name="Line 21"/>
          <p:cNvSpPr>
            <a:spLocks noChangeShapeType="1"/>
          </p:cNvSpPr>
          <p:nvPr/>
        </p:nvSpPr>
        <p:spPr bwMode="auto">
          <a:xfrm flipH="1" flipV="1">
            <a:off x="452438" y="1092448"/>
            <a:ext cx="0" cy="1193800"/>
          </a:xfrm>
          <a:prstGeom prst="line">
            <a:avLst/>
          </a:prstGeom>
          <a:noFill/>
          <a:ln w="12700">
            <a:solidFill>
              <a:srgbClr val="0875F8"/>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64" name="Rectangle 22"/>
          <p:cNvSpPr>
            <a:spLocks noChangeArrowheads="1"/>
          </p:cNvSpPr>
          <p:nvPr/>
        </p:nvSpPr>
        <p:spPr bwMode="auto">
          <a:xfrm>
            <a:off x="3459163" y="9971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p:txBody>
      </p:sp>
      <p:sp>
        <p:nvSpPr>
          <p:cNvPr id="65" name="Line 23"/>
          <p:cNvSpPr>
            <a:spLocks noChangeShapeType="1"/>
          </p:cNvSpPr>
          <p:nvPr/>
        </p:nvSpPr>
        <p:spPr bwMode="auto">
          <a:xfrm flipH="1" flipV="1">
            <a:off x="3473450" y="1103560"/>
            <a:ext cx="0" cy="119380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66" name="Rectangle 24"/>
          <p:cNvSpPr>
            <a:spLocks noChangeArrowheads="1"/>
          </p:cNvSpPr>
          <p:nvPr/>
        </p:nvSpPr>
        <p:spPr bwMode="auto">
          <a:xfrm>
            <a:off x="5867400" y="9971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p:txBody>
      </p:sp>
      <p:sp>
        <p:nvSpPr>
          <p:cNvPr id="67" name="Line 25"/>
          <p:cNvSpPr>
            <a:spLocks noChangeShapeType="1"/>
          </p:cNvSpPr>
          <p:nvPr/>
        </p:nvSpPr>
        <p:spPr bwMode="auto">
          <a:xfrm flipH="1" flipV="1">
            <a:off x="5867400" y="1101973"/>
            <a:ext cx="0" cy="119380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68" name="Rectangle 26"/>
          <p:cNvSpPr>
            <a:spLocks noChangeArrowheads="1"/>
          </p:cNvSpPr>
          <p:nvPr/>
        </p:nvSpPr>
        <p:spPr bwMode="auto">
          <a:xfrm>
            <a:off x="2195513" y="39816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p:txBody>
      </p:sp>
      <p:sp>
        <p:nvSpPr>
          <p:cNvPr id="69" name="Line 27"/>
          <p:cNvSpPr>
            <a:spLocks noChangeShapeType="1"/>
          </p:cNvSpPr>
          <p:nvPr/>
        </p:nvSpPr>
        <p:spPr bwMode="auto">
          <a:xfrm flipH="1" flipV="1">
            <a:off x="2216150" y="3476873"/>
            <a:ext cx="0" cy="123825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70" name="Rectangle 28"/>
          <p:cNvSpPr>
            <a:spLocks noChangeArrowheads="1"/>
          </p:cNvSpPr>
          <p:nvPr/>
        </p:nvSpPr>
        <p:spPr bwMode="auto">
          <a:xfrm>
            <a:off x="4643438" y="398963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p:txBody>
      </p:sp>
      <p:sp>
        <p:nvSpPr>
          <p:cNvPr id="71" name="Line 29"/>
          <p:cNvSpPr>
            <a:spLocks noChangeShapeType="1"/>
          </p:cNvSpPr>
          <p:nvPr/>
        </p:nvSpPr>
        <p:spPr bwMode="auto">
          <a:xfrm flipH="1" flipV="1">
            <a:off x="4652963" y="3407023"/>
            <a:ext cx="0" cy="1338262"/>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72" name="Rectangle 30"/>
          <p:cNvSpPr>
            <a:spLocks noChangeArrowheads="1"/>
          </p:cNvSpPr>
          <p:nvPr/>
        </p:nvSpPr>
        <p:spPr bwMode="auto">
          <a:xfrm>
            <a:off x="7204075" y="398963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a:p>
            <a:pPr>
              <a:lnSpc>
                <a:spcPct val="120000"/>
              </a:lnSpc>
              <a:defRPr/>
            </a:pPr>
            <a:r>
              <a:rPr lang="zh-CN" altLang="en-US" sz="1200" kern="0">
                <a:solidFill>
                  <a:srgbClr val="333333"/>
                </a:solidFill>
                <a:latin typeface="+mj-ea"/>
                <a:ea typeface="+mj-ea"/>
              </a:rPr>
              <a:t>单击此处添加文字</a:t>
            </a:r>
            <a:endParaRPr lang="zh-CN" altLang="en-US" sz="1200" kern="0">
              <a:solidFill>
                <a:srgbClr val="333333"/>
              </a:solidFill>
              <a:latin typeface="+mj-ea"/>
              <a:ea typeface="+mj-ea"/>
            </a:endParaRPr>
          </a:p>
        </p:txBody>
      </p:sp>
      <p:sp>
        <p:nvSpPr>
          <p:cNvPr id="73" name="Line 31"/>
          <p:cNvSpPr>
            <a:spLocks noChangeShapeType="1"/>
          </p:cNvSpPr>
          <p:nvPr/>
        </p:nvSpPr>
        <p:spPr bwMode="auto">
          <a:xfrm flipH="1" flipV="1">
            <a:off x="7213600" y="3518148"/>
            <a:ext cx="0" cy="1227137"/>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grpSp>
        <p:nvGrpSpPr>
          <p:cNvPr id="41" name="组合 40"/>
          <p:cNvGrpSpPr/>
          <p:nvPr/>
        </p:nvGrpSpPr>
        <p:grpSpPr>
          <a:xfrm>
            <a:off x="-180975" y="2197348"/>
            <a:ext cx="9356725" cy="1824037"/>
            <a:chOff x="-180975" y="2197348"/>
            <a:chExt cx="9356725" cy="1824037"/>
          </a:xfrm>
        </p:grpSpPr>
        <p:sp>
          <p:nvSpPr>
            <p:cNvPr id="44" name="Freeform 2"/>
            <p:cNvSpPr/>
            <p:nvPr/>
          </p:nvSpPr>
          <p:spPr bwMode="auto">
            <a:xfrm flipH="1">
              <a:off x="5632450" y="3168898"/>
              <a:ext cx="876300" cy="236537"/>
            </a:xfrm>
            <a:custGeom>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5" name="Freeform 3"/>
            <p:cNvSpPr/>
            <p:nvPr/>
          </p:nvSpPr>
          <p:spPr bwMode="auto">
            <a:xfrm>
              <a:off x="-180975" y="3230810"/>
              <a:ext cx="984250" cy="363538"/>
            </a:xfrm>
            <a:custGeom>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875F8">
                    <a:gamma/>
                    <a:shade val="54510"/>
                    <a:invGamma/>
                    <a:alpha val="50000"/>
                  </a:srgbClr>
                </a:gs>
              </a:gsLst>
              <a:lin ang="0" scaled="1"/>
            </a:gradFill>
            <a:ln w="9525">
              <a:noFill/>
              <a:round/>
            </a:ln>
          </p:spPr>
          <p:txBody>
            <a:bodyPr/>
            <a:lstStyle/>
            <a:p>
              <a:pPr>
                <a:defRPr/>
              </a:pPr>
              <a:endParaRPr lang="zh-CN" altLang="en-US" kern="0">
                <a:solidFill>
                  <a:sysClr val="windowText" lastClr="000000"/>
                </a:solidFill>
                <a:latin typeface="+mj-ea"/>
                <a:ea typeface="+mj-ea"/>
              </a:endParaRPr>
            </a:p>
          </p:txBody>
        </p:sp>
        <p:sp>
          <p:nvSpPr>
            <p:cNvPr id="46" name="Freeform 4"/>
            <p:cNvSpPr/>
            <p:nvPr/>
          </p:nvSpPr>
          <p:spPr bwMode="auto">
            <a:xfrm flipH="1">
              <a:off x="6921500" y="3086348"/>
              <a:ext cx="863600" cy="388937"/>
            </a:xfrm>
            <a:custGeom>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7" name="Freeform 5"/>
            <p:cNvSpPr/>
            <p:nvPr/>
          </p:nvSpPr>
          <p:spPr bwMode="auto">
            <a:xfrm flipH="1">
              <a:off x="8337550" y="3222873"/>
              <a:ext cx="838200" cy="363537"/>
            </a:xfrm>
            <a:custGeom>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8" name="Freeform 6"/>
            <p:cNvSpPr/>
            <p:nvPr/>
          </p:nvSpPr>
          <p:spPr bwMode="auto">
            <a:xfrm>
              <a:off x="1343025" y="3089523"/>
              <a:ext cx="838200" cy="363537"/>
            </a:xfrm>
            <a:custGeom>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9" name="Freeform 7"/>
            <p:cNvSpPr/>
            <p:nvPr/>
          </p:nvSpPr>
          <p:spPr bwMode="auto">
            <a:xfrm>
              <a:off x="2638425" y="3168898"/>
              <a:ext cx="885825" cy="236537"/>
            </a:xfrm>
            <a:custGeom>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0" name="Freeform 8"/>
            <p:cNvSpPr/>
            <p:nvPr/>
          </p:nvSpPr>
          <p:spPr bwMode="auto">
            <a:xfrm>
              <a:off x="806450" y="2197348"/>
              <a:ext cx="1119188" cy="1392237"/>
            </a:xfrm>
            <a:custGeom>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1" name="Freeform 9"/>
            <p:cNvSpPr/>
            <p:nvPr/>
          </p:nvSpPr>
          <p:spPr bwMode="auto">
            <a:xfrm>
              <a:off x="428625" y="2197348"/>
              <a:ext cx="377825" cy="1392237"/>
            </a:xfrm>
            <a:custGeom>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0875F8"/>
                </a:gs>
                <a:gs pos="100000">
                  <a:srgbClr val="0E58C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2" name="Freeform 10"/>
            <p:cNvSpPr/>
            <p:nvPr/>
          </p:nvSpPr>
          <p:spPr bwMode="auto">
            <a:xfrm>
              <a:off x="2195513" y="2294185"/>
              <a:ext cx="1082675" cy="1189038"/>
            </a:xfrm>
            <a:custGeom>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3" name="Freeform 11"/>
            <p:cNvSpPr/>
            <p:nvPr/>
          </p:nvSpPr>
          <p:spPr bwMode="auto">
            <a:xfrm>
              <a:off x="1985963" y="2279898"/>
              <a:ext cx="219075" cy="1189037"/>
            </a:xfrm>
            <a:custGeom>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4" name="Freeform 12"/>
            <p:cNvSpPr/>
            <p:nvPr/>
          </p:nvSpPr>
          <p:spPr bwMode="auto">
            <a:xfrm>
              <a:off x="3490913" y="2333873"/>
              <a:ext cx="1016000" cy="1081087"/>
            </a:xfrm>
            <a:custGeom>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5" name="Freeform 13"/>
            <p:cNvSpPr/>
            <p:nvPr/>
          </p:nvSpPr>
          <p:spPr bwMode="auto">
            <a:xfrm>
              <a:off x="3414713" y="2333873"/>
              <a:ext cx="76200" cy="1081087"/>
            </a:xfrm>
            <a:custGeom>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6" name="Freeform 14"/>
            <p:cNvSpPr/>
            <p:nvPr/>
          </p:nvSpPr>
          <p:spPr bwMode="auto">
            <a:xfrm flipH="1">
              <a:off x="7213600" y="2197348"/>
              <a:ext cx="1119188" cy="1392237"/>
            </a:xfrm>
            <a:custGeom>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7" name="Freeform 15"/>
            <p:cNvSpPr/>
            <p:nvPr/>
          </p:nvSpPr>
          <p:spPr bwMode="auto">
            <a:xfrm flipH="1">
              <a:off x="8332788" y="2197348"/>
              <a:ext cx="377825" cy="1392237"/>
            </a:xfrm>
            <a:custGeom>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8" name="Freeform 16"/>
            <p:cNvSpPr/>
            <p:nvPr/>
          </p:nvSpPr>
          <p:spPr bwMode="auto">
            <a:xfrm flipH="1">
              <a:off x="5851525" y="2279898"/>
              <a:ext cx="1082675" cy="1189037"/>
            </a:xfrm>
            <a:custGeom>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9" name="Freeform 17"/>
            <p:cNvSpPr/>
            <p:nvPr/>
          </p:nvSpPr>
          <p:spPr bwMode="auto">
            <a:xfrm flipH="1">
              <a:off x="6934200" y="2279898"/>
              <a:ext cx="219075" cy="1189037"/>
            </a:xfrm>
            <a:custGeom>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60" name="Freeform 18"/>
            <p:cNvSpPr/>
            <p:nvPr/>
          </p:nvSpPr>
          <p:spPr bwMode="auto">
            <a:xfrm flipH="1">
              <a:off x="4632325" y="2333873"/>
              <a:ext cx="1016000" cy="1081087"/>
            </a:xfrm>
            <a:custGeom>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61" name="Freeform 19"/>
            <p:cNvSpPr/>
            <p:nvPr/>
          </p:nvSpPr>
          <p:spPr bwMode="auto">
            <a:xfrm flipH="1">
              <a:off x="5648325" y="2333873"/>
              <a:ext cx="76200" cy="1081087"/>
            </a:xfrm>
            <a:custGeom>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74" name="Freeform 32"/>
            <p:cNvSpPr/>
            <p:nvPr/>
          </p:nvSpPr>
          <p:spPr bwMode="auto">
            <a:xfrm>
              <a:off x="2124075" y="3530848"/>
              <a:ext cx="23813" cy="1587"/>
            </a:xfrm>
            <a:custGeom>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75" name="WordArt 33"/>
            <p:cNvSpPr>
              <a:spLocks noChangeArrowheads="1" noChangeShapeType="1" noTextEdit="1"/>
            </p:cNvSpPr>
            <p:nvPr/>
          </p:nvSpPr>
          <p:spPr bwMode="auto">
            <a:xfrm>
              <a:off x="939800" y="3175248"/>
              <a:ext cx="138113"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mj-ea"/>
                  <a:ea typeface="+mj-ea"/>
                  <a:cs typeface="Arial"/>
                </a:rPr>
                <a:t>1</a:t>
              </a:r>
              <a:endParaRPr lang="zh-CN" altLang="en-US" sz="3600" kern="10">
                <a:solidFill>
                  <a:srgbClr val="FFFFFF"/>
                </a:solidFill>
                <a:latin typeface="+mj-ea"/>
                <a:ea typeface="+mj-ea"/>
                <a:cs typeface="Arial"/>
              </a:endParaRPr>
            </a:p>
          </p:txBody>
        </p:sp>
        <p:sp>
          <p:nvSpPr>
            <p:cNvPr id="76" name="WordArt 34"/>
            <p:cNvSpPr>
              <a:spLocks noChangeArrowheads="1" noChangeShapeType="1" noTextEdit="1"/>
            </p:cNvSpPr>
            <p:nvPr/>
          </p:nvSpPr>
          <p:spPr bwMode="auto">
            <a:xfrm>
              <a:off x="2287588" y="309269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a:rPr>
                <a:t>2</a:t>
              </a:r>
              <a:endParaRPr lang="zh-CN" altLang="en-US" sz="3600" kern="10">
                <a:solidFill>
                  <a:srgbClr val="0875F8"/>
                </a:solidFill>
                <a:latin typeface="+mj-ea"/>
                <a:ea typeface="+mj-ea"/>
                <a:cs typeface="Arial"/>
              </a:endParaRPr>
            </a:p>
          </p:txBody>
        </p:sp>
        <p:sp>
          <p:nvSpPr>
            <p:cNvPr id="77" name="WordArt 35"/>
            <p:cNvSpPr>
              <a:spLocks noChangeArrowheads="1" noChangeShapeType="1" noTextEdit="1"/>
            </p:cNvSpPr>
            <p:nvPr/>
          </p:nvSpPr>
          <p:spPr bwMode="auto">
            <a:xfrm>
              <a:off x="3575050" y="308634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a:rPr>
                <a:t>3</a:t>
              </a:r>
              <a:endParaRPr lang="zh-CN" altLang="en-US" sz="3600" kern="10">
                <a:solidFill>
                  <a:srgbClr val="0875F8"/>
                </a:solidFill>
                <a:latin typeface="+mj-ea"/>
                <a:ea typeface="+mj-ea"/>
                <a:cs typeface="Arial"/>
              </a:endParaRPr>
            </a:p>
          </p:txBody>
        </p:sp>
        <p:sp>
          <p:nvSpPr>
            <p:cNvPr id="78" name="WordArt 36"/>
            <p:cNvSpPr>
              <a:spLocks noChangeArrowheads="1" noChangeShapeType="1" noTextEdit="1"/>
            </p:cNvSpPr>
            <p:nvPr/>
          </p:nvSpPr>
          <p:spPr bwMode="auto">
            <a:xfrm>
              <a:off x="4711700" y="308634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a:rPr>
                <a:t>4</a:t>
              </a:r>
              <a:endParaRPr lang="zh-CN" altLang="en-US" sz="3600" kern="10">
                <a:solidFill>
                  <a:srgbClr val="0875F8"/>
                </a:solidFill>
                <a:latin typeface="+mj-ea"/>
                <a:ea typeface="+mj-ea"/>
                <a:cs typeface="Arial"/>
              </a:endParaRPr>
            </a:p>
          </p:txBody>
        </p:sp>
        <p:sp>
          <p:nvSpPr>
            <p:cNvPr id="79" name="WordArt 37"/>
            <p:cNvSpPr>
              <a:spLocks noChangeArrowheads="1" noChangeShapeType="1" noTextEdit="1"/>
            </p:cNvSpPr>
            <p:nvPr/>
          </p:nvSpPr>
          <p:spPr bwMode="auto">
            <a:xfrm>
              <a:off x="5940425" y="309269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a:rPr>
                <a:t>5</a:t>
              </a:r>
              <a:endParaRPr lang="zh-CN" altLang="en-US" sz="3600" kern="10">
                <a:solidFill>
                  <a:srgbClr val="0875F8"/>
                </a:solidFill>
                <a:latin typeface="+mj-ea"/>
                <a:ea typeface="+mj-ea"/>
                <a:cs typeface="Arial"/>
              </a:endParaRPr>
            </a:p>
          </p:txBody>
        </p:sp>
        <p:sp>
          <p:nvSpPr>
            <p:cNvPr id="80" name="WordArt 38"/>
            <p:cNvSpPr>
              <a:spLocks noChangeArrowheads="1" noChangeShapeType="1" noTextEdit="1"/>
            </p:cNvSpPr>
            <p:nvPr/>
          </p:nvSpPr>
          <p:spPr bwMode="auto">
            <a:xfrm>
              <a:off x="7308850" y="3157785"/>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a:rPr>
                <a:t>6</a:t>
              </a:r>
              <a:endParaRPr lang="zh-CN" altLang="en-US" sz="3600" kern="10">
                <a:solidFill>
                  <a:srgbClr val="0875F8"/>
                </a:solidFill>
                <a:latin typeface="+mj-ea"/>
                <a:ea typeface="+mj-ea"/>
                <a:cs typeface="Arial"/>
              </a:endParaRPr>
            </a:p>
          </p:txBody>
        </p:sp>
        <p:sp>
          <p:nvSpPr>
            <p:cNvPr id="81" name="Freeform 39"/>
            <p:cNvSpPr/>
            <p:nvPr/>
          </p:nvSpPr>
          <p:spPr bwMode="auto">
            <a:xfrm>
              <a:off x="1781175" y="4019798"/>
              <a:ext cx="23813" cy="1587"/>
            </a:xfrm>
            <a:custGeom>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up)">
                                      <p:cBhvr>
                                        <p:cTn id="20" dur="500"/>
                                        <p:tgtEl>
                                          <p:spTgt spid="6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500"/>
                                        <p:tgtEl>
                                          <p:spTgt spid="7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up)">
                                      <p:cBhvr>
                                        <p:cTn id="26" dur="500"/>
                                        <p:tgtEl>
                                          <p:spTgt spid="73"/>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p:bldP spid="65" grpId="0" animBg="1"/>
      <p:bldP spid="66" grpId="0"/>
      <p:bldP spid="67" grpId="0" animBg="1"/>
      <p:bldP spid="68" grpId="0"/>
      <p:bldP spid="69" grpId="0" animBg="1"/>
      <p:bldP spid="70" grpId="0"/>
      <p:bldP spid="71" grpId="0" animBg="1"/>
      <p:bldP spid="72" grpId="0"/>
      <p:bldP spid="73"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20" name="Group 19"/>
          <p:cNvGrpSpPr/>
          <p:nvPr/>
        </p:nvGrpSpPr>
        <p:grpSpPr>
          <a:xfrm>
            <a:off x="1785938" y="1844676"/>
            <a:ext cx="5545137" cy="608012"/>
            <a:chOff x="666" y="1599"/>
            <a:chExt cx="3398" cy="383"/>
          </a:xfrm>
        </p:grpSpPr>
        <p:cxnSp>
          <p:nvCxnSpPr>
            <p:cNvPr id="21"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22"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23"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grpSp>
      <p:grpSp>
        <p:nvGrpSpPr>
          <p:cNvPr id="28" name="组合 27"/>
          <p:cNvGrpSpPr/>
          <p:nvPr/>
        </p:nvGrpSpPr>
        <p:grpSpPr>
          <a:xfrm>
            <a:off x="755650" y="1009651"/>
            <a:ext cx="7632700" cy="836612"/>
            <a:chOff x="755650" y="1009651"/>
            <a:chExt cx="7632700" cy="836612"/>
          </a:xfrm>
        </p:grpSpPr>
        <p:sp>
          <p:nvSpPr>
            <p:cNvPr id="24" name="AutoShape 23"/>
            <p:cNvSpPr>
              <a:spLocks noChangeArrowheads="1"/>
            </p:cNvSpPr>
            <p:nvPr/>
          </p:nvSpPr>
          <p:spPr bwMode="auto">
            <a:xfrm>
              <a:off x="2411413" y="1082676"/>
              <a:ext cx="5976937" cy="692150"/>
            </a:xfrm>
            <a:prstGeom prst="roundRect">
              <a:avLst>
                <a:gd name="adj" fmla="val 10250"/>
              </a:avLst>
            </a:prstGeom>
            <a:gradFill rotWithShape="1">
              <a:gsLst>
                <a:gs pos="0">
                  <a:srgbClr val="FFFFFF"/>
                </a:gs>
                <a:gs pos="100000">
                  <a:srgbClr val="DDDDDD"/>
                </a:gs>
              </a:gsLst>
              <a:lin ang="5400000" scaled="1"/>
            </a:gradFill>
            <a:ln w="9525" algn="ctr">
              <a:solidFill>
                <a:srgbClr val="808080"/>
              </a:solidFill>
              <a:round/>
            </a:ln>
          </p:spPr>
          <p:txBody>
            <a:bodyPr wrap="none" anchor="ctr"/>
            <a:lstStyle/>
            <a:p>
              <a:pPr>
                <a:defRPr/>
              </a:pPr>
              <a:endParaRPr lang="zh-CN" altLang="en-US" kern="0">
                <a:solidFill>
                  <a:sysClr val="windowText" lastClr="000000"/>
                </a:solidFill>
                <a:latin typeface="+mj-ea"/>
                <a:ea typeface="+mj-ea"/>
              </a:endParaRPr>
            </a:p>
          </p:txBody>
        </p:sp>
        <p:sp>
          <p:nvSpPr>
            <p:cNvPr id="25" name="AutoShape 24"/>
            <p:cNvSpPr>
              <a:spLocks noChangeArrowheads="1"/>
            </p:cNvSpPr>
            <p:nvPr/>
          </p:nvSpPr>
          <p:spPr bwMode="auto">
            <a:xfrm>
              <a:off x="755650" y="1009651"/>
              <a:ext cx="1930400" cy="836612"/>
            </a:xfrm>
            <a:prstGeom prst="roundRect">
              <a:avLst>
                <a:gd name="adj" fmla="val 12144"/>
              </a:avLst>
            </a:pr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2000" kern="0">
                  <a:solidFill>
                    <a:srgbClr val="FFFFFF"/>
                  </a:solidFill>
                  <a:latin typeface="+mj-ea"/>
                  <a:ea typeface="+mj-ea"/>
                </a:rPr>
                <a:t>单击此处</a:t>
              </a:r>
              <a:endParaRPr lang="zh-CN" altLang="en-US" sz="2000" kern="0">
                <a:solidFill>
                  <a:srgbClr val="FFFFFF"/>
                </a:solidFill>
                <a:latin typeface="+mj-ea"/>
                <a:ea typeface="+mj-ea"/>
              </a:endParaRPr>
            </a:p>
            <a:p>
              <a:pPr algn="ctr">
                <a:defRPr/>
              </a:pPr>
              <a:r>
                <a:rPr lang="zh-CN" altLang="en-US" sz="2000" kern="0">
                  <a:solidFill>
                    <a:srgbClr val="FFFFFF"/>
                  </a:solidFill>
                  <a:latin typeface="+mj-ea"/>
                  <a:ea typeface="+mj-ea"/>
                </a:rPr>
                <a:t>添加文字</a:t>
              </a:r>
              <a:endParaRPr lang="zh-CN" altLang="zh-CN" sz="2000" kern="0">
                <a:solidFill>
                  <a:srgbClr val="FFFFFF"/>
                </a:solidFill>
                <a:latin typeface="+mj-ea"/>
                <a:ea typeface="+mj-ea"/>
              </a:endParaRPr>
            </a:p>
          </p:txBody>
        </p:sp>
        <p:sp>
          <p:nvSpPr>
            <p:cNvPr id="26" name="Rectangle 26"/>
            <p:cNvSpPr>
              <a:spLocks noChangeArrowheads="1"/>
            </p:cNvSpPr>
            <p:nvPr/>
          </p:nvSpPr>
          <p:spPr bwMode="auto">
            <a:xfrm>
              <a:off x="2700338" y="1154113"/>
              <a:ext cx="56165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zh-CN" altLang="en-US" kern="0">
                  <a:solidFill>
                    <a:sysClr val="windowText" lastClr="000000"/>
                  </a:solidFill>
                  <a:latin typeface="+mj-ea"/>
                  <a:ea typeface="+mj-ea"/>
                </a:rPr>
                <a:t>单击此处添加段落文字内容</a:t>
              </a:r>
              <a:endParaRPr lang="zh-CN" altLang="en-US" kern="0">
                <a:solidFill>
                  <a:sysClr val="windowText" lastClr="000000"/>
                </a:solidFill>
                <a:latin typeface="+mj-ea"/>
                <a:ea typeface="+mj-ea"/>
              </a:endParaRPr>
            </a:p>
          </p:txBody>
        </p:sp>
      </p:grpSp>
      <p:grpSp>
        <p:nvGrpSpPr>
          <p:cNvPr id="29" name="组合 28"/>
          <p:cNvGrpSpPr/>
          <p:nvPr/>
        </p:nvGrpSpPr>
        <p:grpSpPr>
          <a:xfrm>
            <a:off x="539750" y="2452688"/>
            <a:ext cx="8064500" cy="2446338"/>
            <a:chOff x="539750" y="2452688"/>
            <a:chExt cx="8064500" cy="2446338"/>
          </a:xfrm>
        </p:grpSpPr>
        <p:sp>
          <p:nvSpPr>
            <p:cNvPr id="3" name="AutoShape 2"/>
            <p:cNvSpPr>
              <a:spLocks noChangeArrowheads="1"/>
            </p:cNvSpPr>
            <p:nvPr/>
          </p:nvSpPr>
          <p:spPr bwMode="auto">
            <a:xfrm>
              <a:off x="539750" y="2452688"/>
              <a:ext cx="2551113"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mj-ea"/>
                <a:ea typeface="+mj-ea"/>
              </a:endParaRPr>
            </a:p>
          </p:txBody>
        </p:sp>
        <p:pic>
          <p:nvPicPr>
            <p:cNvPr id="4" name="Picture 3"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3276600" y="4799013"/>
              <a:ext cx="25511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3276600" y="2452688"/>
              <a:ext cx="2551113"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mj-ea"/>
                <a:ea typeface="+mj-ea"/>
              </a:endParaRPr>
            </a:p>
          </p:txBody>
        </p:sp>
        <p:pic>
          <p:nvPicPr>
            <p:cNvPr id="6" name="Picture 5"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6011863" y="4799013"/>
              <a:ext cx="2592387"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6011863" y="2452688"/>
              <a:ext cx="2592387"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mj-ea"/>
                <a:ea typeface="+mj-ea"/>
              </a:endParaRPr>
            </a:p>
          </p:txBody>
        </p:sp>
        <p:pic>
          <p:nvPicPr>
            <p:cNvPr id="8" name="Picture 7" descr="图片2"/>
            <p:cNvPicPr>
              <a:picLocks noChangeAspect="1" noChangeArrowheads="1"/>
            </p:cNvPicPr>
            <p:nvPr/>
          </p:nvPicPr>
          <p:blipFill>
            <a:blip r:embed="rId4">
              <a:extLst>
                <a:ext uri="{28A0092B-C50C-407E-A947-70E740481C1C}">
                  <a14:useLocalDpi xmlns:a14="http://schemas.microsoft.com/office/drawing/2010/main" val="0"/>
                </a:ext>
              </a:extLst>
            </a:blip>
            <a:srcRect l="5891" r="2945" b="74030"/>
            <a:stretch>
              <a:fillRect/>
            </a:stretch>
          </p:blipFill>
          <p:spPr bwMode="auto">
            <a:xfrm>
              <a:off x="4635500" y="2667001"/>
              <a:ext cx="9826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图片3"/>
            <p:cNvPicPr>
              <a:picLocks noChangeAspect="1" noChangeArrowheads="1"/>
            </p:cNvPicPr>
            <p:nvPr/>
          </p:nvPicPr>
          <p:blipFill>
            <a:blip r:embed="rId5">
              <a:extLst>
                <a:ext uri="{28A0092B-C50C-407E-A947-70E740481C1C}">
                  <a14:useLocalDpi xmlns:a14="http://schemas.microsoft.com/office/drawing/2010/main" val="0"/>
                </a:ext>
              </a:extLst>
            </a:blip>
            <a:srcRect l="6876" r="15500" b="73854"/>
            <a:stretch>
              <a:fillRect/>
            </a:stretch>
          </p:blipFill>
          <p:spPr bwMode="auto">
            <a:xfrm>
              <a:off x="7421563" y="2660651"/>
              <a:ext cx="9858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12775" y="3817938"/>
              <a:ext cx="2409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p:txBody>
        </p:sp>
        <p:sp>
          <p:nvSpPr>
            <p:cNvPr id="11" name="Rectangle 10"/>
            <p:cNvSpPr>
              <a:spLocks noChangeArrowheads="1"/>
            </p:cNvSpPr>
            <p:nvPr/>
          </p:nvSpPr>
          <p:spPr bwMode="auto">
            <a:xfrm>
              <a:off x="3321050" y="3009901"/>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a:solidFill>
                    <a:sysClr val="windowText" lastClr="000000"/>
                  </a:solidFill>
                  <a:latin typeface="+mj-ea"/>
                  <a:ea typeface="+mj-ea"/>
                </a:rPr>
                <a:t>单击添加文字</a:t>
              </a:r>
              <a:endParaRPr lang="zh-CN" altLang="en-US" sz="1400" kern="0">
                <a:solidFill>
                  <a:sysClr val="windowText" lastClr="000000"/>
                </a:solidFill>
                <a:latin typeface="+mj-ea"/>
                <a:ea typeface="+mj-ea"/>
              </a:endParaRPr>
            </a:p>
          </p:txBody>
        </p:sp>
        <p:sp>
          <p:nvSpPr>
            <p:cNvPr id="12" name="Rectangle 11"/>
            <p:cNvSpPr>
              <a:spLocks noChangeArrowheads="1"/>
            </p:cNvSpPr>
            <p:nvPr/>
          </p:nvSpPr>
          <p:spPr bwMode="auto">
            <a:xfrm>
              <a:off x="3322638" y="3817938"/>
              <a:ext cx="2409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p:txBody>
        </p:sp>
        <p:sp>
          <p:nvSpPr>
            <p:cNvPr id="13" name="Rectangle 12"/>
            <p:cNvSpPr>
              <a:spLocks noChangeArrowheads="1"/>
            </p:cNvSpPr>
            <p:nvPr/>
          </p:nvSpPr>
          <p:spPr bwMode="auto">
            <a:xfrm>
              <a:off x="6086475" y="3009901"/>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a:solidFill>
                    <a:sysClr val="windowText" lastClr="000000"/>
                  </a:solidFill>
                  <a:latin typeface="+mj-ea"/>
                  <a:ea typeface="+mj-ea"/>
                </a:rPr>
                <a:t>单击添加文字</a:t>
              </a:r>
              <a:endParaRPr lang="zh-CN" altLang="en-US" sz="1400" kern="0">
                <a:solidFill>
                  <a:sysClr val="windowText" lastClr="000000"/>
                </a:solidFill>
                <a:latin typeface="+mj-ea"/>
                <a:ea typeface="+mj-ea"/>
              </a:endParaRPr>
            </a:p>
          </p:txBody>
        </p:sp>
        <p:sp>
          <p:nvSpPr>
            <p:cNvPr id="14" name="Rectangle 13"/>
            <p:cNvSpPr>
              <a:spLocks noChangeArrowheads="1"/>
            </p:cNvSpPr>
            <p:nvPr/>
          </p:nvSpPr>
          <p:spPr bwMode="auto">
            <a:xfrm>
              <a:off x="6088063" y="3817938"/>
              <a:ext cx="2409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a:p>
              <a:pPr>
                <a:lnSpc>
                  <a:spcPct val="120000"/>
                </a:lnSpc>
                <a:defRPr/>
              </a:pPr>
              <a:r>
                <a:rPr lang="zh-CN" altLang="en-US" sz="1200" kern="0">
                  <a:solidFill>
                    <a:sysClr val="windowText" lastClr="000000"/>
                  </a:solidFill>
                  <a:latin typeface="+mj-ea"/>
                  <a:ea typeface="+mj-ea"/>
                </a:rPr>
                <a:t>单击此处添加段落文字内容</a:t>
              </a:r>
              <a:endParaRPr lang="zh-CN" altLang="en-US" sz="1200" kern="0">
                <a:solidFill>
                  <a:sysClr val="windowText" lastClr="000000"/>
                </a:solidFill>
                <a:latin typeface="+mj-ea"/>
                <a:ea typeface="+mj-ea"/>
              </a:endParaRPr>
            </a:p>
          </p:txBody>
        </p:sp>
        <p:pic>
          <p:nvPicPr>
            <p:cNvPr id="15" name="Picture 14" descr="图片1"/>
            <p:cNvPicPr>
              <a:picLocks noChangeAspect="1" noChangeArrowheads="1"/>
            </p:cNvPicPr>
            <p:nvPr/>
          </p:nvPicPr>
          <p:blipFill>
            <a:blip r:embed="rId6">
              <a:extLst>
                <a:ext uri="{28A0092B-C50C-407E-A947-70E740481C1C}">
                  <a14:useLocalDpi xmlns:a14="http://schemas.microsoft.com/office/drawing/2010/main" val="0"/>
                </a:ext>
              </a:extLst>
            </a:blip>
            <a:srcRect l="7112" r="7730" b="73112"/>
            <a:stretch>
              <a:fillRect/>
            </a:stretch>
          </p:blipFill>
          <p:spPr bwMode="auto">
            <a:xfrm>
              <a:off x="1908175" y="2651126"/>
              <a:ext cx="10080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611188" y="3009901"/>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a:solidFill>
                    <a:sysClr val="windowText" lastClr="000000"/>
                  </a:solidFill>
                  <a:latin typeface="+mj-ea"/>
                  <a:ea typeface="+mj-ea"/>
                </a:rPr>
                <a:t>单击添加文字</a:t>
              </a:r>
              <a:endParaRPr lang="zh-CN" altLang="en-US" sz="1400" kern="0">
                <a:solidFill>
                  <a:sysClr val="windowText" lastClr="000000"/>
                </a:solidFill>
                <a:latin typeface="+mj-ea"/>
                <a:ea typeface="+mj-ea"/>
              </a:endParaRPr>
            </a:p>
          </p:txBody>
        </p:sp>
        <p:sp>
          <p:nvSpPr>
            <p:cNvPr id="17" name="Rectangle 16"/>
            <p:cNvSpPr>
              <a:spLocks noChangeArrowheads="1"/>
            </p:cNvSpPr>
            <p:nvPr/>
          </p:nvSpPr>
          <p:spPr bwMode="auto">
            <a:xfrm>
              <a:off x="1908175" y="2619376"/>
              <a:ext cx="1004888" cy="1004887"/>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8" name="Rectangle 17"/>
            <p:cNvSpPr>
              <a:spLocks noChangeArrowheads="1"/>
            </p:cNvSpPr>
            <p:nvPr/>
          </p:nvSpPr>
          <p:spPr bwMode="auto">
            <a:xfrm>
              <a:off x="4633913" y="2617788"/>
              <a:ext cx="987425" cy="987425"/>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9" name="Rectangle 18"/>
            <p:cNvSpPr>
              <a:spLocks noChangeArrowheads="1"/>
            </p:cNvSpPr>
            <p:nvPr/>
          </p:nvSpPr>
          <p:spPr bwMode="auto">
            <a:xfrm>
              <a:off x="7427913" y="2617788"/>
              <a:ext cx="987425" cy="987425"/>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mj-ea"/>
                <a:ea typeface="+mj-ea"/>
              </a:endParaRPr>
            </a:p>
          </p:txBody>
        </p:sp>
        <p:pic>
          <p:nvPicPr>
            <p:cNvPr id="27" name="Picture 27"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539750" y="4799013"/>
              <a:ext cx="25511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Group 29"/>
          <p:cNvGrpSpPr/>
          <p:nvPr/>
        </p:nvGrpSpPr>
        <p:grpSpPr>
          <a:xfrm>
            <a:off x="776432" y="882650"/>
            <a:ext cx="7503155" cy="4153974"/>
            <a:chOff x="340" y="932"/>
            <a:chExt cx="5040" cy="2906"/>
          </a:xfrm>
        </p:grpSpPr>
        <p:sp>
          <p:nvSpPr>
            <p:cNvPr id="4" name="Line 2"/>
            <p:cNvSpPr>
              <a:spLocks noChangeShapeType="1"/>
            </p:cNvSpPr>
            <p:nvPr/>
          </p:nvSpPr>
          <p:spPr bwMode="auto">
            <a:xfrm flipH="1">
              <a:off x="2881" y="2432"/>
              <a:ext cx="0" cy="754"/>
            </a:xfrm>
            <a:prstGeom prst="line">
              <a:avLst/>
            </a:prstGeom>
            <a:noFill/>
            <a:ln w="19050" cap="rnd">
              <a:solidFill>
                <a:srgbClr val="B2B2B2"/>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5" name="WordArt 3"/>
            <p:cNvSpPr>
              <a:spLocks noChangeArrowheads="1" noChangeShapeType="1" noTextEdit="1"/>
            </p:cNvSpPr>
            <p:nvPr/>
          </p:nvSpPr>
          <p:spPr bwMode="auto">
            <a:xfrm>
              <a:off x="2338" y="970"/>
              <a:ext cx="1088" cy="158"/>
            </a:xfrm>
            <a:prstGeom prst="rect">
              <a:avLst/>
            </a:prstGeom>
          </p:spPr>
          <p:txBody>
            <a:bodyPr wrap="none" fromWordArt="1">
              <a:prstTxWarp prst="textPlain">
                <a:avLst>
                  <a:gd name="adj" fmla="val 50000"/>
                </a:avLst>
              </a:prstTxWarp>
            </a:bodyPr>
            <a:lstStyle/>
            <a:p>
              <a:pPr algn="ctr">
                <a:defRPr/>
              </a:pPr>
              <a:r>
                <a:rPr lang="zh-CN" altLang="en-US" sz="2400" kern="10">
                  <a:ln w="9525">
                    <a:solidFill>
                      <a:srgbClr val="FFFFFF"/>
                    </a:solidFill>
                    <a:round/>
                  </a:ln>
                  <a:solidFill>
                    <a:srgbClr val="FFFFFF"/>
                  </a:solidFill>
                  <a:latin typeface="+mj-ea"/>
                  <a:ea typeface="+mj-ea"/>
                </a:rPr>
                <a:t>双击添加标题文字</a:t>
              </a:r>
              <a:endParaRPr lang="zh-CN" altLang="en-US" sz="2400" kern="10">
                <a:ln w="9525">
                  <a:solidFill>
                    <a:srgbClr val="FFFFFF"/>
                  </a:solidFill>
                  <a:round/>
                </a:ln>
                <a:solidFill>
                  <a:srgbClr val="FFFFFF"/>
                </a:solidFill>
                <a:latin typeface="+mj-ea"/>
                <a:ea typeface="+mj-ea"/>
              </a:endParaRPr>
            </a:p>
          </p:txBody>
        </p:sp>
        <p:sp>
          <p:nvSpPr>
            <p:cNvPr id="6" name="AutoShape 5"/>
            <p:cNvSpPr>
              <a:spLocks noChangeArrowheads="1"/>
            </p:cNvSpPr>
            <p:nvPr/>
          </p:nvSpPr>
          <p:spPr bwMode="auto">
            <a:xfrm rot="10800000">
              <a:off x="2185" y="3228"/>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latin typeface="+mj-ea"/>
                  <a:ea typeface="+mj-ea"/>
                </a:rPr>
                <a:t>单击此处添加段落文字内容</a:t>
              </a:r>
              <a:endParaRPr lang="zh-CN" altLang="en-US" sz="1000" kern="0">
                <a:solidFill>
                  <a:sysClr val="windowText" lastClr="000000"/>
                </a:solidFill>
                <a:latin typeface="+mj-ea"/>
                <a:ea typeface="+mj-ea"/>
              </a:endParaRPr>
            </a:p>
            <a:p>
              <a:pPr algn="ctr">
                <a:lnSpc>
                  <a:spcPct val="120000"/>
                </a:lnSpc>
                <a:defRPr/>
              </a:pPr>
              <a:r>
                <a:rPr lang="zh-CN" altLang="en-US" sz="1000" kern="0">
                  <a:solidFill>
                    <a:sysClr val="windowText" lastClr="000000"/>
                  </a:solidFill>
                  <a:latin typeface="+mj-ea"/>
                  <a:ea typeface="+mj-ea"/>
                </a:rPr>
                <a:t>单击此处添加段落文字内容</a:t>
              </a:r>
              <a:endParaRPr lang="zh-CN" altLang="en-US" sz="1000" kern="0">
                <a:solidFill>
                  <a:sysClr val="windowText" lastClr="000000"/>
                </a:solidFill>
                <a:latin typeface="+mj-ea"/>
                <a:ea typeface="+mj-ea"/>
              </a:endParaRPr>
            </a:p>
          </p:txBody>
        </p:sp>
        <p:grpSp>
          <p:nvGrpSpPr>
            <p:cNvPr id="7" name="Group 28"/>
            <p:cNvGrpSpPr/>
            <p:nvPr/>
          </p:nvGrpSpPr>
          <p:grpSpPr>
            <a:xfrm>
              <a:off x="412" y="2911"/>
              <a:ext cx="4890" cy="610"/>
              <a:chOff x="412" y="2911"/>
              <a:chExt cx="4890" cy="610"/>
            </a:xfrm>
          </p:grpSpPr>
          <p:sp>
            <p:nvSpPr>
              <p:cNvPr id="27" name="AutoShape 4"/>
              <p:cNvSpPr>
                <a:spLocks noChangeArrowheads="1"/>
              </p:cNvSpPr>
              <p:nvPr/>
            </p:nvSpPr>
            <p:spPr bwMode="auto">
              <a:xfrm rot="10800000">
                <a:off x="412" y="2911"/>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latin typeface="+mj-ea"/>
                    <a:ea typeface="+mj-ea"/>
                  </a:rPr>
                  <a:t>单击此处添加段落文字内容</a:t>
                </a:r>
                <a:endParaRPr lang="zh-CN" altLang="en-US" sz="1000" kern="0">
                  <a:solidFill>
                    <a:sysClr val="windowText" lastClr="000000"/>
                  </a:solidFill>
                  <a:latin typeface="+mj-ea"/>
                  <a:ea typeface="+mj-ea"/>
                </a:endParaRPr>
              </a:p>
              <a:p>
                <a:pPr algn="ctr">
                  <a:lnSpc>
                    <a:spcPct val="120000"/>
                  </a:lnSpc>
                  <a:defRPr/>
                </a:pPr>
                <a:r>
                  <a:rPr lang="zh-CN" altLang="en-US" sz="1000" kern="0">
                    <a:solidFill>
                      <a:sysClr val="windowText" lastClr="000000"/>
                    </a:solidFill>
                    <a:latin typeface="+mj-ea"/>
                    <a:ea typeface="+mj-ea"/>
                  </a:rPr>
                  <a:t>单击此处添加段落文字内容</a:t>
                </a:r>
                <a:endParaRPr lang="zh-CN" altLang="en-US" sz="1000" kern="0">
                  <a:solidFill>
                    <a:sysClr val="windowText" lastClr="000000"/>
                  </a:solidFill>
                  <a:latin typeface="+mj-ea"/>
                  <a:ea typeface="+mj-ea"/>
                </a:endParaRPr>
              </a:p>
            </p:txBody>
          </p:sp>
          <p:sp>
            <p:nvSpPr>
              <p:cNvPr id="28" name="AutoShape 6"/>
              <p:cNvSpPr>
                <a:spLocks noChangeArrowheads="1"/>
              </p:cNvSpPr>
              <p:nvPr/>
            </p:nvSpPr>
            <p:spPr bwMode="auto">
              <a:xfrm rot="10800000">
                <a:off x="3908" y="2911"/>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latin typeface="+mj-ea"/>
                    <a:ea typeface="+mj-ea"/>
                  </a:rPr>
                  <a:t>单击此处添加段落文字内容</a:t>
                </a:r>
                <a:endParaRPr lang="zh-CN" altLang="en-US" sz="1000" kern="0">
                  <a:solidFill>
                    <a:sysClr val="windowText" lastClr="000000"/>
                  </a:solidFill>
                  <a:latin typeface="+mj-ea"/>
                  <a:ea typeface="+mj-ea"/>
                </a:endParaRPr>
              </a:p>
              <a:p>
                <a:pPr algn="ctr">
                  <a:lnSpc>
                    <a:spcPct val="120000"/>
                  </a:lnSpc>
                  <a:defRPr/>
                </a:pPr>
                <a:r>
                  <a:rPr lang="zh-CN" altLang="en-US" sz="1000" kern="0">
                    <a:solidFill>
                      <a:sysClr val="windowText" lastClr="000000"/>
                    </a:solidFill>
                    <a:latin typeface="+mj-ea"/>
                    <a:ea typeface="+mj-ea"/>
                  </a:rPr>
                  <a:t>单击此处添加段落文字内容</a:t>
                </a:r>
                <a:endParaRPr lang="zh-CN" altLang="en-US" sz="1000" kern="0">
                  <a:solidFill>
                    <a:sysClr val="windowText" lastClr="000000"/>
                  </a:solidFill>
                  <a:latin typeface="+mj-ea"/>
                  <a:ea typeface="+mj-ea"/>
                </a:endParaRPr>
              </a:p>
            </p:txBody>
          </p:sp>
        </p:grpSp>
        <p:sp>
          <p:nvSpPr>
            <p:cNvPr id="8" name="Rectangle 7"/>
            <p:cNvSpPr>
              <a:spLocks noChangeArrowheads="1"/>
            </p:cNvSpPr>
            <p:nvPr/>
          </p:nvSpPr>
          <p:spPr bwMode="auto">
            <a:xfrm>
              <a:off x="1828" y="1071"/>
              <a:ext cx="2107" cy="250"/>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9" name="AutoShape 8"/>
            <p:cNvSpPr>
              <a:spLocks noChangeArrowheads="1"/>
            </p:cNvSpPr>
            <p:nvPr/>
          </p:nvSpPr>
          <p:spPr bwMode="auto">
            <a:xfrm>
              <a:off x="1806" y="932"/>
              <a:ext cx="2151" cy="320"/>
            </a:xfrm>
            <a:prstGeom prst="roundRect">
              <a:avLst>
                <a:gd name="adj" fmla="val 24375"/>
              </a:avLst>
            </a:prstGeom>
            <a:gradFill rotWithShape="1">
              <a:gsLst>
                <a:gs pos="0">
                  <a:srgbClr val="3399FF"/>
                </a:gs>
                <a:gs pos="100000">
                  <a:srgbClr val="0E58C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kern="0">
                  <a:solidFill>
                    <a:srgbClr val="FFFFFF"/>
                  </a:solidFill>
                  <a:latin typeface="+mj-ea"/>
                  <a:ea typeface="+mj-ea"/>
                </a:rPr>
                <a:t>单击添加标题文字</a:t>
              </a:r>
              <a:endParaRPr lang="zh-CN" altLang="en-US" kern="0">
                <a:solidFill>
                  <a:srgbClr val="FFFFFF"/>
                </a:solidFill>
                <a:latin typeface="+mj-ea"/>
                <a:ea typeface="+mj-ea"/>
              </a:endParaRPr>
            </a:p>
          </p:txBody>
        </p:sp>
        <p:sp>
          <p:nvSpPr>
            <p:cNvPr id="10" name="Rectangle 9"/>
            <p:cNvSpPr>
              <a:spLocks noChangeArrowheads="1"/>
            </p:cNvSpPr>
            <p:nvPr/>
          </p:nvSpPr>
          <p:spPr bwMode="auto">
            <a:xfrm>
              <a:off x="2129" y="2251"/>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11" name="AutoShape 10"/>
            <p:cNvSpPr>
              <a:spLocks noChangeArrowheads="1"/>
            </p:cNvSpPr>
            <p:nvPr/>
          </p:nvSpPr>
          <p:spPr bwMode="auto">
            <a:xfrm>
              <a:off x="2113" y="2112"/>
              <a:ext cx="1536" cy="284"/>
            </a:xfrm>
            <a:prstGeom prst="roundRect">
              <a:avLst>
                <a:gd name="adj" fmla="val 22537"/>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1600" kern="0">
                  <a:solidFill>
                    <a:srgbClr val="FFFFFF"/>
                  </a:solidFill>
                  <a:latin typeface="+mj-ea"/>
                  <a:ea typeface="+mj-ea"/>
                </a:rPr>
                <a:t>单击添加标题文字</a:t>
              </a:r>
              <a:endParaRPr lang="zh-CN" altLang="en-US" sz="1600" kern="0">
                <a:solidFill>
                  <a:srgbClr val="FFFFFF"/>
                </a:solidFill>
                <a:latin typeface="+mj-ea"/>
                <a:ea typeface="+mj-ea"/>
              </a:endParaRPr>
            </a:p>
          </p:txBody>
        </p:sp>
        <p:grpSp>
          <p:nvGrpSpPr>
            <p:cNvPr id="12" name="Group 25"/>
            <p:cNvGrpSpPr/>
            <p:nvPr/>
          </p:nvGrpSpPr>
          <p:grpSpPr>
            <a:xfrm>
              <a:off x="340" y="1872"/>
              <a:ext cx="5040" cy="374"/>
              <a:chOff x="288" y="1872"/>
              <a:chExt cx="5040" cy="374"/>
            </a:xfrm>
          </p:grpSpPr>
          <p:sp>
            <p:nvSpPr>
              <p:cNvPr id="23" name="Rectangle 11"/>
              <p:cNvSpPr>
                <a:spLocks noChangeArrowheads="1"/>
              </p:cNvSpPr>
              <p:nvPr/>
            </p:nvSpPr>
            <p:spPr bwMode="auto">
              <a:xfrm>
                <a:off x="305" y="2024"/>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24" name="AutoShape 12"/>
              <p:cNvSpPr>
                <a:spLocks noChangeArrowheads="1"/>
              </p:cNvSpPr>
              <p:nvPr/>
            </p:nvSpPr>
            <p:spPr bwMode="auto">
              <a:xfrm>
                <a:off x="288" y="1872"/>
                <a:ext cx="1536" cy="284"/>
              </a:xfrm>
              <a:prstGeom prst="roundRect">
                <a:avLst>
                  <a:gd name="adj" fmla="val 22537"/>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1600" kern="0">
                    <a:solidFill>
                      <a:srgbClr val="FFFFFF"/>
                    </a:solidFill>
                    <a:latin typeface="+mj-ea"/>
                    <a:ea typeface="+mj-ea"/>
                  </a:rPr>
                  <a:t>单击添加标题文字</a:t>
                </a:r>
                <a:endParaRPr lang="zh-CN" altLang="en-US" sz="1600" kern="0">
                  <a:solidFill>
                    <a:srgbClr val="FFFFFF"/>
                  </a:solidFill>
                  <a:latin typeface="+mj-ea"/>
                  <a:ea typeface="+mj-ea"/>
                </a:endParaRPr>
              </a:p>
            </p:txBody>
          </p:sp>
          <p:sp>
            <p:nvSpPr>
              <p:cNvPr id="25" name="Rectangle 13"/>
              <p:cNvSpPr>
                <a:spLocks noChangeArrowheads="1"/>
              </p:cNvSpPr>
              <p:nvPr/>
            </p:nvSpPr>
            <p:spPr bwMode="auto">
              <a:xfrm>
                <a:off x="3809" y="2024"/>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26" name="AutoShape 14"/>
              <p:cNvSpPr>
                <a:spLocks noChangeArrowheads="1"/>
              </p:cNvSpPr>
              <p:nvPr/>
            </p:nvSpPr>
            <p:spPr bwMode="auto">
              <a:xfrm>
                <a:off x="3792" y="1872"/>
                <a:ext cx="1536" cy="284"/>
              </a:xfrm>
              <a:prstGeom prst="roundRect">
                <a:avLst>
                  <a:gd name="adj" fmla="val 23944"/>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1600" kern="0">
                    <a:solidFill>
                      <a:srgbClr val="FFFFFF"/>
                    </a:solidFill>
                    <a:latin typeface="+mj-ea"/>
                    <a:ea typeface="+mj-ea"/>
                  </a:rPr>
                  <a:t>单击添加标题文字</a:t>
                </a:r>
                <a:endParaRPr lang="zh-CN" altLang="en-US" sz="1600" kern="0">
                  <a:solidFill>
                    <a:srgbClr val="FFFFFF"/>
                  </a:solidFill>
                  <a:latin typeface="+mj-ea"/>
                  <a:ea typeface="+mj-ea"/>
                </a:endParaRPr>
              </a:p>
            </p:txBody>
          </p:sp>
        </p:grpSp>
        <p:grpSp>
          <p:nvGrpSpPr>
            <p:cNvPr id="13" name="Group 27"/>
            <p:cNvGrpSpPr/>
            <p:nvPr/>
          </p:nvGrpSpPr>
          <p:grpSpPr>
            <a:xfrm>
              <a:off x="1134" y="2659"/>
              <a:ext cx="3492" cy="227"/>
              <a:chOff x="1066" y="2659"/>
              <a:chExt cx="3492" cy="227"/>
            </a:xfrm>
          </p:grpSpPr>
          <p:sp>
            <p:nvSpPr>
              <p:cNvPr id="20" name="Line 15"/>
              <p:cNvSpPr>
                <a:spLocks noChangeShapeType="1"/>
              </p:cNvSpPr>
              <p:nvPr/>
            </p:nvSpPr>
            <p:spPr bwMode="auto">
              <a:xfrm>
                <a:off x="1066" y="2659"/>
                <a:ext cx="3492" cy="0"/>
              </a:xfrm>
              <a:prstGeom prst="line">
                <a:avLst/>
              </a:prstGeom>
              <a:noFill/>
              <a:ln w="19050" cap="rnd">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21" name="Line 16"/>
              <p:cNvSpPr>
                <a:spLocks noChangeShapeType="1"/>
              </p:cNvSpPr>
              <p:nvPr/>
            </p:nvSpPr>
            <p:spPr bwMode="auto">
              <a:xfrm flipH="1">
                <a:off x="1066" y="265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22" name="Line 17"/>
              <p:cNvSpPr>
                <a:spLocks noChangeShapeType="1"/>
              </p:cNvSpPr>
              <p:nvPr/>
            </p:nvSpPr>
            <p:spPr bwMode="auto">
              <a:xfrm flipH="1">
                <a:off x="4558" y="265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sp>
          <p:nvSpPr>
            <p:cNvPr id="14" name="Line 18"/>
            <p:cNvSpPr>
              <a:spLocks noChangeShapeType="1"/>
            </p:cNvSpPr>
            <p:nvPr/>
          </p:nvSpPr>
          <p:spPr bwMode="auto">
            <a:xfrm flipH="1">
              <a:off x="2881" y="1292"/>
              <a:ext cx="0" cy="784"/>
            </a:xfrm>
            <a:prstGeom prst="line">
              <a:avLst/>
            </a:prstGeom>
            <a:noFill/>
            <a:ln w="19050" cap="rnd">
              <a:solidFill>
                <a:srgbClr val="B2B2B2"/>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15" name="Group 26"/>
            <p:cNvGrpSpPr/>
            <p:nvPr/>
          </p:nvGrpSpPr>
          <p:grpSpPr>
            <a:xfrm>
              <a:off x="1134" y="1519"/>
              <a:ext cx="3492" cy="323"/>
              <a:chOff x="1156" y="1519"/>
              <a:chExt cx="3492" cy="323"/>
            </a:xfrm>
          </p:grpSpPr>
          <p:sp>
            <p:nvSpPr>
              <p:cNvPr id="16" name="Line 19"/>
              <p:cNvSpPr>
                <a:spLocks noChangeShapeType="1"/>
              </p:cNvSpPr>
              <p:nvPr/>
            </p:nvSpPr>
            <p:spPr bwMode="auto">
              <a:xfrm>
                <a:off x="1156" y="1519"/>
                <a:ext cx="3492" cy="0"/>
              </a:xfrm>
              <a:prstGeom prst="line">
                <a:avLst/>
              </a:prstGeom>
              <a:noFill/>
              <a:ln w="19050" cap="rnd">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17" name="Group 20"/>
              <p:cNvGrpSpPr/>
              <p:nvPr/>
            </p:nvGrpSpPr>
            <p:grpSpPr>
              <a:xfrm>
                <a:off x="1156" y="1519"/>
                <a:ext cx="3492" cy="323"/>
                <a:chOff x="1066" y="1519"/>
                <a:chExt cx="3492" cy="227"/>
              </a:xfrm>
            </p:grpSpPr>
            <p:sp>
              <p:nvSpPr>
                <p:cNvPr id="18" name="Line 21"/>
                <p:cNvSpPr>
                  <a:spLocks noChangeShapeType="1"/>
                </p:cNvSpPr>
                <p:nvPr/>
              </p:nvSpPr>
              <p:spPr bwMode="auto">
                <a:xfrm flipH="1">
                  <a:off x="1066" y="151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9" name="Line 22"/>
                <p:cNvSpPr>
                  <a:spLocks noChangeShapeType="1"/>
                </p:cNvSpPr>
                <p:nvPr/>
              </p:nvSpPr>
              <p:spPr bwMode="auto">
                <a:xfrm flipH="1">
                  <a:off x="4558" y="151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组合 2"/>
          <p:cNvGrpSpPr/>
          <p:nvPr/>
        </p:nvGrpSpPr>
        <p:grpSpPr>
          <a:xfrm>
            <a:off x="2175557" y="699542"/>
            <a:ext cx="4454941" cy="4423961"/>
            <a:chOff x="1829524" y="692696"/>
            <a:chExt cx="5478780" cy="5440680"/>
          </a:xfrm>
        </p:grpSpPr>
        <p:sp>
          <p:nvSpPr>
            <p:cNvPr id="4" name="Oval 17"/>
            <p:cNvSpPr/>
            <p:nvPr/>
          </p:nvSpPr>
          <p:spPr>
            <a:xfrm>
              <a:off x="3932644" y="2781094"/>
              <a:ext cx="1203442" cy="1203442"/>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5"/>
            <p:cNvSpPr/>
            <p:nvPr/>
          </p:nvSpPr>
          <p:spPr>
            <a:xfrm>
              <a:off x="3985984" y="3204860"/>
              <a:ext cx="1143000" cy="369332"/>
            </a:xfrm>
            <a:prstGeom prst="rect">
              <a:avLst/>
            </a:prstGeom>
            <a:ln>
              <a:noFill/>
            </a:ln>
            <a:effectLst/>
          </p:spPr>
          <p:txBody>
            <a:bodyPr wrap="square">
              <a:spAutoFit/>
            </a:bodyPr>
            <a:lstStyle/>
            <a:p>
              <a:pPr algn="ctr" fontAlgn="base">
                <a:spcBef>
                  <a:spcPct val="20000"/>
                </a:spcBef>
                <a:spcAft>
                  <a:spcPct val="0"/>
                </a:spcAft>
              </a:pPr>
              <a:r>
                <a:rPr lang="zh-CN" altLang="en-US">
                  <a:latin typeface="+mj-ea"/>
                  <a:cs typeface="Arial" panose="020b0604020202020204" pitchFamily="34" charset="0"/>
                </a:rPr>
                <a:t>添加文本</a:t>
              </a:r>
              <a:endParaRPr lang="en-US" altLang="zh-CN">
                <a:latin typeface="+mj-ea"/>
                <a:cs typeface="Arial" panose="020b0604020202020204" pitchFamily="34" charset="0"/>
              </a:endParaRPr>
            </a:p>
          </p:txBody>
        </p:sp>
        <p:sp>
          <p:nvSpPr>
            <p:cNvPr id="6" name="Oval 31"/>
            <p:cNvSpPr/>
            <p:nvPr/>
          </p:nvSpPr>
          <p:spPr>
            <a:xfrm>
              <a:off x="3970744" y="69269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Oval 32"/>
            <p:cNvSpPr/>
            <p:nvPr/>
          </p:nvSpPr>
          <p:spPr>
            <a:xfrm>
              <a:off x="3894544" y="489893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Oval 33"/>
            <p:cNvSpPr/>
            <p:nvPr/>
          </p:nvSpPr>
          <p:spPr>
            <a:xfrm>
              <a:off x="1837144" y="214049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Oval 34"/>
            <p:cNvSpPr/>
            <p:nvPr/>
          </p:nvSpPr>
          <p:spPr>
            <a:xfrm>
              <a:off x="1829524" y="346637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val 35"/>
            <p:cNvSpPr/>
            <p:nvPr/>
          </p:nvSpPr>
          <p:spPr>
            <a:xfrm>
              <a:off x="6028144" y="217097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Oval 36"/>
            <p:cNvSpPr/>
            <p:nvPr/>
          </p:nvSpPr>
          <p:spPr>
            <a:xfrm>
              <a:off x="5982424" y="346637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Oval 37"/>
            <p:cNvSpPr/>
            <p:nvPr/>
          </p:nvSpPr>
          <p:spPr>
            <a:xfrm>
              <a:off x="5266144" y="10432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Oval 38"/>
            <p:cNvSpPr/>
            <p:nvPr/>
          </p:nvSpPr>
          <p:spPr>
            <a:xfrm>
              <a:off x="2660104" y="10432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Oval 39"/>
            <p:cNvSpPr/>
            <p:nvPr/>
          </p:nvSpPr>
          <p:spPr>
            <a:xfrm>
              <a:off x="5159464" y="45484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val 40"/>
            <p:cNvSpPr/>
            <p:nvPr/>
          </p:nvSpPr>
          <p:spPr>
            <a:xfrm>
              <a:off x="2614384" y="45484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ctangle 6"/>
            <p:cNvSpPr/>
            <p:nvPr/>
          </p:nvSpPr>
          <p:spPr>
            <a:xfrm>
              <a:off x="4062184" y="1012736"/>
              <a:ext cx="10668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17" name="Rectangle 7"/>
            <p:cNvSpPr/>
            <p:nvPr/>
          </p:nvSpPr>
          <p:spPr>
            <a:xfrm>
              <a:off x="5205184" y="1348016"/>
              <a:ext cx="13716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18" name="Rectangle 8"/>
            <p:cNvSpPr/>
            <p:nvPr/>
          </p:nvSpPr>
          <p:spPr>
            <a:xfrm>
              <a:off x="6081484" y="2513876"/>
              <a:ext cx="11430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19" name="Rectangle 9"/>
            <p:cNvSpPr/>
            <p:nvPr/>
          </p:nvSpPr>
          <p:spPr>
            <a:xfrm>
              <a:off x="5936704" y="3804216"/>
              <a:ext cx="13716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20" name="Rectangle 10"/>
            <p:cNvSpPr/>
            <p:nvPr/>
          </p:nvSpPr>
          <p:spPr>
            <a:xfrm>
              <a:off x="5205184" y="4863396"/>
              <a:ext cx="11430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21" name="Rectangle 11"/>
            <p:cNvSpPr/>
            <p:nvPr/>
          </p:nvSpPr>
          <p:spPr>
            <a:xfrm>
              <a:off x="3757384" y="5249456"/>
              <a:ext cx="14478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22" name="Rectangle 12"/>
            <p:cNvSpPr/>
            <p:nvPr/>
          </p:nvSpPr>
          <p:spPr>
            <a:xfrm>
              <a:off x="2660104" y="4898936"/>
              <a:ext cx="114300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23" name="Rectangle 14"/>
            <p:cNvSpPr/>
            <p:nvPr/>
          </p:nvSpPr>
          <p:spPr>
            <a:xfrm>
              <a:off x="1928584" y="3832136"/>
              <a:ext cx="98298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24" name="Rectangle 15"/>
            <p:cNvSpPr/>
            <p:nvPr/>
          </p:nvSpPr>
          <p:spPr>
            <a:xfrm>
              <a:off x="2065744" y="2597696"/>
              <a:ext cx="830580" cy="523220"/>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sp>
          <p:nvSpPr>
            <p:cNvPr id="25" name="Rectangle 16"/>
            <p:cNvSpPr/>
            <p:nvPr/>
          </p:nvSpPr>
          <p:spPr>
            <a:xfrm>
              <a:off x="2690584" y="1348016"/>
              <a:ext cx="1135380" cy="307777"/>
            </a:xfrm>
            <a:prstGeom prst="rect">
              <a:avLst/>
            </a:prstGeom>
            <a:ln>
              <a:noFill/>
            </a:ln>
            <a:effectLst/>
          </p:spPr>
          <p:txBody>
            <a:bodyPr wrap="square">
              <a:spAutoFit/>
            </a:bodyPr>
            <a:lstStyle/>
            <a:p>
              <a:pPr algn="ctr" fontAlgn="base">
                <a:spcBef>
                  <a:spcPct val="20000"/>
                </a:spcBef>
                <a:spcAft>
                  <a:spcPct val="0"/>
                </a:spcAft>
              </a:pPr>
              <a:r>
                <a:rPr lang="zh-CN" altLang="en-US" sz="1400">
                  <a:latin typeface="+mj-ea"/>
                  <a:cs typeface="Arial" panose="020b0604020202020204" pitchFamily="34" charset="0"/>
                </a:rPr>
                <a:t>添加文本</a:t>
              </a:r>
              <a:endParaRPr lang="en-US" altLang="zh-CN" sz="1400">
                <a:latin typeface="+mj-ea"/>
                <a:cs typeface="Arial" panose="020b0604020202020204" pitchFamily="34" charset="0"/>
              </a:endParaRPr>
            </a:p>
          </p:txBody>
        </p:sp>
        <p:cxnSp>
          <p:nvCxnSpPr>
            <p:cNvPr id="26" name="Straight Arrow Connector 42"/>
            <p:cNvCxnSpPr/>
            <p:nvPr/>
          </p:nvCxnSpPr>
          <p:spPr>
            <a:xfrm rot="5400000">
              <a:off x="4276338" y="2322582"/>
              <a:ext cx="609600" cy="1588"/>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27" name="Straight Arrow Connector 43"/>
            <p:cNvCxnSpPr/>
            <p:nvPr/>
          </p:nvCxnSpPr>
          <p:spPr>
            <a:xfrm rot="5400000">
              <a:off x="4253478" y="4433322"/>
              <a:ext cx="609600" cy="1588"/>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28" name="Straight Arrow Connector 44"/>
            <p:cNvCxnSpPr/>
            <p:nvPr/>
          </p:nvCxnSpPr>
          <p:spPr>
            <a:xfrm rot="5400000">
              <a:off x="3559264" y="40302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29" name="Straight Arrow Connector 46"/>
            <p:cNvCxnSpPr/>
            <p:nvPr/>
          </p:nvCxnSpPr>
          <p:spPr>
            <a:xfrm rot="16200000" flipV="1">
              <a:off x="5029924" y="40302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0" name="Straight Arrow Connector 47"/>
            <p:cNvCxnSpPr/>
            <p:nvPr/>
          </p:nvCxnSpPr>
          <p:spPr>
            <a:xfrm rot="5400000">
              <a:off x="4946104" y="23157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1" name="Straight Arrow Connector 48"/>
            <p:cNvCxnSpPr/>
            <p:nvPr/>
          </p:nvCxnSpPr>
          <p:spPr>
            <a:xfrm rot="16200000" flipV="1">
              <a:off x="3612604" y="22776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2" name="Straight Arrow Connector 49"/>
            <p:cNvCxnSpPr/>
            <p:nvPr/>
          </p:nvCxnSpPr>
          <p:spPr>
            <a:xfrm rot="10800000">
              <a:off x="3147784" y="291773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3" name="Straight Arrow Connector 53"/>
            <p:cNvCxnSpPr/>
            <p:nvPr/>
          </p:nvCxnSpPr>
          <p:spPr>
            <a:xfrm rot="10800000" flipV="1">
              <a:off x="5205184" y="291773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4" name="Straight Arrow Connector 54"/>
            <p:cNvCxnSpPr/>
            <p:nvPr/>
          </p:nvCxnSpPr>
          <p:spPr>
            <a:xfrm rot="10800000" flipV="1">
              <a:off x="3132544" y="355781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5" name="Straight Arrow Connector 55"/>
            <p:cNvCxnSpPr/>
            <p:nvPr/>
          </p:nvCxnSpPr>
          <p:spPr>
            <a:xfrm rot="10800000">
              <a:off x="5220424" y="353495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组合 2"/>
          <p:cNvGrpSpPr/>
          <p:nvPr/>
        </p:nvGrpSpPr>
        <p:grpSpPr>
          <a:xfrm>
            <a:off x="2253436" y="987574"/>
            <a:ext cx="4377548" cy="3720154"/>
            <a:chOff x="2253436" y="1299868"/>
            <a:chExt cx="4377548" cy="3720154"/>
          </a:xfrm>
        </p:grpSpPr>
        <p:sp>
          <p:nvSpPr>
            <p:cNvPr id="27" name="Oval 6"/>
            <p:cNvSpPr>
              <a:spLocks noChangeArrowheads="1"/>
            </p:cNvSpPr>
            <p:nvPr/>
          </p:nvSpPr>
          <p:spPr bwMode="auto">
            <a:xfrm>
              <a:off x="2263124" y="2044452"/>
              <a:ext cx="4367860" cy="2975570"/>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28" name="Oval 7"/>
            <p:cNvSpPr>
              <a:spLocks noChangeArrowheads="1"/>
            </p:cNvSpPr>
            <p:nvPr/>
          </p:nvSpPr>
          <p:spPr bwMode="auto">
            <a:xfrm>
              <a:off x="2253436" y="2133027"/>
              <a:ext cx="4367860" cy="1622031"/>
            </a:xfrm>
            <a:prstGeom prst="ellipse">
              <a:avLst/>
            </a:prstGeom>
            <a:gradFill flip="none" rotWithShape="1">
              <a:gsLst>
                <a:gs pos="0">
                  <a:srgbClr val="000000"/>
                </a:gs>
                <a:gs pos="50000">
                  <a:srgbClr val="4D4D4D">
                    <a:shade val="67500"/>
                    <a:satMod val="115000"/>
                  </a:srgbClr>
                </a:gs>
                <a:gs pos="100000">
                  <a:srgbClr val="4D4D4D">
                    <a:shade val="100000"/>
                    <a:satMod val="115000"/>
                  </a:srgbClr>
                </a:gs>
              </a:gsLst>
              <a:lin ang="10800000" scaled="1"/>
            </a:gradFill>
            <a:ln w="9525">
              <a:noFill/>
              <a:round/>
            </a:ln>
          </p:spPr>
          <p:txBody>
            <a:bodyPr vert="horz" wrap="square" lIns="91440" tIns="45720" rIns="91440" bIns="45720" numCol="1" anchor="t" anchorCtr="0" compatLnSpc="1"/>
            <a:lstStyle/>
            <a:p>
              <a:endParaRPr lang="en-US">
                <a:solidFill>
                  <a:srgbClr val="383838"/>
                </a:solidFill>
                <a:latin typeface="Calibri"/>
              </a:endParaRPr>
            </a:p>
          </p:txBody>
        </p:sp>
        <p:sp>
          <p:nvSpPr>
            <p:cNvPr id="29" name="Oval 8"/>
            <p:cNvSpPr>
              <a:spLocks noChangeArrowheads="1"/>
            </p:cNvSpPr>
            <p:nvPr/>
          </p:nvSpPr>
          <p:spPr bwMode="auto">
            <a:xfrm>
              <a:off x="2253436" y="1917126"/>
              <a:ext cx="4367860" cy="162203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30" name="Oval 9"/>
            <p:cNvSpPr>
              <a:spLocks noChangeArrowheads="1"/>
            </p:cNvSpPr>
            <p:nvPr/>
          </p:nvSpPr>
          <p:spPr bwMode="auto">
            <a:xfrm>
              <a:off x="2253436" y="1917126"/>
              <a:ext cx="4367860" cy="1367378"/>
            </a:xfrm>
            <a:prstGeom prst="ellipse">
              <a:avLst/>
            </a:pr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2700000" scaled="1"/>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grpSp>
          <p:nvGrpSpPr>
            <p:cNvPr id="31" name="Group 32"/>
            <p:cNvGrpSpPr/>
            <p:nvPr/>
          </p:nvGrpSpPr>
          <p:grpSpPr>
            <a:xfrm>
              <a:off x="2253436" y="2977259"/>
              <a:ext cx="4367860" cy="1258044"/>
              <a:chOff x="2054225" y="4210050"/>
              <a:chExt cx="5010150" cy="1443038"/>
            </a:xfrm>
            <a:gradFill flip="none" rotWithShape="1">
              <a:gsLst>
                <a:gs pos="0">
                  <a:sysClr val="window" lastClr="FFFFFF">
                    <a:lumMod val="85000"/>
                    <a:shade val="30000"/>
                    <a:satMod val="115000"/>
                  </a:sysClr>
                </a:gs>
                <a:gs pos="50000">
                  <a:sysClr val="window" lastClr="FFFFFF"/>
                </a:gs>
                <a:gs pos="100000">
                  <a:sysClr val="window" lastClr="FFFFFF">
                    <a:lumMod val="65000"/>
                  </a:sysClr>
                </a:gs>
              </a:gsLst>
              <a:lin ang="0" scaled="1"/>
            </a:gradFill>
            <a:effectLst>
              <a:outerShdw blurRad="50800" dist="38100" dir="5400000" algn="t" rotWithShape="0">
                <a:prstClr val="black">
                  <a:alpha val="40000"/>
                </a:prstClr>
              </a:outerShdw>
            </a:effectLst>
          </p:grpSpPr>
          <p:sp>
            <p:nvSpPr>
              <p:cNvPr id="55" name="Freeform 10"/>
              <p:cNvSpPr/>
              <p:nvPr/>
            </p:nvSpPr>
            <p:spPr bwMode="auto">
              <a:xfrm>
                <a:off x="2792413" y="4892675"/>
                <a:ext cx="446088" cy="622300"/>
              </a:xfrm>
              <a:custGeom>
                <a:cxnLst>
                  <a:cxn ang="0">
                    <a:pos x="114" y="14"/>
                  </a:cxn>
                  <a:cxn ang="0">
                    <a:pos x="61" y="0"/>
                  </a:cxn>
                  <a:cxn ang="0">
                    <a:pos x="0" y="70"/>
                  </a:cxn>
                  <a:cxn ang="0">
                    <a:pos x="74" y="154"/>
                  </a:cxn>
                  <a:cxn ang="0">
                    <a:pos x="119" y="166"/>
                  </a:cxn>
                  <a:cxn ang="0">
                    <a:pos x="50" y="87"/>
                  </a:cxn>
                  <a:cxn ang="0">
                    <a:pos x="114" y="14"/>
                  </a:cxn>
                </a:cxnLst>
                <a:rect l="0" t="0" r="r" b="b"/>
                <a:pathLst>
                  <a:path w="119" h="166">
                    <a:moveTo>
                      <a:pt x="114" y="14"/>
                    </a:moveTo>
                    <a:cubicBezTo>
                      <a:pt x="96" y="10"/>
                      <a:pt x="78" y="5"/>
                      <a:pt x="61" y="0"/>
                    </a:cubicBezTo>
                    <a:cubicBezTo>
                      <a:pt x="0" y="70"/>
                      <a:pt x="0" y="70"/>
                      <a:pt x="0" y="70"/>
                    </a:cubicBezTo>
                    <a:cubicBezTo>
                      <a:pt x="74" y="154"/>
                      <a:pt x="74" y="154"/>
                      <a:pt x="74" y="154"/>
                    </a:cubicBezTo>
                    <a:cubicBezTo>
                      <a:pt x="89" y="158"/>
                      <a:pt x="104" y="162"/>
                      <a:pt x="119" y="166"/>
                    </a:cubicBezTo>
                    <a:cubicBezTo>
                      <a:pt x="50" y="87"/>
                      <a:pt x="50" y="87"/>
                      <a:pt x="50" y="87"/>
                    </a:cubicBezTo>
                    <a:lnTo>
                      <a:pt x="114" y="14"/>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6" name="Freeform 11"/>
              <p:cNvSpPr/>
              <p:nvPr/>
            </p:nvSpPr>
            <p:spPr bwMode="auto">
              <a:xfrm>
                <a:off x="5534025" y="4956175"/>
                <a:ext cx="547688" cy="622300"/>
              </a:xfrm>
              <a:custGeom>
                <a:cxnLst>
                  <a:cxn ang="0">
                    <a:pos x="86" y="0"/>
                  </a:cxn>
                  <a:cxn ang="0">
                    <a:pos x="12" y="14"/>
                  </a:cxn>
                  <a:cxn ang="0">
                    <a:pos x="73" y="83"/>
                  </a:cxn>
                  <a:cxn ang="0">
                    <a:pos x="0" y="166"/>
                  </a:cxn>
                  <a:cxn ang="0">
                    <a:pos x="72" y="153"/>
                  </a:cxn>
                  <a:cxn ang="0">
                    <a:pos x="146" y="69"/>
                  </a:cxn>
                  <a:cxn ang="0">
                    <a:pos x="86" y="0"/>
                  </a:cxn>
                </a:cxnLst>
                <a:rect l="0" t="0" r="r" b="b"/>
                <a:pathLst>
                  <a:path w="146" h="166">
                    <a:moveTo>
                      <a:pt x="86" y="0"/>
                    </a:moveTo>
                    <a:cubicBezTo>
                      <a:pt x="62" y="5"/>
                      <a:pt x="37" y="10"/>
                      <a:pt x="12" y="14"/>
                    </a:cubicBezTo>
                    <a:cubicBezTo>
                      <a:pt x="73" y="83"/>
                      <a:pt x="73" y="83"/>
                      <a:pt x="73" y="83"/>
                    </a:cubicBezTo>
                    <a:cubicBezTo>
                      <a:pt x="0" y="166"/>
                      <a:pt x="0" y="166"/>
                      <a:pt x="0" y="166"/>
                    </a:cubicBezTo>
                    <a:cubicBezTo>
                      <a:pt x="25" y="162"/>
                      <a:pt x="49" y="158"/>
                      <a:pt x="72" y="153"/>
                    </a:cubicBezTo>
                    <a:cubicBezTo>
                      <a:pt x="146" y="69"/>
                      <a:pt x="146" y="69"/>
                      <a:pt x="146" y="69"/>
                    </a:cubicBezTo>
                    <a:lnTo>
                      <a:pt x="86"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7" name="Freeform 12"/>
              <p:cNvSpPr/>
              <p:nvPr/>
            </p:nvSpPr>
            <p:spPr bwMode="auto">
              <a:xfrm>
                <a:off x="5927725" y="4879975"/>
                <a:ext cx="442913" cy="619125"/>
              </a:xfrm>
              <a:custGeom>
                <a:cxnLst>
                  <a:cxn ang="0">
                    <a:pos x="57" y="0"/>
                  </a:cxn>
                  <a:cxn ang="0">
                    <a:pos x="3" y="15"/>
                  </a:cxn>
                  <a:cxn ang="0">
                    <a:pos x="68" y="89"/>
                  </a:cxn>
                  <a:cxn ang="0">
                    <a:pos x="0" y="165"/>
                  </a:cxn>
                  <a:cxn ang="0">
                    <a:pos x="45" y="154"/>
                  </a:cxn>
                  <a:cxn ang="0">
                    <a:pos x="118" y="70"/>
                  </a:cxn>
                  <a:cxn ang="0">
                    <a:pos x="57" y="0"/>
                  </a:cxn>
                </a:cxnLst>
                <a:rect l="0" t="0" r="r" b="b"/>
                <a:pathLst>
                  <a:path w="118" h="165">
                    <a:moveTo>
                      <a:pt x="57" y="0"/>
                    </a:moveTo>
                    <a:cubicBezTo>
                      <a:pt x="39" y="5"/>
                      <a:pt x="21" y="10"/>
                      <a:pt x="3" y="15"/>
                    </a:cubicBezTo>
                    <a:cubicBezTo>
                      <a:pt x="68" y="89"/>
                      <a:pt x="68" y="89"/>
                      <a:pt x="68" y="89"/>
                    </a:cubicBezTo>
                    <a:cubicBezTo>
                      <a:pt x="0" y="165"/>
                      <a:pt x="0" y="165"/>
                      <a:pt x="0" y="165"/>
                    </a:cubicBezTo>
                    <a:cubicBezTo>
                      <a:pt x="15" y="162"/>
                      <a:pt x="30" y="158"/>
                      <a:pt x="45" y="154"/>
                    </a:cubicBezTo>
                    <a:cubicBezTo>
                      <a:pt x="118" y="70"/>
                      <a:pt x="118" y="70"/>
                      <a:pt x="118" y="70"/>
                    </a:cubicBezTo>
                    <a:lnTo>
                      <a:pt x="57"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8" name="Freeform 13"/>
              <p:cNvSpPr/>
              <p:nvPr/>
            </p:nvSpPr>
            <p:spPr bwMode="auto">
              <a:xfrm>
                <a:off x="3081338" y="4962525"/>
                <a:ext cx="528638" cy="619125"/>
              </a:xfrm>
              <a:custGeom>
                <a:cxnLst>
                  <a:cxn ang="0">
                    <a:pos x="138" y="15"/>
                  </a:cxn>
                  <a:cxn ang="0">
                    <a:pos x="59" y="0"/>
                  </a:cxn>
                  <a:cxn ang="0">
                    <a:pos x="0" y="68"/>
                  </a:cxn>
                  <a:cxn ang="0">
                    <a:pos x="75" y="154"/>
                  </a:cxn>
                  <a:cxn ang="0">
                    <a:pos x="141" y="165"/>
                  </a:cxn>
                  <a:cxn ang="0">
                    <a:pos x="73" y="88"/>
                  </a:cxn>
                  <a:cxn ang="0">
                    <a:pos x="138" y="15"/>
                  </a:cxn>
                </a:cxnLst>
                <a:rect l="0" t="0" r="r" b="b"/>
                <a:pathLst>
                  <a:path w="141" h="165">
                    <a:moveTo>
                      <a:pt x="138" y="15"/>
                    </a:moveTo>
                    <a:cubicBezTo>
                      <a:pt x="111" y="11"/>
                      <a:pt x="85" y="6"/>
                      <a:pt x="59" y="0"/>
                    </a:cubicBezTo>
                    <a:cubicBezTo>
                      <a:pt x="0" y="68"/>
                      <a:pt x="0" y="68"/>
                      <a:pt x="0" y="68"/>
                    </a:cubicBezTo>
                    <a:cubicBezTo>
                      <a:pt x="75" y="154"/>
                      <a:pt x="75" y="154"/>
                      <a:pt x="75" y="154"/>
                    </a:cubicBezTo>
                    <a:cubicBezTo>
                      <a:pt x="97" y="158"/>
                      <a:pt x="119" y="162"/>
                      <a:pt x="141" y="165"/>
                    </a:cubicBezTo>
                    <a:cubicBezTo>
                      <a:pt x="73" y="88"/>
                      <a:pt x="73" y="88"/>
                      <a:pt x="73" y="88"/>
                    </a:cubicBezTo>
                    <a:lnTo>
                      <a:pt x="138" y="1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9" name="Freeform 14"/>
              <p:cNvSpPr/>
              <p:nvPr/>
            </p:nvSpPr>
            <p:spPr bwMode="auto">
              <a:xfrm>
                <a:off x="3455988" y="5022850"/>
                <a:ext cx="2251075" cy="630238"/>
              </a:xfrm>
              <a:custGeom>
                <a:cxnLst>
                  <a:cxn ang="0">
                    <a:pos x="542" y="0"/>
                  </a:cxn>
                  <a:cxn ang="0">
                    <a:pos x="294" y="18"/>
                  </a:cxn>
                  <a:cxn ang="0">
                    <a:pos x="61" y="2"/>
                  </a:cxn>
                  <a:cxn ang="0">
                    <a:pos x="0" y="72"/>
                  </a:cxn>
                  <a:cxn ang="0">
                    <a:pos x="72" y="154"/>
                  </a:cxn>
                  <a:cxn ang="0">
                    <a:pos x="294" y="168"/>
                  </a:cxn>
                  <a:cxn ang="0">
                    <a:pos x="523" y="153"/>
                  </a:cxn>
                  <a:cxn ang="0">
                    <a:pos x="600" y="65"/>
                  </a:cxn>
                  <a:cxn ang="0">
                    <a:pos x="542" y="0"/>
                  </a:cxn>
                </a:cxnLst>
                <a:rect l="0" t="0" r="r" b="b"/>
                <a:pathLst>
                  <a:path w="600" h="168">
                    <a:moveTo>
                      <a:pt x="542" y="0"/>
                    </a:moveTo>
                    <a:cubicBezTo>
                      <a:pt x="466" y="11"/>
                      <a:pt x="382" y="18"/>
                      <a:pt x="294" y="18"/>
                    </a:cubicBezTo>
                    <a:cubicBezTo>
                      <a:pt x="212" y="18"/>
                      <a:pt x="134" y="12"/>
                      <a:pt x="61" y="2"/>
                    </a:cubicBezTo>
                    <a:cubicBezTo>
                      <a:pt x="0" y="72"/>
                      <a:pt x="0" y="72"/>
                      <a:pt x="0" y="72"/>
                    </a:cubicBezTo>
                    <a:cubicBezTo>
                      <a:pt x="72" y="154"/>
                      <a:pt x="72" y="154"/>
                      <a:pt x="72" y="154"/>
                    </a:cubicBezTo>
                    <a:cubicBezTo>
                      <a:pt x="141" y="163"/>
                      <a:pt x="216" y="168"/>
                      <a:pt x="294" y="168"/>
                    </a:cubicBezTo>
                    <a:cubicBezTo>
                      <a:pt x="375" y="168"/>
                      <a:pt x="452" y="162"/>
                      <a:pt x="523" y="153"/>
                    </a:cubicBezTo>
                    <a:cubicBezTo>
                      <a:pt x="600" y="65"/>
                      <a:pt x="600" y="65"/>
                      <a:pt x="600" y="65"/>
                    </a:cubicBezTo>
                    <a:lnTo>
                      <a:pt x="542"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60" name="Freeform 15"/>
              <p:cNvSpPr/>
              <p:nvPr/>
            </p:nvSpPr>
            <p:spPr bwMode="auto">
              <a:xfrm>
                <a:off x="6219825" y="4232275"/>
                <a:ext cx="844550" cy="1181100"/>
              </a:xfrm>
              <a:custGeom>
                <a:cxnLst>
                  <a:cxn ang="0">
                    <a:pos x="225" y="131"/>
                  </a:cxn>
                  <a:cxn ang="0">
                    <a:pos x="223" y="0"/>
                  </a:cxn>
                  <a:cxn ang="0">
                    <a:pos x="194" y="56"/>
                  </a:cxn>
                  <a:cxn ang="0">
                    <a:pos x="0" y="167"/>
                  </a:cxn>
                  <a:cxn ang="0">
                    <a:pos x="67" y="243"/>
                  </a:cxn>
                  <a:cxn ang="0">
                    <a:pos x="3" y="315"/>
                  </a:cxn>
                  <a:cxn ang="0">
                    <a:pos x="225" y="131"/>
                  </a:cxn>
                </a:cxnLst>
                <a:rect l="0" t="0" r="r" b="b"/>
                <a:pathLst>
                  <a:path w="225" h="315">
                    <a:moveTo>
                      <a:pt x="225" y="131"/>
                    </a:moveTo>
                    <a:cubicBezTo>
                      <a:pt x="225" y="124"/>
                      <a:pt x="223" y="0"/>
                      <a:pt x="223" y="0"/>
                    </a:cubicBezTo>
                    <a:cubicBezTo>
                      <a:pt x="219" y="19"/>
                      <a:pt x="209" y="38"/>
                      <a:pt x="194" y="56"/>
                    </a:cubicBezTo>
                    <a:cubicBezTo>
                      <a:pt x="157" y="99"/>
                      <a:pt x="89" y="137"/>
                      <a:pt x="0" y="167"/>
                    </a:cubicBezTo>
                    <a:cubicBezTo>
                      <a:pt x="67" y="243"/>
                      <a:pt x="67" y="243"/>
                      <a:pt x="67" y="243"/>
                    </a:cubicBezTo>
                    <a:cubicBezTo>
                      <a:pt x="3" y="315"/>
                      <a:pt x="3" y="315"/>
                      <a:pt x="3" y="315"/>
                    </a:cubicBezTo>
                    <a:cubicBezTo>
                      <a:pt x="140" y="270"/>
                      <a:pt x="225" y="204"/>
                      <a:pt x="225" y="13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61" name="Freeform 16"/>
              <p:cNvSpPr/>
              <p:nvPr/>
            </p:nvSpPr>
            <p:spPr bwMode="auto">
              <a:xfrm>
                <a:off x="2054225" y="4210050"/>
                <a:ext cx="889000" cy="1217613"/>
              </a:xfrm>
              <a:custGeom>
                <a:cxnLst>
                  <a:cxn ang="0">
                    <a:pos x="237" y="176"/>
                  </a:cxn>
                  <a:cxn ang="0">
                    <a:pos x="31" y="62"/>
                  </a:cxn>
                  <a:cxn ang="0">
                    <a:pos x="1" y="0"/>
                  </a:cxn>
                  <a:cxn ang="0">
                    <a:pos x="0" y="137"/>
                  </a:cxn>
                  <a:cxn ang="0">
                    <a:pos x="235" y="325"/>
                  </a:cxn>
                  <a:cxn ang="0">
                    <a:pos x="170" y="252"/>
                  </a:cxn>
                  <a:cxn ang="0">
                    <a:pos x="237" y="176"/>
                  </a:cxn>
                </a:cxnLst>
                <a:rect l="0" t="0" r="r" b="b"/>
                <a:pathLst>
                  <a:path w="236" h="325">
                    <a:moveTo>
                      <a:pt x="237" y="176"/>
                    </a:moveTo>
                    <a:cubicBezTo>
                      <a:pt x="142" y="146"/>
                      <a:pt x="70" y="107"/>
                      <a:pt x="31" y="62"/>
                    </a:cubicBezTo>
                    <a:cubicBezTo>
                      <a:pt x="15" y="42"/>
                      <a:pt x="4" y="22"/>
                      <a:pt x="1" y="0"/>
                    </a:cubicBezTo>
                    <a:cubicBezTo>
                      <a:pt x="1" y="0"/>
                      <a:pt x="0" y="132"/>
                      <a:pt x="0" y="137"/>
                    </a:cubicBezTo>
                    <a:cubicBezTo>
                      <a:pt x="0" y="212"/>
                      <a:pt x="91" y="280"/>
                      <a:pt x="235" y="325"/>
                    </a:cubicBezTo>
                    <a:cubicBezTo>
                      <a:pt x="170" y="252"/>
                      <a:pt x="170" y="252"/>
                      <a:pt x="170" y="252"/>
                    </a:cubicBezTo>
                    <a:lnTo>
                      <a:pt x="237" y="17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grpSp>
        <p:sp>
          <p:nvSpPr>
            <p:cNvPr id="32" name="Freeform 18"/>
            <p:cNvSpPr/>
            <p:nvPr/>
          </p:nvSpPr>
          <p:spPr bwMode="auto">
            <a:xfrm>
              <a:off x="2985565" y="2286650"/>
              <a:ext cx="2975570" cy="1000622"/>
            </a:xfrm>
            <a:custGeom>
              <a:cxnLst>
                <a:cxn ang="0">
                  <a:pos x="0" y="253"/>
                </a:cxn>
                <a:cxn ang="0">
                  <a:pos x="443" y="306"/>
                </a:cxn>
                <a:cxn ang="0">
                  <a:pos x="910" y="246"/>
                </a:cxn>
                <a:cxn ang="0">
                  <a:pos x="435" y="0"/>
                </a:cxn>
                <a:cxn ang="0">
                  <a:pos x="0" y="253"/>
                </a:cxn>
              </a:cxnLst>
              <a:rect l="0" t="0" r="r" b="b"/>
              <a:pathLst>
                <a:path w="910" h="306">
                  <a:moveTo>
                    <a:pt x="0" y="253"/>
                  </a:moveTo>
                  <a:cubicBezTo>
                    <a:pt x="118" y="286"/>
                    <a:pt x="273" y="306"/>
                    <a:pt x="443" y="306"/>
                  </a:cubicBezTo>
                  <a:cubicBezTo>
                    <a:pt x="625" y="306"/>
                    <a:pt x="790" y="283"/>
                    <a:pt x="910" y="246"/>
                  </a:cubicBezTo>
                  <a:cubicBezTo>
                    <a:pt x="435" y="0"/>
                    <a:pt x="435" y="0"/>
                    <a:pt x="435" y="0"/>
                  </a:cubicBezTo>
                  <a:lnTo>
                    <a:pt x="0" y="253"/>
                  </a:ln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33" name="Freeform 19"/>
            <p:cNvSpPr/>
            <p:nvPr/>
          </p:nvSpPr>
          <p:spPr bwMode="auto">
            <a:xfrm>
              <a:off x="3125347" y="1400899"/>
              <a:ext cx="2675245" cy="1372914"/>
            </a:xfrm>
            <a:custGeom>
              <a:cxnLst>
                <a:cxn ang="0">
                  <a:pos x="818" y="361"/>
                </a:cxn>
                <a:cxn ang="0">
                  <a:pos x="409" y="0"/>
                </a:cxn>
                <a:cxn ang="0">
                  <a:pos x="0" y="363"/>
                </a:cxn>
                <a:cxn ang="0">
                  <a:pos x="405" y="420"/>
                </a:cxn>
                <a:cxn ang="0">
                  <a:pos x="818" y="361"/>
                </a:cxn>
              </a:cxnLst>
              <a:rect l="0" t="0" r="r" b="b"/>
              <a:pathLst>
                <a:path w="818" h="420">
                  <a:moveTo>
                    <a:pt x="818" y="361"/>
                  </a:moveTo>
                  <a:cubicBezTo>
                    <a:pt x="793" y="158"/>
                    <a:pt x="620" y="0"/>
                    <a:pt x="409" y="0"/>
                  </a:cubicBezTo>
                  <a:cubicBezTo>
                    <a:pt x="198" y="0"/>
                    <a:pt x="24" y="159"/>
                    <a:pt x="0" y="363"/>
                  </a:cubicBezTo>
                  <a:cubicBezTo>
                    <a:pt x="110" y="399"/>
                    <a:pt x="253" y="420"/>
                    <a:pt x="405" y="420"/>
                  </a:cubicBezTo>
                  <a:cubicBezTo>
                    <a:pt x="561" y="420"/>
                    <a:pt x="707" y="400"/>
                    <a:pt x="818" y="361"/>
                  </a:cubicBezTo>
                  <a:close/>
                </a:path>
              </a:pathLst>
            </a:custGeom>
            <a:solidFill>
              <a:srgbClr val="333333"/>
            </a:solidFill>
            <a:ln w="9525">
              <a:noFill/>
              <a:round/>
            </a:ln>
          </p:spPr>
          <p:txBody>
            <a:bodyPr vert="horz" wrap="square" lIns="91440" tIns="45720" rIns="91440" bIns="45720" numCol="1" anchor="t" anchorCtr="0" compatLnSpc="1"/>
            <a:lstStyle/>
            <a:p>
              <a:endParaRPr lang="en-US">
                <a:solidFill>
                  <a:srgbClr val="383838"/>
                </a:solidFill>
                <a:latin typeface="Calibri"/>
              </a:endParaRPr>
            </a:p>
          </p:txBody>
        </p:sp>
        <p:sp>
          <p:nvSpPr>
            <p:cNvPr id="34" name="Freeform 20"/>
            <p:cNvSpPr/>
            <p:nvPr/>
          </p:nvSpPr>
          <p:spPr bwMode="auto">
            <a:xfrm>
              <a:off x="4463662" y="1403667"/>
              <a:ext cx="780568" cy="1374298"/>
            </a:xfrm>
            <a:custGeom>
              <a:cxnLst>
                <a:cxn ang="0">
                  <a:pos x="50" y="7"/>
                </a:cxn>
                <a:cxn ang="0">
                  <a:pos x="44" y="3"/>
                </a:cxn>
                <a:cxn ang="0">
                  <a:pos x="0" y="0"/>
                </a:cxn>
                <a:cxn ang="0">
                  <a:pos x="0" y="0"/>
                </a:cxn>
                <a:cxn ang="0">
                  <a:pos x="0" y="420"/>
                </a:cxn>
                <a:cxn ang="0">
                  <a:pos x="239" y="403"/>
                </a:cxn>
                <a:cxn ang="0">
                  <a:pos x="50" y="7"/>
                </a:cxn>
              </a:cxnLst>
              <a:rect l="0" t="0" r="r" b="b"/>
              <a:pathLst>
                <a:path w="239" h="420">
                  <a:moveTo>
                    <a:pt x="50" y="7"/>
                  </a:moveTo>
                  <a:cubicBezTo>
                    <a:pt x="48" y="5"/>
                    <a:pt x="46" y="4"/>
                    <a:pt x="44" y="3"/>
                  </a:cubicBezTo>
                  <a:cubicBezTo>
                    <a:pt x="30" y="1"/>
                    <a:pt x="15" y="0"/>
                    <a:pt x="0" y="0"/>
                  </a:cubicBezTo>
                  <a:cubicBezTo>
                    <a:pt x="0" y="0"/>
                    <a:pt x="0" y="0"/>
                    <a:pt x="0" y="0"/>
                  </a:cubicBezTo>
                  <a:cubicBezTo>
                    <a:pt x="0" y="420"/>
                    <a:pt x="0" y="420"/>
                    <a:pt x="0" y="420"/>
                  </a:cubicBezTo>
                  <a:cubicBezTo>
                    <a:pt x="84" y="420"/>
                    <a:pt x="165" y="414"/>
                    <a:pt x="239" y="403"/>
                  </a:cubicBezTo>
                  <a:cubicBezTo>
                    <a:pt x="211" y="157"/>
                    <a:pt x="103" y="47"/>
                    <a:pt x="50" y="7"/>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35" name="Freeform 21"/>
            <p:cNvSpPr/>
            <p:nvPr/>
          </p:nvSpPr>
          <p:spPr bwMode="auto">
            <a:xfrm>
              <a:off x="3688630" y="1403667"/>
              <a:ext cx="761192" cy="1374298"/>
            </a:xfrm>
            <a:custGeom>
              <a:cxnLst>
                <a:cxn ang="0">
                  <a:pos x="195" y="2"/>
                </a:cxn>
                <a:cxn ang="0">
                  <a:pos x="189" y="7"/>
                </a:cxn>
                <a:cxn ang="0">
                  <a:pos x="119" y="77"/>
                </a:cxn>
                <a:cxn ang="0">
                  <a:pos x="0" y="403"/>
                </a:cxn>
                <a:cxn ang="0">
                  <a:pos x="233" y="420"/>
                </a:cxn>
                <a:cxn ang="0">
                  <a:pos x="233" y="0"/>
                </a:cxn>
                <a:cxn ang="0">
                  <a:pos x="195" y="2"/>
                </a:cxn>
              </a:cxnLst>
              <a:rect l="0" t="0" r="r" b="b"/>
              <a:pathLst>
                <a:path w="233" h="420">
                  <a:moveTo>
                    <a:pt x="195" y="2"/>
                  </a:moveTo>
                  <a:cubicBezTo>
                    <a:pt x="193" y="4"/>
                    <a:pt x="191" y="5"/>
                    <a:pt x="189" y="7"/>
                  </a:cubicBezTo>
                  <a:cubicBezTo>
                    <a:pt x="170" y="21"/>
                    <a:pt x="145" y="43"/>
                    <a:pt x="119" y="77"/>
                  </a:cubicBezTo>
                  <a:cubicBezTo>
                    <a:pt x="70" y="140"/>
                    <a:pt x="18" y="243"/>
                    <a:pt x="0" y="403"/>
                  </a:cubicBezTo>
                  <a:cubicBezTo>
                    <a:pt x="72" y="414"/>
                    <a:pt x="151" y="420"/>
                    <a:pt x="233" y="420"/>
                  </a:cubicBezTo>
                  <a:cubicBezTo>
                    <a:pt x="233" y="0"/>
                    <a:pt x="233" y="0"/>
                    <a:pt x="233" y="0"/>
                  </a:cubicBezTo>
                  <a:cubicBezTo>
                    <a:pt x="220" y="1"/>
                    <a:pt x="207" y="1"/>
                    <a:pt x="195" y="2"/>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36" name="Freeform 22"/>
            <p:cNvSpPr/>
            <p:nvPr/>
          </p:nvSpPr>
          <p:spPr bwMode="auto">
            <a:xfrm>
              <a:off x="4632508" y="1417507"/>
              <a:ext cx="1168084" cy="1300947"/>
            </a:xfrm>
            <a:custGeom>
              <a:cxnLst>
                <a:cxn ang="0">
                  <a:pos x="191" y="398"/>
                </a:cxn>
                <a:cxn ang="0">
                  <a:pos x="357" y="358"/>
                </a:cxn>
                <a:cxn ang="0">
                  <a:pos x="0" y="0"/>
                </a:cxn>
                <a:cxn ang="0">
                  <a:pos x="191" y="398"/>
                </a:cxn>
              </a:cxnLst>
              <a:rect l="0" t="0" r="r" b="b"/>
              <a:pathLst>
                <a:path w="357" h="398">
                  <a:moveTo>
                    <a:pt x="191" y="398"/>
                  </a:moveTo>
                  <a:cubicBezTo>
                    <a:pt x="252" y="388"/>
                    <a:pt x="308" y="375"/>
                    <a:pt x="357" y="358"/>
                  </a:cubicBezTo>
                  <a:cubicBezTo>
                    <a:pt x="334" y="171"/>
                    <a:pt x="186" y="23"/>
                    <a:pt x="0" y="0"/>
                  </a:cubicBezTo>
                  <a:cubicBezTo>
                    <a:pt x="54" y="40"/>
                    <a:pt x="163" y="151"/>
                    <a:pt x="191" y="398"/>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37" name="Freeform 23"/>
            <p:cNvSpPr/>
            <p:nvPr/>
          </p:nvSpPr>
          <p:spPr bwMode="auto">
            <a:xfrm>
              <a:off x="3125347" y="1413355"/>
              <a:ext cx="1175005" cy="1305099"/>
            </a:xfrm>
            <a:custGeom>
              <a:cxnLst>
                <a:cxn ang="0">
                  <a:pos x="359" y="0"/>
                </a:cxn>
                <a:cxn ang="0">
                  <a:pos x="0" y="360"/>
                </a:cxn>
                <a:cxn ang="0">
                  <a:pos x="168" y="399"/>
                </a:cxn>
                <a:cxn ang="0">
                  <a:pos x="359" y="0"/>
                </a:cxn>
              </a:cxnLst>
              <a:rect l="0" t="0" r="r" b="b"/>
              <a:pathLst>
                <a:path w="359" h="399">
                  <a:moveTo>
                    <a:pt x="359" y="0"/>
                  </a:moveTo>
                  <a:cubicBezTo>
                    <a:pt x="171" y="23"/>
                    <a:pt x="22" y="172"/>
                    <a:pt x="0" y="360"/>
                  </a:cubicBezTo>
                  <a:cubicBezTo>
                    <a:pt x="50" y="377"/>
                    <a:pt x="107" y="390"/>
                    <a:pt x="168" y="399"/>
                  </a:cubicBezTo>
                  <a:cubicBezTo>
                    <a:pt x="196" y="152"/>
                    <a:pt x="305" y="41"/>
                    <a:pt x="359" y="0"/>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38" name="Freeform 24"/>
            <p:cNvSpPr/>
            <p:nvPr/>
          </p:nvSpPr>
          <p:spPr bwMode="auto">
            <a:xfrm>
              <a:off x="4525941" y="1362148"/>
              <a:ext cx="1384" cy="1384"/>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w="9525">
              <a:noFill/>
              <a:round/>
            </a:ln>
          </p:spPr>
          <p:txBody>
            <a:bodyPr vert="horz" wrap="square" lIns="91440" tIns="45720" rIns="91440" bIns="45720" numCol="1" anchor="t" anchorCtr="0" compatLnSpc="1"/>
            <a:lstStyle/>
            <a:p>
              <a:endParaRPr lang="en-US">
                <a:solidFill>
                  <a:srgbClr val="383838"/>
                </a:solidFill>
                <a:latin typeface="Calibri"/>
              </a:endParaRPr>
            </a:p>
          </p:txBody>
        </p:sp>
        <p:sp>
          <p:nvSpPr>
            <p:cNvPr id="39" name="Oval 25"/>
            <p:cNvSpPr>
              <a:spLocks noChangeArrowheads="1"/>
            </p:cNvSpPr>
            <p:nvPr/>
          </p:nvSpPr>
          <p:spPr bwMode="auto">
            <a:xfrm>
              <a:off x="3966811" y="1309556"/>
              <a:ext cx="986782" cy="257421"/>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41" name="Rectangle 33"/>
            <p:cNvSpPr/>
            <p:nvPr/>
          </p:nvSpPr>
          <p:spPr>
            <a:xfrm>
              <a:off x="3983418" y="1299868"/>
              <a:ext cx="930039" cy="268321"/>
            </a:xfrm>
            <a:prstGeom prst="rect">
              <a:avLst/>
            </a:prstGeom>
            <a:ln>
              <a:noFill/>
            </a:ln>
            <a:effectLst/>
          </p:spPr>
          <p:txBody>
            <a:bodyPr wrap="square">
              <a:spAutoFit/>
            </a:bodyPr>
            <a:lstStyle/>
            <a:p>
              <a:pPr algn="ctr"/>
              <a:r>
                <a:rPr lang="zh-CN" altLang="en-US" sz="1400">
                  <a:solidFill>
                    <a:prstClr val="white"/>
                  </a:solidFill>
                  <a:latin typeface="Calibri"/>
                  <a:cs typeface="Arial" panose="020b0604020202020204" pitchFamily="34" charset="0"/>
                </a:rPr>
                <a:t>添加文本</a:t>
              </a:r>
              <a:endParaRPr lang="zh-CN" altLang="en-US" sz="1400">
                <a:solidFill>
                  <a:prstClr val="white"/>
                </a:solidFill>
                <a:latin typeface="Calibri"/>
                <a:cs typeface="Arial" panose="020b0604020202020204" pitchFamily="34" charset="0"/>
              </a:endParaRPr>
            </a:p>
          </p:txBody>
        </p:sp>
        <p:sp>
          <p:nvSpPr>
            <p:cNvPr id="42" name="Rectangle 34"/>
            <p:cNvSpPr/>
            <p:nvPr/>
          </p:nvSpPr>
          <p:spPr>
            <a:xfrm>
              <a:off x="3119811" y="2296338"/>
              <a:ext cx="664313" cy="402481"/>
            </a:xfrm>
            <a:prstGeom prst="rect">
              <a:avLst/>
            </a:prstGeom>
            <a:ln>
              <a:noFill/>
            </a:ln>
            <a:effectLst/>
          </p:spPr>
          <p:txBody>
            <a:bodyPr wrap="square">
              <a:spAutoFit/>
            </a:bodyPr>
            <a:lstStyle/>
            <a:p>
              <a:pPr algn="ctr"/>
              <a:r>
                <a:rPr lang="zh-CN" altLang="en-US" sz="1200">
                  <a:solidFill>
                    <a:prstClr val="white"/>
                  </a:solidFill>
                  <a:latin typeface="Calibri"/>
                  <a:cs typeface="Arial" panose="020b0604020202020204" pitchFamily="34" charset="0"/>
                </a:rPr>
                <a:t>添加文本</a:t>
              </a:r>
              <a:endParaRPr lang="zh-CN" altLang="en-US" sz="1200">
                <a:solidFill>
                  <a:prstClr val="white"/>
                </a:solidFill>
                <a:latin typeface="Calibri"/>
                <a:cs typeface="Arial" panose="020b0604020202020204" pitchFamily="34" charset="0"/>
              </a:endParaRPr>
            </a:p>
          </p:txBody>
        </p:sp>
        <p:sp>
          <p:nvSpPr>
            <p:cNvPr id="43" name="Rectangle 35"/>
            <p:cNvSpPr/>
            <p:nvPr/>
          </p:nvSpPr>
          <p:spPr>
            <a:xfrm>
              <a:off x="3651262" y="2163475"/>
              <a:ext cx="930039" cy="241488"/>
            </a:xfrm>
            <a:prstGeom prst="rect">
              <a:avLst/>
            </a:prstGeom>
            <a:ln>
              <a:noFill/>
            </a:ln>
            <a:effectLst/>
          </p:spPr>
          <p:txBody>
            <a:bodyPr wrap="square">
              <a:spAutoFit/>
            </a:bodyPr>
            <a:lstStyle/>
            <a:p>
              <a:pPr algn="ctr"/>
              <a:r>
                <a:rPr lang="zh-CN" altLang="en-US" sz="1200">
                  <a:solidFill>
                    <a:prstClr val="white"/>
                  </a:solidFill>
                  <a:latin typeface="Calibri"/>
                  <a:cs typeface="Arial" panose="020b0604020202020204" pitchFamily="34" charset="0"/>
                </a:rPr>
                <a:t>添加文本</a:t>
              </a:r>
              <a:endParaRPr lang="zh-CN" altLang="en-US" sz="1200">
                <a:solidFill>
                  <a:prstClr val="white"/>
                </a:solidFill>
                <a:latin typeface="Calibri"/>
                <a:cs typeface="Arial" panose="020b0604020202020204" pitchFamily="34" charset="0"/>
              </a:endParaRPr>
            </a:p>
          </p:txBody>
        </p:sp>
        <p:sp>
          <p:nvSpPr>
            <p:cNvPr id="44" name="Rectangle 36"/>
            <p:cNvSpPr/>
            <p:nvPr/>
          </p:nvSpPr>
          <p:spPr>
            <a:xfrm>
              <a:off x="4355434" y="2159582"/>
              <a:ext cx="890180" cy="241488"/>
            </a:xfrm>
            <a:prstGeom prst="rect">
              <a:avLst/>
            </a:prstGeom>
            <a:ln>
              <a:noFill/>
            </a:ln>
            <a:effectLst/>
          </p:spPr>
          <p:txBody>
            <a:bodyPr wrap="square">
              <a:spAutoFit/>
            </a:bodyPr>
            <a:lstStyle/>
            <a:p>
              <a:pPr algn="ctr"/>
              <a:r>
                <a:rPr lang="zh-CN" altLang="en-US" sz="1200">
                  <a:solidFill>
                    <a:prstClr val="white"/>
                  </a:solidFill>
                  <a:latin typeface="Calibri"/>
                  <a:cs typeface="Arial" panose="020b0604020202020204" pitchFamily="34" charset="0"/>
                </a:rPr>
                <a:t>添加文本</a:t>
              </a:r>
              <a:endParaRPr lang="zh-CN" altLang="en-US" sz="1200">
                <a:solidFill>
                  <a:prstClr val="white"/>
                </a:solidFill>
                <a:latin typeface="Calibri"/>
                <a:cs typeface="Arial" panose="020b0604020202020204" pitchFamily="34" charset="0"/>
              </a:endParaRPr>
            </a:p>
          </p:txBody>
        </p:sp>
        <p:sp>
          <p:nvSpPr>
            <p:cNvPr id="45" name="Rectangle 37"/>
            <p:cNvSpPr/>
            <p:nvPr/>
          </p:nvSpPr>
          <p:spPr>
            <a:xfrm>
              <a:off x="5046320" y="2065022"/>
              <a:ext cx="797176" cy="241488"/>
            </a:xfrm>
            <a:prstGeom prst="rect">
              <a:avLst/>
            </a:prstGeom>
            <a:ln>
              <a:noFill/>
            </a:ln>
            <a:effectLst/>
          </p:spPr>
          <p:txBody>
            <a:bodyPr wrap="square">
              <a:spAutoFit/>
            </a:bodyPr>
            <a:lstStyle/>
            <a:p>
              <a:pPr algn="ctr"/>
              <a:r>
                <a:rPr lang="zh-CN" altLang="en-US" sz="1200">
                  <a:solidFill>
                    <a:prstClr val="white"/>
                  </a:solidFill>
                  <a:latin typeface="Calibri"/>
                  <a:cs typeface="Arial" panose="020b0604020202020204" pitchFamily="34" charset="0"/>
                </a:rPr>
                <a:t>添加文本</a:t>
              </a:r>
              <a:endParaRPr lang="zh-CN" altLang="en-US" sz="1200">
                <a:solidFill>
                  <a:prstClr val="white"/>
                </a:solidFill>
                <a:latin typeface="Calibri"/>
                <a:cs typeface="Arial" panose="020b0604020202020204" pitchFamily="34" charset="0"/>
              </a:endParaRPr>
            </a:p>
          </p:txBody>
        </p:sp>
        <p:sp>
          <p:nvSpPr>
            <p:cNvPr id="46" name="Rectangle 38"/>
            <p:cNvSpPr/>
            <p:nvPr/>
          </p:nvSpPr>
          <p:spPr>
            <a:xfrm>
              <a:off x="3983418" y="2864793"/>
              <a:ext cx="1062901" cy="295152"/>
            </a:xfrm>
            <a:prstGeom prst="rect">
              <a:avLst/>
            </a:prstGeom>
            <a:ln>
              <a:noFill/>
            </a:ln>
            <a:effectLst/>
          </p:spPr>
          <p:txBody>
            <a:bodyPr wrap="square">
              <a:spAutoFit/>
            </a:bodyPr>
            <a:lstStyle/>
            <a:p>
              <a:pPr algn="ctr"/>
              <a:r>
                <a:rPr lang="zh-CN" altLang="en-US" sz="1600">
                  <a:latin typeface="+mj-ea"/>
                  <a:cs typeface="Arial" panose="020b0604020202020204" pitchFamily="34" charset="0"/>
                </a:rPr>
                <a:t>添加文本</a:t>
              </a:r>
              <a:endParaRPr lang="en-US" altLang="zh-CN" sz="1600">
                <a:solidFill>
                  <a:srgbClr val="00B0F0"/>
                </a:solidFill>
                <a:latin typeface="Calibri"/>
              </a:endParaRPr>
            </a:p>
          </p:txBody>
        </p:sp>
        <p:sp>
          <p:nvSpPr>
            <p:cNvPr id="47" name="Rectangle 39"/>
            <p:cNvSpPr/>
            <p:nvPr/>
          </p:nvSpPr>
          <p:spPr>
            <a:xfrm>
              <a:off x="2322635" y="2599068"/>
              <a:ext cx="1062901" cy="295152"/>
            </a:xfrm>
            <a:prstGeom prst="rect">
              <a:avLst/>
            </a:prstGeom>
            <a:ln>
              <a:noFill/>
            </a:ln>
            <a:effectLst/>
          </p:spPr>
          <p:txBody>
            <a:bodyPr wrap="square">
              <a:spAutoFit/>
            </a:bodyPr>
            <a:lstStyle/>
            <a:p>
              <a:pPr algn="ctr"/>
              <a:r>
                <a:rPr lang="zh-CN" altLang="en-US" sz="1600">
                  <a:latin typeface="+mj-ea"/>
                  <a:cs typeface="Arial" panose="020b0604020202020204" pitchFamily="34" charset="0"/>
                </a:rPr>
                <a:t>添加文本</a:t>
              </a:r>
              <a:endParaRPr lang="en-US" altLang="zh-CN" sz="1600">
                <a:solidFill>
                  <a:srgbClr val="00B0F0"/>
                </a:solidFill>
                <a:latin typeface="Calibri"/>
              </a:endParaRPr>
            </a:p>
          </p:txBody>
        </p:sp>
        <p:sp>
          <p:nvSpPr>
            <p:cNvPr id="48" name="Rectangle 40"/>
            <p:cNvSpPr/>
            <p:nvPr/>
          </p:nvSpPr>
          <p:spPr>
            <a:xfrm>
              <a:off x="5644202" y="2599068"/>
              <a:ext cx="823748" cy="509808"/>
            </a:xfrm>
            <a:prstGeom prst="rect">
              <a:avLst/>
            </a:prstGeom>
            <a:ln>
              <a:noFill/>
            </a:ln>
            <a:effectLst/>
          </p:spPr>
          <p:txBody>
            <a:bodyPr wrap="square">
              <a:spAutoFit/>
            </a:bodyPr>
            <a:lstStyle/>
            <a:p>
              <a:pPr algn="ctr"/>
              <a:r>
                <a:rPr lang="zh-CN" altLang="en-US" sz="1600">
                  <a:latin typeface="+mj-ea"/>
                  <a:cs typeface="Arial" panose="020b0604020202020204" pitchFamily="34" charset="0"/>
                </a:rPr>
                <a:t>添加文本</a:t>
              </a:r>
              <a:endParaRPr lang="en-US" altLang="zh-CN" sz="1600">
                <a:solidFill>
                  <a:srgbClr val="00B0F0"/>
                </a:solidFill>
                <a:latin typeface="Calibri"/>
              </a:endParaRPr>
            </a:p>
          </p:txBody>
        </p:sp>
        <p:sp>
          <p:nvSpPr>
            <p:cNvPr id="49" name="Rectangle 41"/>
            <p:cNvSpPr/>
            <p:nvPr/>
          </p:nvSpPr>
          <p:spPr>
            <a:xfrm>
              <a:off x="4049850" y="3292808"/>
              <a:ext cx="930039" cy="241488"/>
            </a:xfrm>
            <a:prstGeom prst="rect">
              <a:avLst/>
            </a:prstGeom>
            <a:ln>
              <a:noFill/>
            </a:ln>
            <a:effectLst/>
          </p:spPr>
          <p:txBody>
            <a:bodyPr wrap="square">
              <a:spAutoFit/>
            </a:bodyPr>
            <a:lstStyle/>
            <a:p>
              <a:pPr algn="ctr"/>
              <a:r>
                <a:rPr lang="zh-CN" altLang="en-US" sz="1200">
                  <a:latin typeface="+mj-ea"/>
                  <a:cs typeface="Arial" panose="020b0604020202020204" pitchFamily="34" charset="0"/>
                </a:rPr>
                <a:t>添加文本</a:t>
              </a:r>
              <a:endParaRPr lang="en-US" altLang="zh-CN" sz="1200">
                <a:solidFill>
                  <a:srgbClr val="00B0F0"/>
                </a:solidFill>
                <a:latin typeface="Calibri"/>
              </a:endParaRPr>
            </a:p>
          </p:txBody>
        </p:sp>
        <p:sp>
          <p:nvSpPr>
            <p:cNvPr id="50" name="Rectangle 42"/>
            <p:cNvSpPr/>
            <p:nvPr/>
          </p:nvSpPr>
          <p:spPr>
            <a:xfrm>
              <a:off x="3717693" y="3757827"/>
              <a:ext cx="1461489" cy="241488"/>
            </a:xfrm>
            <a:prstGeom prst="rect">
              <a:avLst/>
            </a:prstGeom>
            <a:ln>
              <a:noFill/>
            </a:ln>
            <a:effectLst/>
          </p:spPr>
          <p:txBody>
            <a:bodyPr wrap="square">
              <a:spAutoFit/>
            </a:bodyPr>
            <a:lstStyle/>
            <a:p>
              <a:pPr algn="ctr"/>
              <a:r>
                <a:rPr lang="zh-CN" altLang="en-US" sz="1200">
                  <a:latin typeface="+mj-ea"/>
                  <a:cs typeface="Arial" panose="020b0604020202020204" pitchFamily="34" charset="0"/>
                </a:rPr>
                <a:t>添加文本</a:t>
              </a:r>
              <a:endParaRPr lang="en-US" altLang="zh-CN" sz="1200">
                <a:solidFill>
                  <a:srgbClr val="00B0F0"/>
                </a:solidFill>
                <a:latin typeface="Calibri"/>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t="-4000" b="-4000"/>
          </a:stretch>
        </a:blipFill>
        <a:effectLst/>
      </p:bgPr>
    </p:bg>
    <p:spTree>
      <p:nvGrpSpPr>
        <p:cNvPr id="1" name=""/>
        <p:cNvGrpSpPr/>
        <p:nvPr/>
      </p:nvGrpSpPr>
      <p:grpSpPr>
        <a:xfrm>
          <a:off x="0" y="0"/>
          <a:ext cx="0" cy="0"/>
        </a:xfrm>
      </p:grpSpPr>
      <p:sp>
        <p:nvSpPr>
          <p:cNvPr id="22" name="矩形 21"/>
          <p:cNvSpPr/>
          <p:nvPr/>
        </p:nvSpPr>
        <p:spPr>
          <a:xfrm>
            <a:off x="129276" y="638420"/>
            <a:ext cx="8892480" cy="4392488"/>
          </a:xfrm>
          <a:prstGeom prst="rect">
            <a:avLst/>
          </a:prstGeom>
          <a:solidFill>
            <a:schemeClr val="bg1">
              <a:alpha val="70000"/>
            </a:schemeClr>
          </a:solid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5400000">
                  <a:prstClr val="black">
                    <a:alpha val="50000"/>
                  </a:prstClr>
                </a:innerShdw>
              </a:effectLst>
            </a:endParaRPr>
          </a:p>
        </p:txBody>
      </p:sp>
      <p:grpSp>
        <p:nvGrpSpPr>
          <p:cNvPr id="4" name="组合 3"/>
          <p:cNvGrpSpPr/>
          <p:nvPr/>
        </p:nvGrpSpPr>
        <p:grpSpPr>
          <a:xfrm>
            <a:off x="2217253" y="1219796"/>
            <a:ext cx="5595107" cy="559866"/>
            <a:chOff x="3203847" y="1257430"/>
            <a:chExt cx="4123616" cy="412624"/>
          </a:xfrm>
          <a:solidFill>
            <a:schemeClr val="accent1"/>
          </a:solidFill>
        </p:grpSpPr>
        <p:sp>
          <p:nvSpPr>
            <p:cNvPr id="5" name="圆角矩形 4"/>
            <p:cNvSpPr/>
            <p:nvPr/>
          </p:nvSpPr>
          <p:spPr>
            <a:xfrm>
              <a:off x="3203847" y="1257430"/>
              <a:ext cx="4123616"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4112076" y="1326728"/>
              <a:ext cx="1847977" cy="294883"/>
            </a:xfrm>
            <a:prstGeom prst="rect">
              <a:avLst/>
            </a:prstGeom>
            <a:noFill/>
            <a:ln>
              <a:noFill/>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17254" y="2102907"/>
            <a:ext cx="5595106" cy="559866"/>
            <a:chOff x="3203848" y="1942038"/>
            <a:chExt cx="4123615" cy="412624"/>
          </a:xfrm>
          <a:solidFill>
            <a:schemeClr val="accent1"/>
          </a:solidFill>
        </p:grpSpPr>
        <p:sp>
          <p:nvSpPr>
            <p:cNvPr id="8" name="圆角矩形 7"/>
            <p:cNvSpPr/>
            <p:nvPr/>
          </p:nvSpPr>
          <p:spPr>
            <a:xfrm>
              <a:off x="3203848" y="1942038"/>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4119059" y="2012303"/>
              <a:ext cx="1847977" cy="294883"/>
            </a:xfrm>
            <a:prstGeom prst="rect">
              <a:avLst/>
            </a:prstGeom>
            <a:noFill/>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17254" y="3812084"/>
            <a:ext cx="5595106" cy="559866"/>
            <a:chOff x="3203848" y="3311254"/>
            <a:chExt cx="4123615" cy="412624"/>
          </a:xfrm>
          <a:solidFill>
            <a:schemeClr val="accent1"/>
          </a:solidFill>
        </p:grpSpPr>
        <p:sp>
          <p:nvSpPr>
            <p:cNvPr id="11" name="圆角矩形 10"/>
            <p:cNvSpPr/>
            <p:nvPr/>
          </p:nvSpPr>
          <p:spPr>
            <a:xfrm>
              <a:off x="3203848" y="3311254"/>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112076" y="3381519"/>
              <a:ext cx="1847977" cy="294883"/>
            </a:xfrm>
            <a:prstGeom prst="rect">
              <a:avLst/>
            </a:prstGeom>
            <a:noFill/>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217254" y="2947988"/>
            <a:ext cx="5595106" cy="559866"/>
            <a:chOff x="3203848" y="2626646"/>
            <a:chExt cx="4123615" cy="412624"/>
          </a:xfrm>
          <a:solidFill>
            <a:schemeClr val="accent1"/>
          </a:solidFill>
        </p:grpSpPr>
        <p:sp>
          <p:nvSpPr>
            <p:cNvPr id="14" name="圆角矩形 13"/>
            <p:cNvSpPr/>
            <p:nvPr/>
          </p:nvSpPr>
          <p:spPr>
            <a:xfrm>
              <a:off x="3203848" y="2626646"/>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4119059" y="2696911"/>
              <a:ext cx="1847977" cy="294883"/>
            </a:xfrm>
            <a:prstGeom prst="rect">
              <a:avLst/>
            </a:prstGeom>
            <a:noFill/>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16" name="圆角矩形 10"/>
          <p:cNvSpPr/>
          <p:nvPr/>
        </p:nvSpPr>
        <p:spPr>
          <a:xfrm>
            <a:off x="1547665" y="1219796"/>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1.</a:t>
            </a:r>
            <a:endParaRPr lang="zh-CN" altLang="en-US" sz="2000" b="1">
              <a:latin typeface="微软雅黑" panose="020b0503020204020204" pitchFamily="34" charset="-122"/>
              <a:ea typeface="微软雅黑" panose="020b0503020204020204" pitchFamily="34" charset="-122"/>
            </a:endParaRPr>
          </a:p>
        </p:txBody>
      </p:sp>
      <p:sp>
        <p:nvSpPr>
          <p:cNvPr id="17" name="圆角矩形 10"/>
          <p:cNvSpPr/>
          <p:nvPr/>
        </p:nvSpPr>
        <p:spPr>
          <a:xfrm>
            <a:off x="1547665" y="2102907"/>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2.</a:t>
            </a:r>
            <a:endParaRPr lang="zh-CN" altLang="en-US" sz="2000" b="1">
              <a:latin typeface="微软雅黑" panose="020b0503020204020204" pitchFamily="34" charset="-122"/>
              <a:ea typeface="微软雅黑" panose="020b0503020204020204" pitchFamily="34" charset="-122"/>
            </a:endParaRPr>
          </a:p>
        </p:txBody>
      </p:sp>
      <p:sp>
        <p:nvSpPr>
          <p:cNvPr id="18" name="圆角矩形 10"/>
          <p:cNvSpPr/>
          <p:nvPr/>
        </p:nvSpPr>
        <p:spPr>
          <a:xfrm>
            <a:off x="1547665" y="3812084"/>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4.</a:t>
            </a:r>
            <a:endParaRPr lang="zh-CN" altLang="en-US" sz="2000" b="1">
              <a:latin typeface="微软雅黑" panose="020b0503020204020204" pitchFamily="34" charset="-122"/>
              <a:ea typeface="微软雅黑" panose="020b0503020204020204" pitchFamily="34" charset="-122"/>
            </a:endParaRPr>
          </a:p>
        </p:txBody>
      </p:sp>
      <p:sp>
        <p:nvSpPr>
          <p:cNvPr id="19" name="圆角矩形 10"/>
          <p:cNvSpPr/>
          <p:nvPr/>
        </p:nvSpPr>
        <p:spPr>
          <a:xfrm>
            <a:off x="1547665" y="2947988"/>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3.</a:t>
            </a:r>
            <a:endParaRPr lang="zh-CN" altLang="en-US" sz="2000" b="1">
              <a:latin typeface="微软雅黑" panose="020b0503020204020204" pitchFamily="34" charset="-122"/>
              <a:ea typeface="微软雅黑" panose="020b0503020204020204" pitchFamily="34" charset="-122"/>
            </a:endParaRPr>
          </a:p>
        </p:txBody>
      </p:sp>
      <p:sp>
        <p:nvSpPr>
          <p:cNvPr id="20" name="五边形 19"/>
          <p:cNvSpPr/>
          <p:nvPr/>
        </p:nvSpPr>
        <p:spPr>
          <a:xfrm>
            <a:off x="0" y="255874"/>
            <a:ext cx="1403648" cy="36004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1"/>
          <p:cNvSpPr txBox="1"/>
          <p:nvPr/>
        </p:nvSpPr>
        <p:spPr>
          <a:xfrm>
            <a:off x="230832" y="219870"/>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a:solidFill>
                  <a:schemeClr val="bg1"/>
                </a:solidFill>
              </a:rPr>
              <a:t>目录页</a:t>
            </a:r>
            <a:endParaRPr lang="zh-CN" altLang="en-US" sz="2000">
              <a:solidFill>
                <a:schemeClr val="bg1"/>
              </a:solidFill>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8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8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1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p:stCondLst>
                              <p:cond delay="0"/>
                            </p:stCondLst>
                            <p:childTnLst>
                              <p:par>
                                <p:cTn id="50" presetID="2" presetClass="exit" presetSubtype="8" fill="hold" grpId="1" nodeType="clickEffect">
                                  <p:stCondLst>
                                    <p:cond delay="0"/>
                                  </p:stCondLst>
                                  <p:childTnLst>
                                    <p:anim calcmode="lin" valueType="num">
                                      <p:cBhvr additive="base">
                                        <p:cTn id="51" dur="500"/>
                                        <p:tgtEl>
                                          <p:spTgt spid="21"/>
                                        </p:tgtEl>
                                        <p:attrNameLst>
                                          <p:attrName>ppt_x</p:attrName>
                                        </p:attrNameLst>
                                      </p:cBhvr>
                                      <p:tavLst>
                                        <p:tav tm="0">
                                          <p:val>
                                            <p:strVal val="ppt_x"/>
                                          </p:val>
                                        </p:tav>
                                        <p:tav tm="100000">
                                          <p:val>
                                            <p:strVal val="0-ppt_w/2"/>
                                          </p:val>
                                        </p:tav>
                                      </p:tavLst>
                                    </p:anim>
                                    <p:anim calcmode="lin" valueType="num">
                                      <p:cBhvr additive="base">
                                        <p:cTn id="52" dur="500"/>
                                        <p:tgtEl>
                                          <p:spTgt spid="21"/>
                                        </p:tgtEl>
                                        <p:attrNameLst>
                                          <p:attrName>ppt_y</p:attrName>
                                        </p:attrNameLst>
                                      </p:cBhvr>
                                      <p:tavLst>
                                        <p:tav tm="0">
                                          <p:val>
                                            <p:strVal val="ppt_y"/>
                                          </p:val>
                                        </p:tav>
                                        <p:tav tm="100000">
                                          <p:val>
                                            <p:strVal val="ppt_y"/>
                                          </p:val>
                                        </p:tav>
                                      </p:tavLst>
                                    </p:anim>
                                    <p:set>
                                      <p:cBhvr>
                                        <p:cTn id="5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1" grpId="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Group 52"/>
          <p:cNvGrpSpPr/>
          <p:nvPr/>
        </p:nvGrpSpPr>
        <p:grpSpPr>
          <a:xfrm>
            <a:off x="2902379" y="829880"/>
            <a:ext cx="3422221" cy="3542070"/>
            <a:chOff x="2436812" y="2263775"/>
            <a:chExt cx="2234725" cy="2312988"/>
          </a:xfrm>
          <a:effectLst>
            <a:outerShdw blurRad="152400" dir="5400000" sx="90000" sy="-19000" rotWithShape="0">
              <a:prstClr val="black">
                <a:alpha val="15000"/>
              </a:prstClr>
            </a:outerShdw>
          </a:effectLst>
        </p:grpSpPr>
        <p:sp>
          <p:nvSpPr>
            <p:cNvPr id="4" name="Oval 4103"/>
            <p:cNvSpPr>
              <a:spLocks noChangeArrowheads="1"/>
            </p:cNvSpPr>
            <p:nvPr/>
          </p:nvSpPr>
          <p:spPr bwMode="auto">
            <a:xfrm>
              <a:off x="2743200" y="2590800"/>
              <a:ext cx="1697038" cy="1662113"/>
            </a:xfrm>
            <a:prstGeom prst="ellipse">
              <a:avLst/>
            </a:prstGeom>
            <a:gradFill flip="none" rotWithShape="1">
              <a:gsLst>
                <a:gs pos="69000">
                  <a:srgbClr val="0070C0">
                    <a:shade val="30000"/>
                    <a:satMod val="115000"/>
                  </a:srgbClr>
                </a:gs>
                <a:gs pos="33000">
                  <a:srgbClr val="0070C0">
                    <a:shade val="67500"/>
                    <a:satMod val="115000"/>
                  </a:srgbClr>
                </a:gs>
                <a:gs pos="11000">
                  <a:srgbClr val="0070C0">
                    <a:shade val="100000"/>
                    <a:satMod val="115000"/>
                  </a:srgb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5" name="Freeform 4104"/>
            <p:cNvSpPr/>
            <p:nvPr/>
          </p:nvSpPr>
          <p:spPr bwMode="auto">
            <a:xfrm>
              <a:off x="4413250" y="4216400"/>
              <a:ext cx="17463" cy="19050"/>
            </a:xfrm>
            <a:custGeom>
              <a:cxnLst>
                <a:cxn ang="0">
                  <a:pos x="6" y="0"/>
                </a:cxn>
                <a:cxn ang="0">
                  <a:pos x="0" y="6"/>
                </a:cxn>
                <a:cxn ang="0">
                  <a:pos x="2" y="4"/>
                </a:cxn>
                <a:cxn ang="0">
                  <a:pos x="6" y="0"/>
                </a:cxn>
              </a:cxnLst>
              <a:rect l="0" t="0" r="r" b="b"/>
              <a:pathLst>
                <a:path w="6" h="6">
                  <a:moveTo>
                    <a:pt x="6" y="0"/>
                  </a:moveTo>
                  <a:cubicBezTo>
                    <a:pt x="4" y="2"/>
                    <a:pt x="2" y="4"/>
                    <a:pt x="0" y="6"/>
                  </a:cubicBezTo>
                  <a:cubicBezTo>
                    <a:pt x="1" y="5"/>
                    <a:pt x="2" y="5"/>
                    <a:pt x="2" y="4"/>
                  </a:cubicBezTo>
                  <a:cubicBezTo>
                    <a:pt x="4" y="3"/>
                    <a:pt x="5" y="1"/>
                    <a:pt x="6" y="0"/>
                  </a:cubicBezTo>
                  <a:close/>
                </a:path>
              </a:pathLst>
            </a:custGeom>
            <a:solidFill>
              <a:srgbClr val="D1D3D4"/>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6" name="Freeform 4105"/>
            <p:cNvSpPr/>
            <p:nvPr/>
          </p:nvSpPr>
          <p:spPr bwMode="auto">
            <a:xfrm>
              <a:off x="2436812" y="2263775"/>
              <a:ext cx="1976438" cy="2312988"/>
            </a:xfrm>
            <a:custGeom>
              <a:cxnLst>
                <a:cxn ang="0">
                  <a:pos x="518" y="640"/>
                </a:cxn>
                <a:cxn ang="0">
                  <a:pos x="489" y="652"/>
                </a:cxn>
                <a:cxn ang="0">
                  <a:pos x="405" y="669"/>
                </a:cxn>
                <a:cxn ang="0">
                  <a:pos x="390" y="670"/>
                </a:cxn>
                <a:cxn ang="0">
                  <a:pos x="388" y="669"/>
                </a:cxn>
                <a:cxn ang="0">
                  <a:pos x="305" y="657"/>
                </a:cxn>
                <a:cxn ang="0">
                  <a:pos x="104" y="390"/>
                </a:cxn>
                <a:cxn ang="0">
                  <a:pos x="138" y="257"/>
                </a:cxn>
                <a:cxn ang="0">
                  <a:pos x="191" y="189"/>
                </a:cxn>
                <a:cxn ang="0">
                  <a:pos x="200" y="181"/>
                </a:cxn>
                <a:cxn ang="0">
                  <a:pos x="273" y="134"/>
                </a:cxn>
                <a:cxn ang="0">
                  <a:pos x="305" y="122"/>
                </a:cxn>
                <a:cxn ang="0">
                  <a:pos x="384" y="0"/>
                </a:cxn>
                <a:cxn ang="0">
                  <a:pos x="128" y="101"/>
                </a:cxn>
                <a:cxn ang="0">
                  <a:pos x="111" y="118"/>
                </a:cxn>
                <a:cxn ang="0">
                  <a:pos x="0" y="390"/>
                </a:cxn>
                <a:cxn ang="0">
                  <a:pos x="390" y="779"/>
                </a:cxn>
                <a:cxn ang="0">
                  <a:pos x="391" y="779"/>
                </a:cxn>
                <a:cxn ang="0">
                  <a:pos x="404" y="779"/>
                </a:cxn>
                <a:cxn ang="0">
                  <a:pos x="666" y="664"/>
                </a:cxn>
                <a:cxn ang="0">
                  <a:pos x="518" y="640"/>
                </a:cxn>
              </a:cxnLst>
              <a:rect l="0" t="0" r="r" b="b"/>
              <a:pathLst>
                <a:path w="666" h="779">
                  <a:moveTo>
                    <a:pt x="518" y="640"/>
                  </a:moveTo>
                  <a:cubicBezTo>
                    <a:pt x="509" y="644"/>
                    <a:pt x="499" y="649"/>
                    <a:pt x="489" y="652"/>
                  </a:cubicBezTo>
                  <a:cubicBezTo>
                    <a:pt x="462" y="662"/>
                    <a:pt x="435" y="668"/>
                    <a:pt x="405" y="669"/>
                  </a:cubicBezTo>
                  <a:cubicBezTo>
                    <a:pt x="400" y="669"/>
                    <a:pt x="395" y="670"/>
                    <a:pt x="390" y="670"/>
                  </a:cubicBezTo>
                  <a:cubicBezTo>
                    <a:pt x="389" y="670"/>
                    <a:pt x="389" y="669"/>
                    <a:pt x="388" y="669"/>
                  </a:cubicBezTo>
                  <a:cubicBezTo>
                    <a:pt x="359" y="669"/>
                    <a:pt x="332" y="665"/>
                    <a:pt x="305" y="657"/>
                  </a:cubicBezTo>
                  <a:cubicBezTo>
                    <a:pt x="189" y="622"/>
                    <a:pt x="104" y="515"/>
                    <a:pt x="104" y="390"/>
                  </a:cubicBezTo>
                  <a:cubicBezTo>
                    <a:pt x="104" y="342"/>
                    <a:pt x="116" y="296"/>
                    <a:pt x="138" y="257"/>
                  </a:cubicBezTo>
                  <a:cubicBezTo>
                    <a:pt x="152" y="231"/>
                    <a:pt x="170" y="209"/>
                    <a:pt x="191" y="189"/>
                  </a:cubicBezTo>
                  <a:cubicBezTo>
                    <a:pt x="194" y="186"/>
                    <a:pt x="197" y="183"/>
                    <a:pt x="200" y="181"/>
                  </a:cubicBezTo>
                  <a:cubicBezTo>
                    <a:pt x="222" y="162"/>
                    <a:pt x="246" y="146"/>
                    <a:pt x="273" y="134"/>
                  </a:cubicBezTo>
                  <a:cubicBezTo>
                    <a:pt x="284" y="130"/>
                    <a:pt x="294" y="126"/>
                    <a:pt x="305" y="122"/>
                  </a:cubicBezTo>
                  <a:cubicBezTo>
                    <a:pt x="325" y="55"/>
                    <a:pt x="353" y="10"/>
                    <a:pt x="384" y="0"/>
                  </a:cubicBezTo>
                  <a:cubicBezTo>
                    <a:pt x="286" y="2"/>
                    <a:pt x="196" y="40"/>
                    <a:pt x="128" y="101"/>
                  </a:cubicBezTo>
                  <a:cubicBezTo>
                    <a:pt x="122" y="107"/>
                    <a:pt x="116" y="112"/>
                    <a:pt x="111" y="118"/>
                  </a:cubicBezTo>
                  <a:cubicBezTo>
                    <a:pt x="42" y="189"/>
                    <a:pt x="0" y="284"/>
                    <a:pt x="0" y="390"/>
                  </a:cubicBezTo>
                  <a:cubicBezTo>
                    <a:pt x="0" y="605"/>
                    <a:pt x="175" y="779"/>
                    <a:pt x="390" y="779"/>
                  </a:cubicBezTo>
                  <a:cubicBezTo>
                    <a:pt x="391" y="779"/>
                    <a:pt x="391" y="779"/>
                    <a:pt x="391" y="779"/>
                  </a:cubicBezTo>
                  <a:cubicBezTo>
                    <a:pt x="395" y="779"/>
                    <a:pt x="399" y="779"/>
                    <a:pt x="404" y="779"/>
                  </a:cubicBezTo>
                  <a:cubicBezTo>
                    <a:pt x="506" y="775"/>
                    <a:pt x="599" y="732"/>
                    <a:pt x="666" y="664"/>
                  </a:cubicBezTo>
                  <a:cubicBezTo>
                    <a:pt x="640" y="687"/>
                    <a:pt x="585" y="676"/>
                    <a:pt x="518" y="640"/>
                  </a:cubicBezTo>
                  <a:close/>
                </a:path>
              </a:pathLst>
            </a:custGeom>
            <a:gradFill flip="none" rotWithShape="1">
              <a:gsLst>
                <a:gs pos="81000">
                  <a:srgbClr val="0070C0">
                    <a:shade val="30000"/>
                    <a:satMod val="115000"/>
                  </a:srgbClr>
                </a:gs>
                <a:gs pos="56000">
                  <a:srgbClr val="0070C0">
                    <a:shade val="67500"/>
                    <a:satMod val="115000"/>
                  </a:srgbClr>
                </a:gs>
                <a:gs pos="42000">
                  <a:srgbClr val="0070C0">
                    <a:shade val="100000"/>
                    <a:satMod val="115000"/>
                  </a:srgb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7" name="Oval 502"/>
            <p:cNvSpPr>
              <a:spLocks noChangeArrowheads="1"/>
            </p:cNvSpPr>
            <p:nvPr/>
          </p:nvSpPr>
          <p:spPr bwMode="auto">
            <a:xfrm rot="18784822">
              <a:off x="2511181" y="2261400"/>
              <a:ext cx="2133685" cy="2187026"/>
            </a:xfrm>
            <a:prstGeom prst="ellipse">
              <a:avLst/>
            </a:prstGeom>
            <a:gradFill flip="none" rotWithShape="1">
              <a:gsLst>
                <a:gs pos="6000">
                  <a:sysClr val="window" lastClr="FFFFFF">
                    <a:alpha val="68000"/>
                  </a:sysClr>
                </a:gs>
                <a:gs pos="59000">
                  <a:sysClr val="window" lastClr="FFFFFF">
                    <a:alpha val="0"/>
                  </a:sysClr>
                </a:gs>
              </a:gsLst>
              <a:lin ang="27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8" name="Freeform 4106"/>
            <p:cNvSpPr/>
            <p:nvPr/>
          </p:nvSpPr>
          <p:spPr bwMode="auto">
            <a:xfrm>
              <a:off x="3244850" y="3502025"/>
              <a:ext cx="1246188" cy="801688"/>
            </a:xfrm>
            <a:custGeom>
              <a:cxnLst>
                <a:cxn ang="0">
                  <a:pos x="375" y="95"/>
                </a:cxn>
                <a:cxn ang="0">
                  <a:pos x="330" y="161"/>
                </a:cxn>
                <a:cxn ang="0">
                  <a:pos x="313" y="177"/>
                </a:cxn>
                <a:cxn ang="0">
                  <a:pos x="235" y="150"/>
                </a:cxn>
                <a:cxn ang="0">
                  <a:pos x="184" y="116"/>
                </a:cxn>
                <a:cxn ang="0">
                  <a:pos x="74" y="19"/>
                </a:cxn>
                <a:cxn ang="0">
                  <a:pos x="55" y="0"/>
                </a:cxn>
                <a:cxn ang="0">
                  <a:pos x="0" y="23"/>
                </a:cxn>
                <a:cxn ang="0">
                  <a:pos x="32" y="57"/>
                </a:cxn>
                <a:cxn ang="0">
                  <a:pos x="60" y="84"/>
                </a:cxn>
                <a:cxn ang="0">
                  <a:pos x="172" y="176"/>
                </a:cxn>
                <a:cxn ang="0">
                  <a:pos x="223" y="210"/>
                </a:cxn>
                <a:cxn ang="0">
                  <a:pos x="246" y="223"/>
                </a:cxn>
                <a:cxn ang="0">
                  <a:pos x="394" y="247"/>
                </a:cxn>
                <a:cxn ang="0">
                  <a:pos x="400" y="241"/>
                </a:cxn>
                <a:cxn ang="0">
                  <a:pos x="375" y="95"/>
                </a:cxn>
              </a:cxnLst>
              <a:rect l="0" t="0" r="r" b="b"/>
              <a:pathLst>
                <a:path w="420" h="270">
                  <a:moveTo>
                    <a:pt x="375" y="95"/>
                  </a:moveTo>
                  <a:cubicBezTo>
                    <a:pt x="363" y="119"/>
                    <a:pt x="348" y="141"/>
                    <a:pt x="330" y="161"/>
                  </a:cubicBezTo>
                  <a:cubicBezTo>
                    <a:pt x="324" y="166"/>
                    <a:pt x="319" y="172"/>
                    <a:pt x="313" y="177"/>
                  </a:cubicBezTo>
                  <a:cubicBezTo>
                    <a:pt x="296" y="180"/>
                    <a:pt x="269" y="170"/>
                    <a:pt x="235" y="150"/>
                  </a:cubicBezTo>
                  <a:cubicBezTo>
                    <a:pt x="220" y="141"/>
                    <a:pt x="202" y="129"/>
                    <a:pt x="184" y="116"/>
                  </a:cubicBezTo>
                  <a:cubicBezTo>
                    <a:pt x="150" y="90"/>
                    <a:pt x="112" y="57"/>
                    <a:pt x="74" y="19"/>
                  </a:cubicBezTo>
                  <a:cubicBezTo>
                    <a:pt x="67" y="12"/>
                    <a:pt x="61" y="6"/>
                    <a:pt x="55" y="0"/>
                  </a:cubicBezTo>
                  <a:cubicBezTo>
                    <a:pt x="0" y="23"/>
                    <a:pt x="0" y="23"/>
                    <a:pt x="0" y="23"/>
                  </a:cubicBezTo>
                  <a:cubicBezTo>
                    <a:pt x="11" y="34"/>
                    <a:pt x="21" y="45"/>
                    <a:pt x="32" y="57"/>
                  </a:cubicBezTo>
                  <a:cubicBezTo>
                    <a:pt x="42" y="66"/>
                    <a:pt x="51" y="75"/>
                    <a:pt x="60" y="84"/>
                  </a:cubicBezTo>
                  <a:cubicBezTo>
                    <a:pt x="98" y="119"/>
                    <a:pt x="136" y="151"/>
                    <a:pt x="172" y="176"/>
                  </a:cubicBezTo>
                  <a:cubicBezTo>
                    <a:pt x="190" y="189"/>
                    <a:pt x="207" y="200"/>
                    <a:pt x="223" y="210"/>
                  </a:cubicBezTo>
                  <a:cubicBezTo>
                    <a:pt x="231" y="214"/>
                    <a:pt x="239" y="219"/>
                    <a:pt x="246" y="223"/>
                  </a:cubicBezTo>
                  <a:cubicBezTo>
                    <a:pt x="313" y="259"/>
                    <a:pt x="368" y="270"/>
                    <a:pt x="394" y="247"/>
                  </a:cubicBezTo>
                  <a:cubicBezTo>
                    <a:pt x="396" y="245"/>
                    <a:pt x="398" y="243"/>
                    <a:pt x="400" y="241"/>
                  </a:cubicBezTo>
                  <a:cubicBezTo>
                    <a:pt x="420" y="214"/>
                    <a:pt x="409" y="161"/>
                    <a:pt x="375" y="95"/>
                  </a:cubicBezTo>
                  <a:close/>
                </a:path>
              </a:pathLst>
            </a:custGeom>
            <a:gradFill flip="none" rotWithShape="1">
              <a:gsLst>
                <a:gs pos="39000">
                  <a:sysClr val="window" lastClr="FFFFFF">
                    <a:lumMod val="95000"/>
                    <a:alpha val="53000"/>
                  </a:sysClr>
                </a:gs>
                <a:gs pos="58000">
                  <a:srgbClr val="00B0F0">
                    <a:alpha val="59000"/>
                  </a:srgbClr>
                </a:gs>
                <a:gs pos="0">
                  <a:sysClr val="window" lastClr="FFFFFF"/>
                </a:gs>
              </a:gsLst>
              <a:lin ang="1800000" scaled="0"/>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9" name="Freeform 4107"/>
            <p:cNvSpPr/>
            <p:nvPr/>
          </p:nvSpPr>
          <p:spPr bwMode="auto">
            <a:xfrm>
              <a:off x="3241675" y="2263775"/>
              <a:ext cx="646113" cy="1306513"/>
            </a:xfrm>
            <a:custGeom>
              <a:cxnLst>
                <a:cxn ang="0">
                  <a:pos x="139" y="1"/>
                </a:cxn>
                <a:cxn ang="0">
                  <a:pos x="119" y="0"/>
                </a:cxn>
                <a:cxn ang="0">
                  <a:pos x="113" y="0"/>
                </a:cxn>
                <a:cxn ang="0">
                  <a:pos x="34" y="122"/>
                </a:cxn>
                <a:cxn ang="0">
                  <a:pos x="27" y="148"/>
                </a:cxn>
                <a:cxn ang="0">
                  <a:pos x="15" y="208"/>
                </a:cxn>
                <a:cxn ang="0">
                  <a:pos x="1" y="354"/>
                </a:cxn>
                <a:cxn ang="0">
                  <a:pos x="0" y="389"/>
                </a:cxn>
                <a:cxn ang="0">
                  <a:pos x="1" y="440"/>
                </a:cxn>
                <a:cxn ang="0">
                  <a:pos x="56" y="417"/>
                </a:cxn>
                <a:cxn ang="0">
                  <a:pos x="56" y="390"/>
                </a:cxn>
                <a:cxn ang="0">
                  <a:pos x="66" y="243"/>
                </a:cxn>
                <a:cxn ang="0">
                  <a:pos x="78" y="183"/>
                </a:cxn>
                <a:cxn ang="0">
                  <a:pos x="120" y="110"/>
                </a:cxn>
                <a:cxn ang="0">
                  <a:pos x="131" y="110"/>
                </a:cxn>
                <a:cxn ang="0">
                  <a:pos x="218" y="127"/>
                </a:cxn>
                <a:cxn ang="0">
                  <a:pos x="139" y="1"/>
                </a:cxn>
              </a:cxnLst>
              <a:rect l="0" t="0" r="r" b="b"/>
              <a:pathLst>
                <a:path w="218" h="440">
                  <a:moveTo>
                    <a:pt x="139" y="1"/>
                  </a:moveTo>
                  <a:cubicBezTo>
                    <a:pt x="132" y="0"/>
                    <a:pt x="125" y="0"/>
                    <a:pt x="119" y="0"/>
                  </a:cubicBezTo>
                  <a:cubicBezTo>
                    <a:pt x="117" y="0"/>
                    <a:pt x="115" y="0"/>
                    <a:pt x="113" y="0"/>
                  </a:cubicBezTo>
                  <a:cubicBezTo>
                    <a:pt x="82" y="10"/>
                    <a:pt x="54" y="55"/>
                    <a:pt x="34" y="122"/>
                  </a:cubicBezTo>
                  <a:cubicBezTo>
                    <a:pt x="32" y="131"/>
                    <a:pt x="29" y="139"/>
                    <a:pt x="27" y="148"/>
                  </a:cubicBezTo>
                  <a:cubicBezTo>
                    <a:pt x="22" y="167"/>
                    <a:pt x="18" y="187"/>
                    <a:pt x="15" y="208"/>
                  </a:cubicBezTo>
                  <a:cubicBezTo>
                    <a:pt x="7" y="252"/>
                    <a:pt x="2" y="301"/>
                    <a:pt x="1" y="354"/>
                  </a:cubicBezTo>
                  <a:cubicBezTo>
                    <a:pt x="1" y="365"/>
                    <a:pt x="0" y="377"/>
                    <a:pt x="0" y="389"/>
                  </a:cubicBezTo>
                  <a:cubicBezTo>
                    <a:pt x="0" y="406"/>
                    <a:pt x="1" y="423"/>
                    <a:pt x="1" y="440"/>
                  </a:cubicBezTo>
                  <a:cubicBezTo>
                    <a:pt x="56" y="417"/>
                    <a:pt x="56" y="417"/>
                    <a:pt x="56" y="417"/>
                  </a:cubicBezTo>
                  <a:cubicBezTo>
                    <a:pt x="56" y="408"/>
                    <a:pt x="56" y="399"/>
                    <a:pt x="56" y="390"/>
                  </a:cubicBezTo>
                  <a:cubicBezTo>
                    <a:pt x="56" y="336"/>
                    <a:pt x="60" y="286"/>
                    <a:pt x="66" y="243"/>
                  </a:cubicBezTo>
                  <a:cubicBezTo>
                    <a:pt x="69" y="221"/>
                    <a:pt x="74" y="201"/>
                    <a:pt x="78" y="183"/>
                  </a:cubicBezTo>
                  <a:cubicBezTo>
                    <a:pt x="90" y="141"/>
                    <a:pt x="104" y="114"/>
                    <a:pt x="120" y="110"/>
                  </a:cubicBezTo>
                  <a:cubicBezTo>
                    <a:pt x="124" y="110"/>
                    <a:pt x="128" y="110"/>
                    <a:pt x="131" y="110"/>
                  </a:cubicBezTo>
                  <a:cubicBezTo>
                    <a:pt x="162" y="111"/>
                    <a:pt x="191" y="117"/>
                    <a:pt x="218" y="127"/>
                  </a:cubicBezTo>
                  <a:cubicBezTo>
                    <a:pt x="198" y="58"/>
                    <a:pt x="170" y="11"/>
                    <a:pt x="139" y="1"/>
                  </a:cubicBezTo>
                  <a:close/>
                </a:path>
              </a:pathLst>
            </a:custGeom>
            <a:gradFill>
              <a:gsLst>
                <a:gs pos="95000">
                  <a:sysClr val="window" lastClr="FFFFFF">
                    <a:lumMod val="75000"/>
                  </a:sysClr>
                </a:gs>
                <a:gs pos="0">
                  <a:srgbClr val="00B0F0">
                    <a:alpha val="48000"/>
                  </a:srgbClr>
                </a:gs>
              </a:gsLst>
              <a:lin ang="7800000" scaled="0"/>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grpSp>
      <p:sp>
        <p:nvSpPr>
          <p:cNvPr id="10" name="Rectangle 11"/>
          <p:cNvSpPr/>
          <p:nvPr/>
        </p:nvSpPr>
        <p:spPr>
          <a:xfrm flipH="1">
            <a:off x="958326" y="3042581"/>
            <a:ext cx="1695450" cy="307777"/>
          </a:xfrm>
          <a:prstGeom prst="rect">
            <a:avLst/>
          </a:prstGeom>
          <a:noFill/>
          <a:ln>
            <a:noFill/>
          </a:ln>
          <a:effectLst/>
        </p:spPr>
        <p:txBody>
          <a:bodyPr wrap="square">
            <a:spAutoFit/>
          </a:bodyPr>
          <a:lstStyle/>
          <a:p>
            <a:pPr algn="ctr"/>
            <a:r>
              <a:rPr lang="zh-CN" altLang="en-US" sz="1400">
                <a:latin typeface="+mj-ea"/>
                <a:cs typeface="Arial" panose="020b0604020202020204" pitchFamily="34" charset="0"/>
              </a:rPr>
              <a:t>单击此处添加文本</a:t>
            </a:r>
            <a:endParaRPr lang="en-US" sz="1400">
              <a:solidFill>
                <a:srgbClr val="00B0F0"/>
              </a:solidFill>
              <a:latin typeface="Calibri"/>
            </a:endParaRPr>
          </a:p>
        </p:txBody>
      </p:sp>
      <p:sp>
        <p:nvSpPr>
          <p:cNvPr id="11" name="Rectangle 12"/>
          <p:cNvSpPr/>
          <p:nvPr/>
        </p:nvSpPr>
        <p:spPr>
          <a:xfrm>
            <a:off x="1083568" y="3426746"/>
            <a:ext cx="3200400" cy="600164"/>
          </a:xfrm>
          <a:prstGeom prst="rect">
            <a:avLst/>
          </a:prstGeom>
        </p:spPr>
        <p:txBody>
          <a:bodyPr wrap="square">
            <a:spAutoFit/>
          </a:bodyPr>
          <a:lstStyle/>
          <a:p>
            <a:pPr algn="just">
              <a:defRPr/>
            </a:pPr>
            <a:r>
              <a:rPr lang="zh-CN" altLang="en-US" sz="1100">
                <a:latin typeface="+mj-ea"/>
                <a:cs typeface="Arial" panose="020b0604020202020204" pitchFamily="34" charset="0"/>
              </a:rPr>
              <a:t>单击此处添加文本</a:t>
            </a:r>
            <a:endParaRPr lang="en-US" altLang="zh-CN" sz="1100">
              <a:latin typeface="+mj-ea"/>
              <a:cs typeface="Arial" panose="020b0604020202020204" pitchFamily="34" charset="0"/>
            </a:endParaRPr>
          </a:p>
          <a:p>
            <a:pPr algn="just">
              <a:defRPr/>
            </a:pPr>
            <a:r>
              <a:rPr lang="zh-CN" altLang="en-US" sz="1100">
                <a:latin typeface="+mj-ea"/>
                <a:cs typeface="Arial" panose="020b0604020202020204" pitchFamily="34" charset="0"/>
              </a:rPr>
              <a:t>单击此处添加文本</a:t>
            </a:r>
            <a:endParaRPr lang="en-US" altLang="zh-CN" sz="1100">
              <a:latin typeface="+mj-ea"/>
              <a:cs typeface="Arial" panose="020b0604020202020204" pitchFamily="34" charset="0"/>
            </a:endParaRPr>
          </a:p>
          <a:p>
            <a:pPr algn="just">
              <a:defRPr/>
            </a:pPr>
            <a:r>
              <a:rPr lang="zh-CN" altLang="en-US" sz="1100">
                <a:latin typeface="+mj-ea"/>
                <a:cs typeface="Arial" panose="020b0604020202020204" pitchFamily="34" charset="0"/>
              </a:rPr>
              <a:t>单击此处添加文本</a:t>
            </a:r>
            <a:endParaRPr lang="en-US" altLang="ko-KR" sz="1100" kern="0">
              <a:solidFill>
                <a:srgbClr val="383838"/>
              </a:solidFill>
              <a:latin typeface="Calibri"/>
              <a:cs typeface="Arial" panose="020b0604020202020204" pitchFamily="34" charset="0"/>
            </a:endParaRPr>
          </a:p>
        </p:txBody>
      </p:sp>
      <p:sp>
        <p:nvSpPr>
          <p:cNvPr id="12" name="Rectangle 14"/>
          <p:cNvSpPr/>
          <p:nvPr/>
        </p:nvSpPr>
        <p:spPr>
          <a:xfrm flipH="1">
            <a:off x="6358926" y="3196470"/>
            <a:ext cx="1695450" cy="307777"/>
          </a:xfrm>
          <a:prstGeom prst="rect">
            <a:avLst/>
          </a:prstGeom>
          <a:noFill/>
          <a:ln>
            <a:noFill/>
          </a:ln>
          <a:effectLst/>
        </p:spPr>
        <p:txBody>
          <a:bodyPr wrap="square">
            <a:spAutoFit/>
          </a:bodyPr>
          <a:lstStyle/>
          <a:p>
            <a:pPr algn="ctr"/>
            <a:r>
              <a:rPr lang="zh-CN" altLang="en-US" sz="1400">
                <a:latin typeface="+mj-ea"/>
                <a:cs typeface="Arial" panose="020b0604020202020204" pitchFamily="34" charset="0"/>
              </a:rPr>
              <a:t>单击此处添加文本</a:t>
            </a:r>
            <a:endParaRPr lang="en-US" sz="1400">
              <a:solidFill>
                <a:srgbClr val="383838"/>
              </a:solidFill>
              <a:latin typeface="Calibri"/>
            </a:endParaRPr>
          </a:p>
        </p:txBody>
      </p:sp>
      <p:sp>
        <p:nvSpPr>
          <p:cNvPr id="13" name="Rectangle 15"/>
          <p:cNvSpPr/>
          <p:nvPr/>
        </p:nvSpPr>
        <p:spPr>
          <a:xfrm>
            <a:off x="6484168" y="3577470"/>
            <a:ext cx="3200400" cy="600164"/>
          </a:xfrm>
          <a:prstGeom prst="rect">
            <a:avLst/>
          </a:prstGeom>
        </p:spPr>
        <p:txBody>
          <a:bodyPr wrap="square">
            <a:spAutoFit/>
          </a:bodyPr>
          <a:lstStyle/>
          <a:p>
            <a:pPr algn="just">
              <a:defRPr/>
            </a:pPr>
            <a:r>
              <a:rPr lang="zh-CN" altLang="en-US" sz="1100">
                <a:latin typeface="+mj-ea"/>
                <a:cs typeface="Arial" panose="020b0604020202020204" pitchFamily="34" charset="0"/>
              </a:rPr>
              <a:t>单击此处添加文本</a:t>
            </a:r>
            <a:endParaRPr lang="en-US" altLang="zh-CN" sz="1100">
              <a:latin typeface="+mj-ea"/>
              <a:cs typeface="Arial" panose="020b0604020202020204" pitchFamily="34" charset="0"/>
            </a:endParaRPr>
          </a:p>
          <a:p>
            <a:pPr algn="just">
              <a:defRPr/>
            </a:pPr>
            <a:r>
              <a:rPr lang="zh-CN" altLang="en-US" sz="1100">
                <a:latin typeface="+mj-ea"/>
                <a:cs typeface="Arial" panose="020b0604020202020204" pitchFamily="34" charset="0"/>
              </a:rPr>
              <a:t>单击此处添加文本</a:t>
            </a:r>
            <a:endParaRPr lang="en-US" altLang="zh-CN" sz="1100">
              <a:latin typeface="+mj-ea"/>
              <a:cs typeface="Arial" panose="020b0604020202020204" pitchFamily="34" charset="0"/>
            </a:endParaRPr>
          </a:p>
          <a:p>
            <a:pPr algn="just">
              <a:defRPr/>
            </a:pPr>
            <a:r>
              <a:rPr lang="zh-CN" altLang="en-US" sz="1100">
                <a:latin typeface="+mj-ea"/>
                <a:cs typeface="Arial" panose="020b0604020202020204" pitchFamily="34" charset="0"/>
              </a:rPr>
              <a:t>单击此处添加文本</a:t>
            </a:r>
            <a:endParaRPr lang="en-US" altLang="ko-KR" sz="1100" kern="0">
              <a:solidFill>
                <a:srgbClr val="383838"/>
              </a:solidFill>
              <a:latin typeface="Calibri"/>
              <a:cs typeface="Arial" panose="020b0604020202020204"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sp>
        <p:nvSpPr>
          <p:cNvPr id="4" name="Circular Arrow 15"/>
          <p:cNvSpPr/>
          <p:nvPr/>
        </p:nvSpPr>
        <p:spPr>
          <a:xfrm rot="14758286">
            <a:off x="2220187" y="733204"/>
            <a:ext cx="4172708" cy="4172708"/>
          </a:xfrm>
          <a:prstGeom prst="circularArrow">
            <a:avLst>
              <a:gd name="adj1" fmla="val 9107"/>
              <a:gd name="adj2" fmla="val 511911"/>
              <a:gd name="adj3" fmla="val 20882017"/>
              <a:gd name="adj4" fmla="val 3110565"/>
              <a:gd name="adj5" fmla="val 10780"/>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grpSp>
        <p:nvGrpSpPr>
          <p:cNvPr id="25" name="组合 24"/>
          <p:cNvGrpSpPr/>
          <p:nvPr/>
        </p:nvGrpSpPr>
        <p:grpSpPr>
          <a:xfrm>
            <a:off x="2091743" y="782134"/>
            <a:ext cx="4342616" cy="3947883"/>
            <a:chOff x="2091743" y="782134"/>
            <a:chExt cx="4342616" cy="3947883"/>
          </a:xfrm>
        </p:grpSpPr>
        <p:sp>
          <p:nvSpPr>
            <p:cNvPr id="5" name="Rounded Rectangle 14"/>
            <p:cNvSpPr/>
            <p:nvPr/>
          </p:nvSpPr>
          <p:spPr>
            <a:xfrm>
              <a:off x="2103976" y="1528330"/>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ounded Rectangle 16"/>
            <p:cNvSpPr/>
            <p:nvPr/>
          </p:nvSpPr>
          <p:spPr>
            <a:xfrm>
              <a:off x="4978665" y="1528330"/>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ounded Rectangle 17"/>
            <p:cNvSpPr/>
            <p:nvPr/>
          </p:nvSpPr>
          <p:spPr>
            <a:xfrm>
              <a:off x="2103976" y="2262293"/>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ounded Rectangle 18"/>
            <p:cNvSpPr/>
            <p:nvPr/>
          </p:nvSpPr>
          <p:spPr>
            <a:xfrm>
              <a:off x="4978665" y="2262293"/>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ounded Rectangle 19"/>
            <p:cNvSpPr/>
            <p:nvPr/>
          </p:nvSpPr>
          <p:spPr>
            <a:xfrm>
              <a:off x="2103976" y="29750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ounded Rectangle 20"/>
            <p:cNvSpPr/>
            <p:nvPr/>
          </p:nvSpPr>
          <p:spPr>
            <a:xfrm>
              <a:off x="4978665" y="29750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ounded Rectangle 21"/>
            <p:cNvSpPr/>
            <p:nvPr/>
          </p:nvSpPr>
          <p:spPr>
            <a:xfrm>
              <a:off x="2103976" y="36478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ounded Rectangle 22"/>
            <p:cNvSpPr/>
            <p:nvPr/>
          </p:nvSpPr>
          <p:spPr>
            <a:xfrm>
              <a:off x="4978665" y="36478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ounded Rectangle 23"/>
            <p:cNvSpPr/>
            <p:nvPr/>
          </p:nvSpPr>
          <p:spPr>
            <a:xfrm>
              <a:off x="3571902" y="4280692"/>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ounded Rectangle 24"/>
            <p:cNvSpPr/>
            <p:nvPr/>
          </p:nvSpPr>
          <p:spPr>
            <a:xfrm>
              <a:off x="3571902" y="782134"/>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3"/>
            <p:cNvSpPr/>
            <p:nvPr/>
          </p:nvSpPr>
          <p:spPr>
            <a:xfrm>
              <a:off x="3755393" y="855530"/>
              <a:ext cx="1082596"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16" name="Rectangle 5"/>
            <p:cNvSpPr/>
            <p:nvPr/>
          </p:nvSpPr>
          <p:spPr>
            <a:xfrm>
              <a:off x="5137691" y="1620075"/>
              <a:ext cx="1143759"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17" name="Rectangle 6"/>
            <p:cNvSpPr/>
            <p:nvPr/>
          </p:nvSpPr>
          <p:spPr>
            <a:xfrm>
              <a:off x="5156040" y="2341806"/>
              <a:ext cx="1143759"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18" name="Rectangle 7"/>
            <p:cNvSpPr/>
            <p:nvPr/>
          </p:nvSpPr>
          <p:spPr>
            <a:xfrm>
              <a:off x="5162156" y="3057420"/>
              <a:ext cx="1143759"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19" name="Rectangle 8"/>
            <p:cNvSpPr/>
            <p:nvPr/>
          </p:nvSpPr>
          <p:spPr>
            <a:xfrm>
              <a:off x="5100992" y="3730220"/>
              <a:ext cx="1143759"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20" name="Rectangle 10"/>
            <p:cNvSpPr/>
            <p:nvPr/>
          </p:nvSpPr>
          <p:spPr>
            <a:xfrm>
              <a:off x="2287467" y="3730220"/>
              <a:ext cx="1143759"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21" name="Rectangle 11"/>
            <p:cNvSpPr/>
            <p:nvPr/>
          </p:nvSpPr>
          <p:spPr>
            <a:xfrm>
              <a:off x="2165139" y="3057420"/>
              <a:ext cx="1315018"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22" name="Rectangle 12"/>
            <p:cNvSpPr/>
            <p:nvPr/>
          </p:nvSpPr>
          <p:spPr>
            <a:xfrm>
              <a:off x="2091743" y="2323457"/>
              <a:ext cx="1449577"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23" name="Rectangle 13"/>
            <p:cNvSpPr/>
            <p:nvPr/>
          </p:nvSpPr>
          <p:spPr>
            <a:xfrm>
              <a:off x="2146790" y="1620075"/>
              <a:ext cx="1315018"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sp>
          <p:nvSpPr>
            <p:cNvPr id="24" name="Rectangle 9"/>
            <p:cNvSpPr/>
            <p:nvPr/>
          </p:nvSpPr>
          <p:spPr>
            <a:xfrm>
              <a:off x="3755393" y="4375926"/>
              <a:ext cx="1143759" cy="271748"/>
            </a:xfrm>
            <a:prstGeom prst="rect">
              <a:avLst/>
            </a:prstGeom>
          </p:spPr>
          <p:txBody>
            <a:bodyPr wrap="square">
              <a:spAutoFit/>
            </a:bodyPr>
            <a:lstStyle/>
            <a:p>
              <a:pPr algn="ctr"/>
              <a:r>
                <a:rPr lang="zh-CN" altLang="en-US" sz="1600">
                  <a:solidFill>
                    <a:prstClr val="white"/>
                  </a:solidFill>
                  <a:latin typeface="Calibri"/>
                  <a:cs typeface="Arial" panose="020b0604020202020204" pitchFamily="34" charset="0"/>
                </a:rPr>
                <a:t>添加文本</a:t>
              </a:r>
              <a:endParaRPr lang="zh-CN" altLang="en-US" sz="1600">
                <a:solidFill>
                  <a:prstClr val="white"/>
                </a:solidFill>
                <a:latin typeface="Calibri"/>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组合 2"/>
          <p:cNvGrpSpPr/>
          <p:nvPr/>
        </p:nvGrpSpPr>
        <p:grpSpPr>
          <a:xfrm>
            <a:off x="1620337" y="740484"/>
            <a:ext cx="5687967" cy="3919498"/>
            <a:chOff x="679641" y="965684"/>
            <a:chExt cx="7713235" cy="5315081"/>
          </a:xfrm>
        </p:grpSpPr>
        <p:sp>
          <p:nvSpPr>
            <p:cNvPr id="4" name="Chevron 22"/>
            <p:cNvSpPr/>
            <p:nvPr/>
          </p:nvSpPr>
          <p:spPr>
            <a:xfrm rot="20920676">
              <a:off x="679641" y="2535994"/>
              <a:ext cx="3886201" cy="508861"/>
            </a:xfrm>
            <a:prstGeom prst="chevron">
              <a:avLst/>
            </a:prstGeom>
            <a:gradFill>
              <a:gsLst>
                <a:gs pos="100000">
                  <a:srgbClr val="00B0F0"/>
                </a:gs>
                <a:gs pos="50000">
                  <a:srgbClr val="0070C0"/>
                </a:gs>
              </a:gsLst>
              <a:lin ang="54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sp>
          <p:nvSpPr>
            <p:cNvPr id="5" name="Text Box 394"/>
            <p:cNvSpPr txBox="1">
              <a:spLocks noChangeArrowheads="1"/>
            </p:cNvSpPr>
            <p:nvPr/>
          </p:nvSpPr>
          <p:spPr bwMode="auto">
            <a:xfrm rot="20920676">
              <a:off x="1029832" y="2616514"/>
              <a:ext cx="3257796" cy="323165"/>
            </a:xfrm>
            <a:prstGeom prst="rect">
              <a:avLst/>
            </a:prstGeom>
            <a:noFill/>
            <a:ln w="9525" algn="ctr">
              <a:noFill/>
              <a:miter lim="800000"/>
            </a:ln>
            <a:effectLst/>
          </p:spPr>
          <p:txBody>
            <a:bodyPr wrap="square">
              <a:spAutoFit/>
            </a:bodyPr>
            <a:lstStyle/>
            <a:p>
              <a:pPr algn="ctr">
                <a:defRPr/>
              </a:pPr>
              <a:r>
                <a:rPr lang="en-US" altLang="ko-KR" sz="1500" b="1" kern="0">
                  <a:solidFill>
                    <a:prstClr val="white"/>
                  </a:solidFill>
                  <a:latin typeface="Calibri"/>
                  <a:cs typeface="Arial" panose="020b0604020202020204" pitchFamily="34" charset="0"/>
                </a:rPr>
                <a:t>50% -</a:t>
              </a:r>
              <a:r>
                <a:rPr lang="zh-CN" altLang="en-US" sz="1500" b="1" kern="0">
                  <a:solidFill>
                    <a:prstClr val="white"/>
                  </a:solidFill>
                  <a:latin typeface="Calibri"/>
                  <a:cs typeface="Arial" panose="020b0604020202020204" pitchFamily="34" charset="0"/>
                </a:rPr>
                <a:t>此处添加文本</a:t>
              </a:r>
              <a:endParaRPr lang="zh-CN" altLang="en-US" sz="1500" b="1" kern="0">
                <a:solidFill>
                  <a:prstClr val="white"/>
                </a:solidFill>
                <a:latin typeface="Calibri"/>
                <a:cs typeface="Arial" panose="020b0604020202020204" pitchFamily="34" charset="0"/>
              </a:endParaRPr>
            </a:p>
          </p:txBody>
        </p:sp>
        <p:sp>
          <p:nvSpPr>
            <p:cNvPr id="6" name="Chevron 18"/>
            <p:cNvSpPr/>
            <p:nvPr/>
          </p:nvSpPr>
          <p:spPr>
            <a:xfrm rot="20920676">
              <a:off x="4506675" y="1769743"/>
              <a:ext cx="3886201" cy="508861"/>
            </a:xfrm>
            <a:prstGeom prst="chevron">
              <a:avLst/>
            </a:prstGeom>
            <a:gradFill>
              <a:gsLst>
                <a:gs pos="100000">
                  <a:srgbClr val="00B0F0"/>
                </a:gs>
                <a:gs pos="50000">
                  <a:srgbClr val="0070C0"/>
                </a:gs>
              </a:gsLst>
              <a:lin ang="54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sp>
          <p:nvSpPr>
            <p:cNvPr id="7" name="Text Box 394"/>
            <p:cNvSpPr txBox="1">
              <a:spLocks noChangeArrowheads="1"/>
            </p:cNvSpPr>
            <p:nvPr/>
          </p:nvSpPr>
          <p:spPr bwMode="auto">
            <a:xfrm rot="20920676">
              <a:off x="4839670" y="1853705"/>
              <a:ext cx="3257796" cy="323165"/>
            </a:xfrm>
            <a:prstGeom prst="rect">
              <a:avLst/>
            </a:prstGeom>
            <a:noFill/>
            <a:ln w="9525" algn="ctr">
              <a:noFill/>
              <a:miter lim="800000"/>
            </a:ln>
            <a:effectLst/>
          </p:spPr>
          <p:txBody>
            <a:bodyPr wrap="square">
              <a:spAutoFit/>
            </a:bodyPr>
            <a:lstStyle/>
            <a:p>
              <a:pPr algn="ctr">
                <a:defRPr/>
              </a:pPr>
              <a:r>
                <a:rPr lang="en-US" altLang="ko-KR" sz="1500" b="1" kern="0">
                  <a:solidFill>
                    <a:prstClr val="white"/>
                  </a:solidFill>
                  <a:latin typeface="Calibri"/>
                  <a:cs typeface="Arial" panose="020b0604020202020204" pitchFamily="34" charset="0"/>
                </a:rPr>
                <a:t>90% -</a:t>
              </a:r>
              <a:r>
                <a:rPr lang="zh-CN" altLang="en-US" sz="1500" b="1" kern="0">
                  <a:solidFill>
                    <a:prstClr val="white"/>
                  </a:solidFill>
                  <a:latin typeface="Calibri"/>
                  <a:cs typeface="Arial" panose="020b0604020202020204" pitchFamily="34" charset="0"/>
                </a:rPr>
                <a:t>此处添加文本</a:t>
              </a:r>
              <a:endParaRPr lang="zh-CN" altLang="en-US" sz="1500" b="1" kern="0">
                <a:solidFill>
                  <a:prstClr val="white"/>
                </a:solidFill>
                <a:latin typeface="Calibri"/>
                <a:cs typeface="Arial" panose="020b0604020202020204" pitchFamily="34" charset="0"/>
              </a:endParaRPr>
            </a:p>
          </p:txBody>
        </p:sp>
        <p:grpSp>
          <p:nvGrpSpPr>
            <p:cNvPr id="8" name="Group 34"/>
            <p:cNvGrpSpPr/>
            <p:nvPr/>
          </p:nvGrpSpPr>
          <p:grpSpPr>
            <a:xfrm>
              <a:off x="769620" y="1950720"/>
              <a:ext cx="7375413" cy="4330045"/>
              <a:chOff x="769620" y="1869756"/>
              <a:chExt cx="7513320" cy="4411009"/>
            </a:xfrm>
          </p:grpSpPr>
          <p:sp>
            <p:nvSpPr>
              <p:cNvPr id="15" name="Freeform 6"/>
              <p:cNvSpPr/>
              <p:nvPr/>
            </p:nvSpPr>
            <p:spPr bwMode="auto">
              <a:xfrm>
                <a:off x="769620" y="2663766"/>
                <a:ext cx="3621253" cy="3616999"/>
              </a:xfrm>
              <a:custGeom>
                <a:cxnLst>
                  <a:cxn ang="0">
                    <a:pos x="0" y="219"/>
                  </a:cxn>
                  <a:cxn ang="0">
                    <a:pos x="0" y="1045"/>
                  </a:cxn>
                  <a:cxn ang="0">
                    <a:pos x="36" y="1080"/>
                  </a:cxn>
                  <a:cxn ang="0">
                    <a:pos x="1045" y="1080"/>
                  </a:cxn>
                  <a:cxn ang="0">
                    <a:pos x="1081" y="1045"/>
                  </a:cxn>
                  <a:cxn ang="0">
                    <a:pos x="1081" y="0"/>
                  </a:cxn>
                  <a:cxn ang="0">
                    <a:pos x="0" y="219"/>
                  </a:cxn>
                </a:cxnLst>
                <a:rect l="0" t="0" r="r" b="b"/>
                <a:pathLst>
                  <a:path w="1081" h="1080">
                    <a:moveTo>
                      <a:pt x="0" y="219"/>
                    </a:moveTo>
                    <a:cubicBezTo>
                      <a:pt x="0" y="1045"/>
                      <a:pt x="0" y="1045"/>
                      <a:pt x="0" y="1045"/>
                    </a:cubicBezTo>
                    <a:cubicBezTo>
                      <a:pt x="0" y="1064"/>
                      <a:pt x="16" y="1080"/>
                      <a:pt x="36" y="1080"/>
                    </a:cubicBezTo>
                    <a:cubicBezTo>
                      <a:pt x="1045" y="1080"/>
                      <a:pt x="1045" y="1080"/>
                      <a:pt x="1045" y="1080"/>
                    </a:cubicBezTo>
                    <a:cubicBezTo>
                      <a:pt x="1065" y="1080"/>
                      <a:pt x="1081" y="1064"/>
                      <a:pt x="1081" y="1045"/>
                    </a:cubicBezTo>
                    <a:cubicBezTo>
                      <a:pt x="1081" y="0"/>
                      <a:pt x="1081" y="0"/>
                      <a:pt x="1081" y="0"/>
                    </a:cubicBezTo>
                    <a:lnTo>
                      <a:pt x="0" y="219"/>
                    </a:lnTo>
                    <a:close/>
                  </a:path>
                </a:pathLst>
              </a:custGeom>
              <a:gradFill>
                <a:gsLst>
                  <a:gs pos="0">
                    <a:sysClr val="window" lastClr="FFFFFF">
                      <a:lumMod val="85000"/>
                    </a:sysClr>
                  </a:gs>
                  <a:gs pos="67000">
                    <a:sysClr val="window" lastClr="FFFFFF"/>
                  </a:gs>
                </a:gsLst>
                <a:lin ang="5400000" scaled="0"/>
              </a:gradFill>
              <a:ln w="6350">
                <a:solidFill>
                  <a:sysClr val="window" lastClr="FFFFFF">
                    <a:lumMod val="7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6" name="Freeform 7"/>
              <p:cNvSpPr/>
              <p:nvPr/>
            </p:nvSpPr>
            <p:spPr bwMode="auto">
              <a:xfrm>
                <a:off x="4661687" y="1869756"/>
                <a:ext cx="3621253" cy="4411009"/>
              </a:xfrm>
              <a:custGeom>
                <a:cxnLst>
                  <a:cxn ang="0">
                    <a:pos x="0" y="219"/>
                  </a:cxn>
                  <a:cxn ang="0">
                    <a:pos x="0" y="1282"/>
                  </a:cxn>
                  <a:cxn ang="0">
                    <a:pos x="36" y="1317"/>
                  </a:cxn>
                  <a:cxn ang="0">
                    <a:pos x="1045" y="1317"/>
                  </a:cxn>
                  <a:cxn ang="0">
                    <a:pos x="1081" y="1282"/>
                  </a:cxn>
                  <a:cxn ang="0">
                    <a:pos x="1081" y="0"/>
                  </a:cxn>
                  <a:cxn ang="0">
                    <a:pos x="0" y="219"/>
                  </a:cxn>
                </a:cxnLst>
                <a:rect l="0" t="0" r="r" b="b"/>
                <a:pathLst>
                  <a:path w="1081" h="1317">
                    <a:moveTo>
                      <a:pt x="0" y="219"/>
                    </a:moveTo>
                    <a:cubicBezTo>
                      <a:pt x="0" y="1282"/>
                      <a:pt x="0" y="1282"/>
                      <a:pt x="0" y="1282"/>
                    </a:cubicBezTo>
                    <a:cubicBezTo>
                      <a:pt x="0" y="1301"/>
                      <a:pt x="16" y="1317"/>
                      <a:pt x="36" y="1317"/>
                    </a:cubicBezTo>
                    <a:cubicBezTo>
                      <a:pt x="1045" y="1317"/>
                      <a:pt x="1045" y="1317"/>
                      <a:pt x="1045" y="1317"/>
                    </a:cubicBezTo>
                    <a:cubicBezTo>
                      <a:pt x="1065" y="1317"/>
                      <a:pt x="1081" y="1301"/>
                      <a:pt x="1081" y="1282"/>
                    </a:cubicBezTo>
                    <a:cubicBezTo>
                      <a:pt x="1081" y="0"/>
                      <a:pt x="1081" y="0"/>
                      <a:pt x="1081" y="0"/>
                    </a:cubicBezTo>
                    <a:lnTo>
                      <a:pt x="0" y="219"/>
                    </a:lnTo>
                    <a:close/>
                  </a:path>
                </a:pathLst>
              </a:custGeom>
              <a:gradFill>
                <a:gsLst>
                  <a:gs pos="0">
                    <a:sysClr val="window" lastClr="FFFFFF">
                      <a:lumMod val="85000"/>
                    </a:sysClr>
                  </a:gs>
                  <a:gs pos="67000">
                    <a:sysClr val="window" lastClr="FFFFFF"/>
                  </a:gs>
                </a:gsLst>
                <a:lin ang="5400000" scaled="0"/>
              </a:gradFill>
              <a:ln w="6350">
                <a:solidFill>
                  <a:sysClr val="window" lastClr="FFFFFF">
                    <a:lumMod val="7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grpSp>
        <p:sp>
          <p:nvSpPr>
            <p:cNvPr id="9" name="Text Box 394"/>
            <p:cNvSpPr txBox="1">
              <a:spLocks noChangeArrowheads="1"/>
            </p:cNvSpPr>
            <p:nvPr/>
          </p:nvSpPr>
          <p:spPr bwMode="auto">
            <a:xfrm>
              <a:off x="942039" y="3544979"/>
              <a:ext cx="3255936" cy="2308324"/>
            </a:xfrm>
            <a:prstGeom prst="rect">
              <a:avLst/>
            </a:prstGeom>
            <a:noFill/>
            <a:ln w="9525" algn="ctr">
              <a:noFill/>
              <a:miter lim="800000"/>
            </a:ln>
            <a:effectLst/>
          </p:spPr>
          <p:txBody>
            <a:bodyPr wrap="square">
              <a:spAutoFit/>
            </a:bodyPr>
            <a:lstStyle/>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endParaRPr lang="zh-CN" altLang="en-US" sz="1200" kern="0">
                <a:solidFill>
                  <a:srgbClr val="383838">
                    <a:lumMod val="60000"/>
                    <a:lumOff val="40000"/>
                  </a:srgbClr>
                </a:solidFill>
                <a:latin typeface="Calibri"/>
                <a:cs typeface="Arial" panose="020b0604020202020204" pitchFamily="34" charset="0"/>
              </a:endParaRPr>
            </a:p>
          </p:txBody>
        </p:sp>
        <p:sp>
          <p:nvSpPr>
            <p:cNvPr id="10" name="Text Box 394"/>
            <p:cNvSpPr txBox="1">
              <a:spLocks noChangeArrowheads="1"/>
            </p:cNvSpPr>
            <p:nvPr/>
          </p:nvSpPr>
          <p:spPr bwMode="auto">
            <a:xfrm>
              <a:off x="4739640" y="2827020"/>
              <a:ext cx="3255936" cy="1938992"/>
            </a:xfrm>
            <a:prstGeom prst="rect">
              <a:avLst/>
            </a:prstGeom>
            <a:noFill/>
            <a:ln w="9525" algn="ctr">
              <a:noFill/>
              <a:miter lim="800000"/>
            </a:ln>
            <a:effectLst/>
          </p:spPr>
          <p:txBody>
            <a:bodyPr wrap="square">
              <a:spAutoFit/>
            </a:bodyPr>
            <a:lstStyle/>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zh-CN" altLang="en-US" sz="1200" kern="0">
                <a:solidFill>
                  <a:srgbClr val="383838">
                    <a:lumMod val="60000"/>
                    <a:lumOff val="40000"/>
                  </a:srgbClr>
                </a:solidFill>
                <a:latin typeface="Calibri"/>
                <a:cs typeface="Arial" panose="020b0604020202020204" pitchFamily="34" charset="0"/>
              </a:endParaRPr>
            </a:p>
          </p:txBody>
        </p:sp>
        <p:sp>
          <p:nvSpPr>
            <p:cNvPr id="11" name="Text Box 394"/>
            <p:cNvSpPr txBox="1">
              <a:spLocks noChangeArrowheads="1"/>
            </p:cNvSpPr>
            <p:nvPr/>
          </p:nvSpPr>
          <p:spPr bwMode="auto">
            <a:xfrm>
              <a:off x="764421" y="1424784"/>
              <a:ext cx="3433554" cy="459100"/>
            </a:xfrm>
            <a:prstGeom prst="rect">
              <a:avLst/>
            </a:prstGeom>
            <a:noFill/>
            <a:ln w="9525" algn="ctr">
              <a:noFill/>
              <a:miter lim="800000"/>
            </a:ln>
            <a:effectLst/>
          </p:spPr>
          <p:txBody>
            <a:bodyPr wrap="square">
              <a:spAutoFit/>
            </a:bodyPr>
            <a:lstStyle/>
            <a:p>
              <a:pPr algn="ctr">
                <a:defRPr/>
              </a:pPr>
              <a:r>
                <a:rPr lang="zh-CN" altLang="en-US" sz="1600" kern="0">
                  <a:latin typeface="Calibri"/>
                  <a:cs typeface="Arial" panose="020b0604020202020204" pitchFamily="34" charset="0"/>
                </a:rPr>
                <a:t>单击此处添加文本</a:t>
              </a:r>
              <a:endParaRPr lang="zh-CN" altLang="en-US" sz="1600" kern="0">
                <a:latin typeface="Calibri"/>
                <a:cs typeface="Arial" panose="020b0604020202020204" pitchFamily="34" charset="0"/>
              </a:endParaRPr>
            </a:p>
          </p:txBody>
        </p:sp>
        <p:cxnSp>
          <p:nvCxnSpPr>
            <p:cNvPr id="12" name="Straight Connector 41"/>
            <p:cNvCxnSpPr/>
            <p:nvPr/>
          </p:nvCxnSpPr>
          <p:spPr>
            <a:xfrm>
              <a:off x="762000" y="1905000"/>
              <a:ext cx="3429000" cy="2165"/>
            </a:xfrm>
            <a:prstGeom prst="line">
              <a:avLst/>
            </a:prstGeom>
            <a:noFill/>
            <a:ln w="9525" cap="flat" cmpd="sng" algn="ctr">
              <a:solidFill>
                <a:schemeClr val="tx1"/>
              </a:solidFill>
              <a:prstDash val="solid"/>
            </a:ln>
            <a:effectLst/>
          </p:spPr>
        </p:cxnSp>
        <p:sp>
          <p:nvSpPr>
            <p:cNvPr id="13" name="Text Box 394"/>
            <p:cNvSpPr txBox="1">
              <a:spLocks noChangeArrowheads="1"/>
            </p:cNvSpPr>
            <p:nvPr/>
          </p:nvSpPr>
          <p:spPr bwMode="auto">
            <a:xfrm>
              <a:off x="4589660" y="965684"/>
              <a:ext cx="2729998" cy="459100"/>
            </a:xfrm>
            <a:prstGeom prst="rect">
              <a:avLst/>
            </a:prstGeom>
            <a:noFill/>
            <a:ln w="9525" algn="ctr">
              <a:noFill/>
              <a:miter lim="800000"/>
            </a:ln>
            <a:effectLst/>
          </p:spPr>
          <p:txBody>
            <a:bodyPr wrap="square">
              <a:spAutoFit/>
            </a:bodyPr>
            <a:lstStyle/>
            <a:p>
              <a:pPr algn="ctr">
                <a:defRPr/>
              </a:pPr>
              <a:r>
                <a:rPr lang="zh-CN" altLang="en-US" sz="1600" kern="0">
                  <a:latin typeface="Calibri"/>
                  <a:cs typeface="Arial" panose="020b0604020202020204" pitchFamily="34" charset="0"/>
                </a:rPr>
                <a:t>单击此处添加文本</a:t>
              </a:r>
              <a:endParaRPr lang="zh-CN" altLang="en-US" sz="1600" kern="0">
                <a:latin typeface="Calibri"/>
                <a:cs typeface="Arial" panose="020b0604020202020204" pitchFamily="34" charset="0"/>
              </a:endParaRPr>
            </a:p>
          </p:txBody>
        </p:sp>
        <p:cxnSp>
          <p:nvCxnSpPr>
            <p:cNvPr id="14" name="Straight Connector 44"/>
            <p:cNvCxnSpPr/>
            <p:nvPr/>
          </p:nvCxnSpPr>
          <p:spPr>
            <a:xfrm>
              <a:off x="4587240" y="1422618"/>
              <a:ext cx="3429000" cy="2166"/>
            </a:xfrm>
            <a:prstGeom prst="line">
              <a:avLst/>
            </a:prstGeom>
            <a:noFill/>
            <a:ln w="9525" cap="flat" cmpd="sng" algn="ctr">
              <a:solidFill>
                <a:schemeClr val="tx1"/>
              </a:solidFill>
              <a:prstDash val="solid"/>
            </a:ln>
            <a:effectLst/>
          </p:spPr>
        </p:cxn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4" name="Group 15"/>
          <p:cNvGrpSpPr/>
          <p:nvPr/>
        </p:nvGrpSpPr>
        <p:grpSpPr>
          <a:xfrm>
            <a:off x="3304274" y="1635372"/>
            <a:ext cx="2333895" cy="2332634"/>
            <a:chOff x="3063476" y="2032398"/>
            <a:chExt cx="3159093" cy="3157387"/>
          </a:xfrm>
          <a:effectLst>
            <a:reflection blurRad="6350" stA="52000" endA="300" endPos="35000" dir="5400000" sy="-100000" algn="bl" rotWithShape="0"/>
          </a:effectLst>
        </p:grpSpPr>
        <p:sp>
          <p:nvSpPr>
            <p:cNvPr id="21" name="Freeform 7"/>
            <p:cNvSpPr/>
            <p:nvPr/>
          </p:nvSpPr>
          <p:spPr bwMode="auto">
            <a:xfrm>
              <a:off x="3063476" y="2032398"/>
              <a:ext cx="3159093" cy="3157387"/>
            </a:xfrm>
            <a:custGeom>
              <a:cxnLst>
                <a:cxn ang="0">
                  <a:pos x="194" y="1135"/>
                </a:cxn>
                <a:cxn ang="0">
                  <a:pos x="231" y="1169"/>
                </a:cxn>
                <a:cxn ang="0">
                  <a:pos x="292" y="1216"/>
                </a:cxn>
                <a:cxn ang="0">
                  <a:pos x="485" y="1305"/>
                </a:cxn>
                <a:cxn ang="0">
                  <a:pos x="667" y="1330"/>
                </a:cxn>
                <a:cxn ang="0">
                  <a:pos x="884" y="1292"/>
                </a:cxn>
                <a:cxn ang="0">
                  <a:pos x="1041" y="1212"/>
                </a:cxn>
                <a:cxn ang="0">
                  <a:pos x="1097" y="1170"/>
                </a:cxn>
                <a:cxn ang="0">
                  <a:pos x="1135" y="1135"/>
                </a:cxn>
                <a:cxn ang="0">
                  <a:pos x="1226" y="1020"/>
                </a:cxn>
                <a:cxn ang="0">
                  <a:pos x="1316" y="795"/>
                </a:cxn>
                <a:cxn ang="0">
                  <a:pos x="1329" y="652"/>
                </a:cxn>
                <a:cxn ang="0">
                  <a:pos x="1316" y="533"/>
                </a:cxn>
                <a:cxn ang="0">
                  <a:pos x="1241" y="334"/>
                </a:cxn>
                <a:cxn ang="0">
                  <a:pos x="1135" y="195"/>
                </a:cxn>
                <a:cxn ang="0">
                  <a:pos x="1097" y="160"/>
                </a:cxn>
                <a:cxn ang="0">
                  <a:pos x="1041" y="117"/>
                </a:cxn>
                <a:cxn ang="0">
                  <a:pos x="884" y="37"/>
                </a:cxn>
                <a:cxn ang="0">
                  <a:pos x="667" y="0"/>
                </a:cxn>
                <a:cxn ang="0">
                  <a:pos x="485" y="25"/>
                </a:cxn>
                <a:cxn ang="0">
                  <a:pos x="292" y="114"/>
                </a:cxn>
                <a:cxn ang="0">
                  <a:pos x="231" y="161"/>
                </a:cxn>
                <a:cxn ang="0">
                  <a:pos x="194" y="195"/>
                </a:cxn>
                <a:cxn ang="0">
                  <a:pos x="103" y="309"/>
                </a:cxn>
                <a:cxn ang="0">
                  <a:pos x="28" y="471"/>
                </a:cxn>
                <a:cxn ang="0">
                  <a:pos x="1" y="617"/>
                </a:cxn>
                <a:cxn ang="0">
                  <a:pos x="0" y="665"/>
                </a:cxn>
                <a:cxn ang="0">
                  <a:pos x="12" y="795"/>
                </a:cxn>
                <a:cxn ang="0">
                  <a:pos x="103" y="1020"/>
                </a:cxn>
                <a:cxn ang="0">
                  <a:pos x="194" y="1135"/>
                </a:cxn>
              </a:cxnLst>
              <a:rect l="0" t="0" r="r" b="b"/>
              <a:pathLst>
                <a:path w="1330" h="1330">
                  <a:moveTo>
                    <a:pt x="194" y="1135"/>
                  </a:moveTo>
                  <a:cubicBezTo>
                    <a:pt x="206" y="1147"/>
                    <a:pt x="218" y="1158"/>
                    <a:pt x="231" y="1169"/>
                  </a:cubicBezTo>
                  <a:cubicBezTo>
                    <a:pt x="251" y="1186"/>
                    <a:pt x="271" y="1201"/>
                    <a:pt x="292" y="1216"/>
                  </a:cubicBezTo>
                  <a:cubicBezTo>
                    <a:pt x="351" y="1256"/>
                    <a:pt x="417" y="1286"/>
                    <a:pt x="485" y="1305"/>
                  </a:cubicBezTo>
                  <a:cubicBezTo>
                    <a:pt x="545" y="1322"/>
                    <a:pt x="606" y="1330"/>
                    <a:pt x="667" y="1330"/>
                  </a:cubicBezTo>
                  <a:cubicBezTo>
                    <a:pt x="743" y="1329"/>
                    <a:pt x="816" y="1316"/>
                    <a:pt x="884" y="1292"/>
                  </a:cubicBezTo>
                  <a:cubicBezTo>
                    <a:pt x="940" y="1273"/>
                    <a:pt x="993" y="1246"/>
                    <a:pt x="1041" y="1212"/>
                  </a:cubicBezTo>
                  <a:cubicBezTo>
                    <a:pt x="1061" y="1199"/>
                    <a:pt x="1079" y="1185"/>
                    <a:pt x="1097" y="1170"/>
                  </a:cubicBezTo>
                  <a:cubicBezTo>
                    <a:pt x="1110" y="1159"/>
                    <a:pt x="1122" y="1147"/>
                    <a:pt x="1135" y="1135"/>
                  </a:cubicBezTo>
                  <a:cubicBezTo>
                    <a:pt x="1169" y="1100"/>
                    <a:pt x="1200" y="1062"/>
                    <a:pt x="1226" y="1020"/>
                  </a:cubicBezTo>
                  <a:cubicBezTo>
                    <a:pt x="1269" y="953"/>
                    <a:pt x="1300" y="877"/>
                    <a:pt x="1316" y="795"/>
                  </a:cubicBezTo>
                  <a:cubicBezTo>
                    <a:pt x="1326" y="748"/>
                    <a:pt x="1330" y="700"/>
                    <a:pt x="1329" y="652"/>
                  </a:cubicBezTo>
                  <a:cubicBezTo>
                    <a:pt x="1328" y="611"/>
                    <a:pt x="1324" y="571"/>
                    <a:pt x="1316" y="533"/>
                  </a:cubicBezTo>
                  <a:cubicBezTo>
                    <a:pt x="1302" y="463"/>
                    <a:pt x="1276" y="396"/>
                    <a:pt x="1241" y="334"/>
                  </a:cubicBezTo>
                  <a:cubicBezTo>
                    <a:pt x="1212" y="283"/>
                    <a:pt x="1176" y="236"/>
                    <a:pt x="1135" y="195"/>
                  </a:cubicBezTo>
                  <a:cubicBezTo>
                    <a:pt x="1122" y="183"/>
                    <a:pt x="1110" y="171"/>
                    <a:pt x="1097" y="160"/>
                  </a:cubicBezTo>
                  <a:cubicBezTo>
                    <a:pt x="1079" y="145"/>
                    <a:pt x="1061" y="130"/>
                    <a:pt x="1041" y="117"/>
                  </a:cubicBezTo>
                  <a:cubicBezTo>
                    <a:pt x="993" y="84"/>
                    <a:pt x="940" y="57"/>
                    <a:pt x="884" y="37"/>
                  </a:cubicBezTo>
                  <a:cubicBezTo>
                    <a:pt x="816" y="13"/>
                    <a:pt x="743" y="0"/>
                    <a:pt x="667" y="0"/>
                  </a:cubicBezTo>
                  <a:cubicBezTo>
                    <a:pt x="606" y="0"/>
                    <a:pt x="544" y="8"/>
                    <a:pt x="485" y="25"/>
                  </a:cubicBezTo>
                  <a:cubicBezTo>
                    <a:pt x="417" y="44"/>
                    <a:pt x="351" y="74"/>
                    <a:pt x="292" y="114"/>
                  </a:cubicBezTo>
                  <a:cubicBezTo>
                    <a:pt x="271" y="128"/>
                    <a:pt x="250" y="144"/>
                    <a:pt x="231" y="161"/>
                  </a:cubicBezTo>
                  <a:cubicBezTo>
                    <a:pt x="218" y="172"/>
                    <a:pt x="206" y="183"/>
                    <a:pt x="194" y="195"/>
                  </a:cubicBezTo>
                  <a:cubicBezTo>
                    <a:pt x="160" y="229"/>
                    <a:pt x="129" y="267"/>
                    <a:pt x="103" y="309"/>
                  </a:cubicBezTo>
                  <a:cubicBezTo>
                    <a:pt x="71" y="358"/>
                    <a:pt x="46" y="413"/>
                    <a:pt x="28" y="471"/>
                  </a:cubicBezTo>
                  <a:cubicBezTo>
                    <a:pt x="14" y="517"/>
                    <a:pt x="5" y="566"/>
                    <a:pt x="1" y="617"/>
                  </a:cubicBezTo>
                  <a:cubicBezTo>
                    <a:pt x="0" y="632"/>
                    <a:pt x="0" y="649"/>
                    <a:pt x="0" y="665"/>
                  </a:cubicBezTo>
                  <a:cubicBezTo>
                    <a:pt x="0" y="709"/>
                    <a:pt x="4" y="753"/>
                    <a:pt x="12" y="795"/>
                  </a:cubicBezTo>
                  <a:cubicBezTo>
                    <a:pt x="29" y="877"/>
                    <a:pt x="60" y="953"/>
                    <a:pt x="103" y="1020"/>
                  </a:cubicBezTo>
                  <a:cubicBezTo>
                    <a:pt x="129" y="1062"/>
                    <a:pt x="160" y="1100"/>
                    <a:pt x="194" y="1135"/>
                  </a:cubicBezTo>
                  <a:close/>
                </a:path>
              </a:pathLst>
            </a:custGeom>
            <a:gradFill rotWithShape="1">
              <a:gsLst>
                <a:gs pos="59000">
                  <a:srgbClr val="0070C0"/>
                </a:gs>
                <a:gs pos="100000">
                  <a:srgbClr val="00B0F0"/>
                </a:gs>
              </a:gsLst>
              <a:lin ang="5400000" scaled="1"/>
            </a:gradFill>
            <a:ln w="9525">
              <a:no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22" name="Oval 8"/>
            <p:cNvSpPr>
              <a:spLocks noChangeArrowheads="1"/>
            </p:cNvSpPr>
            <p:nvPr/>
          </p:nvSpPr>
          <p:spPr bwMode="auto">
            <a:xfrm>
              <a:off x="3381558" y="2057400"/>
              <a:ext cx="2497913" cy="1722151"/>
            </a:xfrm>
            <a:prstGeom prst="ellipse">
              <a:avLst/>
            </a:prstGeom>
            <a:gradFill>
              <a:gsLst>
                <a:gs pos="0">
                  <a:sysClr val="window" lastClr="FFFFFF">
                    <a:alpha val="0"/>
                  </a:sysClr>
                </a:gs>
                <a:gs pos="100000">
                  <a:srgbClr val="00B0F0"/>
                </a:gs>
              </a:gsLst>
              <a:lin ang="5400000" scaled="1"/>
            </a:gradFill>
            <a:ln w="9525">
              <a:no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23" name="Freeform 9"/>
            <p:cNvSpPr>
              <a:spLocks noEditPoints="1"/>
            </p:cNvSpPr>
            <p:nvPr/>
          </p:nvSpPr>
          <p:spPr bwMode="auto">
            <a:xfrm>
              <a:off x="3065508" y="2057400"/>
              <a:ext cx="3125948" cy="3132385"/>
            </a:xfrm>
            <a:custGeom>
              <a:cxnLst>
                <a:cxn ang="0">
                  <a:pos x="1224" y="660"/>
                </a:cxn>
                <a:cxn ang="0">
                  <a:pos x="1089" y="221"/>
                </a:cxn>
                <a:cxn ang="0">
                  <a:pos x="975" y="80"/>
                </a:cxn>
                <a:cxn ang="0">
                  <a:pos x="798" y="18"/>
                </a:cxn>
                <a:cxn ang="0">
                  <a:pos x="689" y="0"/>
                </a:cxn>
                <a:cxn ang="0">
                  <a:pos x="629" y="1"/>
                </a:cxn>
                <a:cxn ang="0">
                  <a:pos x="521" y="14"/>
                </a:cxn>
                <a:cxn ang="0">
                  <a:pos x="376" y="78"/>
                </a:cxn>
                <a:cxn ang="0">
                  <a:pos x="134" y="420"/>
                </a:cxn>
                <a:cxn ang="0">
                  <a:pos x="99" y="643"/>
                </a:cxn>
                <a:cxn ang="0">
                  <a:pos x="123" y="859"/>
                </a:cxn>
                <a:cxn ang="0">
                  <a:pos x="105" y="1027"/>
                </a:cxn>
                <a:cxn ang="0">
                  <a:pos x="301" y="1223"/>
                </a:cxn>
                <a:cxn ang="0">
                  <a:pos x="580" y="1321"/>
                </a:cxn>
                <a:cxn ang="0">
                  <a:pos x="646" y="1328"/>
                </a:cxn>
                <a:cxn ang="0">
                  <a:pos x="678" y="1330"/>
                </a:cxn>
                <a:cxn ang="0">
                  <a:pos x="743" y="1324"/>
                </a:cxn>
                <a:cxn ang="0">
                  <a:pos x="1105" y="1080"/>
                </a:cxn>
                <a:cxn ang="0">
                  <a:pos x="1303" y="844"/>
                </a:cxn>
                <a:cxn ang="0">
                  <a:pos x="1060" y="704"/>
                </a:cxn>
                <a:cxn ang="0">
                  <a:pos x="527" y="940"/>
                </a:cxn>
                <a:cxn ang="0">
                  <a:pos x="505" y="727"/>
                </a:cxn>
                <a:cxn ang="0">
                  <a:pos x="817" y="731"/>
                </a:cxn>
                <a:cxn ang="0">
                  <a:pos x="814" y="731"/>
                </a:cxn>
                <a:cxn ang="0">
                  <a:pos x="808" y="483"/>
                </a:cxn>
                <a:cxn ang="0">
                  <a:pos x="687" y="947"/>
                </a:cxn>
                <a:cxn ang="0">
                  <a:pos x="795" y="944"/>
                </a:cxn>
                <a:cxn ang="0">
                  <a:pos x="1040" y="458"/>
                </a:cxn>
                <a:cxn ang="0">
                  <a:pos x="773" y="260"/>
                </a:cxn>
                <a:cxn ang="0">
                  <a:pos x="511" y="477"/>
                </a:cxn>
                <a:cxn ang="0">
                  <a:pos x="531" y="944"/>
                </a:cxn>
                <a:cxn ang="0">
                  <a:pos x="531" y="944"/>
                </a:cxn>
                <a:cxn ang="0">
                  <a:pos x="1220" y="661"/>
                </a:cxn>
                <a:cxn ang="0">
                  <a:pos x="1188" y="434"/>
                </a:cxn>
                <a:cxn ang="0">
                  <a:pos x="1187" y="431"/>
                </a:cxn>
                <a:cxn ang="0">
                  <a:pos x="942" y="81"/>
                </a:cxn>
                <a:cxn ang="0">
                  <a:pos x="942" y="81"/>
                </a:cxn>
                <a:cxn ang="0">
                  <a:pos x="687" y="100"/>
                </a:cxn>
                <a:cxn ang="0">
                  <a:pos x="687" y="100"/>
                </a:cxn>
                <a:cxn ang="0">
                  <a:pos x="518" y="18"/>
                </a:cxn>
                <a:cxn ang="0">
                  <a:pos x="450" y="89"/>
                </a:cxn>
                <a:cxn ang="0">
                  <a:pos x="281" y="451"/>
                </a:cxn>
                <a:cxn ang="0">
                  <a:pos x="261" y="646"/>
                </a:cxn>
                <a:cxn ang="0">
                  <a:pos x="103" y="644"/>
                </a:cxn>
                <a:cxn ang="0">
                  <a:pos x="127" y="861"/>
                </a:cxn>
                <a:cxn ang="0">
                  <a:pos x="128" y="867"/>
                </a:cxn>
                <a:cxn ang="0">
                  <a:pos x="472" y="1231"/>
                </a:cxn>
                <a:cxn ang="0">
                  <a:pos x="570" y="1319"/>
                </a:cxn>
                <a:cxn ang="0">
                  <a:pos x="614" y="1260"/>
                </a:cxn>
                <a:cxn ang="0">
                  <a:pos x="750" y="1125"/>
                </a:cxn>
                <a:cxn ang="0">
                  <a:pos x="856" y="1218"/>
                </a:cxn>
                <a:cxn ang="0">
                  <a:pos x="820" y="1261"/>
                </a:cxn>
                <a:cxn ang="0">
                  <a:pos x="828" y="1253"/>
                </a:cxn>
                <a:cxn ang="0">
                  <a:pos x="1021" y="921"/>
                </a:cxn>
              </a:cxnLst>
              <a:rect l="0" t="0" r="r" b="b"/>
              <a:pathLst>
                <a:path w="1327" h="1330">
                  <a:moveTo>
                    <a:pt x="1195" y="877"/>
                  </a:moveTo>
                  <a:cubicBezTo>
                    <a:pt x="1214" y="810"/>
                    <a:pt x="1224" y="738"/>
                    <a:pt x="1224" y="663"/>
                  </a:cubicBezTo>
                  <a:cubicBezTo>
                    <a:pt x="1260" y="652"/>
                    <a:pt x="1295" y="639"/>
                    <a:pt x="1327" y="626"/>
                  </a:cubicBezTo>
                  <a:cubicBezTo>
                    <a:pt x="1327" y="622"/>
                    <a:pt x="1327" y="622"/>
                    <a:pt x="1327" y="622"/>
                  </a:cubicBezTo>
                  <a:cubicBezTo>
                    <a:pt x="1323" y="624"/>
                    <a:pt x="1323" y="624"/>
                    <a:pt x="1323" y="624"/>
                  </a:cubicBezTo>
                  <a:cubicBezTo>
                    <a:pt x="1292" y="637"/>
                    <a:pt x="1259" y="649"/>
                    <a:pt x="1224" y="660"/>
                  </a:cubicBezTo>
                  <a:cubicBezTo>
                    <a:pt x="1224" y="580"/>
                    <a:pt x="1212" y="504"/>
                    <a:pt x="1191" y="433"/>
                  </a:cubicBezTo>
                  <a:cubicBezTo>
                    <a:pt x="1222" y="427"/>
                    <a:pt x="1251" y="419"/>
                    <a:pt x="1279" y="411"/>
                  </a:cubicBezTo>
                  <a:cubicBezTo>
                    <a:pt x="1277" y="408"/>
                    <a:pt x="1277" y="408"/>
                    <a:pt x="1277" y="408"/>
                  </a:cubicBezTo>
                  <a:cubicBezTo>
                    <a:pt x="1275" y="408"/>
                    <a:pt x="1275" y="408"/>
                    <a:pt x="1275" y="408"/>
                  </a:cubicBezTo>
                  <a:cubicBezTo>
                    <a:pt x="1248" y="416"/>
                    <a:pt x="1220" y="423"/>
                    <a:pt x="1190" y="430"/>
                  </a:cubicBezTo>
                  <a:cubicBezTo>
                    <a:pt x="1167" y="352"/>
                    <a:pt x="1133" y="281"/>
                    <a:pt x="1089" y="221"/>
                  </a:cubicBezTo>
                  <a:cubicBezTo>
                    <a:pt x="1108" y="216"/>
                    <a:pt x="1127" y="212"/>
                    <a:pt x="1146" y="207"/>
                  </a:cubicBezTo>
                  <a:cubicBezTo>
                    <a:pt x="1143" y="204"/>
                    <a:pt x="1143" y="204"/>
                    <a:pt x="1143" y="204"/>
                  </a:cubicBezTo>
                  <a:cubicBezTo>
                    <a:pt x="1142" y="204"/>
                    <a:pt x="1142" y="204"/>
                    <a:pt x="1142" y="204"/>
                  </a:cubicBezTo>
                  <a:cubicBezTo>
                    <a:pt x="1124" y="209"/>
                    <a:pt x="1105" y="213"/>
                    <a:pt x="1087" y="217"/>
                  </a:cubicBezTo>
                  <a:cubicBezTo>
                    <a:pt x="1048" y="164"/>
                    <a:pt x="1002" y="119"/>
                    <a:pt x="952" y="83"/>
                  </a:cubicBezTo>
                  <a:cubicBezTo>
                    <a:pt x="959" y="82"/>
                    <a:pt x="967" y="81"/>
                    <a:pt x="975" y="80"/>
                  </a:cubicBezTo>
                  <a:cubicBezTo>
                    <a:pt x="980" y="79"/>
                    <a:pt x="980" y="79"/>
                    <a:pt x="980" y="79"/>
                  </a:cubicBezTo>
                  <a:cubicBezTo>
                    <a:pt x="974" y="76"/>
                    <a:pt x="974" y="76"/>
                    <a:pt x="974" y="76"/>
                  </a:cubicBezTo>
                  <a:cubicBezTo>
                    <a:pt x="965" y="78"/>
                    <a:pt x="956" y="79"/>
                    <a:pt x="947" y="80"/>
                  </a:cubicBezTo>
                  <a:cubicBezTo>
                    <a:pt x="901" y="49"/>
                    <a:pt x="850" y="26"/>
                    <a:pt x="797" y="13"/>
                  </a:cubicBezTo>
                  <a:cubicBezTo>
                    <a:pt x="791" y="12"/>
                    <a:pt x="791" y="12"/>
                    <a:pt x="791" y="12"/>
                  </a:cubicBezTo>
                  <a:cubicBezTo>
                    <a:pt x="798" y="18"/>
                    <a:pt x="798" y="18"/>
                    <a:pt x="798" y="18"/>
                  </a:cubicBezTo>
                  <a:cubicBezTo>
                    <a:pt x="800" y="20"/>
                    <a:pt x="802" y="22"/>
                    <a:pt x="805" y="24"/>
                  </a:cubicBezTo>
                  <a:cubicBezTo>
                    <a:pt x="827" y="44"/>
                    <a:pt x="848" y="66"/>
                    <a:pt x="868" y="89"/>
                  </a:cubicBezTo>
                  <a:cubicBezTo>
                    <a:pt x="824" y="93"/>
                    <a:pt x="780" y="95"/>
                    <a:pt x="730" y="96"/>
                  </a:cubicBezTo>
                  <a:cubicBezTo>
                    <a:pt x="719" y="63"/>
                    <a:pt x="707" y="31"/>
                    <a:pt x="693" y="0"/>
                  </a:cubicBezTo>
                  <a:cubicBezTo>
                    <a:pt x="690" y="1"/>
                    <a:pt x="690" y="1"/>
                    <a:pt x="690" y="1"/>
                  </a:cubicBezTo>
                  <a:cubicBezTo>
                    <a:pt x="689" y="0"/>
                    <a:pt x="689" y="0"/>
                    <a:pt x="689" y="0"/>
                  </a:cubicBezTo>
                  <a:cubicBezTo>
                    <a:pt x="703" y="31"/>
                    <a:pt x="715" y="63"/>
                    <a:pt x="727" y="96"/>
                  </a:cubicBezTo>
                  <a:cubicBezTo>
                    <a:pt x="714" y="96"/>
                    <a:pt x="700" y="96"/>
                    <a:pt x="687" y="96"/>
                  </a:cubicBezTo>
                  <a:cubicBezTo>
                    <a:pt x="655" y="96"/>
                    <a:pt x="625" y="96"/>
                    <a:pt x="596" y="95"/>
                  </a:cubicBezTo>
                  <a:cubicBezTo>
                    <a:pt x="607" y="63"/>
                    <a:pt x="620" y="31"/>
                    <a:pt x="633" y="0"/>
                  </a:cubicBezTo>
                  <a:cubicBezTo>
                    <a:pt x="629" y="0"/>
                    <a:pt x="629" y="0"/>
                    <a:pt x="629" y="0"/>
                  </a:cubicBezTo>
                  <a:cubicBezTo>
                    <a:pt x="629" y="1"/>
                    <a:pt x="629" y="1"/>
                    <a:pt x="629" y="1"/>
                  </a:cubicBezTo>
                  <a:cubicBezTo>
                    <a:pt x="616" y="31"/>
                    <a:pt x="604" y="63"/>
                    <a:pt x="592" y="95"/>
                  </a:cubicBezTo>
                  <a:cubicBezTo>
                    <a:pt x="545" y="94"/>
                    <a:pt x="501" y="91"/>
                    <a:pt x="458" y="86"/>
                  </a:cubicBezTo>
                  <a:cubicBezTo>
                    <a:pt x="480" y="60"/>
                    <a:pt x="504" y="35"/>
                    <a:pt x="529" y="13"/>
                  </a:cubicBezTo>
                  <a:cubicBezTo>
                    <a:pt x="525" y="14"/>
                    <a:pt x="525" y="14"/>
                    <a:pt x="525" y="14"/>
                  </a:cubicBezTo>
                  <a:cubicBezTo>
                    <a:pt x="525" y="14"/>
                    <a:pt x="525" y="14"/>
                    <a:pt x="525" y="14"/>
                  </a:cubicBezTo>
                  <a:cubicBezTo>
                    <a:pt x="521" y="14"/>
                    <a:pt x="521" y="14"/>
                    <a:pt x="521" y="14"/>
                  </a:cubicBezTo>
                  <a:cubicBezTo>
                    <a:pt x="471" y="27"/>
                    <a:pt x="424" y="47"/>
                    <a:pt x="380" y="76"/>
                  </a:cubicBezTo>
                  <a:cubicBezTo>
                    <a:pt x="374" y="75"/>
                    <a:pt x="367" y="73"/>
                    <a:pt x="360" y="72"/>
                  </a:cubicBezTo>
                  <a:cubicBezTo>
                    <a:pt x="355" y="75"/>
                    <a:pt x="355" y="75"/>
                    <a:pt x="355" y="75"/>
                  </a:cubicBezTo>
                  <a:cubicBezTo>
                    <a:pt x="355" y="75"/>
                    <a:pt x="355" y="75"/>
                    <a:pt x="355" y="75"/>
                  </a:cubicBezTo>
                  <a:cubicBezTo>
                    <a:pt x="358" y="75"/>
                    <a:pt x="358" y="75"/>
                    <a:pt x="358" y="75"/>
                  </a:cubicBezTo>
                  <a:cubicBezTo>
                    <a:pt x="364" y="76"/>
                    <a:pt x="370" y="77"/>
                    <a:pt x="376" y="78"/>
                  </a:cubicBezTo>
                  <a:cubicBezTo>
                    <a:pt x="325" y="113"/>
                    <a:pt x="278" y="158"/>
                    <a:pt x="239" y="211"/>
                  </a:cubicBezTo>
                  <a:cubicBezTo>
                    <a:pt x="222" y="207"/>
                    <a:pt x="205" y="202"/>
                    <a:pt x="189" y="197"/>
                  </a:cubicBezTo>
                  <a:cubicBezTo>
                    <a:pt x="185" y="201"/>
                    <a:pt x="185" y="201"/>
                    <a:pt x="185" y="201"/>
                  </a:cubicBezTo>
                  <a:cubicBezTo>
                    <a:pt x="187" y="201"/>
                    <a:pt x="187" y="201"/>
                    <a:pt x="187" y="201"/>
                  </a:cubicBezTo>
                  <a:cubicBezTo>
                    <a:pt x="203" y="206"/>
                    <a:pt x="219" y="211"/>
                    <a:pt x="236" y="215"/>
                  </a:cubicBezTo>
                  <a:cubicBezTo>
                    <a:pt x="193" y="274"/>
                    <a:pt x="158" y="344"/>
                    <a:pt x="134" y="420"/>
                  </a:cubicBezTo>
                  <a:cubicBezTo>
                    <a:pt x="106" y="413"/>
                    <a:pt x="79" y="405"/>
                    <a:pt x="53" y="396"/>
                  </a:cubicBezTo>
                  <a:cubicBezTo>
                    <a:pt x="53" y="398"/>
                    <a:pt x="53" y="398"/>
                    <a:pt x="53" y="398"/>
                  </a:cubicBezTo>
                  <a:cubicBezTo>
                    <a:pt x="52" y="399"/>
                    <a:pt x="52" y="399"/>
                    <a:pt x="52" y="399"/>
                  </a:cubicBezTo>
                  <a:cubicBezTo>
                    <a:pt x="52" y="400"/>
                    <a:pt x="52" y="400"/>
                    <a:pt x="52" y="400"/>
                  </a:cubicBezTo>
                  <a:cubicBezTo>
                    <a:pt x="78" y="409"/>
                    <a:pt x="105" y="417"/>
                    <a:pt x="133" y="424"/>
                  </a:cubicBezTo>
                  <a:cubicBezTo>
                    <a:pt x="113" y="492"/>
                    <a:pt x="101" y="566"/>
                    <a:pt x="99" y="643"/>
                  </a:cubicBezTo>
                  <a:cubicBezTo>
                    <a:pt x="64" y="631"/>
                    <a:pt x="31" y="617"/>
                    <a:pt x="0" y="602"/>
                  </a:cubicBezTo>
                  <a:cubicBezTo>
                    <a:pt x="0" y="606"/>
                    <a:pt x="0" y="606"/>
                    <a:pt x="0" y="606"/>
                  </a:cubicBezTo>
                  <a:cubicBezTo>
                    <a:pt x="1" y="606"/>
                    <a:pt x="1" y="606"/>
                    <a:pt x="1" y="606"/>
                  </a:cubicBezTo>
                  <a:cubicBezTo>
                    <a:pt x="31" y="621"/>
                    <a:pt x="64" y="635"/>
                    <a:pt x="99" y="647"/>
                  </a:cubicBezTo>
                  <a:cubicBezTo>
                    <a:pt x="99" y="652"/>
                    <a:pt x="99" y="657"/>
                    <a:pt x="99" y="662"/>
                  </a:cubicBezTo>
                  <a:cubicBezTo>
                    <a:pt x="99" y="731"/>
                    <a:pt x="107" y="797"/>
                    <a:pt x="123" y="859"/>
                  </a:cubicBezTo>
                  <a:cubicBezTo>
                    <a:pt x="84" y="847"/>
                    <a:pt x="48" y="833"/>
                    <a:pt x="15" y="818"/>
                  </a:cubicBezTo>
                  <a:cubicBezTo>
                    <a:pt x="17" y="824"/>
                    <a:pt x="17" y="824"/>
                    <a:pt x="17" y="824"/>
                  </a:cubicBezTo>
                  <a:cubicBezTo>
                    <a:pt x="18" y="825"/>
                    <a:pt x="18" y="825"/>
                    <a:pt x="18" y="825"/>
                  </a:cubicBezTo>
                  <a:cubicBezTo>
                    <a:pt x="51" y="840"/>
                    <a:pt x="87" y="853"/>
                    <a:pt x="124" y="866"/>
                  </a:cubicBezTo>
                  <a:cubicBezTo>
                    <a:pt x="142" y="935"/>
                    <a:pt x="169" y="1000"/>
                    <a:pt x="203" y="1058"/>
                  </a:cubicBezTo>
                  <a:cubicBezTo>
                    <a:pt x="169" y="1049"/>
                    <a:pt x="136" y="1038"/>
                    <a:pt x="105" y="1027"/>
                  </a:cubicBezTo>
                  <a:cubicBezTo>
                    <a:pt x="108" y="1032"/>
                    <a:pt x="108" y="1032"/>
                    <a:pt x="108" y="1032"/>
                  </a:cubicBezTo>
                  <a:cubicBezTo>
                    <a:pt x="112" y="1033"/>
                    <a:pt x="112" y="1033"/>
                    <a:pt x="112" y="1033"/>
                  </a:cubicBezTo>
                  <a:cubicBezTo>
                    <a:pt x="142" y="1044"/>
                    <a:pt x="173" y="1054"/>
                    <a:pt x="206" y="1063"/>
                  </a:cubicBezTo>
                  <a:cubicBezTo>
                    <a:pt x="245" y="1128"/>
                    <a:pt x="294" y="1184"/>
                    <a:pt x="350" y="1228"/>
                  </a:cubicBezTo>
                  <a:cubicBezTo>
                    <a:pt x="330" y="1225"/>
                    <a:pt x="311" y="1222"/>
                    <a:pt x="295" y="1219"/>
                  </a:cubicBezTo>
                  <a:cubicBezTo>
                    <a:pt x="301" y="1223"/>
                    <a:pt x="301" y="1223"/>
                    <a:pt x="301" y="1223"/>
                  </a:cubicBezTo>
                  <a:cubicBezTo>
                    <a:pt x="308" y="1224"/>
                    <a:pt x="308" y="1224"/>
                    <a:pt x="308" y="1224"/>
                  </a:cubicBezTo>
                  <a:cubicBezTo>
                    <a:pt x="323" y="1227"/>
                    <a:pt x="338" y="1229"/>
                    <a:pt x="355" y="1232"/>
                  </a:cubicBezTo>
                  <a:cubicBezTo>
                    <a:pt x="421" y="1282"/>
                    <a:pt x="497" y="1315"/>
                    <a:pt x="578" y="1324"/>
                  </a:cubicBezTo>
                  <a:cubicBezTo>
                    <a:pt x="580" y="1321"/>
                    <a:pt x="580" y="1321"/>
                    <a:pt x="580" y="1321"/>
                  </a:cubicBezTo>
                  <a:cubicBezTo>
                    <a:pt x="580" y="1321"/>
                    <a:pt x="580" y="1321"/>
                    <a:pt x="580" y="1321"/>
                  </a:cubicBezTo>
                  <a:cubicBezTo>
                    <a:pt x="580" y="1321"/>
                    <a:pt x="580" y="1321"/>
                    <a:pt x="580" y="1321"/>
                  </a:cubicBezTo>
                  <a:cubicBezTo>
                    <a:pt x="580" y="1321"/>
                    <a:pt x="580" y="1321"/>
                    <a:pt x="580" y="1321"/>
                  </a:cubicBezTo>
                  <a:cubicBezTo>
                    <a:pt x="551" y="1301"/>
                    <a:pt x="524" y="1278"/>
                    <a:pt x="498" y="1252"/>
                  </a:cubicBezTo>
                  <a:cubicBezTo>
                    <a:pt x="538" y="1257"/>
                    <a:pt x="578" y="1262"/>
                    <a:pt x="615" y="1264"/>
                  </a:cubicBezTo>
                  <a:cubicBezTo>
                    <a:pt x="624" y="1287"/>
                    <a:pt x="633" y="1308"/>
                    <a:pt x="643" y="1329"/>
                  </a:cubicBezTo>
                  <a:cubicBezTo>
                    <a:pt x="647" y="1330"/>
                    <a:pt x="647" y="1330"/>
                    <a:pt x="647" y="1330"/>
                  </a:cubicBezTo>
                  <a:cubicBezTo>
                    <a:pt x="646" y="1328"/>
                    <a:pt x="646" y="1328"/>
                    <a:pt x="646" y="1328"/>
                  </a:cubicBezTo>
                  <a:cubicBezTo>
                    <a:pt x="637" y="1307"/>
                    <a:pt x="628" y="1286"/>
                    <a:pt x="619" y="1265"/>
                  </a:cubicBezTo>
                  <a:cubicBezTo>
                    <a:pt x="643" y="1266"/>
                    <a:pt x="665" y="1267"/>
                    <a:pt x="686" y="1267"/>
                  </a:cubicBezTo>
                  <a:cubicBezTo>
                    <a:pt x="691" y="1267"/>
                    <a:pt x="696" y="1267"/>
                    <a:pt x="701" y="1267"/>
                  </a:cubicBezTo>
                  <a:cubicBezTo>
                    <a:pt x="693" y="1287"/>
                    <a:pt x="685" y="1307"/>
                    <a:pt x="676" y="1326"/>
                  </a:cubicBezTo>
                  <a:cubicBezTo>
                    <a:pt x="674" y="1330"/>
                    <a:pt x="674" y="1330"/>
                    <a:pt x="674" y="1330"/>
                  </a:cubicBezTo>
                  <a:cubicBezTo>
                    <a:pt x="678" y="1330"/>
                    <a:pt x="678" y="1330"/>
                    <a:pt x="678" y="1330"/>
                  </a:cubicBezTo>
                  <a:cubicBezTo>
                    <a:pt x="679" y="1329"/>
                    <a:pt x="679" y="1329"/>
                    <a:pt x="679" y="1329"/>
                  </a:cubicBezTo>
                  <a:cubicBezTo>
                    <a:pt x="688" y="1308"/>
                    <a:pt x="697" y="1288"/>
                    <a:pt x="705" y="1267"/>
                  </a:cubicBezTo>
                  <a:cubicBezTo>
                    <a:pt x="738" y="1266"/>
                    <a:pt x="775" y="1265"/>
                    <a:pt x="814" y="1262"/>
                  </a:cubicBezTo>
                  <a:cubicBezTo>
                    <a:pt x="791" y="1284"/>
                    <a:pt x="767" y="1303"/>
                    <a:pt x="742" y="1321"/>
                  </a:cubicBezTo>
                  <a:cubicBezTo>
                    <a:pt x="742" y="1321"/>
                    <a:pt x="742" y="1321"/>
                    <a:pt x="742" y="1321"/>
                  </a:cubicBezTo>
                  <a:cubicBezTo>
                    <a:pt x="743" y="1324"/>
                    <a:pt x="743" y="1324"/>
                    <a:pt x="743" y="1324"/>
                  </a:cubicBezTo>
                  <a:cubicBezTo>
                    <a:pt x="816" y="1316"/>
                    <a:pt x="884" y="1289"/>
                    <a:pt x="946" y="1247"/>
                  </a:cubicBezTo>
                  <a:cubicBezTo>
                    <a:pt x="966" y="1244"/>
                    <a:pt x="985" y="1240"/>
                    <a:pt x="1002" y="1236"/>
                  </a:cubicBezTo>
                  <a:cubicBezTo>
                    <a:pt x="1012" y="1230"/>
                    <a:pt x="1012" y="1230"/>
                    <a:pt x="1012" y="1230"/>
                  </a:cubicBezTo>
                  <a:cubicBezTo>
                    <a:pt x="998" y="1234"/>
                    <a:pt x="998" y="1234"/>
                    <a:pt x="998" y="1234"/>
                  </a:cubicBezTo>
                  <a:cubicBezTo>
                    <a:pt x="984" y="1237"/>
                    <a:pt x="968" y="1240"/>
                    <a:pt x="952" y="1243"/>
                  </a:cubicBezTo>
                  <a:cubicBezTo>
                    <a:pt x="1011" y="1201"/>
                    <a:pt x="1063" y="1146"/>
                    <a:pt x="1105" y="1080"/>
                  </a:cubicBezTo>
                  <a:cubicBezTo>
                    <a:pt x="1139" y="1073"/>
                    <a:pt x="1171" y="1064"/>
                    <a:pt x="1201" y="1055"/>
                  </a:cubicBezTo>
                  <a:cubicBezTo>
                    <a:pt x="1205" y="1050"/>
                    <a:pt x="1205" y="1050"/>
                    <a:pt x="1205" y="1050"/>
                  </a:cubicBezTo>
                  <a:cubicBezTo>
                    <a:pt x="1198" y="1052"/>
                    <a:pt x="1198" y="1052"/>
                    <a:pt x="1198" y="1052"/>
                  </a:cubicBezTo>
                  <a:cubicBezTo>
                    <a:pt x="1170" y="1061"/>
                    <a:pt x="1140" y="1069"/>
                    <a:pt x="1108" y="1076"/>
                  </a:cubicBezTo>
                  <a:cubicBezTo>
                    <a:pt x="1145" y="1018"/>
                    <a:pt x="1174" y="952"/>
                    <a:pt x="1194" y="881"/>
                  </a:cubicBezTo>
                  <a:cubicBezTo>
                    <a:pt x="1232" y="870"/>
                    <a:pt x="1269" y="858"/>
                    <a:pt x="1303" y="844"/>
                  </a:cubicBezTo>
                  <a:cubicBezTo>
                    <a:pt x="1304" y="839"/>
                    <a:pt x="1304" y="839"/>
                    <a:pt x="1304" y="839"/>
                  </a:cubicBezTo>
                  <a:cubicBezTo>
                    <a:pt x="1300" y="841"/>
                    <a:pt x="1300" y="841"/>
                    <a:pt x="1300" y="841"/>
                  </a:cubicBezTo>
                  <a:cubicBezTo>
                    <a:pt x="1267" y="854"/>
                    <a:pt x="1232" y="866"/>
                    <a:pt x="1195" y="877"/>
                  </a:cubicBezTo>
                  <a:close/>
                  <a:moveTo>
                    <a:pt x="1191" y="878"/>
                  </a:moveTo>
                  <a:cubicBezTo>
                    <a:pt x="1138" y="894"/>
                    <a:pt x="1082" y="907"/>
                    <a:pt x="1022" y="918"/>
                  </a:cubicBezTo>
                  <a:cubicBezTo>
                    <a:pt x="1043" y="850"/>
                    <a:pt x="1055" y="778"/>
                    <a:pt x="1060" y="704"/>
                  </a:cubicBezTo>
                  <a:cubicBezTo>
                    <a:pt x="1116" y="693"/>
                    <a:pt x="1170" y="679"/>
                    <a:pt x="1220" y="664"/>
                  </a:cubicBezTo>
                  <a:cubicBezTo>
                    <a:pt x="1220" y="739"/>
                    <a:pt x="1210" y="811"/>
                    <a:pt x="1191" y="878"/>
                  </a:cubicBezTo>
                  <a:close/>
                  <a:moveTo>
                    <a:pt x="289" y="862"/>
                  </a:moveTo>
                  <a:cubicBezTo>
                    <a:pt x="277" y="808"/>
                    <a:pt x="269" y="753"/>
                    <a:pt x="266" y="695"/>
                  </a:cubicBezTo>
                  <a:cubicBezTo>
                    <a:pt x="341" y="712"/>
                    <a:pt x="421" y="724"/>
                    <a:pt x="505" y="731"/>
                  </a:cubicBezTo>
                  <a:cubicBezTo>
                    <a:pt x="509" y="802"/>
                    <a:pt x="516" y="872"/>
                    <a:pt x="527" y="940"/>
                  </a:cubicBezTo>
                  <a:cubicBezTo>
                    <a:pt x="448" y="933"/>
                    <a:pt x="372" y="922"/>
                    <a:pt x="301" y="907"/>
                  </a:cubicBezTo>
                  <a:cubicBezTo>
                    <a:pt x="297" y="892"/>
                    <a:pt x="293" y="877"/>
                    <a:pt x="289" y="862"/>
                  </a:cubicBezTo>
                  <a:close/>
                  <a:moveTo>
                    <a:pt x="284" y="456"/>
                  </a:moveTo>
                  <a:cubicBezTo>
                    <a:pt x="355" y="467"/>
                    <a:pt x="431" y="476"/>
                    <a:pt x="511" y="480"/>
                  </a:cubicBezTo>
                  <a:cubicBezTo>
                    <a:pt x="506" y="535"/>
                    <a:pt x="503" y="590"/>
                    <a:pt x="503" y="646"/>
                  </a:cubicBezTo>
                  <a:cubicBezTo>
                    <a:pt x="503" y="674"/>
                    <a:pt x="504" y="701"/>
                    <a:pt x="505" y="727"/>
                  </a:cubicBezTo>
                  <a:cubicBezTo>
                    <a:pt x="421" y="720"/>
                    <a:pt x="340" y="708"/>
                    <a:pt x="266" y="691"/>
                  </a:cubicBezTo>
                  <a:cubicBezTo>
                    <a:pt x="265" y="676"/>
                    <a:pt x="265" y="661"/>
                    <a:pt x="265" y="646"/>
                  </a:cubicBezTo>
                  <a:cubicBezTo>
                    <a:pt x="265" y="580"/>
                    <a:pt x="271" y="517"/>
                    <a:pt x="284" y="456"/>
                  </a:cubicBezTo>
                  <a:close/>
                  <a:moveTo>
                    <a:pt x="1058" y="646"/>
                  </a:moveTo>
                  <a:cubicBezTo>
                    <a:pt x="1058" y="665"/>
                    <a:pt x="1057" y="683"/>
                    <a:pt x="1056" y="701"/>
                  </a:cubicBezTo>
                  <a:cubicBezTo>
                    <a:pt x="981" y="716"/>
                    <a:pt x="901" y="726"/>
                    <a:pt x="817" y="731"/>
                  </a:cubicBezTo>
                  <a:cubicBezTo>
                    <a:pt x="819" y="703"/>
                    <a:pt x="819" y="675"/>
                    <a:pt x="819" y="646"/>
                  </a:cubicBezTo>
                  <a:cubicBezTo>
                    <a:pt x="819" y="591"/>
                    <a:pt x="817" y="536"/>
                    <a:pt x="812" y="483"/>
                  </a:cubicBezTo>
                  <a:cubicBezTo>
                    <a:pt x="892" y="479"/>
                    <a:pt x="968" y="472"/>
                    <a:pt x="1040" y="461"/>
                  </a:cubicBezTo>
                  <a:cubicBezTo>
                    <a:pt x="1052" y="520"/>
                    <a:pt x="1058" y="582"/>
                    <a:pt x="1058" y="646"/>
                  </a:cubicBezTo>
                  <a:close/>
                  <a:moveTo>
                    <a:pt x="816" y="646"/>
                  </a:moveTo>
                  <a:cubicBezTo>
                    <a:pt x="816" y="675"/>
                    <a:pt x="815" y="703"/>
                    <a:pt x="814" y="731"/>
                  </a:cubicBezTo>
                  <a:cubicBezTo>
                    <a:pt x="772" y="734"/>
                    <a:pt x="730" y="735"/>
                    <a:pt x="687" y="735"/>
                  </a:cubicBezTo>
                  <a:cubicBezTo>
                    <a:pt x="626" y="735"/>
                    <a:pt x="566" y="733"/>
                    <a:pt x="509" y="728"/>
                  </a:cubicBezTo>
                  <a:cubicBezTo>
                    <a:pt x="508" y="701"/>
                    <a:pt x="507" y="674"/>
                    <a:pt x="507" y="646"/>
                  </a:cubicBezTo>
                  <a:cubicBezTo>
                    <a:pt x="507" y="590"/>
                    <a:pt x="510" y="535"/>
                    <a:pt x="515" y="481"/>
                  </a:cubicBezTo>
                  <a:cubicBezTo>
                    <a:pt x="570" y="484"/>
                    <a:pt x="627" y="486"/>
                    <a:pt x="687" y="486"/>
                  </a:cubicBezTo>
                  <a:cubicBezTo>
                    <a:pt x="728" y="486"/>
                    <a:pt x="769" y="485"/>
                    <a:pt x="808" y="483"/>
                  </a:cubicBezTo>
                  <a:cubicBezTo>
                    <a:pt x="813" y="536"/>
                    <a:pt x="816" y="591"/>
                    <a:pt x="816" y="646"/>
                  </a:cubicBezTo>
                  <a:close/>
                  <a:moveTo>
                    <a:pt x="509" y="732"/>
                  </a:moveTo>
                  <a:cubicBezTo>
                    <a:pt x="566" y="736"/>
                    <a:pt x="626" y="739"/>
                    <a:pt x="687" y="739"/>
                  </a:cubicBezTo>
                  <a:cubicBezTo>
                    <a:pt x="730" y="739"/>
                    <a:pt x="772" y="738"/>
                    <a:pt x="814" y="735"/>
                  </a:cubicBezTo>
                  <a:cubicBezTo>
                    <a:pt x="810" y="806"/>
                    <a:pt x="803" y="876"/>
                    <a:pt x="791" y="944"/>
                  </a:cubicBezTo>
                  <a:cubicBezTo>
                    <a:pt x="757" y="946"/>
                    <a:pt x="722" y="947"/>
                    <a:pt x="687" y="947"/>
                  </a:cubicBezTo>
                  <a:cubicBezTo>
                    <a:pt x="634" y="947"/>
                    <a:pt x="582" y="944"/>
                    <a:pt x="531" y="940"/>
                  </a:cubicBezTo>
                  <a:cubicBezTo>
                    <a:pt x="520" y="873"/>
                    <a:pt x="512" y="803"/>
                    <a:pt x="509" y="732"/>
                  </a:cubicBezTo>
                  <a:close/>
                  <a:moveTo>
                    <a:pt x="817" y="735"/>
                  </a:moveTo>
                  <a:cubicBezTo>
                    <a:pt x="901" y="729"/>
                    <a:pt x="981" y="719"/>
                    <a:pt x="1056" y="705"/>
                  </a:cubicBezTo>
                  <a:cubicBezTo>
                    <a:pt x="1052" y="779"/>
                    <a:pt x="1039" y="851"/>
                    <a:pt x="1018" y="918"/>
                  </a:cubicBezTo>
                  <a:cubicBezTo>
                    <a:pt x="947" y="931"/>
                    <a:pt x="872" y="940"/>
                    <a:pt x="795" y="944"/>
                  </a:cubicBezTo>
                  <a:cubicBezTo>
                    <a:pt x="806" y="876"/>
                    <a:pt x="814" y="806"/>
                    <a:pt x="817" y="735"/>
                  </a:cubicBezTo>
                  <a:close/>
                  <a:moveTo>
                    <a:pt x="1040" y="458"/>
                  </a:moveTo>
                  <a:cubicBezTo>
                    <a:pt x="968" y="468"/>
                    <a:pt x="892" y="476"/>
                    <a:pt x="812" y="479"/>
                  </a:cubicBezTo>
                  <a:cubicBezTo>
                    <a:pt x="805" y="403"/>
                    <a:pt x="793" y="330"/>
                    <a:pt x="777" y="260"/>
                  </a:cubicBezTo>
                  <a:cubicBezTo>
                    <a:pt x="844" y="257"/>
                    <a:pt x="907" y="251"/>
                    <a:pt x="967" y="243"/>
                  </a:cubicBezTo>
                  <a:cubicBezTo>
                    <a:pt x="1000" y="309"/>
                    <a:pt x="1024" y="381"/>
                    <a:pt x="1040" y="458"/>
                  </a:cubicBezTo>
                  <a:close/>
                  <a:moveTo>
                    <a:pt x="808" y="479"/>
                  </a:moveTo>
                  <a:cubicBezTo>
                    <a:pt x="768" y="481"/>
                    <a:pt x="728" y="482"/>
                    <a:pt x="687" y="482"/>
                  </a:cubicBezTo>
                  <a:cubicBezTo>
                    <a:pt x="628" y="482"/>
                    <a:pt x="570" y="480"/>
                    <a:pt x="515" y="477"/>
                  </a:cubicBezTo>
                  <a:cubicBezTo>
                    <a:pt x="522" y="401"/>
                    <a:pt x="534" y="328"/>
                    <a:pt x="550" y="258"/>
                  </a:cubicBezTo>
                  <a:cubicBezTo>
                    <a:pt x="594" y="260"/>
                    <a:pt x="640" y="261"/>
                    <a:pt x="687" y="261"/>
                  </a:cubicBezTo>
                  <a:cubicBezTo>
                    <a:pt x="716" y="261"/>
                    <a:pt x="745" y="261"/>
                    <a:pt x="773" y="260"/>
                  </a:cubicBezTo>
                  <a:cubicBezTo>
                    <a:pt x="789" y="330"/>
                    <a:pt x="801" y="404"/>
                    <a:pt x="808" y="479"/>
                  </a:cubicBezTo>
                  <a:close/>
                  <a:moveTo>
                    <a:pt x="511" y="477"/>
                  </a:moveTo>
                  <a:cubicBezTo>
                    <a:pt x="431" y="472"/>
                    <a:pt x="355" y="464"/>
                    <a:pt x="285" y="452"/>
                  </a:cubicBezTo>
                  <a:cubicBezTo>
                    <a:pt x="301" y="376"/>
                    <a:pt x="326" y="304"/>
                    <a:pt x="358" y="239"/>
                  </a:cubicBezTo>
                  <a:cubicBezTo>
                    <a:pt x="418" y="248"/>
                    <a:pt x="480" y="254"/>
                    <a:pt x="546" y="258"/>
                  </a:cubicBezTo>
                  <a:cubicBezTo>
                    <a:pt x="530" y="328"/>
                    <a:pt x="518" y="401"/>
                    <a:pt x="511" y="477"/>
                  </a:cubicBezTo>
                  <a:close/>
                  <a:moveTo>
                    <a:pt x="302" y="913"/>
                  </a:moveTo>
                  <a:cubicBezTo>
                    <a:pt x="373" y="927"/>
                    <a:pt x="449" y="938"/>
                    <a:pt x="528" y="944"/>
                  </a:cubicBezTo>
                  <a:cubicBezTo>
                    <a:pt x="538" y="1004"/>
                    <a:pt x="550" y="1062"/>
                    <a:pt x="566" y="1118"/>
                  </a:cubicBezTo>
                  <a:cubicBezTo>
                    <a:pt x="503" y="1114"/>
                    <a:pt x="440" y="1106"/>
                    <a:pt x="380" y="1096"/>
                  </a:cubicBezTo>
                  <a:cubicBezTo>
                    <a:pt x="348" y="1040"/>
                    <a:pt x="322" y="978"/>
                    <a:pt x="302" y="913"/>
                  </a:cubicBezTo>
                  <a:close/>
                  <a:moveTo>
                    <a:pt x="531" y="944"/>
                  </a:moveTo>
                  <a:cubicBezTo>
                    <a:pt x="582" y="948"/>
                    <a:pt x="634" y="950"/>
                    <a:pt x="687" y="950"/>
                  </a:cubicBezTo>
                  <a:cubicBezTo>
                    <a:pt x="722" y="950"/>
                    <a:pt x="756" y="949"/>
                    <a:pt x="791" y="948"/>
                  </a:cubicBezTo>
                  <a:cubicBezTo>
                    <a:pt x="780" y="1007"/>
                    <a:pt x="767" y="1065"/>
                    <a:pt x="751" y="1121"/>
                  </a:cubicBezTo>
                  <a:cubicBezTo>
                    <a:pt x="730" y="1122"/>
                    <a:pt x="708" y="1122"/>
                    <a:pt x="687" y="1122"/>
                  </a:cubicBezTo>
                  <a:cubicBezTo>
                    <a:pt x="648" y="1122"/>
                    <a:pt x="609" y="1121"/>
                    <a:pt x="570" y="1118"/>
                  </a:cubicBezTo>
                  <a:cubicBezTo>
                    <a:pt x="554" y="1062"/>
                    <a:pt x="541" y="1004"/>
                    <a:pt x="531" y="944"/>
                  </a:cubicBezTo>
                  <a:close/>
                  <a:moveTo>
                    <a:pt x="794" y="947"/>
                  </a:moveTo>
                  <a:cubicBezTo>
                    <a:pt x="871" y="943"/>
                    <a:pt x="946" y="935"/>
                    <a:pt x="1017" y="922"/>
                  </a:cubicBezTo>
                  <a:cubicBezTo>
                    <a:pt x="997" y="988"/>
                    <a:pt x="970" y="1050"/>
                    <a:pt x="937" y="1106"/>
                  </a:cubicBezTo>
                  <a:cubicBezTo>
                    <a:pt x="877" y="1114"/>
                    <a:pt x="816" y="1119"/>
                    <a:pt x="755" y="1121"/>
                  </a:cubicBezTo>
                  <a:cubicBezTo>
                    <a:pt x="771" y="1065"/>
                    <a:pt x="784" y="1007"/>
                    <a:pt x="794" y="947"/>
                  </a:cubicBezTo>
                  <a:close/>
                  <a:moveTo>
                    <a:pt x="1220" y="661"/>
                  </a:moveTo>
                  <a:cubicBezTo>
                    <a:pt x="1170" y="676"/>
                    <a:pt x="1117" y="690"/>
                    <a:pt x="1060" y="701"/>
                  </a:cubicBezTo>
                  <a:cubicBezTo>
                    <a:pt x="1061" y="682"/>
                    <a:pt x="1062" y="664"/>
                    <a:pt x="1062" y="646"/>
                  </a:cubicBezTo>
                  <a:cubicBezTo>
                    <a:pt x="1062" y="646"/>
                    <a:pt x="1062" y="646"/>
                    <a:pt x="1062" y="646"/>
                  </a:cubicBezTo>
                  <a:cubicBezTo>
                    <a:pt x="1062" y="646"/>
                    <a:pt x="1062" y="645"/>
                    <a:pt x="1062" y="645"/>
                  </a:cubicBezTo>
                  <a:cubicBezTo>
                    <a:pt x="1062" y="581"/>
                    <a:pt x="1055" y="520"/>
                    <a:pt x="1044" y="461"/>
                  </a:cubicBezTo>
                  <a:cubicBezTo>
                    <a:pt x="1094" y="453"/>
                    <a:pt x="1142" y="445"/>
                    <a:pt x="1188" y="434"/>
                  </a:cubicBezTo>
                  <a:cubicBezTo>
                    <a:pt x="1209" y="505"/>
                    <a:pt x="1220" y="581"/>
                    <a:pt x="1220" y="661"/>
                  </a:cubicBezTo>
                  <a:close/>
                  <a:moveTo>
                    <a:pt x="1187" y="431"/>
                  </a:moveTo>
                  <a:cubicBezTo>
                    <a:pt x="1142" y="441"/>
                    <a:pt x="1094" y="450"/>
                    <a:pt x="1043" y="458"/>
                  </a:cubicBezTo>
                  <a:cubicBezTo>
                    <a:pt x="1028" y="380"/>
                    <a:pt x="1004" y="308"/>
                    <a:pt x="971" y="242"/>
                  </a:cubicBezTo>
                  <a:cubicBezTo>
                    <a:pt x="1010" y="237"/>
                    <a:pt x="1048" y="230"/>
                    <a:pt x="1085" y="222"/>
                  </a:cubicBezTo>
                  <a:cubicBezTo>
                    <a:pt x="1129" y="282"/>
                    <a:pt x="1164" y="353"/>
                    <a:pt x="1187" y="431"/>
                  </a:cubicBezTo>
                  <a:close/>
                  <a:moveTo>
                    <a:pt x="1083" y="218"/>
                  </a:moveTo>
                  <a:cubicBezTo>
                    <a:pt x="1046" y="226"/>
                    <a:pt x="1008" y="233"/>
                    <a:pt x="970" y="239"/>
                  </a:cubicBezTo>
                  <a:cubicBezTo>
                    <a:pt x="943" y="185"/>
                    <a:pt x="911" y="136"/>
                    <a:pt x="875" y="92"/>
                  </a:cubicBezTo>
                  <a:cubicBezTo>
                    <a:pt x="898" y="90"/>
                    <a:pt x="922" y="88"/>
                    <a:pt x="946" y="84"/>
                  </a:cubicBezTo>
                  <a:cubicBezTo>
                    <a:pt x="997" y="119"/>
                    <a:pt x="1044" y="165"/>
                    <a:pt x="1083" y="218"/>
                  </a:cubicBezTo>
                  <a:close/>
                  <a:moveTo>
                    <a:pt x="942" y="81"/>
                  </a:moveTo>
                  <a:cubicBezTo>
                    <a:pt x="918" y="84"/>
                    <a:pt x="895" y="87"/>
                    <a:pt x="872" y="89"/>
                  </a:cubicBezTo>
                  <a:cubicBezTo>
                    <a:pt x="855" y="69"/>
                    <a:pt x="837" y="50"/>
                    <a:pt x="819" y="32"/>
                  </a:cubicBezTo>
                  <a:cubicBezTo>
                    <a:pt x="818" y="31"/>
                    <a:pt x="817" y="31"/>
                    <a:pt x="817" y="30"/>
                  </a:cubicBezTo>
                  <a:cubicBezTo>
                    <a:pt x="816" y="30"/>
                    <a:pt x="815" y="29"/>
                    <a:pt x="814" y="28"/>
                  </a:cubicBezTo>
                  <a:cubicBezTo>
                    <a:pt x="811" y="25"/>
                    <a:pt x="807" y="21"/>
                    <a:pt x="804" y="18"/>
                  </a:cubicBezTo>
                  <a:cubicBezTo>
                    <a:pt x="852" y="31"/>
                    <a:pt x="899" y="52"/>
                    <a:pt x="942" y="81"/>
                  </a:cubicBezTo>
                  <a:close/>
                  <a:moveTo>
                    <a:pt x="870" y="93"/>
                  </a:moveTo>
                  <a:cubicBezTo>
                    <a:pt x="907" y="137"/>
                    <a:pt x="939" y="186"/>
                    <a:pt x="965" y="239"/>
                  </a:cubicBezTo>
                  <a:cubicBezTo>
                    <a:pt x="906" y="248"/>
                    <a:pt x="843" y="254"/>
                    <a:pt x="776" y="256"/>
                  </a:cubicBezTo>
                  <a:cubicBezTo>
                    <a:pt x="764" y="202"/>
                    <a:pt x="749" y="150"/>
                    <a:pt x="732" y="100"/>
                  </a:cubicBezTo>
                  <a:cubicBezTo>
                    <a:pt x="782" y="99"/>
                    <a:pt x="826" y="97"/>
                    <a:pt x="870" y="93"/>
                  </a:cubicBezTo>
                  <a:close/>
                  <a:moveTo>
                    <a:pt x="687" y="100"/>
                  </a:moveTo>
                  <a:cubicBezTo>
                    <a:pt x="701" y="100"/>
                    <a:pt x="715" y="100"/>
                    <a:pt x="728" y="100"/>
                  </a:cubicBezTo>
                  <a:cubicBezTo>
                    <a:pt x="745" y="150"/>
                    <a:pt x="760" y="202"/>
                    <a:pt x="772" y="256"/>
                  </a:cubicBezTo>
                  <a:cubicBezTo>
                    <a:pt x="745" y="257"/>
                    <a:pt x="716" y="258"/>
                    <a:pt x="687" y="258"/>
                  </a:cubicBezTo>
                  <a:cubicBezTo>
                    <a:pt x="640" y="258"/>
                    <a:pt x="594" y="257"/>
                    <a:pt x="551" y="254"/>
                  </a:cubicBezTo>
                  <a:cubicBezTo>
                    <a:pt x="563" y="201"/>
                    <a:pt x="578" y="149"/>
                    <a:pt x="595" y="99"/>
                  </a:cubicBezTo>
                  <a:cubicBezTo>
                    <a:pt x="624" y="100"/>
                    <a:pt x="654" y="100"/>
                    <a:pt x="687" y="100"/>
                  </a:cubicBezTo>
                  <a:close/>
                  <a:moveTo>
                    <a:pt x="591" y="99"/>
                  </a:moveTo>
                  <a:cubicBezTo>
                    <a:pt x="574" y="148"/>
                    <a:pt x="559" y="200"/>
                    <a:pt x="547" y="254"/>
                  </a:cubicBezTo>
                  <a:cubicBezTo>
                    <a:pt x="481" y="251"/>
                    <a:pt x="419" y="244"/>
                    <a:pt x="360" y="235"/>
                  </a:cubicBezTo>
                  <a:cubicBezTo>
                    <a:pt x="387" y="182"/>
                    <a:pt x="419" y="133"/>
                    <a:pt x="455" y="89"/>
                  </a:cubicBezTo>
                  <a:cubicBezTo>
                    <a:pt x="499" y="94"/>
                    <a:pt x="544" y="97"/>
                    <a:pt x="591" y="99"/>
                  </a:cubicBezTo>
                  <a:close/>
                  <a:moveTo>
                    <a:pt x="518" y="18"/>
                  </a:moveTo>
                  <a:cubicBezTo>
                    <a:pt x="518" y="18"/>
                    <a:pt x="518" y="18"/>
                    <a:pt x="518" y="18"/>
                  </a:cubicBezTo>
                  <a:cubicBezTo>
                    <a:pt x="495" y="38"/>
                    <a:pt x="473" y="61"/>
                    <a:pt x="452" y="86"/>
                  </a:cubicBezTo>
                  <a:cubicBezTo>
                    <a:pt x="430" y="83"/>
                    <a:pt x="409" y="80"/>
                    <a:pt x="386" y="77"/>
                  </a:cubicBezTo>
                  <a:cubicBezTo>
                    <a:pt x="427" y="50"/>
                    <a:pt x="472" y="30"/>
                    <a:pt x="518" y="18"/>
                  </a:cubicBezTo>
                  <a:close/>
                  <a:moveTo>
                    <a:pt x="382" y="79"/>
                  </a:moveTo>
                  <a:cubicBezTo>
                    <a:pt x="405" y="83"/>
                    <a:pt x="427" y="86"/>
                    <a:pt x="450" y="89"/>
                  </a:cubicBezTo>
                  <a:cubicBezTo>
                    <a:pt x="414" y="132"/>
                    <a:pt x="382" y="181"/>
                    <a:pt x="355" y="234"/>
                  </a:cubicBezTo>
                  <a:cubicBezTo>
                    <a:pt x="317" y="228"/>
                    <a:pt x="279" y="221"/>
                    <a:pt x="244" y="212"/>
                  </a:cubicBezTo>
                  <a:cubicBezTo>
                    <a:pt x="283" y="159"/>
                    <a:pt x="330" y="114"/>
                    <a:pt x="382" y="79"/>
                  </a:cubicBezTo>
                  <a:close/>
                  <a:moveTo>
                    <a:pt x="241" y="216"/>
                  </a:moveTo>
                  <a:cubicBezTo>
                    <a:pt x="277" y="225"/>
                    <a:pt x="314" y="232"/>
                    <a:pt x="353" y="238"/>
                  </a:cubicBezTo>
                  <a:cubicBezTo>
                    <a:pt x="321" y="303"/>
                    <a:pt x="296" y="375"/>
                    <a:pt x="281" y="451"/>
                  </a:cubicBezTo>
                  <a:cubicBezTo>
                    <a:pt x="231" y="443"/>
                    <a:pt x="183" y="433"/>
                    <a:pt x="139" y="422"/>
                  </a:cubicBezTo>
                  <a:cubicBezTo>
                    <a:pt x="162" y="345"/>
                    <a:pt x="197" y="275"/>
                    <a:pt x="241" y="216"/>
                  </a:cubicBezTo>
                  <a:close/>
                  <a:moveTo>
                    <a:pt x="137" y="425"/>
                  </a:moveTo>
                  <a:cubicBezTo>
                    <a:pt x="182" y="437"/>
                    <a:pt x="230" y="447"/>
                    <a:pt x="280" y="455"/>
                  </a:cubicBezTo>
                  <a:cubicBezTo>
                    <a:pt x="268" y="516"/>
                    <a:pt x="261" y="580"/>
                    <a:pt x="261" y="646"/>
                  </a:cubicBezTo>
                  <a:cubicBezTo>
                    <a:pt x="261" y="646"/>
                    <a:pt x="261" y="646"/>
                    <a:pt x="261" y="646"/>
                  </a:cubicBezTo>
                  <a:cubicBezTo>
                    <a:pt x="261" y="650"/>
                    <a:pt x="261" y="655"/>
                    <a:pt x="261" y="659"/>
                  </a:cubicBezTo>
                  <a:cubicBezTo>
                    <a:pt x="261" y="660"/>
                    <a:pt x="261" y="661"/>
                    <a:pt x="261" y="662"/>
                  </a:cubicBezTo>
                  <a:cubicBezTo>
                    <a:pt x="261" y="666"/>
                    <a:pt x="261" y="669"/>
                    <a:pt x="262" y="673"/>
                  </a:cubicBezTo>
                  <a:cubicBezTo>
                    <a:pt x="262" y="673"/>
                    <a:pt x="262" y="674"/>
                    <a:pt x="262" y="674"/>
                  </a:cubicBezTo>
                  <a:cubicBezTo>
                    <a:pt x="262" y="680"/>
                    <a:pt x="262" y="685"/>
                    <a:pt x="262" y="690"/>
                  </a:cubicBezTo>
                  <a:cubicBezTo>
                    <a:pt x="205" y="677"/>
                    <a:pt x="152" y="662"/>
                    <a:pt x="103" y="644"/>
                  </a:cubicBezTo>
                  <a:cubicBezTo>
                    <a:pt x="104" y="567"/>
                    <a:pt x="117" y="493"/>
                    <a:pt x="137" y="425"/>
                  </a:cubicBezTo>
                  <a:close/>
                  <a:moveTo>
                    <a:pt x="103" y="662"/>
                  </a:moveTo>
                  <a:cubicBezTo>
                    <a:pt x="103" y="657"/>
                    <a:pt x="103" y="653"/>
                    <a:pt x="103" y="649"/>
                  </a:cubicBezTo>
                  <a:cubicBezTo>
                    <a:pt x="152" y="666"/>
                    <a:pt x="205" y="681"/>
                    <a:pt x="262" y="694"/>
                  </a:cubicBezTo>
                  <a:cubicBezTo>
                    <a:pt x="266" y="768"/>
                    <a:pt x="278" y="839"/>
                    <a:pt x="297" y="906"/>
                  </a:cubicBezTo>
                  <a:cubicBezTo>
                    <a:pt x="236" y="893"/>
                    <a:pt x="179" y="878"/>
                    <a:pt x="127" y="861"/>
                  </a:cubicBezTo>
                  <a:cubicBezTo>
                    <a:pt x="111" y="798"/>
                    <a:pt x="103" y="731"/>
                    <a:pt x="103" y="662"/>
                  </a:cubicBezTo>
                  <a:close/>
                  <a:moveTo>
                    <a:pt x="128" y="867"/>
                  </a:moveTo>
                  <a:cubicBezTo>
                    <a:pt x="181" y="884"/>
                    <a:pt x="238" y="899"/>
                    <a:pt x="298" y="912"/>
                  </a:cubicBezTo>
                  <a:cubicBezTo>
                    <a:pt x="317" y="978"/>
                    <a:pt x="343" y="1039"/>
                    <a:pt x="375" y="1095"/>
                  </a:cubicBezTo>
                  <a:cubicBezTo>
                    <a:pt x="317" y="1086"/>
                    <a:pt x="261" y="1073"/>
                    <a:pt x="208" y="1059"/>
                  </a:cubicBezTo>
                  <a:cubicBezTo>
                    <a:pt x="174" y="1002"/>
                    <a:pt x="147" y="937"/>
                    <a:pt x="128" y="867"/>
                  </a:cubicBezTo>
                  <a:close/>
                  <a:moveTo>
                    <a:pt x="211" y="1064"/>
                  </a:moveTo>
                  <a:cubicBezTo>
                    <a:pt x="264" y="1078"/>
                    <a:pt x="320" y="1090"/>
                    <a:pt x="378" y="1100"/>
                  </a:cubicBezTo>
                  <a:cubicBezTo>
                    <a:pt x="403" y="1144"/>
                    <a:pt x="431" y="1184"/>
                    <a:pt x="462" y="1220"/>
                  </a:cubicBezTo>
                  <a:cubicBezTo>
                    <a:pt x="463" y="1220"/>
                    <a:pt x="463" y="1221"/>
                    <a:pt x="464" y="1221"/>
                  </a:cubicBezTo>
                  <a:cubicBezTo>
                    <a:pt x="465" y="1223"/>
                    <a:pt x="467" y="1225"/>
                    <a:pt x="469" y="1227"/>
                  </a:cubicBezTo>
                  <a:cubicBezTo>
                    <a:pt x="470" y="1228"/>
                    <a:pt x="471" y="1229"/>
                    <a:pt x="472" y="1231"/>
                  </a:cubicBezTo>
                  <a:cubicBezTo>
                    <a:pt x="473" y="1232"/>
                    <a:pt x="474" y="1232"/>
                    <a:pt x="475" y="1233"/>
                  </a:cubicBezTo>
                  <a:cubicBezTo>
                    <a:pt x="479" y="1238"/>
                    <a:pt x="484" y="1243"/>
                    <a:pt x="488" y="1248"/>
                  </a:cubicBezTo>
                  <a:cubicBezTo>
                    <a:pt x="442" y="1242"/>
                    <a:pt x="397" y="1235"/>
                    <a:pt x="358" y="1229"/>
                  </a:cubicBezTo>
                  <a:cubicBezTo>
                    <a:pt x="301" y="1186"/>
                    <a:pt x="251" y="1130"/>
                    <a:pt x="211" y="1064"/>
                  </a:cubicBezTo>
                  <a:close/>
                  <a:moveTo>
                    <a:pt x="492" y="1252"/>
                  </a:moveTo>
                  <a:cubicBezTo>
                    <a:pt x="517" y="1277"/>
                    <a:pt x="543" y="1299"/>
                    <a:pt x="570" y="1319"/>
                  </a:cubicBezTo>
                  <a:cubicBezTo>
                    <a:pt x="495" y="1309"/>
                    <a:pt x="425" y="1279"/>
                    <a:pt x="363" y="1233"/>
                  </a:cubicBezTo>
                  <a:cubicBezTo>
                    <a:pt x="403" y="1239"/>
                    <a:pt x="447" y="1246"/>
                    <a:pt x="492" y="1252"/>
                  </a:cubicBezTo>
                  <a:close/>
                  <a:moveTo>
                    <a:pt x="494" y="1248"/>
                  </a:moveTo>
                  <a:cubicBezTo>
                    <a:pt x="452" y="1206"/>
                    <a:pt x="414" y="1156"/>
                    <a:pt x="382" y="1101"/>
                  </a:cubicBezTo>
                  <a:cubicBezTo>
                    <a:pt x="442" y="1111"/>
                    <a:pt x="504" y="1118"/>
                    <a:pt x="567" y="1122"/>
                  </a:cubicBezTo>
                  <a:cubicBezTo>
                    <a:pt x="581" y="1170"/>
                    <a:pt x="596" y="1216"/>
                    <a:pt x="614" y="1260"/>
                  </a:cubicBezTo>
                  <a:cubicBezTo>
                    <a:pt x="576" y="1258"/>
                    <a:pt x="535" y="1253"/>
                    <a:pt x="494" y="1248"/>
                  </a:cubicBezTo>
                  <a:close/>
                  <a:moveTo>
                    <a:pt x="686" y="1263"/>
                  </a:moveTo>
                  <a:cubicBezTo>
                    <a:pt x="665" y="1263"/>
                    <a:pt x="642" y="1262"/>
                    <a:pt x="618" y="1261"/>
                  </a:cubicBezTo>
                  <a:cubicBezTo>
                    <a:pt x="600" y="1217"/>
                    <a:pt x="585" y="1170"/>
                    <a:pt x="571" y="1122"/>
                  </a:cubicBezTo>
                  <a:cubicBezTo>
                    <a:pt x="609" y="1124"/>
                    <a:pt x="648" y="1126"/>
                    <a:pt x="687" y="1126"/>
                  </a:cubicBezTo>
                  <a:cubicBezTo>
                    <a:pt x="708" y="1126"/>
                    <a:pt x="729" y="1125"/>
                    <a:pt x="750" y="1125"/>
                  </a:cubicBezTo>
                  <a:cubicBezTo>
                    <a:pt x="736" y="1173"/>
                    <a:pt x="721" y="1219"/>
                    <a:pt x="703" y="1263"/>
                  </a:cubicBezTo>
                  <a:cubicBezTo>
                    <a:pt x="697" y="1263"/>
                    <a:pt x="691" y="1263"/>
                    <a:pt x="686" y="1263"/>
                  </a:cubicBezTo>
                  <a:close/>
                  <a:moveTo>
                    <a:pt x="707" y="1263"/>
                  </a:moveTo>
                  <a:cubicBezTo>
                    <a:pt x="724" y="1219"/>
                    <a:pt x="740" y="1173"/>
                    <a:pt x="754" y="1124"/>
                  </a:cubicBezTo>
                  <a:cubicBezTo>
                    <a:pt x="814" y="1122"/>
                    <a:pt x="875" y="1117"/>
                    <a:pt x="934" y="1110"/>
                  </a:cubicBezTo>
                  <a:cubicBezTo>
                    <a:pt x="911" y="1149"/>
                    <a:pt x="884" y="1185"/>
                    <a:pt x="856" y="1218"/>
                  </a:cubicBezTo>
                  <a:cubicBezTo>
                    <a:pt x="844" y="1232"/>
                    <a:pt x="831" y="1245"/>
                    <a:pt x="818" y="1258"/>
                  </a:cubicBezTo>
                  <a:cubicBezTo>
                    <a:pt x="778" y="1261"/>
                    <a:pt x="740" y="1263"/>
                    <a:pt x="707" y="1263"/>
                  </a:cubicBezTo>
                  <a:close/>
                  <a:moveTo>
                    <a:pt x="751" y="1319"/>
                  </a:moveTo>
                  <a:cubicBezTo>
                    <a:pt x="774" y="1303"/>
                    <a:pt x="795" y="1285"/>
                    <a:pt x="816" y="1265"/>
                  </a:cubicBezTo>
                  <a:cubicBezTo>
                    <a:pt x="817" y="1264"/>
                    <a:pt x="818" y="1263"/>
                    <a:pt x="818" y="1263"/>
                  </a:cubicBezTo>
                  <a:cubicBezTo>
                    <a:pt x="819" y="1262"/>
                    <a:pt x="819" y="1262"/>
                    <a:pt x="820" y="1261"/>
                  </a:cubicBezTo>
                  <a:cubicBezTo>
                    <a:pt x="859" y="1258"/>
                    <a:pt x="900" y="1254"/>
                    <a:pt x="937" y="1248"/>
                  </a:cubicBezTo>
                  <a:cubicBezTo>
                    <a:pt x="880" y="1286"/>
                    <a:pt x="817" y="1310"/>
                    <a:pt x="751" y="1319"/>
                  </a:cubicBezTo>
                  <a:close/>
                  <a:moveTo>
                    <a:pt x="943" y="1244"/>
                  </a:moveTo>
                  <a:cubicBezTo>
                    <a:pt x="906" y="1250"/>
                    <a:pt x="864" y="1254"/>
                    <a:pt x="823" y="1258"/>
                  </a:cubicBezTo>
                  <a:cubicBezTo>
                    <a:pt x="825" y="1256"/>
                    <a:pt x="826" y="1255"/>
                    <a:pt x="828" y="1253"/>
                  </a:cubicBezTo>
                  <a:cubicBezTo>
                    <a:pt x="828" y="1253"/>
                    <a:pt x="828" y="1253"/>
                    <a:pt x="828" y="1253"/>
                  </a:cubicBezTo>
                  <a:cubicBezTo>
                    <a:pt x="870" y="1211"/>
                    <a:pt x="907" y="1163"/>
                    <a:pt x="939" y="1109"/>
                  </a:cubicBezTo>
                  <a:cubicBezTo>
                    <a:pt x="995" y="1102"/>
                    <a:pt x="1049" y="1093"/>
                    <a:pt x="1100" y="1081"/>
                  </a:cubicBezTo>
                  <a:cubicBezTo>
                    <a:pt x="1057" y="1148"/>
                    <a:pt x="1004" y="1203"/>
                    <a:pt x="943" y="1244"/>
                  </a:cubicBezTo>
                  <a:close/>
                  <a:moveTo>
                    <a:pt x="1103" y="1077"/>
                  </a:moveTo>
                  <a:cubicBezTo>
                    <a:pt x="1052" y="1089"/>
                    <a:pt x="998" y="1098"/>
                    <a:pt x="941" y="1105"/>
                  </a:cubicBezTo>
                  <a:cubicBezTo>
                    <a:pt x="974" y="1049"/>
                    <a:pt x="1001" y="988"/>
                    <a:pt x="1021" y="921"/>
                  </a:cubicBezTo>
                  <a:cubicBezTo>
                    <a:pt x="1080" y="911"/>
                    <a:pt x="1137" y="898"/>
                    <a:pt x="1190" y="883"/>
                  </a:cubicBezTo>
                  <a:cubicBezTo>
                    <a:pt x="1170" y="954"/>
                    <a:pt x="1140" y="1019"/>
                    <a:pt x="1103" y="1077"/>
                  </a:cubicBezTo>
                  <a:close/>
                </a:path>
              </a:pathLst>
            </a:custGeom>
            <a:gradFill rotWithShape="1">
              <a:gsLst>
                <a:gs pos="0">
                  <a:srgbClr val="00B0F0"/>
                </a:gs>
                <a:gs pos="100000">
                  <a:srgbClr val="00B0F0"/>
                </a:gs>
              </a:gsLst>
              <a:lin ang="5400000" scaled="1"/>
            </a:gradFill>
            <a:ln w="9525">
              <a:no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24" name="Freeform 10"/>
            <p:cNvSpPr>
              <a:spLocks noEditPoints="1"/>
            </p:cNvSpPr>
            <p:nvPr/>
          </p:nvSpPr>
          <p:spPr bwMode="auto">
            <a:xfrm>
              <a:off x="3442532" y="2064512"/>
              <a:ext cx="2758070" cy="3032815"/>
            </a:xfrm>
            <a:custGeom>
              <a:cxnLst>
                <a:cxn ang="0">
                  <a:pos x="1093" y="368"/>
                </a:cxn>
                <a:cxn ang="0">
                  <a:pos x="400" y="16"/>
                </a:cxn>
                <a:cxn ang="0">
                  <a:pos x="352" y="52"/>
                </a:cxn>
                <a:cxn ang="0">
                  <a:pos x="466" y="19"/>
                </a:cxn>
                <a:cxn ang="0">
                  <a:pos x="596" y="34"/>
                </a:cxn>
                <a:cxn ang="0">
                  <a:pos x="768" y="114"/>
                </a:cxn>
                <a:cxn ang="0">
                  <a:pos x="775" y="264"/>
                </a:cxn>
                <a:cxn ang="0">
                  <a:pos x="838" y="229"/>
                </a:cxn>
                <a:cxn ang="0">
                  <a:pos x="832" y="401"/>
                </a:cxn>
                <a:cxn ang="0">
                  <a:pos x="911" y="396"/>
                </a:cxn>
                <a:cxn ang="0">
                  <a:pos x="975" y="397"/>
                </a:cxn>
                <a:cxn ang="0">
                  <a:pos x="978" y="286"/>
                </a:cxn>
                <a:cxn ang="0">
                  <a:pos x="1009" y="497"/>
                </a:cxn>
                <a:cxn ang="0">
                  <a:pos x="819" y="792"/>
                </a:cxn>
                <a:cxn ang="0">
                  <a:pos x="1068" y="917"/>
                </a:cxn>
                <a:cxn ang="0">
                  <a:pos x="925" y="428"/>
                </a:cxn>
                <a:cxn ang="0">
                  <a:pos x="763" y="330"/>
                </a:cxn>
                <a:cxn ang="0">
                  <a:pos x="760" y="360"/>
                </a:cxn>
                <a:cxn ang="0">
                  <a:pos x="642" y="272"/>
                </a:cxn>
                <a:cxn ang="0">
                  <a:pos x="619" y="1026"/>
                </a:cxn>
                <a:cxn ang="0">
                  <a:pos x="439" y="924"/>
                </a:cxn>
                <a:cxn ang="0">
                  <a:pos x="319" y="859"/>
                </a:cxn>
                <a:cxn ang="0">
                  <a:pos x="144" y="800"/>
                </a:cxn>
                <a:cxn ang="0">
                  <a:pos x="69" y="668"/>
                </a:cxn>
                <a:cxn ang="0">
                  <a:pos x="219" y="579"/>
                </a:cxn>
                <a:cxn ang="0">
                  <a:pos x="319" y="500"/>
                </a:cxn>
                <a:cxn ang="0">
                  <a:pos x="412" y="473"/>
                </a:cxn>
                <a:cxn ang="0">
                  <a:pos x="413" y="419"/>
                </a:cxn>
                <a:cxn ang="0">
                  <a:pos x="439" y="363"/>
                </a:cxn>
                <a:cxn ang="0">
                  <a:pos x="397" y="300"/>
                </a:cxn>
                <a:cxn ang="0">
                  <a:pos x="303" y="332"/>
                </a:cxn>
                <a:cxn ang="0">
                  <a:pos x="377" y="210"/>
                </a:cxn>
                <a:cxn ang="0">
                  <a:pos x="319" y="180"/>
                </a:cxn>
                <a:cxn ang="0">
                  <a:pos x="268" y="81"/>
                </a:cxn>
                <a:cxn ang="0">
                  <a:pos x="114" y="273"/>
                </a:cxn>
                <a:cxn ang="0">
                  <a:pos x="22" y="515"/>
                </a:cxn>
                <a:cxn ang="0">
                  <a:pos x="127" y="801"/>
                </a:cxn>
                <a:cxn ang="0">
                  <a:pos x="163" y="960"/>
                </a:cxn>
                <a:cxn ang="0">
                  <a:pos x="317" y="1251"/>
                </a:cxn>
                <a:cxn ang="0">
                  <a:pos x="412" y="1258"/>
                </a:cxn>
                <a:cxn ang="0">
                  <a:pos x="477" y="1228"/>
                </a:cxn>
                <a:cxn ang="0">
                  <a:pos x="627" y="1077"/>
                </a:cxn>
                <a:cxn ang="0">
                  <a:pos x="602" y="46"/>
                </a:cxn>
                <a:cxn ang="0">
                  <a:pos x="511" y="222"/>
                </a:cxn>
                <a:cxn ang="0">
                  <a:pos x="612" y="211"/>
                </a:cxn>
                <a:cxn ang="0">
                  <a:pos x="435" y="439"/>
                </a:cxn>
                <a:cxn ang="0">
                  <a:pos x="461" y="138"/>
                </a:cxn>
                <a:cxn ang="0">
                  <a:pos x="440" y="256"/>
                </a:cxn>
                <a:cxn ang="0">
                  <a:pos x="408" y="181"/>
                </a:cxn>
                <a:cxn ang="0">
                  <a:pos x="408" y="259"/>
                </a:cxn>
                <a:cxn ang="0">
                  <a:pos x="439" y="275"/>
                </a:cxn>
                <a:cxn ang="0">
                  <a:pos x="433" y="129"/>
                </a:cxn>
                <a:cxn ang="0">
                  <a:pos x="437" y="171"/>
                </a:cxn>
                <a:cxn ang="0">
                  <a:pos x="419" y="456"/>
                </a:cxn>
                <a:cxn ang="0">
                  <a:pos x="410" y="127"/>
                </a:cxn>
                <a:cxn ang="0">
                  <a:pos x="405" y="240"/>
                </a:cxn>
                <a:cxn ang="0">
                  <a:pos x="385" y="123"/>
                </a:cxn>
                <a:cxn ang="0">
                  <a:pos x="352" y="148"/>
                </a:cxn>
                <a:cxn ang="0">
                  <a:pos x="395" y="166"/>
                </a:cxn>
                <a:cxn ang="0">
                  <a:pos x="348" y="141"/>
                </a:cxn>
                <a:cxn ang="0">
                  <a:pos x="308" y="764"/>
                </a:cxn>
                <a:cxn ang="0">
                  <a:pos x="247" y="749"/>
                </a:cxn>
                <a:cxn ang="0">
                  <a:pos x="191" y="691"/>
                </a:cxn>
              </a:cxnLst>
              <a:rect l="0" t="0" r="r" b="b"/>
              <a:pathLst>
                <a:path w="1171" h="1287">
                  <a:moveTo>
                    <a:pt x="1021" y="1073"/>
                  </a:moveTo>
                  <a:cubicBezTo>
                    <a:pt x="1018" y="1076"/>
                    <a:pt x="1007" y="1090"/>
                    <a:pt x="1005" y="1096"/>
                  </a:cubicBezTo>
                  <a:cubicBezTo>
                    <a:pt x="1108" y="980"/>
                    <a:pt x="1171" y="825"/>
                    <a:pt x="1171" y="655"/>
                  </a:cubicBezTo>
                  <a:cubicBezTo>
                    <a:pt x="1171" y="613"/>
                    <a:pt x="1167" y="571"/>
                    <a:pt x="1159" y="531"/>
                  </a:cubicBezTo>
                  <a:cubicBezTo>
                    <a:pt x="1160" y="536"/>
                    <a:pt x="1161" y="550"/>
                    <a:pt x="1161" y="555"/>
                  </a:cubicBezTo>
                  <a:cubicBezTo>
                    <a:pt x="1155" y="545"/>
                    <a:pt x="1156" y="540"/>
                    <a:pt x="1150" y="534"/>
                  </a:cubicBezTo>
                  <a:cubicBezTo>
                    <a:pt x="1144" y="527"/>
                    <a:pt x="1142" y="523"/>
                    <a:pt x="1139" y="519"/>
                  </a:cubicBezTo>
                  <a:cubicBezTo>
                    <a:pt x="1136" y="515"/>
                    <a:pt x="1130" y="509"/>
                    <a:pt x="1130" y="504"/>
                  </a:cubicBezTo>
                  <a:cubicBezTo>
                    <a:pt x="1129" y="500"/>
                    <a:pt x="1124" y="487"/>
                    <a:pt x="1119" y="486"/>
                  </a:cubicBezTo>
                  <a:cubicBezTo>
                    <a:pt x="1114" y="485"/>
                    <a:pt x="1111" y="482"/>
                    <a:pt x="1108" y="476"/>
                  </a:cubicBezTo>
                  <a:cubicBezTo>
                    <a:pt x="1104" y="470"/>
                    <a:pt x="1098" y="463"/>
                    <a:pt x="1093" y="458"/>
                  </a:cubicBezTo>
                  <a:cubicBezTo>
                    <a:pt x="1089" y="453"/>
                    <a:pt x="1078" y="437"/>
                    <a:pt x="1076" y="435"/>
                  </a:cubicBezTo>
                  <a:cubicBezTo>
                    <a:pt x="1088" y="446"/>
                    <a:pt x="1089" y="444"/>
                    <a:pt x="1088" y="441"/>
                  </a:cubicBezTo>
                  <a:cubicBezTo>
                    <a:pt x="1097" y="449"/>
                    <a:pt x="1098" y="450"/>
                    <a:pt x="1106" y="453"/>
                  </a:cubicBezTo>
                  <a:cubicBezTo>
                    <a:pt x="1114" y="457"/>
                    <a:pt x="1114" y="461"/>
                    <a:pt x="1115" y="463"/>
                  </a:cubicBezTo>
                  <a:cubicBezTo>
                    <a:pt x="1116" y="466"/>
                    <a:pt x="1121" y="476"/>
                    <a:pt x="1125" y="478"/>
                  </a:cubicBezTo>
                  <a:cubicBezTo>
                    <a:pt x="1129" y="479"/>
                    <a:pt x="1133" y="488"/>
                    <a:pt x="1133" y="490"/>
                  </a:cubicBezTo>
                  <a:cubicBezTo>
                    <a:pt x="1134" y="493"/>
                    <a:pt x="1141" y="504"/>
                    <a:pt x="1145" y="507"/>
                  </a:cubicBezTo>
                  <a:cubicBezTo>
                    <a:pt x="1148" y="510"/>
                    <a:pt x="1150" y="518"/>
                    <a:pt x="1151" y="523"/>
                  </a:cubicBezTo>
                  <a:cubicBezTo>
                    <a:pt x="1153" y="527"/>
                    <a:pt x="1155" y="536"/>
                    <a:pt x="1155" y="536"/>
                  </a:cubicBezTo>
                  <a:cubicBezTo>
                    <a:pt x="1155" y="536"/>
                    <a:pt x="1157" y="533"/>
                    <a:pt x="1154" y="521"/>
                  </a:cubicBezTo>
                  <a:cubicBezTo>
                    <a:pt x="1152" y="514"/>
                    <a:pt x="1152" y="501"/>
                    <a:pt x="1151" y="497"/>
                  </a:cubicBezTo>
                  <a:cubicBezTo>
                    <a:pt x="1151" y="493"/>
                    <a:pt x="1148" y="482"/>
                    <a:pt x="1148" y="482"/>
                  </a:cubicBezTo>
                  <a:cubicBezTo>
                    <a:pt x="1137" y="438"/>
                    <a:pt x="1121" y="397"/>
                    <a:pt x="1101" y="357"/>
                  </a:cubicBezTo>
                  <a:cubicBezTo>
                    <a:pt x="1101" y="358"/>
                    <a:pt x="1101" y="358"/>
                    <a:pt x="1101" y="358"/>
                  </a:cubicBezTo>
                  <a:cubicBezTo>
                    <a:pt x="1102" y="361"/>
                    <a:pt x="1103" y="369"/>
                    <a:pt x="1108" y="379"/>
                  </a:cubicBezTo>
                  <a:cubicBezTo>
                    <a:pt x="1112" y="390"/>
                    <a:pt x="1105" y="384"/>
                    <a:pt x="1103" y="379"/>
                  </a:cubicBezTo>
                  <a:cubicBezTo>
                    <a:pt x="1101" y="375"/>
                    <a:pt x="1097" y="369"/>
                    <a:pt x="1093" y="368"/>
                  </a:cubicBezTo>
                  <a:cubicBezTo>
                    <a:pt x="1090" y="366"/>
                    <a:pt x="1088" y="358"/>
                    <a:pt x="1085" y="353"/>
                  </a:cubicBezTo>
                  <a:cubicBezTo>
                    <a:pt x="1082" y="349"/>
                    <a:pt x="1084" y="346"/>
                    <a:pt x="1092" y="353"/>
                  </a:cubicBezTo>
                  <a:cubicBezTo>
                    <a:pt x="1101" y="360"/>
                    <a:pt x="1095" y="343"/>
                    <a:pt x="1092" y="339"/>
                  </a:cubicBezTo>
                  <a:cubicBezTo>
                    <a:pt x="1059" y="278"/>
                    <a:pt x="1017" y="222"/>
                    <a:pt x="968" y="175"/>
                  </a:cubicBezTo>
                  <a:cubicBezTo>
                    <a:pt x="954" y="162"/>
                    <a:pt x="940" y="150"/>
                    <a:pt x="925" y="138"/>
                  </a:cubicBezTo>
                  <a:cubicBezTo>
                    <a:pt x="917" y="131"/>
                    <a:pt x="908" y="124"/>
                    <a:pt x="899" y="118"/>
                  </a:cubicBezTo>
                  <a:cubicBezTo>
                    <a:pt x="864" y="93"/>
                    <a:pt x="826" y="71"/>
                    <a:pt x="787" y="53"/>
                  </a:cubicBezTo>
                  <a:cubicBezTo>
                    <a:pt x="779" y="50"/>
                    <a:pt x="772" y="47"/>
                    <a:pt x="765" y="44"/>
                  </a:cubicBezTo>
                  <a:cubicBezTo>
                    <a:pt x="746" y="37"/>
                    <a:pt x="727" y="30"/>
                    <a:pt x="708" y="24"/>
                  </a:cubicBezTo>
                  <a:cubicBezTo>
                    <a:pt x="693" y="20"/>
                    <a:pt x="677" y="16"/>
                    <a:pt x="661" y="13"/>
                  </a:cubicBezTo>
                  <a:cubicBezTo>
                    <a:pt x="654" y="11"/>
                    <a:pt x="646" y="10"/>
                    <a:pt x="639" y="8"/>
                  </a:cubicBezTo>
                  <a:cubicBezTo>
                    <a:pt x="633" y="7"/>
                    <a:pt x="627" y="7"/>
                    <a:pt x="621" y="6"/>
                  </a:cubicBezTo>
                  <a:cubicBezTo>
                    <a:pt x="615" y="5"/>
                    <a:pt x="609" y="4"/>
                    <a:pt x="602" y="3"/>
                  </a:cubicBezTo>
                  <a:cubicBezTo>
                    <a:pt x="580" y="1"/>
                    <a:pt x="557" y="0"/>
                    <a:pt x="534" y="0"/>
                  </a:cubicBezTo>
                  <a:cubicBezTo>
                    <a:pt x="514" y="0"/>
                    <a:pt x="494" y="1"/>
                    <a:pt x="474" y="3"/>
                  </a:cubicBezTo>
                  <a:cubicBezTo>
                    <a:pt x="467" y="3"/>
                    <a:pt x="459" y="4"/>
                    <a:pt x="452" y="5"/>
                  </a:cubicBezTo>
                  <a:cubicBezTo>
                    <a:pt x="448" y="6"/>
                    <a:pt x="444" y="6"/>
                    <a:pt x="439" y="7"/>
                  </a:cubicBezTo>
                  <a:cubicBezTo>
                    <a:pt x="438" y="7"/>
                    <a:pt x="437" y="7"/>
                    <a:pt x="436" y="7"/>
                  </a:cubicBezTo>
                  <a:cubicBezTo>
                    <a:pt x="433" y="8"/>
                    <a:pt x="433" y="8"/>
                    <a:pt x="433" y="8"/>
                  </a:cubicBezTo>
                  <a:cubicBezTo>
                    <a:pt x="431" y="8"/>
                    <a:pt x="430" y="8"/>
                    <a:pt x="428" y="9"/>
                  </a:cubicBezTo>
                  <a:cubicBezTo>
                    <a:pt x="427" y="9"/>
                    <a:pt x="427" y="9"/>
                    <a:pt x="427" y="9"/>
                  </a:cubicBezTo>
                  <a:cubicBezTo>
                    <a:pt x="427" y="9"/>
                    <a:pt x="419" y="11"/>
                    <a:pt x="414" y="12"/>
                  </a:cubicBezTo>
                  <a:cubicBezTo>
                    <a:pt x="413" y="13"/>
                    <a:pt x="413" y="13"/>
                    <a:pt x="413" y="13"/>
                  </a:cubicBezTo>
                  <a:cubicBezTo>
                    <a:pt x="413" y="13"/>
                    <a:pt x="412" y="13"/>
                    <a:pt x="412" y="13"/>
                  </a:cubicBezTo>
                  <a:cubicBezTo>
                    <a:pt x="411" y="13"/>
                    <a:pt x="411" y="13"/>
                    <a:pt x="410" y="13"/>
                  </a:cubicBezTo>
                  <a:cubicBezTo>
                    <a:pt x="410" y="14"/>
                    <a:pt x="409" y="14"/>
                    <a:pt x="408" y="14"/>
                  </a:cubicBezTo>
                  <a:cubicBezTo>
                    <a:pt x="406" y="14"/>
                    <a:pt x="403" y="15"/>
                    <a:pt x="402" y="15"/>
                  </a:cubicBezTo>
                  <a:cubicBezTo>
                    <a:pt x="400" y="16"/>
                    <a:pt x="400" y="16"/>
                    <a:pt x="400" y="16"/>
                  </a:cubicBezTo>
                  <a:cubicBezTo>
                    <a:pt x="399" y="16"/>
                    <a:pt x="396" y="16"/>
                    <a:pt x="393" y="17"/>
                  </a:cubicBezTo>
                  <a:cubicBezTo>
                    <a:pt x="388" y="18"/>
                    <a:pt x="381" y="20"/>
                    <a:pt x="377" y="21"/>
                  </a:cubicBezTo>
                  <a:cubicBezTo>
                    <a:pt x="376" y="21"/>
                    <a:pt x="376" y="21"/>
                    <a:pt x="376" y="21"/>
                  </a:cubicBezTo>
                  <a:cubicBezTo>
                    <a:pt x="371" y="22"/>
                    <a:pt x="375" y="22"/>
                    <a:pt x="375" y="22"/>
                  </a:cubicBezTo>
                  <a:cubicBezTo>
                    <a:pt x="375" y="22"/>
                    <a:pt x="373" y="22"/>
                    <a:pt x="371" y="23"/>
                  </a:cubicBezTo>
                  <a:cubicBezTo>
                    <a:pt x="370" y="24"/>
                    <a:pt x="369" y="24"/>
                    <a:pt x="368" y="24"/>
                  </a:cubicBezTo>
                  <a:cubicBezTo>
                    <a:pt x="365" y="24"/>
                    <a:pt x="360" y="27"/>
                    <a:pt x="358" y="28"/>
                  </a:cubicBezTo>
                  <a:cubicBezTo>
                    <a:pt x="357" y="30"/>
                    <a:pt x="354" y="30"/>
                    <a:pt x="352" y="30"/>
                  </a:cubicBezTo>
                  <a:cubicBezTo>
                    <a:pt x="351" y="30"/>
                    <a:pt x="351" y="30"/>
                    <a:pt x="351" y="30"/>
                  </a:cubicBezTo>
                  <a:cubicBezTo>
                    <a:pt x="348" y="31"/>
                    <a:pt x="345" y="35"/>
                    <a:pt x="345" y="36"/>
                  </a:cubicBezTo>
                  <a:cubicBezTo>
                    <a:pt x="344" y="37"/>
                    <a:pt x="342" y="38"/>
                    <a:pt x="339" y="39"/>
                  </a:cubicBezTo>
                  <a:cubicBezTo>
                    <a:pt x="336" y="40"/>
                    <a:pt x="335" y="42"/>
                    <a:pt x="334" y="43"/>
                  </a:cubicBezTo>
                  <a:cubicBezTo>
                    <a:pt x="334" y="43"/>
                    <a:pt x="334" y="43"/>
                    <a:pt x="336" y="42"/>
                  </a:cubicBezTo>
                  <a:cubicBezTo>
                    <a:pt x="339" y="42"/>
                    <a:pt x="340" y="42"/>
                    <a:pt x="341" y="43"/>
                  </a:cubicBezTo>
                  <a:cubicBezTo>
                    <a:pt x="343" y="44"/>
                    <a:pt x="345" y="43"/>
                    <a:pt x="349" y="43"/>
                  </a:cubicBezTo>
                  <a:cubicBezTo>
                    <a:pt x="354" y="42"/>
                    <a:pt x="353" y="46"/>
                    <a:pt x="341" y="48"/>
                  </a:cubicBezTo>
                  <a:cubicBezTo>
                    <a:pt x="338" y="48"/>
                    <a:pt x="333" y="51"/>
                    <a:pt x="331" y="51"/>
                  </a:cubicBezTo>
                  <a:cubicBezTo>
                    <a:pt x="329" y="51"/>
                    <a:pt x="326" y="54"/>
                    <a:pt x="325" y="54"/>
                  </a:cubicBezTo>
                  <a:cubicBezTo>
                    <a:pt x="324" y="54"/>
                    <a:pt x="322" y="55"/>
                    <a:pt x="320" y="56"/>
                  </a:cubicBezTo>
                  <a:cubicBezTo>
                    <a:pt x="319" y="56"/>
                    <a:pt x="319" y="56"/>
                    <a:pt x="319" y="56"/>
                  </a:cubicBezTo>
                  <a:cubicBezTo>
                    <a:pt x="317" y="57"/>
                    <a:pt x="317" y="57"/>
                    <a:pt x="317" y="57"/>
                  </a:cubicBezTo>
                  <a:cubicBezTo>
                    <a:pt x="317" y="57"/>
                    <a:pt x="317" y="59"/>
                    <a:pt x="319" y="58"/>
                  </a:cubicBezTo>
                  <a:cubicBezTo>
                    <a:pt x="319" y="58"/>
                    <a:pt x="319" y="58"/>
                    <a:pt x="319" y="58"/>
                  </a:cubicBezTo>
                  <a:cubicBezTo>
                    <a:pt x="321" y="58"/>
                    <a:pt x="323" y="59"/>
                    <a:pt x="323" y="61"/>
                  </a:cubicBezTo>
                  <a:cubicBezTo>
                    <a:pt x="326" y="59"/>
                    <a:pt x="328" y="57"/>
                    <a:pt x="331" y="57"/>
                  </a:cubicBezTo>
                  <a:cubicBezTo>
                    <a:pt x="334" y="57"/>
                    <a:pt x="337" y="58"/>
                    <a:pt x="338" y="57"/>
                  </a:cubicBezTo>
                  <a:cubicBezTo>
                    <a:pt x="338" y="56"/>
                    <a:pt x="344" y="53"/>
                    <a:pt x="344" y="53"/>
                  </a:cubicBezTo>
                  <a:cubicBezTo>
                    <a:pt x="344" y="53"/>
                    <a:pt x="348" y="53"/>
                    <a:pt x="352" y="52"/>
                  </a:cubicBezTo>
                  <a:cubicBezTo>
                    <a:pt x="354" y="51"/>
                    <a:pt x="355" y="50"/>
                    <a:pt x="356" y="49"/>
                  </a:cubicBezTo>
                  <a:cubicBezTo>
                    <a:pt x="356" y="49"/>
                    <a:pt x="360" y="49"/>
                    <a:pt x="361" y="47"/>
                  </a:cubicBezTo>
                  <a:cubicBezTo>
                    <a:pt x="362" y="46"/>
                    <a:pt x="368" y="44"/>
                    <a:pt x="371" y="44"/>
                  </a:cubicBezTo>
                  <a:cubicBezTo>
                    <a:pt x="371" y="44"/>
                    <a:pt x="371" y="44"/>
                    <a:pt x="371" y="44"/>
                  </a:cubicBezTo>
                  <a:cubicBezTo>
                    <a:pt x="374" y="44"/>
                    <a:pt x="376" y="43"/>
                    <a:pt x="377" y="42"/>
                  </a:cubicBezTo>
                  <a:cubicBezTo>
                    <a:pt x="378" y="42"/>
                    <a:pt x="378" y="42"/>
                    <a:pt x="379" y="41"/>
                  </a:cubicBezTo>
                  <a:cubicBezTo>
                    <a:pt x="380" y="39"/>
                    <a:pt x="387" y="38"/>
                    <a:pt x="387" y="38"/>
                  </a:cubicBezTo>
                  <a:cubicBezTo>
                    <a:pt x="387" y="38"/>
                    <a:pt x="391" y="38"/>
                    <a:pt x="393" y="36"/>
                  </a:cubicBezTo>
                  <a:cubicBezTo>
                    <a:pt x="394" y="36"/>
                    <a:pt x="395" y="35"/>
                    <a:pt x="396" y="35"/>
                  </a:cubicBezTo>
                  <a:cubicBezTo>
                    <a:pt x="398" y="33"/>
                    <a:pt x="400" y="32"/>
                    <a:pt x="402" y="32"/>
                  </a:cubicBezTo>
                  <a:cubicBezTo>
                    <a:pt x="402" y="32"/>
                    <a:pt x="402" y="32"/>
                    <a:pt x="402" y="32"/>
                  </a:cubicBezTo>
                  <a:cubicBezTo>
                    <a:pt x="404" y="32"/>
                    <a:pt x="406" y="32"/>
                    <a:pt x="408" y="31"/>
                  </a:cubicBezTo>
                  <a:cubicBezTo>
                    <a:pt x="409" y="30"/>
                    <a:pt x="410" y="30"/>
                    <a:pt x="410" y="30"/>
                  </a:cubicBezTo>
                  <a:cubicBezTo>
                    <a:pt x="411" y="29"/>
                    <a:pt x="411" y="29"/>
                    <a:pt x="411" y="29"/>
                  </a:cubicBezTo>
                  <a:cubicBezTo>
                    <a:pt x="411" y="29"/>
                    <a:pt x="412" y="29"/>
                    <a:pt x="413" y="28"/>
                  </a:cubicBezTo>
                  <a:cubicBezTo>
                    <a:pt x="414" y="28"/>
                    <a:pt x="414" y="28"/>
                    <a:pt x="414" y="28"/>
                  </a:cubicBezTo>
                  <a:cubicBezTo>
                    <a:pt x="415" y="28"/>
                    <a:pt x="415" y="28"/>
                    <a:pt x="416" y="28"/>
                  </a:cubicBezTo>
                  <a:cubicBezTo>
                    <a:pt x="417" y="27"/>
                    <a:pt x="418" y="27"/>
                    <a:pt x="418" y="27"/>
                  </a:cubicBezTo>
                  <a:cubicBezTo>
                    <a:pt x="420" y="25"/>
                    <a:pt x="424" y="25"/>
                    <a:pt x="427" y="25"/>
                  </a:cubicBezTo>
                  <a:cubicBezTo>
                    <a:pt x="428" y="24"/>
                    <a:pt x="428" y="24"/>
                    <a:pt x="428" y="24"/>
                  </a:cubicBezTo>
                  <a:cubicBezTo>
                    <a:pt x="429" y="24"/>
                    <a:pt x="429" y="24"/>
                    <a:pt x="429" y="24"/>
                  </a:cubicBezTo>
                  <a:cubicBezTo>
                    <a:pt x="431" y="24"/>
                    <a:pt x="432" y="23"/>
                    <a:pt x="433" y="23"/>
                  </a:cubicBezTo>
                  <a:cubicBezTo>
                    <a:pt x="434" y="22"/>
                    <a:pt x="435" y="22"/>
                    <a:pt x="436" y="22"/>
                  </a:cubicBezTo>
                  <a:cubicBezTo>
                    <a:pt x="437" y="22"/>
                    <a:pt x="438" y="22"/>
                    <a:pt x="439" y="22"/>
                  </a:cubicBezTo>
                  <a:cubicBezTo>
                    <a:pt x="440" y="23"/>
                    <a:pt x="440" y="23"/>
                    <a:pt x="440" y="23"/>
                  </a:cubicBezTo>
                  <a:cubicBezTo>
                    <a:pt x="443" y="24"/>
                    <a:pt x="449" y="23"/>
                    <a:pt x="452" y="22"/>
                  </a:cubicBezTo>
                  <a:cubicBezTo>
                    <a:pt x="453" y="22"/>
                    <a:pt x="453" y="22"/>
                    <a:pt x="454" y="22"/>
                  </a:cubicBezTo>
                  <a:cubicBezTo>
                    <a:pt x="456" y="22"/>
                    <a:pt x="460" y="18"/>
                    <a:pt x="466" y="19"/>
                  </a:cubicBezTo>
                  <a:cubicBezTo>
                    <a:pt x="468" y="19"/>
                    <a:pt x="471" y="19"/>
                    <a:pt x="474" y="19"/>
                  </a:cubicBezTo>
                  <a:cubicBezTo>
                    <a:pt x="476" y="19"/>
                    <a:pt x="478" y="19"/>
                    <a:pt x="480" y="19"/>
                  </a:cubicBezTo>
                  <a:cubicBezTo>
                    <a:pt x="474" y="15"/>
                    <a:pt x="474" y="15"/>
                    <a:pt x="474" y="15"/>
                  </a:cubicBezTo>
                  <a:cubicBezTo>
                    <a:pt x="457" y="5"/>
                    <a:pt x="457" y="5"/>
                    <a:pt x="457" y="5"/>
                  </a:cubicBezTo>
                  <a:cubicBezTo>
                    <a:pt x="463" y="6"/>
                    <a:pt x="469" y="8"/>
                    <a:pt x="474" y="11"/>
                  </a:cubicBezTo>
                  <a:cubicBezTo>
                    <a:pt x="478" y="13"/>
                    <a:pt x="481" y="15"/>
                    <a:pt x="484" y="18"/>
                  </a:cubicBezTo>
                  <a:cubicBezTo>
                    <a:pt x="486" y="18"/>
                    <a:pt x="488" y="17"/>
                    <a:pt x="489" y="16"/>
                  </a:cubicBezTo>
                  <a:cubicBezTo>
                    <a:pt x="491" y="14"/>
                    <a:pt x="507" y="17"/>
                    <a:pt x="513" y="16"/>
                  </a:cubicBezTo>
                  <a:cubicBezTo>
                    <a:pt x="519" y="14"/>
                    <a:pt x="545" y="15"/>
                    <a:pt x="549" y="12"/>
                  </a:cubicBezTo>
                  <a:cubicBezTo>
                    <a:pt x="553" y="16"/>
                    <a:pt x="566" y="20"/>
                    <a:pt x="566" y="20"/>
                  </a:cubicBezTo>
                  <a:cubicBezTo>
                    <a:pt x="566" y="20"/>
                    <a:pt x="578" y="23"/>
                    <a:pt x="588" y="23"/>
                  </a:cubicBezTo>
                  <a:cubicBezTo>
                    <a:pt x="593" y="23"/>
                    <a:pt x="598" y="24"/>
                    <a:pt x="602" y="25"/>
                  </a:cubicBezTo>
                  <a:cubicBezTo>
                    <a:pt x="608" y="27"/>
                    <a:pt x="613" y="28"/>
                    <a:pt x="616" y="27"/>
                  </a:cubicBezTo>
                  <a:cubicBezTo>
                    <a:pt x="617" y="27"/>
                    <a:pt x="617" y="27"/>
                    <a:pt x="617" y="27"/>
                  </a:cubicBezTo>
                  <a:cubicBezTo>
                    <a:pt x="616" y="27"/>
                    <a:pt x="616" y="27"/>
                    <a:pt x="616" y="27"/>
                  </a:cubicBezTo>
                  <a:cubicBezTo>
                    <a:pt x="615" y="27"/>
                    <a:pt x="614" y="27"/>
                    <a:pt x="611" y="26"/>
                  </a:cubicBezTo>
                  <a:cubicBezTo>
                    <a:pt x="616" y="27"/>
                    <a:pt x="616" y="27"/>
                    <a:pt x="616" y="27"/>
                  </a:cubicBezTo>
                  <a:cubicBezTo>
                    <a:pt x="616" y="27"/>
                    <a:pt x="617" y="27"/>
                    <a:pt x="619" y="27"/>
                  </a:cubicBezTo>
                  <a:cubicBezTo>
                    <a:pt x="620" y="27"/>
                    <a:pt x="620" y="27"/>
                    <a:pt x="621" y="27"/>
                  </a:cubicBezTo>
                  <a:cubicBezTo>
                    <a:pt x="623" y="27"/>
                    <a:pt x="626" y="27"/>
                    <a:pt x="628" y="28"/>
                  </a:cubicBezTo>
                  <a:cubicBezTo>
                    <a:pt x="629" y="28"/>
                    <a:pt x="630" y="28"/>
                    <a:pt x="631" y="29"/>
                  </a:cubicBezTo>
                  <a:cubicBezTo>
                    <a:pt x="631" y="29"/>
                    <a:pt x="631" y="29"/>
                    <a:pt x="632" y="29"/>
                  </a:cubicBezTo>
                  <a:cubicBezTo>
                    <a:pt x="630" y="29"/>
                    <a:pt x="630" y="29"/>
                    <a:pt x="630" y="29"/>
                  </a:cubicBezTo>
                  <a:cubicBezTo>
                    <a:pt x="629" y="30"/>
                    <a:pt x="628" y="30"/>
                    <a:pt x="624" y="30"/>
                  </a:cubicBezTo>
                  <a:cubicBezTo>
                    <a:pt x="621" y="30"/>
                    <a:pt x="621" y="30"/>
                    <a:pt x="621" y="30"/>
                  </a:cubicBezTo>
                  <a:cubicBezTo>
                    <a:pt x="608" y="30"/>
                    <a:pt x="608" y="30"/>
                    <a:pt x="603" y="30"/>
                  </a:cubicBezTo>
                  <a:cubicBezTo>
                    <a:pt x="602" y="30"/>
                    <a:pt x="602" y="30"/>
                    <a:pt x="602" y="30"/>
                  </a:cubicBezTo>
                  <a:cubicBezTo>
                    <a:pt x="597" y="30"/>
                    <a:pt x="592" y="31"/>
                    <a:pt x="596" y="34"/>
                  </a:cubicBezTo>
                  <a:cubicBezTo>
                    <a:pt x="599" y="36"/>
                    <a:pt x="600" y="40"/>
                    <a:pt x="602" y="41"/>
                  </a:cubicBezTo>
                  <a:cubicBezTo>
                    <a:pt x="603" y="41"/>
                    <a:pt x="604" y="41"/>
                    <a:pt x="605" y="41"/>
                  </a:cubicBezTo>
                  <a:cubicBezTo>
                    <a:pt x="608" y="39"/>
                    <a:pt x="617" y="39"/>
                    <a:pt x="621" y="41"/>
                  </a:cubicBezTo>
                  <a:cubicBezTo>
                    <a:pt x="622" y="41"/>
                    <a:pt x="623" y="41"/>
                    <a:pt x="623" y="42"/>
                  </a:cubicBezTo>
                  <a:cubicBezTo>
                    <a:pt x="626" y="43"/>
                    <a:pt x="633" y="45"/>
                    <a:pt x="639" y="46"/>
                  </a:cubicBezTo>
                  <a:cubicBezTo>
                    <a:pt x="642" y="46"/>
                    <a:pt x="644" y="47"/>
                    <a:pt x="646" y="47"/>
                  </a:cubicBezTo>
                  <a:cubicBezTo>
                    <a:pt x="651" y="48"/>
                    <a:pt x="655" y="51"/>
                    <a:pt x="661" y="51"/>
                  </a:cubicBezTo>
                  <a:cubicBezTo>
                    <a:pt x="661" y="51"/>
                    <a:pt x="662" y="51"/>
                    <a:pt x="662" y="51"/>
                  </a:cubicBezTo>
                  <a:cubicBezTo>
                    <a:pt x="668" y="51"/>
                    <a:pt x="677" y="55"/>
                    <a:pt x="681" y="56"/>
                  </a:cubicBezTo>
                  <a:cubicBezTo>
                    <a:pt x="685" y="58"/>
                    <a:pt x="692" y="53"/>
                    <a:pt x="692" y="53"/>
                  </a:cubicBezTo>
                  <a:cubicBezTo>
                    <a:pt x="694" y="56"/>
                    <a:pt x="691" y="60"/>
                    <a:pt x="700" y="60"/>
                  </a:cubicBezTo>
                  <a:cubicBezTo>
                    <a:pt x="705" y="61"/>
                    <a:pt x="707" y="61"/>
                    <a:pt x="708" y="62"/>
                  </a:cubicBezTo>
                  <a:cubicBezTo>
                    <a:pt x="709" y="63"/>
                    <a:pt x="710" y="64"/>
                    <a:pt x="710" y="65"/>
                  </a:cubicBezTo>
                  <a:cubicBezTo>
                    <a:pt x="712" y="67"/>
                    <a:pt x="706" y="68"/>
                    <a:pt x="719" y="69"/>
                  </a:cubicBezTo>
                  <a:cubicBezTo>
                    <a:pt x="733" y="69"/>
                    <a:pt x="734" y="70"/>
                    <a:pt x="731" y="66"/>
                  </a:cubicBezTo>
                  <a:cubicBezTo>
                    <a:pt x="728" y="62"/>
                    <a:pt x="729" y="59"/>
                    <a:pt x="737" y="61"/>
                  </a:cubicBezTo>
                  <a:cubicBezTo>
                    <a:pt x="744" y="64"/>
                    <a:pt x="750" y="69"/>
                    <a:pt x="756" y="72"/>
                  </a:cubicBezTo>
                  <a:cubicBezTo>
                    <a:pt x="763" y="75"/>
                    <a:pt x="765" y="81"/>
                    <a:pt x="757" y="79"/>
                  </a:cubicBezTo>
                  <a:cubicBezTo>
                    <a:pt x="750" y="77"/>
                    <a:pt x="740" y="78"/>
                    <a:pt x="734" y="75"/>
                  </a:cubicBezTo>
                  <a:cubicBezTo>
                    <a:pt x="729" y="71"/>
                    <a:pt x="713" y="72"/>
                    <a:pt x="713" y="72"/>
                  </a:cubicBezTo>
                  <a:cubicBezTo>
                    <a:pt x="708" y="70"/>
                    <a:pt x="708" y="70"/>
                    <a:pt x="708" y="70"/>
                  </a:cubicBezTo>
                  <a:cubicBezTo>
                    <a:pt x="702" y="68"/>
                    <a:pt x="702" y="68"/>
                    <a:pt x="702" y="68"/>
                  </a:cubicBezTo>
                  <a:cubicBezTo>
                    <a:pt x="702" y="71"/>
                    <a:pt x="705" y="74"/>
                    <a:pt x="708" y="75"/>
                  </a:cubicBezTo>
                  <a:cubicBezTo>
                    <a:pt x="710" y="75"/>
                    <a:pt x="711" y="75"/>
                    <a:pt x="713" y="75"/>
                  </a:cubicBezTo>
                  <a:cubicBezTo>
                    <a:pt x="719" y="75"/>
                    <a:pt x="735" y="84"/>
                    <a:pt x="737" y="88"/>
                  </a:cubicBezTo>
                  <a:cubicBezTo>
                    <a:pt x="738" y="92"/>
                    <a:pt x="749" y="98"/>
                    <a:pt x="749" y="98"/>
                  </a:cubicBezTo>
                  <a:cubicBezTo>
                    <a:pt x="752" y="100"/>
                    <a:pt x="760" y="106"/>
                    <a:pt x="765" y="111"/>
                  </a:cubicBezTo>
                  <a:cubicBezTo>
                    <a:pt x="766" y="112"/>
                    <a:pt x="768" y="113"/>
                    <a:pt x="768" y="114"/>
                  </a:cubicBezTo>
                  <a:cubicBezTo>
                    <a:pt x="771" y="116"/>
                    <a:pt x="774" y="124"/>
                    <a:pt x="779" y="124"/>
                  </a:cubicBezTo>
                  <a:cubicBezTo>
                    <a:pt x="784" y="124"/>
                    <a:pt x="788" y="131"/>
                    <a:pt x="784" y="130"/>
                  </a:cubicBezTo>
                  <a:cubicBezTo>
                    <a:pt x="779" y="128"/>
                    <a:pt x="776" y="123"/>
                    <a:pt x="772" y="126"/>
                  </a:cubicBezTo>
                  <a:cubicBezTo>
                    <a:pt x="767" y="129"/>
                    <a:pt x="767" y="133"/>
                    <a:pt x="770" y="133"/>
                  </a:cubicBezTo>
                  <a:cubicBezTo>
                    <a:pt x="773" y="132"/>
                    <a:pt x="784" y="137"/>
                    <a:pt x="787" y="136"/>
                  </a:cubicBezTo>
                  <a:cubicBezTo>
                    <a:pt x="787" y="136"/>
                    <a:pt x="787" y="136"/>
                    <a:pt x="787" y="136"/>
                  </a:cubicBezTo>
                  <a:cubicBezTo>
                    <a:pt x="790" y="136"/>
                    <a:pt x="796" y="142"/>
                    <a:pt x="792" y="142"/>
                  </a:cubicBezTo>
                  <a:cubicBezTo>
                    <a:pt x="788" y="141"/>
                    <a:pt x="790" y="147"/>
                    <a:pt x="792" y="147"/>
                  </a:cubicBezTo>
                  <a:cubicBezTo>
                    <a:pt x="795" y="148"/>
                    <a:pt x="803" y="159"/>
                    <a:pt x="806" y="160"/>
                  </a:cubicBezTo>
                  <a:cubicBezTo>
                    <a:pt x="808" y="160"/>
                    <a:pt x="814" y="165"/>
                    <a:pt x="814" y="165"/>
                  </a:cubicBezTo>
                  <a:cubicBezTo>
                    <a:pt x="805" y="169"/>
                    <a:pt x="805" y="169"/>
                    <a:pt x="805" y="169"/>
                  </a:cubicBezTo>
                  <a:cubicBezTo>
                    <a:pt x="800" y="167"/>
                    <a:pt x="793" y="165"/>
                    <a:pt x="787" y="164"/>
                  </a:cubicBezTo>
                  <a:cubicBezTo>
                    <a:pt x="783" y="163"/>
                    <a:pt x="779" y="162"/>
                    <a:pt x="777" y="162"/>
                  </a:cubicBezTo>
                  <a:cubicBezTo>
                    <a:pt x="780" y="160"/>
                    <a:pt x="784" y="158"/>
                    <a:pt x="787" y="157"/>
                  </a:cubicBezTo>
                  <a:cubicBezTo>
                    <a:pt x="789" y="156"/>
                    <a:pt x="790" y="154"/>
                    <a:pt x="789" y="153"/>
                  </a:cubicBezTo>
                  <a:cubicBezTo>
                    <a:pt x="789" y="151"/>
                    <a:pt x="788" y="150"/>
                    <a:pt x="787" y="149"/>
                  </a:cubicBezTo>
                  <a:cubicBezTo>
                    <a:pt x="786" y="148"/>
                    <a:pt x="785" y="147"/>
                    <a:pt x="784" y="145"/>
                  </a:cubicBezTo>
                  <a:cubicBezTo>
                    <a:pt x="781" y="140"/>
                    <a:pt x="776" y="139"/>
                    <a:pt x="770" y="141"/>
                  </a:cubicBezTo>
                  <a:cubicBezTo>
                    <a:pt x="769" y="142"/>
                    <a:pt x="767" y="142"/>
                    <a:pt x="765" y="143"/>
                  </a:cubicBezTo>
                  <a:cubicBezTo>
                    <a:pt x="758" y="145"/>
                    <a:pt x="750" y="147"/>
                    <a:pt x="750" y="147"/>
                  </a:cubicBezTo>
                  <a:cubicBezTo>
                    <a:pt x="749" y="151"/>
                    <a:pt x="748" y="152"/>
                    <a:pt x="742" y="147"/>
                  </a:cubicBezTo>
                  <a:cubicBezTo>
                    <a:pt x="737" y="143"/>
                    <a:pt x="734" y="146"/>
                    <a:pt x="735" y="149"/>
                  </a:cubicBezTo>
                  <a:cubicBezTo>
                    <a:pt x="737" y="153"/>
                    <a:pt x="738" y="166"/>
                    <a:pt x="736" y="171"/>
                  </a:cubicBezTo>
                  <a:cubicBezTo>
                    <a:pt x="733" y="176"/>
                    <a:pt x="736" y="172"/>
                    <a:pt x="738" y="178"/>
                  </a:cubicBezTo>
                  <a:cubicBezTo>
                    <a:pt x="739" y="184"/>
                    <a:pt x="746" y="200"/>
                    <a:pt x="753" y="206"/>
                  </a:cubicBezTo>
                  <a:cubicBezTo>
                    <a:pt x="759" y="212"/>
                    <a:pt x="760" y="219"/>
                    <a:pt x="761" y="225"/>
                  </a:cubicBezTo>
                  <a:cubicBezTo>
                    <a:pt x="761" y="228"/>
                    <a:pt x="762" y="234"/>
                    <a:pt x="765" y="241"/>
                  </a:cubicBezTo>
                  <a:cubicBezTo>
                    <a:pt x="767" y="251"/>
                    <a:pt x="771" y="261"/>
                    <a:pt x="775" y="264"/>
                  </a:cubicBezTo>
                  <a:cubicBezTo>
                    <a:pt x="779" y="268"/>
                    <a:pt x="784" y="272"/>
                    <a:pt x="787" y="275"/>
                  </a:cubicBezTo>
                  <a:cubicBezTo>
                    <a:pt x="789" y="278"/>
                    <a:pt x="790" y="279"/>
                    <a:pt x="790" y="279"/>
                  </a:cubicBezTo>
                  <a:cubicBezTo>
                    <a:pt x="799" y="281"/>
                    <a:pt x="804" y="282"/>
                    <a:pt x="802" y="276"/>
                  </a:cubicBezTo>
                  <a:cubicBezTo>
                    <a:pt x="799" y="269"/>
                    <a:pt x="801" y="268"/>
                    <a:pt x="799" y="263"/>
                  </a:cubicBezTo>
                  <a:cubicBezTo>
                    <a:pt x="797" y="258"/>
                    <a:pt x="799" y="258"/>
                    <a:pt x="802" y="260"/>
                  </a:cubicBezTo>
                  <a:cubicBezTo>
                    <a:pt x="807" y="260"/>
                    <a:pt x="808" y="263"/>
                    <a:pt x="811" y="266"/>
                  </a:cubicBezTo>
                  <a:cubicBezTo>
                    <a:pt x="814" y="269"/>
                    <a:pt x="829" y="275"/>
                    <a:pt x="830" y="280"/>
                  </a:cubicBezTo>
                  <a:cubicBezTo>
                    <a:pt x="832" y="285"/>
                    <a:pt x="839" y="294"/>
                    <a:pt x="841" y="293"/>
                  </a:cubicBezTo>
                  <a:cubicBezTo>
                    <a:pt x="842" y="292"/>
                    <a:pt x="836" y="291"/>
                    <a:pt x="840" y="288"/>
                  </a:cubicBezTo>
                  <a:cubicBezTo>
                    <a:pt x="844" y="285"/>
                    <a:pt x="842" y="280"/>
                    <a:pt x="840" y="278"/>
                  </a:cubicBezTo>
                  <a:cubicBezTo>
                    <a:pt x="844" y="276"/>
                    <a:pt x="846" y="274"/>
                    <a:pt x="841" y="270"/>
                  </a:cubicBezTo>
                  <a:cubicBezTo>
                    <a:pt x="837" y="267"/>
                    <a:pt x="825" y="256"/>
                    <a:pt x="825" y="254"/>
                  </a:cubicBezTo>
                  <a:cubicBezTo>
                    <a:pt x="825" y="251"/>
                    <a:pt x="829" y="241"/>
                    <a:pt x="824" y="238"/>
                  </a:cubicBezTo>
                  <a:cubicBezTo>
                    <a:pt x="818" y="235"/>
                    <a:pt x="812" y="235"/>
                    <a:pt x="812" y="235"/>
                  </a:cubicBezTo>
                  <a:cubicBezTo>
                    <a:pt x="806" y="230"/>
                    <a:pt x="794" y="218"/>
                    <a:pt x="794" y="218"/>
                  </a:cubicBezTo>
                  <a:cubicBezTo>
                    <a:pt x="792" y="209"/>
                    <a:pt x="791" y="203"/>
                    <a:pt x="787" y="200"/>
                  </a:cubicBezTo>
                  <a:cubicBezTo>
                    <a:pt x="787" y="200"/>
                    <a:pt x="787" y="200"/>
                    <a:pt x="787" y="200"/>
                  </a:cubicBezTo>
                  <a:cubicBezTo>
                    <a:pt x="782" y="197"/>
                    <a:pt x="772" y="192"/>
                    <a:pt x="777" y="185"/>
                  </a:cubicBezTo>
                  <a:cubicBezTo>
                    <a:pt x="782" y="186"/>
                    <a:pt x="784" y="185"/>
                    <a:pt x="787" y="187"/>
                  </a:cubicBezTo>
                  <a:cubicBezTo>
                    <a:pt x="788" y="188"/>
                    <a:pt x="790" y="190"/>
                    <a:pt x="792" y="194"/>
                  </a:cubicBezTo>
                  <a:cubicBezTo>
                    <a:pt x="798" y="205"/>
                    <a:pt x="802" y="210"/>
                    <a:pt x="809" y="216"/>
                  </a:cubicBezTo>
                  <a:cubicBezTo>
                    <a:pt x="816" y="222"/>
                    <a:pt x="817" y="225"/>
                    <a:pt x="823" y="226"/>
                  </a:cubicBezTo>
                  <a:cubicBezTo>
                    <a:pt x="829" y="227"/>
                    <a:pt x="831" y="227"/>
                    <a:pt x="831" y="227"/>
                  </a:cubicBezTo>
                  <a:cubicBezTo>
                    <a:pt x="832" y="217"/>
                    <a:pt x="832" y="216"/>
                    <a:pt x="833" y="213"/>
                  </a:cubicBezTo>
                  <a:cubicBezTo>
                    <a:pt x="834" y="209"/>
                    <a:pt x="833" y="206"/>
                    <a:pt x="833" y="206"/>
                  </a:cubicBezTo>
                  <a:cubicBezTo>
                    <a:pt x="837" y="206"/>
                    <a:pt x="842" y="201"/>
                    <a:pt x="843" y="206"/>
                  </a:cubicBezTo>
                  <a:cubicBezTo>
                    <a:pt x="844" y="211"/>
                    <a:pt x="847" y="216"/>
                    <a:pt x="844" y="216"/>
                  </a:cubicBezTo>
                  <a:cubicBezTo>
                    <a:pt x="841" y="216"/>
                    <a:pt x="835" y="227"/>
                    <a:pt x="838" y="229"/>
                  </a:cubicBezTo>
                  <a:cubicBezTo>
                    <a:pt x="841" y="232"/>
                    <a:pt x="843" y="234"/>
                    <a:pt x="846" y="235"/>
                  </a:cubicBezTo>
                  <a:cubicBezTo>
                    <a:pt x="849" y="235"/>
                    <a:pt x="853" y="239"/>
                    <a:pt x="856" y="241"/>
                  </a:cubicBezTo>
                  <a:cubicBezTo>
                    <a:pt x="859" y="242"/>
                    <a:pt x="860" y="244"/>
                    <a:pt x="854" y="243"/>
                  </a:cubicBezTo>
                  <a:cubicBezTo>
                    <a:pt x="851" y="243"/>
                    <a:pt x="846" y="244"/>
                    <a:pt x="848" y="246"/>
                  </a:cubicBezTo>
                  <a:cubicBezTo>
                    <a:pt x="850" y="247"/>
                    <a:pt x="852" y="252"/>
                    <a:pt x="855" y="253"/>
                  </a:cubicBezTo>
                  <a:cubicBezTo>
                    <a:pt x="858" y="254"/>
                    <a:pt x="861" y="256"/>
                    <a:pt x="862" y="258"/>
                  </a:cubicBezTo>
                  <a:cubicBezTo>
                    <a:pt x="863" y="261"/>
                    <a:pt x="867" y="266"/>
                    <a:pt x="867" y="267"/>
                  </a:cubicBezTo>
                  <a:cubicBezTo>
                    <a:pt x="867" y="269"/>
                    <a:pt x="868" y="279"/>
                    <a:pt x="868" y="279"/>
                  </a:cubicBezTo>
                  <a:cubicBezTo>
                    <a:pt x="865" y="277"/>
                    <a:pt x="860" y="279"/>
                    <a:pt x="860" y="282"/>
                  </a:cubicBezTo>
                  <a:cubicBezTo>
                    <a:pt x="860" y="286"/>
                    <a:pt x="858" y="297"/>
                    <a:pt x="858" y="297"/>
                  </a:cubicBezTo>
                  <a:cubicBezTo>
                    <a:pt x="853" y="295"/>
                    <a:pt x="847" y="293"/>
                    <a:pt x="843" y="296"/>
                  </a:cubicBezTo>
                  <a:cubicBezTo>
                    <a:pt x="840" y="299"/>
                    <a:pt x="834" y="300"/>
                    <a:pt x="834" y="300"/>
                  </a:cubicBezTo>
                  <a:cubicBezTo>
                    <a:pt x="831" y="298"/>
                    <a:pt x="827" y="296"/>
                    <a:pt x="827" y="291"/>
                  </a:cubicBezTo>
                  <a:cubicBezTo>
                    <a:pt x="827" y="285"/>
                    <a:pt x="829" y="285"/>
                    <a:pt x="825" y="285"/>
                  </a:cubicBezTo>
                  <a:cubicBezTo>
                    <a:pt x="822" y="285"/>
                    <a:pt x="822" y="285"/>
                    <a:pt x="822" y="285"/>
                  </a:cubicBezTo>
                  <a:cubicBezTo>
                    <a:pt x="815" y="275"/>
                    <a:pt x="815" y="275"/>
                    <a:pt x="815" y="275"/>
                  </a:cubicBezTo>
                  <a:cubicBezTo>
                    <a:pt x="813" y="282"/>
                    <a:pt x="811" y="287"/>
                    <a:pt x="816" y="289"/>
                  </a:cubicBezTo>
                  <a:cubicBezTo>
                    <a:pt x="820" y="292"/>
                    <a:pt x="829" y="298"/>
                    <a:pt x="830" y="303"/>
                  </a:cubicBezTo>
                  <a:cubicBezTo>
                    <a:pt x="831" y="307"/>
                    <a:pt x="835" y="321"/>
                    <a:pt x="835" y="321"/>
                  </a:cubicBezTo>
                  <a:cubicBezTo>
                    <a:pt x="832" y="324"/>
                    <a:pt x="829" y="325"/>
                    <a:pt x="830" y="331"/>
                  </a:cubicBezTo>
                  <a:cubicBezTo>
                    <a:pt x="832" y="337"/>
                    <a:pt x="833" y="348"/>
                    <a:pt x="830" y="354"/>
                  </a:cubicBezTo>
                  <a:cubicBezTo>
                    <a:pt x="826" y="361"/>
                    <a:pt x="829" y="360"/>
                    <a:pt x="829" y="364"/>
                  </a:cubicBezTo>
                  <a:cubicBezTo>
                    <a:pt x="830" y="368"/>
                    <a:pt x="830" y="374"/>
                    <a:pt x="827" y="375"/>
                  </a:cubicBezTo>
                  <a:cubicBezTo>
                    <a:pt x="823" y="375"/>
                    <a:pt x="817" y="377"/>
                    <a:pt x="817" y="377"/>
                  </a:cubicBezTo>
                  <a:cubicBezTo>
                    <a:pt x="817" y="377"/>
                    <a:pt x="820" y="381"/>
                    <a:pt x="825" y="387"/>
                  </a:cubicBezTo>
                  <a:cubicBezTo>
                    <a:pt x="825" y="387"/>
                    <a:pt x="813" y="389"/>
                    <a:pt x="811" y="394"/>
                  </a:cubicBezTo>
                  <a:cubicBezTo>
                    <a:pt x="809" y="398"/>
                    <a:pt x="811" y="400"/>
                    <a:pt x="817" y="402"/>
                  </a:cubicBezTo>
                  <a:cubicBezTo>
                    <a:pt x="819" y="400"/>
                    <a:pt x="823" y="402"/>
                    <a:pt x="832" y="401"/>
                  </a:cubicBezTo>
                  <a:cubicBezTo>
                    <a:pt x="831" y="409"/>
                    <a:pt x="836" y="407"/>
                    <a:pt x="841" y="408"/>
                  </a:cubicBezTo>
                  <a:cubicBezTo>
                    <a:pt x="842" y="410"/>
                    <a:pt x="849" y="431"/>
                    <a:pt x="852" y="439"/>
                  </a:cubicBezTo>
                  <a:cubicBezTo>
                    <a:pt x="848" y="438"/>
                    <a:pt x="842" y="444"/>
                    <a:pt x="829" y="447"/>
                  </a:cubicBezTo>
                  <a:cubicBezTo>
                    <a:pt x="824" y="447"/>
                    <a:pt x="819" y="450"/>
                    <a:pt x="816" y="451"/>
                  </a:cubicBezTo>
                  <a:cubicBezTo>
                    <a:pt x="814" y="451"/>
                    <a:pt x="812" y="453"/>
                    <a:pt x="812" y="453"/>
                  </a:cubicBezTo>
                  <a:cubicBezTo>
                    <a:pt x="812" y="453"/>
                    <a:pt x="806" y="463"/>
                    <a:pt x="810" y="466"/>
                  </a:cubicBezTo>
                  <a:cubicBezTo>
                    <a:pt x="813" y="468"/>
                    <a:pt x="816" y="473"/>
                    <a:pt x="817" y="476"/>
                  </a:cubicBezTo>
                  <a:cubicBezTo>
                    <a:pt x="817" y="479"/>
                    <a:pt x="822" y="497"/>
                    <a:pt x="822" y="500"/>
                  </a:cubicBezTo>
                  <a:cubicBezTo>
                    <a:pt x="822" y="503"/>
                    <a:pt x="822" y="507"/>
                    <a:pt x="826" y="507"/>
                  </a:cubicBezTo>
                  <a:cubicBezTo>
                    <a:pt x="829" y="507"/>
                    <a:pt x="830" y="508"/>
                    <a:pt x="832" y="511"/>
                  </a:cubicBezTo>
                  <a:cubicBezTo>
                    <a:pt x="833" y="514"/>
                    <a:pt x="835" y="524"/>
                    <a:pt x="835" y="524"/>
                  </a:cubicBezTo>
                  <a:cubicBezTo>
                    <a:pt x="839" y="522"/>
                    <a:pt x="848" y="514"/>
                    <a:pt x="851" y="518"/>
                  </a:cubicBezTo>
                  <a:cubicBezTo>
                    <a:pt x="854" y="521"/>
                    <a:pt x="864" y="525"/>
                    <a:pt x="864" y="525"/>
                  </a:cubicBezTo>
                  <a:cubicBezTo>
                    <a:pt x="866" y="523"/>
                    <a:pt x="866" y="520"/>
                    <a:pt x="866" y="520"/>
                  </a:cubicBezTo>
                  <a:cubicBezTo>
                    <a:pt x="866" y="520"/>
                    <a:pt x="866" y="515"/>
                    <a:pt x="873" y="513"/>
                  </a:cubicBezTo>
                  <a:cubicBezTo>
                    <a:pt x="880" y="511"/>
                    <a:pt x="883" y="507"/>
                    <a:pt x="883" y="507"/>
                  </a:cubicBezTo>
                  <a:cubicBezTo>
                    <a:pt x="886" y="503"/>
                    <a:pt x="888" y="492"/>
                    <a:pt x="888" y="489"/>
                  </a:cubicBezTo>
                  <a:cubicBezTo>
                    <a:pt x="887" y="486"/>
                    <a:pt x="888" y="480"/>
                    <a:pt x="888" y="480"/>
                  </a:cubicBezTo>
                  <a:cubicBezTo>
                    <a:pt x="885" y="476"/>
                    <a:pt x="885" y="476"/>
                    <a:pt x="885" y="476"/>
                  </a:cubicBezTo>
                  <a:cubicBezTo>
                    <a:pt x="885" y="476"/>
                    <a:pt x="881" y="472"/>
                    <a:pt x="881" y="467"/>
                  </a:cubicBezTo>
                  <a:cubicBezTo>
                    <a:pt x="881" y="462"/>
                    <a:pt x="879" y="459"/>
                    <a:pt x="881" y="455"/>
                  </a:cubicBezTo>
                  <a:cubicBezTo>
                    <a:pt x="883" y="451"/>
                    <a:pt x="888" y="441"/>
                    <a:pt x="888" y="441"/>
                  </a:cubicBezTo>
                  <a:cubicBezTo>
                    <a:pt x="885" y="433"/>
                    <a:pt x="883" y="427"/>
                    <a:pt x="881" y="425"/>
                  </a:cubicBezTo>
                  <a:cubicBezTo>
                    <a:pt x="886" y="423"/>
                    <a:pt x="890" y="419"/>
                    <a:pt x="890" y="419"/>
                  </a:cubicBezTo>
                  <a:cubicBezTo>
                    <a:pt x="895" y="418"/>
                    <a:pt x="897" y="417"/>
                    <a:pt x="898" y="413"/>
                  </a:cubicBezTo>
                  <a:cubicBezTo>
                    <a:pt x="898" y="412"/>
                    <a:pt x="898" y="410"/>
                    <a:pt x="899" y="408"/>
                  </a:cubicBezTo>
                  <a:cubicBezTo>
                    <a:pt x="900" y="403"/>
                    <a:pt x="902" y="397"/>
                    <a:pt x="902" y="397"/>
                  </a:cubicBezTo>
                  <a:cubicBezTo>
                    <a:pt x="905" y="396"/>
                    <a:pt x="909" y="394"/>
                    <a:pt x="911" y="396"/>
                  </a:cubicBezTo>
                  <a:cubicBezTo>
                    <a:pt x="913" y="398"/>
                    <a:pt x="921" y="403"/>
                    <a:pt x="923" y="406"/>
                  </a:cubicBezTo>
                  <a:cubicBezTo>
                    <a:pt x="924" y="406"/>
                    <a:pt x="924" y="407"/>
                    <a:pt x="925" y="407"/>
                  </a:cubicBezTo>
                  <a:cubicBezTo>
                    <a:pt x="927" y="408"/>
                    <a:pt x="929" y="408"/>
                    <a:pt x="929" y="408"/>
                  </a:cubicBezTo>
                  <a:cubicBezTo>
                    <a:pt x="936" y="408"/>
                    <a:pt x="936" y="408"/>
                    <a:pt x="936" y="408"/>
                  </a:cubicBezTo>
                  <a:cubicBezTo>
                    <a:pt x="936" y="408"/>
                    <a:pt x="939" y="411"/>
                    <a:pt x="943" y="410"/>
                  </a:cubicBezTo>
                  <a:cubicBezTo>
                    <a:pt x="947" y="410"/>
                    <a:pt x="951" y="412"/>
                    <a:pt x="951" y="412"/>
                  </a:cubicBezTo>
                  <a:cubicBezTo>
                    <a:pt x="959" y="413"/>
                    <a:pt x="959" y="413"/>
                    <a:pt x="959" y="413"/>
                  </a:cubicBezTo>
                  <a:cubicBezTo>
                    <a:pt x="961" y="414"/>
                    <a:pt x="966" y="418"/>
                    <a:pt x="968" y="423"/>
                  </a:cubicBezTo>
                  <a:cubicBezTo>
                    <a:pt x="968" y="423"/>
                    <a:pt x="968" y="424"/>
                    <a:pt x="968" y="424"/>
                  </a:cubicBezTo>
                  <a:cubicBezTo>
                    <a:pt x="969" y="430"/>
                    <a:pt x="974" y="432"/>
                    <a:pt x="974" y="432"/>
                  </a:cubicBezTo>
                  <a:cubicBezTo>
                    <a:pt x="974" y="432"/>
                    <a:pt x="971" y="420"/>
                    <a:pt x="972" y="417"/>
                  </a:cubicBezTo>
                  <a:cubicBezTo>
                    <a:pt x="973" y="415"/>
                    <a:pt x="970" y="413"/>
                    <a:pt x="968" y="411"/>
                  </a:cubicBezTo>
                  <a:cubicBezTo>
                    <a:pt x="966" y="409"/>
                    <a:pt x="964" y="408"/>
                    <a:pt x="962" y="406"/>
                  </a:cubicBezTo>
                  <a:cubicBezTo>
                    <a:pt x="960" y="403"/>
                    <a:pt x="964" y="403"/>
                    <a:pt x="968" y="404"/>
                  </a:cubicBezTo>
                  <a:cubicBezTo>
                    <a:pt x="969" y="404"/>
                    <a:pt x="970" y="405"/>
                    <a:pt x="972" y="405"/>
                  </a:cubicBezTo>
                  <a:cubicBezTo>
                    <a:pt x="970" y="402"/>
                    <a:pt x="970" y="402"/>
                    <a:pt x="970" y="402"/>
                  </a:cubicBezTo>
                  <a:cubicBezTo>
                    <a:pt x="970" y="402"/>
                    <a:pt x="973" y="400"/>
                    <a:pt x="968" y="400"/>
                  </a:cubicBezTo>
                  <a:cubicBezTo>
                    <a:pt x="967" y="400"/>
                    <a:pt x="966" y="401"/>
                    <a:pt x="965" y="401"/>
                  </a:cubicBezTo>
                  <a:cubicBezTo>
                    <a:pt x="957" y="402"/>
                    <a:pt x="929" y="390"/>
                    <a:pt x="929" y="390"/>
                  </a:cubicBezTo>
                  <a:cubicBezTo>
                    <a:pt x="929" y="390"/>
                    <a:pt x="927" y="389"/>
                    <a:pt x="925" y="389"/>
                  </a:cubicBezTo>
                  <a:cubicBezTo>
                    <a:pt x="922" y="387"/>
                    <a:pt x="917" y="385"/>
                    <a:pt x="916" y="381"/>
                  </a:cubicBezTo>
                  <a:cubicBezTo>
                    <a:pt x="911" y="377"/>
                    <a:pt x="911" y="376"/>
                    <a:pt x="916" y="370"/>
                  </a:cubicBezTo>
                  <a:cubicBezTo>
                    <a:pt x="916" y="370"/>
                    <a:pt x="922" y="372"/>
                    <a:pt x="925" y="374"/>
                  </a:cubicBezTo>
                  <a:cubicBezTo>
                    <a:pt x="925" y="374"/>
                    <a:pt x="925" y="374"/>
                    <a:pt x="925" y="374"/>
                  </a:cubicBezTo>
                  <a:cubicBezTo>
                    <a:pt x="929" y="376"/>
                    <a:pt x="949" y="381"/>
                    <a:pt x="962" y="383"/>
                  </a:cubicBezTo>
                  <a:cubicBezTo>
                    <a:pt x="962" y="383"/>
                    <a:pt x="965" y="386"/>
                    <a:pt x="967" y="389"/>
                  </a:cubicBezTo>
                  <a:cubicBezTo>
                    <a:pt x="967" y="390"/>
                    <a:pt x="967" y="390"/>
                    <a:pt x="968" y="391"/>
                  </a:cubicBezTo>
                  <a:cubicBezTo>
                    <a:pt x="970" y="393"/>
                    <a:pt x="972" y="395"/>
                    <a:pt x="975" y="397"/>
                  </a:cubicBezTo>
                  <a:cubicBezTo>
                    <a:pt x="978" y="399"/>
                    <a:pt x="985" y="403"/>
                    <a:pt x="988" y="405"/>
                  </a:cubicBezTo>
                  <a:cubicBezTo>
                    <a:pt x="991" y="407"/>
                    <a:pt x="991" y="407"/>
                    <a:pt x="995" y="404"/>
                  </a:cubicBezTo>
                  <a:cubicBezTo>
                    <a:pt x="995" y="404"/>
                    <a:pt x="995" y="408"/>
                    <a:pt x="995" y="412"/>
                  </a:cubicBezTo>
                  <a:cubicBezTo>
                    <a:pt x="997" y="413"/>
                    <a:pt x="1006" y="418"/>
                    <a:pt x="1008" y="420"/>
                  </a:cubicBezTo>
                  <a:cubicBezTo>
                    <a:pt x="1011" y="421"/>
                    <a:pt x="1010" y="417"/>
                    <a:pt x="1007" y="410"/>
                  </a:cubicBezTo>
                  <a:cubicBezTo>
                    <a:pt x="1005" y="403"/>
                    <a:pt x="1003" y="406"/>
                    <a:pt x="999" y="405"/>
                  </a:cubicBezTo>
                  <a:cubicBezTo>
                    <a:pt x="995" y="404"/>
                    <a:pt x="999" y="401"/>
                    <a:pt x="1002" y="401"/>
                  </a:cubicBezTo>
                  <a:cubicBezTo>
                    <a:pt x="1005" y="402"/>
                    <a:pt x="1005" y="400"/>
                    <a:pt x="1002" y="397"/>
                  </a:cubicBezTo>
                  <a:cubicBezTo>
                    <a:pt x="999" y="393"/>
                    <a:pt x="997" y="396"/>
                    <a:pt x="992" y="396"/>
                  </a:cubicBezTo>
                  <a:cubicBezTo>
                    <a:pt x="994" y="391"/>
                    <a:pt x="994" y="391"/>
                    <a:pt x="994" y="391"/>
                  </a:cubicBezTo>
                  <a:cubicBezTo>
                    <a:pt x="996" y="388"/>
                    <a:pt x="988" y="378"/>
                    <a:pt x="986" y="373"/>
                  </a:cubicBezTo>
                  <a:cubicBezTo>
                    <a:pt x="984" y="368"/>
                    <a:pt x="992" y="366"/>
                    <a:pt x="996" y="366"/>
                  </a:cubicBezTo>
                  <a:cubicBezTo>
                    <a:pt x="1000" y="367"/>
                    <a:pt x="996" y="356"/>
                    <a:pt x="996" y="351"/>
                  </a:cubicBezTo>
                  <a:cubicBezTo>
                    <a:pt x="997" y="347"/>
                    <a:pt x="990" y="350"/>
                    <a:pt x="988" y="348"/>
                  </a:cubicBezTo>
                  <a:cubicBezTo>
                    <a:pt x="986" y="345"/>
                    <a:pt x="973" y="328"/>
                    <a:pt x="972" y="323"/>
                  </a:cubicBezTo>
                  <a:cubicBezTo>
                    <a:pt x="972" y="321"/>
                    <a:pt x="970" y="317"/>
                    <a:pt x="968" y="313"/>
                  </a:cubicBezTo>
                  <a:cubicBezTo>
                    <a:pt x="966" y="311"/>
                    <a:pt x="964" y="308"/>
                    <a:pt x="963" y="308"/>
                  </a:cubicBezTo>
                  <a:cubicBezTo>
                    <a:pt x="960" y="306"/>
                    <a:pt x="959" y="302"/>
                    <a:pt x="959" y="292"/>
                  </a:cubicBezTo>
                  <a:cubicBezTo>
                    <a:pt x="961" y="295"/>
                    <a:pt x="963" y="297"/>
                    <a:pt x="968" y="294"/>
                  </a:cubicBezTo>
                  <a:cubicBezTo>
                    <a:pt x="968" y="294"/>
                    <a:pt x="968" y="294"/>
                    <a:pt x="968" y="294"/>
                  </a:cubicBezTo>
                  <a:cubicBezTo>
                    <a:pt x="969" y="296"/>
                    <a:pt x="971" y="301"/>
                    <a:pt x="978" y="302"/>
                  </a:cubicBezTo>
                  <a:cubicBezTo>
                    <a:pt x="984" y="303"/>
                    <a:pt x="979" y="299"/>
                    <a:pt x="978" y="295"/>
                  </a:cubicBezTo>
                  <a:cubicBezTo>
                    <a:pt x="977" y="292"/>
                    <a:pt x="976" y="291"/>
                    <a:pt x="972" y="291"/>
                  </a:cubicBezTo>
                  <a:cubicBezTo>
                    <a:pt x="969" y="290"/>
                    <a:pt x="970" y="287"/>
                    <a:pt x="968" y="283"/>
                  </a:cubicBezTo>
                  <a:cubicBezTo>
                    <a:pt x="967" y="283"/>
                    <a:pt x="967" y="283"/>
                    <a:pt x="967" y="282"/>
                  </a:cubicBezTo>
                  <a:cubicBezTo>
                    <a:pt x="963" y="278"/>
                    <a:pt x="965" y="270"/>
                    <a:pt x="965" y="261"/>
                  </a:cubicBezTo>
                  <a:cubicBezTo>
                    <a:pt x="965" y="261"/>
                    <a:pt x="966" y="262"/>
                    <a:pt x="968" y="265"/>
                  </a:cubicBezTo>
                  <a:cubicBezTo>
                    <a:pt x="971" y="269"/>
                    <a:pt x="975" y="277"/>
                    <a:pt x="978" y="286"/>
                  </a:cubicBezTo>
                  <a:cubicBezTo>
                    <a:pt x="978" y="286"/>
                    <a:pt x="990" y="286"/>
                    <a:pt x="998" y="285"/>
                  </a:cubicBezTo>
                  <a:cubicBezTo>
                    <a:pt x="1006" y="284"/>
                    <a:pt x="1003" y="285"/>
                    <a:pt x="1010" y="293"/>
                  </a:cubicBezTo>
                  <a:cubicBezTo>
                    <a:pt x="1010" y="295"/>
                    <a:pt x="1009" y="303"/>
                    <a:pt x="1012" y="313"/>
                  </a:cubicBezTo>
                  <a:cubicBezTo>
                    <a:pt x="1012" y="313"/>
                    <a:pt x="1008" y="317"/>
                    <a:pt x="1008" y="318"/>
                  </a:cubicBezTo>
                  <a:cubicBezTo>
                    <a:pt x="1007" y="318"/>
                    <a:pt x="1005" y="319"/>
                    <a:pt x="1000" y="316"/>
                  </a:cubicBezTo>
                  <a:cubicBezTo>
                    <a:pt x="999" y="323"/>
                    <a:pt x="999" y="323"/>
                    <a:pt x="999" y="323"/>
                  </a:cubicBezTo>
                  <a:cubicBezTo>
                    <a:pt x="999" y="323"/>
                    <a:pt x="999" y="331"/>
                    <a:pt x="1000" y="336"/>
                  </a:cubicBezTo>
                  <a:cubicBezTo>
                    <a:pt x="1001" y="341"/>
                    <a:pt x="1001" y="342"/>
                    <a:pt x="997" y="346"/>
                  </a:cubicBezTo>
                  <a:cubicBezTo>
                    <a:pt x="993" y="350"/>
                    <a:pt x="995" y="348"/>
                    <a:pt x="1001" y="350"/>
                  </a:cubicBezTo>
                  <a:cubicBezTo>
                    <a:pt x="1001" y="350"/>
                    <a:pt x="1001" y="362"/>
                    <a:pt x="997" y="370"/>
                  </a:cubicBezTo>
                  <a:cubicBezTo>
                    <a:pt x="997" y="370"/>
                    <a:pt x="996" y="370"/>
                    <a:pt x="999" y="373"/>
                  </a:cubicBezTo>
                  <a:cubicBezTo>
                    <a:pt x="1002" y="376"/>
                    <a:pt x="1005" y="381"/>
                    <a:pt x="1008" y="386"/>
                  </a:cubicBezTo>
                  <a:cubicBezTo>
                    <a:pt x="1011" y="390"/>
                    <a:pt x="1014" y="390"/>
                    <a:pt x="1022" y="396"/>
                  </a:cubicBezTo>
                  <a:cubicBezTo>
                    <a:pt x="1022" y="396"/>
                    <a:pt x="1022" y="396"/>
                    <a:pt x="1023" y="392"/>
                  </a:cubicBezTo>
                  <a:cubicBezTo>
                    <a:pt x="1024" y="388"/>
                    <a:pt x="1028" y="387"/>
                    <a:pt x="1031" y="389"/>
                  </a:cubicBezTo>
                  <a:cubicBezTo>
                    <a:pt x="1034" y="391"/>
                    <a:pt x="1040" y="375"/>
                    <a:pt x="1045" y="365"/>
                  </a:cubicBezTo>
                  <a:cubicBezTo>
                    <a:pt x="1045" y="366"/>
                    <a:pt x="1045" y="367"/>
                    <a:pt x="1047" y="369"/>
                  </a:cubicBezTo>
                  <a:cubicBezTo>
                    <a:pt x="1051" y="371"/>
                    <a:pt x="1056" y="384"/>
                    <a:pt x="1058" y="388"/>
                  </a:cubicBezTo>
                  <a:cubicBezTo>
                    <a:pt x="1059" y="392"/>
                    <a:pt x="1063" y="401"/>
                    <a:pt x="1069" y="414"/>
                  </a:cubicBezTo>
                  <a:cubicBezTo>
                    <a:pt x="1069" y="414"/>
                    <a:pt x="1066" y="421"/>
                    <a:pt x="1063" y="424"/>
                  </a:cubicBezTo>
                  <a:cubicBezTo>
                    <a:pt x="1060" y="427"/>
                    <a:pt x="1060" y="435"/>
                    <a:pt x="1060" y="443"/>
                  </a:cubicBezTo>
                  <a:cubicBezTo>
                    <a:pt x="1060" y="443"/>
                    <a:pt x="1050" y="449"/>
                    <a:pt x="1047" y="451"/>
                  </a:cubicBezTo>
                  <a:cubicBezTo>
                    <a:pt x="1045" y="453"/>
                    <a:pt x="1036" y="454"/>
                    <a:pt x="1032" y="455"/>
                  </a:cubicBezTo>
                  <a:cubicBezTo>
                    <a:pt x="1028" y="455"/>
                    <a:pt x="1025" y="457"/>
                    <a:pt x="1023" y="463"/>
                  </a:cubicBezTo>
                  <a:cubicBezTo>
                    <a:pt x="1023" y="463"/>
                    <a:pt x="1023" y="469"/>
                    <a:pt x="1023" y="472"/>
                  </a:cubicBezTo>
                  <a:cubicBezTo>
                    <a:pt x="1023" y="476"/>
                    <a:pt x="1028" y="484"/>
                    <a:pt x="1030" y="486"/>
                  </a:cubicBezTo>
                  <a:cubicBezTo>
                    <a:pt x="1032" y="489"/>
                    <a:pt x="1031" y="491"/>
                    <a:pt x="1028" y="494"/>
                  </a:cubicBezTo>
                  <a:cubicBezTo>
                    <a:pt x="1028" y="494"/>
                    <a:pt x="1016" y="496"/>
                    <a:pt x="1009" y="497"/>
                  </a:cubicBezTo>
                  <a:cubicBezTo>
                    <a:pt x="1009" y="497"/>
                    <a:pt x="1003" y="491"/>
                    <a:pt x="1001" y="491"/>
                  </a:cubicBezTo>
                  <a:cubicBezTo>
                    <a:pt x="999" y="490"/>
                    <a:pt x="986" y="495"/>
                    <a:pt x="982" y="496"/>
                  </a:cubicBezTo>
                  <a:cubicBezTo>
                    <a:pt x="979" y="497"/>
                    <a:pt x="973" y="499"/>
                    <a:pt x="968" y="496"/>
                  </a:cubicBezTo>
                  <a:cubicBezTo>
                    <a:pt x="967" y="495"/>
                    <a:pt x="967" y="495"/>
                    <a:pt x="967" y="495"/>
                  </a:cubicBezTo>
                  <a:cubicBezTo>
                    <a:pt x="967" y="495"/>
                    <a:pt x="966" y="486"/>
                    <a:pt x="966" y="482"/>
                  </a:cubicBezTo>
                  <a:cubicBezTo>
                    <a:pt x="967" y="479"/>
                    <a:pt x="966" y="477"/>
                    <a:pt x="962" y="473"/>
                  </a:cubicBezTo>
                  <a:cubicBezTo>
                    <a:pt x="957" y="470"/>
                    <a:pt x="958" y="473"/>
                    <a:pt x="956" y="460"/>
                  </a:cubicBezTo>
                  <a:cubicBezTo>
                    <a:pt x="955" y="464"/>
                    <a:pt x="952" y="463"/>
                    <a:pt x="948" y="462"/>
                  </a:cubicBezTo>
                  <a:cubicBezTo>
                    <a:pt x="948" y="462"/>
                    <a:pt x="948" y="462"/>
                    <a:pt x="946" y="466"/>
                  </a:cubicBezTo>
                  <a:cubicBezTo>
                    <a:pt x="944" y="469"/>
                    <a:pt x="941" y="474"/>
                    <a:pt x="936" y="475"/>
                  </a:cubicBezTo>
                  <a:cubicBezTo>
                    <a:pt x="934" y="476"/>
                    <a:pt x="930" y="479"/>
                    <a:pt x="925" y="483"/>
                  </a:cubicBezTo>
                  <a:cubicBezTo>
                    <a:pt x="921" y="487"/>
                    <a:pt x="916" y="491"/>
                    <a:pt x="911" y="495"/>
                  </a:cubicBezTo>
                  <a:cubicBezTo>
                    <a:pt x="904" y="500"/>
                    <a:pt x="901" y="505"/>
                    <a:pt x="899" y="509"/>
                  </a:cubicBezTo>
                  <a:cubicBezTo>
                    <a:pt x="898" y="511"/>
                    <a:pt x="897" y="513"/>
                    <a:pt x="896" y="515"/>
                  </a:cubicBezTo>
                  <a:cubicBezTo>
                    <a:pt x="894" y="521"/>
                    <a:pt x="890" y="524"/>
                    <a:pt x="885" y="527"/>
                  </a:cubicBezTo>
                  <a:cubicBezTo>
                    <a:pt x="879" y="531"/>
                    <a:pt x="874" y="532"/>
                    <a:pt x="868" y="530"/>
                  </a:cubicBezTo>
                  <a:cubicBezTo>
                    <a:pt x="862" y="529"/>
                    <a:pt x="861" y="537"/>
                    <a:pt x="862" y="547"/>
                  </a:cubicBezTo>
                  <a:cubicBezTo>
                    <a:pt x="862" y="556"/>
                    <a:pt x="857" y="562"/>
                    <a:pt x="853" y="566"/>
                  </a:cubicBezTo>
                  <a:cubicBezTo>
                    <a:pt x="850" y="569"/>
                    <a:pt x="850" y="574"/>
                    <a:pt x="850" y="577"/>
                  </a:cubicBezTo>
                  <a:cubicBezTo>
                    <a:pt x="850" y="580"/>
                    <a:pt x="848" y="594"/>
                    <a:pt x="853" y="609"/>
                  </a:cubicBezTo>
                  <a:cubicBezTo>
                    <a:pt x="845" y="623"/>
                    <a:pt x="845" y="623"/>
                    <a:pt x="845" y="623"/>
                  </a:cubicBezTo>
                  <a:cubicBezTo>
                    <a:pt x="845" y="623"/>
                    <a:pt x="835" y="634"/>
                    <a:pt x="833" y="640"/>
                  </a:cubicBezTo>
                  <a:cubicBezTo>
                    <a:pt x="830" y="646"/>
                    <a:pt x="827" y="653"/>
                    <a:pt x="826" y="659"/>
                  </a:cubicBezTo>
                  <a:cubicBezTo>
                    <a:pt x="825" y="666"/>
                    <a:pt x="824" y="681"/>
                    <a:pt x="821" y="687"/>
                  </a:cubicBezTo>
                  <a:cubicBezTo>
                    <a:pt x="817" y="693"/>
                    <a:pt x="820" y="693"/>
                    <a:pt x="814" y="721"/>
                  </a:cubicBezTo>
                  <a:cubicBezTo>
                    <a:pt x="818" y="724"/>
                    <a:pt x="822" y="733"/>
                    <a:pt x="828" y="747"/>
                  </a:cubicBezTo>
                  <a:cubicBezTo>
                    <a:pt x="826" y="757"/>
                    <a:pt x="825" y="768"/>
                    <a:pt x="827" y="778"/>
                  </a:cubicBezTo>
                  <a:cubicBezTo>
                    <a:pt x="824" y="781"/>
                    <a:pt x="822" y="784"/>
                    <a:pt x="819" y="792"/>
                  </a:cubicBezTo>
                  <a:cubicBezTo>
                    <a:pt x="823" y="794"/>
                    <a:pt x="824" y="797"/>
                    <a:pt x="830" y="802"/>
                  </a:cubicBezTo>
                  <a:cubicBezTo>
                    <a:pt x="830" y="802"/>
                    <a:pt x="828" y="806"/>
                    <a:pt x="828" y="808"/>
                  </a:cubicBezTo>
                  <a:cubicBezTo>
                    <a:pt x="828" y="810"/>
                    <a:pt x="828" y="814"/>
                    <a:pt x="830" y="815"/>
                  </a:cubicBezTo>
                  <a:cubicBezTo>
                    <a:pt x="832" y="816"/>
                    <a:pt x="845" y="822"/>
                    <a:pt x="847" y="826"/>
                  </a:cubicBezTo>
                  <a:cubicBezTo>
                    <a:pt x="849" y="831"/>
                    <a:pt x="857" y="835"/>
                    <a:pt x="862" y="838"/>
                  </a:cubicBezTo>
                  <a:cubicBezTo>
                    <a:pt x="868" y="841"/>
                    <a:pt x="867" y="845"/>
                    <a:pt x="870" y="853"/>
                  </a:cubicBezTo>
                  <a:cubicBezTo>
                    <a:pt x="870" y="853"/>
                    <a:pt x="880" y="856"/>
                    <a:pt x="884" y="858"/>
                  </a:cubicBezTo>
                  <a:cubicBezTo>
                    <a:pt x="886" y="858"/>
                    <a:pt x="894" y="861"/>
                    <a:pt x="899" y="866"/>
                  </a:cubicBezTo>
                  <a:cubicBezTo>
                    <a:pt x="899" y="866"/>
                    <a:pt x="900" y="866"/>
                    <a:pt x="900" y="867"/>
                  </a:cubicBezTo>
                  <a:cubicBezTo>
                    <a:pt x="904" y="872"/>
                    <a:pt x="917" y="871"/>
                    <a:pt x="921" y="871"/>
                  </a:cubicBezTo>
                  <a:cubicBezTo>
                    <a:pt x="922" y="871"/>
                    <a:pt x="924" y="871"/>
                    <a:pt x="925" y="871"/>
                  </a:cubicBezTo>
                  <a:cubicBezTo>
                    <a:pt x="927" y="871"/>
                    <a:pt x="929" y="869"/>
                    <a:pt x="930" y="867"/>
                  </a:cubicBezTo>
                  <a:cubicBezTo>
                    <a:pt x="932" y="864"/>
                    <a:pt x="937" y="859"/>
                    <a:pt x="940" y="860"/>
                  </a:cubicBezTo>
                  <a:cubicBezTo>
                    <a:pt x="943" y="860"/>
                    <a:pt x="946" y="858"/>
                    <a:pt x="954" y="852"/>
                  </a:cubicBezTo>
                  <a:cubicBezTo>
                    <a:pt x="958" y="848"/>
                    <a:pt x="960" y="845"/>
                    <a:pt x="968" y="848"/>
                  </a:cubicBezTo>
                  <a:cubicBezTo>
                    <a:pt x="968" y="848"/>
                    <a:pt x="968" y="848"/>
                    <a:pt x="968" y="848"/>
                  </a:cubicBezTo>
                  <a:cubicBezTo>
                    <a:pt x="971" y="846"/>
                    <a:pt x="987" y="826"/>
                    <a:pt x="992" y="821"/>
                  </a:cubicBezTo>
                  <a:cubicBezTo>
                    <a:pt x="998" y="816"/>
                    <a:pt x="1004" y="812"/>
                    <a:pt x="1014" y="805"/>
                  </a:cubicBezTo>
                  <a:cubicBezTo>
                    <a:pt x="1014" y="805"/>
                    <a:pt x="1024" y="811"/>
                    <a:pt x="1030" y="819"/>
                  </a:cubicBezTo>
                  <a:cubicBezTo>
                    <a:pt x="1030" y="819"/>
                    <a:pt x="1037" y="814"/>
                    <a:pt x="1039" y="810"/>
                  </a:cubicBezTo>
                  <a:cubicBezTo>
                    <a:pt x="1040" y="806"/>
                    <a:pt x="1044" y="804"/>
                    <a:pt x="1053" y="805"/>
                  </a:cubicBezTo>
                  <a:cubicBezTo>
                    <a:pt x="1054" y="824"/>
                    <a:pt x="1054" y="824"/>
                    <a:pt x="1054" y="824"/>
                  </a:cubicBezTo>
                  <a:cubicBezTo>
                    <a:pt x="1054" y="824"/>
                    <a:pt x="1054" y="835"/>
                    <a:pt x="1053" y="836"/>
                  </a:cubicBezTo>
                  <a:cubicBezTo>
                    <a:pt x="1053" y="837"/>
                    <a:pt x="1054" y="846"/>
                    <a:pt x="1048" y="857"/>
                  </a:cubicBezTo>
                  <a:cubicBezTo>
                    <a:pt x="1048" y="857"/>
                    <a:pt x="1056" y="870"/>
                    <a:pt x="1060" y="875"/>
                  </a:cubicBezTo>
                  <a:cubicBezTo>
                    <a:pt x="1065" y="880"/>
                    <a:pt x="1066" y="883"/>
                    <a:pt x="1069" y="885"/>
                  </a:cubicBezTo>
                  <a:cubicBezTo>
                    <a:pt x="1069" y="885"/>
                    <a:pt x="1067" y="901"/>
                    <a:pt x="1068" y="904"/>
                  </a:cubicBezTo>
                  <a:cubicBezTo>
                    <a:pt x="1068" y="907"/>
                    <a:pt x="1071" y="913"/>
                    <a:pt x="1068" y="917"/>
                  </a:cubicBezTo>
                  <a:cubicBezTo>
                    <a:pt x="1066" y="921"/>
                    <a:pt x="1066" y="923"/>
                    <a:pt x="1069" y="932"/>
                  </a:cubicBezTo>
                  <a:cubicBezTo>
                    <a:pt x="1069" y="932"/>
                    <a:pt x="1068" y="940"/>
                    <a:pt x="1065" y="942"/>
                  </a:cubicBezTo>
                  <a:cubicBezTo>
                    <a:pt x="1062" y="944"/>
                    <a:pt x="1060" y="954"/>
                    <a:pt x="1060" y="959"/>
                  </a:cubicBezTo>
                  <a:cubicBezTo>
                    <a:pt x="1060" y="964"/>
                    <a:pt x="1055" y="971"/>
                    <a:pt x="1051" y="976"/>
                  </a:cubicBezTo>
                  <a:cubicBezTo>
                    <a:pt x="1047" y="981"/>
                    <a:pt x="1044" y="990"/>
                    <a:pt x="1043" y="997"/>
                  </a:cubicBezTo>
                  <a:cubicBezTo>
                    <a:pt x="1041" y="1004"/>
                    <a:pt x="1038" y="1005"/>
                    <a:pt x="1041" y="1016"/>
                  </a:cubicBezTo>
                  <a:cubicBezTo>
                    <a:pt x="1041" y="1016"/>
                    <a:pt x="1038" y="1026"/>
                    <a:pt x="1039" y="1033"/>
                  </a:cubicBezTo>
                  <a:cubicBezTo>
                    <a:pt x="1040" y="1041"/>
                    <a:pt x="1033" y="1047"/>
                    <a:pt x="1030" y="1054"/>
                  </a:cubicBezTo>
                  <a:cubicBezTo>
                    <a:pt x="1030" y="1058"/>
                    <a:pt x="1024" y="1069"/>
                    <a:pt x="1021" y="1073"/>
                  </a:cubicBezTo>
                  <a:close/>
                  <a:moveTo>
                    <a:pt x="963" y="446"/>
                  </a:moveTo>
                  <a:cubicBezTo>
                    <a:pt x="964" y="445"/>
                    <a:pt x="966" y="445"/>
                    <a:pt x="968" y="446"/>
                  </a:cubicBezTo>
                  <a:cubicBezTo>
                    <a:pt x="970" y="446"/>
                    <a:pt x="972" y="447"/>
                    <a:pt x="974" y="446"/>
                  </a:cubicBezTo>
                  <a:cubicBezTo>
                    <a:pt x="977" y="445"/>
                    <a:pt x="977" y="441"/>
                    <a:pt x="975" y="439"/>
                  </a:cubicBezTo>
                  <a:cubicBezTo>
                    <a:pt x="973" y="438"/>
                    <a:pt x="969" y="434"/>
                    <a:pt x="968" y="433"/>
                  </a:cubicBezTo>
                  <a:cubicBezTo>
                    <a:pt x="968" y="432"/>
                    <a:pt x="968" y="432"/>
                    <a:pt x="968" y="432"/>
                  </a:cubicBezTo>
                  <a:cubicBezTo>
                    <a:pt x="968" y="432"/>
                    <a:pt x="965" y="436"/>
                    <a:pt x="963" y="439"/>
                  </a:cubicBezTo>
                  <a:cubicBezTo>
                    <a:pt x="962" y="442"/>
                    <a:pt x="960" y="442"/>
                    <a:pt x="959" y="443"/>
                  </a:cubicBezTo>
                  <a:cubicBezTo>
                    <a:pt x="959" y="445"/>
                    <a:pt x="961" y="448"/>
                    <a:pt x="963" y="446"/>
                  </a:cubicBezTo>
                  <a:close/>
                  <a:moveTo>
                    <a:pt x="914" y="417"/>
                  </a:moveTo>
                  <a:cubicBezTo>
                    <a:pt x="916" y="419"/>
                    <a:pt x="920" y="423"/>
                    <a:pt x="920" y="423"/>
                  </a:cubicBezTo>
                  <a:cubicBezTo>
                    <a:pt x="920" y="423"/>
                    <a:pt x="921" y="427"/>
                    <a:pt x="921" y="429"/>
                  </a:cubicBezTo>
                  <a:cubicBezTo>
                    <a:pt x="920" y="432"/>
                    <a:pt x="919" y="433"/>
                    <a:pt x="922" y="434"/>
                  </a:cubicBezTo>
                  <a:cubicBezTo>
                    <a:pt x="923" y="435"/>
                    <a:pt x="924" y="436"/>
                    <a:pt x="925" y="437"/>
                  </a:cubicBezTo>
                  <a:cubicBezTo>
                    <a:pt x="927" y="439"/>
                    <a:pt x="929" y="442"/>
                    <a:pt x="930" y="443"/>
                  </a:cubicBezTo>
                  <a:cubicBezTo>
                    <a:pt x="931" y="445"/>
                    <a:pt x="933" y="455"/>
                    <a:pt x="935" y="450"/>
                  </a:cubicBezTo>
                  <a:cubicBezTo>
                    <a:pt x="937" y="446"/>
                    <a:pt x="939" y="445"/>
                    <a:pt x="936" y="442"/>
                  </a:cubicBezTo>
                  <a:cubicBezTo>
                    <a:pt x="934" y="439"/>
                    <a:pt x="932" y="438"/>
                    <a:pt x="930" y="434"/>
                  </a:cubicBezTo>
                  <a:cubicBezTo>
                    <a:pt x="929" y="431"/>
                    <a:pt x="926" y="430"/>
                    <a:pt x="925" y="428"/>
                  </a:cubicBezTo>
                  <a:cubicBezTo>
                    <a:pt x="925" y="428"/>
                    <a:pt x="925" y="428"/>
                    <a:pt x="925" y="428"/>
                  </a:cubicBezTo>
                  <a:cubicBezTo>
                    <a:pt x="924" y="427"/>
                    <a:pt x="920" y="423"/>
                    <a:pt x="920" y="420"/>
                  </a:cubicBezTo>
                  <a:cubicBezTo>
                    <a:pt x="919" y="416"/>
                    <a:pt x="917" y="414"/>
                    <a:pt x="917" y="414"/>
                  </a:cubicBezTo>
                  <a:cubicBezTo>
                    <a:pt x="916" y="412"/>
                    <a:pt x="913" y="406"/>
                    <a:pt x="913" y="409"/>
                  </a:cubicBezTo>
                  <a:cubicBezTo>
                    <a:pt x="914" y="412"/>
                    <a:pt x="912" y="416"/>
                    <a:pt x="914" y="417"/>
                  </a:cubicBezTo>
                  <a:close/>
                  <a:moveTo>
                    <a:pt x="900" y="465"/>
                  </a:moveTo>
                  <a:cubicBezTo>
                    <a:pt x="902" y="466"/>
                    <a:pt x="901" y="461"/>
                    <a:pt x="901" y="461"/>
                  </a:cubicBezTo>
                  <a:cubicBezTo>
                    <a:pt x="900" y="460"/>
                    <a:pt x="899" y="459"/>
                    <a:pt x="899" y="460"/>
                  </a:cubicBezTo>
                  <a:cubicBezTo>
                    <a:pt x="898" y="460"/>
                    <a:pt x="898" y="461"/>
                    <a:pt x="897" y="462"/>
                  </a:cubicBezTo>
                  <a:cubicBezTo>
                    <a:pt x="896" y="463"/>
                    <a:pt x="897" y="464"/>
                    <a:pt x="899" y="464"/>
                  </a:cubicBezTo>
                  <a:cubicBezTo>
                    <a:pt x="899" y="464"/>
                    <a:pt x="900" y="465"/>
                    <a:pt x="900" y="465"/>
                  </a:cubicBezTo>
                  <a:close/>
                  <a:moveTo>
                    <a:pt x="817" y="363"/>
                  </a:moveTo>
                  <a:cubicBezTo>
                    <a:pt x="820" y="362"/>
                    <a:pt x="824" y="358"/>
                    <a:pt x="824" y="358"/>
                  </a:cubicBezTo>
                  <a:cubicBezTo>
                    <a:pt x="821" y="354"/>
                    <a:pt x="819" y="345"/>
                    <a:pt x="818" y="343"/>
                  </a:cubicBezTo>
                  <a:cubicBezTo>
                    <a:pt x="813" y="344"/>
                    <a:pt x="808" y="344"/>
                    <a:pt x="808" y="343"/>
                  </a:cubicBezTo>
                  <a:cubicBezTo>
                    <a:pt x="807" y="338"/>
                    <a:pt x="805" y="335"/>
                    <a:pt x="802" y="334"/>
                  </a:cubicBezTo>
                  <a:cubicBezTo>
                    <a:pt x="799" y="333"/>
                    <a:pt x="797" y="332"/>
                    <a:pt x="795" y="330"/>
                  </a:cubicBezTo>
                  <a:cubicBezTo>
                    <a:pt x="793" y="328"/>
                    <a:pt x="790" y="327"/>
                    <a:pt x="787" y="324"/>
                  </a:cubicBezTo>
                  <a:cubicBezTo>
                    <a:pt x="787" y="324"/>
                    <a:pt x="787" y="324"/>
                    <a:pt x="787" y="324"/>
                  </a:cubicBezTo>
                  <a:cubicBezTo>
                    <a:pt x="783" y="322"/>
                    <a:pt x="778" y="322"/>
                    <a:pt x="778" y="322"/>
                  </a:cubicBezTo>
                  <a:cubicBezTo>
                    <a:pt x="772" y="322"/>
                    <a:pt x="772" y="322"/>
                    <a:pt x="772" y="322"/>
                  </a:cubicBezTo>
                  <a:cubicBezTo>
                    <a:pt x="774" y="315"/>
                    <a:pt x="770" y="304"/>
                    <a:pt x="768" y="304"/>
                  </a:cubicBezTo>
                  <a:cubicBezTo>
                    <a:pt x="767" y="304"/>
                    <a:pt x="766" y="304"/>
                    <a:pt x="765" y="305"/>
                  </a:cubicBezTo>
                  <a:cubicBezTo>
                    <a:pt x="762" y="306"/>
                    <a:pt x="760" y="308"/>
                    <a:pt x="758" y="307"/>
                  </a:cubicBezTo>
                  <a:cubicBezTo>
                    <a:pt x="757" y="299"/>
                    <a:pt x="757" y="299"/>
                    <a:pt x="757" y="299"/>
                  </a:cubicBezTo>
                  <a:cubicBezTo>
                    <a:pt x="750" y="306"/>
                    <a:pt x="750" y="306"/>
                    <a:pt x="750" y="306"/>
                  </a:cubicBezTo>
                  <a:cubicBezTo>
                    <a:pt x="750" y="306"/>
                    <a:pt x="753" y="314"/>
                    <a:pt x="754" y="317"/>
                  </a:cubicBezTo>
                  <a:cubicBezTo>
                    <a:pt x="755" y="320"/>
                    <a:pt x="762" y="327"/>
                    <a:pt x="763" y="330"/>
                  </a:cubicBezTo>
                  <a:cubicBezTo>
                    <a:pt x="763" y="331"/>
                    <a:pt x="764" y="332"/>
                    <a:pt x="765" y="332"/>
                  </a:cubicBezTo>
                  <a:cubicBezTo>
                    <a:pt x="766" y="333"/>
                    <a:pt x="767" y="333"/>
                    <a:pt x="768" y="332"/>
                  </a:cubicBezTo>
                  <a:cubicBezTo>
                    <a:pt x="771" y="331"/>
                    <a:pt x="775" y="330"/>
                    <a:pt x="780" y="332"/>
                  </a:cubicBezTo>
                  <a:cubicBezTo>
                    <a:pt x="780" y="333"/>
                    <a:pt x="780" y="336"/>
                    <a:pt x="781" y="338"/>
                  </a:cubicBezTo>
                  <a:cubicBezTo>
                    <a:pt x="783" y="339"/>
                    <a:pt x="785" y="341"/>
                    <a:pt x="787" y="343"/>
                  </a:cubicBezTo>
                  <a:cubicBezTo>
                    <a:pt x="787" y="343"/>
                    <a:pt x="788" y="344"/>
                    <a:pt x="788" y="344"/>
                  </a:cubicBezTo>
                  <a:cubicBezTo>
                    <a:pt x="790" y="347"/>
                    <a:pt x="791" y="348"/>
                    <a:pt x="791" y="350"/>
                  </a:cubicBezTo>
                  <a:cubicBezTo>
                    <a:pt x="791" y="352"/>
                    <a:pt x="790" y="357"/>
                    <a:pt x="788" y="359"/>
                  </a:cubicBezTo>
                  <a:cubicBezTo>
                    <a:pt x="787" y="360"/>
                    <a:pt x="787" y="361"/>
                    <a:pt x="787" y="362"/>
                  </a:cubicBezTo>
                  <a:cubicBezTo>
                    <a:pt x="787" y="362"/>
                    <a:pt x="787" y="362"/>
                    <a:pt x="787" y="362"/>
                  </a:cubicBezTo>
                  <a:cubicBezTo>
                    <a:pt x="787" y="364"/>
                    <a:pt x="788" y="365"/>
                    <a:pt x="789" y="366"/>
                  </a:cubicBezTo>
                  <a:cubicBezTo>
                    <a:pt x="789" y="366"/>
                    <a:pt x="792" y="363"/>
                    <a:pt x="793" y="362"/>
                  </a:cubicBezTo>
                  <a:cubicBezTo>
                    <a:pt x="794" y="360"/>
                    <a:pt x="794" y="364"/>
                    <a:pt x="797" y="365"/>
                  </a:cubicBezTo>
                  <a:cubicBezTo>
                    <a:pt x="800" y="366"/>
                    <a:pt x="798" y="368"/>
                    <a:pt x="798" y="372"/>
                  </a:cubicBezTo>
                  <a:cubicBezTo>
                    <a:pt x="798" y="375"/>
                    <a:pt x="799" y="376"/>
                    <a:pt x="796" y="379"/>
                  </a:cubicBezTo>
                  <a:cubicBezTo>
                    <a:pt x="798" y="380"/>
                    <a:pt x="801" y="378"/>
                    <a:pt x="803" y="377"/>
                  </a:cubicBezTo>
                  <a:cubicBezTo>
                    <a:pt x="805" y="376"/>
                    <a:pt x="809" y="374"/>
                    <a:pt x="810" y="371"/>
                  </a:cubicBezTo>
                  <a:cubicBezTo>
                    <a:pt x="810" y="368"/>
                    <a:pt x="813" y="364"/>
                    <a:pt x="817" y="363"/>
                  </a:cubicBezTo>
                  <a:close/>
                  <a:moveTo>
                    <a:pt x="771" y="347"/>
                  </a:moveTo>
                  <a:cubicBezTo>
                    <a:pt x="771" y="347"/>
                    <a:pt x="768" y="345"/>
                    <a:pt x="771" y="340"/>
                  </a:cubicBezTo>
                  <a:cubicBezTo>
                    <a:pt x="771" y="340"/>
                    <a:pt x="767" y="337"/>
                    <a:pt x="765" y="335"/>
                  </a:cubicBezTo>
                  <a:cubicBezTo>
                    <a:pt x="763" y="335"/>
                    <a:pt x="762" y="334"/>
                    <a:pt x="762" y="335"/>
                  </a:cubicBezTo>
                  <a:cubicBezTo>
                    <a:pt x="759" y="335"/>
                    <a:pt x="757" y="336"/>
                    <a:pt x="758" y="340"/>
                  </a:cubicBezTo>
                  <a:cubicBezTo>
                    <a:pt x="758" y="340"/>
                    <a:pt x="758" y="340"/>
                    <a:pt x="754" y="338"/>
                  </a:cubicBezTo>
                  <a:cubicBezTo>
                    <a:pt x="751" y="337"/>
                    <a:pt x="756" y="345"/>
                    <a:pt x="757" y="349"/>
                  </a:cubicBezTo>
                  <a:cubicBezTo>
                    <a:pt x="757" y="349"/>
                    <a:pt x="755" y="351"/>
                    <a:pt x="752" y="352"/>
                  </a:cubicBezTo>
                  <a:cubicBezTo>
                    <a:pt x="749" y="354"/>
                    <a:pt x="751" y="356"/>
                    <a:pt x="753" y="359"/>
                  </a:cubicBezTo>
                  <a:cubicBezTo>
                    <a:pt x="756" y="361"/>
                    <a:pt x="754" y="362"/>
                    <a:pt x="760" y="360"/>
                  </a:cubicBezTo>
                  <a:cubicBezTo>
                    <a:pt x="760" y="360"/>
                    <a:pt x="760" y="368"/>
                    <a:pt x="758" y="371"/>
                  </a:cubicBezTo>
                  <a:cubicBezTo>
                    <a:pt x="757" y="374"/>
                    <a:pt x="757" y="374"/>
                    <a:pt x="762" y="378"/>
                  </a:cubicBezTo>
                  <a:cubicBezTo>
                    <a:pt x="762" y="378"/>
                    <a:pt x="763" y="377"/>
                    <a:pt x="765" y="376"/>
                  </a:cubicBezTo>
                  <a:cubicBezTo>
                    <a:pt x="766" y="375"/>
                    <a:pt x="769" y="373"/>
                    <a:pt x="769" y="372"/>
                  </a:cubicBezTo>
                  <a:cubicBezTo>
                    <a:pt x="770" y="369"/>
                    <a:pt x="775" y="367"/>
                    <a:pt x="778" y="366"/>
                  </a:cubicBezTo>
                  <a:cubicBezTo>
                    <a:pt x="780" y="364"/>
                    <a:pt x="776" y="358"/>
                    <a:pt x="775" y="356"/>
                  </a:cubicBezTo>
                  <a:cubicBezTo>
                    <a:pt x="774" y="355"/>
                    <a:pt x="772" y="350"/>
                    <a:pt x="771" y="347"/>
                  </a:cubicBezTo>
                  <a:close/>
                  <a:moveTo>
                    <a:pt x="742" y="99"/>
                  </a:moveTo>
                  <a:cubicBezTo>
                    <a:pt x="737" y="94"/>
                    <a:pt x="734" y="93"/>
                    <a:pt x="729" y="95"/>
                  </a:cubicBezTo>
                  <a:cubicBezTo>
                    <a:pt x="724" y="97"/>
                    <a:pt x="714" y="90"/>
                    <a:pt x="708" y="89"/>
                  </a:cubicBezTo>
                  <a:cubicBezTo>
                    <a:pt x="708" y="89"/>
                    <a:pt x="708" y="89"/>
                    <a:pt x="708" y="89"/>
                  </a:cubicBezTo>
                  <a:cubicBezTo>
                    <a:pt x="702" y="88"/>
                    <a:pt x="682" y="78"/>
                    <a:pt x="678" y="76"/>
                  </a:cubicBezTo>
                  <a:cubicBezTo>
                    <a:pt x="675" y="74"/>
                    <a:pt x="670" y="71"/>
                    <a:pt x="674" y="76"/>
                  </a:cubicBezTo>
                  <a:cubicBezTo>
                    <a:pt x="677" y="80"/>
                    <a:pt x="700" y="90"/>
                    <a:pt x="705" y="94"/>
                  </a:cubicBezTo>
                  <a:cubicBezTo>
                    <a:pt x="706" y="95"/>
                    <a:pt x="707" y="95"/>
                    <a:pt x="708" y="96"/>
                  </a:cubicBezTo>
                  <a:cubicBezTo>
                    <a:pt x="712" y="98"/>
                    <a:pt x="713" y="99"/>
                    <a:pt x="716" y="98"/>
                  </a:cubicBezTo>
                  <a:cubicBezTo>
                    <a:pt x="716" y="98"/>
                    <a:pt x="724" y="101"/>
                    <a:pt x="728" y="104"/>
                  </a:cubicBezTo>
                  <a:cubicBezTo>
                    <a:pt x="732" y="107"/>
                    <a:pt x="732" y="104"/>
                    <a:pt x="735" y="101"/>
                  </a:cubicBezTo>
                  <a:cubicBezTo>
                    <a:pt x="741" y="103"/>
                    <a:pt x="747" y="103"/>
                    <a:pt x="742" y="99"/>
                  </a:cubicBezTo>
                  <a:close/>
                  <a:moveTo>
                    <a:pt x="672" y="254"/>
                  </a:moveTo>
                  <a:cubicBezTo>
                    <a:pt x="668" y="251"/>
                    <a:pt x="664" y="249"/>
                    <a:pt x="661" y="249"/>
                  </a:cubicBezTo>
                  <a:cubicBezTo>
                    <a:pt x="659" y="249"/>
                    <a:pt x="658" y="250"/>
                    <a:pt x="658" y="253"/>
                  </a:cubicBezTo>
                  <a:cubicBezTo>
                    <a:pt x="644" y="256"/>
                    <a:pt x="643" y="262"/>
                    <a:pt x="639" y="259"/>
                  </a:cubicBezTo>
                  <a:cubicBezTo>
                    <a:pt x="638" y="259"/>
                    <a:pt x="638" y="259"/>
                    <a:pt x="638" y="259"/>
                  </a:cubicBezTo>
                  <a:cubicBezTo>
                    <a:pt x="634" y="256"/>
                    <a:pt x="631" y="253"/>
                    <a:pt x="629" y="260"/>
                  </a:cubicBezTo>
                  <a:cubicBezTo>
                    <a:pt x="627" y="267"/>
                    <a:pt x="627" y="267"/>
                    <a:pt x="627" y="267"/>
                  </a:cubicBezTo>
                  <a:cubicBezTo>
                    <a:pt x="632" y="267"/>
                    <a:pt x="635" y="270"/>
                    <a:pt x="639" y="272"/>
                  </a:cubicBezTo>
                  <a:cubicBezTo>
                    <a:pt x="640" y="272"/>
                    <a:pt x="641" y="273"/>
                    <a:pt x="642" y="272"/>
                  </a:cubicBezTo>
                  <a:cubicBezTo>
                    <a:pt x="642" y="272"/>
                    <a:pt x="640" y="280"/>
                    <a:pt x="646" y="280"/>
                  </a:cubicBezTo>
                  <a:cubicBezTo>
                    <a:pt x="652" y="279"/>
                    <a:pt x="654" y="279"/>
                    <a:pt x="659" y="277"/>
                  </a:cubicBezTo>
                  <a:cubicBezTo>
                    <a:pt x="660" y="276"/>
                    <a:pt x="660" y="276"/>
                    <a:pt x="661" y="276"/>
                  </a:cubicBezTo>
                  <a:cubicBezTo>
                    <a:pt x="664" y="273"/>
                    <a:pt x="666" y="270"/>
                    <a:pt x="670" y="270"/>
                  </a:cubicBezTo>
                  <a:cubicBezTo>
                    <a:pt x="673" y="270"/>
                    <a:pt x="675" y="268"/>
                    <a:pt x="675" y="264"/>
                  </a:cubicBezTo>
                  <a:cubicBezTo>
                    <a:pt x="676" y="260"/>
                    <a:pt x="680" y="258"/>
                    <a:pt x="672" y="254"/>
                  </a:cubicBezTo>
                  <a:close/>
                  <a:moveTo>
                    <a:pt x="661" y="127"/>
                  </a:moveTo>
                  <a:cubicBezTo>
                    <a:pt x="663" y="128"/>
                    <a:pt x="665" y="129"/>
                    <a:pt x="665" y="129"/>
                  </a:cubicBezTo>
                  <a:cubicBezTo>
                    <a:pt x="665" y="129"/>
                    <a:pt x="666" y="125"/>
                    <a:pt x="662" y="125"/>
                  </a:cubicBezTo>
                  <a:cubicBezTo>
                    <a:pt x="661" y="125"/>
                    <a:pt x="661" y="125"/>
                    <a:pt x="661" y="125"/>
                  </a:cubicBezTo>
                  <a:cubicBezTo>
                    <a:pt x="656" y="124"/>
                    <a:pt x="655" y="125"/>
                    <a:pt x="659" y="127"/>
                  </a:cubicBezTo>
                  <a:cubicBezTo>
                    <a:pt x="660" y="127"/>
                    <a:pt x="660" y="127"/>
                    <a:pt x="661" y="127"/>
                  </a:cubicBezTo>
                  <a:close/>
                  <a:moveTo>
                    <a:pt x="649" y="124"/>
                  </a:moveTo>
                  <a:cubicBezTo>
                    <a:pt x="649" y="124"/>
                    <a:pt x="643" y="124"/>
                    <a:pt x="639" y="125"/>
                  </a:cubicBezTo>
                  <a:cubicBezTo>
                    <a:pt x="636" y="125"/>
                    <a:pt x="633" y="126"/>
                    <a:pt x="633" y="127"/>
                  </a:cubicBezTo>
                  <a:cubicBezTo>
                    <a:pt x="631" y="128"/>
                    <a:pt x="635" y="133"/>
                    <a:pt x="638" y="134"/>
                  </a:cubicBezTo>
                  <a:cubicBezTo>
                    <a:pt x="639" y="134"/>
                    <a:pt x="639" y="134"/>
                    <a:pt x="639" y="134"/>
                  </a:cubicBezTo>
                  <a:cubicBezTo>
                    <a:pt x="642" y="134"/>
                    <a:pt x="650" y="135"/>
                    <a:pt x="653" y="133"/>
                  </a:cubicBezTo>
                  <a:cubicBezTo>
                    <a:pt x="654" y="137"/>
                    <a:pt x="650" y="138"/>
                    <a:pt x="654" y="138"/>
                  </a:cubicBezTo>
                  <a:cubicBezTo>
                    <a:pt x="657" y="139"/>
                    <a:pt x="659" y="139"/>
                    <a:pt x="661" y="138"/>
                  </a:cubicBezTo>
                  <a:cubicBezTo>
                    <a:pt x="662" y="137"/>
                    <a:pt x="663" y="136"/>
                    <a:pt x="661" y="135"/>
                  </a:cubicBezTo>
                  <a:cubicBezTo>
                    <a:pt x="661" y="135"/>
                    <a:pt x="661" y="135"/>
                    <a:pt x="660" y="134"/>
                  </a:cubicBezTo>
                  <a:cubicBezTo>
                    <a:pt x="655" y="131"/>
                    <a:pt x="649" y="124"/>
                    <a:pt x="649" y="124"/>
                  </a:cubicBezTo>
                  <a:close/>
                  <a:moveTo>
                    <a:pt x="640" y="1030"/>
                  </a:moveTo>
                  <a:cubicBezTo>
                    <a:pt x="640" y="1030"/>
                    <a:pt x="639" y="1030"/>
                    <a:pt x="639" y="1030"/>
                  </a:cubicBezTo>
                  <a:cubicBezTo>
                    <a:pt x="636" y="1029"/>
                    <a:pt x="631" y="1028"/>
                    <a:pt x="629" y="1029"/>
                  </a:cubicBezTo>
                  <a:cubicBezTo>
                    <a:pt x="626" y="1030"/>
                    <a:pt x="624" y="1029"/>
                    <a:pt x="621" y="1028"/>
                  </a:cubicBezTo>
                  <a:cubicBezTo>
                    <a:pt x="621" y="1027"/>
                    <a:pt x="620" y="1027"/>
                    <a:pt x="619" y="1026"/>
                  </a:cubicBezTo>
                  <a:cubicBezTo>
                    <a:pt x="616" y="1025"/>
                    <a:pt x="608" y="1019"/>
                    <a:pt x="602" y="1016"/>
                  </a:cubicBezTo>
                  <a:cubicBezTo>
                    <a:pt x="601" y="1016"/>
                    <a:pt x="600" y="1015"/>
                    <a:pt x="599" y="1014"/>
                  </a:cubicBezTo>
                  <a:cubicBezTo>
                    <a:pt x="595" y="1012"/>
                    <a:pt x="592" y="1010"/>
                    <a:pt x="588" y="1011"/>
                  </a:cubicBezTo>
                  <a:cubicBezTo>
                    <a:pt x="585" y="1012"/>
                    <a:pt x="582" y="1013"/>
                    <a:pt x="577" y="1010"/>
                  </a:cubicBezTo>
                  <a:cubicBezTo>
                    <a:pt x="572" y="1007"/>
                    <a:pt x="565" y="1007"/>
                    <a:pt x="558" y="1007"/>
                  </a:cubicBezTo>
                  <a:cubicBezTo>
                    <a:pt x="550" y="1007"/>
                    <a:pt x="548" y="1005"/>
                    <a:pt x="544" y="1002"/>
                  </a:cubicBezTo>
                  <a:cubicBezTo>
                    <a:pt x="539" y="999"/>
                    <a:pt x="526" y="995"/>
                    <a:pt x="518" y="993"/>
                  </a:cubicBezTo>
                  <a:cubicBezTo>
                    <a:pt x="511" y="990"/>
                    <a:pt x="508" y="990"/>
                    <a:pt x="502" y="990"/>
                  </a:cubicBezTo>
                  <a:cubicBezTo>
                    <a:pt x="496" y="991"/>
                    <a:pt x="495" y="997"/>
                    <a:pt x="491" y="1001"/>
                  </a:cubicBezTo>
                  <a:cubicBezTo>
                    <a:pt x="488" y="1004"/>
                    <a:pt x="486" y="1005"/>
                    <a:pt x="483" y="1004"/>
                  </a:cubicBezTo>
                  <a:cubicBezTo>
                    <a:pt x="479" y="1003"/>
                    <a:pt x="477" y="1003"/>
                    <a:pt x="475" y="998"/>
                  </a:cubicBezTo>
                  <a:cubicBezTo>
                    <a:pt x="475" y="998"/>
                    <a:pt x="479" y="999"/>
                    <a:pt x="485" y="998"/>
                  </a:cubicBezTo>
                  <a:cubicBezTo>
                    <a:pt x="490" y="997"/>
                    <a:pt x="497" y="987"/>
                    <a:pt x="497" y="987"/>
                  </a:cubicBezTo>
                  <a:cubicBezTo>
                    <a:pt x="495" y="988"/>
                    <a:pt x="485" y="984"/>
                    <a:pt x="482" y="982"/>
                  </a:cubicBezTo>
                  <a:cubicBezTo>
                    <a:pt x="479" y="981"/>
                    <a:pt x="476" y="976"/>
                    <a:pt x="474" y="984"/>
                  </a:cubicBezTo>
                  <a:cubicBezTo>
                    <a:pt x="474" y="984"/>
                    <a:pt x="474" y="985"/>
                    <a:pt x="474" y="985"/>
                  </a:cubicBezTo>
                  <a:cubicBezTo>
                    <a:pt x="472" y="995"/>
                    <a:pt x="472" y="989"/>
                    <a:pt x="469" y="994"/>
                  </a:cubicBezTo>
                  <a:cubicBezTo>
                    <a:pt x="467" y="992"/>
                    <a:pt x="468" y="990"/>
                    <a:pt x="468" y="987"/>
                  </a:cubicBezTo>
                  <a:cubicBezTo>
                    <a:pt x="467" y="985"/>
                    <a:pt x="461" y="985"/>
                    <a:pt x="470" y="979"/>
                  </a:cubicBezTo>
                  <a:cubicBezTo>
                    <a:pt x="470" y="979"/>
                    <a:pt x="472" y="977"/>
                    <a:pt x="474" y="974"/>
                  </a:cubicBezTo>
                  <a:cubicBezTo>
                    <a:pt x="476" y="971"/>
                    <a:pt x="479" y="968"/>
                    <a:pt x="481" y="966"/>
                  </a:cubicBezTo>
                  <a:cubicBezTo>
                    <a:pt x="485" y="963"/>
                    <a:pt x="478" y="961"/>
                    <a:pt x="476" y="958"/>
                  </a:cubicBezTo>
                  <a:cubicBezTo>
                    <a:pt x="475" y="957"/>
                    <a:pt x="475" y="956"/>
                    <a:pt x="474" y="954"/>
                  </a:cubicBezTo>
                  <a:cubicBezTo>
                    <a:pt x="473" y="952"/>
                    <a:pt x="472" y="950"/>
                    <a:pt x="472" y="947"/>
                  </a:cubicBezTo>
                  <a:cubicBezTo>
                    <a:pt x="470" y="942"/>
                    <a:pt x="463" y="940"/>
                    <a:pt x="461" y="938"/>
                  </a:cubicBezTo>
                  <a:cubicBezTo>
                    <a:pt x="458" y="937"/>
                    <a:pt x="458" y="937"/>
                    <a:pt x="452" y="933"/>
                  </a:cubicBezTo>
                  <a:cubicBezTo>
                    <a:pt x="451" y="932"/>
                    <a:pt x="451" y="932"/>
                    <a:pt x="451" y="932"/>
                  </a:cubicBezTo>
                  <a:cubicBezTo>
                    <a:pt x="449" y="930"/>
                    <a:pt x="447" y="926"/>
                    <a:pt x="439" y="924"/>
                  </a:cubicBezTo>
                  <a:cubicBezTo>
                    <a:pt x="438" y="923"/>
                    <a:pt x="437" y="923"/>
                    <a:pt x="436" y="923"/>
                  </a:cubicBezTo>
                  <a:cubicBezTo>
                    <a:pt x="435" y="922"/>
                    <a:pt x="434" y="922"/>
                    <a:pt x="434" y="922"/>
                  </a:cubicBezTo>
                  <a:cubicBezTo>
                    <a:pt x="433" y="922"/>
                    <a:pt x="433" y="922"/>
                    <a:pt x="433" y="921"/>
                  </a:cubicBezTo>
                  <a:cubicBezTo>
                    <a:pt x="431" y="920"/>
                    <a:pt x="430" y="919"/>
                    <a:pt x="428" y="919"/>
                  </a:cubicBezTo>
                  <a:cubicBezTo>
                    <a:pt x="426" y="918"/>
                    <a:pt x="425" y="919"/>
                    <a:pt x="423" y="918"/>
                  </a:cubicBezTo>
                  <a:cubicBezTo>
                    <a:pt x="421" y="918"/>
                    <a:pt x="418" y="918"/>
                    <a:pt x="414" y="918"/>
                  </a:cubicBezTo>
                  <a:cubicBezTo>
                    <a:pt x="414" y="918"/>
                    <a:pt x="414" y="918"/>
                    <a:pt x="413" y="918"/>
                  </a:cubicBezTo>
                  <a:cubicBezTo>
                    <a:pt x="412" y="918"/>
                    <a:pt x="411" y="918"/>
                    <a:pt x="410" y="918"/>
                  </a:cubicBezTo>
                  <a:cubicBezTo>
                    <a:pt x="410" y="918"/>
                    <a:pt x="410" y="918"/>
                    <a:pt x="410" y="918"/>
                  </a:cubicBezTo>
                  <a:cubicBezTo>
                    <a:pt x="409" y="918"/>
                    <a:pt x="409" y="917"/>
                    <a:pt x="408" y="917"/>
                  </a:cubicBezTo>
                  <a:cubicBezTo>
                    <a:pt x="405" y="917"/>
                    <a:pt x="403" y="917"/>
                    <a:pt x="402" y="918"/>
                  </a:cubicBezTo>
                  <a:cubicBezTo>
                    <a:pt x="401" y="918"/>
                    <a:pt x="400" y="918"/>
                    <a:pt x="399" y="918"/>
                  </a:cubicBezTo>
                  <a:cubicBezTo>
                    <a:pt x="399" y="918"/>
                    <a:pt x="396" y="916"/>
                    <a:pt x="393" y="913"/>
                  </a:cubicBezTo>
                  <a:cubicBezTo>
                    <a:pt x="392" y="911"/>
                    <a:pt x="391" y="909"/>
                    <a:pt x="391" y="907"/>
                  </a:cubicBezTo>
                  <a:cubicBezTo>
                    <a:pt x="391" y="901"/>
                    <a:pt x="385" y="898"/>
                    <a:pt x="382" y="896"/>
                  </a:cubicBezTo>
                  <a:cubicBezTo>
                    <a:pt x="381" y="895"/>
                    <a:pt x="379" y="893"/>
                    <a:pt x="377" y="891"/>
                  </a:cubicBezTo>
                  <a:cubicBezTo>
                    <a:pt x="377" y="890"/>
                    <a:pt x="376" y="889"/>
                    <a:pt x="375" y="889"/>
                  </a:cubicBezTo>
                  <a:cubicBezTo>
                    <a:pt x="374" y="888"/>
                    <a:pt x="373" y="887"/>
                    <a:pt x="371" y="887"/>
                  </a:cubicBezTo>
                  <a:cubicBezTo>
                    <a:pt x="369" y="886"/>
                    <a:pt x="368" y="885"/>
                    <a:pt x="368" y="885"/>
                  </a:cubicBezTo>
                  <a:cubicBezTo>
                    <a:pt x="366" y="885"/>
                    <a:pt x="362" y="885"/>
                    <a:pt x="361" y="883"/>
                  </a:cubicBezTo>
                  <a:cubicBezTo>
                    <a:pt x="360" y="882"/>
                    <a:pt x="360" y="878"/>
                    <a:pt x="362" y="874"/>
                  </a:cubicBezTo>
                  <a:cubicBezTo>
                    <a:pt x="362" y="874"/>
                    <a:pt x="355" y="870"/>
                    <a:pt x="352" y="868"/>
                  </a:cubicBezTo>
                  <a:cubicBezTo>
                    <a:pt x="351" y="868"/>
                    <a:pt x="351" y="867"/>
                    <a:pt x="350" y="867"/>
                  </a:cubicBezTo>
                  <a:cubicBezTo>
                    <a:pt x="348" y="867"/>
                    <a:pt x="347" y="865"/>
                    <a:pt x="346" y="863"/>
                  </a:cubicBezTo>
                  <a:cubicBezTo>
                    <a:pt x="345" y="861"/>
                    <a:pt x="344" y="862"/>
                    <a:pt x="340" y="860"/>
                  </a:cubicBezTo>
                  <a:cubicBezTo>
                    <a:pt x="338" y="862"/>
                    <a:pt x="337" y="860"/>
                    <a:pt x="333" y="860"/>
                  </a:cubicBezTo>
                  <a:cubicBezTo>
                    <a:pt x="328" y="859"/>
                    <a:pt x="323" y="858"/>
                    <a:pt x="319" y="859"/>
                  </a:cubicBezTo>
                  <a:cubicBezTo>
                    <a:pt x="319" y="859"/>
                    <a:pt x="319" y="859"/>
                    <a:pt x="319" y="859"/>
                  </a:cubicBezTo>
                  <a:cubicBezTo>
                    <a:pt x="317" y="857"/>
                    <a:pt x="312" y="853"/>
                    <a:pt x="309" y="852"/>
                  </a:cubicBezTo>
                  <a:cubicBezTo>
                    <a:pt x="307" y="850"/>
                    <a:pt x="305" y="852"/>
                    <a:pt x="302" y="851"/>
                  </a:cubicBezTo>
                  <a:cubicBezTo>
                    <a:pt x="299" y="849"/>
                    <a:pt x="296" y="849"/>
                    <a:pt x="290" y="849"/>
                  </a:cubicBezTo>
                  <a:cubicBezTo>
                    <a:pt x="288" y="847"/>
                    <a:pt x="287" y="844"/>
                    <a:pt x="285" y="844"/>
                  </a:cubicBezTo>
                  <a:cubicBezTo>
                    <a:pt x="282" y="844"/>
                    <a:pt x="278" y="838"/>
                    <a:pt x="275" y="835"/>
                  </a:cubicBezTo>
                  <a:cubicBezTo>
                    <a:pt x="275" y="835"/>
                    <a:pt x="272" y="833"/>
                    <a:pt x="269" y="834"/>
                  </a:cubicBezTo>
                  <a:cubicBezTo>
                    <a:pt x="271" y="837"/>
                    <a:pt x="269" y="838"/>
                    <a:pt x="269" y="841"/>
                  </a:cubicBezTo>
                  <a:cubicBezTo>
                    <a:pt x="268" y="841"/>
                    <a:pt x="268" y="841"/>
                    <a:pt x="268" y="841"/>
                  </a:cubicBezTo>
                  <a:cubicBezTo>
                    <a:pt x="266" y="842"/>
                    <a:pt x="266" y="842"/>
                    <a:pt x="264" y="843"/>
                  </a:cubicBezTo>
                  <a:cubicBezTo>
                    <a:pt x="262" y="845"/>
                    <a:pt x="261" y="846"/>
                    <a:pt x="255" y="845"/>
                  </a:cubicBezTo>
                  <a:cubicBezTo>
                    <a:pt x="252" y="843"/>
                    <a:pt x="252" y="840"/>
                    <a:pt x="252" y="839"/>
                  </a:cubicBezTo>
                  <a:cubicBezTo>
                    <a:pt x="252" y="837"/>
                    <a:pt x="257" y="825"/>
                    <a:pt x="259" y="822"/>
                  </a:cubicBezTo>
                  <a:cubicBezTo>
                    <a:pt x="261" y="819"/>
                    <a:pt x="263" y="820"/>
                    <a:pt x="260" y="818"/>
                  </a:cubicBezTo>
                  <a:cubicBezTo>
                    <a:pt x="260" y="818"/>
                    <a:pt x="260" y="816"/>
                    <a:pt x="256" y="820"/>
                  </a:cubicBezTo>
                  <a:cubicBezTo>
                    <a:pt x="253" y="824"/>
                    <a:pt x="245" y="822"/>
                    <a:pt x="240" y="827"/>
                  </a:cubicBezTo>
                  <a:cubicBezTo>
                    <a:pt x="233" y="832"/>
                    <a:pt x="225" y="828"/>
                    <a:pt x="220" y="829"/>
                  </a:cubicBezTo>
                  <a:cubicBezTo>
                    <a:pt x="214" y="830"/>
                    <a:pt x="216" y="830"/>
                    <a:pt x="217" y="838"/>
                  </a:cubicBezTo>
                  <a:cubicBezTo>
                    <a:pt x="217" y="838"/>
                    <a:pt x="213" y="840"/>
                    <a:pt x="211" y="842"/>
                  </a:cubicBezTo>
                  <a:cubicBezTo>
                    <a:pt x="211" y="842"/>
                    <a:pt x="211" y="843"/>
                    <a:pt x="211" y="843"/>
                  </a:cubicBezTo>
                  <a:cubicBezTo>
                    <a:pt x="210" y="845"/>
                    <a:pt x="204" y="845"/>
                    <a:pt x="199" y="844"/>
                  </a:cubicBezTo>
                  <a:cubicBezTo>
                    <a:pt x="199" y="844"/>
                    <a:pt x="198" y="844"/>
                    <a:pt x="197" y="844"/>
                  </a:cubicBezTo>
                  <a:cubicBezTo>
                    <a:pt x="190" y="839"/>
                    <a:pt x="188" y="837"/>
                    <a:pt x="186" y="833"/>
                  </a:cubicBezTo>
                  <a:cubicBezTo>
                    <a:pt x="184" y="829"/>
                    <a:pt x="185" y="828"/>
                    <a:pt x="178" y="828"/>
                  </a:cubicBezTo>
                  <a:cubicBezTo>
                    <a:pt x="171" y="829"/>
                    <a:pt x="164" y="829"/>
                    <a:pt x="162" y="830"/>
                  </a:cubicBezTo>
                  <a:cubicBezTo>
                    <a:pt x="161" y="830"/>
                    <a:pt x="161" y="828"/>
                    <a:pt x="158" y="824"/>
                  </a:cubicBezTo>
                  <a:cubicBezTo>
                    <a:pt x="155" y="821"/>
                    <a:pt x="153" y="815"/>
                    <a:pt x="150" y="813"/>
                  </a:cubicBezTo>
                  <a:cubicBezTo>
                    <a:pt x="147" y="810"/>
                    <a:pt x="147" y="809"/>
                    <a:pt x="147" y="807"/>
                  </a:cubicBezTo>
                  <a:cubicBezTo>
                    <a:pt x="144" y="803"/>
                    <a:pt x="144" y="800"/>
                    <a:pt x="144" y="800"/>
                  </a:cubicBezTo>
                  <a:cubicBezTo>
                    <a:pt x="147" y="794"/>
                    <a:pt x="146" y="794"/>
                    <a:pt x="146" y="790"/>
                  </a:cubicBezTo>
                  <a:cubicBezTo>
                    <a:pt x="147" y="786"/>
                    <a:pt x="147" y="783"/>
                    <a:pt x="149" y="779"/>
                  </a:cubicBezTo>
                  <a:cubicBezTo>
                    <a:pt x="151" y="774"/>
                    <a:pt x="152" y="767"/>
                    <a:pt x="152" y="767"/>
                  </a:cubicBezTo>
                  <a:cubicBezTo>
                    <a:pt x="154" y="763"/>
                    <a:pt x="151" y="762"/>
                    <a:pt x="153" y="760"/>
                  </a:cubicBezTo>
                  <a:cubicBezTo>
                    <a:pt x="155" y="756"/>
                    <a:pt x="154" y="756"/>
                    <a:pt x="152" y="754"/>
                  </a:cubicBezTo>
                  <a:cubicBezTo>
                    <a:pt x="150" y="752"/>
                    <a:pt x="146" y="750"/>
                    <a:pt x="146" y="748"/>
                  </a:cubicBezTo>
                  <a:cubicBezTo>
                    <a:pt x="146" y="745"/>
                    <a:pt x="143" y="741"/>
                    <a:pt x="139" y="740"/>
                  </a:cubicBezTo>
                  <a:cubicBezTo>
                    <a:pt x="136" y="739"/>
                    <a:pt x="133" y="739"/>
                    <a:pt x="132" y="737"/>
                  </a:cubicBezTo>
                  <a:cubicBezTo>
                    <a:pt x="130" y="735"/>
                    <a:pt x="132" y="736"/>
                    <a:pt x="125" y="735"/>
                  </a:cubicBezTo>
                  <a:cubicBezTo>
                    <a:pt x="119" y="734"/>
                    <a:pt x="115" y="732"/>
                    <a:pt x="114" y="731"/>
                  </a:cubicBezTo>
                  <a:cubicBezTo>
                    <a:pt x="113" y="729"/>
                    <a:pt x="111" y="727"/>
                    <a:pt x="111" y="727"/>
                  </a:cubicBezTo>
                  <a:cubicBezTo>
                    <a:pt x="116" y="723"/>
                    <a:pt x="116" y="721"/>
                    <a:pt x="116" y="720"/>
                  </a:cubicBezTo>
                  <a:cubicBezTo>
                    <a:pt x="117" y="718"/>
                    <a:pt x="117" y="718"/>
                    <a:pt x="117" y="718"/>
                  </a:cubicBezTo>
                  <a:cubicBezTo>
                    <a:pt x="117" y="713"/>
                    <a:pt x="117" y="712"/>
                    <a:pt x="118" y="709"/>
                  </a:cubicBezTo>
                  <a:cubicBezTo>
                    <a:pt x="119" y="706"/>
                    <a:pt x="120" y="702"/>
                    <a:pt x="120" y="702"/>
                  </a:cubicBezTo>
                  <a:cubicBezTo>
                    <a:pt x="122" y="704"/>
                    <a:pt x="123" y="707"/>
                    <a:pt x="123" y="707"/>
                  </a:cubicBezTo>
                  <a:cubicBezTo>
                    <a:pt x="126" y="706"/>
                    <a:pt x="125" y="703"/>
                    <a:pt x="126" y="700"/>
                  </a:cubicBezTo>
                  <a:cubicBezTo>
                    <a:pt x="127" y="697"/>
                    <a:pt x="127" y="691"/>
                    <a:pt x="130" y="690"/>
                  </a:cubicBezTo>
                  <a:cubicBezTo>
                    <a:pt x="133" y="683"/>
                    <a:pt x="134" y="685"/>
                    <a:pt x="136" y="681"/>
                  </a:cubicBezTo>
                  <a:cubicBezTo>
                    <a:pt x="139" y="678"/>
                    <a:pt x="139" y="678"/>
                    <a:pt x="136" y="674"/>
                  </a:cubicBezTo>
                  <a:cubicBezTo>
                    <a:pt x="133" y="671"/>
                    <a:pt x="134" y="668"/>
                    <a:pt x="127" y="668"/>
                  </a:cubicBezTo>
                  <a:cubicBezTo>
                    <a:pt x="121" y="668"/>
                    <a:pt x="121" y="666"/>
                    <a:pt x="117" y="666"/>
                  </a:cubicBezTo>
                  <a:cubicBezTo>
                    <a:pt x="112" y="666"/>
                    <a:pt x="111" y="666"/>
                    <a:pt x="110" y="670"/>
                  </a:cubicBezTo>
                  <a:cubicBezTo>
                    <a:pt x="109" y="674"/>
                    <a:pt x="106" y="680"/>
                    <a:pt x="106" y="680"/>
                  </a:cubicBezTo>
                  <a:cubicBezTo>
                    <a:pt x="104" y="690"/>
                    <a:pt x="96" y="689"/>
                    <a:pt x="96" y="689"/>
                  </a:cubicBezTo>
                  <a:cubicBezTo>
                    <a:pt x="94" y="683"/>
                    <a:pt x="94" y="682"/>
                    <a:pt x="88" y="683"/>
                  </a:cubicBezTo>
                  <a:cubicBezTo>
                    <a:pt x="82" y="683"/>
                    <a:pt x="75" y="681"/>
                    <a:pt x="75" y="681"/>
                  </a:cubicBezTo>
                  <a:cubicBezTo>
                    <a:pt x="72" y="673"/>
                    <a:pt x="71" y="673"/>
                    <a:pt x="69" y="668"/>
                  </a:cubicBezTo>
                  <a:cubicBezTo>
                    <a:pt x="68" y="663"/>
                    <a:pt x="66" y="661"/>
                    <a:pt x="66" y="657"/>
                  </a:cubicBezTo>
                  <a:cubicBezTo>
                    <a:pt x="69" y="650"/>
                    <a:pt x="67" y="649"/>
                    <a:pt x="66" y="643"/>
                  </a:cubicBezTo>
                  <a:cubicBezTo>
                    <a:pt x="66" y="638"/>
                    <a:pt x="66" y="630"/>
                    <a:pt x="66" y="630"/>
                  </a:cubicBezTo>
                  <a:cubicBezTo>
                    <a:pt x="69" y="622"/>
                    <a:pt x="70" y="619"/>
                    <a:pt x="69" y="615"/>
                  </a:cubicBezTo>
                  <a:cubicBezTo>
                    <a:pt x="69" y="611"/>
                    <a:pt x="73" y="606"/>
                    <a:pt x="73" y="606"/>
                  </a:cubicBezTo>
                  <a:cubicBezTo>
                    <a:pt x="72" y="601"/>
                    <a:pt x="72" y="601"/>
                    <a:pt x="74" y="599"/>
                  </a:cubicBezTo>
                  <a:cubicBezTo>
                    <a:pt x="76" y="597"/>
                    <a:pt x="83" y="589"/>
                    <a:pt x="83" y="589"/>
                  </a:cubicBezTo>
                  <a:cubicBezTo>
                    <a:pt x="85" y="583"/>
                    <a:pt x="86" y="579"/>
                    <a:pt x="87" y="574"/>
                  </a:cubicBezTo>
                  <a:cubicBezTo>
                    <a:pt x="89" y="569"/>
                    <a:pt x="89" y="564"/>
                    <a:pt x="95" y="565"/>
                  </a:cubicBezTo>
                  <a:cubicBezTo>
                    <a:pt x="102" y="566"/>
                    <a:pt x="116" y="563"/>
                    <a:pt x="112" y="560"/>
                  </a:cubicBezTo>
                  <a:cubicBezTo>
                    <a:pt x="108" y="558"/>
                    <a:pt x="125" y="566"/>
                    <a:pt x="125" y="566"/>
                  </a:cubicBezTo>
                  <a:cubicBezTo>
                    <a:pt x="125" y="566"/>
                    <a:pt x="128" y="561"/>
                    <a:pt x="131" y="568"/>
                  </a:cubicBezTo>
                  <a:cubicBezTo>
                    <a:pt x="135" y="574"/>
                    <a:pt x="145" y="578"/>
                    <a:pt x="145" y="578"/>
                  </a:cubicBezTo>
                  <a:cubicBezTo>
                    <a:pt x="145" y="578"/>
                    <a:pt x="144" y="567"/>
                    <a:pt x="150" y="574"/>
                  </a:cubicBezTo>
                  <a:cubicBezTo>
                    <a:pt x="156" y="580"/>
                    <a:pt x="151" y="576"/>
                    <a:pt x="160" y="577"/>
                  </a:cubicBezTo>
                  <a:cubicBezTo>
                    <a:pt x="169" y="578"/>
                    <a:pt x="168" y="570"/>
                    <a:pt x="172" y="579"/>
                  </a:cubicBezTo>
                  <a:cubicBezTo>
                    <a:pt x="177" y="589"/>
                    <a:pt x="186" y="591"/>
                    <a:pt x="188" y="592"/>
                  </a:cubicBezTo>
                  <a:cubicBezTo>
                    <a:pt x="191" y="592"/>
                    <a:pt x="193" y="602"/>
                    <a:pt x="193" y="606"/>
                  </a:cubicBezTo>
                  <a:cubicBezTo>
                    <a:pt x="193" y="610"/>
                    <a:pt x="189" y="618"/>
                    <a:pt x="190" y="619"/>
                  </a:cubicBezTo>
                  <a:cubicBezTo>
                    <a:pt x="191" y="621"/>
                    <a:pt x="193" y="641"/>
                    <a:pt x="192" y="643"/>
                  </a:cubicBezTo>
                  <a:cubicBezTo>
                    <a:pt x="190" y="652"/>
                    <a:pt x="193" y="658"/>
                    <a:pt x="199" y="656"/>
                  </a:cubicBezTo>
                  <a:cubicBezTo>
                    <a:pt x="199" y="656"/>
                    <a:pt x="199" y="656"/>
                    <a:pt x="199" y="656"/>
                  </a:cubicBezTo>
                  <a:cubicBezTo>
                    <a:pt x="202" y="654"/>
                    <a:pt x="204" y="652"/>
                    <a:pt x="204" y="647"/>
                  </a:cubicBezTo>
                  <a:cubicBezTo>
                    <a:pt x="205" y="641"/>
                    <a:pt x="208" y="645"/>
                    <a:pt x="208" y="634"/>
                  </a:cubicBezTo>
                  <a:cubicBezTo>
                    <a:pt x="208" y="623"/>
                    <a:pt x="208" y="604"/>
                    <a:pt x="208" y="600"/>
                  </a:cubicBezTo>
                  <a:cubicBezTo>
                    <a:pt x="209" y="596"/>
                    <a:pt x="210" y="591"/>
                    <a:pt x="210" y="591"/>
                  </a:cubicBezTo>
                  <a:cubicBezTo>
                    <a:pt x="210" y="590"/>
                    <a:pt x="211" y="590"/>
                    <a:pt x="211" y="589"/>
                  </a:cubicBezTo>
                  <a:cubicBezTo>
                    <a:pt x="215" y="585"/>
                    <a:pt x="219" y="579"/>
                    <a:pt x="219" y="579"/>
                  </a:cubicBezTo>
                  <a:cubicBezTo>
                    <a:pt x="222" y="572"/>
                    <a:pt x="231" y="573"/>
                    <a:pt x="239" y="571"/>
                  </a:cubicBezTo>
                  <a:cubicBezTo>
                    <a:pt x="247" y="568"/>
                    <a:pt x="257" y="564"/>
                    <a:pt x="260" y="562"/>
                  </a:cubicBezTo>
                  <a:cubicBezTo>
                    <a:pt x="261" y="562"/>
                    <a:pt x="265" y="559"/>
                    <a:pt x="268" y="557"/>
                  </a:cubicBezTo>
                  <a:cubicBezTo>
                    <a:pt x="269" y="555"/>
                    <a:pt x="271" y="554"/>
                    <a:pt x="271" y="554"/>
                  </a:cubicBezTo>
                  <a:cubicBezTo>
                    <a:pt x="272" y="545"/>
                    <a:pt x="275" y="542"/>
                    <a:pt x="273" y="540"/>
                  </a:cubicBezTo>
                  <a:cubicBezTo>
                    <a:pt x="270" y="537"/>
                    <a:pt x="269" y="537"/>
                    <a:pt x="269" y="537"/>
                  </a:cubicBezTo>
                  <a:cubicBezTo>
                    <a:pt x="272" y="532"/>
                    <a:pt x="274" y="529"/>
                    <a:pt x="273" y="528"/>
                  </a:cubicBezTo>
                  <a:cubicBezTo>
                    <a:pt x="273" y="526"/>
                    <a:pt x="269" y="518"/>
                    <a:pt x="269" y="518"/>
                  </a:cubicBezTo>
                  <a:cubicBezTo>
                    <a:pt x="273" y="521"/>
                    <a:pt x="275" y="522"/>
                    <a:pt x="275" y="524"/>
                  </a:cubicBezTo>
                  <a:cubicBezTo>
                    <a:pt x="275" y="524"/>
                    <a:pt x="275" y="524"/>
                    <a:pt x="275" y="524"/>
                  </a:cubicBezTo>
                  <a:cubicBezTo>
                    <a:pt x="275" y="524"/>
                    <a:pt x="275" y="522"/>
                    <a:pt x="275" y="521"/>
                  </a:cubicBezTo>
                  <a:cubicBezTo>
                    <a:pt x="277" y="519"/>
                    <a:pt x="276" y="518"/>
                    <a:pt x="277" y="516"/>
                  </a:cubicBezTo>
                  <a:cubicBezTo>
                    <a:pt x="277" y="513"/>
                    <a:pt x="279" y="513"/>
                    <a:pt x="281" y="512"/>
                  </a:cubicBezTo>
                  <a:cubicBezTo>
                    <a:pt x="283" y="511"/>
                    <a:pt x="283" y="511"/>
                    <a:pt x="282" y="514"/>
                  </a:cubicBezTo>
                  <a:cubicBezTo>
                    <a:pt x="280" y="516"/>
                    <a:pt x="277" y="520"/>
                    <a:pt x="277" y="520"/>
                  </a:cubicBezTo>
                  <a:cubicBezTo>
                    <a:pt x="277" y="520"/>
                    <a:pt x="276" y="524"/>
                    <a:pt x="276" y="527"/>
                  </a:cubicBezTo>
                  <a:cubicBezTo>
                    <a:pt x="276" y="529"/>
                    <a:pt x="273" y="529"/>
                    <a:pt x="275" y="532"/>
                  </a:cubicBezTo>
                  <a:cubicBezTo>
                    <a:pt x="278" y="534"/>
                    <a:pt x="279" y="535"/>
                    <a:pt x="281" y="531"/>
                  </a:cubicBezTo>
                  <a:cubicBezTo>
                    <a:pt x="282" y="527"/>
                    <a:pt x="285" y="528"/>
                    <a:pt x="285" y="526"/>
                  </a:cubicBezTo>
                  <a:cubicBezTo>
                    <a:pt x="286" y="524"/>
                    <a:pt x="288" y="520"/>
                    <a:pt x="287" y="518"/>
                  </a:cubicBezTo>
                  <a:cubicBezTo>
                    <a:pt x="286" y="516"/>
                    <a:pt x="286" y="511"/>
                    <a:pt x="286" y="511"/>
                  </a:cubicBezTo>
                  <a:cubicBezTo>
                    <a:pt x="288" y="514"/>
                    <a:pt x="289" y="520"/>
                    <a:pt x="289" y="520"/>
                  </a:cubicBezTo>
                  <a:cubicBezTo>
                    <a:pt x="293" y="516"/>
                    <a:pt x="293" y="514"/>
                    <a:pt x="295" y="513"/>
                  </a:cubicBezTo>
                  <a:cubicBezTo>
                    <a:pt x="298" y="512"/>
                    <a:pt x="300" y="510"/>
                    <a:pt x="300" y="509"/>
                  </a:cubicBezTo>
                  <a:cubicBezTo>
                    <a:pt x="299" y="507"/>
                    <a:pt x="300" y="503"/>
                    <a:pt x="300" y="503"/>
                  </a:cubicBezTo>
                  <a:cubicBezTo>
                    <a:pt x="302" y="501"/>
                    <a:pt x="310" y="499"/>
                    <a:pt x="311" y="499"/>
                  </a:cubicBezTo>
                  <a:cubicBezTo>
                    <a:pt x="312" y="499"/>
                    <a:pt x="313" y="498"/>
                    <a:pt x="316" y="499"/>
                  </a:cubicBezTo>
                  <a:cubicBezTo>
                    <a:pt x="317" y="499"/>
                    <a:pt x="318" y="500"/>
                    <a:pt x="319" y="500"/>
                  </a:cubicBezTo>
                  <a:cubicBezTo>
                    <a:pt x="320" y="500"/>
                    <a:pt x="321" y="500"/>
                    <a:pt x="322" y="499"/>
                  </a:cubicBezTo>
                  <a:cubicBezTo>
                    <a:pt x="324" y="497"/>
                    <a:pt x="328" y="499"/>
                    <a:pt x="332" y="500"/>
                  </a:cubicBezTo>
                  <a:cubicBezTo>
                    <a:pt x="335" y="500"/>
                    <a:pt x="337" y="500"/>
                    <a:pt x="337" y="497"/>
                  </a:cubicBezTo>
                  <a:cubicBezTo>
                    <a:pt x="335" y="500"/>
                    <a:pt x="334" y="498"/>
                    <a:pt x="332" y="495"/>
                  </a:cubicBezTo>
                  <a:cubicBezTo>
                    <a:pt x="330" y="493"/>
                    <a:pt x="329" y="491"/>
                    <a:pt x="329" y="491"/>
                  </a:cubicBezTo>
                  <a:cubicBezTo>
                    <a:pt x="333" y="488"/>
                    <a:pt x="334" y="486"/>
                    <a:pt x="334" y="484"/>
                  </a:cubicBezTo>
                  <a:cubicBezTo>
                    <a:pt x="335" y="481"/>
                    <a:pt x="337" y="478"/>
                    <a:pt x="339" y="478"/>
                  </a:cubicBezTo>
                  <a:cubicBezTo>
                    <a:pt x="343" y="477"/>
                    <a:pt x="347" y="478"/>
                    <a:pt x="348" y="476"/>
                  </a:cubicBezTo>
                  <a:cubicBezTo>
                    <a:pt x="349" y="476"/>
                    <a:pt x="350" y="475"/>
                    <a:pt x="352" y="475"/>
                  </a:cubicBezTo>
                  <a:cubicBezTo>
                    <a:pt x="354" y="475"/>
                    <a:pt x="356" y="474"/>
                    <a:pt x="357" y="474"/>
                  </a:cubicBezTo>
                  <a:cubicBezTo>
                    <a:pt x="359" y="474"/>
                    <a:pt x="365" y="472"/>
                    <a:pt x="365" y="472"/>
                  </a:cubicBezTo>
                  <a:cubicBezTo>
                    <a:pt x="364" y="469"/>
                    <a:pt x="367" y="468"/>
                    <a:pt x="369" y="467"/>
                  </a:cubicBezTo>
                  <a:cubicBezTo>
                    <a:pt x="370" y="467"/>
                    <a:pt x="370" y="467"/>
                    <a:pt x="371" y="467"/>
                  </a:cubicBezTo>
                  <a:cubicBezTo>
                    <a:pt x="373" y="466"/>
                    <a:pt x="375" y="466"/>
                    <a:pt x="377" y="466"/>
                  </a:cubicBezTo>
                  <a:cubicBezTo>
                    <a:pt x="382" y="466"/>
                    <a:pt x="387" y="468"/>
                    <a:pt x="391" y="470"/>
                  </a:cubicBezTo>
                  <a:cubicBezTo>
                    <a:pt x="391" y="470"/>
                    <a:pt x="382" y="474"/>
                    <a:pt x="377" y="476"/>
                  </a:cubicBezTo>
                  <a:cubicBezTo>
                    <a:pt x="376" y="476"/>
                    <a:pt x="376" y="476"/>
                    <a:pt x="375" y="476"/>
                  </a:cubicBezTo>
                  <a:cubicBezTo>
                    <a:pt x="371" y="478"/>
                    <a:pt x="373" y="483"/>
                    <a:pt x="374" y="488"/>
                  </a:cubicBezTo>
                  <a:cubicBezTo>
                    <a:pt x="374" y="490"/>
                    <a:pt x="376" y="490"/>
                    <a:pt x="377" y="488"/>
                  </a:cubicBezTo>
                  <a:cubicBezTo>
                    <a:pt x="379" y="487"/>
                    <a:pt x="382" y="483"/>
                    <a:pt x="383" y="480"/>
                  </a:cubicBezTo>
                  <a:cubicBezTo>
                    <a:pt x="385" y="477"/>
                    <a:pt x="389" y="476"/>
                    <a:pt x="393" y="475"/>
                  </a:cubicBezTo>
                  <a:cubicBezTo>
                    <a:pt x="396" y="475"/>
                    <a:pt x="398" y="475"/>
                    <a:pt x="402" y="475"/>
                  </a:cubicBezTo>
                  <a:cubicBezTo>
                    <a:pt x="403" y="475"/>
                    <a:pt x="404" y="475"/>
                    <a:pt x="406" y="474"/>
                  </a:cubicBezTo>
                  <a:cubicBezTo>
                    <a:pt x="408" y="474"/>
                    <a:pt x="408" y="474"/>
                    <a:pt x="408" y="474"/>
                  </a:cubicBezTo>
                  <a:cubicBezTo>
                    <a:pt x="409" y="474"/>
                    <a:pt x="410" y="474"/>
                    <a:pt x="410" y="474"/>
                  </a:cubicBezTo>
                  <a:cubicBezTo>
                    <a:pt x="412" y="474"/>
                    <a:pt x="413" y="474"/>
                    <a:pt x="413" y="474"/>
                  </a:cubicBezTo>
                  <a:cubicBezTo>
                    <a:pt x="414" y="474"/>
                    <a:pt x="414" y="474"/>
                    <a:pt x="413" y="473"/>
                  </a:cubicBezTo>
                  <a:cubicBezTo>
                    <a:pt x="413" y="473"/>
                    <a:pt x="412" y="473"/>
                    <a:pt x="412" y="473"/>
                  </a:cubicBezTo>
                  <a:cubicBezTo>
                    <a:pt x="412" y="473"/>
                    <a:pt x="411" y="473"/>
                    <a:pt x="410" y="472"/>
                  </a:cubicBezTo>
                  <a:cubicBezTo>
                    <a:pt x="410" y="471"/>
                    <a:pt x="409" y="470"/>
                    <a:pt x="408" y="469"/>
                  </a:cubicBezTo>
                  <a:cubicBezTo>
                    <a:pt x="407" y="469"/>
                    <a:pt x="407" y="469"/>
                    <a:pt x="407" y="469"/>
                  </a:cubicBezTo>
                  <a:cubicBezTo>
                    <a:pt x="406" y="469"/>
                    <a:pt x="404" y="468"/>
                    <a:pt x="402" y="467"/>
                  </a:cubicBezTo>
                  <a:cubicBezTo>
                    <a:pt x="399" y="466"/>
                    <a:pt x="395" y="464"/>
                    <a:pt x="393" y="463"/>
                  </a:cubicBezTo>
                  <a:cubicBezTo>
                    <a:pt x="393" y="463"/>
                    <a:pt x="392" y="463"/>
                    <a:pt x="392" y="463"/>
                  </a:cubicBezTo>
                  <a:cubicBezTo>
                    <a:pt x="389" y="464"/>
                    <a:pt x="387" y="455"/>
                    <a:pt x="387" y="455"/>
                  </a:cubicBezTo>
                  <a:cubicBezTo>
                    <a:pt x="387" y="455"/>
                    <a:pt x="385" y="449"/>
                    <a:pt x="388" y="445"/>
                  </a:cubicBezTo>
                  <a:cubicBezTo>
                    <a:pt x="391" y="442"/>
                    <a:pt x="387" y="440"/>
                    <a:pt x="379" y="437"/>
                  </a:cubicBezTo>
                  <a:cubicBezTo>
                    <a:pt x="379" y="437"/>
                    <a:pt x="386" y="434"/>
                    <a:pt x="390" y="436"/>
                  </a:cubicBezTo>
                  <a:cubicBezTo>
                    <a:pt x="391" y="436"/>
                    <a:pt x="392" y="436"/>
                    <a:pt x="393" y="435"/>
                  </a:cubicBezTo>
                  <a:cubicBezTo>
                    <a:pt x="394" y="433"/>
                    <a:pt x="395" y="429"/>
                    <a:pt x="394" y="427"/>
                  </a:cubicBezTo>
                  <a:cubicBezTo>
                    <a:pt x="394" y="427"/>
                    <a:pt x="394" y="426"/>
                    <a:pt x="393" y="426"/>
                  </a:cubicBezTo>
                  <a:cubicBezTo>
                    <a:pt x="391" y="424"/>
                    <a:pt x="384" y="426"/>
                    <a:pt x="378" y="429"/>
                  </a:cubicBezTo>
                  <a:cubicBezTo>
                    <a:pt x="378" y="429"/>
                    <a:pt x="377" y="429"/>
                    <a:pt x="377" y="429"/>
                  </a:cubicBezTo>
                  <a:cubicBezTo>
                    <a:pt x="374" y="430"/>
                    <a:pt x="373" y="430"/>
                    <a:pt x="371" y="430"/>
                  </a:cubicBezTo>
                  <a:cubicBezTo>
                    <a:pt x="369" y="430"/>
                    <a:pt x="366" y="430"/>
                    <a:pt x="360" y="430"/>
                  </a:cubicBezTo>
                  <a:cubicBezTo>
                    <a:pt x="360" y="430"/>
                    <a:pt x="366" y="424"/>
                    <a:pt x="369" y="425"/>
                  </a:cubicBezTo>
                  <a:cubicBezTo>
                    <a:pt x="369" y="425"/>
                    <a:pt x="370" y="425"/>
                    <a:pt x="371" y="424"/>
                  </a:cubicBezTo>
                  <a:cubicBezTo>
                    <a:pt x="373" y="424"/>
                    <a:pt x="375" y="423"/>
                    <a:pt x="377" y="422"/>
                  </a:cubicBezTo>
                  <a:cubicBezTo>
                    <a:pt x="379" y="421"/>
                    <a:pt x="381" y="419"/>
                    <a:pt x="382" y="417"/>
                  </a:cubicBezTo>
                  <a:cubicBezTo>
                    <a:pt x="384" y="412"/>
                    <a:pt x="384" y="412"/>
                    <a:pt x="387" y="414"/>
                  </a:cubicBezTo>
                  <a:cubicBezTo>
                    <a:pt x="387" y="414"/>
                    <a:pt x="390" y="416"/>
                    <a:pt x="393" y="416"/>
                  </a:cubicBezTo>
                  <a:cubicBezTo>
                    <a:pt x="395" y="416"/>
                    <a:pt x="396" y="415"/>
                    <a:pt x="398" y="415"/>
                  </a:cubicBezTo>
                  <a:cubicBezTo>
                    <a:pt x="399" y="414"/>
                    <a:pt x="400" y="414"/>
                    <a:pt x="402" y="414"/>
                  </a:cubicBezTo>
                  <a:cubicBezTo>
                    <a:pt x="404" y="414"/>
                    <a:pt x="406" y="415"/>
                    <a:pt x="408" y="416"/>
                  </a:cubicBezTo>
                  <a:cubicBezTo>
                    <a:pt x="409" y="416"/>
                    <a:pt x="410" y="417"/>
                    <a:pt x="410" y="417"/>
                  </a:cubicBezTo>
                  <a:cubicBezTo>
                    <a:pt x="412" y="418"/>
                    <a:pt x="413" y="419"/>
                    <a:pt x="413" y="419"/>
                  </a:cubicBezTo>
                  <a:cubicBezTo>
                    <a:pt x="413" y="419"/>
                    <a:pt x="413" y="419"/>
                    <a:pt x="413" y="419"/>
                  </a:cubicBezTo>
                  <a:cubicBezTo>
                    <a:pt x="414" y="419"/>
                    <a:pt x="414" y="419"/>
                    <a:pt x="414" y="419"/>
                  </a:cubicBezTo>
                  <a:cubicBezTo>
                    <a:pt x="417" y="419"/>
                    <a:pt x="424" y="420"/>
                    <a:pt x="428" y="420"/>
                  </a:cubicBezTo>
                  <a:cubicBezTo>
                    <a:pt x="430" y="420"/>
                    <a:pt x="431" y="420"/>
                    <a:pt x="431" y="420"/>
                  </a:cubicBezTo>
                  <a:cubicBezTo>
                    <a:pt x="432" y="420"/>
                    <a:pt x="432" y="420"/>
                    <a:pt x="433" y="420"/>
                  </a:cubicBezTo>
                  <a:cubicBezTo>
                    <a:pt x="434" y="419"/>
                    <a:pt x="435" y="419"/>
                    <a:pt x="436" y="418"/>
                  </a:cubicBezTo>
                  <a:cubicBezTo>
                    <a:pt x="437" y="417"/>
                    <a:pt x="438" y="417"/>
                    <a:pt x="439" y="416"/>
                  </a:cubicBezTo>
                  <a:cubicBezTo>
                    <a:pt x="441" y="414"/>
                    <a:pt x="443" y="413"/>
                    <a:pt x="443" y="412"/>
                  </a:cubicBezTo>
                  <a:cubicBezTo>
                    <a:pt x="445" y="409"/>
                    <a:pt x="448" y="408"/>
                    <a:pt x="452" y="409"/>
                  </a:cubicBezTo>
                  <a:cubicBezTo>
                    <a:pt x="453" y="410"/>
                    <a:pt x="454" y="410"/>
                    <a:pt x="456" y="411"/>
                  </a:cubicBezTo>
                  <a:cubicBezTo>
                    <a:pt x="461" y="413"/>
                    <a:pt x="463" y="402"/>
                    <a:pt x="463" y="398"/>
                  </a:cubicBezTo>
                  <a:cubicBezTo>
                    <a:pt x="464" y="394"/>
                    <a:pt x="464" y="390"/>
                    <a:pt x="460" y="387"/>
                  </a:cubicBezTo>
                  <a:cubicBezTo>
                    <a:pt x="457" y="384"/>
                    <a:pt x="456" y="383"/>
                    <a:pt x="452" y="383"/>
                  </a:cubicBezTo>
                  <a:cubicBezTo>
                    <a:pt x="452" y="383"/>
                    <a:pt x="451" y="383"/>
                    <a:pt x="451" y="383"/>
                  </a:cubicBezTo>
                  <a:cubicBezTo>
                    <a:pt x="446" y="383"/>
                    <a:pt x="443" y="387"/>
                    <a:pt x="439" y="388"/>
                  </a:cubicBezTo>
                  <a:cubicBezTo>
                    <a:pt x="439" y="388"/>
                    <a:pt x="439" y="388"/>
                    <a:pt x="439" y="388"/>
                  </a:cubicBezTo>
                  <a:cubicBezTo>
                    <a:pt x="438" y="388"/>
                    <a:pt x="437" y="388"/>
                    <a:pt x="436" y="388"/>
                  </a:cubicBezTo>
                  <a:cubicBezTo>
                    <a:pt x="435" y="388"/>
                    <a:pt x="434" y="388"/>
                    <a:pt x="433" y="387"/>
                  </a:cubicBezTo>
                  <a:cubicBezTo>
                    <a:pt x="432" y="387"/>
                    <a:pt x="431" y="386"/>
                    <a:pt x="431" y="384"/>
                  </a:cubicBezTo>
                  <a:cubicBezTo>
                    <a:pt x="431" y="384"/>
                    <a:pt x="432" y="384"/>
                    <a:pt x="433" y="384"/>
                  </a:cubicBezTo>
                  <a:cubicBezTo>
                    <a:pt x="434" y="384"/>
                    <a:pt x="435" y="384"/>
                    <a:pt x="436" y="383"/>
                  </a:cubicBezTo>
                  <a:cubicBezTo>
                    <a:pt x="437" y="383"/>
                    <a:pt x="438" y="383"/>
                    <a:pt x="439" y="383"/>
                  </a:cubicBezTo>
                  <a:cubicBezTo>
                    <a:pt x="441" y="382"/>
                    <a:pt x="442" y="382"/>
                    <a:pt x="442" y="381"/>
                  </a:cubicBezTo>
                  <a:cubicBezTo>
                    <a:pt x="445" y="380"/>
                    <a:pt x="447" y="378"/>
                    <a:pt x="452" y="378"/>
                  </a:cubicBezTo>
                  <a:cubicBezTo>
                    <a:pt x="454" y="378"/>
                    <a:pt x="456" y="378"/>
                    <a:pt x="458" y="379"/>
                  </a:cubicBezTo>
                  <a:cubicBezTo>
                    <a:pt x="458" y="379"/>
                    <a:pt x="455" y="377"/>
                    <a:pt x="452" y="375"/>
                  </a:cubicBezTo>
                  <a:cubicBezTo>
                    <a:pt x="451" y="374"/>
                    <a:pt x="450" y="373"/>
                    <a:pt x="449" y="372"/>
                  </a:cubicBezTo>
                  <a:cubicBezTo>
                    <a:pt x="446" y="370"/>
                    <a:pt x="443" y="366"/>
                    <a:pt x="439" y="363"/>
                  </a:cubicBezTo>
                  <a:cubicBezTo>
                    <a:pt x="438" y="362"/>
                    <a:pt x="437" y="362"/>
                    <a:pt x="436" y="361"/>
                  </a:cubicBezTo>
                  <a:cubicBezTo>
                    <a:pt x="435" y="360"/>
                    <a:pt x="434" y="360"/>
                    <a:pt x="433" y="359"/>
                  </a:cubicBezTo>
                  <a:cubicBezTo>
                    <a:pt x="433" y="359"/>
                    <a:pt x="432" y="359"/>
                    <a:pt x="432" y="358"/>
                  </a:cubicBezTo>
                  <a:cubicBezTo>
                    <a:pt x="432" y="358"/>
                    <a:pt x="432" y="358"/>
                    <a:pt x="433" y="356"/>
                  </a:cubicBezTo>
                  <a:cubicBezTo>
                    <a:pt x="434" y="354"/>
                    <a:pt x="436" y="350"/>
                    <a:pt x="434" y="347"/>
                  </a:cubicBezTo>
                  <a:cubicBezTo>
                    <a:pt x="434" y="347"/>
                    <a:pt x="433" y="346"/>
                    <a:pt x="433" y="345"/>
                  </a:cubicBezTo>
                  <a:cubicBezTo>
                    <a:pt x="432" y="344"/>
                    <a:pt x="432" y="342"/>
                    <a:pt x="433" y="340"/>
                  </a:cubicBezTo>
                  <a:cubicBezTo>
                    <a:pt x="433" y="339"/>
                    <a:pt x="434" y="337"/>
                    <a:pt x="434" y="336"/>
                  </a:cubicBezTo>
                  <a:cubicBezTo>
                    <a:pt x="433" y="336"/>
                    <a:pt x="433" y="336"/>
                    <a:pt x="433" y="336"/>
                  </a:cubicBezTo>
                  <a:cubicBezTo>
                    <a:pt x="429" y="334"/>
                    <a:pt x="429" y="334"/>
                    <a:pt x="429" y="334"/>
                  </a:cubicBezTo>
                  <a:cubicBezTo>
                    <a:pt x="429" y="334"/>
                    <a:pt x="431" y="330"/>
                    <a:pt x="433" y="327"/>
                  </a:cubicBezTo>
                  <a:cubicBezTo>
                    <a:pt x="433" y="327"/>
                    <a:pt x="433" y="326"/>
                    <a:pt x="433" y="326"/>
                  </a:cubicBezTo>
                  <a:cubicBezTo>
                    <a:pt x="434" y="325"/>
                    <a:pt x="434" y="322"/>
                    <a:pt x="433" y="320"/>
                  </a:cubicBezTo>
                  <a:cubicBezTo>
                    <a:pt x="432" y="318"/>
                    <a:pt x="431" y="317"/>
                    <a:pt x="430" y="315"/>
                  </a:cubicBezTo>
                  <a:cubicBezTo>
                    <a:pt x="429" y="316"/>
                    <a:pt x="429" y="317"/>
                    <a:pt x="428" y="317"/>
                  </a:cubicBezTo>
                  <a:cubicBezTo>
                    <a:pt x="426" y="320"/>
                    <a:pt x="422" y="323"/>
                    <a:pt x="422" y="323"/>
                  </a:cubicBezTo>
                  <a:cubicBezTo>
                    <a:pt x="422" y="323"/>
                    <a:pt x="418" y="325"/>
                    <a:pt x="414" y="326"/>
                  </a:cubicBezTo>
                  <a:cubicBezTo>
                    <a:pt x="414" y="326"/>
                    <a:pt x="414" y="327"/>
                    <a:pt x="413" y="327"/>
                  </a:cubicBezTo>
                  <a:cubicBezTo>
                    <a:pt x="412" y="327"/>
                    <a:pt x="411" y="327"/>
                    <a:pt x="410" y="327"/>
                  </a:cubicBezTo>
                  <a:cubicBezTo>
                    <a:pt x="410" y="327"/>
                    <a:pt x="410" y="327"/>
                    <a:pt x="409" y="327"/>
                  </a:cubicBezTo>
                  <a:cubicBezTo>
                    <a:pt x="409" y="327"/>
                    <a:pt x="408" y="327"/>
                    <a:pt x="408" y="327"/>
                  </a:cubicBezTo>
                  <a:cubicBezTo>
                    <a:pt x="405" y="328"/>
                    <a:pt x="404" y="328"/>
                    <a:pt x="402" y="328"/>
                  </a:cubicBezTo>
                  <a:cubicBezTo>
                    <a:pt x="400" y="327"/>
                    <a:pt x="397" y="326"/>
                    <a:pt x="393" y="324"/>
                  </a:cubicBezTo>
                  <a:cubicBezTo>
                    <a:pt x="393" y="324"/>
                    <a:pt x="399" y="320"/>
                    <a:pt x="402" y="320"/>
                  </a:cubicBezTo>
                  <a:cubicBezTo>
                    <a:pt x="402" y="320"/>
                    <a:pt x="402" y="320"/>
                    <a:pt x="402" y="320"/>
                  </a:cubicBezTo>
                  <a:cubicBezTo>
                    <a:pt x="405" y="320"/>
                    <a:pt x="404" y="311"/>
                    <a:pt x="406" y="303"/>
                  </a:cubicBezTo>
                  <a:cubicBezTo>
                    <a:pt x="406" y="303"/>
                    <a:pt x="404" y="303"/>
                    <a:pt x="402" y="302"/>
                  </a:cubicBezTo>
                  <a:cubicBezTo>
                    <a:pt x="400" y="301"/>
                    <a:pt x="399" y="301"/>
                    <a:pt x="397" y="300"/>
                  </a:cubicBezTo>
                  <a:cubicBezTo>
                    <a:pt x="394" y="298"/>
                    <a:pt x="395" y="291"/>
                    <a:pt x="395" y="288"/>
                  </a:cubicBezTo>
                  <a:cubicBezTo>
                    <a:pt x="395" y="286"/>
                    <a:pt x="394" y="285"/>
                    <a:pt x="393" y="285"/>
                  </a:cubicBezTo>
                  <a:cubicBezTo>
                    <a:pt x="392" y="285"/>
                    <a:pt x="391" y="285"/>
                    <a:pt x="389" y="286"/>
                  </a:cubicBezTo>
                  <a:cubicBezTo>
                    <a:pt x="385" y="287"/>
                    <a:pt x="380" y="281"/>
                    <a:pt x="377" y="279"/>
                  </a:cubicBezTo>
                  <a:cubicBezTo>
                    <a:pt x="377" y="279"/>
                    <a:pt x="377" y="279"/>
                    <a:pt x="377" y="279"/>
                  </a:cubicBezTo>
                  <a:cubicBezTo>
                    <a:pt x="377" y="279"/>
                    <a:pt x="374" y="283"/>
                    <a:pt x="371" y="286"/>
                  </a:cubicBezTo>
                  <a:cubicBezTo>
                    <a:pt x="370" y="287"/>
                    <a:pt x="368" y="289"/>
                    <a:pt x="368" y="290"/>
                  </a:cubicBezTo>
                  <a:cubicBezTo>
                    <a:pt x="366" y="293"/>
                    <a:pt x="364" y="296"/>
                    <a:pt x="364" y="302"/>
                  </a:cubicBezTo>
                  <a:cubicBezTo>
                    <a:pt x="364" y="302"/>
                    <a:pt x="364" y="307"/>
                    <a:pt x="360" y="308"/>
                  </a:cubicBezTo>
                  <a:cubicBezTo>
                    <a:pt x="357" y="309"/>
                    <a:pt x="356" y="310"/>
                    <a:pt x="352" y="310"/>
                  </a:cubicBezTo>
                  <a:cubicBezTo>
                    <a:pt x="351" y="310"/>
                    <a:pt x="350" y="311"/>
                    <a:pt x="349" y="311"/>
                  </a:cubicBezTo>
                  <a:cubicBezTo>
                    <a:pt x="349" y="311"/>
                    <a:pt x="350" y="311"/>
                    <a:pt x="352" y="313"/>
                  </a:cubicBezTo>
                  <a:cubicBezTo>
                    <a:pt x="352" y="314"/>
                    <a:pt x="353" y="314"/>
                    <a:pt x="353" y="315"/>
                  </a:cubicBezTo>
                  <a:cubicBezTo>
                    <a:pt x="356" y="319"/>
                    <a:pt x="354" y="318"/>
                    <a:pt x="354" y="324"/>
                  </a:cubicBezTo>
                  <a:cubicBezTo>
                    <a:pt x="354" y="330"/>
                    <a:pt x="353" y="329"/>
                    <a:pt x="352" y="338"/>
                  </a:cubicBezTo>
                  <a:cubicBezTo>
                    <a:pt x="352" y="339"/>
                    <a:pt x="352" y="339"/>
                    <a:pt x="352" y="339"/>
                  </a:cubicBezTo>
                  <a:cubicBezTo>
                    <a:pt x="348" y="341"/>
                    <a:pt x="348" y="341"/>
                    <a:pt x="348" y="341"/>
                  </a:cubicBezTo>
                  <a:cubicBezTo>
                    <a:pt x="348" y="341"/>
                    <a:pt x="341" y="346"/>
                    <a:pt x="333" y="348"/>
                  </a:cubicBezTo>
                  <a:cubicBezTo>
                    <a:pt x="333" y="348"/>
                    <a:pt x="328" y="350"/>
                    <a:pt x="324" y="352"/>
                  </a:cubicBezTo>
                  <a:cubicBezTo>
                    <a:pt x="320" y="353"/>
                    <a:pt x="322" y="360"/>
                    <a:pt x="321" y="365"/>
                  </a:cubicBezTo>
                  <a:cubicBezTo>
                    <a:pt x="320" y="370"/>
                    <a:pt x="320" y="371"/>
                    <a:pt x="323" y="375"/>
                  </a:cubicBezTo>
                  <a:cubicBezTo>
                    <a:pt x="322" y="375"/>
                    <a:pt x="320" y="376"/>
                    <a:pt x="319" y="377"/>
                  </a:cubicBezTo>
                  <a:cubicBezTo>
                    <a:pt x="317" y="378"/>
                    <a:pt x="314" y="382"/>
                    <a:pt x="313" y="383"/>
                  </a:cubicBezTo>
                  <a:cubicBezTo>
                    <a:pt x="313" y="383"/>
                    <a:pt x="313" y="382"/>
                    <a:pt x="309" y="381"/>
                  </a:cubicBezTo>
                  <a:cubicBezTo>
                    <a:pt x="304" y="380"/>
                    <a:pt x="305" y="371"/>
                    <a:pt x="303" y="369"/>
                  </a:cubicBezTo>
                  <a:cubicBezTo>
                    <a:pt x="302" y="366"/>
                    <a:pt x="305" y="359"/>
                    <a:pt x="306" y="356"/>
                  </a:cubicBezTo>
                  <a:cubicBezTo>
                    <a:pt x="307" y="353"/>
                    <a:pt x="304" y="345"/>
                    <a:pt x="314" y="339"/>
                  </a:cubicBezTo>
                  <a:cubicBezTo>
                    <a:pt x="314" y="339"/>
                    <a:pt x="307" y="332"/>
                    <a:pt x="303" y="332"/>
                  </a:cubicBezTo>
                  <a:cubicBezTo>
                    <a:pt x="299" y="331"/>
                    <a:pt x="298" y="327"/>
                    <a:pt x="297" y="322"/>
                  </a:cubicBezTo>
                  <a:cubicBezTo>
                    <a:pt x="296" y="318"/>
                    <a:pt x="291" y="310"/>
                    <a:pt x="289" y="305"/>
                  </a:cubicBezTo>
                  <a:cubicBezTo>
                    <a:pt x="287" y="300"/>
                    <a:pt x="285" y="298"/>
                    <a:pt x="277" y="300"/>
                  </a:cubicBezTo>
                  <a:cubicBezTo>
                    <a:pt x="277" y="300"/>
                    <a:pt x="284" y="291"/>
                    <a:pt x="285" y="288"/>
                  </a:cubicBezTo>
                  <a:cubicBezTo>
                    <a:pt x="287" y="285"/>
                    <a:pt x="289" y="284"/>
                    <a:pt x="285" y="283"/>
                  </a:cubicBezTo>
                  <a:cubicBezTo>
                    <a:pt x="285" y="283"/>
                    <a:pt x="289" y="271"/>
                    <a:pt x="292" y="271"/>
                  </a:cubicBezTo>
                  <a:cubicBezTo>
                    <a:pt x="296" y="272"/>
                    <a:pt x="298" y="265"/>
                    <a:pt x="303" y="259"/>
                  </a:cubicBezTo>
                  <a:cubicBezTo>
                    <a:pt x="303" y="259"/>
                    <a:pt x="308" y="259"/>
                    <a:pt x="315" y="258"/>
                  </a:cubicBezTo>
                  <a:cubicBezTo>
                    <a:pt x="316" y="256"/>
                    <a:pt x="317" y="255"/>
                    <a:pt x="319" y="254"/>
                  </a:cubicBezTo>
                  <a:cubicBezTo>
                    <a:pt x="322" y="252"/>
                    <a:pt x="325" y="251"/>
                    <a:pt x="325" y="251"/>
                  </a:cubicBezTo>
                  <a:cubicBezTo>
                    <a:pt x="325" y="251"/>
                    <a:pt x="332" y="251"/>
                    <a:pt x="334" y="248"/>
                  </a:cubicBezTo>
                  <a:cubicBezTo>
                    <a:pt x="337" y="246"/>
                    <a:pt x="339" y="246"/>
                    <a:pt x="345" y="249"/>
                  </a:cubicBezTo>
                  <a:cubicBezTo>
                    <a:pt x="345" y="249"/>
                    <a:pt x="350" y="245"/>
                    <a:pt x="350" y="238"/>
                  </a:cubicBezTo>
                  <a:cubicBezTo>
                    <a:pt x="350" y="238"/>
                    <a:pt x="350" y="238"/>
                    <a:pt x="350" y="238"/>
                  </a:cubicBezTo>
                  <a:cubicBezTo>
                    <a:pt x="350" y="238"/>
                    <a:pt x="351" y="238"/>
                    <a:pt x="352" y="237"/>
                  </a:cubicBezTo>
                  <a:cubicBezTo>
                    <a:pt x="354" y="236"/>
                    <a:pt x="359" y="234"/>
                    <a:pt x="360" y="232"/>
                  </a:cubicBezTo>
                  <a:cubicBezTo>
                    <a:pt x="362" y="230"/>
                    <a:pt x="368" y="231"/>
                    <a:pt x="371" y="234"/>
                  </a:cubicBezTo>
                  <a:cubicBezTo>
                    <a:pt x="372" y="235"/>
                    <a:pt x="373" y="236"/>
                    <a:pt x="374" y="236"/>
                  </a:cubicBezTo>
                  <a:cubicBezTo>
                    <a:pt x="374" y="238"/>
                    <a:pt x="376" y="239"/>
                    <a:pt x="377" y="239"/>
                  </a:cubicBezTo>
                  <a:cubicBezTo>
                    <a:pt x="379" y="239"/>
                    <a:pt x="381" y="239"/>
                    <a:pt x="383" y="237"/>
                  </a:cubicBezTo>
                  <a:cubicBezTo>
                    <a:pt x="386" y="234"/>
                    <a:pt x="388" y="232"/>
                    <a:pt x="392" y="231"/>
                  </a:cubicBezTo>
                  <a:cubicBezTo>
                    <a:pt x="392" y="230"/>
                    <a:pt x="393" y="230"/>
                    <a:pt x="393" y="230"/>
                  </a:cubicBezTo>
                  <a:cubicBezTo>
                    <a:pt x="396" y="227"/>
                    <a:pt x="398" y="222"/>
                    <a:pt x="398" y="218"/>
                  </a:cubicBezTo>
                  <a:cubicBezTo>
                    <a:pt x="397" y="214"/>
                    <a:pt x="397" y="212"/>
                    <a:pt x="397" y="212"/>
                  </a:cubicBezTo>
                  <a:cubicBezTo>
                    <a:pt x="397" y="212"/>
                    <a:pt x="395" y="208"/>
                    <a:pt x="393" y="208"/>
                  </a:cubicBezTo>
                  <a:cubicBezTo>
                    <a:pt x="393" y="208"/>
                    <a:pt x="392" y="209"/>
                    <a:pt x="392" y="209"/>
                  </a:cubicBezTo>
                  <a:cubicBezTo>
                    <a:pt x="390" y="212"/>
                    <a:pt x="383" y="213"/>
                    <a:pt x="379" y="211"/>
                  </a:cubicBezTo>
                  <a:cubicBezTo>
                    <a:pt x="378" y="211"/>
                    <a:pt x="378" y="211"/>
                    <a:pt x="377" y="210"/>
                  </a:cubicBezTo>
                  <a:cubicBezTo>
                    <a:pt x="375" y="210"/>
                    <a:pt x="375" y="210"/>
                    <a:pt x="371" y="212"/>
                  </a:cubicBezTo>
                  <a:cubicBezTo>
                    <a:pt x="367" y="213"/>
                    <a:pt x="367" y="213"/>
                    <a:pt x="367" y="213"/>
                  </a:cubicBezTo>
                  <a:cubicBezTo>
                    <a:pt x="371" y="206"/>
                    <a:pt x="371" y="206"/>
                    <a:pt x="371" y="206"/>
                  </a:cubicBezTo>
                  <a:cubicBezTo>
                    <a:pt x="372" y="203"/>
                    <a:pt x="372" y="203"/>
                    <a:pt x="372" y="203"/>
                  </a:cubicBezTo>
                  <a:cubicBezTo>
                    <a:pt x="372" y="203"/>
                    <a:pt x="374" y="199"/>
                    <a:pt x="377" y="198"/>
                  </a:cubicBezTo>
                  <a:cubicBezTo>
                    <a:pt x="377" y="198"/>
                    <a:pt x="377" y="198"/>
                    <a:pt x="378" y="198"/>
                  </a:cubicBezTo>
                  <a:cubicBezTo>
                    <a:pt x="381" y="198"/>
                    <a:pt x="383" y="187"/>
                    <a:pt x="383" y="184"/>
                  </a:cubicBezTo>
                  <a:cubicBezTo>
                    <a:pt x="383" y="182"/>
                    <a:pt x="391" y="182"/>
                    <a:pt x="393" y="180"/>
                  </a:cubicBezTo>
                  <a:cubicBezTo>
                    <a:pt x="393" y="180"/>
                    <a:pt x="393" y="180"/>
                    <a:pt x="393" y="180"/>
                  </a:cubicBezTo>
                  <a:cubicBezTo>
                    <a:pt x="395" y="179"/>
                    <a:pt x="398" y="176"/>
                    <a:pt x="402" y="176"/>
                  </a:cubicBezTo>
                  <a:cubicBezTo>
                    <a:pt x="403" y="175"/>
                    <a:pt x="404" y="175"/>
                    <a:pt x="405" y="175"/>
                  </a:cubicBezTo>
                  <a:cubicBezTo>
                    <a:pt x="408" y="176"/>
                    <a:pt x="406" y="170"/>
                    <a:pt x="402" y="168"/>
                  </a:cubicBezTo>
                  <a:cubicBezTo>
                    <a:pt x="401" y="168"/>
                    <a:pt x="401" y="167"/>
                    <a:pt x="401" y="167"/>
                  </a:cubicBezTo>
                  <a:cubicBezTo>
                    <a:pt x="397" y="165"/>
                    <a:pt x="395" y="169"/>
                    <a:pt x="393" y="172"/>
                  </a:cubicBezTo>
                  <a:cubicBezTo>
                    <a:pt x="393" y="172"/>
                    <a:pt x="393" y="172"/>
                    <a:pt x="393" y="172"/>
                  </a:cubicBezTo>
                  <a:cubicBezTo>
                    <a:pt x="391" y="175"/>
                    <a:pt x="386" y="178"/>
                    <a:pt x="384" y="181"/>
                  </a:cubicBezTo>
                  <a:cubicBezTo>
                    <a:pt x="382" y="184"/>
                    <a:pt x="380" y="182"/>
                    <a:pt x="377" y="184"/>
                  </a:cubicBezTo>
                  <a:cubicBezTo>
                    <a:pt x="376" y="184"/>
                    <a:pt x="375" y="185"/>
                    <a:pt x="374" y="186"/>
                  </a:cubicBezTo>
                  <a:cubicBezTo>
                    <a:pt x="374" y="187"/>
                    <a:pt x="373" y="188"/>
                    <a:pt x="371" y="189"/>
                  </a:cubicBezTo>
                  <a:cubicBezTo>
                    <a:pt x="370" y="190"/>
                    <a:pt x="368" y="190"/>
                    <a:pt x="365" y="191"/>
                  </a:cubicBezTo>
                  <a:cubicBezTo>
                    <a:pt x="365" y="191"/>
                    <a:pt x="365" y="195"/>
                    <a:pt x="367" y="200"/>
                  </a:cubicBezTo>
                  <a:cubicBezTo>
                    <a:pt x="367" y="200"/>
                    <a:pt x="364" y="202"/>
                    <a:pt x="363" y="204"/>
                  </a:cubicBezTo>
                  <a:cubicBezTo>
                    <a:pt x="362" y="206"/>
                    <a:pt x="357" y="208"/>
                    <a:pt x="352" y="210"/>
                  </a:cubicBezTo>
                  <a:cubicBezTo>
                    <a:pt x="350" y="211"/>
                    <a:pt x="347" y="212"/>
                    <a:pt x="345" y="213"/>
                  </a:cubicBezTo>
                  <a:cubicBezTo>
                    <a:pt x="348" y="202"/>
                    <a:pt x="338" y="197"/>
                    <a:pt x="331" y="197"/>
                  </a:cubicBezTo>
                  <a:cubicBezTo>
                    <a:pt x="331" y="197"/>
                    <a:pt x="329" y="191"/>
                    <a:pt x="330" y="190"/>
                  </a:cubicBezTo>
                  <a:cubicBezTo>
                    <a:pt x="331" y="189"/>
                    <a:pt x="330" y="187"/>
                    <a:pt x="335" y="182"/>
                  </a:cubicBezTo>
                  <a:cubicBezTo>
                    <a:pt x="335" y="182"/>
                    <a:pt x="326" y="181"/>
                    <a:pt x="319" y="180"/>
                  </a:cubicBezTo>
                  <a:cubicBezTo>
                    <a:pt x="317" y="180"/>
                    <a:pt x="315" y="179"/>
                    <a:pt x="313" y="179"/>
                  </a:cubicBezTo>
                  <a:cubicBezTo>
                    <a:pt x="313" y="179"/>
                    <a:pt x="313" y="179"/>
                    <a:pt x="310" y="176"/>
                  </a:cubicBezTo>
                  <a:cubicBezTo>
                    <a:pt x="308" y="172"/>
                    <a:pt x="309" y="171"/>
                    <a:pt x="317" y="171"/>
                  </a:cubicBezTo>
                  <a:cubicBezTo>
                    <a:pt x="317" y="171"/>
                    <a:pt x="319" y="168"/>
                    <a:pt x="318" y="163"/>
                  </a:cubicBezTo>
                  <a:cubicBezTo>
                    <a:pt x="318" y="161"/>
                    <a:pt x="319" y="159"/>
                    <a:pt x="319" y="156"/>
                  </a:cubicBezTo>
                  <a:cubicBezTo>
                    <a:pt x="321" y="150"/>
                    <a:pt x="324" y="141"/>
                    <a:pt x="324" y="133"/>
                  </a:cubicBezTo>
                  <a:cubicBezTo>
                    <a:pt x="324" y="133"/>
                    <a:pt x="322" y="133"/>
                    <a:pt x="319" y="131"/>
                  </a:cubicBezTo>
                  <a:cubicBezTo>
                    <a:pt x="317" y="130"/>
                    <a:pt x="315" y="129"/>
                    <a:pt x="313" y="128"/>
                  </a:cubicBezTo>
                  <a:cubicBezTo>
                    <a:pt x="309" y="126"/>
                    <a:pt x="309" y="127"/>
                    <a:pt x="304" y="128"/>
                  </a:cubicBezTo>
                  <a:cubicBezTo>
                    <a:pt x="302" y="129"/>
                    <a:pt x="302" y="129"/>
                    <a:pt x="302" y="129"/>
                  </a:cubicBezTo>
                  <a:cubicBezTo>
                    <a:pt x="302" y="129"/>
                    <a:pt x="310" y="121"/>
                    <a:pt x="311" y="117"/>
                  </a:cubicBezTo>
                  <a:cubicBezTo>
                    <a:pt x="312" y="113"/>
                    <a:pt x="315" y="111"/>
                    <a:pt x="319" y="106"/>
                  </a:cubicBezTo>
                  <a:cubicBezTo>
                    <a:pt x="319" y="106"/>
                    <a:pt x="319" y="106"/>
                    <a:pt x="319" y="106"/>
                  </a:cubicBezTo>
                  <a:cubicBezTo>
                    <a:pt x="323" y="101"/>
                    <a:pt x="330" y="91"/>
                    <a:pt x="331" y="89"/>
                  </a:cubicBezTo>
                  <a:cubicBezTo>
                    <a:pt x="332" y="87"/>
                    <a:pt x="336" y="83"/>
                    <a:pt x="341" y="83"/>
                  </a:cubicBezTo>
                  <a:cubicBezTo>
                    <a:pt x="346" y="83"/>
                    <a:pt x="346" y="79"/>
                    <a:pt x="345" y="76"/>
                  </a:cubicBezTo>
                  <a:cubicBezTo>
                    <a:pt x="344" y="73"/>
                    <a:pt x="344" y="71"/>
                    <a:pt x="335" y="68"/>
                  </a:cubicBezTo>
                  <a:cubicBezTo>
                    <a:pt x="335" y="71"/>
                    <a:pt x="329" y="71"/>
                    <a:pt x="326" y="72"/>
                  </a:cubicBezTo>
                  <a:cubicBezTo>
                    <a:pt x="323" y="73"/>
                    <a:pt x="321" y="73"/>
                    <a:pt x="319" y="74"/>
                  </a:cubicBezTo>
                  <a:cubicBezTo>
                    <a:pt x="318" y="75"/>
                    <a:pt x="317" y="76"/>
                    <a:pt x="316" y="78"/>
                  </a:cubicBezTo>
                  <a:cubicBezTo>
                    <a:pt x="304" y="81"/>
                    <a:pt x="304" y="81"/>
                    <a:pt x="304" y="81"/>
                  </a:cubicBezTo>
                  <a:cubicBezTo>
                    <a:pt x="304" y="81"/>
                    <a:pt x="312" y="73"/>
                    <a:pt x="314" y="71"/>
                  </a:cubicBezTo>
                  <a:cubicBezTo>
                    <a:pt x="316" y="69"/>
                    <a:pt x="315" y="67"/>
                    <a:pt x="315" y="64"/>
                  </a:cubicBezTo>
                  <a:cubicBezTo>
                    <a:pt x="316" y="63"/>
                    <a:pt x="304" y="68"/>
                    <a:pt x="301" y="70"/>
                  </a:cubicBezTo>
                  <a:cubicBezTo>
                    <a:pt x="298" y="72"/>
                    <a:pt x="296" y="74"/>
                    <a:pt x="293" y="78"/>
                  </a:cubicBezTo>
                  <a:cubicBezTo>
                    <a:pt x="291" y="82"/>
                    <a:pt x="283" y="85"/>
                    <a:pt x="280" y="83"/>
                  </a:cubicBezTo>
                  <a:cubicBezTo>
                    <a:pt x="277" y="81"/>
                    <a:pt x="275" y="75"/>
                    <a:pt x="275" y="75"/>
                  </a:cubicBezTo>
                  <a:cubicBezTo>
                    <a:pt x="269" y="80"/>
                    <a:pt x="271" y="81"/>
                    <a:pt x="268" y="81"/>
                  </a:cubicBezTo>
                  <a:cubicBezTo>
                    <a:pt x="267" y="81"/>
                    <a:pt x="266" y="81"/>
                    <a:pt x="265" y="81"/>
                  </a:cubicBezTo>
                  <a:cubicBezTo>
                    <a:pt x="257" y="80"/>
                    <a:pt x="243" y="87"/>
                    <a:pt x="241" y="93"/>
                  </a:cubicBezTo>
                  <a:cubicBezTo>
                    <a:pt x="238" y="99"/>
                    <a:pt x="230" y="108"/>
                    <a:pt x="226" y="106"/>
                  </a:cubicBezTo>
                  <a:cubicBezTo>
                    <a:pt x="223" y="104"/>
                    <a:pt x="215" y="105"/>
                    <a:pt x="212" y="107"/>
                  </a:cubicBezTo>
                  <a:cubicBezTo>
                    <a:pt x="211" y="107"/>
                    <a:pt x="211" y="107"/>
                    <a:pt x="211" y="107"/>
                  </a:cubicBezTo>
                  <a:cubicBezTo>
                    <a:pt x="209" y="109"/>
                    <a:pt x="208" y="110"/>
                    <a:pt x="208" y="110"/>
                  </a:cubicBezTo>
                  <a:cubicBezTo>
                    <a:pt x="209" y="110"/>
                    <a:pt x="210" y="111"/>
                    <a:pt x="211" y="112"/>
                  </a:cubicBezTo>
                  <a:cubicBezTo>
                    <a:pt x="219" y="116"/>
                    <a:pt x="222" y="115"/>
                    <a:pt x="223" y="119"/>
                  </a:cubicBezTo>
                  <a:cubicBezTo>
                    <a:pt x="224" y="124"/>
                    <a:pt x="226" y="125"/>
                    <a:pt x="229" y="124"/>
                  </a:cubicBezTo>
                  <a:cubicBezTo>
                    <a:pt x="232" y="124"/>
                    <a:pt x="237" y="122"/>
                    <a:pt x="237" y="122"/>
                  </a:cubicBezTo>
                  <a:cubicBezTo>
                    <a:pt x="233" y="128"/>
                    <a:pt x="218" y="137"/>
                    <a:pt x="218" y="141"/>
                  </a:cubicBezTo>
                  <a:cubicBezTo>
                    <a:pt x="217" y="146"/>
                    <a:pt x="216" y="153"/>
                    <a:pt x="212" y="154"/>
                  </a:cubicBezTo>
                  <a:cubicBezTo>
                    <a:pt x="212" y="154"/>
                    <a:pt x="211" y="154"/>
                    <a:pt x="211" y="154"/>
                  </a:cubicBezTo>
                  <a:cubicBezTo>
                    <a:pt x="208" y="156"/>
                    <a:pt x="203" y="163"/>
                    <a:pt x="199" y="167"/>
                  </a:cubicBezTo>
                  <a:cubicBezTo>
                    <a:pt x="198" y="169"/>
                    <a:pt x="198" y="170"/>
                    <a:pt x="197" y="171"/>
                  </a:cubicBezTo>
                  <a:cubicBezTo>
                    <a:pt x="195" y="172"/>
                    <a:pt x="197" y="171"/>
                    <a:pt x="199" y="169"/>
                  </a:cubicBezTo>
                  <a:cubicBezTo>
                    <a:pt x="201" y="168"/>
                    <a:pt x="204" y="166"/>
                    <a:pt x="206" y="166"/>
                  </a:cubicBezTo>
                  <a:cubicBezTo>
                    <a:pt x="208" y="166"/>
                    <a:pt x="210" y="166"/>
                    <a:pt x="211" y="167"/>
                  </a:cubicBezTo>
                  <a:cubicBezTo>
                    <a:pt x="212" y="167"/>
                    <a:pt x="212" y="168"/>
                    <a:pt x="211" y="169"/>
                  </a:cubicBezTo>
                  <a:cubicBezTo>
                    <a:pt x="211" y="169"/>
                    <a:pt x="210" y="170"/>
                    <a:pt x="208" y="171"/>
                  </a:cubicBezTo>
                  <a:cubicBezTo>
                    <a:pt x="206" y="172"/>
                    <a:pt x="203" y="174"/>
                    <a:pt x="199" y="177"/>
                  </a:cubicBezTo>
                  <a:cubicBezTo>
                    <a:pt x="194" y="181"/>
                    <a:pt x="187" y="186"/>
                    <a:pt x="185" y="189"/>
                  </a:cubicBezTo>
                  <a:cubicBezTo>
                    <a:pt x="180" y="193"/>
                    <a:pt x="176" y="196"/>
                    <a:pt x="176" y="196"/>
                  </a:cubicBezTo>
                  <a:cubicBezTo>
                    <a:pt x="181" y="196"/>
                    <a:pt x="184" y="197"/>
                    <a:pt x="179" y="201"/>
                  </a:cubicBezTo>
                  <a:cubicBezTo>
                    <a:pt x="173" y="205"/>
                    <a:pt x="139" y="235"/>
                    <a:pt x="139" y="240"/>
                  </a:cubicBezTo>
                  <a:cubicBezTo>
                    <a:pt x="139" y="245"/>
                    <a:pt x="136" y="259"/>
                    <a:pt x="132" y="263"/>
                  </a:cubicBezTo>
                  <a:cubicBezTo>
                    <a:pt x="127" y="267"/>
                    <a:pt x="118" y="281"/>
                    <a:pt x="118" y="281"/>
                  </a:cubicBezTo>
                  <a:cubicBezTo>
                    <a:pt x="117" y="272"/>
                    <a:pt x="118" y="264"/>
                    <a:pt x="114" y="273"/>
                  </a:cubicBezTo>
                  <a:cubicBezTo>
                    <a:pt x="110" y="282"/>
                    <a:pt x="101" y="297"/>
                    <a:pt x="96" y="299"/>
                  </a:cubicBezTo>
                  <a:cubicBezTo>
                    <a:pt x="91" y="302"/>
                    <a:pt x="69" y="327"/>
                    <a:pt x="66" y="327"/>
                  </a:cubicBezTo>
                  <a:cubicBezTo>
                    <a:pt x="66" y="327"/>
                    <a:pt x="58" y="335"/>
                    <a:pt x="56" y="339"/>
                  </a:cubicBezTo>
                  <a:cubicBezTo>
                    <a:pt x="53" y="345"/>
                    <a:pt x="51" y="347"/>
                    <a:pt x="49" y="352"/>
                  </a:cubicBezTo>
                  <a:cubicBezTo>
                    <a:pt x="46" y="358"/>
                    <a:pt x="45" y="360"/>
                    <a:pt x="45" y="360"/>
                  </a:cubicBezTo>
                  <a:cubicBezTo>
                    <a:pt x="47" y="364"/>
                    <a:pt x="47" y="364"/>
                    <a:pt x="47" y="364"/>
                  </a:cubicBezTo>
                  <a:cubicBezTo>
                    <a:pt x="41" y="371"/>
                    <a:pt x="34" y="382"/>
                    <a:pt x="33" y="387"/>
                  </a:cubicBezTo>
                  <a:cubicBezTo>
                    <a:pt x="33" y="391"/>
                    <a:pt x="26" y="398"/>
                    <a:pt x="27" y="402"/>
                  </a:cubicBezTo>
                  <a:cubicBezTo>
                    <a:pt x="28" y="406"/>
                    <a:pt x="29" y="415"/>
                    <a:pt x="29" y="415"/>
                  </a:cubicBezTo>
                  <a:cubicBezTo>
                    <a:pt x="25" y="430"/>
                    <a:pt x="21" y="444"/>
                    <a:pt x="20" y="449"/>
                  </a:cubicBezTo>
                  <a:cubicBezTo>
                    <a:pt x="20" y="454"/>
                    <a:pt x="14" y="462"/>
                    <a:pt x="14" y="469"/>
                  </a:cubicBezTo>
                  <a:cubicBezTo>
                    <a:pt x="13" y="475"/>
                    <a:pt x="12" y="489"/>
                    <a:pt x="12" y="489"/>
                  </a:cubicBezTo>
                  <a:cubicBezTo>
                    <a:pt x="5" y="492"/>
                    <a:pt x="5" y="492"/>
                    <a:pt x="5" y="492"/>
                  </a:cubicBezTo>
                  <a:cubicBezTo>
                    <a:pt x="8" y="508"/>
                    <a:pt x="8" y="508"/>
                    <a:pt x="8" y="508"/>
                  </a:cubicBezTo>
                  <a:cubicBezTo>
                    <a:pt x="6" y="517"/>
                    <a:pt x="0" y="535"/>
                    <a:pt x="1" y="538"/>
                  </a:cubicBezTo>
                  <a:cubicBezTo>
                    <a:pt x="3" y="541"/>
                    <a:pt x="3" y="546"/>
                    <a:pt x="3" y="546"/>
                  </a:cubicBezTo>
                  <a:cubicBezTo>
                    <a:pt x="2" y="554"/>
                    <a:pt x="2" y="561"/>
                    <a:pt x="4" y="564"/>
                  </a:cubicBezTo>
                  <a:cubicBezTo>
                    <a:pt x="5" y="566"/>
                    <a:pt x="8" y="560"/>
                    <a:pt x="8" y="559"/>
                  </a:cubicBezTo>
                  <a:cubicBezTo>
                    <a:pt x="8" y="559"/>
                    <a:pt x="8" y="555"/>
                    <a:pt x="8" y="550"/>
                  </a:cubicBezTo>
                  <a:cubicBezTo>
                    <a:pt x="7" y="544"/>
                    <a:pt x="7" y="530"/>
                    <a:pt x="10" y="526"/>
                  </a:cubicBezTo>
                  <a:cubicBezTo>
                    <a:pt x="12" y="522"/>
                    <a:pt x="12" y="512"/>
                    <a:pt x="12" y="512"/>
                  </a:cubicBezTo>
                  <a:cubicBezTo>
                    <a:pt x="15" y="503"/>
                    <a:pt x="15" y="503"/>
                    <a:pt x="15" y="503"/>
                  </a:cubicBezTo>
                  <a:cubicBezTo>
                    <a:pt x="15" y="497"/>
                    <a:pt x="15" y="493"/>
                    <a:pt x="16" y="490"/>
                  </a:cubicBezTo>
                  <a:cubicBezTo>
                    <a:pt x="17" y="487"/>
                    <a:pt x="17" y="477"/>
                    <a:pt x="18" y="476"/>
                  </a:cubicBezTo>
                  <a:cubicBezTo>
                    <a:pt x="19" y="474"/>
                    <a:pt x="28" y="451"/>
                    <a:pt x="28" y="451"/>
                  </a:cubicBezTo>
                  <a:cubicBezTo>
                    <a:pt x="31" y="457"/>
                    <a:pt x="30" y="470"/>
                    <a:pt x="27" y="474"/>
                  </a:cubicBezTo>
                  <a:cubicBezTo>
                    <a:pt x="25" y="479"/>
                    <a:pt x="20" y="494"/>
                    <a:pt x="22" y="498"/>
                  </a:cubicBezTo>
                  <a:cubicBezTo>
                    <a:pt x="24" y="502"/>
                    <a:pt x="22" y="515"/>
                    <a:pt x="22" y="515"/>
                  </a:cubicBezTo>
                  <a:cubicBezTo>
                    <a:pt x="22" y="524"/>
                    <a:pt x="22" y="524"/>
                    <a:pt x="22" y="524"/>
                  </a:cubicBezTo>
                  <a:cubicBezTo>
                    <a:pt x="21" y="528"/>
                    <a:pt x="21" y="528"/>
                    <a:pt x="22" y="532"/>
                  </a:cubicBezTo>
                  <a:cubicBezTo>
                    <a:pt x="22" y="532"/>
                    <a:pt x="21" y="536"/>
                    <a:pt x="18" y="540"/>
                  </a:cubicBezTo>
                  <a:cubicBezTo>
                    <a:pt x="18" y="540"/>
                    <a:pt x="18" y="543"/>
                    <a:pt x="19" y="545"/>
                  </a:cubicBezTo>
                  <a:cubicBezTo>
                    <a:pt x="19" y="545"/>
                    <a:pt x="18" y="551"/>
                    <a:pt x="19" y="554"/>
                  </a:cubicBezTo>
                  <a:cubicBezTo>
                    <a:pt x="18" y="557"/>
                    <a:pt x="20" y="558"/>
                    <a:pt x="20" y="563"/>
                  </a:cubicBezTo>
                  <a:cubicBezTo>
                    <a:pt x="21" y="565"/>
                    <a:pt x="22" y="566"/>
                    <a:pt x="21" y="568"/>
                  </a:cubicBezTo>
                  <a:cubicBezTo>
                    <a:pt x="20" y="569"/>
                    <a:pt x="20" y="574"/>
                    <a:pt x="22" y="587"/>
                  </a:cubicBezTo>
                  <a:cubicBezTo>
                    <a:pt x="22" y="587"/>
                    <a:pt x="16" y="612"/>
                    <a:pt x="15" y="615"/>
                  </a:cubicBezTo>
                  <a:cubicBezTo>
                    <a:pt x="14" y="618"/>
                    <a:pt x="14" y="621"/>
                    <a:pt x="16" y="623"/>
                  </a:cubicBezTo>
                  <a:cubicBezTo>
                    <a:pt x="18" y="625"/>
                    <a:pt x="16" y="624"/>
                    <a:pt x="16" y="624"/>
                  </a:cubicBezTo>
                  <a:cubicBezTo>
                    <a:pt x="16" y="624"/>
                    <a:pt x="16" y="628"/>
                    <a:pt x="18" y="630"/>
                  </a:cubicBezTo>
                  <a:cubicBezTo>
                    <a:pt x="19" y="631"/>
                    <a:pt x="19" y="635"/>
                    <a:pt x="20" y="638"/>
                  </a:cubicBezTo>
                  <a:cubicBezTo>
                    <a:pt x="21" y="642"/>
                    <a:pt x="23" y="645"/>
                    <a:pt x="24" y="647"/>
                  </a:cubicBezTo>
                  <a:cubicBezTo>
                    <a:pt x="25" y="649"/>
                    <a:pt x="27" y="655"/>
                    <a:pt x="30" y="659"/>
                  </a:cubicBezTo>
                  <a:cubicBezTo>
                    <a:pt x="33" y="662"/>
                    <a:pt x="35" y="668"/>
                    <a:pt x="38" y="672"/>
                  </a:cubicBezTo>
                  <a:cubicBezTo>
                    <a:pt x="40" y="676"/>
                    <a:pt x="43" y="679"/>
                    <a:pt x="44" y="682"/>
                  </a:cubicBezTo>
                  <a:cubicBezTo>
                    <a:pt x="44" y="685"/>
                    <a:pt x="46" y="687"/>
                    <a:pt x="47" y="689"/>
                  </a:cubicBezTo>
                  <a:cubicBezTo>
                    <a:pt x="48" y="691"/>
                    <a:pt x="54" y="697"/>
                    <a:pt x="56" y="699"/>
                  </a:cubicBezTo>
                  <a:cubicBezTo>
                    <a:pt x="58" y="701"/>
                    <a:pt x="58" y="702"/>
                    <a:pt x="66" y="700"/>
                  </a:cubicBezTo>
                  <a:cubicBezTo>
                    <a:pt x="66" y="700"/>
                    <a:pt x="72" y="706"/>
                    <a:pt x="76" y="710"/>
                  </a:cubicBezTo>
                  <a:cubicBezTo>
                    <a:pt x="76" y="710"/>
                    <a:pt x="79" y="719"/>
                    <a:pt x="81" y="722"/>
                  </a:cubicBezTo>
                  <a:cubicBezTo>
                    <a:pt x="82" y="726"/>
                    <a:pt x="85" y="731"/>
                    <a:pt x="87" y="734"/>
                  </a:cubicBezTo>
                  <a:cubicBezTo>
                    <a:pt x="90" y="737"/>
                    <a:pt x="92" y="742"/>
                    <a:pt x="96" y="745"/>
                  </a:cubicBezTo>
                  <a:cubicBezTo>
                    <a:pt x="100" y="747"/>
                    <a:pt x="105" y="754"/>
                    <a:pt x="107" y="757"/>
                  </a:cubicBezTo>
                  <a:cubicBezTo>
                    <a:pt x="109" y="760"/>
                    <a:pt x="110" y="759"/>
                    <a:pt x="115" y="758"/>
                  </a:cubicBezTo>
                  <a:cubicBezTo>
                    <a:pt x="115" y="758"/>
                    <a:pt x="123" y="783"/>
                    <a:pt x="127" y="790"/>
                  </a:cubicBezTo>
                  <a:cubicBezTo>
                    <a:pt x="127" y="790"/>
                    <a:pt x="127" y="798"/>
                    <a:pt x="127" y="801"/>
                  </a:cubicBezTo>
                  <a:cubicBezTo>
                    <a:pt x="126" y="804"/>
                    <a:pt x="129" y="806"/>
                    <a:pt x="131" y="808"/>
                  </a:cubicBezTo>
                  <a:cubicBezTo>
                    <a:pt x="132" y="809"/>
                    <a:pt x="132" y="807"/>
                    <a:pt x="133" y="804"/>
                  </a:cubicBezTo>
                  <a:cubicBezTo>
                    <a:pt x="133" y="804"/>
                    <a:pt x="138" y="809"/>
                    <a:pt x="138" y="812"/>
                  </a:cubicBezTo>
                  <a:cubicBezTo>
                    <a:pt x="138" y="815"/>
                    <a:pt x="144" y="824"/>
                    <a:pt x="146" y="827"/>
                  </a:cubicBezTo>
                  <a:cubicBezTo>
                    <a:pt x="148" y="830"/>
                    <a:pt x="152" y="832"/>
                    <a:pt x="155" y="834"/>
                  </a:cubicBezTo>
                  <a:cubicBezTo>
                    <a:pt x="158" y="835"/>
                    <a:pt x="160" y="836"/>
                    <a:pt x="160" y="837"/>
                  </a:cubicBezTo>
                  <a:cubicBezTo>
                    <a:pt x="161" y="839"/>
                    <a:pt x="162" y="841"/>
                    <a:pt x="163" y="842"/>
                  </a:cubicBezTo>
                  <a:cubicBezTo>
                    <a:pt x="163" y="843"/>
                    <a:pt x="165" y="844"/>
                    <a:pt x="168" y="849"/>
                  </a:cubicBezTo>
                  <a:cubicBezTo>
                    <a:pt x="169" y="849"/>
                    <a:pt x="172" y="848"/>
                    <a:pt x="172" y="847"/>
                  </a:cubicBezTo>
                  <a:cubicBezTo>
                    <a:pt x="172" y="847"/>
                    <a:pt x="172" y="842"/>
                    <a:pt x="169" y="839"/>
                  </a:cubicBezTo>
                  <a:cubicBezTo>
                    <a:pt x="169" y="839"/>
                    <a:pt x="169" y="840"/>
                    <a:pt x="171" y="839"/>
                  </a:cubicBezTo>
                  <a:cubicBezTo>
                    <a:pt x="173" y="837"/>
                    <a:pt x="177" y="836"/>
                    <a:pt x="181" y="834"/>
                  </a:cubicBezTo>
                  <a:cubicBezTo>
                    <a:pt x="181" y="834"/>
                    <a:pt x="187" y="839"/>
                    <a:pt x="190" y="843"/>
                  </a:cubicBezTo>
                  <a:cubicBezTo>
                    <a:pt x="192" y="846"/>
                    <a:pt x="191" y="845"/>
                    <a:pt x="190" y="846"/>
                  </a:cubicBezTo>
                  <a:cubicBezTo>
                    <a:pt x="188" y="848"/>
                    <a:pt x="189" y="851"/>
                    <a:pt x="192" y="856"/>
                  </a:cubicBezTo>
                  <a:cubicBezTo>
                    <a:pt x="195" y="866"/>
                    <a:pt x="196" y="865"/>
                    <a:pt x="195" y="870"/>
                  </a:cubicBezTo>
                  <a:cubicBezTo>
                    <a:pt x="195" y="875"/>
                    <a:pt x="191" y="889"/>
                    <a:pt x="194" y="893"/>
                  </a:cubicBezTo>
                  <a:cubicBezTo>
                    <a:pt x="196" y="895"/>
                    <a:pt x="198" y="896"/>
                    <a:pt x="199" y="897"/>
                  </a:cubicBezTo>
                  <a:cubicBezTo>
                    <a:pt x="200" y="897"/>
                    <a:pt x="201" y="897"/>
                    <a:pt x="201" y="897"/>
                  </a:cubicBezTo>
                  <a:cubicBezTo>
                    <a:pt x="200" y="898"/>
                    <a:pt x="200" y="898"/>
                    <a:pt x="199" y="899"/>
                  </a:cubicBezTo>
                  <a:cubicBezTo>
                    <a:pt x="195" y="905"/>
                    <a:pt x="194" y="906"/>
                    <a:pt x="191" y="904"/>
                  </a:cubicBezTo>
                  <a:cubicBezTo>
                    <a:pt x="188" y="902"/>
                    <a:pt x="184" y="903"/>
                    <a:pt x="182" y="909"/>
                  </a:cubicBezTo>
                  <a:cubicBezTo>
                    <a:pt x="180" y="915"/>
                    <a:pt x="176" y="917"/>
                    <a:pt x="172" y="917"/>
                  </a:cubicBezTo>
                  <a:cubicBezTo>
                    <a:pt x="168" y="917"/>
                    <a:pt x="166" y="919"/>
                    <a:pt x="166" y="923"/>
                  </a:cubicBezTo>
                  <a:cubicBezTo>
                    <a:pt x="166" y="928"/>
                    <a:pt x="161" y="928"/>
                    <a:pt x="162" y="932"/>
                  </a:cubicBezTo>
                  <a:cubicBezTo>
                    <a:pt x="163" y="937"/>
                    <a:pt x="163" y="944"/>
                    <a:pt x="163" y="944"/>
                  </a:cubicBezTo>
                  <a:cubicBezTo>
                    <a:pt x="167" y="949"/>
                    <a:pt x="168" y="951"/>
                    <a:pt x="167" y="954"/>
                  </a:cubicBezTo>
                  <a:cubicBezTo>
                    <a:pt x="167" y="957"/>
                    <a:pt x="167" y="960"/>
                    <a:pt x="163" y="960"/>
                  </a:cubicBezTo>
                  <a:cubicBezTo>
                    <a:pt x="158" y="960"/>
                    <a:pt x="157" y="963"/>
                    <a:pt x="159" y="967"/>
                  </a:cubicBezTo>
                  <a:cubicBezTo>
                    <a:pt x="161" y="970"/>
                    <a:pt x="159" y="975"/>
                    <a:pt x="162" y="979"/>
                  </a:cubicBezTo>
                  <a:cubicBezTo>
                    <a:pt x="166" y="983"/>
                    <a:pt x="177" y="995"/>
                    <a:pt x="180" y="999"/>
                  </a:cubicBezTo>
                  <a:cubicBezTo>
                    <a:pt x="187" y="1009"/>
                    <a:pt x="187" y="1010"/>
                    <a:pt x="187" y="1014"/>
                  </a:cubicBezTo>
                  <a:cubicBezTo>
                    <a:pt x="188" y="1019"/>
                    <a:pt x="189" y="1019"/>
                    <a:pt x="192" y="1024"/>
                  </a:cubicBezTo>
                  <a:cubicBezTo>
                    <a:pt x="196" y="1030"/>
                    <a:pt x="199" y="1032"/>
                    <a:pt x="199" y="1037"/>
                  </a:cubicBezTo>
                  <a:cubicBezTo>
                    <a:pt x="199" y="1038"/>
                    <a:pt x="199" y="1039"/>
                    <a:pt x="199" y="1041"/>
                  </a:cubicBezTo>
                  <a:cubicBezTo>
                    <a:pt x="200" y="1043"/>
                    <a:pt x="202" y="1045"/>
                    <a:pt x="204" y="1048"/>
                  </a:cubicBezTo>
                  <a:cubicBezTo>
                    <a:pt x="207" y="1051"/>
                    <a:pt x="211" y="1057"/>
                    <a:pt x="211" y="1060"/>
                  </a:cubicBezTo>
                  <a:cubicBezTo>
                    <a:pt x="211" y="1061"/>
                    <a:pt x="211" y="1061"/>
                    <a:pt x="211" y="1062"/>
                  </a:cubicBezTo>
                  <a:cubicBezTo>
                    <a:pt x="212" y="1064"/>
                    <a:pt x="215" y="1067"/>
                    <a:pt x="218" y="1071"/>
                  </a:cubicBezTo>
                  <a:cubicBezTo>
                    <a:pt x="221" y="1074"/>
                    <a:pt x="226" y="1074"/>
                    <a:pt x="231" y="1080"/>
                  </a:cubicBezTo>
                  <a:cubicBezTo>
                    <a:pt x="236" y="1085"/>
                    <a:pt x="236" y="1086"/>
                    <a:pt x="241" y="1087"/>
                  </a:cubicBezTo>
                  <a:cubicBezTo>
                    <a:pt x="243" y="1088"/>
                    <a:pt x="247" y="1091"/>
                    <a:pt x="249" y="1094"/>
                  </a:cubicBezTo>
                  <a:cubicBezTo>
                    <a:pt x="252" y="1098"/>
                    <a:pt x="256" y="1101"/>
                    <a:pt x="260" y="1102"/>
                  </a:cubicBezTo>
                  <a:cubicBezTo>
                    <a:pt x="262" y="1103"/>
                    <a:pt x="265" y="1105"/>
                    <a:pt x="268" y="1107"/>
                  </a:cubicBezTo>
                  <a:cubicBezTo>
                    <a:pt x="269" y="1109"/>
                    <a:pt x="270" y="1110"/>
                    <a:pt x="270" y="1111"/>
                  </a:cubicBezTo>
                  <a:cubicBezTo>
                    <a:pt x="271" y="1113"/>
                    <a:pt x="274" y="1115"/>
                    <a:pt x="276" y="1120"/>
                  </a:cubicBezTo>
                  <a:cubicBezTo>
                    <a:pt x="277" y="1123"/>
                    <a:pt x="281" y="1125"/>
                    <a:pt x="282" y="1132"/>
                  </a:cubicBezTo>
                  <a:cubicBezTo>
                    <a:pt x="282" y="1138"/>
                    <a:pt x="286" y="1142"/>
                    <a:pt x="283" y="1146"/>
                  </a:cubicBezTo>
                  <a:cubicBezTo>
                    <a:pt x="281" y="1151"/>
                    <a:pt x="283" y="1154"/>
                    <a:pt x="284" y="1160"/>
                  </a:cubicBezTo>
                  <a:cubicBezTo>
                    <a:pt x="285" y="1166"/>
                    <a:pt x="287" y="1172"/>
                    <a:pt x="285" y="1176"/>
                  </a:cubicBezTo>
                  <a:cubicBezTo>
                    <a:pt x="284" y="1179"/>
                    <a:pt x="286" y="1188"/>
                    <a:pt x="289" y="1195"/>
                  </a:cubicBezTo>
                  <a:cubicBezTo>
                    <a:pt x="292" y="1202"/>
                    <a:pt x="297" y="1215"/>
                    <a:pt x="297" y="1215"/>
                  </a:cubicBezTo>
                  <a:cubicBezTo>
                    <a:pt x="295" y="1221"/>
                    <a:pt x="293" y="1227"/>
                    <a:pt x="292" y="1229"/>
                  </a:cubicBezTo>
                  <a:cubicBezTo>
                    <a:pt x="297" y="1232"/>
                    <a:pt x="298" y="1235"/>
                    <a:pt x="298" y="1238"/>
                  </a:cubicBezTo>
                  <a:cubicBezTo>
                    <a:pt x="299" y="1241"/>
                    <a:pt x="304" y="1245"/>
                    <a:pt x="304" y="1247"/>
                  </a:cubicBezTo>
                  <a:cubicBezTo>
                    <a:pt x="305" y="1248"/>
                    <a:pt x="310" y="1250"/>
                    <a:pt x="317" y="1251"/>
                  </a:cubicBezTo>
                  <a:cubicBezTo>
                    <a:pt x="317" y="1253"/>
                    <a:pt x="318" y="1255"/>
                    <a:pt x="319" y="1257"/>
                  </a:cubicBezTo>
                  <a:cubicBezTo>
                    <a:pt x="321" y="1261"/>
                    <a:pt x="324" y="1263"/>
                    <a:pt x="328" y="1265"/>
                  </a:cubicBezTo>
                  <a:cubicBezTo>
                    <a:pt x="333" y="1268"/>
                    <a:pt x="331" y="1267"/>
                    <a:pt x="334" y="1271"/>
                  </a:cubicBezTo>
                  <a:cubicBezTo>
                    <a:pt x="338" y="1275"/>
                    <a:pt x="342" y="1278"/>
                    <a:pt x="345" y="1278"/>
                  </a:cubicBezTo>
                  <a:cubicBezTo>
                    <a:pt x="347" y="1278"/>
                    <a:pt x="350" y="1277"/>
                    <a:pt x="352" y="1278"/>
                  </a:cubicBezTo>
                  <a:cubicBezTo>
                    <a:pt x="352" y="1278"/>
                    <a:pt x="353" y="1279"/>
                    <a:pt x="354" y="1279"/>
                  </a:cubicBezTo>
                  <a:cubicBezTo>
                    <a:pt x="357" y="1281"/>
                    <a:pt x="360" y="1283"/>
                    <a:pt x="364" y="1283"/>
                  </a:cubicBezTo>
                  <a:cubicBezTo>
                    <a:pt x="366" y="1283"/>
                    <a:pt x="369" y="1285"/>
                    <a:pt x="371" y="1285"/>
                  </a:cubicBezTo>
                  <a:cubicBezTo>
                    <a:pt x="372" y="1286"/>
                    <a:pt x="372" y="1286"/>
                    <a:pt x="372" y="1286"/>
                  </a:cubicBezTo>
                  <a:cubicBezTo>
                    <a:pt x="376" y="1287"/>
                    <a:pt x="376" y="1287"/>
                    <a:pt x="376" y="1287"/>
                  </a:cubicBezTo>
                  <a:cubicBezTo>
                    <a:pt x="377" y="1287"/>
                    <a:pt x="377" y="1287"/>
                    <a:pt x="377" y="1287"/>
                  </a:cubicBezTo>
                  <a:cubicBezTo>
                    <a:pt x="381" y="1285"/>
                    <a:pt x="386" y="1285"/>
                    <a:pt x="383" y="1282"/>
                  </a:cubicBezTo>
                  <a:cubicBezTo>
                    <a:pt x="381" y="1278"/>
                    <a:pt x="378" y="1273"/>
                    <a:pt x="378" y="1273"/>
                  </a:cubicBezTo>
                  <a:cubicBezTo>
                    <a:pt x="377" y="1273"/>
                    <a:pt x="377" y="1272"/>
                    <a:pt x="377" y="1272"/>
                  </a:cubicBezTo>
                  <a:cubicBezTo>
                    <a:pt x="377" y="1271"/>
                    <a:pt x="377" y="1270"/>
                    <a:pt x="377" y="1270"/>
                  </a:cubicBezTo>
                  <a:cubicBezTo>
                    <a:pt x="378" y="1269"/>
                    <a:pt x="378" y="1269"/>
                    <a:pt x="379" y="1269"/>
                  </a:cubicBezTo>
                  <a:cubicBezTo>
                    <a:pt x="380" y="1269"/>
                    <a:pt x="382" y="1268"/>
                    <a:pt x="383" y="1267"/>
                  </a:cubicBezTo>
                  <a:cubicBezTo>
                    <a:pt x="384" y="1267"/>
                    <a:pt x="387" y="1266"/>
                    <a:pt x="388" y="1266"/>
                  </a:cubicBezTo>
                  <a:cubicBezTo>
                    <a:pt x="389" y="1266"/>
                    <a:pt x="390" y="1264"/>
                    <a:pt x="390" y="1264"/>
                  </a:cubicBezTo>
                  <a:cubicBezTo>
                    <a:pt x="389" y="1262"/>
                    <a:pt x="387" y="1260"/>
                    <a:pt x="388" y="1259"/>
                  </a:cubicBezTo>
                  <a:cubicBezTo>
                    <a:pt x="388" y="1257"/>
                    <a:pt x="387" y="1255"/>
                    <a:pt x="387" y="1255"/>
                  </a:cubicBezTo>
                  <a:cubicBezTo>
                    <a:pt x="390" y="1257"/>
                    <a:pt x="391" y="1257"/>
                    <a:pt x="393" y="1256"/>
                  </a:cubicBezTo>
                  <a:cubicBezTo>
                    <a:pt x="393" y="1256"/>
                    <a:pt x="394" y="1256"/>
                    <a:pt x="394" y="1256"/>
                  </a:cubicBezTo>
                  <a:cubicBezTo>
                    <a:pt x="396" y="1255"/>
                    <a:pt x="398" y="1256"/>
                    <a:pt x="400" y="1256"/>
                  </a:cubicBezTo>
                  <a:cubicBezTo>
                    <a:pt x="400" y="1256"/>
                    <a:pt x="401" y="1257"/>
                    <a:pt x="402" y="1257"/>
                  </a:cubicBezTo>
                  <a:cubicBezTo>
                    <a:pt x="403" y="1257"/>
                    <a:pt x="405" y="1258"/>
                    <a:pt x="408" y="1258"/>
                  </a:cubicBezTo>
                  <a:cubicBezTo>
                    <a:pt x="409" y="1258"/>
                    <a:pt x="410" y="1258"/>
                    <a:pt x="410" y="1258"/>
                  </a:cubicBezTo>
                  <a:cubicBezTo>
                    <a:pt x="411" y="1258"/>
                    <a:pt x="412" y="1258"/>
                    <a:pt x="412" y="1258"/>
                  </a:cubicBezTo>
                  <a:cubicBezTo>
                    <a:pt x="412" y="1257"/>
                    <a:pt x="413" y="1257"/>
                    <a:pt x="413" y="1257"/>
                  </a:cubicBezTo>
                  <a:cubicBezTo>
                    <a:pt x="414" y="1257"/>
                    <a:pt x="414" y="1257"/>
                    <a:pt x="414" y="1257"/>
                  </a:cubicBezTo>
                  <a:cubicBezTo>
                    <a:pt x="417" y="1258"/>
                    <a:pt x="420" y="1260"/>
                    <a:pt x="422" y="1259"/>
                  </a:cubicBezTo>
                  <a:cubicBezTo>
                    <a:pt x="422" y="1259"/>
                    <a:pt x="425" y="1258"/>
                    <a:pt x="428" y="1257"/>
                  </a:cubicBezTo>
                  <a:cubicBezTo>
                    <a:pt x="430" y="1256"/>
                    <a:pt x="431" y="1255"/>
                    <a:pt x="431" y="1254"/>
                  </a:cubicBezTo>
                  <a:cubicBezTo>
                    <a:pt x="431" y="1253"/>
                    <a:pt x="430" y="1252"/>
                    <a:pt x="428" y="1251"/>
                  </a:cubicBezTo>
                  <a:cubicBezTo>
                    <a:pt x="427" y="1250"/>
                    <a:pt x="427" y="1250"/>
                    <a:pt x="427" y="1250"/>
                  </a:cubicBezTo>
                  <a:cubicBezTo>
                    <a:pt x="423" y="1249"/>
                    <a:pt x="420" y="1245"/>
                    <a:pt x="419" y="1243"/>
                  </a:cubicBezTo>
                  <a:cubicBezTo>
                    <a:pt x="418" y="1242"/>
                    <a:pt x="416" y="1241"/>
                    <a:pt x="414" y="1240"/>
                  </a:cubicBezTo>
                  <a:cubicBezTo>
                    <a:pt x="414" y="1240"/>
                    <a:pt x="414" y="1239"/>
                    <a:pt x="413" y="1239"/>
                  </a:cubicBezTo>
                  <a:cubicBezTo>
                    <a:pt x="413" y="1239"/>
                    <a:pt x="412" y="1238"/>
                    <a:pt x="412" y="1237"/>
                  </a:cubicBezTo>
                  <a:cubicBezTo>
                    <a:pt x="412" y="1236"/>
                    <a:pt x="412" y="1236"/>
                    <a:pt x="413" y="1237"/>
                  </a:cubicBezTo>
                  <a:cubicBezTo>
                    <a:pt x="414" y="1237"/>
                    <a:pt x="414" y="1237"/>
                    <a:pt x="414" y="1238"/>
                  </a:cubicBezTo>
                  <a:cubicBezTo>
                    <a:pt x="414" y="1238"/>
                    <a:pt x="415" y="1238"/>
                    <a:pt x="415" y="1238"/>
                  </a:cubicBezTo>
                  <a:cubicBezTo>
                    <a:pt x="418" y="1237"/>
                    <a:pt x="419" y="1237"/>
                    <a:pt x="420" y="1239"/>
                  </a:cubicBezTo>
                  <a:cubicBezTo>
                    <a:pt x="421" y="1240"/>
                    <a:pt x="425" y="1241"/>
                    <a:pt x="427" y="1241"/>
                  </a:cubicBezTo>
                  <a:cubicBezTo>
                    <a:pt x="427" y="1241"/>
                    <a:pt x="427" y="1241"/>
                    <a:pt x="428" y="1241"/>
                  </a:cubicBezTo>
                  <a:cubicBezTo>
                    <a:pt x="429" y="1242"/>
                    <a:pt x="431" y="1242"/>
                    <a:pt x="433" y="1243"/>
                  </a:cubicBezTo>
                  <a:cubicBezTo>
                    <a:pt x="434" y="1243"/>
                    <a:pt x="435" y="1243"/>
                    <a:pt x="435" y="1243"/>
                  </a:cubicBezTo>
                  <a:cubicBezTo>
                    <a:pt x="435" y="1243"/>
                    <a:pt x="435" y="1244"/>
                    <a:pt x="436" y="1244"/>
                  </a:cubicBezTo>
                  <a:cubicBezTo>
                    <a:pt x="437" y="1244"/>
                    <a:pt x="438" y="1245"/>
                    <a:pt x="439" y="1245"/>
                  </a:cubicBezTo>
                  <a:cubicBezTo>
                    <a:pt x="442" y="1246"/>
                    <a:pt x="445" y="1246"/>
                    <a:pt x="447" y="1245"/>
                  </a:cubicBezTo>
                  <a:cubicBezTo>
                    <a:pt x="448" y="1244"/>
                    <a:pt x="450" y="1243"/>
                    <a:pt x="452" y="1242"/>
                  </a:cubicBezTo>
                  <a:cubicBezTo>
                    <a:pt x="455" y="1240"/>
                    <a:pt x="459" y="1239"/>
                    <a:pt x="461" y="1238"/>
                  </a:cubicBezTo>
                  <a:cubicBezTo>
                    <a:pt x="464" y="1238"/>
                    <a:pt x="466" y="1235"/>
                    <a:pt x="467" y="1234"/>
                  </a:cubicBezTo>
                  <a:cubicBezTo>
                    <a:pt x="468" y="1233"/>
                    <a:pt x="469" y="1232"/>
                    <a:pt x="472" y="1231"/>
                  </a:cubicBezTo>
                  <a:cubicBezTo>
                    <a:pt x="472" y="1230"/>
                    <a:pt x="473" y="1229"/>
                    <a:pt x="474" y="1228"/>
                  </a:cubicBezTo>
                  <a:cubicBezTo>
                    <a:pt x="475" y="1228"/>
                    <a:pt x="476" y="1228"/>
                    <a:pt x="477" y="1228"/>
                  </a:cubicBezTo>
                  <a:cubicBezTo>
                    <a:pt x="479" y="1226"/>
                    <a:pt x="482" y="1226"/>
                    <a:pt x="484" y="1223"/>
                  </a:cubicBezTo>
                  <a:cubicBezTo>
                    <a:pt x="486" y="1220"/>
                    <a:pt x="490" y="1218"/>
                    <a:pt x="492" y="1218"/>
                  </a:cubicBezTo>
                  <a:cubicBezTo>
                    <a:pt x="499" y="1213"/>
                    <a:pt x="499" y="1213"/>
                    <a:pt x="499" y="1213"/>
                  </a:cubicBezTo>
                  <a:cubicBezTo>
                    <a:pt x="501" y="1208"/>
                    <a:pt x="499" y="1209"/>
                    <a:pt x="499" y="1208"/>
                  </a:cubicBezTo>
                  <a:cubicBezTo>
                    <a:pt x="498" y="1206"/>
                    <a:pt x="497" y="1201"/>
                    <a:pt x="498" y="1199"/>
                  </a:cubicBezTo>
                  <a:cubicBezTo>
                    <a:pt x="499" y="1197"/>
                    <a:pt x="501" y="1196"/>
                    <a:pt x="502" y="1196"/>
                  </a:cubicBezTo>
                  <a:cubicBezTo>
                    <a:pt x="504" y="1195"/>
                    <a:pt x="505" y="1194"/>
                    <a:pt x="506" y="1192"/>
                  </a:cubicBezTo>
                  <a:cubicBezTo>
                    <a:pt x="511" y="1191"/>
                    <a:pt x="514" y="1190"/>
                    <a:pt x="516" y="1188"/>
                  </a:cubicBezTo>
                  <a:cubicBezTo>
                    <a:pt x="518" y="1186"/>
                    <a:pt x="522" y="1186"/>
                    <a:pt x="524" y="1185"/>
                  </a:cubicBezTo>
                  <a:cubicBezTo>
                    <a:pt x="525" y="1185"/>
                    <a:pt x="531" y="1183"/>
                    <a:pt x="532" y="1182"/>
                  </a:cubicBezTo>
                  <a:cubicBezTo>
                    <a:pt x="533" y="1182"/>
                    <a:pt x="538" y="1179"/>
                    <a:pt x="538" y="1179"/>
                  </a:cubicBezTo>
                  <a:cubicBezTo>
                    <a:pt x="542" y="1180"/>
                    <a:pt x="545" y="1180"/>
                    <a:pt x="548" y="1178"/>
                  </a:cubicBezTo>
                  <a:cubicBezTo>
                    <a:pt x="550" y="1177"/>
                    <a:pt x="554" y="1177"/>
                    <a:pt x="556" y="1178"/>
                  </a:cubicBezTo>
                  <a:cubicBezTo>
                    <a:pt x="558" y="1180"/>
                    <a:pt x="564" y="1178"/>
                    <a:pt x="564" y="1178"/>
                  </a:cubicBezTo>
                  <a:cubicBezTo>
                    <a:pt x="566" y="1175"/>
                    <a:pt x="570" y="1172"/>
                    <a:pt x="574" y="1172"/>
                  </a:cubicBezTo>
                  <a:cubicBezTo>
                    <a:pt x="575" y="1167"/>
                    <a:pt x="576" y="1167"/>
                    <a:pt x="579" y="1165"/>
                  </a:cubicBezTo>
                  <a:cubicBezTo>
                    <a:pt x="580" y="1161"/>
                    <a:pt x="580" y="1161"/>
                    <a:pt x="582" y="1159"/>
                  </a:cubicBezTo>
                  <a:cubicBezTo>
                    <a:pt x="585" y="1155"/>
                    <a:pt x="587" y="1148"/>
                    <a:pt x="591" y="1145"/>
                  </a:cubicBezTo>
                  <a:cubicBezTo>
                    <a:pt x="593" y="1142"/>
                    <a:pt x="595" y="1139"/>
                    <a:pt x="595" y="1139"/>
                  </a:cubicBezTo>
                  <a:cubicBezTo>
                    <a:pt x="594" y="1133"/>
                    <a:pt x="596" y="1129"/>
                    <a:pt x="597" y="1126"/>
                  </a:cubicBezTo>
                  <a:cubicBezTo>
                    <a:pt x="598" y="1123"/>
                    <a:pt x="597" y="1121"/>
                    <a:pt x="598" y="1118"/>
                  </a:cubicBezTo>
                  <a:cubicBezTo>
                    <a:pt x="599" y="1115"/>
                    <a:pt x="598" y="1115"/>
                    <a:pt x="597" y="1112"/>
                  </a:cubicBezTo>
                  <a:cubicBezTo>
                    <a:pt x="599" y="1109"/>
                    <a:pt x="600" y="1106"/>
                    <a:pt x="600" y="1104"/>
                  </a:cubicBezTo>
                  <a:cubicBezTo>
                    <a:pt x="601" y="1104"/>
                    <a:pt x="601" y="1103"/>
                    <a:pt x="602" y="1102"/>
                  </a:cubicBezTo>
                  <a:cubicBezTo>
                    <a:pt x="606" y="1099"/>
                    <a:pt x="611" y="1095"/>
                    <a:pt x="612" y="1093"/>
                  </a:cubicBezTo>
                  <a:cubicBezTo>
                    <a:pt x="613" y="1091"/>
                    <a:pt x="615" y="1089"/>
                    <a:pt x="618" y="1086"/>
                  </a:cubicBezTo>
                  <a:cubicBezTo>
                    <a:pt x="619" y="1085"/>
                    <a:pt x="620" y="1083"/>
                    <a:pt x="621" y="1082"/>
                  </a:cubicBezTo>
                  <a:cubicBezTo>
                    <a:pt x="623" y="1080"/>
                    <a:pt x="624" y="1078"/>
                    <a:pt x="627" y="1077"/>
                  </a:cubicBezTo>
                  <a:cubicBezTo>
                    <a:pt x="630" y="1076"/>
                    <a:pt x="635" y="1072"/>
                    <a:pt x="639" y="1068"/>
                  </a:cubicBezTo>
                  <a:cubicBezTo>
                    <a:pt x="640" y="1066"/>
                    <a:pt x="641" y="1064"/>
                    <a:pt x="642" y="1064"/>
                  </a:cubicBezTo>
                  <a:cubicBezTo>
                    <a:pt x="642" y="1064"/>
                    <a:pt x="644" y="1058"/>
                    <a:pt x="645" y="1047"/>
                  </a:cubicBezTo>
                  <a:cubicBezTo>
                    <a:pt x="646" y="1035"/>
                    <a:pt x="640" y="1029"/>
                    <a:pt x="640" y="1030"/>
                  </a:cubicBezTo>
                  <a:close/>
                  <a:moveTo>
                    <a:pt x="639" y="113"/>
                  </a:moveTo>
                  <a:cubicBezTo>
                    <a:pt x="637" y="114"/>
                    <a:pt x="636" y="115"/>
                    <a:pt x="634" y="116"/>
                  </a:cubicBezTo>
                  <a:cubicBezTo>
                    <a:pt x="630" y="118"/>
                    <a:pt x="628" y="124"/>
                    <a:pt x="633" y="122"/>
                  </a:cubicBezTo>
                  <a:cubicBezTo>
                    <a:pt x="635" y="121"/>
                    <a:pt x="637" y="121"/>
                    <a:pt x="639" y="121"/>
                  </a:cubicBezTo>
                  <a:cubicBezTo>
                    <a:pt x="642" y="120"/>
                    <a:pt x="646" y="120"/>
                    <a:pt x="647" y="120"/>
                  </a:cubicBezTo>
                  <a:cubicBezTo>
                    <a:pt x="641" y="116"/>
                    <a:pt x="641" y="116"/>
                    <a:pt x="641" y="116"/>
                  </a:cubicBezTo>
                  <a:cubicBezTo>
                    <a:pt x="641" y="116"/>
                    <a:pt x="641" y="117"/>
                    <a:pt x="641" y="116"/>
                  </a:cubicBezTo>
                  <a:cubicBezTo>
                    <a:pt x="641" y="113"/>
                    <a:pt x="640" y="113"/>
                    <a:pt x="639" y="113"/>
                  </a:cubicBezTo>
                  <a:close/>
                  <a:moveTo>
                    <a:pt x="631" y="29"/>
                  </a:moveTo>
                  <a:cubicBezTo>
                    <a:pt x="630" y="28"/>
                    <a:pt x="629" y="28"/>
                    <a:pt x="628" y="28"/>
                  </a:cubicBezTo>
                  <a:cubicBezTo>
                    <a:pt x="626" y="27"/>
                    <a:pt x="624" y="27"/>
                    <a:pt x="621" y="27"/>
                  </a:cubicBezTo>
                  <a:cubicBezTo>
                    <a:pt x="620" y="27"/>
                    <a:pt x="618" y="27"/>
                    <a:pt x="617" y="27"/>
                  </a:cubicBezTo>
                  <a:cubicBezTo>
                    <a:pt x="621" y="28"/>
                    <a:pt x="621" y="28"/>
                    <a:pt x="621" y="28"/>
                  </a:cubicBezTo>
                  <a:cubicBezTo>
                    <a:pt x="630" y="29"/>
                    <a:pt x="630" y="29"/>
                    <a:pt x="630" y="29"/>
                  </a:cubicBezTo>
                  <a:cubicBezTo>
                    <a:pt x="631" y="29"/>
                    <a:pt x="631" y="29"/>
                    <a:pt x="631" y="29"/>
                  </a:cubicBezTo>
                  <a:close/>
                  <a:moveTo>
                    <a:pt x="607" y="48"/>
                  </a:moveTo>
                  <a:cubicBezTo>
                    <a:pt x="605" y="48"/>
                    <a:pt x="603" y="47"/>
                    <a:pt x="602" y="47"/>
                  </a:cubicBezTo>
                  <a:cubicBezTo>
                    <a:pt x="602" y="47"/>
                    <a:pt x="601" y="48"/>
                    <a:pt x="602" y="49"/>
                  </a:cubicBezTo>
                  <a:cubicBezTo>
                    <a:pt x="602" y="49"/>
                    <a:pt x="602" y="50"/>
                    <a:pt x="602" y="50"/>
                  </a:cubicBezTo>
                  <a:cubicBezTo>
                    <a:pt x="604" y="51"/>
                    <a:pt x="607" y="51"/>
                    <a:pt x="610" y="50"/>
                  </a:cubicBezTo>
                  <a:cubicBezTo>
                    <a:pt x="613" y="49"/>
                    <a:pt x="609" y="48"/>
                    <a:pt x="607" y="48"/>
                  </a:cubicBezTo>
                  <a:close/>
                  <a:moveTo>
                    <a:pt x="602" y="44"/>
                  </a:moveTo>
                  <a:cubicBezTo>
                    <a:pt x="598" y="43"/>
                    <a:pt x="595" y="41"/>
                    <a:pt x="596" y="43"/>
                  </a:cubicBezTo>
                  <a:cubicBezTo>
                    <a:pt x="597" y="45"/>
                    <a:pt x="600" y="46"/>
                    <a:pt x="602" y="46"/>
                  </a:cubicBezTo>
                  <a:cubicBezTo>
                    <a:pt x="603" y="47"/>
                    <a:pt x="603" y="46"/>
                    <a:pt x="604" y="46"/>
                  </a:cubicBezTo>
                  <a:cubicBezTo>
                    <a:pt x="606" y="46"/>
                    <a:pt x="608" y="46"/>
                    <a:pt x="604" y="45"/>
                  </a:cubicBezTo>
                  <a:cubicBezTo>
                    <a:pt x="603" y="45"/>
                    <a:pt x="603" y="44"/>
                    <a:pt x="602" y="44"/>
                  </a:cubicBezTo>
                  <a:close/>
                  <a:moveTo>
                    <a:pt x="492" y="25"/>
                  </a:moveTo>
                  <a:cubicBezTo>
                    <a:pt x="489" y="23"/>
                    <a:pt x="487" y="20"/>
                    <a:pt x="484" y="18"/>
                  </a:cubicBezTo>
                  <a:cubicBezTo>
                    <a:pt x="483" y="18"/>
                    <a:pt x="482" y="18"/>
                    <a:pt x="480" y="19"/>
                  </a:cubicBezTo>
                  <a:lnTo>
                    <a:pt x="492" y="25"/>
                  </a:lnTo>
                  <a:close/>
                  <a:moveTo>
                    <a:pt x="601" y="52"/>
                  </a:moveTo>
                  <a:cubicBezTo>
                    <a:pt x="601" y="52"/>
                    <a:pt x="600" y="53"/>
                    <a:pt x="597" y="55"/>
                  </a:cubicBezTo>
                  <a:cubicBezTo>
                    <a:pt x="596" y="56"/>
                    <a:pt x="599" y="56"/>
                    <a:pt x="602" y="56"/>
                  </a:cubicBezTo>
                  <a:cubicBezTo>
                    <a:pt x="604" y="56"/>
                    <a:pt x="605" y="56"/>
                    <a:pt x="606" y="56"/>
                  </a:cubicBezTo>
                  <a:cubicBezTo>
                    <a:pt x="610" y="55"/>
                    <a:pt x="606" y="53"/>
                    <a:pt x="602" y="52"/>
                  </a:cubicBezTo>
                  <a:cubicBezTo>
                    <a:pt x="602" y="52"/>
                    <a:pt x="601" y="52"/>
                    <a:pt x="601" y="52"/>
                  </a:cubicBezTo>
                  <a:close/>
                  <a:moveTo>
                    <a:pt x="531" y="142"/>
                  </a:moveTo>
                  <a:cubicBezTo>
                    <a:pt x="531" y="142"/>
                    <a:pt x="522" y="139"/>
                    <a:pt x="520" y="136"/>
                  </a:cubicBezTo>
                  <a:cubicBezTo>
                    <a:pt x="520" y="136"/>
                    <a:pt x="501" y="144"/>
                    <a:pt x="497" y="145"/>
                  </a:cubicBezTo>
                  <a:cubicBezTo>
                    <a:pt x="494" y="147"/>
                    <a:pt x="494" y="147"/>
                    <a:pt x="500" y="150"/>
                  </a:cubicBezTo>
                  <a:cubicBezTo>
                    <a:pt x="500" y="150"/>
                    <a:pt x="496" y="153"/>
                    <a:pt x="492" y="156"/>
                  </a:cubicBezTo>
                  <a:cubicBezTo>
                    <a:pt x="492" y="156"/>
                    <a:pt x="488" y="158"/>
                    <a:pt x="479" y="158"/>
                  </a:cubicBezTo>
                  <a:cubicBezTo>
                    <a:pt x="477" y="158"/>
                    <a:pt x="475" y="159"/>
                    <a:pt x="474" y="160"/>
                  </a:cubicBezTo>
                  <a:cubicBezTo>
                    <a:pt x="471" y="162"/>
                    <a:pt x="472" y="165"/>
                    <a:pt x="472" y="168"/>
                  </a:cubicBezTo>
                  <a:cubicBezTo>
                    <a:pt x="471" y="172"/>
                    <a:pt x="472" y="173"/>
                    <a:pt x="474" y="176"/>
                  </a:cubicBezTo>
                  <a:cubicBezTo>
                    <a:pt x="475" y="177"/>
                    <a:pt x="475" y="178"/>
                    <a:pt x="476" y="179"/>
                  </a:cubicBezTo>
                  <a:cubicBezTo>
                    <a:pt x="476" y="179"/>
                    <a:pt x="488" y="178"/>
                    <a:pt x="492" y="180"/>
                  </a:cubicBezTo>
                  <a:cubicBezTo>
                    <a:pt x="496" y="183"/>
                    <a:pt x="497" y="185"/>
                    <a:pt x="500" y="191"/>
                  </a:cubicBezTo>
                  <a:cubicBezTo>
                    <a:pt x="502" y="197"/>
                    <a:pt x="500" y="200"/>
                    <a:pt x="504" y="208"/>
                  </a:cubicBezTo>
                  <a:cubicBezTo>
                    <a:pt x="504" y="208"/>
                    <a:pt x="501" y="213"/>
                    <a:pt x="500" y="217"/>
                  </a:cubicBezTo>
                  <a:cubicBezTo>
                    <a:pt x="499" y="222"/>
                    <a:pt x="502" y="222"/>
                    <a:pt x="511" y="222"/>
                  </a:cubicBezTo>
                  <a:cubicBezTo>
                    <a:pt x="511" y="226"/>
                    <a:pt x="515" y="233"/>
                    <a:pt x="514" y="241"/>
                  </a:cubicBezTo>
                  <a:cubicBezTo>
                    <a:pt x="514" y="241"/>
                    <a:pt x="505" y="247"/>
                    <a:pt x="502" y="248"/>
                  </a:cubicBezTo>
                  <a:cubicBezTo>
                    <a:pt x="500" y="249"/>
                    <a:pt x="499" y="255"/>
                    <a:pt x="498" y="259"/>
                  </a:cubicBezTo>
                  <a:cubicBezTo>
                    <a:pt x="497" y="264"/>
                    <a:pt x="497" y="267"/>
                    <a:pt x="497" y="267"/>
                  </a:cubicBezTo>
                  <a:cubicBezTo>
                    <a:pt x="497" y="268"/>
                    <a:pt x="501" y="277"/>
                    <a:pt x="500" y="281"/>
                  </a:cubicBezTo>
                  <a:cubicBezTo>
                    <a:pt x="499" y="285"/>
                    <a:pt x="500" y="290"/>
                    <a:pt x="505" y="295"/>
                  </a:cubicBezTo>
                  <a:cubicBezTo>
                    <a:pt x="510" y="301"/>
                    <a:pt x="509" y="305"/>
                    <a:pt x="511" y="309"/>
                  </a:cubicBezTo>
                  <a:cubicBezTo>
                    <a:pt x="512" y="313"/>
                    <a:pt x="517" y="315"/>
                    <a:pt x="519" y="317"/>
                  </a:cubicBezTo>
                  <a:cubicBezTo>
                    <a:pt x="521" y="318"/>
                    <a:pt x="531" y="324"/>
                    <a:pt x="537" y="328"/>
                  </a:cubicBezTo>
                  <a:cubicBezTo>
                    <a:pt x="537" y="328"/>
                    <a:pt x="544" y="323"/>
                    <a:pt x="547" y="322"/>
                  </a:cubicBezTo>
                  <a:cubicBezTo>
                    <a:pt x="550" y="320"/>
                    <a:pt x="550" y="316"/>
                    <a:pt x="550" y="310"/>
                  </a:cubicBezTo>
                  <a:cubicBezTo>
                    <a:pt x="547" y="306"/>
                    <a:pt x="545" y="301"/>
                    <a:pt x="549" y="299"/>
                  </a:cubicBezTo>
                  <a:cubicBezTo>
                    <a:pt x="552" y="297"/>
                    <a:pt x="560" y="290"/>
                    <a:pt x="562" y="285"/>
                  </a:cubicBezTo>
                  <a:cubicBezTo>
                    <a:pt x="564" y="280"/>
                    <a:pt x="567" y="277"/>
                    <a:pt x="571" y="275"/>
                  </a:cubicBezTo>
                  <a:cubicBezTo>
                    <a:pt x="575" y="273"/>
                    <a:pt x="579" y="268"/>
                    <a:pt x="581" y="264"/>
                  </a:cubicBezTo>
                  <a:cubicBezTo>
                    <a:pt x="584" y="261"/>
                    <a:pt x="589" y="256"/>
                    <a:pt x="592" y="254"/>
                  </a:cubicBezTo>
                  <a:cubicBezTo>
                    <a:pt x="595" y="252"/>
                    <a:pt x="602" y="246"/>
                    <a:pt x="602" y="246"/>
                  </a:cubicBezTo>
                  <a:cubicBezTo>
                    <a:pt x="602" y="245"/>
                    <a:pt x="602" y="245"/>
                    <a:pt x="602" y="245"/>
                  </a:cubicBezTo>
                  <a:cubicBezTo>
                    <a:pt x="604" y="242"/>
                    <a:pt x="613" y="231"/>
                    <a:pt x="615" y="228"/>
                  </a:cubicBezTo>
                  <a:cubicBezTo>
                    <a:pt x="617" y="225"/>
                    <a:pt x="616" y="223"/>
                    <a:pt x="611" y="225"/>
                  </a:cubicBezTo>
                  <a:cubicBezTo>
                    <a:pt x="608" y="226"/>
                    <a:pt x="605" y="228"/>
                    <a:pt x="602" y="228"/>
                  </a:cubicBezTo>
                  <a:cubicBezTo>
                    <a:pt x="600" y="229"/>
                    <a:pt x="598" y="228"/>
                    <a:pt x="597" y="226"/>
                  </a:cubicBezTo>
                  <a:cubicBezTo>
                    <a:pt x="596" y="221"/>
                    <a:pt x="595" y="216"/>
                    <a:pt x="594" y="214"/>
                  </a:cubicBezTo>
                  <a:cubicBezTo>
                    <a:pt x="598" y="214"/>
                    <a:pt x="600" y="214"/>
                    <a:pt x="601" y="216"/>
                  </a:cubicBezTo>
                  <a:cubicBezTo>
                    <a:pt x="602" y="217"/>
                    <a:pt x="602" y="217"/>
                    <a:pt x="602" y="217"/>
                  </a:cubicBezTo>
                  <a:cubicBezTo>
                    <a:pt x="605" y="219"/>
                    <a:pt x="609" y="220"/>
                    <a:pt x="612" y="219"/>
                  </a:cubicBezTo>
                  <a:cubicBezTo>
                    <a:pt x="615" y="219"/>
                    <a:pt x="620" y="223"/>
                    <a:pt x="617" y="219"/>
                  </a:cubicBezTo>
                  <a:cubicBezTo>
                    <a:pt x="614" y="215"/>
                    <a:pt x="616" y="213"/>
                    <a:pt x="612" y="211"/>
                  </a:cubicBezTo>
                  <a:cubicBezTo>
                    <a:pt x="609" y="210"/>
                    <a:pt x="605" y="209"/>
                    <a:pt x="602" y="206"/>
                  </a:cubicBezTo>
                  <a:cubicBezTo>
                    <a:pt x="602" y="206"/>
                    <a:pt x="602" y="206"/>
                    <a:pt x="602" y="206"/>
                  </a:cubicBezTo>
                  <a:cubicBezTo>
                    <a:pt x="600" y="203"/>
                    <a:pt x="598" y="202"/>
                    <a:pt x="602" y="200"/>
                  </a:cubicBezTo>
                  <a:cubicBezTo>
                    <a:pt x="602" y="200"/>
                    <a:pt x="602" y="200"/>
                    <a:pt x="602" y="200"/>
                  </a:cubicBezTo>
                  <a:cubicBezTo>
                    <a:pt x="607" y="198"/>
                    <a:pt x="610" y="196"/>
                    <a:pt x="610" y="196"/>
                  </a:cubicBezTo>
                  <a:cubicBezTo>
                    <a:pt x="607" y="189"/>
                    <a:pt x="605" y="186"/>
                    <a:pt x="605" y="181"/>
                  </a:cubicBezTo>
                  <a:cubicBezTo>
                    <a:pt x="605" y="179"/>
                    <a:pt x="604" y="178"/>
                    <a:pt x="602" y="176"/>
                  </a:cubicBezTo>
                  <a:cubicBezTo>
                    <a:pt x="601" y="175"/>
                    <a:pt x="599" y="174"/>
                    <a:pt x="597" y="173"/>
                  </a:cubicBezTo>
                  <a:cubicBezTo>
                    <a:pt x="593" y="171"/>
                    <a:pt x="588" y="165"/>
                    <a:pt x="588" y="165"/>
                  </a:cubicBezTo>
                  <a:cubicBezTo>
                    <a:pt x="588" y="153"/>
                    <a:pt x="588" y="149"/>
                    <a:pt x="586" y="145"/>
                  </a:cubicBezTo>
                  <a:cubicBezTo>
                    <a:pt x="585" y="142"/>
                    <a:pt x="585" y="134"/>
                    <a:pt x="585" y="134"/>
                  </a:cubicBezTo>
                  <a:cubicBezTo>
                    <a:pt x="585" y="130"/>
                    <a:pt x="567" y="138"/>
                    <a:pt x="563" y="141"/>
                  </a:cubicBezTo>
                  <a:cubicBezTo>
                    <a:pt x="563" y="141"/>
                    <a:pt x="560" y="139"/>
                    <a:pt x="556" y="138"/>
                  </a:cubicBezTo>
                  <a:cubicBezTo>
                    <a:pt x="552" y="138"/>
                    <a:pt x="558" y="136"/>
                    <a:pt x="567" y="132"/>
                  </a:cubicBezTo>
                  <a:cubicBezTo>
                    <a:pt x="567" y="132"/>
                    <a:pt x="564" y="132"/>
                    <a:pt x="560" y="130"/>
                  </a:cubicBezTo>
                  <a:cubicBezTo>
                    <a:pt x="557" y="128"/>
                    <a:pt x="556" y="125"/>
                    <a:pt x="551" y="127"/>
                  </a:cubicBezTo>
                  <a:cubicBezTo>
                    <a:pt x="546" y="129"/>
                    <a:pt x="533" y="131"/>
                    <a:pt x="533" y="131"/>
                  </a:cubicBezTo>
                  <a:cubicBezTo>
                    <a:pt x="533" y="131"/>
                    <a:pt x="534" y="137"/>
                    <a:pt x="534" y="141"/>
                  </a:cubicBezTo>
                  <a:cubicBezTo>
                    <a:pt x="534" y="145"/>
                    <a:pt x="531" y="142"/>
                    <a:pt x="531" y="142"/>
                  </a:cubicBezTo>
                  <a:close/>
                  <a:moveTo>
                    <a:pt x="456" y="423"/>
                  </a:moveTo>
                  <a:cubicBezTo>
                    <a:pt x="456" y="421"/>
                    <a:pt x="458" y="416"/>
                    <a:pt x="463" y="412"/>
                  </a:cubicBezTo>
                  <a:cubicBezTo>
                    <a:pt x="463" y="412"/>
                    <a:pt x="456" y="415"/>
                    <a:pt x="452" y="417"/>
                  </a:cubicBezTo>
                  <a:cubicBezTo>
                    <a:pt x="450" y="418"/>
                    <a:pt x="449" y="419"/>
                    <a:pt x="449" y="419"/>
                  </a:cubicBezTo>
                  <a:cubicBezTo>
                    <a:pt x="446" y="422"/>
                    <a:pt x="445" y="425"/>
                    <a:pt x="444" y="429"/>
                  </a:cubicBezTo>
                  <a:cubicBezTo>
                    <a:pt x="444" y="433"/>
                    <a:pt x="441" y="436"/>
                    <a:pt x="441" y="436"/>
                  </a:cubicBezTo>
                  <a:cubicBezTo>
                    <a:pt x="441" y="436"/>
                    <a:pt x="440" y="437"/>
                    <a:pt x="439" y="437"/>
                  </a:cubicBezTo>
                  <a:cubicBezTo>
                    <a:pt x="439" y="438"/>
                    <a:pt x="437" y="438"/>
                    <a:pt x="436" y="439"/>
                  </a:cubicBezTo>
                  <a:cubicBezTo>
                    <a:pt x="436" y="439"/>
                    <a:pt x="435" y="439"/>
                    <a:pt x="435" y="439"/>
                  </a:cubicBezTo>
                  <a:cubicBezTo>
                    <a:pt x="434" y="439"/>
                    <a:pt x="434" y="440"/>
                    <a:pt x="433" y="440"/>
                  </a:cubicBezTo>
                  <a:cubicBezTo>
                    <a:pt x="431" y="442"/>
                    <a:pt x="430" y="446"/>
                    <a:pt x="430" y="451"/>
                  </a:cubicBezTo>
                  <a:cubicBezTo>
                    <a:pt x="431" y="450"/>
                    <a:pt x="432" y="450"/>
                    <a:pt x="433" y="450"/>
                  </a:cubicBezTo>
                  <a:cubicBezTo>
                    <a:pt x="434" y="450"/>
                    <a:pt x="435" y="450"/>
                    <a:pt x="436" y="450"/>
                  </a:cubicBezTo>
                  <a:cubicBezTo>
                    <a:pt x="437" y="451"/>
                    <a:pt x="438" y="451"/>
                    <a:pt x="439" y="451"/>
                  </a:cubicBezTo>
                  <a:cubicBezTo>
                    <a:pt x="442" y="452"/>
                    <a:pt x="444" y="453"/>
                    <a:pt x="445" y="454"/>
                  </a:cubicBezTo>
                  <a:cubicBezTo>
                    <a:pt x="445" y="455"/>
                    <a:pt x="448" y="457"/>
                    <a:pt x="452" y="458"/>
                  </a:cubicBezTo>
                  <a:cubicBezTo>
                    <a:pt x="460" y="462"/>
                    <a:pt x="471" y="466"/>
                    <a:pt x="471" y="466"/>
                  </a:cubicBezTo>
                  <a:cubicBezTo>
                    <a:pt x="471" y="461"/>
                    <a:pt x="473" y="459"/>
                    <a:pt x="474" y="457"/>
                  </a:cubicBezTo>
                  <a:cubicBezTo>
                    <a:pt x="475" y="456"/>
                    <a:pt x="477" y="454"/>
                    <a:pt x="478" y="453"/>
                  </a:cubicBezTo>
                  <a:cubicBezTo>
                    <a:pt x="480" y="450"/>
                    <a:pt x="477" y="447"/>
                    <a:pt x="476" y="444"/>
                  </a:cubicBezTo>
                  <a:cubicBezTo>
                    <a:pt x="475" y="442"/>
                    <a:pt x="474" y="440"/>
                    <a:pt x="474" y="438"/>
                  </a:cubicBezTo>
                  <a:cubicBezTo>
                    <a:pt x="474" y="437"/>
                    <a:pt x="474" y="436"/>
                    <a:pt x="474" y="436"/>
                  </a:cubicBezTo>
                  <a:cubicBezTo>
                    <a:pt x="465" y="431"/>
                    <a:pt x="465" y="431"/>
                    <a:pt x="465" y="431"/>
                  </a:cubicBezTo>
                  <a:cubicBezTo>
                    <a:pt x="462" y="429"/>
                    <a:pt x="460" y="427"/>
                    <a:pt x="452" y="431"/>
                  </a:cubicBezTo>
                  <a:cubicBezTo>
                    <a:pt x="451" y="431"/>
                    <a:pt x="451" y="431"/>
                    <a:pt x="451" y="431"/>
                  </a:cubicBezTo>
                  <a:cubicBezTo>
                    <a:pt x="451" y="431"/>
                    <a:pt x="451" y="431"/>
                    <a:pt x="452" y="430"/>
                  </a:cubicBezTo>
                  <a:cubicBezTo>
                    <a:pt x="453" y="429"/>
                    <a:pt x="455" y="426"/>
                    <a:pt x="456" y="423"/>
                  </a:cubicBezTo>
                  <a:close/>
                  <a:moveTo>
                    <a:pt x="464" y="128"/>
                  </a:moveTo>
                  <a:cubicBezTo>
                    <a:pt x="457" y="130"/>
                    <a:pt x="455" y="128"/>
                    <a:pt x="453" y="131"/>
                  </a:cubicBezTo>
                  <a:cubicBezTo>
                    <a:pt x="453" y="131"/>
                    <a:pt x="452" y="132"/>
                    <a:pt x="452" y="132"/>
                  </a:cubicBezTo>
                  <a:cubicBezTo>
                    <a:pt x="450" y="134"/>
                    <a:pt x="447" y="135"/>
                    <a:pt x="446" y="136"/>
                  </a:cubicBezTo>
                  <a:cubicBezTo>
                    <a:pt x="445" y="136"/>
                    <a:pt x="444" y="139"/>
                    <a:pt x="443" y="141"/>
                  </a:cubicBezTo>
                  <a:cubicBezTo>
                    <a:pt x="442" y="144"/>
                    <a:pt x="436" y="150"/>
                    <a:pt x="443" y="147"/>
                  </a:cubicBezTo>
                  <a:cubicBezTo>
                    <a:pt x="444" y="147"/>
                    <a:pt x="448" y="146"/>
                    <a:pt x="452" y="145"/>
                  </a:cubicBezTo>
                  <a:cubicBezTo>
                    <a:pt x="454" y="145"/>
                    <a:pt x="456" y="145"/>
                    <a:pt x="456" y="145"/>
                  </a:cubicBezTo>
                  <a:cubicBezTo>
                    <a:pt x="458" y="145"/>
                    <a:pt x="459" y="144"/>
                    <a:pt x="459" y="144"/>
                  </a:cubicBezTo>
                  <a:cubicBezTo>
                    <a:pt x="458" y="141"/>
                    <a:pt x="459" y="140"/>
                    <a:pt x="461" y="138"/>
                  </a:cubicBezTo>
                  <a:cubicBezTo>
                    <a:pt x="462" y="137"/>
                    <a:pt x="464" y="128"/>
                    <a:pt x="464" y="128"/>
                  </a:cubicBezTo>
                  <a:close/>
                  <a:moveTo>
                    <a:pt x="436" y="159"/>
                  </a:moveTo>
                  <a:cubicBezTo>
                    <a:pt x="435" y="160"/>
                    <a:pt x="434" y="161"/>
                    <a:pt x="436" y="162"/>
                  </a:cubicBezTo>
                  <a:cubicBezTo>
                    <a:pt x="436" y="163"/>
                    <a:pt x="436" y="163"/>
                    <a:pt x="436" y="163"/>
                  </a:cubicBezTo>
                  <a:cubicBezTo>
                    <a:pt x="437" y="164"/>
                    <a:pt x="438" y="164"/>
                    <a:pt x="439" y="165"/>
                  </a:cubicBezTo>
                  <a:cubicBezTo>
                    <a:pt x="442" y="167"/>
                    <a:pt x="445" y="168"/>
                    <a:pt x="445" y="168"/>
                  </a:cubicBezTo>
                  <a:cubicBezTo>
                    <a:pt x="446" y="166"/>
                    <a:pt x="451" y="165"/>
                    <a:pt x="450" y="163"/>
                  </a:cubicBezTo>
                  <a:cubicBezTo>
                    <a:pt x="449" y="161"/>
                    <a:pt x="451" y="159"/>
                    <a:pt x="452" y="158"/>
                  </a:cubicBezTo>
                  <a:cubicBezTo>
                    <a:pt x="452" y="158"/>
                    <a:pt x="453" y="157"/>
                    <a:pt x="453" y="157"/>
                  </a:cubicBezTo>
                  <a:cubicBezTo>
                    <a:pt x="453" y="157"/>
                    <a:pt x="457" y="164"/>
                    <a:pt x="461" y="161"/>
                  </a:cubicBezTo>
                  <a:cubicBezTo>
                    <a:pt x="464" y="158"/>
                    <a:pt x="471" y="157"/>
                    <a:pt x="472" y="156"/>
                  </a:cubicBezTo>
                  <a:cubicBezTo>
                    <a:pt x="473" y="155"/>
                    <a:pt x="473" y="155"/>
                    <a:pt x="474" y="154"/>
                  </a:cubicBezTo>
                  <a:cubicBezTo>
                    <a:pt x="478" y="151"/>
                    <a:pt x="488" y="146"/>
                    <a:pt x="490" y="146"/>
                  </a:cubicBezTo>
                  <a:cubicBezTo>
                    <a:pt x="492" y="145"/>
                    <a:pt x="510" y="134"/>
                    <a:pt x="510" y="134"/>
                  </a:cubicBezTo>
                  <a:cubicBezTo>
                    <a:pt x="501" y="131"/>
                    <a:pt x="500" y="131"/>
                    <a:pt x="498" y="128"/>
                  </a:cubicBezTo>
                  <a:cubicBezTo>
                    <a:pt x="496" y="126"/>
                    <a:pt x="489" y="125"/>
                    <a:pt x="489" y="125"/>
                  </a:cubicBezTo>
                  <a:cubicBezTo>
                    <a:pt x="484" y="126"/>
                    <a:pt x="476" y="127"/>
                    <a:pt x="474" y="126"/>
                  </a:cubicBezTo>
                  <a:cubicBezTo>
                    <a:pt x="474" y="126"/>
                    <a:pt x="474" y="126"/>
                    <a:pt x="474" y="126"/>
                  </a:cubicBezTo>
                  <a:cubicBezTo>
                    <a:pt x="472" y="124"/>
                    <a:pt x="468" y="126"/>
                    <a:pt x="468" y="126"/>
                  </a:cubicBezTo>
                  <a:cubicBezTo>
                    <a:pt x="468" y="131"/>
                    <a:pt x="463" y="137"/>
                    <a:pt x="462" y="138"/>
                  </a:cubicBezTo>
                  <a:cubicBezTo>
                    <a:pt x="461" y="139"/>
                    <a:pt x="461" y="141"/>
                    <a:pt x="462" y="142"/>
                  </a:cubicBezTo>
                  <a:cubicBezTo>
                    <a:pt x="464" y="144"/>
                    <a:pt x="462" y="149"/>
                    <a:pt x="462" y="149"/>
                  </a:cubicBezTo>
                  <a:cubicBezTo>
                    <a:pt x="459" y="150"/>
                    <a:pt x="455" y="152"/>
                    <a:pt x="452" y="153"/>
                  </a:cubicBezTo>
                  <a:cubicBezTo>
                    <a:pt x="446" y="156"/>
                    <a:pt x="441" y="158"/>
                    <a:pt x="440" y="157"/>
                  </a:cubicBezTo>
                  <a:cubicBezTo>
                    <a:pt x="440" y="157"/>
                    <a:pt x="440" y="157"/>
                    <a:pt x="439" y="157"/>
                  </a:cubicBezTo>
                  <a:cubicBezTo>
                    <a:pt x="438" y="157"/>
                    <a:pt x="437" y="158"/>
                    <a:pt x="436" y="159"/>
                  </a:cubicBezTo>
                  <a:close/>
                  <a:moveTo>
                    <a:pt x="439" y="256"/>
                  </a:moveTo>
                  <a:cubicBezTo>
                    <a:pt x="440" y="256"/>
                    <a:pt x="440" y="256"/>
                    <a:pt x="440" y="256"/>
                  </a:cubicBezTo>
                  <a:cubicBezTo>
                    <a:pt x="443" y="262"/>
                    <a:pt x="443" y="262"/>
                    <a:pt x="443" y="262"/>
                  </a:cubicBezTo>
                  <a:cubicBezTo>
                    <a:pt x="443" y="262"/>
                    <a:pt x="446" y="268"/>
                    <a:pt x="447" y="271"/>
                  </a:cubicBezTo>
                  <a:cubicBezTo>
                    <a:pt x="448" y="274"/>
                    <a:pt x="449" y="273"/>
                    <a:pt x="451" y="271"/>
                  </a:cubicBezTo>
                  <a:cubicBezTo>
                    <a:pt x="451" y="271"/>
                    <a:pt x="452" y="271"/>
                    <a:pt x="452" y="270"/>
                  </a:cubicBezTo>
                  <a:cubicBezTo>
                    <a:pt x="454" y="268"/>
                    <a:pt x="457" y="265"/>
                    <a:pt x="459" y="265"/>
                  </a:cubicBezTo>
                  <a:cubicBezTo>
                    <a:pt x="461" y="265"/>
                    <a:pt x="462" y="264"/>
                    <a:pt x="464" y="260"/>
                  </a:cubicBezTo>
                  <a:cubicBezTo>
                    <a:pt x="464" y="260"/>
                    <a:pt x="459" y="256"/>
                    <a:pt x="457" y="254"/>
                  </a:cubicBezTo>
                  <a:cubicBezTo>
                    <a:pt x="454" y="253"/>
                    <a:pt x="454" y="249"/>
                    <a:pt x="454" y="249"/>
                  </a:cubicBezTo>
                  <a:cubicBezTo>
                    <a:pt x="454" y="249"/>
                    <a:pt x="452" y="234"/>
                    <a:pt x="453" y="231"/>
                  </a:cubicBezTo>
                  <a:cubicBezTo>
                    <a:pt x="453" y="228"/>
                    <a:pt x="453" y="226"/>
                    <a:pt x="452" y="225"/>
                  </a:cubicBezTo>
                  <a:cubicBezTo>
                    <a:pt x="452" y="225"/>
                    <a:pt x="451" y="224"/>
                    <a:pt x="451" y="224"/>
                  </a:cubicBezTo>
                  <a:cubicBezTo>
                    <a:pt x="451" y="223"/>
                    <a:pt x="447" y="216"/>
                    <a:pt x="446" y="212"/>
                  </a:cubicBezTo>
                  <a:cubicBezTo>
                    <a:pt x="445" y="210"/>
                    <a:pt x="442" y="207"/>
                    <a:pt x="439" y="206"/>
                  </a:cubicBezTo>
                  <a:cubicBezTo>
                    <a:pt x="438" y="205"/>
                    <a:pt x="437" y="204"/>
                    <a:pt x="436" y="204"/>
                  </a:cubicBezTo>
                  <a:cubicBezTo>
                    <a:pt x="436" y="203"/>
                    <a:pt x="436" y="203"/>
                    <a:pt x="436" y="203"/>
                  </a:cubicBezTo>
                  <a:cubicBezTo>
                    <a:pt x="434" y="203"/>
                    <a:pt x="434" y="202"/>
                    <a:pt x="433" y="202"/>
                  </a:cubicBezTo>
                  <a:cubicBezTo>
                    <a:pt x="433" y="201"/>
                    <a:pt x="433" y="201"/>
                    <a:pt x="432" y="201"/>
                  </a:cubicBezTo>
                  <a:cubicBezTo>
                    <a:pt x="432" y="200"/>
                    <a:pt x="430" y="198"/>
                    <a:pt x="428" y="197"/>
                  </a:cubicBezTo>
                  <a:cubicBezTo>
                    <a:pt x="427" y="196"/>
                    <a:pt x="426" y="195"/>
                    <a:pt x="425" y="195"/>
                  </a:cubicBezTo>
                  <a:cubicBezTo>
                    <a:pt x="425" y="192"/>
                    <a:pt x="427" y="187"/>
                    <a:pt x="428" y="185"/>
                  </a:cubicBezTo>
                  <a:cubicBezTo>
                    <a:pt x="428" y="185"/>
                    <a:pt x="428" y="185"/>
                    <a:pt x="428" y="185"/>
                  </a:cubicBezTo>
                  <a:cubicBezTo>
                    <a:pt x="428" y="185"/>
                    <a:pt x="428" y="185"/>
                    <a:pt x="428" y="185"/>
                  </a:cubicBezTo>
                  <a:cubicBezTo>
                    <a:pt x="427" y="184"/>
                    <a:pt x="423" y="182"/>
                    <a:pt x="420" y="181"/>
                  </a:cubicBezTo>
                  <a:cubicBezTo>
                    <a:pt x="420" y="181"/>
                    <a:pt x="418" y="180"/>
                    <a:pt x="416" y="181"/>
                  </a:cubicBezTo>
                  <a:cubicBezTo>
                    <a:pt x="416" y="181"/>
                    <a:pt x="415" y="181"/>
                    <a:pt x="414" y="181"/>
                  </a:cubicBezTo>
                  <a:cubicBezTo>
                    <a:pt x="414" y="182"/>
                    <a:pt x="414" y="182"/>
                    <a:pt x="413" y="182"/>
                  </a:cubicBezTo>
                  <a:cubicBezTo>
                    <a:pt x="412" y="182"/>
                    <a:pt x="412" y="182"/>
                    <a:pt x="410" y="182"/>
                  </a:cubicBezTo>
                  <a:cubicBezTo>
                    <a:pt x="410" y="182"/>
                    <a:pt x="409" y="182"/>
                    <a:pt x="408" y="181"/>
                  </a:cubicBezTo>
                  <a:cubicBezTo>
                    <a:pt x="407" y="181"/>
                    <a:pt x="406" y="181"/>
                    <a:pt x="405" y="181"/>
                  </a:cubicBezTo>
                  <a:cubicBezTo>
                    <a:pt x="405" y="181"/>
                    <a:pt x="403" y="182"/>
                    <a:pt x="402" y="183"/>
                  </a:cubicBezTo>
                  <a:cubicBezTo>
                    <a:pt x="401" y="184"/>
                    <a:pt x="400" y="184"/>
                    <a:pt x="400" y="185"/>
                  </a:cubicBezTo>
                  <a:cubicBezTo>
                    <a:pt x="399" y="186"/>
                    <a:pt x="397" y="188"/>
                    <a:pt x="395" y="188"/>
                  </a:cubicBezTo>
                  <a:cubicBezTo>
                    <a:pt x="394" y="188"/>
                    <a:pt x="394" y="189"/>
                    <a:pt x="393" y="189"/>
                  </a:cubicBezTo>
                  <a:cubicBezTo>
                    <a:pt x="392" y="190"/>
                    <a:pt x="391" y="191"/>
                    <a:pt x="391" y="191"/>
                  </a:cubicBezTo>
                  <a:cubicBezTo>
                    <a:pt x="391" y="191"/>
                    <a:pt x="390" y="196"/>
                    <a:pt x="388" y="198"/>
                  </a:cubicBezTo>
                  <a:cubicBezTo>
                    <a:pt x="386" y="201"/>
                    <a:pt x="391" y="201"/>
                    <a:pt x="391" y="203"/>
                  </a:cubicBezTo>
                  <a:cubicBezTo>
                    <a:pt x="391" y="205"/>
                    <a:pt x="391" y="206"/>
                    <a:pt x="393" y="207"/>
                  </a:cubicBezTo>
                  <a:cubicBezTo>
                    <a:pt x="394" y="207"/>
                    <a:pt x="394" y="207"/>
                    <a:pt x="395" y="207"/>
                  </a:cubicBezTo>
                  <a:cubicBezTo>
                    <a:pt x="398" y="207"/>
                    <a:pt x="400" y="207"/>
                    <a:pt x="402" y="209"/>
                  </a:cubicBezTo>
                  <a:cubicBezTo>
                    <a:pt x="402" y="209"/>
                    <a:pt x="402" y="209"/>
                    <a:pt x="402" y="209"/>
                  </a:cubicBezTo>
                  <a:cubicBezTo>
                    <a:pt x="402" y="210"/>
                    <a:pt x="405" y="211"/>
                    <a:pt x="408" y="211"/>
                  </a:cubicBezTo>
                  <a:cubicBezTo>
                    <a:pt x="409" y="211"/>
                    <a:pt x="410" y="211"/>
                    <a:pt x="410" y="211"/>
                  </a:cubicBezTo>
                  <a:cubicBezTo>
                    <a:pt x="411" y="212"/>
                    <a:pt x="412" y="212"/>
                    <a:pt x="412" y="212"/>
                  </a:cubicBezTo>
                  <a:cubicBezTo>
                    <a:pt x="413" y="212"/>
                    <a:pt x="413" y="212"/>
                    <a:pt x="413" y="212"/>
                  </a:cubicBezTo>
                  <a:cubicBezTo>
                    <a:pt x="414" y="212"/>
                    <a:pt x="414" y="212"/>
                    <a:pt x="414" y="212"/>
                  </a:cubicBezTo>
                  <a:cubicBezTo>
                    <a:pt x="416" y="212"/>
                    <a:pt x="416" y="213"/>
                    <a:pt x="418" y="216"/>
                  </a:cubicBezTo>
                  <a:cubicBezTo>
                    <a:pt x="419" y="229"/>
                    <a:pt x="419" y="229"/>
                    <a:pt x="419" y="229"/>
                  </a:cubicBezTo>
                  <a:cubicBezTo>
                    <a:pt x="419" y="229"/>
                    <a:pt x="419" y="233"/>
                    <a:pt x="422" y="245"/>
                  </a:cubicBezTo>
                  <a:cubicBezTo>
                    <a:pt x="417" y="248"/>
                    <a:pt x="417" y="248"/>
                    <a:pt x="417" y="248"/>
                  </a:cubicBezTo>
                  <a:cubicBezTo>
                    <a:pt x="417" y="248"/>
                    <a:pt x="416" y="249"/>
                    <a:pt x="414" y="249"/>
                  </a:cubicBezTo>
                  <a:cubicBezTo>
                    <a:pt x="413" y="250"/>
                    <a:pt x="413" y="250"/>
                    <a:pt x="413" y="250"/>
                  </a:cubicBezTo>
                  <a:cubicBezTo>
                    <a:pt x="412" y="250"/>
                    <a:pt x="411" y="251"/>
                    <a:pt x="410" y="251"/>
                  </a:cubicBezTo>
                  <a:cubicBezTo>
                    <a:pt x="410" y="251"/>
                    <a:pt x="409" y="252"/>
                    <a:pt x="408" y="252"/>
                  </a:cubicBezTo>
                  <a:cubicBezTo>
                    <a:pt x="408" y="252"/>
                    <a:pt x="408" y="252"/>
                    <a:pt x="408" y="252"/>
                  </a:cubicBezTo>
                  <a:cubicBezTo>
                    <a:pt x="407" y="253"/>
                    <a:pt x="407" y="254"/>
                    <a:pt x="408" y="255"/>
                  </a:cubicBezTo>
                  <a:cubicBezTo>
                    <a:pt x="408" y="256"/>
                    <a:pt x="408" y="257"/>
                    <a:pt x="408" y="259"/>
                  </a:cubicBezTo>
                  <a:cubicBezTo>
                    <a:pt x="408" y="259"/>
                    <a:pt x="408" y="259"/>
                    <a:pt x="408" y="258"/>
                  </a:cubicBezTo>
                  <a:cubicBezTo>
                    <a:pt x="407" y="258"/>
                    <a:pt x="405" y="257"/>
                    <a:pt x="404" y="258"/>
                  </a:cubicBezTo>
                  <a:cubicBezTo>
                    <a:pt x="403" y="259"/>
                    <a:pt x="402" y="259"/>
                    <a:pt x="402" y="258"/>
                  </a:cubicBezTo>
                  <a:cubicBezTo>
                    <a:pt x="399" y="258"/>
                    <a:pt x="395" y="255"/>
                    <a:pt x="393" y="255"/>
                  </a:cubicBezTo>
                  <a:cubicBezTo>
                    <a:pt x="393" y="255"/>
                    <a:pt x="393" y="255"/>
                    <a:pt x="393" y="255"/>
                  </a:cubicBezTo>
                  <a:cubicBezTo>
                    <a:pt x="391" y="254"/>
                    <a:pt x="391" y="254"/>
                    <a:pt x="390" y="256"/>
                  </a:cubicBezTo>
                  <a:cubicBezTo>
                    <a:pt x="390" y="257"/>
                    <a:pt x="387" y="259"/>
                    <a:pt x="385" y="259"/>
                  </a:cubicBezTo>
                  <a:cubicBezTo>
                    <a:pt x="387" y="263"/>
                    <a:pt x="387" y="263"/>
                    <a:pt x="387" y="263"/>
                  </a:cubicBezTo>
                  <a:cubicBezTo>
                    <a:pt x="387" y="263"/>
                    <a:pt x="389" y="267"/>
                    <a:pt x="391" y="267"/>
                  </a:cubicBezTo>
                  <a:cubicBezTo>
                    <a:pt x="391" y="267"/>
                    <a:pt x="392" y="267"/>
                    <a:pt x="393" y="268"/>
                  </a:cubicBezTo>
                  <a:cubicBezTo>
                    <a:pt x="396" y="269"/>
                    <a:pt x="400" y="271"/>
                    <a:pt x="401" y="272"/>
                  </a:cubicBezTo>
                  <a:cubicBezTo>
                    <a:pt x="402" y="272"/>
                    <a:pt x="402" y="272"/>
                    <a:pt x="402" y="272"/>
                  </a:cubicBezTo>
                  <a:cubicBezTo>
                    <a:pt x="404" y="273"/>
                    <a:pt x="405" y="278"/>
                    <a:pt x="406" y="280"/>
                  </a:cubicBezTo>
                  <a:cubicBezTo>
                    <a:pt x="407" y="281"/>
                    <a:pt x="407" y="282"/>
                    <a:pt x="408" y="283"/>
                  </a:cubicBezTo>
                  <a:cubicBezTo>
                    <a:pt x="408" y="284"/>
                    <a:pt x="409" y="284"/>
                    <a:pt x="409" y="285"/>
                  </a:cubicBezTo>
                  <a:cubicBezTo>
                    <a:pt x="410" y="285"/>
                    <a:pt x="410" y="286"/>
                    <a:pt x="410" y="286"/>
                  </a:cubicBezTo>
                  <a:cubicBezTo>
                    <a:pt x="411" y="287"/>
                    <a:pt x="412" y="288"/>
                    <a:pt x="413" y="289"/>
                  </a:cubicBezTo>
                  <a:cubicBezTo>
                    <a:pt x="414" y="289"/>
                    <a:pt x="414" y="289"/>
                    <a:pt x="414" y="290"/>
                  </a:cubicBezTo>
                  <a:cubicBezTo>
                    <a:pt x="415" y="290"/>
                    <a:pt x="416" y="291"/>
                    <a:pt x="417" y="291"/>
                  </a:cubicBezTo>
                  <a:cubicBezTo>
                    <a:pt x="418" y="292"/>
                    <a:pt x="420" y="293"/>
                    <a:pt x="425" y="298"/>
                  </a:cubicBezTo>
                  <a:cubicBezTo>
                    <a:pt x="425" y="299"/>
                    <a:pt x="426" y="299"/>
                    <a:pt x="428" y="298"/>
                  </a:cubicBezTo>
                  <a:cubicBezTo>
                    <a:pt x="430" y="298"/>
                    <a:pt x="431" y="297"/>
                    <a:pt x="433" y="296"/>
                  </a:cubicBezTo>
                  <a:cubicBezTo>
                    <a:pt x="434" y="295"/>
                    <a:pt x="434" y="295"/>
                    <a:pt x="435" y="294"/>
                  </a:cubicBezTo>
                  <a:cubicBezTo>
                    <a:pt x="435" y="294"/>
                    <a:pt x="435" y="293"/>
                    <a:pt x="436" y="292"/>
                  </a:cubicBezTo>
                  <a:cubicBezTo>
                    <a:pt x="437" y="291"/>
                    <a:pt x="438" y="289"/>
                    <a:pt x="437" y="288"/>
                  </a:cubicBezTo>
                  <a:cubicBezTo>
                    <a:pt x="437" y="286"/>
                    <a:pt x="438" y="284"/>
                    <a:pt x="439" y="281"/>
                  </a:cubicBezTo>
                  <a:cubicBezTo>
                    <a:pt x="440" y="279"/>
                    <a:pt x="441" y="278"/>
                    <a:pt x="441" y="276"/>
                  </a:cubicBezTo>
                  <a:cubicBezTo>
                    <a:pt x="441" y="276"/>
                    <a:pt x="440" y="276"/>
                    <a:pt x="439" y="275"/>
                  </a:cubicBezTo>
                  <a:cubicBezTo>
                    <a:pt x="438" y="274"/>
                    <a:pt x="437" y="273"/>
                    <a:pt x="436" y="273"/>
                  </a:cubicBezTo>
                  <a:cubicBezTo>
                    <a:pt x="435" y="272"/>
                    <a:pt x="435" y="272"/>
                    <a:pt x="434" y="272"/>
                  </a:cubicBezTo>
                  <a:cubicBezTo>
                    <a:pt x="433" y="271"/>
                    <a:pt x="434" y="269"/>
                    <a:pt x="434" y="268"/>
                  </a:cubicBezTo>
                  <a:cubicBezTo>
                    <a:pt x="435" y="267"/>
                    <a:pt x="435" y="260"/>
                    <a:pt x="434" y="256"/>
                  </a:cubicBezTo>
                  <a:cubicBezTo>
                    <a:pt x="434" y="253"/>
                    <a:pt x="434" y="256"/>
                    <a:pt x="434" y="256"/>
                  </a:cubicBezTo>
                  <a:cubicBezTo>
                    <a:pt x="434" y="256"/>
                    <a:pt x="435" y="257"/>
                    <a:pt x="436" y="257"/>
                  </a:cubicBezTo>
                  <a:cubicBezTo>
                    <a:pt x="437" y="257"/>
                    <a:pt x="438" y="257"/>
                    <a:pt x="439" y="256"/>
                  </a:cubicBezTo>
                  <a:close/>
                  <a:moveTo>
                    <a:pt x="433" y="139"/>
                  </a:moveTo>
                  <a:cubicBezTo>
                    <a:pt x="430" y="142"/>
                    <a:pt x="429" y="143"/>
                    <a:pt x="429" y="143"/>
                  </a:cubicBezTo>
                  <a:cubicBezTo>
                    <a:pt x="433" y="144"/>
                    <a:pt x="433" y="144"/>
                    <a:pt x="433" y="144"/>
                  </a:cubicBezTo>
                  <a:cubicBezTo>
                    <a:pt x="434" y="144"/>
                    <a:pt x="434" y="144"/>
                    <a:pt x="434" y="144"/>
                  </a:cubicBezTo>
                  <a:cubicBezTo>
                    <a:pt x="434" y="142"/>
                    <a:pt x="435" y="140"/>
                    <a:pt x="436" y="139"/>
                  </a:cubicBezTo>
                  <a:cubicBezTo>
                    <a:pt x="436" y="138"/>
                    <a:pt x="437" y="137"/>
                    <a:pt x="437" y="137"/>
                  </a:cubicBezTo>
                  <a:cubicBezTo>
                    <a:pt x="437" y="137"/>
                    <a:pt x="436" y="137"/>
                    <a:pt x="436" y="137"/>
                  </a:cubicBezTo>
                  <a:cubicBezTo>
                    <a:pt x="435" y="138"/>
                    <a:pt x="434" y="138"/>
                    <a:pt x="433" y="139"/>
                  </a:cubicBezTo>
                  <a:close/>
                  <a:moveTo>
                    <a:pt x="433" y="129"/>
                  </a:moveTo>
                  <a:cubicBezTo>
                    <a:pt x="433" y="129"/>
                    <a:pt x="432" y="129"/>
                    <a:pt x="432" y="128"/>
                  </a:cubicBezTo>
                  <a:cubicBezTo>
                    <a:pt x="432" y="128"/>
                    <a:pt x="430" y="129"/>
                    <a:pt x="428" y="130"/>
                  </a:cubicBezTo>
                  <a:cubicBezTo>
                    <a:pt x="427" y="131"/>
                    <a:pt x="425" y="131"/>
                    <a:pt x="424" y="132"/>
                  </a:cubicBezTo>
                  <a:cubicBezTo>
                    <a:pt x="420" y="133"/>
                    <a:pt x="428" y="135"/>
                    <a:pt x="427" y="137"/>
                  </a:cubicBezTo>
                  <a:cubicBezTo>
                    <a:pt x="425" y="140"/>
                    <a:pt x="425" y="142"/>
                    <a:pt x="426" y="140"/>
                  </a:cubicBezTo>
                  <a:cubicBezTo>
                    <a:pt x="427" y="140"/>
                    <a:pt x="427" y="139"/>
                    <a:pt x="428" y="139"/>
                  </a:cubicBezTo>
                  <a:cubicBezTo>
                    <a:pt x="429" y="138"/>
                    <a:pt x="430" y="137"/>
                    <a:pt x="432" y="137"/>
                  </a:cubicBezTo>
                  <a:cubicBezTo>
                    <a:pt x="432" y="137"/>
                    <a:pt x="433" y="137"/>
                    <a:pt x="433" y="136"/>
                  </a:cubicBezTo>
                  <a:cubicBezTo>
                    <a:pt x="433" y="136"/>
                    <a:pt x="433" y="135"/>
                    <a:pt x="433" y="135"/>
                  </a:cubicBezTo>
                  <a:cubicBezTo>
                    <a:pt x="433" y="134"/>
                    <a:pt x="432" y="133"/>
                    <a:pt x="432" y="132"/>
                  </a:cubicBezTo>
                  <a:cubicBezTo>
                    <a:pt x="432" y="131"/>
                    <a:pt x="433" y="130"/>
                    <a:pt x="433" y="130"/>
                  </a:cubicBezTo>
                  <a:cubicBezTo>
                    <a:pt x="433" y="130"/>
                    <a:pt x="433" y="129"/>
                    <a:pt x="433" y="129"/>
                  </a:cubicBezTo>
                  <a:close/>
                  <a:moveTo>
                    <a:pt x="433" y="27"/>
                  </a:moveTo>
                  <a:cubicBezTo>
                    <a:pt x="436" y="28"/>
                    <a:pt x="436" y="28"/>
                    <a:pt x="436" y="28"/>
                  </a:cubicBezTo>
                  <a:cubicBezTo>
                    <a:pt x="439" y="29"/>
                    <a:pt x="439" y="29"/>
                    <a:pt x="439" y="29"/>
                  </a:cubicBezTo>
                  <a:cubicBezTo>
                    <a:pt x="452" y="33"/>
                    <a:pt x="452" y="33"/>
                    <a:pt x="452" y="33"/>
                  </a:cubicBezTo>
                  <a:cubicBezTo>
                    <a:pt x="448" y="31"/>
                    <a:pt x="443" y="30"/>
                    <a:pt x="439" y="28"/>
                  </a:cubicBezTo>
                  <a:cubicBezTo>
                    <a:pt x="438" y="28"/>
                    <a:pt x="437" y="27"/>
                    <a:pt x="436" y="27"/>
                  </a:cubicBezTo>
                  <a:cubicBezTo>
                    <a:pt x="435" y="27"/>
                    <a:pt x="434" y="26"/>
                    <a:pt x="433" y="26"/>
                  </a:cubicBezTo>
                  <a:cubicBezTo>
                    <a:pt x="431" y="26"/>
                    <a:pt x="430" y="25"/>
                    <a:pt x="428" y="25"/>
                  </a:cubicBezTo>
                  <a:cubicBezTo>
                    <a:pt x="427" y="25"/>
                    <a:pt x="427" y="25"/>
                    <a:pt x="427" y="25"/>
                  </a:cubicBezTo>
                  <a:cubicBezTo>
                    <a:pt x="428" y="25"/>
                    <a:pt x="428" y="25"/>
                    <a:pt x="428" y="25"/>
                  </a:cubicBezTo>
                  <a:lnTo>
                    <a:pt x="433" y="27"/>
                  </a:lnTo>
                  <a:close/>
                  <a:moveTo>
                    <a:pt x="419" y="152"/>
                  </a:moveTo>
                  <a:cubicBezTo>
                    <a:pt x="419" y="154"/>
                    <a:pt x="417" y="156"/>
                    <a:pt x="417" y="158"/>
                  </a:cubicBezTo>
                  <a:cubicBezTo>
                    <a:pt x="417" y="160"/>
                    <a:pt x="416" y="161"/>
                    <a:pt x="414" y="164"/>
                  </a:cubicBezTo>
                  <a:cubicBezTo>
                    <a:pt x="414" y="164"/>
                    <a:pt x="414" y="165"/>
                    <a:pt x="413" y="165"/>
                  </a:cubicBezTo>
                  <a:cubicBezTo>
                    <a:pt x="413" y="166"/>
                    <a:pt x="413" y="166"/>
                    <a:pt x="413" y="166"/>
                  </a:cubicBezTo>
                  <a:cubicBezTo>
                    <a:pt x="412" y="168"/>
                    <a:pt x="412" y="169"/>
                    <a:pt x="413" y="169"/>
                  </a:cubicBezTo>
                  <a:cubicBezTo>
                    <a:pt x="414" y="169"/>
                    <a:pt x="414" y="169"/>
                    <a:pt x="414" y="170"/>
                  </a:cubicBezTo>
                  <a:cubicBezTo>
                    <a:pt x="416" y="170"/>
                    <a:pt x="418" y="170"/>
                    <a:pt x="419" y="170"/>
                  </a:cubicBezTo>
                  <a:cubicBezTo>
                    <a:pt x="421" y="171"/>
                    <a:pt x="424" y="173"/>
                    <a:pt x="428" y="175"/>
                  </a:cubicBezTo>
                  <a:cubicBezTo>
                    <a:pt x="430" y="176"/>
                    <a:pt x="432" y="177"/>
                    <a:pt x="433" y="178"/>
                  </a:cubicBezTo>
                  <a:cubicBezTo>
                    <a:pt x="434" y="178"/>
                    <a:pt x="434" y="178"/>
                    <a:pt x="435" y="179"/>
                  </a:cubicBezTo>
                  <a:cubicBezTo>
                    <a:pt x="435" y="179"/>
                    <a:pt x="435" y="179"/>
                    <a:pt x="436" y="179"/>
                  </a:cubicBezTo>
                  <a:cubicBezTo>
                    <a:pt x="437" y="179"/>
                    <a:pt x="438" y="179"/>
                    <a:pt x="439" y="178"/>
                  </a:cubicBezTo>
                  <a:cubicBezTo>
                    <a:pt x="440" y="177"/>
                    <a:pt x="441" y="176"/>
                    <a:pt x="442" y="175"/>
                  </a:cubicBezTo>
                  <a:cubicBezTo>
                    <a:pt x="445" y="172"/>
                    <a:pt x="445" y="172"/>
                    <a:pt x="445" y="172"/>
                  </a:cubicBezTo>
                  <a:cubicBezTo>
                    <a:pt x="444" y="173"/>
                    <a:pt x="441" y="172"/>
                    <a:pt x="439" y="172"/>
                  </a:cubicBezTo>
                  <a:cubicBezTo>
                    <a:pt x="438" y="171"/>
                    <a:pt x="438" y="171"/>
                    <a:pt x="437" y="171"/>
                  </a:cubicBezTo>
                  <a:cubicBezTo>
                    <a:pt x="437" y="170"/>
                    <a:pt x="437" y="170"/>
                    <a:pt x="436" y="170"/>
                  </a:cubicBezTo>
                  <a:cubicBezTo>
                    <a:pt x="435" y="169"/>
                    <a:pt x="434" y="169"/>
                    <a:pt x="433" y="169"/>
                  </a:cubicBezTo>
                  <a:cubicBezTo>
                    <a:pt x="432" y="169"/>
                    <a:pt x="430" y="169"/>
                    <a:pt x="429" y="169"/>
                  </a:cubicBezTo>
                  <a:cubicBezTo>
                    <a:pt x="429" y="169"/>
                    <a:pt x="428" y="169"/>
                    <a:pt x="428" y="169"/>
                  </a:cubicBezTo>
                  <a:cubicBezTo>
                    <a:pt x="427" y="168"/>
                    <a:pt x="426" y="167"/>
                    <a:pt x="425" y="165"/>
                  </a:cubicBezTo>
                  <a:cubicBezTo>
                    <a:pt x="424" y="163"/>
                    <a:pt x="425" y="162"/>
                    <a:pt x="428" y="160"/>
                  </a:cubicBezTo>
                  <a:cubicBezTo>
                    <a:pt x="428" y="160"/>
                    <a:pt x="429" y="160"/>
                    <a:pt x="429" y="160"/>
                  </a:cubicBezTo>
                  <a:cubicBezTo>
                    <a:pt x="428" y="156"/>
                    <a:pt x="428" y="156"/>
                    <a:pt x="428" y="156"/>
                  </a:cubicBezTo>
                  <a:cubicBezTo>
                    <a:pt x="426" y="150"/>
                    <a:pt x="426" y="150"/>
                    <a:pt x="426" y="150"/>
                  </a:cubicBezTo>
                  <a:cubicBezTo>
                    <a:pt x="421" y="148"/>
                    <a:pt x="421" y="148"/>
                    <a:pt x="421" y="148"/>
                  </a:cubicBezTo>
                  <a:cubicBezTo>
                    <a:pt x="421" y="148"/>
                    <a:pt x="419" y="149"/>
                    <a:pt x="419" y="152"/>
                  </a:cubicBezTo>
                  <a:close/>
                  <a:moveTo>
                    <a:pt x="428" y="193"/>
                  </a:moveTo>
                  <a:cubicBezTo>
                    <a:pt x="428" y="193"/>
                    <a:pt x="429" y="194"/>
                    <a:pt x="429" y="194"/>
                  </a:cubicBezTo>
                  <a:cubicBezTo>
                    <a:pt x="431" y="194"/>
                    <a:pt x="432" y="194"/>
                    <a:pt x="433" y="194"/>
                  </a:cubicBezTo>
                  <a:cubicBezTo>
                    <a:pt x="433" y="194"/>
                    <a:pt x="434" y="194"/>
                    <a:pt x="434" y="195"/>
                  </a:cubicBezTo>
                  <a:cubicBezTo>
                    <a:pt x="434" y="195"/>
                    <a:pt x="435" y="196"/>
                    <a:pt x="436" y="196"/>
                  </a:cubicBezTo>
                  <a:cubicBezTo>
                    <a:pt x="437" y="196"/>
                    <a:pt x="437" y="196"/>
                    <a:pt x="438" y="196"/>
                  </a:cubicBezTo>
                  <a:cubicBezTo>
                    <a:pt x="438" y="193"/>
                    <a:pt x="437" y="193"/>
                    <a:pt x="436" y="192"/>
                  </a:cubicBezTo>
                  <a:cubicBezTo>
                    <a:pt x="436" y="191"/>
                    <a:pt x="436" y="191"/>
                    <a:pt x="436" y="191"/>
                  </a:cubicBezTo>
                  <a:cubicBezTo>
                    <a:pt x="435" y="190"/>
                    <a:pt x="434" y="188"/>
                    <a:pt x="434" y="188"/>
                  </a:cubicBezTo>
                  <a:cubicBezTo>
                    <a:pt x="434" y="188"/>
                    <a:pt x="434" y="187"/>
                    <a:pt x="433" y="187"/>
                  </a:cubicBezTo>
                  <a:cubicBezTo>
                    <a:pt x="432" y="186"/>
                    <a:pt x="430" y="186"/>
                    <a:pt x="430" y="186"/>
                  </a:cubicBezTo>
                  <a:cubicBezTo>
                    <a:pt x="429" y="187"/>
                    <a:pt x="429" y="188"/>
                    <a:pt x="428" y="190"/>
                  </a:cubicBezTo>
                  <a:cubicBezTo>
                    <a:pt x="427" y="191"/>
                    <a:pt x="427" y="192"/>
                    <a:pt x="428" y="193"/>
                  </a:cubicBezTo>
                  <a:close/>
                  <a:moveTo>
                    <a:pt x="413" y="470"/>
                  </a:moveTo>
                  <a:cubicBezTo>
                    <a:pt x="414" y="470"/>
                    <a:pt x="414" y="470"/>
                    <a:pt x="414" y="469"/>
                  </a:cubicBezTo>
                  <a:cubicBezTo>
                    <a:pt x="418" y="468"/>
                    <a:pt x="422" y="468"/>
                    <a:pt x="422" y="467"/>
                  </a:cubicBezTo>
                  <a:cubicBezTo>
                    <a:pt x="423" y="466"/>
                    <a:pt x="419" y="460"/>
                    <a:pt x="419" y="456"/>
                  </a:cubicBezTo>
                  <a:cubicBezTo>
                    <a:pt x="417" y="458"/>
                    <a:pt x="416" y="459"/>
                    <a:pt x="414" y="460"/>
                  </a:cubicBezTo>
                  <a:cubicBezTo>
                    <a:pt x="414" y="461"/>
                    <a:pt x="414" y="461"/>
                    <a:pt x="413" y="461"/>
                  </a:cubicBezTo>
                  <a:cubicBezTo>
                    <a:pt x="412" y="463"/>
                    <a:pt x="411" y="465"/>
                    <a:pt x="410" y="466"/>
                  </a:cubicBezTo>
                  <a:cubicBezTo>
                    <a:pt x="410" y="467"/>
                    <a:pt x="410" y="467"/>
                    <a:pt x="410" y="467"/>
                  </a:cubicBezTo>
                  <a:cubicBezTo>
                    <a:pt x="411" y="468"/>
                    <a:pt x="411" y="469"/>
                    <a:pt x="412" y="471"/>
                  </a:cubicBezTo>
                  <a:cubicBezTo>
                    <a:pt x="412" y="470"/>
                    <a:pt x="413" y="470"/>
                    <a:pt x="413" y="470"/>
                  </a:cubicBezTo>
                  <a:close/>
                  <a:moveTo>
                    <a:pt x="410" y="455"/>
                  </a:moveTo>
                  <a:cubicBezTo>
                    <a:pt x="410" y="455"/>
                    <a:pt x="410" y="455"/>
                    <a:pt x="410" y="455"/>
                  </a:cubicBezTo>
                  <a:cubicBezTo>
                    <a:pt x="409" y="457"/>
                    <a:pt x="409" y="458"/>
                    <a:pt x="408" y="458"/>
                  </a:cubicBezTo>
                  <a:cubicBezTo>
                    <a:pt x="405" y="460"/>
                    <a:pt x="402" y="459"/>
                    <a:pt x="402" y="457"/>
                  </a:cubicBezTo>
                  <a:cubicBezTo>
                    <a:pt x="402" y="457"/>
                    <a:pt x="402" y="457"/>
                    <a:pt x="402" y="457"/>
                  </a:cubicBezTo>
                  <a:cubicBezTo>
                    <a:pt x="400" y="454"/>
                    <a:pt x="396" y="448"/>
                    <a:pt x="396" y="448"/>
                  </a:cubicBezTo>
                  <a:cubicBezTo>
                    <a:pt x="394" y="452"/>
                    <a:pt x="394" y="452"/>
                    <a:pt x="394" y="452"/>
                  </a:cubicBezTo>
                  <a:cubicBezTo>
                    <a:pt x="393" y="457"/>
                    <a:pt x="394" y="458"/>
                    <a:pt x="397" y="460"/>
                  </a:cubicBezTo>
                  <a:cubicBezTo>
                    <a:pt x="398" y="461"/>
                    <a:pt x="400" y="462"/>
                    <a:pt x="402" y="462"/>
                  </a:cubicBezTo>
                  <a:cubicBezTo>
                    <a:pt x="403" y="462"/>
                    <a:pt x="405" y="462"/>
                    <a:pt x="407" y="461"/>
                  </a:cubicBezTo>
                  <a:cubicBezTo>
                    <a:pt x="407" y="460"/>
                    <a:pt x="407" y="460"/>
                    <a:pt x="408" y="460"/>
                  </a:cubicBezTo>
                  <a:cubicBezTo>
                    <a:pt x="410" y="459"/>
                    <a:pt x="410" y="457"/>
                    <a:pt x="410" y="456"/>
                  </a:cubicBezTo>
                  <a:cubicBezTo>
                    <a:pt x="411" y="456"/>
                    <a:pt x="410" y="456"/>
                    <a:pt x="410" y="455"/>
                  </a:cubicBezTo>
                  <a:close/>
                  <a:moveTo>
                    <a:pt x="409" y="129"/>
                  </a:moveTo>
                  <a:cubicBezTo>
                    <a:pt x="409" y="129"/>
                    <a:pt x="410" y="129"/>
                    <a:pt x="410" y="129"/>
                  </a:cubicBezTo>
                  <a:cubicBezTo>
                    <a:pt x="412" y="129"/>
                    <a:pt x="413" y="129"/>
                    <a:pt x="413" y="129"/>
                  </a:cubicBezTo>
                  <a:cubicBezTo>
                    <a:pt x="414" y="129"/>
                    <a:pt x="414" y="129"/>
                    <a:pt x="414" y="129"/>
                  </a:cubicBezTo>
                  <a:cubicBezTo>
                    <a:pt x="415" y="129"/>
                    <a:pt x="416" y="129"/>
                    <a:pt x="416" y="129"/>
                  </a:cubicBezTo>
                  <a:cubicBezTo>
                    <a:pt x="415" y="129"/>
                    <a:pt x="415" y="128"/>
                    <a:pt x="414" y="128"/>
                  </a:cubicBezTo>
                  <a:cubicBezTo>
                    <a:pt x="414" y="127"/>
                    <a:pt x="414" y="126"/>
                    <a:pt x="413" y="126"/>
                  </a:cubicBezTo>
                  <a:cubicBezTo>
                    <a:pt x="413" y="126"/>
                    <a:pt x="413" y="127"/>
                    <a:pt x="412" y="127"/>
                  </a:cubicBezTo>
                  <a:cubicBezTo>
                    <a:pt x="411" y="127"/>
                    <a:pt x="411" y="127"/>
                    <a:pt x="410" y="127"/>
                  </a:cubicBezTo>
                  <a:cubicBezTo>
                    <a:pt x="409" y="128"/>
                    <a:pt x="408" y="128"/>
                    <a:pt x="408" y="129"/>
                  </a:cubicBezTo>
                  <a:cubicBezTo>
                    <a:pt x="407" y="129"/>
                    <a:pt x="407" y="129"/>
                    <a:pt x="408" y="129"/>
                  </a:cubicBezTo>
                  <a:cubicBezTo>
                    <a:pt x="408" y="129"/>
                    <a:pt x="408" y="129"/>
                    <a:pt x="409" y="129"/>
                  </a:cubicBezTo>
                  <a:close/>
                  <a:moveTo>
                    <a:pt x="410" y="160"/>
                  </a:moveTo>
                  <a:cubicBezTo>
                    <a:pt x="413" y="158"/>
                    <a:pt x="413" y="158"/>
                    <a:pt x="413" y="158"/>
                  </a:cubicBezTo>
                  <a:cubicBezTo>
                    <a:pt x="414" y="158"/>
                    <a:pt x="414" y="158"/>
                    <a:pt x="414" y="158"/>
                  </a:cubicBezTo>
                  <a:cubicBezTo>
                    <a:pt x="414" y="158"/>
                    <a:pt x="414" y="158"/>
                    <a:pt x="413" y="158"/>
                  </a:cubicBezTo>
                  <a:cubicBezTo>
                    <a:pt x="413" y="158"/>
                    <a:pt x="411" y="158"/>
                    <a:pt x="410" y="158"/>
                  </a:cubicBezTo>
                  <a:cubicBezTo>
                    <a:pt x="410" y="158"/>
                    <a:pt x="410" y="157"/>
                    <a:pt x="410" y="157"/>
                  </a:cubicBezTo>
                  <a:cubicBezTo>
                    <a:pt x="409" y="157"/>
                    <a:pt x="408" y="158"/>
                    <a:pt x="408" y="160"/>
                  </a:cubicBezTo>
                  <a:cubicBezTo>
                    <a:pt x="407" y="161"/>
                    <a:pt x="407" y="162"/>
                    <a:pt x="407" y="162"/>
                  </a:cubicBezTo>
                  <a:cubicBezTo>
                    <a:pt x="408" y="162"/>
                    <a:pt x="408" y="162"/>
                    <a:pt x="408" y="162"/>
                  </a:cubicBezTo>
                  <a:lnTo>
                    <a:pt x="410" y="160"/>
                  </a:lnTo>
                  <a:close/>
                  <a:moveTo>
                    <a:pt x="405" y="240"/>
                  </a:moveTo>
                  <a:cubicBezTo>
                    <a:pt x="405" y="239"/>
                    <a:pt x="406" y="239"/>
                    <a:pt x="408" y="239"/>
                  </a:cubicBezTo>
                  <a:cubicBezTo>
                    <a:pt x="409" y="239"/>
                    <a:pt x="410" y="239"/>
                    <a:pt x="410" y="239"/>
                  </a:cubicBezTo>
                  <a:cubicBezTo>
                    <a:pt x="411" y="239"/>
                    <a:pt x="412" y="239"/>
                    <a:pt x="412" y="240"/>
                  </a:cubicBezTo>
                  <a:cubicBezTo>
                    <a:pt x="413" y="238"/>
                    <a:pt x="413" y="238"/>
                    <a:pt x="413" y="238"/>
                  </a:cubicBezTo>
                  <a:cubicBezTo>
                    <a:pt x="414" y="237"/>
                    <a:pt x="414" y="237"/>
                    <a:pt x="414" y="237"/>
                  </a:cubicBezTo>
                  <a:cubicBezTo>
                    <a:pt x="416" y="235"/>
                    <a:pt x="416" y="235"/>
                    <a:pt x="416" y="235"/>
                  </a:cubicBezTo>
                  <a:cubicBezTo>
                    <a:pt x="414" y="232"/>
                    <a:pt x="414" y="232"/>
                    <a:pt x="414" y="232"/>
                  </a:cubicBezTo>
                  <a:cubicBezTo>
                    <a:pt x="414" y="232"/>
                    <a:pt x="414" y="232"/>
                    <a:pt x="414" y="232"/>
                  </a:cubicBezTo>
                  <a:cubicBezTo>
                    <a:pt x="414" y="232"/>
                    <a:pt x="414" y="232"/>
                    <a:pt x="413" y="232"/>
                  </a:cubicBezTo>
                  <a:cubicBezTo>
                    <a:pt x="413" y="233"/>
                    <a:pt x="411" y="233"/>
                    <a:pt x="410" y="234"/>
                  </a:cubicBezTo>
                  <a:cubicBezTo>
                    <a:pt x="410" y="234"/>
                    <a:pt x="409" y="235"/>
                    <a:pt x="409" y="235"/>
                  </a:cubicBezTo>
                  <a:cubicBezTo>
                    <a:pt x="408" y="236"/>
                    <a:pt x="408" y="237"/>
                    <a:pt x="408" y="238"/>
                  </a:cubicBezTo>
                  <a:cubicBezTo>
                    <a:pt x="407" y="238"/>
                    <a:pt x="407" y="238"/>
                    <a:pt x="406" y="238"/>
                  </a:cubicBezTo>
                  <a:cubicBezTo>
                    <a:pt x="404" y="238"/>
                    <a:pt x="402" y="240"/>
                    <a:pt x="405" y="240"/>
                  </a:cubicBezTo>
                  <a:close/>
                  <a:moveTo>
                    <a:pt x="401" y="149"/>
                  </a:moveTo>
                  <a:cubicBezTo>
                    <a:pt x="400" y="152"/>
                    <a:pt x="398" y="155"/>
                    <a:pt x="400" y="155"/>
                  </a:cubicBezTo>
                  <a:cubicBezTo>
                    <a:pt x="400" y="155"/>
                    <a:pt x="401" y="156"/>
                    <a:pt x="402" y="156"/>
                  </a:cubicBezTo>
                  <a:cubicBezTo>
                    <a:pt x="403" y="157"/>
                    <a:pt x="405" y="157"/>
                    <a:pt x="405" y="157"/>
                  </a:cubicBezTo>
                  <a:cubicBezTo>
                    <a:pt x="406" y="157"/>
                    <a:pt x="407" y="156"/>
                    <a:pt x="408" y="155"/>
                  </a:cubicBezTo>
                  <a:cubicBezTo>
                    <a:pt x="409" y="154"/>
                    <a:pt x="410" y="154"/>
                    <a:pt x="410" y="154"/>
                  </a:cubicBezTo>
                  <a:cubicBezTo>
                    <a:pt x="412" y="153"/>
                    <a:pt x="412" y="153"/>
                    <a:pt x="412" y="153"/>
                  </a:cubicBezTo>
                  <a:cubicBezTo>
                    <a:pt x="413" y="153"/>
                    <a:pt x="413" y="152"/>
                    <a:pt x="413" y="152"/>
                  </a:cubicBezTo>
                  <a:cubicBezTo>
                    <a:pt x="414" y="152"/>
                    <a:pt x="414" y="152"/>
                    <a:pt x="414" y="151"/>
                  </a:cubicBezTo>
                  <a:cubicBezTo>
                    <a:pt x="416" y="150"/>
                    <a:pt x="418" y="148"/>
                    <a:pt x="414" y="147"/>
                  </a:cubicBezTo>
                  <a:cubicBezTo>
                    <a:pt x="414" y="147"/>
                    <a:pt x="414" y="147"/>
                    <a:pt x="414" y="147"/>
                  </a:cubicBezTo>
                  <a:cubicBezTo>
                    <a:pt x="414" y="147"/>
                    <a:pt x="414" y="147"/>
                    <a:pt x="413" y="147"/>
                  </a:cubicBezTo>
                  <a:cubicBezTo>
                    <a:pt x="412" y="146"/>
                    <a:pt x="411" y="146"/>
                    <a:pt x="410" y="146"/>
                  </a:cubicBezTo>
                  <a:cubicBezTo>
                    <a:pt x="410" y="146"/>
                    <a:pt x="409" y="146"/>
                    <a:pt x="408" y="147"/>
                  </a:cubicBezTo>
                  <a:cubicBezTo>
                    <a:pt x="408" y="147"/>
                    <a:pt x="408" y="147"/>
                    <a:pt x="408" y="147"/>
                  </a:cubicBezTo>
                  <a:cubicBezTo>
                    <a:pt x="405" y="148"/>
                    <a:pt x="403" y="149"/>
                    <a:pt x="402" y="149"/>
                  </a:cubicBezTo>
                  <a:lnTo>
                    <a:pt x="401" y="149"/>
                  </a:lnTo>
                  <a:close/>
                  <a:moveTo>
                    <a:pt x="386" y="126"/>
                  </a:moveTo>
                  <a:cubicBezTo>
                    <a:pt x="389" y="125"/>
                    <a:pt x="391" y="125"/>
                    <a:pt x="393" y="126"/>
                  </a:cubicBezTo>
                  <a:cubicBezTo>
                    <a:pt x="393" y="126"/>
                    <a:pt x="393" y="126"/>
                    <a:pt x="393" y="126"/>
                  </a:cubicBezTo>
                  <a:cubicBezTo>
                    <a:pt x="395" y="126"/>
                    <a:pt x="401" y="126"/>
                    <a:pt x="401" y="126"/>
                  </a:cubicBezTo>
                  <a:cubicBezTo>
                    <a:pt x="401" y="126"/>
                    <a:pt x="401" y="125"/>
                    <a:pt x="402" y="125"/>
                  </a:cubicBezTo>
                  <a:cubicBezTo>
                    <a:pt x="403" y="125"/>
                    <a:pt x="403" y="124"/>
                    <a:pt x="402" y="124"/>
                  </a:cubicBezTo>
                  <a:cubicBezTo>
                    <a:pt x="401" y="124"/>
                    <a:pt x="401" y="124"/>
                    <a:pt x="401" y="124"/>
                  </a:cubicBezTo>
                  <a:cubicBezTo>
                    <a:pt x="399" y="123"/>
                    <a:pt x="398" y="123"/>
                    <a:pt x="397" y="121"/>
                  </a:cubicBezTo>
                  <a:cubicBezTo>
                    <a:pt x="395" y="121"/>
                    <a:pt x="394" y="121"/>
                    <a:pt x="393" y="121"/>
                  </a:cubicBezTo>
                  <a:cubicBezTo>
                    <a:pt x="389" y="121"/>
                    <a:pt x="386" y="121"/>
                    <a:pt x="386" y="121"/>
                  </a:cubicBezTo>
                  <a:cubicBezTo>
                    <a:pt x="386" y="121"/>
                    <a:pt x="384" y="121"/>
                    <a:pt x="385" y="123"/>
                  </a:cubicBezTo>
                  <a:cubicBezTo>
                    <a:pt x="385" y="124"/>
                    <a:pt x="383" y="126"/>
                    <a:pt x="386" y="126"/>
                  </a:cubicBezTo>
                  <a:close/>
                  <a:moveTo>
                    <a:pt x="378" y="138"/>
                  </a:moveTo>
                  <a:cubicBezTo>
                    <a:pt x="378" y="138"/>
                    <a:pt x="377" y="138"/>
                    <a:pt x="377" y="138"/>
                  </a:cubicBezTo>
                  <a:cubicBezTo>
                    <a:pt x="375" y="140"/>
                    <a:pt x="376" y="141"/>
                    <a:pt x="377" y="141"/>
                  </a:cubicBezTo>
                  <a:cubicBezTo>
                    <a:pt x="378" y="141"/>
                    <a:pt x="379" y="142"/>
                    <a:pt x="379" y="142"/>
                  </a:cubicBezTo>
                  <a:cubicBezTo>
                    <a:pt x="380" y="143"/>
                    <a:pt x="381" y="145"/>
                    <a:pt x="383" y="144"/>
                  </a:cubicBezTo>
                  <a:cubicBezTo>
                    <a:pt x="385" y="143"/>
                    <a:pt x="388" y="145"/>
                    <a:pt x="391" y="148"/>
                  </a:cubicBezTo>
                  <a:cubicBezTo>
                    <a:pt x="391" y="148"/>
                    <a:pt x="392" y="147"/>
                    <a:pt x="393" y="147"/>
                  </a:cubicBezTo>
                  <a:cubicBezTo>
                    <a:pt x="394" y="146"/>
                    <a:pt x="395" y="146"/>
                    <a:pt x="396" y="146"/>
                  </a:cubicBezTo>
                  <a:cubicBezTo>
                    <a:pt x="398" y="145"/>
                    <a:pt x="399" y="144"/>
                    <a:pt x="400" y="144"/>
                  </a:cubicBezTo>
                  <a:cubicBezTo>
                    <a:pt x="400" y="144"/>
                    <a:pt x="401" y="143"/>
                    <a:pt x="402" y="142"/>
                  </a:cubicBezTo>
                  <a:cubicBezTo>
                    <a:pt x="402" y="140"/>
                    <a:pt x="403" y="138"/>
                    <a:pt x="404" y="137"/>
                  </a:cubicBezTo>
                  <a:cubicBezTo>
                    <a:pt x="405" y="136"/>
                    <a:pt x="403" y="136"/>
                    <a:pt x="402" y="136"/>
                  </a:cubicBezTo>
                  <a:cubicBezTo>
                    <a:pt x="401" y="136"/>
                    <a:pt x="400" y="136"/>
                    <a:pt x="400" y="136"/>
                  </a:cubicBezTo>
                  <a:cubicBezTo>
                    <a:pt x="400" y="136"/>
                    <a:pt x="395" y="134"/>
                    <a:pt x="394" y="132"/>
                  </a:cubicBezTo>
                  <a:cubicBezTo>
                    <a:pt x="394" y="132"/>
                    <a:pt x="394" y="131"/>
                    <a:pt x="393" y="131"/>
                  </a:cubicBezTo>
                  <a:cubicBezTo>
                    <a:pt x="392" y="129"/>
                    <a:pt x="389" y="129"/>
                    <a:pt x="388" y="130"/>
                  </a:cubicBezTo>
                  <a:cubicBezTo>
                    <a:pt x="387" y="131"/>
                    <a:pt x="384" y="133"/>
                    <a:pt x="383" y="133"/>
                  </a:cubicBezTo>
                  <a:cubicBezTo>
                    <a:pt x="381" y="134"/>
                    <a:pt x="382" y="135"/>
                    <a:pt x="378" y="138"/>
                  </a:cubicBezTo>
                  <a:close/>
                  <a:moveTo>
                    <a:pt x="375" y="155"/>
                  </a:moveTo>
                  <a:cubicBezTo>
                    <a:pt x="375" y="157"/>
                    <a:pt x="375" y="160"/>
                    <a:pt x="375" y="160"/>
                  </a:cubicBezTo>
                  <a:cubicBezTo>
                    <a:pt x="375" y="160"/>
                    <a:pt x="376" y="159"/>
                    <a:pt x="377" y="158"/>
                  </a:cubicBezTo>
                  <a:cubicBezTo>
                    <a:pt x="379" y="157"/>
                    <a:pt x="380" y="156"/>
                    <a:pt x="380" y="156"/>
                  </a:cubicBezTo>
                  <a:cubicBezTo>
                    <a:pt x="379" y="155"/>
                    <a:pt x="378" y="155"/>
                    <a:pt x="377" y="154"/>
                  </a:cubicBezTo>
                  <a:cubicBezTo>
                    <a:pt x="376" y="154"/>
                    <a:pt x="375" y="154"/>
                    <a:pt x="375" y="155"/>
                  </a:cubicBezTo>
                  <a:close/>
                  <a:moveTo>
                    <a:pt x="367" y="153"/>
                  </a:moveTo>
                  <a:cubicBezTo>
                    <a:pt x="367" y="153"/>
                    <a:pt x="367" y="148"/>
                    <a:pt x="363" y="148"/>
                  </a:cubicBezTo>
                  <a:cubicBezTo>
                    <a:pt x="359" y="149"/>
                    <a:pt x="354" y="150"/>
                    <a:pt x="352" y="148"/>
                  </a:cubicBezTo>
                  <a:cubicBezTo>
                    <a:pt x="352" y="148"/>
                    <a:pt x="351" y="148"/>
                    <a:pt x="351" y="148"/>
                  </a:cubicBezTo>
                  <a:cubicBezTo>
                    <a:pt x="349" y="146"/>
                    <a:pt x="340" y="148"/>
                    <a:pt x="340" y="148"/>
                  </a:cubicBezTo>
                  <a:cubicBezTo>
                    <a:pt x="335" y="151"/>
                    <a:pt x="332" y="152"/>
                    <a:pt x="332" y="155"/>
                  </a:cubicBezTo>
                  <a:cubicBezTo>
                    <a:pt x="332" y="157"/>
                    <a:pt x="327" y="162"/>
                    <a:pt x="326" y="162"/>
                  </a:cubicBezTo>
                  <a:cubicBezTo>
                    <a:pt x="324" y="163"/>
                    <a:pt x="323" y="165"/>
                    <a:pt x="323" y="167"/>
                  </a:cubicBezTo>
                  <a:cubicBezTo>
                    <a:pt x="322" y="169"/>
                    <a:pt x="320" y="175"/>
                    <a:pt x="320" y="175"/>
                  </a:cubicBezTo>
                  <a:cubicBezTo>
                    <a:pt x="328" y="174"/>
                    <a:pt x="327" y="175"/>
                    <a:pt x="329" y="176"/>
                  </a:cubicBezTo>
                  <a:cubicBezTo>
                    <a:pt x="331" y="178"/>
                    <a:pt x="334" y="178"/>
                    <a:pt x="336" y="178"/>
                  </a:cubicBezTo>
                  <a:cubicBezTo>
                    <a:pt x="337" y="177"/>
                    <a:pt x="339" y="179"/>
                    <a:pt x="338" y="180"/>
                  </a:cubicBezTo>
                  <a:cubicBezTo>
                    <a:pt x="337" y="182"/>
                    <a:pt x="336" y="186"/>
                    <a:pt x="339" y="185"/>
                  </a:cubicBezTo>
                  <a:cubicBezTo>
                    <a:pt x="341" y="184"/>
                    <a:pt x="342" y="184"/>
                    <a:pt x="344" y="186"/>
                  </a:cubicBezTo>
                  <a:cubicBezTo>
                    <a:pt x="346" y="187"/>
                    <a:pt x="352" y="187"/>
                    <a:pt x="352" y="187"/>
                  </a:cubicBezTo>
                  <a:cubicBezTo>
                    <a:pt x="352" y="186"/>
                    <a:pt x="352" y="185"/>
                    <a:pt x="352" y="184"/>
                  </a:cubicBezTo>
                  <a:cubicBezTo>
                    <a:pt x="352" y="182"/>
                    <a:pt x="353" y="181"/>
                    <a:pt x="354" y="180"/>
                  </a:cubicBezTo>
                  <a:cubicBezTo>
                    <a:pt x="356" y="179"/>
                    <a:pt x="357" y="174"/>
                    <a:pt x="357" y="172"/>
                  </a:cubicBezTo>
                  <a:cubicBezTo>
                    <a:pt x="356" y="171"/>
                    <a:pt x="359" y="168"/>
                    <a:pt x="361" y="167"/>
                  </a:cubicBezTo>
                  <a:cubicBezTo>
                    <a:pt x="363" y="166"/>
                    <a:pt x="368" y="162"/>
                    <a:pt x="368" y="162"/>
                  </a:cubicBezTo>
                  <a:cubicBezTo>
                    <a:pt x="371" y="159"/>
                    <a:pt x="371" y="159"/>
                    <a:pt x="371" y="159"/>
                  </a:cubicBezTo>
                  <a:cubicBezTo>
                    <a:pt x="374" y="157"/>
                    <a:pt x="374" y="157"/>
                    <a:pt x="374" y="157"/>
                  </a:cubicBezTo>
                  <a:cubicBezTo>
                    <a:pt x="373" y="156"/>
                    <a:pt x="372" y="155"/>
                    <a:pt x="371" y="154"/>
                  </a:cubicBezTo>
                  <a:cubicBezTo>
                    <a:pt x="369" y="153"/>
                    <a:pt x="367" y="153"/>
                    <a:pt x="367" y="153"/>
                  </a:cubicBezTo>
                  <a:close/>
                  <a:moveTo>
                    <a:pt x="369" y="182"/>
                  </a:moveTo>
                  <a:cubicBezTo>
                    <a:pt x="370" y="182"/>
                    <a:pt x="370" y="182"/>
                    <a:pt x="371" y="182"/>
                  </a:cubicBezTo>
                  <a:cubicBezTo>
                    <a:pt x="373" y="182"/>
                    <a:pt x="376" y="181"/>
                    <a:pt x="377" y="181"/>
                  </a:cubicBezTo>
                  <a:cubicBezTo>
                    <a:pt x="379" y="180"/>
                    <a:pt x="379" y="180"/>
                    <a:pt x="379" y="180"/>
                  </a:cubicBezTo>
                  <a:cubicBezTo>
                    <a:pt x="380" y="178"/>
                    <a:pt x="381" y="175"/>
                    <a:pt x="385" y="174"/>
                  </a:cubicBezTo>
                  <a:cubicBezTo>
                    <a:pt x="388" y="173"/>
                    <a:pt x="391" y="169"/>
                    <a:pt x="393" y="167"/>
                  </a:cubicBezTo>
                  <a:cubicBezTo>
                    <a:pt x="394" y="166"/>
                    <a:pt x="395" y="166"/>
                    <a:pt x="395" y="166"/>
                  </a:cubicBezTo>
                  <a:cubicBezTo>
                    <a:pt x="394" y="165"/>
                    <a:pt x="394" y="165"/>
                    <a:pt x="393" y="165"/>
                  </a:cubicBezTo>
                  <a:cubicBezTo>
                    <a:pt x="391" y="164"/>
                    <a:pt x="391" y="163"/>
                    <a:pt x="390" y="162"/>
                  </a:cubicBezTo>
                  <a:cubicBezTo>
                    <a:pt x="389" y="160"/>
                    <a:pt x="386" y="160"/>
                    <a:pt x="386" y="160"/>
                  </a:cubicBezTo>
                  <a:cubicBezTo>
                    <a:pt x="385" y="164"/>
                    <a:pt x="384" y="166"/>
                    <a:pt x="382" y="166"/>
                  </a:cubicBezTo>
                  <a:cubicBezTo>
                    <a:pt x="380" y="167"/>
                    <a:pt x="378" y="168"/>
                    <a:pt x="377" y="169"/>
                  </a:cubicBezTo>
                  <a:cubicBezTo>
                    <a:pt x="376" y="170"/>
                    <a:pt x="376" y="171"/>
                    <a:pt x="375" y="172"/>
                  </a:cubicBezTo>
                  <a:cubicBezTo>
                    <a:pt x="375" y="174"/>
                    <a:pt x="373" y="176"/>
                    <a:pt x="371" y="178"/>
                  </a:cubicBezTo>
                  <a:cubicBezTo>
                    <a:pt x="369" y="180"/>
                    <a:pt x="367" y="182"/>
                    <a:pt x="369" y="182"/>
                  </a:cubicBezTo>
                  <a:close/>
                  <a:moveTo>
                    <a:pt x="356" y="192"/>
                  </a:moveTo>
                  <a:cubicBezTo>
                    <a:pt x="356" y="193"/>
                    <a:pt x="354" y="193"/>
                    <a:pt x="352" y="194"/>
                  </a:cubicBezTo>
                  <a:cubicBezTo>
                    <a:pt x="351" y="194"/>
                    <a:pt x="351" y="194"/>
                    <a:pt x="350" y="194"/>
                  </a:cubicBezTo>
                  <a:cubicBezTo>
                    <a:pt x="347" y="195"/>
                    <a:pt x="346" y="196"/>
                    <a:pt x="348" y="197"/>
                  </a:cubicBezTo>
                  <a:cubicBezTo>
                    <a:pt x="350" y="197"/>
                    <a:pt x="350" y="199"/>
                    <a:pt x="351" y="200"/>
                  </a:cubicBezTo>
                  <a:cubicBezTo>
                    <a:pt x="351" y="201"/>
                    <a:pt x="351" y="201"/>
                    <a:pt x="352" y="201"/>
                  </a:cubicBezTo>
                  <a:cubicBezTo>
                    <a:pt x="353" y="202"/>
                    <a:pt x="355" y="202"/>
                    <a:pt x="357" y="202"/>
                  </a:cubicBezTo>
                  <a:cubicBezTo>
                    <a:pt x="361" y="202"/>
                    <a:pt x="358" y="198"/>
                    <a:pt x="358" y="198"/>
                  </a:cubicBezTo>
                  <a:cubicBezTo>
                    <a:pt x="358" y="198"/>
                    <a:pt x="359" y="195"/>
                    <a:pt x="360" y="193"/>
                  </a:cubicBezTo>
                  <a:cubicBezTo>
                    <a:pt x="362" y="188"/>
                    <a:pt x="358" y="191"/>
                    <a:pt x="356" y="192"/>
                  </a:cubicBezTo>
                  <a:close/>
                  <a:moveTo>
                    <a:pt x="365" y="125"/>
                  </a:moveTo>
                  <a:cubicBezTo>
                    <a:pt x="363" y="128"/>
                    <a:pt x="359" y="127"/>
                    <a:pt x="359" y="127"/>
                  </a:cubicBezTo>
                  <a:cubicBezTo>
                    <a:pt x="359" y="127"/>
                    <a:pt x="354" y="128"/>
                    <a:pt x="352" y="129"/>
                  </a:cubicBezTo>
                  <a:cubicBezTo>
                    <a:pt x="352" y="129"/>
                    <a:pt x="352" y="129"/>
                    <a:pt x="352" y="129"/>
                  </a:cubicBezTo>
                  <a:cubicBezTo>
                    <a:pt x="349" y="130"/>
                    <a:pt x="345" y="131"/>
                    <a:pt x="344" y="131"/>
                  </a:cubicBezTo>
                  <a:cubicBezTo>
                    <a:pt x="343" y="130"/>
                    <a:pt x="341" y="131"/>
                    <a:pt x="339" y="133"/>
                  </a:cubicBezTo>
                  <a:cubicBezTo>
                    <a:pt x="337" y="136"/>
                    <a:pt x="333" y="140"/>
                    <a:pt x="333" y="140"/>
                  </a:cubicBezTo>
                  <a:cubicBezTo>
                    <a:pt x="336" y="140"/>
                    <a:pt x="336" y="140"/>
                    <a:pt x="336" y="140"/>
                  </a:cubicBezTo>
                  <a:cubicBezTo>
                    <a:pt x="339" y="139"/>
                    <a:pt x="341" y="140"/>
                    <a:pt x="342" y="141"/>
                  </a:cubicBezTo>
                  <a:cubicBezTo>
                    <a:pt x="344" y="142"/>
                    <a:pt x="348" y="141"/>
                    <a:pt x="348" y="141"/>
                  </a:cubicBezTo>
                  <a:cubicBezTo>
                    <a:pt x="350" y="141"/>
                    <a:pt x="351" y="141"/>
                    <a:pt x="352" y="141"/>
                  </a:cubicBezTo>
                  <a:cubicBezTo>
                    <a:pt x="353" y="141"/>
                    <a:pt x="354" y="141"/>
                    <a:pt x="355" y="142"/>
                  </a:cubicBezTo>
                  <a:cubicBezTo>
                    <a:pt x="356" y="143"/>
                    <a:pt x="359" y="143"/>
                    <a:pt x="360" y="143"/>
                  </a:cubicBezTo>
                  <a:cubicBezTo>
                    <a:pt x="362" y="142"/>
                    <a:pt x="364" y="143"/>
                    <a:pt x="364" y="143"/>
                  </a:cubicBezTo>
                  <a:cubicBezTo>
                    <a:pt x="365" y="139"/>
                    <a:pt x="365" y="139"/>
                    <a:pt x="367" y="137"/>
                  </a:cubicBezTo>
                  <a:cubicBezTo>
                    <a:pt x="369" y="135"/>
                    <a:pt x="371" y="128"/>
                    <a:pt x="371" y="128"/>
                  </a:cubicBezTo>
                  <a:cubicBezTo>
                    <a:pt x="368" y="126"/>
                    <a:pt x="367" y="123"/>
                    <a:pt x="365" y="125"/>
                  </a:cubicBezTo>
                  <a:close/>
                  <a:moveTo>
                    <a:pt x="350" y="260"/>
                  </a:moveTo>
                  <a:cubicBezTo>
                    <a:pt x="351" y="263"/>
                    <a:pt x="352" y="263"/>
                    <a:pt x="352" y="263"/>
                  </a:cubicBezTo>
                  <a:cubicBezTo>
                    <a:pt x="352" y="263"/>
                    <a:pt x="352" y="263"/>
                    <a:pt x="352" y="263"/>
                  </a:cubicBezTo>
                  <a:cubicBezTo>
                    <a:pt x="355" y="261"/>
                    <a:pt x="360" y="257"/>
                    <a:pt x="362" y="260"/>
                  </a:cubicBezTo>
                  <a:cubicBezTo>
                    <a:pt x="363" y="263"/>
                    <a:pt x="368" y="267"/>
                    <a:pt x="371" y="268"/>
                  </a:cubicBezTo>
                  <a:cubicBezTo>
                    <a:pt x="372" y="268"/>
                    <a:pt x="373" y="268"/>
                    <a:pt x="374" y="267"/>
                  </a:cubicBezTo>
                  <a:cubicBezTo>
                    <a:pt x="375" y="264"/>
                    <a:pt x="373" y="260"/>
                    <a:pt x="371" y="257"/>
                  </a:cubicBezTo>
                  <a:cubicBezTo>
                    <a:pt x="370" y="255"/>
                    <a:pt x="370" y="254"/>
                    <a:pt x="369" y="254"/>
                  </a:cubicBezTo>
                  <a:cubicBezTo>
                    <a:pt x="367" y="252"/>
                    <a:pt x="367" y="247"/>
                    <a:pt x="366" y="246"/>
                  </a:cubicBezTo>
                  <a:cubicBezTo>
                    <a:pt x="366" y="244"/>
                    <a:pt x="364" y="240"/>
                    <a:pt x="364" y="240"/>
                  </a:cubicBezTo>
                  <a:cubicBezTo>
                    <a:pt x="360" y="240"/>
                    <a:pt x="359" y="240"/>
                    <a:pt x="359" y="243"/>
                  </a:cubicBezTo>
                  <a:cubicBezTo>
                    <a:pt x="359" y="246"/>
                    <a:pt x="355" y="248"/>
                    <a:pt x="354" y="248"/>
                  </a:cubicBezTo>
                  <a:cubicBezTo>
                    <a:pt x="353" y="248"/>
                    <a:pt x="353" y="248"/>
                    <a:pt x="352" y="249"/>
                  </a:cubicBezTo>
                  <a:cubicBezTo>
                    <a:pt x="349" y="251"/>
                    <a:pt x="345" y="255"/>
                    <a:pt x="345" y="255"/>
                  </a:cubicBezTo>
                  <a:cubicBezTo>
                    <a:pt x="346" y="256"/>
                    <a:pt x="347" y="255"/>
                    <a:pt x="350" y="255"/>
                  </a:cubicBezTo>
                  <a:cubicBezTo>
                    <a:pt x="350" y="255"/>
                    <a:pt x="351" y="255"/>
                    <a:pt x="352" y="255"/>
                  </a:cubicBezTo>
                  <a:cubicBezTo>
                    <a:pt x="353" y="255"/>
                    <a:pt x="353" y="255"/>
                    <a:pt x="353" y="255"/>
                  </a:cubicBezTo>
                  <a:cubicBezTo>
                    <a:pt x="353" y="256"/>
                    <a:pt x="352" y="256"/>
                    <a:pt x="352" y="257"/>
                  </a:cubicBezTo>
                  <a:cubicBezTo>
                    <a:pt x="351" y="258"/>
                    <a:pt x="350" y="259"/>
                    <a:pt x="350" y="260"/>
                  </a:cubicBezTo>
                  <a:close/>
                  <a:moveTo>
                    <a:pt x="314" y="766"/>
                  </a:moveTo>
                  <a:cubicBezTo>
                    <a:pt x="311" y="764"/>
                    <a:pt x="310" y="764"/>
                    <a:pt x="308" y="764"/>
                  </a:cubicBezTo>
                  <a:cubicBezTo>
                    <a:pt x="306" y="764"/>
                    <a:pt x="306" y="765"/>
                    <a:pt x="307" y="766"/>
                  </a:cubicBezTo>
                  <a:cubicBezTo>
                    <a:pt x="307" y="767"/>
                    <a:pt x="306" y="771"/>
                    <a:pt x="310" y="770"/>
                  </a:cubicBezTo>
                  <a:cubicBezTo>
                    <a:pt x="313" y="769"/>
                    <a:pt x="313" y="771"/>
                    <a:pt x="315" y="771"/>
                  </a:cubicBezTo>
                  <a:cubicBezTo>
                    <a:pt x="316" y="771"/>
                    <a:pt x="318" y="770"/>
                    <a:pt x="319" y="769"/>
                  </a:cubicBezTo>
                  <a:cubicBezTo>
                    <a:pt x="320" y="769"/>
                    <a:pt x="321" y="768"/>
                    <a:pt x="321" y="768"/>
                  </a:cubicBezTo>
                  <a:cubicBezTo>
                    <a:pt x="319" y="767"/>
                    <a:pt x="319" y="767"/>
                    <a:pt x="319" y="767"/>
                  </a:cubicBezTo>
                  <a:lnTo>
                    <a:pt x="314" y="766"/>
                  </a:lnTo>
                  <a:close/>
                  <a:moveTo>
                    <a:pt x="247" y="754"/>
                  </a:moveTo>
                  <a:cubicBezTo>
                    <a:pt x="250" y="753"/>
                    <a:pt x="251" y="755"/>
                    <a:pt x="253" y="757"/>
                  </a:cubicBezTo>
                  <a:cubicBezTo>
                    <a:pt x="254" y="756"/>
                    <a:pt x="256" y="755"/>
                    <a:pt x="262" y="758"/>
                  </a:cubicBezTo>
                  <a:cubicBezTo>
                    <a:pt x="262" y="758"/>
                    <a:pt x="262" y="760"/>
                    <a:pt x="264" y="763"/>
                  </a:cubicBezTo>
                  <a:cubicBezTo>
                    <a:pt x="266" y="764"/>
                    <a:pt x="266" y="764"/>
                    <a:pt x="268" y="764"/>
                  </a:cubicBezTo>
                  <a:cubicBezTo>
                    <a:pt x="268" y="764"/>
                    <a:pt x="269" y="763"/>
                    <a:pt x="270" y="763"/>
                  </a:cubicBezTo>
                  <a:cubicBezTo>
                    <a:pt x="274" y="761"/>
                    <a:pt x="275" y="760"/>
                    <a:pt x="281" y="762"/>
                  </a:cubicBezTo>
                  <a:cubicBezTo>
                    <a:pt x="283" y="759"/>
                    <a:pt x="291" y="760"/>
                    <a:pt x="293" y="761"/>
                  </a:cubicBezTo>
                  <a:cubicBezTo>
                    <a:pt x="295" y="761"/>
                    <a:pt x="295" y="761"/>
                    <a:pt x="295" y="758"/>
                  </a:cubicBezTo>
                  <a:cubicBezTo>
                    <a:pt x="295" y="756"/>
                    <a:pt x="290" y="753"/>
                    <a:pt x="288" y="752"/>
                  </a:cubicBezTo>
                  <a:cubicBezTo>
                    <a:pt x="287" y="752"/>
                    <a:pt x="286" y="750"/>
                    <a:pt x="285" y="746"/>
                  </a:cubicBezTo>
                  <a:cubicBezTo>
                    <a:pt x="283" y="743"/>
                    <a:pt x="282" y="742"/>
                    <a:pt x="279" y="742"/>
                  </a:cubicBezTo>
                  <a:cubicBezTo>
                    <a:pt x="275" y="743"/>
                    <a:pt x="272" y="741"/>
                    <a:pt x="270" y="739"/>
                  </a:cubicBezTo>
                  <a:cubicBezTo>
                    <a:pt x="269" y="739"/>
                    <a:pt x="268" y="738"/>
                    <a:pt x="268" y="738"/>
                  </a:cubicBezTo>
                  <a:cubicBezTo>
                    <a:pt x="266" y="738"/>
                    <a:pt x="264" y="738"/>
                    <a:pt x="262" y="738"/>
                  </a:cubicBezTo>
                  <a:cubicBezTo>
                    <a:pt x="259" y="738"/>
                    <a:pt x="258" y="737"/>
                    <a:pt x="255" y="735"/>
                  </a:cubicBezTo>
                  <a:cubicBezTo>
                    <a:pt x="253" y="733"/>
                    <a:pt x="253" y="734"/>
                    <a:pt x="249" y="735"/>
                  </a:cubicBezTo>
                  <a:cubicBezTo>
                    <a:pt x="250" y="736"/>
                    <a:pt x="251" y="740"/>
                    <a:pt x="252" y="741"/>
                  </a:cubicBezTo>
                  <a:cubicBezTo>
                    <a:pt x="253" y="742"/>
                    <a:pt x="254" y="745"/>
                    <a:pt x="255" y="748"/>
                  </a:cubicBezTo>
                  <a:cubicBezTo>
                    <a:pt x="257" y="750"/>
                    <a:pt x="255" y="750"/>
                    <a:pt x="253" y="750"/>
                  </a:cubicBezTo>
                  <a:cubicBezTo>
                    <a:pt x="253" y="750"/>
                    <a:pt x="247" y="749"/>
                    <a:pt x="247" y="749"/>
                  </a:cubicBezTo>
                  <a:cubicBezTo>
                    <a:pt x="246" y="748"/>
                    <a:pt x="246" y="749"/>
                    <a:pt x="245" y="747"/>
                  </a:cubicBezTo>
                  <a:cubicBezTo>
                    <a:pt x="244" y="746"/>
                    <a:pt x="241" y="746"/>
                    <a:pt x="240" y="748"/>
                  </a:cubicBezTo>
                  <a:cubicBezTo>
                    <a:pt x="240" y="748"/>
                    <a:pt x="242" y="751"/>
                    <a:pt x="243" y="753"/>
                  </a:cubicBezTo>
                  <a:cubicBezTo>
                    <a:pt x="244" y="754"/>
                    <a:pt x="245" y="755"/>
                    <a:pt x="247" y="754"/>
                  </a:cubicBezTo>
                  <a:close/>
                  <a:moveTo>
                    <a:pt x="214" y="739"/>
                  </a:moveTo>
                  <a:cubicBezTo>
                    <a:pt x="214" y="739"/>
                    <a:pt x="213" y="739"/>
                    <a:pt x="211" y="739"/>
                  </a:cubicBezTo>
                  <a:cubicBezTo>
                    <a:pt x="210" y="738"/>
                    <a:pt x="208" y="738"/>
                    <a:pt x="207" y="738"/>
                  </a:cubicBezTo>
                  <a:cubicBezTo>
                    <a:pt x="206" y="737"/>
                    <a:pt x="200" y="735"/>
                    <a:pt x="204" y="738"/>
                  </a:cubicBezTo>
                  <a:cubicBezTo>
                    <a:pt x="206" y="740"/>
                    <a:pt x="207" y="740"/>
                    <a:pt x="207" y="741"/>
                  </a:cubicBezTo>
                  <a:cubicBezTo>
                    <a:pt x="208" y="742"/>
                    <a:pt x="210" y="746"/>
                    <a:pt x="211" y="746"/>
                  </a:cubicBezTo>
                  <a:cubicBezTo>
                    <a:pt x="211" y="746"/>
                    <a:pt x="211" y="746"/>
                    <a:pt x="211" y="746"/>
                  </a:cubicBezTo>
                  <a:cubicBezTo>
                    <a:pt x="213" y="746"/>
                    <a:pt x="217" y="747"/>
                    <a:pt x="219" y="747"/>
                  </a:cubicBezTo>
                  <a:cubicBezTo>
                    <a:pt x="220" y="747"/>
                    <a:pt x="220" y="748"/>
                    <a:pt x="219" y="745"/>
                  </a:cubicBezTo>
                  <a:cubicBezTo>
                    <a:pt x="217" y="742"/>
                    <a:pt x="214" y="739"/>
                    <a:pt x="214" y="739"/>
                  </a:cubicBezTo>
                  <a:close/>
                  <a:moveTo>
                    <a:pt x="243" y="728"/>
                  </a:moveTo>
                  <a:cubicBezTo>
                    <a:pt x="243" y="728"/>
                    <a:pt x="242" y="723"/>
                    <a:pt x="234" y="719"/>
                  </a:cubicBezTo>
                  <a:cubicBezTo>
                    <a:pt x="232" y="716"/>
                    <a:pt x="227" y="712"/>
                    <a:pt x="227" y="712"/>
                  </a:cubicBezTo>
                  <a:cubicBezTo>
                    <a:pt x="227" y="712"/>
                    <a:pt x="216" y="698"/>
                    <a:pt x="212" y="697"/>
                  </a:cubicBezTo>
                  <a:cubicBezTo>
                    <a:pt x="212" y="696"/>
                    <a:pt x="212" y="696"/>
                    <a:pt x="211" y="696"/>
                  </a:cubicBezTo>
                  <a:cubicBezTo>
                    <a:pt x="209" y="694"/>
                    <a:pt x="204" y="689"/>
                    <a:pt x="199" y="685"/>
                  </a:cubicBezTo>
                  <a:cubicBezTo>
                    <a:pt x="195" y="681"/>
                    <a:pt x="191" y="677"/>
                    <a:pt x="189" y="676"/>
                  </a:cubicBezTo>
                  <a:cubicBezTo>
                    <a:pt x="185" y="674"/>
                    <a:pt x="181" y="671"/>
                    <a:pt x="176" y="672"/>
                  </a:cubicBezTo>
                  <a:cubicBezTo>
                    <a:pt x="172" y="674"/>
                    <a:pt x="169" y="671"/>
                    <a:pt x="167" y="671"/>
                  </a:cubicBezTo>
                  <a:cubicBezTo>
                    <a:pt x="165" y="671"/>
                    <a:pt x="160" y="674"/>
                    <a:pt x="156" y="677"/>
                  </a:cubicBezTo>
                  <a:cubicBezTo>
                    <a:pt x="156" y="677"/>
                    <a:pt x="161" y="679"/>
                    <a:pt x="163" y="678"/>
                  </a:cubicBezTo>
                  <a:cubicBezTo>
                    <a:pt x="165" y="677"/>
                    <a:pt x="168" y="677"/>
                    <a:pt x="172" y="680"/>
                  </a:cubicBezTo>
                  <a:cubicBezTo>
                    <a:pt x="176" y="684"/>
                    <a:pt x="180" y="684"/>
                    <a:pt x="183" y="686"/>
                  </a:cubicBezTo>
                  <a:cubicBezTo>
                    <a:pt x="187" y="688"/>
                    <a:pt x="190" y="687"/>
                    <a:pt x="191" y="691"/>
                  </a:cubicBezTo>
                  <a:cubicBezTo>
                    <a:pt x="191" y="694"/>
                    <a:pt x="195" y="696"/>
                    <a:pt x="199" y="698"/>
                  </a:cubicBezTo>
                  <a:cubicBezTo>
                    <a:pt x="202" y="699"/>
                    <a:pt x="204" y="700"/>
                    <a:pt x="206" y="701"/>
                  </a:cubicBezTo>
                  <a:cubicBezTo>
                    <a:pt x="209" y="703"/>
                    <a:pt x="207" y="704"/>
                    <a:pt x="209" y="708"/>
                  </a:cubicBezTo>
                  <a:cubicBezTo>
                    <a:pt x="209" y="710"/>
                    <a:pt x="210" y="711"/>
                    <a:pt x="211" y="712"/>
                  </a:cubicBezTo>
                  <a:cubicBezTo>
                    <a:pt x="214" y="715"/>
                    <a:pt x="219" y="717"/>
                    <a:pt x="220" y="718"/>
                  </a:cubicBezTo>
                  <a:cubicBezTo>
                    <a:pt x="220" y="718"/>
                    <a:pt x="216" y="718"/>
                    <a:pt x="212" y="722"/>
                  </a:cubicBezTo>
                  <a:cubicBezTo>
                    <a:pt x="211" y="723"/>
                    <a:pt x="211" y="723"/>
                    <a:pt x="211" y="723"/>
                  </a:cubicBezTo>
                  <a:cubicBezTo>
                    <a:pt x="210" y="724"/>
                    <a:pt x="210" y="725"/>
                    <a:pt x="211" y="725"/>
                  </a:cubicBezTo>
                  <a:cubicBezTo>
                    <a:pt x="214" y="726"/>
                    <a:pt x="219" y="725"/>
                    <a:pt x="222" y="724"/>
                  </a:cubicBezTo>
                  <a:cubicBezTo>
                    <a:pt x="228" y="723"/>
                    <a:pt x="236" y="727"/>
                    <a:pt x="243" y="728"/>
                  </a:cubicBezTo>
                  <a:close/>
                </a:path>
              </a:pathLst>
            </a:custGeom>
            <a:solidFill>
              <a:sysClr val="window" lastClr="FFFFFF"/>
            </a:solidFill>
            <a:ln w="9525">
              <a:no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grpSp>
      <p:grpSp>
        <p:nvGrpSpPr>
          <p:cNvPr id="25" name="组合 24"/>
          <p:cNvGrpSpPr/>
          <p:nvPr/>
        </p:nvGrpSpPr>
        <p:grpSpPr>
          <a:xfrm>
            <a:off x="2401590" y="771550"/>
            <a:ext cx="4123644" cy="4118057"/>
            <a:chOff x="2401590" y="869512"/>
            <a:chExt cx="4123644" cy="4118057"/>
          </a:xfrm>
        </p:grpSpPr>
        <p:sp>
          <p:nvSpPr>
            <p:cNvPr id="5" name="Freeform 12"/>
            <p:cNvSpPr/>
            <p:nvPr/>
          </p:nvSpPr>
          <p:spPr bwMode="auto">
            <a:xfrm>
              <a:off x="2672741" y="976521"/>
              <a:ext cx="1327625" cy="1196856"/>
            </a:xfrm>
            <a:custGeom>
              <a:cxnLst>
                <a:cxn ang="0">
                  <a:pos x="915" y="0"/>
                </a:cxn>
                <a:cxn ang="0">
                  <a:pos x="0" y="755"/>
                </a:cxn>
                <a:cxn ang="0">
                  <a:pos x="114" y="960"/>
                </a:cxn>
                <a:cxn ang="0">
                  <a:pos x="391" y="879"/>
                </a:cxn>
                <a:cxn ang="0">
                  <a:pos x="1065" y="371"/>
                </a:cxn>
                <a:cxn ang="0">
                  <a:pos x="843" y="249"/>
                </a:cxn>
                <a:cxn ang="0">
                  <a:pos x="915" y="0"/>
                </a:cxn>
              </a:cxnLst>
              <a:rect l="0" t="0" r="r" b="b"/>
              <a:pathLst>
                <a:path w="1065" h="960">
                  <a:moveTo>
                    <a:pt x="915" y="0"/>
                  </a:moveTo>
                  <a:cubicBezTo>
                    <a:pt x="525" y="131"/>
                    <a:pt x="199" y="403"/>
                    <a:pt x="0" y="755"/>
                  </a:cubicBezTo>
                  <a:cubicBezTo>
                    <a:pt x="114" y="960"/>
                    <a:pt x="114" y="960"/>
                    <a:pt x="114" y="960"/>
                  </a:cubicBezTo>
                  <a:cubicBezTo>
                    <a:pt x="391" y="879"/>
                    <a:pt x="391" y="879"/>
                    <a:pt x="391" y="879"/>
                  </a:cubicBezTo>
                  <a:cubicBezTo>
                    <a:pt x="549" y="640"/>
                    <a:pt x="786" y="458"/>
                    <a:pt x="1065" y="371"/>
                  </a:cubicBezTo>
                  <a:cubicBezTo>
                    <a:pt x="843" y="249"/>
                    <a:pt x="843" y="249"/>
                    <a:pt x="843" y="249"/>
                  </a:cubicBezTo>
                  <a:lnTo>
                    <a:pt x="915" y="0"/>
                  </a:lnTo>
                  <a:close/>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6" name="Freeform 14"/>
            <p:cNvSpPr/>
            <p:nvPr/>
          </p:nvSpPr>
          <p:spPr bwMode="auto">
            <a:xfrm>
              <a:off x="3849848" y="869512"/>
              <a:ext cx="1526893" cy="675644"/>
            </a:xfrm>
            <a:custGeom>
              <a:cxnLst>
                <a:cxn ang="0">
                  <a:pos x="501" y="0"/>
                </a:cxn>
                <a:cxn ang="0">
                  <a:pos x="67" y="58"/>
                </a:cxn>
                <a:cxn ang="0">
                  <a:pos x="0" y="295"/>
                </a:cxn>
                <a:cxn ang="0">
                  <a:pos x="239" y="426"/>
                </a:cxn>
                <a:cxn ang="0">
                  <a:pos x="503" y="398"/>
                </a:cxn>
                <a:cxn ang="0">
                  <a:pos x="1087" y="542"/>
                </a:cxn>
                <a:cxn ang="0">
                  <a:pos x="1011" y="285"/>
                </a:cxn>
                <a:cxn ang="0">
                  <a:pos x="1225" y="167"/>
                </a:cxn>
                <a:cxn ang="0">
                  <a:pos x="501" y="0"/>
                </a:cxn>
              </a:cxnLst>
              <a:rect l="0" t="0" r="r" b="b"/>
              <a:pathLst>
                <a:path w="1225" h="542">
                  <a:moveTo>
                    <a:pt x="501" y="0"/>
                  </a:moveTo>
                  <a:cubicBezTo>
                    <a:pt x="351" y="0"/>
                    <a:pt x="205" y="20"/>
                    <a:pt x="67" y="58"/>
                  </a:cubicBezTo>
                  <a:cubicBezTo>
                    <a:pt x="0" y="295"/>
                    <a:pt x="0" y="295"/>
                    <a:pt x="0" y="295"/>
                  </a:cubicBezTo>
                  <a:cubicBezTo>
                    <a:pt x="239" y="426"/>
                    <a:pt x="239" y="426"/>
                    <a:pt x="239" y="426"/>
                  </a:cubicBezTo>
                  <a:cubicBezTo>
                    <a:pt x="324" y="408"/>
                    <a:pt x="412" y="398"/>
                    <a:pt x="503" y="398"/>
                  </a:cubicBezTo>
                  <a:cubicBezTo>
                    <a:pt x="713" y="398"/>
                    <a:pt x="912" y="450"/>
                    <a:pt x="1087" y="542"/>
                  </a:cubicBezTo>
                  <a:cubicBezTo>
                    <a:pt x="1011" y="285"/>
                    <a:pt x="1011" y="285"/>
                    <a:pt x="1011" y="285"/>
                  </a:cubicBezTo>
                  <a:cubicBezTo>
                    <a:pt x="1225" y="167"/>
                    <a:pt x="1225" y="167"/>
                    <a:pt x="1225" y="167"/>
                  </a:cubicBezTo>
                  <a:cubicBezTo>
                    <a:pt x="1006" y="60"/>
                    <a:pt x="760" y="0"/>
                    <a:pt x="501" y="0"/>
                  </a:cubicBezTo>
                  <a:close/>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7" name="Freeform 16"/>
            <p:cNvSpPr/>
            <p:nvPr/>
          </p:nvSpPr>
          <p:spPr bwMode="auto">
            <a:xfrm>
              <a:off x="5223743" y="1137036"/>
              <a:ext cx="1186892" cy="1314548"/>
            </a:xfrm>
            <a:custGeom>
              <a:cxnLst>
                <a:cxn ang="0">
                  <a:pos x="203" y="0"/>
                </a:cxn>
                <a:cxn ang="0">
                  <a:pos x="0" y="112"/>
                </a:cxn>
                <a:cxn ang="0">
                  <a:pos x="78" y="384"/>
                </a:cxn>
                <a:cxn ang="0">
                  <a:pos x="593" y="1055"/>
                </a:cxn>
                <a:cxn ang="0">
                  <a:pos x="716" y="833"/>
                </a:cxn>
                <a:cxn ang="0">
                  <a:pos x="952" y="898"/>
                </a:cxn>
                <a:cxn ang="0">
                  <a:pos x="203" y="0"/>
                </a:cxn>
              </a:cxnLst>
              <a:rect l="0" t="0" r="r" b="b"/>
              <a:pathLst>
                <a:path w="952" h="1055">
                  <a:moveTo>
                    <a:pt x="203" y="0"/>
                  </a:moveTo>
                  <a:cubicBezTo>
                    <a:pt x="0" y="112"/>
                    <a:pt x="0" y="112"/>
                    <a:pt x="0" y="112"/>
                  </a:cubicBezTo>
                  <a:cubicBezTo>
                    <a:pt x="78" y="384"/>
                    <a:pt x="78" y="384"/>
                    <a:pt x="78" y="384"/>
                  </a:cubicBezTo>
                  <a:cubicBezTo>
                    <a:pt x="319" y="540"/>
                    <a:pt x="503" y="776"/>
                    <a:pt x="593" y="1055"/>
                  </a:cubicBezTo>
                  <a:cubicBezTo>
                    <a:pt x="716" y="833"/>
                    <a:pt x="716" y="833"/>
                    <a:pt x="716" y="833"/>
                  </a:cubicBezTo>
                  <a:cubicBezTo>
                    <a:pt x="952" y="898"/>
                    <a:pt x="952" y="898"/>
                    <a:pt x="952" y="898"/>
                  </a:cubicBezTo>
                  <a:cubicBezTo>
                    <a:pt x="820" y="515"/>
                    <a:pt x="550" y="196"/>
                    <a:pt x="203"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8" name="Freeform 18"/>
            <p:cNvSpPr/>
            <p:nvPr/>
          </p:nvSpPr>
          <p:spPr bwMode="auto">
            <a:xfrm>
              <a:off x="5864535" y="2294570"/>
              <a:ext cx="660699" cy="1524403"/>
            </a:xfrm>
            <a:custGeom>
              <a:cxnLst>
                <a:cxn ang="0">
                  <a:pos x="244" y="0"/>
                </a:cxn>
                <a:cxn ang="0">
                  <a:pos x="112" y="242"/>
                </a:cxn>
                <a:cxn ang="0">
                  <a:pos x="140" y="509"/>
                </a:cxn>
                <a:cxn ang="0">
                  <a:pos x="0" y="1088"/>
                </a:cxn>
                <a:cxn ang="0">
                  <a:pos x="247" y="1015"/>
                </a:cxn>
                <a:cxn ang="0">
                  <a:pos x="368" y="1223"/>
                </a:cxn>
                <a:cxn ang="0">
                  <a:pos x="530" y="507"/>
                </a:cxn>
                <a:cxn ang="0">
                  <a:pos x="470" y="63"/>
                </a:cxn>
                <a:cxn ang="0">
                  <a:pos x="244" y="0"/>
                </a:cxn>
              </a:cxnLst>
              <a:rect l="0" t="0" r="r" b="b"/>
              <a:pathLst>
                <a:path w="530" h="1223">
                  <a:moveTo>
                    <a:pt x="244" y="0"/>
                  </a:moveTo>
                  <a:cubicBezTo>
                    <a:pt x="112" y="242"/>
                    <a:pt x="112" y="242"/>
                    <a:pt x="112" y="242"/>
                  </a:cubicBezTo>
                  <a:cubicBezTo>
                    <a:pt x="130" y="328"/>
                    <a:pt x="140" y="418"/>
                    <a:pt x="140" y="509"/>
                  </a:cubicBezTo>
                  <a:cubicBezTo>
                    <a:pt x="140" y="718"/>
                    <a:pt x="90" y="915"/>
                    <a:pt x="0" y="1088"/>
                  </a:cubicBezTo>
                  <a:cubicBezTo>
                    <a:pt x="247" y="1015"/>
                    <a:pt x="247" y="1015"/>
                    <a:pt x="247" y="1015"/>
                  </a:cubicBezTo>
                  <a:cubicBezTo>
                    <a:pt x="368" y="1223"/>
                    <a:pt x="368" y="1223"/>
                    <a:pt x="368" y="1223"/>
                  </a:cubicBezTo>
                  <a:cubicBezTo>
                    <a:pt x="472" y="1006"/>
                    <a:pt x="530" y="764"/>
                    <a:pt x="530" y="507"/>
                  </a:cubicBezTo>
                  <a:cubicBezTo>
                    <a:pt x="530" y="353"/>
                    <a:pt x="509" y="204"/>
                    <a:pt x="470" y="63"/>
                  </a:cubicBezTo>
                  <a:cubicBezTo>
                    <a:pt x="244" y="0"/>
                    <a:pt x="244" y="0"/>
                    <a:pt x="244"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9" name="Freeform 20"/>
            <p:cNvSpPr/>
            <p:nvPr/>
          </p:nvSpPr>
          <p:spPr bwMode="auto">
            <a:xfrm>
              <a:off x="4922345" y="3681783"/>
              <a:ext cx="1335720" cy="1196856"/>
            </a:xfrm>
            <a:custGeom>
              <a:cxnLst>
                <a:cxn ang="0">
                  <a:pos x="959" y="0"/>
                </a:cxn>
                <a:cxn ang="0">
                  <a:pos x="692" y="79"/>
                </a:cxn>
                <a:cxn ang="0">
                  <a:pos x="0" y="603"/>
                </a:cxn>
                <a:cxn ang="0">
                  <a:pos x="230" y="728"/>
                </a:cxn>
                <a:cxn ang="0">
                  <a:pos x="164" y="960"/>
                </a:cxn>
                <a:cxn ang="0">
                  <a:pos x="1072" y="202"/>
                </a:cxn>
                <a:cxn ang="0">
                  <a:pos x="959" y="0"/>
                </a:cxn>
              </a:cxnLst>
              <a:rect l="0" t="0" r="r" b="b"/>
              <a:pathLst>
                <a:path w="1072" h="960">
                  <a:moveTo>
                    <a:pt x="959" y="0"/>
                  </a:moveTo>
                  <a:cubicBezTo>
                    <a:pt x="692" y="79"/>
                    <a:pt x="692" y="79"/>
                    <a:pt x="692" y="79"/>
                  </a:cubicBezTo>
                  <a:cubicBezTo>
                    <a:pt x="532" y="327"/>
                    <a:pt x="288" y="516"/>
                    <a:pt x="0" y="603"/>
                  </a:cubicBezTo>
                  <a:cubicBezTo>
                    <a:pt x="230" y="728"/>
                    <a:pt x="230" y="728"/>
                    <a:pt x="230" y="728"/>
                  </a:cubicBezTo>
                  <a:cubicBezTo>
                    <a:pt x="164" y="960"/>
                    <a:pt x="164" y="960"/>
                    <a:pt x="164" y="960"/>
                  </a:cubicBezTo>
                  <a:cubicBezTo>
                    <a:pt x="552" y="827"/>
                    <a:pt x="875" y="554"/>
                    <a:pt x="1072" y="202"/>
                  </a:cubicBezTo>
                  <a:cubicBezTo>
                    <a:pt x="959" y="0"/>
                    <a:pt x="959" y="0"/>
                    <a:pt x="959"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0" name="Freeform 22"/>
            <p:cNvSpPr/>
            <p:nvPr/>
          </p:nvSpPr>
          <p:spPr bwMode="auto">
            <a:xfrm>
              <a:off x="3542594" y="4325624"/>
              <a:ext cx="1544329" cy="661945"/>
            </a:xfrm>
            <a:custGeom>
              <a:cxnLst>
                <a:cxn ang="0">
                  <a:pos x="161" y="0"/>
                </a:cxn>
                <a:cxn ang="0">
                  <a:pos x="228" y="228"/>
                </a:cxn>
                <a:cxn ang="0">
                  <a:pos x="0" y="357"/>
                </a:cxn>
                <a:cxn ang="0">
                  <a:pos x="739" y="531"/>
                </a:cxn>
                <a:cxn ang="0">
                  <a:pos x="739" y="531"/>
                </a:cxn>
                <a:cxn ang="0">
                  <a:pos x="1175" y="473"/>
                </a:cxn>
                <a:cxn ang="0">
                  <a:pos x="1239" y="252"/>
                </a:cxn>
                <a:cxn ang="0">
                  <a:pos x="993" y="116"/>
                </a:cxn>
                <a:cxn ang="0">
                  <a:pos x="741" y="141"/>
                </a:cxn>
                <a:cxn ang="0">
                  <a:pos x="161" y="0"/>
                </a:cxn>
              </a:cxnLst>
              <a:rect l="0" t="0" r="r" b="b"/>
              <a:pathLst>
                <a:path w="1239" h="531">
                  <a:moveTo>
                    <a:pt x="161" y="0"/>
                  </a:moveTo>
                  <a:cubicBezTo>
                    <a:pt x="228" y="228"/>
                    <a:pt x="228" y="228"/>
                    <a:pt x="228" y="228"/>
                  </a:cubicBezTo>
                  <a:cubicBezTo>
                    <a:pt x="0" y="357"/>
                    <a:pt x="0" y="357"/>
                    <a:pt x="0" y="357"/>
                  </a:cubicBezTo>
                  <a:cubicBezTo>
                    <a:pt x="223" y="468"/>
                    <a:pt x="473" y="531"/>
                    <a:pt x="739" y="531"/>
                  </a:cubicBezTo>
                  <a:cubicBezTo>
                    <a:pt x="739" y="531"/>
                    <a:pt x="739" y="531"/>
                    <a:pt x="739" y="531"/>
                  </a:cubicBezTo>
                  <a:cubicBezTo>
                    <a:pt x="890" y="531"/>
                    <a:pt x="1036" y="511"/>
                    <a:pt x="1175" y="473"/>
                  </a:cubicBezTo>
                  <a:cubicBezTo>
                    <a:pt x="1239" y="252"/>
                    <a:pt x="1239" y="252"/>
                    <a:pt x="1239" y="252"/>
                  </a:cubicBezTo>
                  <a:cubicBezTo>
                    <a:pt x="993" y="116"/>
                    <a:pt x="993" y="116"/>
                    <a:pt x="993" y="116"/>
                  </a:cubicBezTo>
                  <a:cubicBezTo>
                    <a:pt x="911" y="132"/>
                    <a:pt x="827" y="141"/>
                    <a:pt x="741" y="141"/>
                  </a:cubicBezTo>
                  <a:cubicBezTo>
                    <a:pt x="532" y="141"/>
                    <a:pt x="335" y="90"/>
                    <a:pt x="161"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1" name="Freeform 24"/>
            <p:cNvSpPr/>
            <p:nvPr/>
          </p:nvSpPr>
          <p:spPr bwMode="auto">
            <a:xfrm>
              <a:off x="2507933" y="3407112"/>
              <a:ext cx="1190627" cy="1311434"/>
            </a:xfrm>
            <a:custGeom>
              <a:cxnLst>
                <a:cxn ang="0">
                  <a:pos x="367" y="0"/>
                </a:cxn>
                <a:cxn ang="0">
                  <a:pos x="248" y="214"/>
                </a:cxn>
                <a:cxn ang="0">
                  <a:pos x="0" y="145"/>
                </a:cxn>
                <a:cxn ang="0">
                  <a:pos x="737" y="1052"/>
                </a:cxn>
                <a:cxn ang="0">
                  <a:pos x="955" y="933"/>
                </a:cxn>
                <a:cxn ang="0">
                  <a:pos x="885" y="684"/>
                </a:cxn>
                <a:cxn ang="0">
                  <a:pos x="367" y="0"/>
                </a:cxn>
              </a:cxnLst>
              <a:rect l="0" t="0" r="r" b="b"/>
              <a:pathLst>
                <a:path w="955" h="1052">
                  <a:moveTo>
                    <a:pt x="367" y="0"/>
                  </a:moveTo>
                  <a:cubicBezTo>
                    <a:pt x="248" y="214"/>
                    <a:pt x="248" y="214"/>
                    <a:pt x="248" y="214"/>
                  </a:cubicBezTo>
                  <a:cubicBezTo>
                    <a:pt x="0" y="145"/>
                    <a:pt x="0" y="145"/>
                    <a:pt x="0" y="145"/>
                  </a:cubicBezTo>
                  <a:cubicBezTo>
                    <a:pt x="127" y="529"/>
                    <a:pt x="392" y="851"/>
                    <a:pt x="737" y="1052"/>
                  </a:cubicBezTo>
                  <a:cubicBezTo>
                    <a:pt x="955" y="933"/>
                    <a:pt x="955" y="933"/>
                    <a:pt x="955" y="933"/>
                  </a:cubicBezTo>
                  <a:cubicBezTo>
                    <a:pt x="885" y="684"/>
                    <a:pt x="885" y="684"/>
                    <a:pt x="885" y="684"/>
                  </a:cubicBezTo>
                  <a:cubicBezTo>
                    <a:pt x="640" y="525"/>
                    <a:pt x="454" y="284"/>
                    <a:pt x="367"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2" name="Freeform 26"/>
            <p:cNvSpPr/>
            <p:nvPr/>
          </p:nvSpPr>
          <p:spPr bwMode="auto">
            <a:xfrm>
              <a:off x="2401590" y="2018505"/>
              <a:ext cx="670663" cy="1514439"/>
            </a:xfrm>
            <a:custGeom>
              <a:cxnLst>
                <a:cxn ang="0">
                  <a:pos x="168" y="0"/>
                </a:cxn>
                <a:cxn ang="0">
                  <a:pos x="0" y="726"/>
                </a:cxn>
                <a:cxn ang="0">
                  <a:pos x="54" y="1150"/>
                </a:cxn>
                <a:cxn ang="0">
                  <a:pos x="293" y="1215"/>
                </a:cxn>
                <a:cxn ang="0">
                  <a:pos x="419" y="982"/>
                </a:cxn>
                <a:cxn ang="0">
                  <a:pos x="393" y="728"/>
                </a:cxn>
                <a:cxn ang="0">
                  <a:pos x="395" y="728"/>
                </a:cxn>
                <a:cxn ang="0">
                  <a:pos x="395" y="728"/>
                </a:cxn>
                <a:cxn ang="0">
                  <a:pos x="393" y="728"/>
                </a:cxn>
                <a:cxn ang="0">
                  <a:pos x="538" y="141"/>
                </a:cxn>
                <a:cxn ang="0">
                  <a:pos x="286" y="213"/>
                </a:cxn>
                <a:cxn ang="0">
                  <a:pos x="168" y="0"/>
                </a:cxn>
              </a:cxnLst>
              <a:rect l="0" t="0" r="r" b="b"/>
              <a:pathLst>
                <a:path w="538" h="1215">
                  <a:moveTo>
                    <a:pt x="168" y="0"/>
                  </a:moveTo>
                  <a:cubicBezTo>
                    <a:pt x="60" y="219"/>
                    <a:pt x="0" y="465"/>
                    <a:pt x="0" y="726"/>
                  </a:cubicBezTo>
                  <a:cubicBezTo>
                    <a:pt x="0" y="873"/>
                    <a:pt x="19" y="1015"/>
                    <a:pt x="54" y="1150"/>
                  </a:cubicBezTo>
                  <a:cubicBezTo>
                    <a:pt x="293" y="1215"/>
                    <a:pt x="293" y="1215"/>
                    <a:pt x="293" y="1215"/>
                  </a:cubicBezTo>
                  <a:cubicBezTo>
                    <a:pt x="419" y="982"/>
                    <a:pt x="419" y="982"/>
                    <a:pt x="419" y="982"/>
                  </a:cubicBezTo>
                  <a:cubicBezTo>
                    <a:pt x="402" y="900"/>
                    <a:pt x="393" y="815"/>
                    <a:pt x="393" y="728"/>
                  </a:cubicBezTo>
                  <a:cubicBezTo>
                    <a:pt x="395" y="728"/>
                    <a:pt x="395" y="728"/>
                    <a:pt x="395" y="728"/>
                  </a:cubicBezTo>
                  <a:cubicBezTo>
                    <a:pt x="395" y="728"/>
                    <a:pt x="395" y="728"/>
                    <a:pt x="395" y="728"/>
                  </a:cubicBezTo>
                  <a:cubicBezTo>
                    <a:pt x="393" y="728"/>
                    <a:pt x="393" y="728"/>
                    <a:pt x="393" y="728"/>
                  </a:cubicBezTo>
                  <a:cubicBezTo>
                    <a:pt x="393" y="516"/>
                    <a:pt x="446" y="317"/>
                    <a:pt x="538" y="141"/>
                  </a:cubicBezTo>
                  <a:cubicBezTo>
                    <a:pt x="286" y="213"/>
                    <a:pt x="286" y="213"/>
                    <a:pt x="286" y="213"/>
                  </a:cubicBezTo>
                  <a:cubicBezTo>
                    <a:pt x="168" y="0"/>
                    <a:pt x="168" y="0"/>
                    <a:pt x="168"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3" name="WordArt 6"/>
            <p:cNvSpPr>
              <a:spLocks noChangeArrowheads="1" noChangeShapeType="1" noTextEdit="1"/>
            </p:cNvSpPr>
            <p:nvPr/>
          </p:nvSpPr>
          <p:spPr bwMode="auto">
            <a:xfrm rot="296094">
              <a:off x="4031986" y="1143470"/>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a:ln w="9525">
                    <a:solidFill>
                      <a:prstClr val="white"/>
                    </a:solidFill>
                    <a:round/>
                  </a:ln>
                  <a:solidFill>
                    <a:prstClr val="white"/>
                  </a:solidFill>
                  <a:latin typeface="Arial"/>
                  <a:cs typeface="Arial"/>
                </a:rPr>
                <a:t>此处添加文本</a:t>
              </a:r>
              <a:endParaRPr lang="en-US" sz="1400" kern="10">
                <a:ln w="9525">
                  <a:solidFill>
                    <a:prstClr val="white"/>
                  </a:solidFill>
                  <a:round/>
                </a:ln>
                <a:solidFill>
                  <a:prstClr val="white"/>
                </a:solidFill>
                <a:latin typeface="Arial"/>
                <a:cs typeface="Arial"/>
              </a:endParaRPr>
            </a:p>
          </p:txBody>
        </p:sp>
        <p:sp>
          <p:nvSpPr>
            <p:cNvPr id="14" name="WordArt 6"/>
            <p:cNvSpPr>
              <a:spLocks noChangeArrowheads="1" noChangeShapeType="1" noTextEdit="1"/>
            </p:cNvSpPr>
            <p:nvPr/>
          </p:nvSpPr>
          <p:spPr bwMode="auto">
            <a:xfrm rot="18928720">
              <a:off x="2780590" y="1586208"/>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a:ln w="9525">
                    <a:solidFill>
                      <a:prstClr val="white"/>
                    </a:solidFill>
                    <a:round/>
                  </a:ln>
                  <a:solidFill>
                    <a:prstClr val="white"/>
                  </a:solidFill>
                  <a:latin typeface="Arial"/>
                  <a:cs typeface="Arial"/>
                </a:rPr>
                <a:t>此处添加文本</a:t>
              </a:r>
              <a:endParaRPr lang="en-US" sz="1400" kern="10">
                <a:ln w="9525">
                  <a:solidFill>
                    <a:prstClr val="white"/>
                  </a:solidFill>
                  <a:round/>
                </a:ln>
                <a:solidFill>
                  <a:prstClr val="white"/>
                </a:solidFill>
                <a:latin typeface="Arial"/>
                <a:cs typeface="Arial"/>
              </a:endParaRPr>
            </a:p>
          </p:txBody>
        </p:sp>
        <p:sp>
          <p:nvSpPr>
            <p:cNvPr id="15" name="WordArt 6"/>
            <p:cNvSpPr>
              <a:spLocks noChangeArrowheads="1" noChangeShapeType="1" noTextEdit="1"/>
            </p:cNvSpPr>
            <p:nvPr/>
          </p:nvSpPr>
          <p:spPr bwMode="auto">
            <a:xfrm rot="16200000">
              <a:off x="2229478" y="2791636"/>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a:ln w="9525">
                    <a:solidFill>
                      <a:prstClr val="white"/>
                    </a:solidFill>
                    <a:round/>
                  </a:ln>
                  <a:solidFill>
                    <a:prstClr val="white"/>
                  </a:solidFill>
                  <a:latin typeface="Arial"/>
                  <a:cs typeface="Arial"/>
                </a:rPr>
                <a:t>此处添加文本</a:t>
              </a:r>
              <a:endParaRPr lang="en-US" sz="1400" kern="10">
                <a:ln w="9525">
                  <a:solidFill>
                    <a:prstClr val="white"/>
                  </a:solidFill>
                  <a:round/>
                </a:ln>
                <a:solidFill>
                  <a:prstClr val="white"/>
                </a:solidFill>
                <a:latin typeface="Arial"/>
                <a:cs typeface="Arial"/>
              </a:endParaRPr>
            </a:p>
          </p:txBody>
        </p:sp>
        <p:sp>
          <p:nvSpPr>
            <p:cNvPr id="16" name="WordArt 6"/>
            <p:cNvSpPr>
              <a:spLocks noChangeArrowheads="1" noChangeShapeType="1" noTextEdit="1"/>
            </p:cNvSpPr>
            <p:nvPr/>
          </p:nvSpPr>
          <p:spPr bwMode="auto">
            <a:xfrm rot="2816722">
              <a:off x="5201529" y="1639073"/>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a:ln w="9525">
                    <a:solidFill>
                      <a:prstClr val="white"/>
                    </a:solidFill>
                    <a:round/>
                  </a:ln>
                  <a:solidFill>
                    <a:prstClr val="white"/>
                  </a:solidFill>
                  <a:latin typeface="Arial"/>
                  <a:cs typeface="Arial"/>
                </a:rPr>
                <a:t>此处添加文本</a:t>
              </a:r>
              <a:endParaRPr lang="en-US" sz="1400" kern="10">
                <a:ln w="9525">
                  <a:solidFill>
                    <a:prstClr val="white"/>
                  </a:solidFill>
                  <a:round/>
                </a:ln>
                <a:solidFill>
                  <a:prstClr val="white"/>
                </a:solidFill>
                <a:latin typeface="Arial"/>
                <a:cs typeface="Arial"/>
              </a:endParaRPr>
            </a:p>
          </p:txBody>
        </p:sp>
        <p:sp>
          <p:nvSpPr>
            <p:cNvPr id="17" name="WordArt 6"/>
            <p:cNvSpPr>
              <a:spLocks noChangeArrowheads="1" noChangeShapeType="1" noTextEdit="1"/>
            </p:cNvSpPr>
            <p:nvPr/>
          </p:nvSpPr>
          <p:spPr bwMode="auto">
            <a:xfrm rot="5612747">
              <a:off x="5646343" y="2858947"/>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a:ln w="9525">
                    <a:solidFill>
                      <a:prstClr val="white"/>
                    </a:solidFill>
                    <a:round/>
                  </a:ln>
                  <a:solidFill>
                    <a:prstClr val="white"/>
                  </a:solidFill>
                  <a:latin typeface="Arial"/>
                  <a:cs typeface="Arial"/>
                </a:rPr>
                <a:t>此处添加文本</a:t>
              </a:r>
              <a:endParaRPr lang="en-US" sz="1400" kern="10">
                <a:ln w="9525">
                  <a:solidFill>
                    <a:prstClr val="white"/>
                  </a:solidFill>
                  <a:round/>
                </a:ln>
                <a:solidFill>
                  <a:prstClr val="white"/>
                </a:solidFill>
                <a:latin typeface="Arial"/>
                <a:cs typeface="Arial"/>
              </a:endParaRPr>
            </a:p>
          </p:txBody>
        </p:sp>
        <p:sp>
          <p:nvSpPr>
            <p:cNvPr id="18" name="WordArt 3"/>
            <p:cNvSpPr>
              <a:spLocks noChangeArrowheads="1" noChangeShapeType="1" noTextEdit="1"/>
            </p:cNvSpPr>
            <p:nvPr/>
          </p:nvSpPr>
          <p:spPr bwMode="auto">
            <a:xfrm rot="154267">
              <a:off x="3911417" y="4620955"/>
              <a:ext cx="1027203" cy="185237"/>
            </a:xfrm>
            <a:prstGeom prst="rect">
              <a:avLst/>
            </a:prstGeom>
          </p:spPr>
          <p:txBody>
            <a:bodyPr wrap="none" fromWordArt="1">
              <a:prstTxWarp prst="textCanDown">
                <a:avLst>
                  <a:gd name="adj" fmla="val 33333"/>
                </a:avLst>
              </a:prstTxWarp>
            </a:bodyPr>
            <a:lstStyle/>
            <a:p>
              <a:pPr algn="ctr"/>
              <a:r>
                <a:rPr lang="zh-CN" altLang="en-US" sz="1200" kern="10">
                  <a:ln w="9525">
                    <a:solidFill>
                      <a:prstClr val="white"/>
                    </a:solidFill>
                    <a:round/>
                  </a:ln>
                  <a:solidFill>
                    <a:prstClr val="white"/>
                  </a:solidFill>
                  <a:latin typeface="Arial"/>
                  <a:cs typeface="Arial"/>
                </a:rPr>
                <a:t>此处添加文本</a:t>
              </a:r>
              <a:endParaRPr lang="en-US" sz="1200" kern="10">
                <a:ln w="9525">
                  <a:solidFill>
                    <a:prstClr val="white"/>
                  </a:solidFill>
                  <a:round/>
                </a:ln>
                <a:solidFill>
                  <a:prstClr val="white"/>
                </a:solidFill>
                <a:latin typeface="Arial"/>
                <a:cs typeface="Arial"/>
              </a:endParaRPr>
            </a:p>
          </p:txBody>
        </p:sp>
        <p:sp>
          <p:nvSpPr>
            <p:cNvPr id="19" name="WordArt 3"/>
            <p:cNvSpPr>
              <a:spLocks noChangeArrowheads="1" noChangeShapeType="1" noTextEdit="1"/>
            </p:cNvSpPr>
            <p:nvPr/>
          </p:nvSpPr>
          <p:spPr bwMode="auto">
            <a:xfrm rot="2912910">
              <a:off x="2638906" y="4050235"/>
              <a:ext cx="1027203" cy="185237"/>
            </a:xfrm>
            <a:prstGeom prst="rect">
              <a:avLst/>
            </a:prstGeom>
          </p:spPr>
          <p:txBody>
            <a:bodyPr wrap="none" fromWordArt="1">
              <a:prstTxWarp prst="textCanDown">
                <a:avLst>
                  <a:gd name="adj" fmla="val 33333"/>
                </a:avLst>
              </a:prstTxWarp>
            </a:bodyPr>
            <a:lstStyle/>
            <a:p>
              <a:pPr algn="ctr"/>
              <a:r>
                <a:rPr lang="zh-CN" altLang="en-US" sz="1200" kern="10">
                  <a:ln w="9525">
                    <a:solidFill>
                      <a:prstClr val="white"/>
                    </a:solidFill>
                    <a:round/>
                  </a:ln>
                  <a:solidFill>
                    <a:prstClr val="white"/>
                  </a:solidFill>
                  <a:latin typeface="Arial"/>
                  <a:cs typeface="Arial"/>
                </a:rPr>
                <a:t>此处添加文本</a:t>
              </a:r>
              <a:endParaRPr lang="en-US" sz="1200" kern="10">
                <a:ln w="9525">
                  <a:solidFill>
                    <a:prstClr val="white"/>
                  </a:solidFill>
                  <a:round/>
                </a:ln>
                <a:solidFill>
                  <a:prstClr val="white"/>
                </a:solidFill>
                <a:latin typeface="Arial"/>
                <a:cs typeface="Arial"/>
              </a:endParaRPr>
            </a:p>
          </p:txBody>
        </p:sp>
        <p:sp>
          <p:nvSpPr>
            <p:cNvPr id="20" name="WordArt 3"/>
            <p:cNvSpPr>
              <a:spLocks noChangeArrowheads="1" noChangeShapeType="1" noTextEdit="1"/>
            </p:cNvSpPr>
            <p:nvPr/>
          </p:nvSpPr>
          <p:spPr bwMode="auto">
            <a:xfrm rot="19007444">
              <a:off x="5161225" y="4134861"/>
              <a:ext cx="1027203" cy="185237"/>
            </a:xfrm>
            <a:prstGeom prst="rect">
              <a:avLst/>
            </a:prstGeom>
          </p:spPr>
          <p:txBody>
            <a:bodyPr wrap="none" fromWordArt="1">
              <a:prstTxWarp prst="textCanDown">
                <a:avLst>
                  <a:gd name="adj" fmla="val 33333"/>
                </a:avLst>
              </a:prstTxWarp>
            </a:bodyPr>
            <a:lstStyle/>
            <a:p>
              <a:pPr algn="ctr"/>
              <a:r>
                <a:rPr lang="zh-CN" altLang="en-US" sz="1200" kern="10">
                  <a:ln w="9525">
                    <a:solidFill>
                      <a:prstClr val="white"/>
                    </a:solidFill>
                    <a:round/>
                  </a:ln>
                  <a:solidFill>
                    <a:prstClr val="white"/>
                  </a:solidFill>
                  <a:latin typeface="Arial"/>
                  <a:cs typeface="Arial"/>
                </a:rPr>
                <a:t>此处添加文本</a:t>
              </a:r>
              <a:endParaRPr lang="en-US" sz="1200" kern="10">
                <a:ln w="9525">
                  <a:solidFill>
                    <a:prstClr val="white"/>
                  </a:solidFill>
                  <a:round/>
                </a:ln>
                <a:solidFill>
                  <a:prstClr val="white"/>
                </a:solidFill>
                <a:latin typeface="Arial"/>
                <a:cs typeface="Arial"/>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8" presetClass="emph" presetSubtype="0" fill="hold" nodeType="withEffect">
                                  <p:stCondLst>
                                    <p:cond delay="0"/>
                                  </p:stCondLst>
                                  <p:childTnLst>
                                    <p:animRot by="21600000">
                                      <p:cBhvr>
                                        <p:cTn id="13" dur="1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20" name="组合 19"/>
          <p:cNvGrpSpPr/>
          <p:nvPr/>
        </p:nvGrpSpPr>
        <p:grpSpPr>
          <a:xfrm>
            <a:off x="1619672" y="797706"/>
            <a:ext cx="900021" cy="1157169"/>
            <a:chOff x="1619672" y="987362"/>
            <a:chExt cx="900021" cy="1157169"/>
          </a:xfrm>
        </p:grpSpPr>
        <p:sp>
          <p:nvSpPr>
            <p:cNvPr id="5" name="Chevron 11"/>
            <p:cNvSpPr/>
            <p:nvPr/>
          </p:nvSpPr>
          <p:spPr>
            <a:xfrm rot="5400000">
              <a:off x="1491098" y="1115936"/>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sp>
          <p:nvSpPr>
            <p:cNvPr id="6" name="Text Box 394"/>
            <p:cNvSpPr txBox="1">
              <a:spLocks noChangeArrowheads="1"/>
            </p:cNvSpPr>
            <p:nvPr/>
          </p:nvSpPr>
          <p:spPr bwMode="auto">
            <a:xfrm>
              <a:off x="1621853" y="1448264"/>
              <a:ext cx="862973" cy="311592"/>
            </a:xfrm>
            <a:prstGeom prst="rect">
              <a:avLst/>
            </a:prstGeom>
            <a:noFill/>
            <a:ln w="9525" algn="ctr">
              <a:noFill/>
              <a:miter lim="800000"/>
            </a:ln>
            <a:effectLst/>
          </p:spPr>
          <p:txBody>
            <a:bodyPr wrap="square">
              <a:spAutoFit/>
            </a:bodyPr>
            <a:lstStyle/>
            <a:p>
              <a:pPr algn="ctr">
                <a:defRPr/>
              </a:pPr>
              <a:r>
                <a:rPr lang="zh-CN" altLang="en-US" b="1" kern="0">
                  <a:solidFill>
                    <a:prstClr val="white"/>
                  </a:solidFill>
                  <a:latin typeface="Calibri"/>
                  <a:cs typeface="Arial" panose="020b0604020202020204" pitchFamily="34" charset="0"/>
                </a:rPr>
                <a:t>文本</a:t>
              </a:r>
              <a:endParaRPr lang="en-US" altLang="ko-KR" b="1" kern="0">
                <a:solidFill>
                  <a:prstClr val="white"/>
                </a:solidFill>
                <a:latin typeface="Calibri"/>
                <a:cs typeface="Arial" panose="020b0604020202020204" pitchFamily="34" charset="0"/>
              </a:endParaRPr>
            </a:p>
          </p:txBody>
        </p:sp>
      </p:grpSp>
      <p:grpSp>
        <p:nvGrpSpPr>
          <p:cNvPr id="21" name="组合 20"/>
          <p:cNvGrpSpPr/>
          <p:nvPr/>
        </p:nvGrpSpPr>
        <p:grpSpPr>
          <a:xfrm>
            <a:off x="1619672" y="1791433"/>
            <a:ext cx="900021" cy="1157169"/>
            <a:chOff x="1619672" y="1981089"/>
            <a:chExt cx="900021" cy="1157169"/>
          </a:xfrm>
        </p:grpSpPr>
        <p:sp>
          <p:nvSpPr>
            <p:cNvPr id="8" name="Chevron 16"/>
            <p:cNvSpPr/>
            <p:nvPr/>
          </p:nvSpPr>
          <p:spPr>
            <a:xfrm rot="5400000">
              <a:off x="1491098" y="2109663"/>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sp>
          <p:nvSpPr>
            <p:cNvPr id="9" name="Text Box 394"/>
            <p:cNvSpPr txBox="1">
              <a:spLocks noChangeArrowheads="1"/>
            </p:cNvSpPr>
            <p:nvPr/>
          </p:nvSpPr>
          <p:spPr bwMode="auto">
            <a:xfrm>
              <a:off x="1621853" y="2441991"/>
              <a:ext cx="862973" cy="311592"/>
            </a:xfrm>
            <a:prstGeom prst="rect">
              <a:avLst/>
            </a:prstGeom>
            <a:noFill/>
            <a:ln w="9525" algn="ctr">
              <a:noFill/>
              <a:miter lim="800000"/>
            </a:ln>
            <a:effectLst/>
          </p:spPr>
          <p:txBody>
            <a:bodyPr wrap="square">
              <a:spAutoFit/>
            </a:bodyPr>
            <a:lstStyle/>
            <a:p>
              <a:pPr algn="ctr">
                <a:defRPr/>
              </a:pPr>
              <a:r>
                <a:rPr lang="zh-CN" altLang="en-US" b="1" kern="0">
                  <a:solidFill>
                    <a:prstClr val="white"/>
                  </a:solidFill>
                  <a:latin typeface="Calibri"/>
                  <a:cs typeface="Arial" panose="020b0604020202020204" pitchFamily="34" charset="0"/>
                </a:rPr>
                <a:t>文本</a:t>
              </a:r>
              <a:endParaRPr lang="en-US" altLang="ko-KR" b="1" kern="0">
                <a:solidFill>
                  <a:prstClr val="white"/>
                </a:solidFill>
                <a:latin typeface="Calibri"/>
                <a:cs typeface="Arial" panose="020b0604020202020204" pitchFamily="34" charset="0"/>
              </a:endParaRPr>
            </a:p>
          </p:txBody>
        </p:sp>
      </p:grpSp>
      <p:grpSp>
        <p:nvGrpSpPr>
          <p:cNvPr id="22" name="组合 21"/>
          <p:cNvGrpSpPr/>
          <p:nvPr/>
        </p:nvGrpSpPr>
        <p:grpSpPr>
          <a:xfrm>
            <a:off x="1619672" y="2791699"/>
            <a:ext cx="900021" cy="1157169"/>
            <a:chOff x="1619672" y="2981355"/>
            <a:chExt cx="900021" cy="1157169"/>
          </a:xfrm>
        </p:grpSpPr>
        <p:sp>
          <p:nvSpPr>
            <p:cNvPr id="11" name="Chevron 25"/>
            <p:cNvSpPr/>
            <p:nvPr/>
          </p:nvSpPr>
          <p:spPr>
            <a:xfrm rot="5400000">
              <a:off x="1491098" y="3109929"/>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sp>
          <p:nvSpPr>
            <p:cNvPr id="12" name="Text Box 394"/>
            <p:cNvSpPr txBox="1">
              <a:spLocks noChangeArrowheads="1"/>
            </p:cNvSpPr>
            <p:nvPr/>
          </p:nvSpPr>
          <p:spPr bwMode="auto">
            <a:xfrm>
              <a:off x="1621853" y="3442257"/>
              <a:ext cx="862973" cy="311592"/>
            </a:xfrm>
            <a:prstGeom prst="rect">
              <a:avLst/>
            </a:prstGeom>
            <a:noFill/>
            <a:ln w="9525" algn="ctr">
              <a:noFill/>
              <a:miter lim="800000"/>
            </a:ln>
            <a:effectLst/>
          </p:spPr>
          <p:txBody>
            <a:bodyPr wrap="square">
              <a:spAutoFit/>
            </a:bodyPr>
            <a:lstStyle/>
            <a:p>
              <a:pPr algn="ctr">
                <a:defRPr/>
              </a:pPr>
              <a:r>
                <a:rPr lang="zh-CN" altLang="en-US" b="1" kern="0">
                  <a:solidFill>
                    <a:prstClr val="white"/>
                  </a:solidFill>
                  <a:latin typeface="Calibri"/>
                  <a:cs typeface="Arial" panose="020b0604020202020204" pitchFamily="34" charset="0"/>
                </a:rPr>
                <a:t>文本</a:t>
              </a:r>
              <a:endParaRPr lang="en-US" altLang="ko-KR" b="1" kern="0">
                <a:solidFill>
                  <a:prstClr val="white"/>
                </a:solidFill>
                <a:latin typeface="Calibri"/>
                <a:cs typeface="Arial" panose="020b0604020202020204" pitchFamily="34" charset="0"/>
              </a:endParaRPr>
            </a:p>
          </p:txBody>
        </p:sp>
      </p:grpSp>
      <p:grpSp>
        <p:nvGrpSpPr>
          <p:cNvPr id="23" name="组合 22"/>
          <p:cNvGrpSpPr/>
          <p:nvPr/>
        </p:nvGrpSpPr>
        <p:grpSpPr>
          <a:xfrm>
            <a:off x="1619672" y="3785427"/>
            <a:ext cx="900021" cy="1157169"/>
            <a:chOff x="1619672" y="3975083"/>
            <a:chExt cx="900021" cy="1157169"/>
          </a:xfrm>
        </p:grpSpPr>
        <p:sp>
          <p:nvSpPr>
            <p:cNvPr id="14" name="Chevron 29"/>
            <p:cNvSpPr/>
            <p:nvPr/>
          </p:nvSpPr>
          <p:spPr>
            <a:xfrm rot="5400000">
              <a:off x="1491098" y="4103657"/>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a typeface="+mn-ea"/>
                <a:cs typeface="+mn-cs"/>
              </a:endParaRPr>
            </a:p>
          </p:txBody>
        </p:sp>
        <p:sp>
          <p:nvSpPr>
            <p:cNvPr id="15" name="Text Box 394"/>
            <p:cNvSpPr txBox="1">
              <a:spLocks noChangeArrowheads="1"/>
            </p:cNvSpPr>
            <p:nvPr/>
          </p:nvSpPr>
          <p:spPr bwMode="auto">
            <a:xfrm>
              <a:off x="1621853" y="4435985"/>
              <a:ext cx="862973" cy="311592"/>
            </a:xfrm>
            <a:prstGeom prst="rect">
              <a:avLst/>
            </a:prstGeom>
            <a:noFill/>
            <a:ln w="9525" algn="ctr">
              <a:noFill/>
              <a:miter lim="800000"/>
            </a:ln>
            <a:effectLst/>
          </p:spPr>
          <p:txBody>
            <a:bodyPr wrap="square">
              <a:spAutoFit/>
            </a:bodyPr>
            <a:lstStyle/>
            <a:p>
              <a:pPr algn="ctr">
                <a:defRPr/>
              </a:pPr>
              <a:r>
                <a:rPr lang="zh-CN" altLang="en-US" b="1" kern="0">
                  <a:solidFill>
                    <a:prstClr val="white"/>
                  </a:solidFill>
                  <a:latin typeface="Calibri"/>
                  <a:cs typeface="Arial" panose="020b0604020202020204" pitchFamily="34" charset="0"/>
                </a:rPr>
                <a:t>文本</a:t>
              </a:r>
              <a:endParaRPr lang="en-US" altLang="ko-KR" b="1" kern="0">
                <a:solidFill>
                  <a:prstClr val="white"/>
                </a:solidFill>
                <a:latin typeface="Calibri"/>
                <a:cs typeface="Arial" panose="020b0604020202020204" pitchFamily="34" charset="0"/>
              </a:endParaRPr>
            </a:p>
          </p:txBody>
        </p:sp>
      </p:grpSp>
      <p:grpSp>
        <p:nvGrpSpPr>
          <p:cNvPr id="24" name="组合 23"/>
          <p:cNvGrpSpPr/>
          <p:nvPr/>
        </p:nvGrpSpPr>
        <p:grpSpPr>
          <a:xfrm>
            <a:off x="2591610" y="771550"/>
            <a:ext cx="5142977" cy="801957"/>
            <a:chOff x="2591610" y="961206"/>
            <a:chExt cx="5142977" cy="801957"/>
          </a:xfrm>
        </p:grpSpPr>
        <p:sp>
          <p:nvSpPr>
            <p:cNvPr id="4" name="Rounded Rectangle 12"/>
            <p:cNvSpPr/>
            <p:nvPr/>
          </p:nvSpPr>
          <p:spPr>
            <a:xfrm>
              <a:off x="2591610" y="961206"/>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 Box 394"/>
            <p:cNvSpPr txBox="1">
              <a:spLocks noChangeArrowheads="1"/>
            </p:cNvSpPr>
            <p:nvPr/>
          </p:nvSpPr>
          <p:spPr bwMode="auto">
            <a:xfrm>
              <a:off x="2747424" y="1059582"/>
              <a:ext cx="4794301" cy="545286"/>
            </a:xfrm>
            <a:prstGeom prst="rect">
              <a:avLst/>
            </a:prstGeom>
            <a:noFill/>
            <a:ln w="9525" algn="ctr">
              <a:noFill/>
              <a:miter lim="800000"/>
            </a:ln>
            <a:effectLst/>
          </p:spPr>
          <p:txBody>
            <a:bodyPr wrap="square">
              <a:spAutoFit/>
            </a:bodyPr>
            <a:lstStyle/>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p:txBody>
        </p:sp>
      </p:grpSp>
      <p:grpSp>
        <p:nvGrpSpPr>
          <p:cNvPr id="25" name="组合 24"/>
          <p:cNvGrpSpPr/>
          <p:nvPr/>
        </p:nvGrpSpPr>
        <p:grpSpPr>
          <a:xfrm>
            <a:off x="2591610" y="1765278"/>
            <a:ext cx="5142977" cy="801957"/>
            <a:chOff x="2591610" y="1954934"/>
            <a:chExt cx="5142977" cy="801957"/>
          </a:xfrm>
        </p:grpSpPr>
        <p:sp>
          <p:nvSpPr>
            <p:cNvPr id="7" name="Rounded Rectangle 15"/>
            <p:cNvSpPr/>
            <p:nvPr/>
          </p:nvSpPr>
          <p:spPr>
            <a:xfrm>
              <a:off x="2591610" y="1954934"/>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Text Box 394"/>
            <p:cNvSpPr txBox="1">
              <a:spLocks noChangeArrowheads="1"/>
            </p:cNvSpPr>
            <p:nvPr/>
          </p:nvSpPr>
          <p:spPr bwMode="auto">
            <a:xfrm>
              <a:off x="2747424" y="2026464"/>
              <a:ext cx="4794301" cy="545286"/>
            </a:xfrm>
            <a:prstGeom prst="rect">
              <a:avLst/>
            </a:prstGeom>
            <a:noFill/>
            <a:ln w="9525" algn="ctr">
              <a:noFill/>
              <a:miter lim="800000"/>
            </a:ln>
            <a:effectLst/>
          </p:spPr>
          <p:txBody>
            <a:bodyPr wrap="square">
              <a:spAutoFit/>
            </a:bodyPr>
            <a:lstStyle/>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p:txBody>
        </p:sp>
      </p:grpSp>
      <p:grpSp>
        <p:nvGrpSpPr>
          <p:cNvPr id="26" name="组合 25"/>
          <p:cNvGrpSpPr/>
          <p:nvPr/>
        </p:nvGrpSpPr>
        <p:grpSpPr>
          <a:xfrm>
            <a:off x="2591610" y="2765543"/>
            <a:ext cx="5142977" cy="801957"/>
            <a:chOff x="2591610" y="2955199"/>
            <a:chExt cx="5142977" cy="801957"/>
          </a:xfrm>
        </p:grpSpPr>
        <p:sp>
          <p:nvSpPr>
            <p:cNvPr id="10" name="Rounded Rectangle 24"/>
            <p:cNvSpPr/>
            <p:nvPr/>
          </p:nvSpPr>
          <p:spPr>
            <a:xfrm>
              <a:off x="2591610" y="2955199"/>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Text Box 394"/>
            <p:cNvSpPr txBox="1">
              <a:spLocks noChangeArrowheads="1"/>
            </p:cNvSpPr>
            <p:nvPr/>
          </p:nvSpPr>
          <p:spPr bwMode="auto">
            <a:xfrm>
              <a:off x="2747424" y="3034576"/>
              <a:ext cx="4794301" cy="545286"/>
            </a:xfrm>
            <a:prstGeom prst="rect">
              <a:avLst/>
            </a:prstGeom>
            <a:noFill/>
            <a:ln w="9525" algn="ctr">
              <a:noFill/>
              <a:miter lim="800000"/>
            </a:ln>
            <a:effectLst/>
          </p:spPr>
          <p:txBody>
            <a:bodyPr wrap="square">
              <a:spAutoFit/>
            </a:bodyPr>
            <a:lstStyle/>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p:txBody>
        </p:sp>
      </p:grpSp>
      <p:grpSp>
        <p:nvGrpSpPr>
          <p:cNvPr id="27" name="组合 26"/>
          <p:cNvGrpSpPr/>
          <p:nvPr/>
        </p:nvGrpSpPr>
        <p:grpSpPr>
          <a:xfrm>
            <a:off x="2591610" y="3759272"/>
            <a:ext cx="5142977" cy="801957"/>
            <a:chOff x="2591610" y="3948928"/>
            <a:chExt cx="5142977" cy="801957"/>
          </a:xfrm>
        </p:grpSpPr>
        <p:sp>
          <p:nvSpPr>
            <p:cNvPr id="13" name="Rounded Rectangle 28"/>
            <p:cNvSpPr/>
            <p:nvPr/>
          </p:nvSpPr>
          <p:spPr>
            <a:xfrm>
              <a:off x="2591610" y="3948928"/>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 Box 394"/>
            <p:cNvSpPr txBox="1">
              <a:spLocks noChangeArrowheads="1"/>
            </p:cNvSpPr>
            <p:nvPr/>
          </p:nvSpPr>
          <p:spPr bwMode="auto">
            <a:xfrm>
              <a:off x="2747424" y="4042688"/>
              <a:ext cx="4794301" cy="545286"/>
            </a:xfrm>
            <a:prstGeom prst="rect">
              <a:avLst/>
            </a:prstGeom>
            <a:noFill/>
            <a:ln w="9525" algn="ctr">
              <a:noFill/>
              <a:miter lim="800000"/>
            </a:ln>
            <a:effectLst/>
          </p:spPr>
          <p:txBody>
            <a:bodyPr wrap="square">
              <a:spAutoFit/>
            </a:bodyPr>
            <a:lstStyle/>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a:p>
              <a:pPr algn="ctr">
                <a:defRPr/>
              </a:pPr>
              <a:r>
                <a:rPr lang="zh-CN" altLang="en-US" sz="1200" kern="0">
                  <a:solidFill>
                    <a:srgbClr val="383838">
                      <a:lumMod val="60000"/>
                      <a:lumOff val="40000"/>
                    </a:srgbClr>
                  </a:solidFill>
                  <a:latin typeface="Calibri"/>
                  <a:cs typeface="Arial" panose="020b0604020202020204" pitchFamily="34" charset="0"/>
                </a:rPr>
                <a:t>单击此处添加文本</a:t>
              </a:r>
              <a:endParaRPr lang="en-US" altLang="zh-CN" sz="1200" kern="0">
                <a:solidFill>
                  <a:srgbClr val="383838">
                    <a:lumMod val="60000"/>
                    <a:lumOff val="40000"/>
                  </a:srgbClr>
                </a:solidFill>
                <a:latin typeface="Calibri"/>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par>
                                <p:cTn id="9" presetID="12" presetClass="entr" presetSubtype="1" fill="hold"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par>
                                <p:cTn id="13" presetID="12" presetClass="entr" presetSubtype="1" fill="hold" nodeType="withEffect">
                                  <p:stCondLst>
                                    <p:cond delay="6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down)">
                                      <p:cBhvr>
                                        <p:cTn id="16" dur="500"/>
                                        <p:tgtEl>
                                          <p:spTgt spid="22"/>
                                        </p:tgtEl>
                                      </p:cBhvr>
                                    </p:animEffect>
                                  </p:childTnLst>
                                </p:cTn>
                              </p:par>
                              <p:par>
                                <p:cTn id="17" presetID="12" presetClass="entr" presetSubtype="1" fill="hold"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22" presetClass="entr" presetSubtype="8" fill="hold" nodeType="withEffect">
                                  <p:stCondLst>
                                    <p:cond delay="30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nodeType="withEffect">
                                  <p:stCondLst>
                                    <p:cond delay="7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nodeType="withEffect">
                                  <p:stCondLst>
                                    <p:cond delay="100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130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12" name="组合 11"/>
          <p:cNvGrpSpPr/>
          <p:nvPr/>
        </p:nvGrpSpPr>
        <p:grpSpPr>
          <a:xfrm>
            <a:off x="2457789" y="927340"/>
            <a:ext cx="2117756" cy="1539609"/>
            <a:chOff x="2457789" y="927340"/>
            <a:chExt cx="2117756" cy="1539609"/>
          </a:xfrm>
        </p:grpSpPr>
        <p:sp>
          <p:nvSpPr>
            <p:cNvPr id="4" name="Freeform 6"/>
            <p:cNvSpPr/>
            <p:nvPr/>
          </p:nvSpPr>
          <p:spPr bwMode="auto">
            <a:xfrm>
              <a:off x="2457789" y="927340"/>
              <a:ext cx="2117756" cy="1539609"/>
            </a:xfrm>
            <a:custGeom>
              <a:cxnLst>
                <a:cxn ang="0">
                  <a:pos x="374" y="188"/>
                </a:cxn>
                <a:cxn ang="0">
                  <a:pos x="394" y="200"/>
                </a:cxn>
                <a:cxn ang="0">
                  <a:pos x="423" y="158"/>
                </a:cxn>
                <a:cxn ang="0">
                  <a:pos x="394" y="115"/>
                </a:cxn>
                <a:cxn ang="0">
                  <a:pos x="376" y="125"/>
                </a:cxn>
                <a:cxn ang="0">
                  <a:pos x="373" y="129"/>
                </a:cxn>
                <a:cxn ang="0">
                  <a:pos x="364" y="135"/>
                </a:cxn>
                <a:cxn ang="0">
                  <a:pos x="357" y="133"/>
                </a:cxn>
                <a:cxn ang="0">
                  <a:pos x="357" y="133"/>
                </a:cxn>
                <a:cxn ang="0">
                  <a:pos x="357" y="133"/>
                </a:cxn>
                <a:cxn ang="0">
                  <a:pos x="356" y="133"/>
                </a:cxn>
                <a:cxn ang="0">
                  <a:pos x="356" y="0"/>
                </a:cxn>
                <a:cxn ang="0">
                  <a:pos x="178" y="0"/>
                </a:cxn>
                <a:cxn ang="0">
                  <a:pos x="0" y="308"/>
                </a:cxn>
                <a:cxn ang="0">
                  <a:pos x="156" y="308"/>
                </a:cxn>
                <a:cxn ang="0">
                  <a:pos x="158" y="301"/>
                </a:cxn>
                <a:cxn ang="0">
                  <a:pos x="152" y="292"/>
                </a:cxn>
                <a:cxn ang="0">
                  <a:pos x="148" y="289"/>
                </a:cxn>
                <a:cxn ang="0">
                  <a:pos x="138" y="271"/>
                </a:cxn>
                <a:cxn ang="0">
                  <a:pos x="181" y="242"/>
                </a:cxn>
                <a:cxn ang="0">
                  <a:pos x="223" y="271"/>
                </a:cxn>
                <a:cxn ang="0">
                  <a:pos x="211" y="291"/>
                </a:cxn>
                <a:cxn ang="0">
                  <a:pos x="204" y="302"/>
                </a:cxn>
                <a:cxn ang="0">
                  <a:pos x="206" y="308"/>
                </a:cxn>
                <a:cxn ang="0">
                  <a:pos x="356" y="308"/>
                </a:cxn>
                <a:cxn ang="0">
                  <a:pos x="356" y="183"/>
                </a:cxn>
                <a:cxn ang="0">
                  <a:pos x="357" y="183"/>
                </a:cxn>
                <a:cxn ang="0">
                  <a:pos x="357" y="183"/>
                </a:cxn>
                <a:cxn ang="0">
                  <a:pos x="357" y="183"/>
                </a:cxn>
                <a:cxn ang="0">
                  <a:pos x="363" y="181"/>
                </a:cxn>
                <a:cxn ang="0">
                  <a:pos x="374" y="188"/>
                </a:cxn>
              </a:cxnLst>
              <a:rect l="0" t="0" r="r" b="b"/>
              <a:pathLst>
                <a:path w="422" h="308">
                  <a:moveTo>
                    <a:pt x="374" y="188"/>
                  </a:moveTo>
                  <a:cubicBezTo>
                    <a:pt x="376" y="191"/>
                    <a:pt x="386" y="200"/>
                    <a:pt x="394" y="200"/>
                  </a:cubicBezTo>
                  <a:cubicBezTo>
                    <a:pt x="410" y="200"/>
                    <a:pt x="423" y="181"/>
                    <a:pt x="423" y="158"/>
                  </a:cubicBezTo>
                  <a:cubicBezTo>
                    <a:pt x="423" y="134"/>
                    <a:pt x="410" y="115"/>
                    <a:pt x="394" y="115"/>
                  </a:cubicBezTo>
                  <a:cubicBezTo>
                    <a:pt x="387" y="115"/>
                    <a:pt x="381" y="119"/>
                    <a:pt x="376" y="125"/>
                  </a:cubicBezTo>
                  <a:cubicBezTo>
                    <a:pt x="375" y="127"/>
                    <a:pt x="374" y="128"/>
                    <a:pt x="373" y="129"/>
                  </a:cubicBezTo>
                  <a:cubicBezTo>
                    <a:pt x="371" y="132"/>
                    <a:pt x="367" y="135"/>
                    <a:pt x="364" y="135"/>
                  </a:cubicBezTo>
                  <a:cubicBezTo>
                    <a:pt x="361" y="135"/>
                    <a:pt x="359" y="134"/>
                    <a:pt x="357" y="133"/>
                  </a:cubicBezTo>
                  <a:cubicBezTo>
                    <a:pt x="357" y="133"/>
                    <a:pt x="357" y="133"/>
                    <a:pt x="357" y="133"/>
                  </a:cubicBezTo>
                  <a:cubicBezTo>
                    <a:pt x="357" y="133"/>
                    <a:pt x="357" y="133"/>
                    <a:pt x="357" y="133"/>
                  </a:cubicBezTo>
                  <a:cubicBezTo>
                    <a:pt x="357" y="133"/>
                    <a:pt x="357" y="133"/>
                    <a:pt x="356" y="133"/>
                  </a:cubicBezTo>
                  <a:cubicBezTo>
                    <a:pt x="356" y="0"/>
                    <a:pt x="356" y="0"/>
                    <a:pt x="356" y="0"/>
                  </a:cubicBezTo>
                  <a:cubicBezTo>
                    <a:pt x="178" y="0"/>
                    <a:pt x="178" y="0"/>
                    <a:pt x="178" y="0"/>
                  </a:cubicBezTo>
                  <a:cubicBezTo>
                    <a:pt x="0" y="308"/>
                    <a:pt x="0" y="308"/>
                    <a:pt x="0" y="308"/>
                  </a:cubicBezTo>
                  <a:cubicBezTo>
                    <a:pt x="156" y="308"/>
                    <a:pt x="156" y="308"/>
                    <a:pt x="156" y="308"/>
                  </a:cubicBezTo>
                  <a:cubicBezTo>
                    <a:pt x="157" y="306"/>
                    <a:pt x="158" y="304"/>
                    <a:pt x="158" y="301"/>
                  </a:cubicBezTo>
                  <a:cubicBezTo>
                    <a:pt x="158" y="298"/>
                    <a:pt x="155" y="294"/>
                    <a:pt x="152" y="292"/>
                  </a:cubicBezTo>
                  <a:cubicBezTo>
                    <a:pt x="151" y="291"/>
                    <a:pt x="149" y="290"/>
                    <a:pt x="148" y="289"/>
                  </a:cubicBezTo>
                  <a:cubicBezTo>
                    <a:pt x="142" y="284"/>
                    <a:pt x="138" y="278"/>
                    <a:pt x="138" y="271"/>
                  </a:cubicBezTo>
                  <a:cubicBezTo>
                    <a:pt x="138" y="255"/>
                    <a:pt x="157" y="242"/>
                    <a:pt x="181" y="242"/>
                  </a:cubicBezTo>
                  <a:cubicBezTo>
                    <a:pt x="204" y="242"/>
                    <a:pt x="223" y="255"/>
                    <a:pt x="223" y="271"/>
                  </a:cubicBezTo>
                  <a:cubicBezTo>
                    <a:pt x="223" y="279"/>
                    <a:pt x="214" y="289"/>
                    <a:pt x="211" y="291"/>
                  </a:cubicBezTo>
                  <a:cubicBezTo>
                    <a:pt x="208" y="293"/>
                    <a:pt x="204" y="298"/>
                    <a:pt x="204" y="302"/>
                  </a:cubicBezTo>
                  <a:cubicBezTo>
                    <a:pt x="204" y="304"/>
                    <a:pt x="205" y="306"/>
                    <a:pt x="206" y="308"/>
                  </a:cubicBezTo>
                  <a:cubicBezTo>
                    <a:pt x="356" y="308"/>
                    <a:pt x="356" y="308"/>
                    <a:pt x="356" y="308"/>
                  </a:cubicBezTo>
                  <a:cubicBezTo>
                    <a:pt x="356" y="183"/>
                    <a:pt x="356" y="183"/>
                    <a:pt x="356" y="183"/>
                  </a:cubicBezTo>
                  <a:cubicBezTo>
                    <a:pt x="357" y="183"/>
                    <a:pt x="357" y="183"/>
                    <a:pt x="357" y="183"/>
                  </a:cubicBezTo>
                  <a:cubicBezTo>
                    <a:pt x="357" y="183"/>
                    <a:pt x="357" y="183"/>
                    <a:pt x="357" y="183"/>
                  </a:cubicBezTo>
                  <a:cubicBezTo>
                    <a:pt x="357" y="183"/>
                    <a:pt x="357" y="183"/>
                    <a:pt x="357" y="183"/>
                  </a:cubicBezTo>
                  <a:cubicBezTo>
                    <a:pt x="359" y="182"/>
                    <a:pt x="361" y="181"/>
                    <a:pt x="363" y="181"/>
                  </a:cubicBezTo>
                  <a:cubicBezTo>
                    <a:pt x="367" y="181"/>
                    <a:pt x="372" y="185"/>
                    <a:pt x="374" y="188"/>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8" name="Rectangle 9"/>
            <p:cNvSpPr/>
            <p:nvPr/>
          </p:nvSpPr>
          <p:spPr>
            <a:xfrm>
              <a:off x="3021617" y="1512527"/>
              <a:ext cx="1107996" cy="369332"/>
            </a:xfrm>
            <a:prstGeom prst="rect">
              <a:avLst/>
            </a:prstGeom>
          </p:spPr>
          <p:txBody>
            <a:bodyPr wrap="none">
              <a:spAutoFit/>
            </a:bodyPr>
            <a:lstStyle/>
            <a:p>
              <a:pPr algn="ctr"/>
              <a:r>
                <a:rPr lang="zh-CN" altLang="en-US">
                  <a:solidFill>
                    <a:prstClr val="white"/>
                  </a:solidFill>
                  <a:latin typeface="Calibri"/>
                </a:rPr>
                <a:t>添加文本</a:t>
              </a:r>
              <a:endParaRPr lang="en-US">
                <a:solidFill>
                  <a:prstClr val="white"/>
                </a:solidFill>
                <a:latin typeface="Calibri"/>
              </a:endParaRPr>
            </a:p>
          </p:txBody>
        </p:sp>
      </p:grpSp>
      <p:grpSp>
        <p:nvGrpSpPr>
          <p:cNvPr id="13" name="组合 12"/>
          <p:cNvGrpSpPr/>
          <p:nvPr/>
        </p:nvGrpSpPr>
        <p:grpSpPr>
          <a:xfrm>
            <a:off x="4740017" y="927340"/>
            <a:ext cx="1781034" cy="1869979"/>
            <a:chOff x="4740017" y="927340"/>
            <a:chExt cx="1781034" cy="1869979"/>
          </a:xfrm>
        </p:grpSpPr>
        <p:sp>
          <p:nvSpPr>
            <p:cNvPr id="7" name="Freeform 9"/>
            <p:cNvSpPr/>
            <p:nvPr/>
          </p:nvSpPr>
          <p:spPr bwMode="auto">
            <a:xfrm>
              <a:off x="4740017" y="927340"/>
              <a:ext cx="1781034" cy="1869979"/>
            </a:xfrm>
            <a:custGeom>
              <a:cxnLst>
                <a:cxn ang="0">
                  <a:pos x="147" y="324"/>
                </a:cxn>
                <a:cxn ang="0">
                  <a:pos x="143" y="327"/>
                </a:cxn>
                <a:cxn ang="0">
                  <a:pos x="133" y="345"/>
                </a:cxn>
                <a:cxn ang="0">
                  <a:pos x="175" y="374"/>
                </a:cxn>
                <a:cxn ang="0">
                  <a:pos x="218" y="345"/>
                </a:cxn>
                <a:cxn ang="0">
                  <a:pos x="205" y="325"/>
                </a:cxn>
                <a:cxn ang="0">
                  <a:pos x="199" y="314"/>
                </a:cxn>
                <a:cxn ang="0">
                  <a:pos x="200" y="309"/>
                </a:cxn>
                <a:cxn ang="0">
                  <a:pos x="200" y="308"/>
                </a:cxn>
                <a:cxn ang="0">
                  <a:pos x="356" y="308"/>
                </a:cxn>
                <a:cxn ang="0">
                  <a:pos x="178" y="0"/>
                </a:cxn>
                <a:cxn ang="0">
                  <a:pos x="0" y="0"/>
                </a:cxn>
                <a:cxn ang="0">
                  <a:pos x="0" y="133"/>
                </a:cxn>
                <a:cxn ang="0">
                  <a:pos x="7" y="135"/>
                </a:cxn>
                <a:cxn ang="0">
                  <a:pos x="16" y="129"/>
                </a:cxn>
                <a:cxn ang="0">
                  <a:pos x="19" y="125"/>
                </a:cxn>
                <a:cxn ang="0">
                  <a:pos x="37" y="115"/>
                </a:cxn>
                <a:cxn ang="0">
                  <a:pos x="66" y="158"/>
                </a:cxn>
                <a:cxn ang="0">
                  <a:pos x="37" y="200"/>
                </a:cxn>
                <a:cxn ang="0">
                  <a:pos x="17" y="188"/>
                </a:cxn>
                <a:cxn ang="0">
                  <a:pos x="6" y="181"/>
                </a:cxn>
                <a:cxn ang="0">
                  <a:pos x="0" y="183"/>
                </a:cxn>
                <a:cxn ang="0">
                  <a:pos x="0" y="308"/>
                </a:cxn>
                <a:cxn ang="0">
                  <a:pos x="151" y="308"/>
                </a:cxn>
                <a:cxn ang="0">
                  <a:pos x="151" y="309"/>
                </a:cxn>
                <a:cxn ang="0">
                  <a:pos x="152" y="315"/>
                </a:cxn>
                <a:cxn ang="0">
                  <a:pos x="147" y="324"/>
                </a:cxn>
              </a:cxnLst>
              <a:rect l="0" t="0" r="r" b="b"/>
              <a:pathLst>
                <a:path w="356" h="374">
                  <a:moveTo>
                    <a:pt x="147" y="324"/>
                  </a:moveTo>
                  <a:cubicBezTo>
                    <a:pt x="145" y="325"/>
                    <a:pt x="144" y="326"/>
                    <a:pt x="143" y="327"/>
                  </a:cubicBezTo>
                  <a:cubicBezTo>
                    <a:pt x="136" y="332"/>
                    <a:pt x="133" y="338"/>
                    <a:pt x="133" y="345"/>
                  </a:cubicBezTo>
                  <a:cubicBezTo>
                    <a:pt x="133" y="361"/>
                    <a:pt x="152" y="374"/>
                    <a:pt x="175" y="374"/>
                  </a:cubicBezTo>
                  <a:cubicBezTo>
                    <a:pt x="199" y="374"/>
                    <a:pt x="218" y="361"/>
                    <a:pt x="218" y="345"/>
                  </a:cubicBezTo>
                  <a:cubicBezTo>
                    <a:pt x="218" y="337"/>
                    <a:pt x="208" y="327"/>
                    <a:pt x="205" y="325"/>
                  </a:cubicBezTo>
                  <a:cubicBezTo>
                    <a:pt x="202" y="323"/>
                    <a:pt x="199" y="318"/>
                    <a:pt x="199" y="314"/>
                  </a:cubicBezTo>
                  <a:cubicBezTo>
                    <a:pt x="199" y="312"/>
                    <a:pt x="199" y="311"/>
                    <a:pt x="200" y="309"/>
                  </a:cubicBezTo>
                  <a:cubicBezTo>
                    <a:pt x="200" y="309"/>
                    <a:pt x="200" y="308"/>
                    <a:pt x="200" y="308"/>
                  </a:cubicBezTo>
                  <a:cubicBezTo>
                    <a:pt x="356" y="308"/>
                    <a:pt x="356" y="308"/>
                    <a:pt x="356" y="308"/>
                  </a:cubicBezTo>
                  <a:cubicBezTo>
                    <a:pt x="178" y="0"/>
                    <a:pt x="178" y="0"/>
                    <a:pt x="178" y="0"/>
                  </a:cubicBezTo>
                  <a:cubicBezTo>
                    <a:pt x="0" y="0"/>
                    <a:pt x="0" y="0"/>
                    <a:pt x="0" y="0"/>
                  </a:cubicBezTo>
                  <a:cubicBezTo>
                    <a:pt x="0" y="133"/>
                    <a:pt x="0" y="133"/>
                    <a:pt x="0" y="133"/>
                  </a:cubicBezTo>
                  <a:cubicBezTo>
                    <a:pt x="2" y="134"/>
                    <a:pt x="4" y="135"/>
                    <a:pt x="7" y="135"/>
                  </a:cubicBezTo>
                  <a:cubicBezTo>
                    <a:pt x="10" y="135"/>
                    <a:pt x="14" y="132"/>
                    <a:pt x="16" y="129"/>
                  </a:cubicBezTo>
                  <a:cubicBezTo>
                    <a:pt x="17" y="128"/>
                    <a:pt x="18" y="127"/>
                    <a:pt x="19" y="125"/>
                  </a:cubicBezTo>
                  <a:cubicBezTo>
                    <a:pt x="24" y="119"/>
                    <a:pt x="30" y="115"/>
                    <a:pt x="37" y="115"/>
                  </a:cubicBezTo>
                  <a:cubicBezTo>
                    <a:pt x="53" y="115"/>
                    <a:pt x="66" y="134"/>
                    <a:pt x="66" y="158"/>
                  </a:cubicBezTo>
                  <a:cubicBezTo>
                    <a:pt x="66" y="181"/>
                    <a:pt x="53" y="200"/>
                    <a:pt x="37" y="200"/>
                  </a:cubicBezTo>
                  <a:cubicBezTo>
                    <a:pt x="29" y="200"/>
                    <a:pt x="19" y="191"/>
                    <a:pt x="17" y="188"/>
                  </a:cubicBezTo>
                  <a:cubicBezTo>
                    <a:pt x="15" y="185"/>
                    <a:pt x="10" y="181"/>
                    <a:pt x="6" y="181"/>
                  </a:cubicBezTo>
                  <a:cubicBezTo>
                    <a:pt x="4" y="181"/>
                    <a:pt x="2" y="182"/>
                    <a:pt x="0" y="183"/>
                  </a:cubicBezTo>
                  <a:cubicBezTo>
                    <a:pt x="0" y="308"/>
                    <a:pt x="0" y="308"/>
                    <a:pt x="0" y="308"/>
                  </a:cubicBezTo>
                  <a:cubicBezTo>
                    <a:pt x="151" y="308"/>
                    <a:pt x="151" y="308"/>
                    <a:pt x="151" y="308"/>
                  </a:cubicBezTo>
                  <a:cubicBezTo>
                    <a:pt x="151" y="308"/>
                    <a:pt x="151" y="309"/>
                    <a:pt x="151" y="309"/>
                  </a:cubicBezTo>
                  <a:cubicBezTo>
                    <a:pt x="152" y="310"/>
                    <a:pt x="152" y="312"/>
                    <a:pt x="152" y="315"/>
                  </a:cubicBezTo>
                  <a:cubicBezTo>
                    <a:pt x="152" y="318"/>
                    <a:pt x="149" y="322"/>
                    <a:pt x="147" y="324"/>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9" name="Rectangle 10"/>
            <p:cNvSpPr/>
            <p:nvPr/>
          </p:nvSpPr>
          <p:spPr>
            <a:xfrm>
              <a:off x="4952733" y="1512527"/>
              <a:ext cx="1107996" cy="369332"/>
            </a:xfrm>
            <a:prstGeom prst="rect">
              <a:avLst/>
            </a:prstGeom>
          </p:spPr>
          <p:txBody>
            <a:bodyPr wrap="none">
              <a:spAutoFit/>
            </a:bodyPr>
            <a:lstStyle/>
            <a:p>
              <a:pPr algn="ctr"/>
              <a:r>
                <a:rPr lang="zh-CN" altLang="en-US">
                  <a:solidFill>
                    <a:prstClr val="white"/>
                  </a:solidFill>
                  <a:latin typeface="Calibri"/>
                </a:rPr>
                <a:t>添加文本</a:t>
              </a:r>
              <a:endParaRPr lang="en-US" altLang="zh-CN">
                <a:solidFill>
                  <a:prstClr val="white"/>
                </a:solidFill>
                <a:latin typeface="Calibri"/>
              </a:endParaRPr>
            </a:p>
          </p:txBody>
        </p:sp>
      </p:grpSp>
      <p:grpSp>
        <p:nvGrpSpPr>
          <p:cNvPr id="16" name="组合 15"/>
          <p:cNvGrpSpPr/>
          <p:nvPr/>
        </p:nvGrpSpPr>
        <p:grpSpPr>
          <a:xfrm>
            <a:off x="4388905" y="2972875"/>
            <a:ext cx="2107168" cy="1545961"/>
            <a:chOff x="4388905" y="2972875"/>
            <a:chExt cx="2107168" cy="1545961"/>
          </a:xfrm>
        </p:grpSpPr>
        <p:sp>
          <p:nvSpPr>
            <p:cNvPr id="6" name="Freeform 8"/>
            <p:cNvSpPr/>
            <p:nvPr/>
          </p:nvSpPr>
          <p:spPr bwMode="auto">
            <a:xfrm>
              <a:off x="4388905" y="2972875"/>
              <a:ext cx="2107168" cy="1545961"/>
            </a:xfrm>
            <a:custGeom>
              <a:cxnLst>
                <a:cxn ang="0">
                  <a:pos x="265" y="0"/>
                </a:cxn>
                <a:cxn ang="0">
                  <a:pos x="264" y="5"/>
                </a:cxn>
                <a:cxn ang="0">
                  <a:pos x="270" y="16"/>
                </a:cxn>
                <a:cxn ang="0">
                  <a:pos x="283" y="36"/>
                </a:cxn>
                <a:cxn ang="0">
                  <a:pos x="240" y="65"/>
                </a:cxn>
                <a:cxn ang="0">
                  <a:pos x="198" y="36"/>
                </a:cxn>
                <a:cxn ang="0">
                  <a:pos x="208" y="18"/>
                </a:cxn>
                <a:cxn ang="0">
                  <a:pos x="212" y="15"/>
                </a:cxn>
                <a:cxn ang="0">
                  <a:pos x="217" y="6"/>
                </a:cxn>
                <a:cxn ang="0">
                  <a:pos x="216" y="0"/>
                </a:cxn>
                <a:cxn ang="0">
                  <a:pos x="65" y="0"/>
                </a:cxn>
                <a:cxn ang="0">
                  <a:pos x="65" y="135"/>
                </a:cxn>
                <a:cxn ang="0">
                  <a:pos x="64" y="135"/>
                </a:cxn>
                <a:cxn ang="0">
                  <a:pos x="59" y="136"/>
                </a:cxn>
                <a:cxn ang="0">
                  <a:pos x="49" y="130"/>
                </a:cxn>
                <a:cxn ang="0">
                  <a:pos x="47" y="127"/>
                </a:cxn>
                <a:cxn ang="0">
                  <a:pos x="28" y="116"/>
                </a:cxn>
                <a:cxn ang="0">
                  <a:pos x="0" y="159"/>
                </a:cxn>
                <a:cxn ang="0">
                  <a:pos x="28" y="202"/>
                </a:cxn>
                <a:cxn ang="0">
                  <a:pos x="48" y="189"/>
                </a:cxn>
                <a:cxn ang="0">
                  <a:pos x="59" y="182"/>
                </a:cxn>
                <a:cxn ang="0">
                  <a:pos x="64" y="184"/>
                </a:cxn>
                <a:cxn ang="0">
                  <a:pos x="65" y="184"/>
                </a:cxn>
                <a:cxn ang="0">
                  <a:pos x="65" y="309"/>
                </a:cxn>
                <a:cxn ang="0">
                  <a:pos x="243" y="309"/>
                </a:cxn>
                <a:cxn ang="0">
                  <a:pos x="421" y="0"/>
                </a:cxn>
                <a:cxn ang="0">
                  <a:pos x="265" y="0"/>
                </a:cxn>
              </a:cxnLst>
              <a:rect l="0" t="0" r="r" b="b"/>
              <a:pathLst>
                <a:path w="421" h="309">
                  <a:moveTo>
                    <a:pt x="265" y="0"/>
                  </a:moveTo>
                  <a:cubicBezTo>
                    <a:pt x="264" y="2"/>
                    <a:pt x="264" y="3"/>
                    <a:pt x="264" y="5"/>
                  </a:cubicBezTo>
                  <a:cubicBezTo>
                    <a:pt x="264" y="9"/>
                    <a:pt x="267" y="14"/>
                    <a:pt x="270" y="16"/>
                  </a:cubicBezTo>
                  <a:cubicBezTo>
                    <a:pt x="273" y="18"/>
                    <a:pt x="283" y="28"/>
                    <a:pt x="283" y="36"/>
                  </a:cubicBezTo>
                  <a:cubicBezTo>
                    <a:pt x="283" y="52"/>
                    <a:pt x="264" y="65"/>
                    <a:pt x="240" y="65"/>
                  </a:cubicBezTo>
                  <a:cubicBezTo>
                    <a:pt x="217" y="65"/>
                    <a:pt x="198" y="52"/>
                    <a:pt x="198" y="36"/>
                  </a:cubicBezTo>
                  <a:cubicBezTo>
                    <a:pt x="198" y="29"/>
                    <a:pt x="201" y="23"/>
                    <a:pt x="208" y="18"/>
                  </a:cubicBezTo>
                  <a:cubicBezTo>
                    <a:pt x="209" y="17"/>
                    <a:pt x="210" y="16"/>
                    <a:pt x="212" y="15"/>
                  </a:cubicBezTo>
                  <a:cubicBezTo>
                    <a:pt x="214" y="13"/>
                    <a:pt x="217" y="9"/>
                    <a:pt x="217" y="6"/>
                  </a:cubicBezTo>
                  <a:cubicBezTo>
                    <a:pt x="217" y="3"/>
                    <a:pt x="217" y="1"/>
                    <a:pt x="216" y="0"/>
                  </a:cubicBezTo>
                  <a:cubicBezTo>
                    <a:pt x="65" y="0"/>
                    <a:pt x="65" y="0"/>
                    <a:pt x="65" y="0"/>
                  </a:cubicBezTo>
                  <a:cubicBezTo>
                    <a:pt x="65" y="135"/>
                    <a:pt x="65" y="135"/>
                    <a:pt x="65" y="135"/>
                  </a:cubicBezTo>
                  <a:cubicBezTo>
                    <a:pt x="65" y="135"/>
                    <a:pt x="65" y="135"/>
                    <a:pt x="64" y="135"/>
                  </a:cubicBezTo>
                  <a:cubicBezTo>
                    <a:pt x="63" y="135"/>
                    <a:pt x="61" y="136"/>
                    <a:pt x="59" y="136"/>
                  </a:cubicBezTo>
                  <a:cubicBezTo>
                    <a:pt x="55" y="136"/>
                    <a:pt x="52" y="133"/>
                    <a:pt x="49" y="130"/>
                  </a:cubicBezTo>
                  <a:cubicBezTo>
                    <a:pt x="48" y="129"/>
                    <a:pt x="48" y="128"/>
                    <a:pt x="47" y="127"/>
                  </a:cubicBezTo>
                  <a:cubicBezTo>
                    <a:pt x="42" y="120"/>
                    <a:pt x="35" y="116"/>
                    <a:pt x="28" y="116"/>
                  </a:cubicBezTo>
                  <a:cubicBezTo>
                    <a:pt x="13" y="116"/>
                    <a:pt x="0" y="135"/>
                    <a:pt x="0" y="159"/>
                  </a:cubicBezTo>
                  <a:cubicBezTo>
                    <a:pt x="0" y="182"/>
                    <a:pt x="13" y="202"/>
                    <a:pt x="28" y="202"/>
                  </a:cubicBezTo>
                  <a:cubicBezTo>
                    <a:pt x="37" y="202"/>
                    <a:pt x="46" y="192"/>
                    <a:pt x="48" y="189"/>
                  </a:cubicBezTo>
                  <a:cubicBezTo>
                    <a:pt x="51" y="186"/>
                    <a:pt x="56" y="182"/>
                    <a:pt x="59" y="182"/>
                  </a:cubicBezTo>
                  <a:cubicBezTo>
                    <a:pt x="61" y="182"/>
                    <a:pt x="63" y="183"/>
                    <a:pt x="64" y="184"/>
                  </a:cubicBezTo>
                  <a:cubicBezTo>
                    <a:pt x="65" y="184"/>
                    <a:pt x="65" y="184"/>
                    <a:pt x="65" y="184"/>
                  </a:cubicBezTo>
                  <a:cubicBezTo>
                    <a:pt x="65" y="309"/>
                    <a:pt x="65" y="309"/>
                    <a:pt x="65" y="309"/>
                  </a:cubicBezTo>
                  <a:cubicBezTo>
                    <a:pt x="243" y="309"/>
                    <a:pt x="243" y="309"/>
                    <a:pt x="243" y="309"/>
                  </a:cubicBezTo>
                  <a:cubicBezTo>
                    <a:pt x="421" y="0"/>
                    <a:pt x="421" y="0"/>
                    <a:pt x="421" y="0"/>
                  </a:cubicBezTo>
                  <a:lnTo>
                    <a:pt x="265" y="0"/>
                  </a:ln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0" scaled="1"/>
            </a:gradFill>
            <a:ln w="9525">
              <a:noFill/>
              <a:round/>
            </a:ln>
            <a:effectLst>
              <a:reflection blurRad="6350" stA="52000" endA="300" endPos="35000" dir="5400000" sy="-100000" algn="bl" rotWithShape="0"/>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0" name="Rectangle 11"/>
            <p:cNvSpPr/>
            <p:nvPr/>
          </p:nvSpPr>
          <p:spPr>
            <a:xfrm>
              <a:off x="4765236" y="3499543"/>
              <a:ext cx="1107996" cy="369332"/>
            </a:xfrm>
            <a:prstGeom prst="rect">
              <a:avLst/>
            </a:prstGeom>
          </p:spPr>
          <p:txBody>
            <a:bodyPr wrap="none">
              <a:spAutoFit/>
            </a:bodyPr>
            <a:lstStyle/>
            <a:p>
              <a:pPr algn="ctr"/>
              <a:r>
                <a:rPr lang="zh-CN" altLang="en-US">
                  <a:solidFill>
                    <a:prstClr val="white"/>
                  </a:solidFill>
                  <a:latin typeface="Calibri"/>
                </a:rPr>
                <a:t>添加文本</a:t>
              </a:r>
              <a:endParaRPr lang="en-US" altLang="zh-CN">
                <a:solidFill>
                  <a:prstClr val="white"/>
                </a:solidFill>
                <a:latin typeface="Calibri"/>
              </a:endParaRPr>
            </a:p>
          </p:txBody>
        </p:sp>
      </p:grpSp>
      <p:grpSp>
        <p:nvGrpSpPr>
          <p:cNvPr id="15" name="组合 14"/>
          <p:cNvGrpSpPr/>
          <p:nvPr/>
        </p:nvGrpSpPr>
        <p:grpSpPr>
          <a:xfrm>
            <a:off x="2457789" y="2621763"/>
            <a:ext cx="1781034" cy="1882685"/>
            <a:chOff x="2457789" y="2621763"/>
            <a:chExt cx="1781034" cy="1882685"/>
          </a:xfrm>
        </p:grpSpPr>
        <p:sp>
          <p:nvSpPr>
            <p:cNvPr id="5" name="Freeform 7"/>
            <p:cNvSpPr/>
            <p:nvPr/>
          </p:nvSpPr>
          <p:spPr bwMode="auto">
            <a:xfrm>
              <a:off x="2457789" y="2621763"/>
              <a:ext cx="1781034" cy="1882685"/>
            </a:xfrm>
            <a:custGeom>
              <a:cxnLst>
                <a:cxn ang="0">
                  <a:pos x="340" y="256"/>
                </a:cxn>
                <a:cxn ang="0">
                  <a:pos x="320" y="269"/>
                </a:cxn>
                <a:cxn ang="0">
                  <a:pos x="292" y="226"/>
                </a:cxn>
                <a:cxn ang="0">
                  <a:pos x="320" y="183"/>
                </a:cxn>
                <a:cxn ang="0">
                  <a:pos x="339" y="194"/>
                </a:cxn>
                <a:cxn ang="0">
                  <a:pos x="341" y="197"/>
                </a:cxn>
                <a:cxn ang="0">
                  <a:pos x="351" y="203"/>
                </a:cxn>
                <a:cxn ang="0">
                  <a:pos x="356" y="202"/>
                </a:cxn>
                <a:cxn ang="0">
                  <a:pos x="356" y="67"/>
                </a:cxn>
                <a:cxn ang="0">
                  <a:pos x="206" y="67"/>
                </a:cxn>
                <a:cxn ang="0">
                  <a:pos x="206" y="66"/>
                </a:cxn>
                <a:cxn ang="0">
                  <a:pos x="206" y="66"/>
                </a:cxn>
                <a:cxn ang="0">
                  <a:pos x="206" y="66"/>
                </a:cxn>
                <a:cxn ang="0">
                  <a:pos x="204" y="60"/>
                </a:cxn>
                <a:cxn ang="0">
                  <a:pos x="211" y="49"/>
                </a:cxn>
                <a:cxn ang="0">
                  <a:pos x="223" y="29"/>
                </a:cxn>
                <a:cxn ang="0">
                  <a:pos x="181" y="0"/>
                </a:cxn>
                <a:cxn ang="0">
                  <a:pos x="138" y="29"/>
                </a:cxn>
                <a:cxn ang="0">
                  <a:pos x="148" y="47"/>
                </a:cxn>
                <a:cxn ang="0">
                  <a:pos x="152" y="50"/>
                </a:cxn>
                <a:cxn ang="0">
                  <a:pos x="158" y="59"/>
                </a:cxn>
                <a:cxn ang="0">
                  <a:pos x="156" y="66"/>
                </a:cxn>
                <a:cxn ang="0">
                  <a:pos x="156" y="66"/>
                </a:cxn>
                <a:cxn ang="0">
                  <a:pos x="156" y="66"/>
                </a:cxn>
                <a:cxn ang="0">
                  <a:pos x="156" y="67"/>
                </a:cxn>
                <a:cxn ang="0">
                  <a:pos x="0" y="67"/>
                </a:cxn>
                <a:cxn ang="0">
                  <a:pos x="178" y="376"/>
                </a:cxn>
                <a:cxn ang="0">
                  <a:pos x="356" y="376"/>
                </a:cxn>
                <a:cxn ang="0">
                  <a:pos x="356" y="251"/>
                </a:cxn>
                <a:cxn ang="0">
                  <a:pos x="351" y="249"/>
                </a:cxn>
                <a:cxn ang="0">
                  <a:pos x="340" y="256"/>
                </a:cxn>
              </a:cxnLst>
              <a:rect l="0" t="0" r="r" b="b"/>
              <a:pathLst>
                <a:path w="356" h="376">
                  <a:moveTo>
                    <a:pt x="340" y="256"/>
                  </a:moveTo>
                  <a:cubicBezTo>
                    <a:pt x="338" y="259"/>
                    <a:pt x="329" y="269"/>
                    <a:pt x="320" y="269"/>
                  </a:cubicBezTo>
                  <a:cubicBezTo>
                    <a:pt x="305" y="269"/>
                    <a:pt x="292" y="249"/>
                    <a:pt x="292" y="226"/>
                  </a:cubicBezTo>
                  <a:cubicBezTo>
                    <a:pt x="292" y="202"/>
                    <a:pt x="305" y="183"/>
                    <a:pt x="320" y="183"/>
                  </a:cubicBezTo>
                  <a:cubicBezTo>
                    <a:pt x="327" y="183"/>
                    <a:pt x="334" y="187"/>
                    <a:pt x="339" y="194"/>
                  </a:cubicBezTo>
                  <a:cubicBezTo>
                    <a:pt x="340" y="195"/>
                    <a:pt x="340" y="196"/>
                    <a:pt x="341" y="197"/>
                  </a:cubicBezTo>
                  <a:cubicBezTo>
                    <a:pt x="344" y="200"/>
                    <a:pt x="347" y="203"/>
                    <a:pt x="351" y="203"/>
                  </a:cubicBezTo>
                  <a:cubicBezTo>
                    <a:pt x="353" y="203"/>
                    <a:pt x="355" y="202"/>
                    <a:pt x="356" y="202"/>
                  </a:cubicBezTo>
                  <a:cubicBezTo>
                    <a:pt x="356" y="67"/>
                    <a:pt x="356" y="67"/>
                    <a:pt x="356" y="67"/>
                  </a:cubicBezTo>
                  <a:cubicBezTo>
                    <a:pt x="206" y="67"/>
                    <a:pt x="206" y="67"/>
                    <a:pt x="206" y="67"/>
                  </a:cubicBezTo>
                  <a:cubicBezTo>
                    <a:pt x="206" y="67"/>
                    <a:pt x="206" y="66"/>
                    <a:pt x="206" y="66"/>
                  </a:cubicBezTo>
                  <a:cubicBezTo>
                    <a:pt x="206" y="66"/>
                    <a:pt x="206" y="66"/>
                    <a:pt x="206" y="66"/>
                  </a:cubicBezTo>
                  <a:cubicBezTo>
                    <a:pt x="206" y="66"/>
                    <a:pt x="206" y="66"/>
                    <a:pt x="206" y="66"/>
                  </a:cubicBezTo>
                  <a:cubicBezTo>
                    <a:pt x="205" y="64"/>
                    <a:pt x="204" y="62"/>
                    <a:pt x="204" y="60"/>
                  </a:cubicBezTo>
                  <a:cubicBezTo>
                    <a:pt x="204" y="56"/>
                    <a:pt x="208" y="51"/>
                    <a:pt x="211" y="49"/>
                  </a:cubicBezTo>
                  <a:cubicBezTo>
                    <a:pt x="214" y="47"/>
                    <a:pt x="223" y="37"/>
                    <a:pt x="223" y="29"/>
                  </a:cubicBezTo>
                  <a:cubicBezTo>
                    <a:pt x="223" y="13"/>
                    <a:pt x="204" y="0"/>
                    <a:pt x="181" y="0"/>
                  </a:cubicBezTo>
                  <a:cubicBezTo>
                    <a:pt x="157" y="0"/>
                    <a:pt x="138" y="13"/>
                    <a:pt x="138" y="29"/>
                  </a:cubicBezTo>
                  <a:cubicBezTo>
                    <a:pt x="138" y="36"/>
                    <a:pt x="142" y="42"/>
                    <a:pt x="148" y="47"/>
                  </a:cubicBezTo>
                  <a:cubicBezTo>
                    <a:pt x="149" y="48"/>
                    <a:pt x="151" y="49"/>
                    <a:pt x="152" y="50"/>
                  </a:cubicBezTo>
                  <a:cubicBezTo>
                    <a:pt x="155" y="52"/>
                    <a:pt x="158" y="56"/>
                    <a:pt x="158" y="59"/>
                  </a:cubicBezTo>
                  <a:cubicBezTo>
                    <a:pt x="158" y="62"/>
                    <a:pt x="157" y="64"/>
                    <a:pt x="156" y="66"/>
                  </a:cubicBezTo>
                  <a:cubicBezTo>
                    <a:pt x="156" y="66"/>
                    <a:pt x="156" y="66"/>
                    <a:pt x="156" y="66"/>
                  </a:cubicBezTo>
                  <a:cubicBezTo>
                    <a:pt x="156" y="66"/>
                    <a:pt x="156" y="66"/>
                    <a:pt x="156" y="66"/>
                  </a:cubicBezTo>
                  <a:cubicBezTo>
                    <a:pt x="156" y="66"/>
                    <a:pt x="156" y="67"/>
                    <a:pt x="156" y="67"/>
                  </a:cubicBezTo>
                  <a:cubicBezTo>
                    <a:pt x="0" y="67"/>
                    <a:pt x="0" y="67"/>
                    <a:pt x="0" y="67"/>
                  </a:cubicBezTo>
                  <a:cubicBezTo>
                    <a:pt x="178" y="376"/>
                    <a:pt x="178" y="376"/>
                    <a:pt x="178" y="376"/>
                  </a:cubicBezTo>
                  <a:cubicBezTo>
                    <a:pt x="356" y="376"/>
                    <a:pt x="356" y="376"/>
                    <a:pt x="356" y="376"/>
                  </a:cubicBezTo>
                  <a:cubicBezTo>
                    <a:pt x="356" y="251"/>
                    <a:pt x="356" y="251"/>
                    <a:pt x="356" y="251"/>
                  </a:cubicBezTo>
                  <a:cubicBezTo>
                    <a:pt x="355" y="250"/>
                    <a:pt x="353" y="249"/>
                    <a:pt x="351" y="249"/>
                  </a:cubicBezTo>
                  <a:cubicBezTo>
                    <a:pt x="348" y="249"/>
                    <a:pt x="343" y="253"/>
                    <a:pt x="340" y="256"/>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5400000" scaled="1"/>
            </a:gradFill>
            <a:ln w="9525">
              <a:noFill/>
              <a:round/>
            </a:ln>
            <a:effectLst>
              <a:reflection blurRad="6350" stA="52000" endA="300" endPos="35000" dir="5400000" sy="-100000" algn="bl" rotWithShape="0"/>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a:endParaRPr>
            </a:p>
          </p:txBody>
        </p:sp>
        <p:sp>
          <p:nvSpPr>
            <p:cNvPr id="11" name="Rectangle 12"/>
            <p:cNvSpPr/>
            <p:nvPr/>
          </p:nvSpPr>
          <p:spPr>
            <a:xfrm>
              <a:off x="2904580" y="3499543"/>
              <a:ext cx="1107996" cy="369332"/>
            </a:xfrm>
            <a:prstGeom prst="rect">
              <a:avLst/>
            </a:prstGeom>
          </p:spPr>
          <p:txBody>
            <a:bodyPr wrap="none">
              <a:spAutoFit/>
            </a:bodyPr>
            <a:lstStyle/>
            <a:p>
              <a:pPr algn="ctr"/>
              <a:r>
                <a:rPr lang="zh-CN" altLang="en-US">
                  <a:solidFill>
                    <a:prstClr val="white"/>
                  </a:solidFill>
                  <a:latin typeface="Calibri"/>
                </a:rPr>
                <a:t>添加文本</a:t>
              </a:r>
              <a:endParaRPr lang="en-US" altLang="zh-CN">
                <a:solidFill>
                  <a:prstClr val="white"/>
                </a:solidFill>
                <a:latin typeface="Calibri"/>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6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9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单击此处添加标题</a:t>
            </a:r>
            <a:endParaRPr lang="zh-CN" altLang="en-US"/>
          </a:p>
        </p:txBody>
      </p:sp>
      <p:grpSp>
        <p:nvGrpSpPr>
          <p:cNvPr id="3" name="组合 2"/>
          <p:cNvGrpSpPr/>
          <p:nvPr/>
        </p:nvGrpSpPr>
        <p:grpSpPr>
          <a:xfrm>
            <a:off x="1177872" y="1062470"/>
            <a:ext cx="6734969" cy="3810395"/>
            <a:chOff x="250825" y="1412875"/>
            <a:chExt cx="8605838" cy="4868863"/>
          </a:xfrm>
        </p:grpSpPr>
        <p:grpSp>
          <p:nvGrpSpPr>
            <p:cNvPr id="4" name="Groupe 13"/>
            <p:cNvGrpSpPr/>
            <p:nvPr/>
          </p:nvGrpSpPr>
          <p:grpSpPr>
            <a:xfrm>
              <a:off x="250825" y="1412875"/>
              <a:ext cx="8605838" cy="4868863"/>
              <a:chOff x="250825" y="1412875"/>
              <a:chExt cx="8605838" cy="4868863"/>
            </a:xfrm>
          </p:grpSpPr>
          <p:sp>
            <p:nvSpPr>
              <p:cNvPr id="11" name="Freeform 6"/>
              <p:cNvSpPr/>
              <p:nvPr/>
            </p:nvSpPr>
            <p:spPr bwMode="auto">
              <a:xfrm>
                <a:off x="7023100" y="5295900"/>
                <a:ext cx="3175" cy="14288"/>
              </a:xfrm>
              <a:custGeom>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2" name="Freeform 7"/>
              <p:cNvSpPr/>
              <p:nvPr/>
            </p:nvSpPr>
            <p:spPr bwMode="auto">
              <a:xfrm>
                <a:off x="4926013" y="3322638"/>
                <a:ext cx="6350" cy="9525"/>
              </a:xfrm>
              <a:custGeom>
                <a:gdLst>
                  <a:gd name="T0" fmla="*/ 0 w 4"/>
                  <a:gd name="T1" fmla="*/ 0 h 6"/>
                  <a:gd name="T2" fmla="*/ 4 w 4"/>
                  <a:gd name="T3" fmla="*/ 6 h 6"/>
                  <a:gd name="T4" fmla="*/ 4 w 4"/>
                  <a:gd name="T5" fmla="*/ 6 h 6"/>
                  <a:gd name="T6" fmla="*/ 4 w 4"/>
                  <a:gd name="T7" fmla="*/ 2 h 6"/>
                  <a:gd name="T8" fmla="*/ 4 w 4"/>
                  <a:gd name="T9" fmla="*/ 0 h 6"/>
                  <a:gd name="T10" fmla="*/ 0 w 4"/>
                  <a:gd name="T11" fmla="*/ 0 h 6"/>
                  <a:gd name="T12" fmla="*/ 0 w 4"/>
                  <a:gd name="T13" fmla="*/ 0 h 6"/>
                </a:gd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4" y="6"/>
                    </a:lnTo>
                    <a:lnTo>
                      <a:pt x="4" y="6"/>
                    </a:lnTo>
                    <a:lnTo>
                      <a:pt x="4" y="2"/>
                    </a:lnTo>
                    <a:lnTo>
                      <a:pt x="4"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3" name="Freeform 8"/>
              <p:cNvSpPr>
                <a:spLocks noEditPoints="1"/>
              </p:cNvSpPr>
              <p:nvPr/>
            </p:nvSpPr>
            <p:spPr bwMode="auto">
              <a:xfrm>
                <a:off x="7019925" y="4449763"/>
                <a:ext cx="1560513" cy="1552575"/>
              </a:xfrm>
              <a:custGeom>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4" name="Freeform 9"/>
              <p:cNvSpPr>
                <a:spLocks noEditPoints="1"/>
              </p:cNvSpPr>
              <p:nvPr/>
            </p:nvSpPr>
            <p:spPr bwMode="auto">
              <a:xfrm>
                <a:off x="250825" y="1412875"/>
                <a:ext cx="3741738" cy="2843213"/>
              </a:xfrm>
              <a:custGeom>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0">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5" name="Freeform 10"/>
              <p:cNvSpPr/>
              <p:nvPr/>
            </p:nvSpPr>
            <p:spPr bwMode="auto">
              <a:xfrm>
                <a:off x="2343150" y="4178300"/>
                <a:ext cx="1117600" cy="2103438"/>
              </a:xfrm>
              <a:custGeom>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6" name="Freeform 11"/>
              <p:cNvSpPr>
                <a:spLocks noEditPoints="1"/>
              </p:cNvSpPr>
              <p:nvPr/>
            </p:nvSpPr>
            <p:spPr bwMode="auto">
              <a:xfrm>
                <a:off x="5060950" y="1565275"/>
                <a:ext cx="3795713" cy="3197225"/>
              </a:xfrm>
              <a:custGeom>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3">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7" name="Freeform 12"/>
              <p:cNvSpPr>
                <a:spLocks noEditPoints="1"/>
              </p:cNvSpPr>
              <p:nvPr/>
            </p:nvSpPr>
            <p:spPr bwMode="auto">
              <a:xfrm>
                <a:off x="3751263" y="1792288"/>
                <a:ext cx="2232025" cy="1665288"/>
              </a:xfrm>
              <a:custGeom>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sp>
            <p:nvSpPr>
              <p:cNvPr id="18" name="Freeform 13"/>
              <p:cNvSpPr>
                <a:spLocks noEditPoints="1"/>
              </p:cNvSpPr>
              <p:nvPr/>
            </p:nvSpPr>
            <p:spPr bwMode="auto">
              <a:xfrm>
                <a:off x="3886200" y="3357563"/>
                <a:ext cx="1665288" cy="2200275"/>
              </a:xfrm>
              <a:custGeom>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a:endParaRPr>
              </a:p>
            </p:txBody>
          </p:sp>
        </p:grpSp>
        <p:sp>
          <p:nvSpPr>
            <p:cNvPr id="5" name="ZoneTexte 3"/>
            <p:cNvSpPr txBox="1"/>
            <p:nvPr/>
          </p:nvSpPr>
          <p:spPr>
            <a:xfrm>
              <a:off x="1331640" y="2782669"/>
              <a:ext cx="1090363" cy="646331"/>
            </a:xfrm>
            <a:prstGeom prst="rect">
              <a:avLst/>
            </a:prstGeom>
            <a:noFill/>
          </p:spPr>
          <p:txBody>
            <a:bodyPr wrap="none" rtlCol="0">
              <a:spAutoFit/>
            </a:bodyPr>
            <a:lstStyle/>
            <a:p>
              <a:pPr algn="ctr"/>
              <a:r>
                <a:rPr lang="fr-FR" b="1">
                  <a:solidFill>
                    <a:prstClr val="white"/>
                  </a:solidFill>
                  <a:effectLst>
                    <a:outerShdw blurRad="38100" dist="38100" dir="2700000" algn="tl">
                      <a:srgbClr val="000000">
                        <a:alpha val="43137"/>
                      </a:srgbClr>
                    </a:outerShdw>
                  </a:effectLst>
                  <a:latin typeface="Calibri"/>
                </a:rPr>
                <a:t>NORTH</a:t>
              </a:r>
              <a:endParaRPr lang="fr-FR" b="1">
                <a:solidFill>
                  <a:prstClr val="white"/>
                </a:solidFill>
                <a:effectLst>
                  <a:outerShdw blurRad="38100" dist="38100" dir="2700000" algn="tl">
                    <a:srgbClr val="000000">
                      <a:alpha val="43137"/>
                    </a:srgbClr>
                  </a:outerShdw>
                </a:effectLst>
                <a:latin typeface="Calibri"/>
              </a:endParaRPr>
            </a:p>
            <a:p>
              <a:pPr algn="ctr"/>
              <a:r>
                <a:rPr lang="fr-FR" b="1">
                  <a:solidFill>
                    <a:prstClr val="white"/>
                  </a:solidFill>
                  <a:effectLst>
                    <a:outerShdw blurRad="38100" dist="38100" dir="2700000" algn="tl">
                      <a:srgbClr val="000000">
                        <a:alpha val="43137"/>
                      </a:srgbClr>
                    </a:outerShdw>
                  </a:effectLst>
                  <a:latin typeface="Calibri"/>
                </a:rPr>
                <a:t>AMERICA</a:t>
              </a:r>
              <a:endParaRPr lang="fr-FR" b="1">
                <a:solidFill>
                  <a:prstClr val="white"/>
                </a:solidFill>
                <a:effectLst>
                  <a:outerShdw blurRad="38100" dist="38100" dir="2700000" algn="tl">
                    <a:srgbClr val="000000">
                      <a:alpha val="43137"/>
                    </a:srgbClr>
                  </a:outerShdw>
                </a:effectLst>
                <a:latin typeface="Calibri"/>
              </a:endParaRPr>
            </a:p>
          </p:txBody>
        </p:sp>
        <p:sp>
          <p:nvSpPr>
            <p:cNvPr id="6" name="ZoneTexte 14"/>
            <p:cNvSpPr txBox="1"/>
            <p:nvPr/>
          </p:nvSpPr>
          <p:spPr>
            <a:xfrm>
              <a:off x="2456154" y="4500890"/>
              <a:ext cx="891591" cy="523220"/>
            </a:xfrm>
            <a:prstGeom prst="rect">
              <a:avLst/>
            </a:prstGeom>
            <a:noFill/>
          </p:spPr>
          <p:txBody>
            <a:bodyPr wrap="none" rtlCol="0">
              <a:spAutoFit/>
            </a:bodyPr>
            <a:lstStyle/>
            <a:p>
              <a:pPr algn="ctr"/>
              <a:r>
                <a:rPr lang="fr-FR" sz="1400" b="1">
                  <a:solidFill>
                    <a:prstClr val="white"/>
                  </a:solidFill>
                  <a:effectLst>
                    <a:outerShdw blurRad="38100" dist="38100" dir="2700000" algn="tl">
                      <a:srgbClr val="000000">
                        <a:alpha val="43137"/>
                      </a:srgbClr>
                    </a:outerShdw>
                  </a:effectLst>
                  <a:latin typeface="Calibri"/>
                </a:rPr>
                <a:t>SOUTH</a:t>
              </a:r>
              <a:endParaRPr lang="fr-FR" sz="1400" b="1">
                <a:solidFill>
                  <a:prstClr val="white"/>
                </a:solidFill>
                <a:effectLst>
                  <a:outerShdw blurRad="38100" dist="38100" dir="2700000" algn="tl">
                    <a:srgbClr val="000000">
                      <a:alpha val="43137"/>
                    </a:srgbClr>
                  </a:outerShdw>
                </a:effectLst>
                <a:latin typeface="Calibri"/>
              </a:endParaRPr>
            </a:p>
            <a:p>
              <a:pPr algn="ctr"/>
              <a:r>
                <a:rPr lang="fr-FR" sz="1400" b="1">
                  <a:solidFill>
                    <a:prstClr val="white"/>
                  </a:solidFill>
                  <a:effectLst>
                    <a:outerShdw blurRad="38100" dist="38100" dir="2700000" algn="tl">
                      <a:srgbClr val="000000">
                        <a:alpha val="43137"/>
                      </a:srgbClr>
                    </a:outerShdw>
                  </a:effectLst>
                  <a:latin typeface="Calibri"/>
                </a:rPr>
                <a:t>AMERICA</a:t>
              </a:r>
              <a:endParaRPr lang="fr-FR" sz="1400" b="1">
                <a:solidFill>
                  <a:prstClr val="white"/>
                </a:solidFill>
                <a:effectLst>
                  <a:outerShdw blurRad="38100" dist="38100" dir="2700000" algn="tl">
                    <a:srgbClr val="000000">
                      <a:alpha val="43137"/>
                    </a:srgbClr>
                  </a:outerShdw>
                </a:effectLst>
                <a:latin typeface="Calibri"/>
              </a:endParaRPr>
            </a:p>
          </p:txBody>
        </p:sp>
        <p:sp>
          <p:nvSpPr>
            <p:cNvPr id="7" name="ZoneTexte 15"/>
            <p:cNvSpPr txBox="1"/>
            <p:nvPr/>
          </p:nvSpPr>
          <p:spPr>
            <a:xfrm>
              <a:off x="4122952" y="3808968"/>
              <a:ext cx="881973" cy="369332"/>
            </a:xfrm>
            <a:prstGeom prst="rect">
              <a:avLst/>
            </a:prstGeom>
            <a:noFill/>
          </p:spPr>
          <p:txBody>
            <a:bodyPr wrap="none" rtlCol="0">
              <a:spAutoFit/>
            </a:bodyPr>
            <a:lstStyle/>
            <a:p>
              <a:pPr algn="ctr"/>
              <a:r>
                <a:rPr lang="fr-FR" b="1">
                  <a:solidFill>
                    <a:prstClr val="white"/>
                  </a:solidFill>
                  <a:effectLst>
                    <a:outerShdw blurRad="38100" dist="38100" dir="2700000" algn="tl">
                      <a:srgbClr val="000000">
                        <a:alpha val="43137"/>
                      </a:srgbClr>
                    </a:outerShdw>
                  </a:effectLst>
                  <a:latin typeface="Calibri"/>
                </a:rPr>
                <a:t>AFRICA</a:t>
              </a:r>
              <a:endParaRPr lang="fr-FR" b="1">
                <a:solidFill>
                  <a:prstClr val="white"/>
                </a:solidFill>
                <a:effectLst>
                  <a:outerShdw blurRad="38100" dist="38100" dir="2700000" algn="tl">
                    <a:srgbClr val="000000">
                      <a:alpha val="43137"/>
                    </a:srgbClr>
                  </a:outerShdw>
                </a:effectLst>
                <a:latin typeface="Calibri"/>
              </a:endParaRPr>
            </a:p>
          </p:txBody>
        </p:sp>
        <p:sp>
          <p:nvSpPr>
            <p:cNvPr id="8" name="ZoneTexte 16"/>
            <p:cNvSpPr txBox="1"/>
            <p:nvPr/>
          </p:nvSpPr>
          <p:spPr>
            <a:xfrm>
              <a:off x="4521780" y="2768640"/>
              <a:ext cx="966290" cy="369332"/>
            </a:xfrm>
            <a:prstGeom prst="rect">
              <a:avLst/>
            </a:prstGeom>
            <a:noFill/>
          </p:spPr>
          <p:txBody>
            <a:bodyPr wrap="none" rtlCol="0">
              <a:spAutoFit/>
            </a:bodyPr>
            <a:lstStyle/>
            <a:p>
              <a:pPr algn="ctr"/>
              <a:r>
                <a:rPr lang="fr-FR" b="1">
                  <a:solidFill>
                    <a:prstClr val="white"/>
                  </a:solidFill>
                  <a:effectLst>
                    <a:outerShdw blurRad="38100" dist="38100" dir="2700000" algn="tl">
                      <a:srgbClr val="000000">
                        <a:alpha val="43137"/>
                      </a:srgbClr>
                    </a:outerShdw>
                  </a:effectLst>
                  <a:latin typeface="Calibri"/>
                </a:rPr>
                <a:t>EUROPE</a:t>
              </a:r>
              <a:endParaRPr lang="fr-FR" b="1">
                <a:solidFill>
                  <a:prstClr val="white"/>
                </a:solidFill>
                <a:effectLst>
                  <a:outerShdw blurRad="38100" dist="38100" dir="2700000" algn="tl">
                    <a:srgbClr val="000000">
                      <a:alpha val="43137"/>
                    </a:srgbClr>
                  </a:outerShdw>
                </a:effectLst>
                <a:latin typeface="Calibri"/>
              </a:endParaRPr>
            </a:p>
          </p:txBody>
        </p:sp>
        <p:sp>
          <p:nvSpPr>
            <p:cNvPr id="9" name="ZoneTexte 17"/>
            <p:cNvSpPr txBox="1"/>
            <p:nvPr/>
          </p:nvSpPr>
          <p:spPr>
            <a:xfrm>
              <a:off x="6394576" y="2610446"/>
              <a:ext cx="633507" cy="369332"/>
            </a:xfrm>
            <a:prstGeom prst="rect">
              <a:avLst/>
            </a:prstGeom>
            <a:noFill/>
          </p:spPr>
          <p:txBody>
            <a:bodyPr wrap="none" rtlCol="0">
              <a:spAutoFit/>
            </a:bodyPr>
            <a:lstStyle/>
            <a:p>
              <a:pPr algn="ctr"/>
              <a:r>
                <a:rPr lang="fr-FR" b="1">
                  <a:solidFill>
                    <a:prstClr val="white"/>
                  </a:solidFill>
                  <a:effectLst>
                    <a:outerShdw blurRad="38100" dist="38100" dir="2700000" algn="tl">
                      <a:srgbClr val="000000">
                        <a:alpha val="43137"/>
                      </a:srgbClr>
                    </a:outerShdw>
                  </a:effectLst>
                  <a:latin typeface="Calibri"/>
                </a:rPr>
                <a:t>ASIA</a:t>
              </a:r>
              <a:endParaRPr lang="fr-FR" b="1">
                <a:solidFill>
                  <a:prstClr val="white"/>
                </a:solidFill>
                <a:effectLst>
                  <a:outerShdw blurRad="38100" dist="38100" dir="2700000" algn="tl">
                    <a:srgbClr val="000000">
                      <a:alpha val="43137"/>
                    </a:srgbClr>
                  </a:outerShdw>
                </a:effectLst>
                <a:latin typeface="Calibri"/>
              </a:endParaRPr>
            </a:p>
          </p:txBody>
        </p:sp>
        <p:sp>
          <p:nvSpPr>
            <p:cNvPr id="10" name="ZoneTexte 18"/>
            <p:cNvSpPr txBox="1"/>
            <p:nvPr/>
          </p:nvSpPr>
          <p:spPr>
            <a:xfrm>
              <a:off x="7006950" y="5157192"/>
              <a:ext cx="1021434" cy="307777"/>
            </a:xfrm>
            <a:prstGeom prst="rect">
              <a:avLst/>
            </a:prstGeom>
            <a:noFill/>
          </p:spPr>
          <p:txBody>
            <a:bodyPr wrap="none" rtlCol="0">
              <a:spAutoFit/>
            </a:bodyPr>
            <a:lstStyle/>
            <a:p>
              <a:pPr algn="ctr"/>
              <a:r>
                <a:rPr lang="fr-FR" sz="1400" b="1">
                  <a:solidFill>
                    <a:prstClr val="white"/>
                  </a:solidFill>
                  <a:effectLst>
                    <a:outerShdw blurRad="38100" dist="38100" dir="2700000" algn="tl">
                      <a:srgbClr val="000000">
                        <a:alpha val="43137"/>
                      </a:srgbClr>
                    </a:outerShdw>
                  </a:effectLst>
                  <a:latin typeface="Calibri"/>
                </a:rPr>
                <a:t>AUSTRALIA</a:t>
              </a:r>
              <a:endParaRPr lang="fr-FR" sz="1400" b="1">
                <a:solidFill>
                  <a:prstClr val="white"/>
                </a:solidFill>
                <a:effectLst>
                  <a:outerShdw blurRad="38100" dist="38100" dir="2700000" algn="tl">
                    <a:srgbClr val="000000">
                      <a:alpha val="43137"/>
                    </a:srgbClr>
                  </a:outerShdw>
                </a:effectLst>
                <a:latin typeface="Calibri"/>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9">
            <a:lum/>
          </a:blip>
          <a:stretch>
            <a:fillRect t="-4000" b="-4000"/>
          </a:stretch>
        </a:blipFill>
        <a:effectLst/>
      </p:bgPr>
    </p:bg>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492928"/>
            <a:ext cx="9347200" cy="565696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343" y="3067138"/>
            <a:ext cx="6462724" cy="2138688"/>
          </a:xfrm>
          <a:prstGeom prst="rect">
            <a:avLst/>
          </a:prstGeom>
        </p:spPr>
      </p:pic>
      <p:pic>
        <p:nvPicPr>
          <p:cNvPr id="49" name="Picture 15" descr="PPECLOGO-eff2-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52897" y="-2965895"/>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PPECLOGO-eff2-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96354" y="-3044899"/>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PPECLOGO-eff2-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03870" y="-3061979"/>
            <a:ext cx="860362" cy="72253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50"/>
          <p:cNvGrpSpPr/>
          <p:nvPr/>
        </p:nvGrpSpPr>
        <p:grpSpPr>
          <a:xfrm>
            <a:off x="4566013" y="312412"/>
            <a:ext cx="976462" cy="975768"/>
            <a:chOff x="295" y="3475"/>
            <a:chExt cx="1407" cy="1407"/>
          </a:xfrm>
        </p:grpSpPr>
        <p:sp>
          <p:nvSpPr>
            <p:cNvPr id="5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54" name="Group 552"/>
            <p:cNvGrpSpPr/>
            <p:nvPr/>
          </p:nvGrpSpPr>
          <p:grpSpPr>
            <a:xfrm>
              <a:off x="476" y="3657"/>
              <a:ext cx="1051" cy="1051"/>
              <a:chOff x="-6064" y="-2209"/>
              <a:chExt cx="2212" cy="2211"/>
            </a:xfrm>
          </p:grpSpPr>
          <p:sp>
            <p:nvSpPr>
              <p:cNvPr id="5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56" name="Group 554"/>
              <p:cNvGrpSpPr/>
              <p:nvPr/>
            </p:nvGrpSpPr>
            <p:grpSpPr>
              <a:xfrm>
                <a:off x="-6059" y="-2209"/>
                <a:ext cx="2207" cy="2211"/>
                <a:chOff x="-4063" y="-880"/>
                <a:chExt cx="2207" cy="2211"/>
              </a:xfrm>
            </p:grpSpPr>
            <p:grpSp>
              <p:nvGrpSpPr>
                <p:cNvPr id="57" name="Group 555"/>
                <p:cNvGrpSpPr/>
                <p:nvPr/>
              </p:nvGrpSpPr>
              <p:grpSpPr>
                <a:xfrm>
                  <a:off x="-4063" y="-880"/>
                  <a:ext cx="2207" cy="2211"/>
                  <a:chOff x="-3927" y="-789"/>
                  <a:chExt cx="2207" cy="2211"/>
                </a:xfrm>
              </p:grpSpPr>
              <p:grpSp>
                <p:nvGrpSpPr>
                  <p:cNvPr id="73" name="Group 556"/>
                  <p:cNvGrpSpPr>
                    <a:grpSpLocks noChangeAspect="1"/>
                  </p:cNvGrpSpPr>
                  <p:nvPr/>
                </p:nvGrpSpPr>
                <p:grpSpPr>
                  <a:xfrm>
                    <a:off x="-3927" y="-789"/>
                    <a:ext cx="2207" cy="2205"/>
                    <a:chOff x="165" y="695"/>
                    <a:chExt cx="1428" cy="1431"/>
                  </a:xfrm>
                </p:grpSpPr>
                <p:grpSp>
                  <p:nvGrpSpPr>
                    <p:cNvPr id="81" name="Group 557"/>
                    <p:cNvGrpSpPr>
                      <a:grpSpLocks noChangeAspect="1"/>
                    </p:cNvGrpSpPr>
                    <p:nvPr/>
                  </p:nvGrpSpPr>
                  <p:grpSpPr>
                    <a:xfrm>
                      <a:off x="848" y="695"/>
                      <a:ext cx="56" cy="1431"/>
                      <a:chOff x="839" y="695"/>
                      <a:chExt cx="56" cy="1431"/>
                    </a:xfrm>
                  </p:grpSpPr>
                  <p:sp>
                    <p:nvSpPr>
                      <p:cNvPr id="8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82" name="Group 560"/>
                    <p:cNvGrpSpPr>
                      <a:grpSpLocks noChangeAspect="1"/>
                    </p:cNvGrpSpPr>
                    <p:nvPr/>
                  </p:nvGrpSpPr>
                  <p:grpSpPr>
                    <a:xfrm rot="5400000">
                      <a:off x="850" y="697"/>
                      <a:ext cx="57" cy="1428"/>
                      <a:chOff x="842" y="704"/>
                      <a:chExt cx="57" cy="1428"/>
                    </a:xfrm>
                  </p:grpSpPr>
                  <p:sp>
                    <p:nvSpPr>
                      <p:cNvPr id="8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74" name="Group 563"/>
                  <p:cNvGrpSpPr>
                    <a:grpSpLocks noChangeAspect="1"/>
                  </p:cNvGrpSpPr>
                  <p:nvPr/>
                </p:nvGrpSpPr>
                <p:grpSpPr>
                  <a:xfrm rot="2700000">
                    <a:off x="-3929" y="-784"/>
                    <a:ext cx="2209" cy="2203"/>
                    <a:chOff x="167" y="697"/>
                    <a:chExt cx="1430" cy="1430"/>
                  </a:xfrm>
                </p:grpSpPr>
                <p:grpSp>
                  <p:nvGrpSpPr>
                    <p:cNvPr id="75" name="Group 564"/>
                    <p:cNvGrpSpPr>
                      <a:grpSpLocks noChangeAspect="1"/>
                    </p:cNvGrpSpPr>
                    <p:nvPr/>
                  </p:nvGrpSpPr>
                  <p:grpSpPr>
                    <a:xfrm>
                      <a:off x="852" y="697"/>
                      <a:ext cx="56" cy="1430"/>
                      <a:chOff x="843" y="697"/>
                      <a:chExt cx="56" cy="1430"/>
                    </a:xfrm>
                  </p:grpSpPr>
                  <p:sp>
                    <p:nvSpPr>
                      <p:cNvPr id="7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76" name="Group 567"/>
                    <p:cNvGrpSpPr>
                      <a:grpSpLocks noChangeAspect="1"/>
                    </p:cNvGrpSpPr>
                    <p:nvPr/>
                  </p:nvGrpSpPr>
                  <p:grpSpPr>
                    <a:xfrm rot="5400000">
                      <a:off x="853" y="698"/>
                      <a:ext cx="58" cy="1430"/>
                      <a:chOff x="843" y="700"/>
                      <a:chExt cx="58" cy="1430"/>
                    </a:xfrm>
                  </p:grpSpPr>
                  <p:sp>
                    <p:nvSpPr>
                      <p:cNvPr id="7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58" name="Group 570"/>
                <p:cNvGrpSpPr/>
                <p:nvPr/>
              </p:nvGrpSpPr>
              <p:grpSpPr>
                <a:xfrm rot="1320000">
                  <a:off x="-3744" y="-520"/>
                  <a:ext cx="1545" cy="1546"/>
                  <a:chOff x="-3929" y="-783"/>
                  <a:chExt cx="2208" cy="2208"/>
                </a:xfrm>
              </p:grpSpPr>
              <p:grpSp>
                <p:nvGrpSpPr>
                  <p:cNvPr id="59" name="Group 571"/>
                  <p:cNvGrpSpPr>
                    <a:grpSpLocks noChangeAspect="1"/>
                  </p:cNvGrpSpPr>
                  <p:nvPr/>
                </p:nvGrpSpPr>
                <p:grpSpPr>
                  <a:xfrm>
                    <a:off x="-3928" y="-783"/>
                    <a:ext cx="2207" cy="2202"/>
                    <a:chOff x="165" y="699"/>
                    <a:chExt cx="1429" cy="1429"/>
                  </a:xfrm>
                </p:grpSpPr>
                <p:grpSp>
                  <p:nvGrpSpPr>
                    <p:cNvPr id="67" name="Group 572"/>
                    <p:cNvGrpSpPr>
                      <a:grpSpLocks noChangeAspect="1"/>
                    </p:cNvGrpSpPr>
                    <p:nvPr/>
                  </p:nvGrpSpPr>
                  <p:grpSpPr>
                    <a:xfrm>
                      <a:off x="849" y="699"/>
                      <a:ext cx="57" cy="1429"/>
                      <a:chOff x="840" y="699"/>
                      <a:chExt cx="57" cy="1429"/>
                    </a:xfrm>
                  </p:grpSpPr>
                  <p:sp>
                    <p:nvSpPr>
                      <p:cNvPr id="7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8" name="Group 575"/>
                    <p:cNvGrpSpPr>
                      <a:grpSpLocks noChangeAspect="1"/>
                    </p:cNvGrpSpPr>
                    <p:nvPr/>
                  </p:nvGrpSpPr>
                  <p:grpSpPr>
                    <a:xfrm rot="5400000">
                      <a:off x="851" y="699"/>
                      <a:ext cx="57" cy="1429"/>
                      <a:chOff x="845" y="702"/>
                      <a:chExt cx="57" cy="1429"/>
                    </a:xfrm>
                  </p:grpSpPr>
                  <p:sp>
                    <p:nvSpPr>
                      <p:cNvPr id="6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60" name="Group 578"/>
                  <p:cNvGrpSpPr>
                    <a:grpSpLocks noChangeAspect="1"/>
                  </p:cNvGrpSpPr>
                  <p:nvPr/>
                </p:nvGrpSpPr>
                <p:grpSpPr>
                  <a:xfrm rot="2700000">
                    <a:off x="-3931" y="-781"/>
                    <a:ext cx="2208" cy="2204"/>
                    <a:chOff x="168" y="700"/>
                    <a:chExt cx="1429" cy="1430"/>
                  </a:xfrm>
                </p:grpSpPr>
                <p:grpSp>
                  <p:nvGrpSpPr>
                    <p:cNvPr id="61" name="Group 579"/>
                    <p:cNvGrpSpPr>
                      <a:grpSpLocks noChangeAspect="1"/>
                    </p:cNvGrpSpPr>
                    <p:nvPr/>
                  </p:nvGrpSpPr>
                  <p:grpSpPr>
                    <a:xfrm>
                      <a:off x="852" y="700"/>
                      <a:ext cx="56" cy="1430"/>
                      <a:chOff x="843" y="700"/>
                      <a:chExt cx="56" cy="1430"/>
                    </a:xfrm>
                  </p:grpSpPr>
                  <p:sp>
                    <p:nvSpPr>
                      <p:cNvPr id="6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2" name="Group 582"/>
                    <p:cNvGrpSpPr>
                      <a:grpSpLocks noChangeAspect="1"/>
                    </p:cNvGrpSpPr>
                    <p:nvPr/>
                  </p:nvGrpSpPr>
                  <p:grpSpPr>
                    <a:xfrm rot="5400000">
                      <a:off x="854" y="701"/>
                      <a:ext cx="57" cy="1429"/>
                      <a:chOff x="847" y="699"/>
                      <a:chExt cx="57" cy="1429"/>
                    </a:xfrm>
                  </p:grpSpPr>
                  <p:sp>
                    <p:nvSpPr>
                      <p:cNvPr id="6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87" name="Group 550"/>
          <p:cNvGrpSpPr/>
          <p:nvPr/>
        </p:nvGrpSpPr>
        <p:grpSpPr>
          <a:xfrm>
            <a:off x="1639279" y="1641209"/>
            <a:ext cx="1464465" cy="1463424"/>
            <a:chOff x="295" y="3475"/>
            <a:chExt cx="1407" cy="1407"/>
          </a:xfrm>
        </p:grpSpPr>
        <p:sp>
          <p:nvSpPr>
            <p:cNvPr id="8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89" name="Group 552"/>
            <p:cNvGrpSpPr/>
            <p:nvPr/>
          </p:nvGrpSpPr>
          <p:grpSpPr>
            <a:xfrm>
              <a:off x="476" y="3657"/>
              <a:ext cx="1051" cy="1051"/>
              <a:chOff x="-6064" y="-2209"/>
              <a:chExt cx="2212" cy="2211"/>
            </a:xfrm>
          </p:grpSpPr>
          <p:sp>
            <p:nvSpPr>
              <p:cNvPr id="9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91" name="Group 554"/>
              <p:cNvGrpSpPr/>
              <p:nvPr/>
            </p:nvGrpSpPr>
            <p:grpSpPr>
              <a:xfrm>
                <a:off x="-6059" y="-2209"/>
                <a:ext cx="2207" cy="2211"/>
                <a:chOff x="-4063" y="-880"/>
                <a:chExt cx="2207" cy="2211"/>
              </a:xfrm>
            </p:grpSpPr>
            <p:grpSp>
              <p:nvGrpSpPr>
                <p:cNvPr id="92" name="Group 555"/>
                <p:cNvGrpSpPr/>
                <p:nvPr/>
              </p:nvGrpSpPr>
              <p:grpSpPr>
                <a:xfrm>
                  <a:off x="-4063" y="-880"/>
                  <a:ext cx="2207" cy="2211"/>
                  <a:chOff x="-3927" y="-789"/>
                  <a:chExt cx="2207" cy="2211"/>
                </a:xfrm>
              </p:grpSpPr>
              <p:grpSp>
                <p:nvGrpSpPr>
                  <p:cNvPr id="108" name="Group 556"/>
                  <p:cNvGrpSpPr>
                    <a:grpSpLocks noChangeAspect="1"/>
                  </p:cNvGrpSpPr>
                  <p:nvPr/>
                </p:nvGrpSpPr>
                <p:grpSpPr>
                  <a:xfrm>
                    <a:off x="-3927" y="-789"/>
                    <a:ext cx="2207" cy="2205"/>
                    <a:chOff x="165" y="695"/>
                    <a:chExt cx="1428" cy="1431"/>
                  </a:xfrm>
                </p:grpSpPr>
                <p:grpSp>
                  <p:nvGrpSpPr>
                    <p:cNvPr id="116" name="Group 557"/>
                    <p:cNvGrpSpPr>
                      <a:grpSpLocks noChangeAspect="1"/>
                    </p:cNvGrpSpPr>
                    <p:nvPr/>
                  </p:nvGrpSpPr>
                  <p:grpSpPr>
                    <a:xfrm>
                      <a:off x="848" y="695"/>
                      <a:ext cx="56" cy="1431"/>
                      <a:chOff x="839" y="695"/>
                      <a:chExt cx="56" cy="1431"/>
                    </a:xfrm>
                  </p:grpSpPr>
                  <p:sp>
                    <p:nvSpPr>
                      <p:cNvPr id="12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2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7" name="Group 560"/>
                    <p:cNvGrpSpPr>
                      <a:grpSpLocks noChangeAspect="1"/>
                    </p:cNvGrpSpPr>
                    <p:nvPr/>
                  </p:nvGrpSpPr>
                  <p:grpSpPr>
                    <a:xfrm rot="5400000">
                      <a:off x="850" y="697"/>
                      <a:ext cx="57" cy="1428"/>
                      <a:chOff x="842" y="704"/>
                      <a:chExt cx="57" cy="1428"/>
                    </a:xfrm>
                  </p:grpSpPr>
                  <p:sp>
                    <p:nvSpPr>
                      <p:cNvPr id="11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09" name="Group 563"/>
                  <p:cNvGrpSpPr>
                    <a:grpSpLocks noChangeAspect="1"/>
                  </p:cNvGrpSpPr>
                  <p:nvPr/>
                </p:nvGrpSpPr>
                <p:grpSpPr>
                  <a:xfrm rot="2700000">
                    <a:off x="-3929" y="-784"/>
                    <a:ext cx="2209" cy="2203"/>
                    <a:chOff x="167" y="697"/>
                    <a:chExt cx="1430" cy="1430"/>
                  </a:xfrm>
                </p:grpSpPr>
                <p:grpSp>
                  <p:nvGrpSpPr>
                    <p:cNvPr id="110" name="Group 564"/>
                    <p:cNvGrpSpPr>
                      <a:grpSpLocks noChangeAspect="1"/>
                    </p:cNvGrpSpPr>
                    <p:nvPr/>
                  </p:nvGrpSpPr>
                  <p:grpSpPr>
                    <a:xfrm>
                      <a:off x="852" y="697"/>
                      <a:ext cx="56" cy="1430"/>
                      <a:chOff x="843" y="697"/>
                      <a:chExt cx="56" cy="1430"/>
                    </a:xfrm>
                  </p:grpSpPr>
                  <p:sp>
                    <p:nvSpPr>
                      <p:cNvPr id="11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1" name="Group 567"/>
                    <p:cNvGrpSpPr>
                      <a:grpSpLocks noChangeAspect="1"/>
                    </p:cNvGrpSpPr>
                    <p:nvPr/>
                  </p:nvGrpSpPr>
                  <p:grpSpPr>
                    <a:xfrm rot="5400000">
                      <a:off x="853" y="698"/>
                      <a:ext cx="58" cy="1430"/>
                      <a:chOff x="843" y="700"/>
                      <a:chExt cx="58" cy="1430"/>
                    </a:xfrm>
                  </p:grpSpPr>
                  <p:sp>
                    <p:nvSpPr>
                      <p:cNvPr id="11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93" name="Group 570"/>
                <p:cNvGrpSpPr/>
                <p:nvPr/>
              </p:nvGrpSpPr>
              <p:grpSpPr>
                <a:xfrm rot="1320000">
                  <a:off x="-3744" y="-520"/>
                  <a:ext cx="1545" cy="1546"/>
                  <a:chOff x="-3929" y="-783"/>
                  <a:chExt cx="2208" cy="2208"/>
                </a:xfrm>
              </p:grpSpPr>
              <p:grpSp>
                <p:nvGrpSpPr>
                  <p:cNvPr id="94" name="Group 571"/>
                  <p:cNvGrpSpPr>
                    <a:grpSpLocks noChangeAspect="1"/>
                  </p:cNvGrpSpPr>
                  <p:nvPr/>
                </p:nvGrpSpPr>
                <p:grpSpPr>
                  <a:xfrm>
                    <a:off x="-3928" y="-783"/>
                    <a:ext cx="2207" cy="2202"/>
                    <a:chOff x="165" y="699"/>
                    <a:chExt cx="1429" cy="1429"/>
                  </a:xfrm>
                </p:grpSpPr>
                <p:grpSp>
                  <p:nvGrpSpPr>
                    <p:cNvPr id="102" name="Group 572"/>
                    <p:cNvGrpSpPr>
                      <a:grpSpLocks noChangeAspect="1"/>
                    </p:cNvGrpSpPr>
                    <p:nvPr/>
                  </p:nvGrpSpPr>
                  <p:grpSpPr>
                    <a:xfrm>
                      <a:off x="849" y="699"/>
                      <a:ext cx="57" cy="1429"/>
                      <a:chOff x="840" y="699"/>
                      <a:chExt cx="57" cy="1429"/>
                    </a:xfrm>
                  </p:grpSpPr>
                  <p:sp>
                    <p:nvSpPr>
                      <p:cNvPr id="10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03" name="Group 575"/>
                    <p:cNvGrpSpPr>
                      <a:grpSpLocks noChangeAspect="1"/>
                    </p:cNvGrpSpPr>
                    <p:nvPr/>
                  </p:nvGrpSpPr>
                  <p:grpSpPr>
                    <a:xfrm rot="5400000">
                      <a:off x="851" y="699"/>
                      <a:ext cx="57" cy="1429"/>
                      <a:chOff x="845" y="702"/>
                      <a:chExt cx="57" cy="1429"/>
                    </a:xfrm>
                  </p:grpSpPr>
                  <p:sp>
                    <p:nvSpPr>
                      <p:cNvPr id="10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95" name="Group 578"/>
                  <p:cNvGrpSpPr>
                    <a:grpSpLocks noChangeAspect="1"/>
                  </p:cNvGrpSpPr>
                  <p:nvPr/>
                </p:nvGrpSpPr>
                <p:grpSpPr>
                  <a:xfrm rot="2700000">
                    <a:off x="-3931" y="-781"/>
                    <a:ext cx="2208" cy="2204"/>
                    <a:chOff x="168" y="700"/>
                    <a:chExt cx="1429" cy="1430"/>
                  </a:xfrm>
                </p:grpSpPr>
                <p:grpSp>
                  <p:nvGrpSpPr>
                    <p:cNvPr id="96" name="Group 579"/>
                    <p:cNvGrpSpPr>
                      <a:grpSpLocks noChangeAspect="1"/>
                    </p:cNvGrpSpPr>
                    <p:nvPr/>
                  </p:nvGrpSpPr>
                  <p:grpSpPr>
                    <a:xfrm>
                      <a:off x="852" y="700"/>
                      <a:ext cx="56" cy="1430"/>
                      <a:chOff x="843" y="700"/>
                      <a:chExt cx="56" cy="1430"/>
                    </a:xfrm>
                  </p:grpSpPr>
                  <p:sp>
                    <p:nvSpPr>
                      <p:cNvPr id="10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97" name="Group 582"/>
                    <p:cNvGrpSpPr>
                      <a:grpSpLocks noChangeAspect="1"/>
                    </p:cNvGrpSpPr>
                    <p:nvPr/>
                  </p:nvGrpSpPr>
                  <p:grpSpPr>
                    <a:xfrm rot="5400000">
                      <a:off x="854" y="701"/>
                      <a:ext cx="57" cy="1429"/>
                      <a:chOff x="847" y="699"/>
                      <a:chExt cx="57" cy="1429"/>
                    </a:xfrm>
                  </p:grpSpPr>
                  <p:sp>
                    <p:nvSpPr>
                      <p:cNvPr id="9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9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22" name="Group 550"/>
          <p:cNvGrpSpPr/>
          <p:nvPr/>
        </p:nvGrpSpPr>
        <p:grpSpPr>
          <a:xfrm>
            <a:off x="950375" y="2741755"/>
            <a:ext cx="1464465" cy="1463424"/>
            <a:chOff x="295" y="3475"/>
            <a:chExt cx="1407" cy="1407"/>
          </a:xfrm>
        </p:grpSpPr>
        <p:sp>
          <p:nvSpPr>
            <p:cNvPr id="12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24" name="Group 552"/>
            <p:cNvGrpSpPr/>
            <p:nvPr/>
          </p:nvGrpSpPr>
          <p:grpSpPr>
            <a:xfrm>
              <a:off x="476" y="3657"/>
              <a:ext cx="1051" cy="1051"/>
              <a:chOff x="-6064" y="-2209"/>
              <a:chExt cx="2212" cy="2211"/>
            </a:xfrm>
          </p:grpSpPr>
          <p:sp>
            <p:nvSpPr>
              <p:cNvPr id="12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26" name="Group 554"/>
              <p:cNvGrpSpPr/>
              <p:nvPr/>
            </p:nvGrpSpPr>
            <p:grpSpPr>
              <a:xfrm>
                <a:off x="-6059" y="-2209"/>
                <a:ext cx="2207" cy="2211"/>
                <a:chOff x="-4063" y="-880"/>
                <a:chExt cx="2207" cy="2211"/>
              </a:xfrm>
            </p:grpSpPr>
            <p:grpSp>
              <p:nvGrpSpPr>
                <p:cNvPr id="127" name="Group 555"/>
                <p:cNvGrpSpPr/>
                <p:nvPr/>
              </p:nvGrpSpPr>
              <p:grpSpPr>
                <a:xfrm>
                  <a:off x="-4063" y="-880"/>
                  <a:ext cx="2207" cy="2211"/>
                  <a:chOff x="-3927" y="-789"/>
                  <a:chExt cx="2207" cy="2211"/>
                </a:xfrm>
              </p:grpSpPr>
              <p:grpSp>
                <p:nvGrpSpPr>
                  <p:cNvPr id="143" name="Group 556"/>
                  <p:cNvGrpSpPr>
                    <a:grpSpLocks noChangeAspect="1"/>
                  </p:cNvGrpSpPr>
                  <p:nvPr/>
                </p:nvGrpSpPr>
                <p:grpSpPr>
                  <a:xfrm>
                    <a:off x="-3927" y="-789"/>
                    <a:ext cx="2207" cy="2205"/>
                    <a:chOff x="165" y="695"/>
                    <a:chExt cx="1428" cy="1431"/>
                  </a:xfrm>
                </p:grpSpPr>
                <p:grpSp>
                  <p:nvGrpSpPr>
                    <p:cNvPr id="151" name="Group 557"/>
                    <p:cNvGrpSpPr>
                      <a:grpSpLocks noChangeAspect="1"/>
                    </p:cNvGrpSpPr>
                    <p:nvPr/>
                  </p:nvGrpSpPr>
                  <p:grpSpPr>
                    <a:xfrm>
                      <a:off x="848" y="695"/>
                      <a:ext cx="56" cy="1431"/>
                      <a:chOff x="839" y="695"/>
                      <a:chExt cx="56" cy="1431"/>
                    </a:xfrm>
                  </p:grpSpPr>
                  <p:sp>
                    <p:nvSpPr>
                      <p:cNvPr id="15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52" name="Group 560"/>
                    <p:cNvGrpSpPr>
                      <a:grpSpLocks noChangeAspect="1"/>
                    </p:cNvGrpSpPr>
                    <p:nvPr/>
                  </p:nvGrpSpPr>
                  <p:grpSpPr>
                    <a:xfrm rot="5400000">
                      <a:off x="850" y="697"/>
                      <a:ext cx="57" cy="1428"/>
                      <a:chOff x="842" y="704"/>
                      <a:chExt cx="57" cy="1428"/>
                    </a:xfrm>
                  </p:grpSpPr>
                  <p:sp>
                    <p:nvSpPr>
                      <p:cNvPr id="15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44" name="Group 563"/>
                  <p:cNvGrpSpPr>
                    <a:grpSpLocks noChangeAspect="1"/>
                  </p:cNvGrpSpPr>
                  <p:nvPr/>
                </p:nvGrpSpPr>
                <p:grpSpPr>
                  <a:xfrm rot="2700000">
                    <a:off x="-3929" y="-784"/>
                    <a:ext cx="2209" cy="2203"/>
                    <a:chOff x="167" y="697"/>
                    <a:chExt cx="1430" cy="1430"/>
                  </a:xfrm>
                </p:grpSpPr>
                <p:grpSp>
                  <p:nvGrpSpPr>
                    <p:cNvPr id="145" name="Group 564"/>
                    <p:cNvGrpSpPr>
                      <a:grpSpLocks noChangeAspect="1"/>
                    </p:cNvGrpSpPr>
                    <p:nvPr/>
                  </p:nvGrpSpPr>
                  <p:grpSpPr>
                    <a:xfrm>
                      <a:off x="852" y="697"/>
                      <a:ext cx="56" cy="1430"/>
                      <a:chOff x="843" y="697"/>
                      <a:chExt cx="56" cy="1430"/>
                    </a:xfrm>
                  </p:grpSpPr>
                  <p:sp>
                    <p:nvSpPr>
                      <p:cNvPr id="14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46" name="Group 567"/>
                    <p:cNvGrpSpPr>
                      <a:grpSpLocks noChangeAspect="1"/>
                    </p:cNvGrpSpPr>
                    <p:nvPr/>
                  </p:nvGrpSpPr>
                  <p:grpSpPr>
                    <a:xfrm rot="5400000">
                      <a:off x="853" y="698"/>
                      <a:ext cx="58" cy="1430"/>
                      <a:chOff x="843" y="700"/>
                      <a:chExt cx="58" cy="1430"/>
                    </a:xfrm>
                  </p:grpSpPr>
                  <p:sp>
                    <p:nvSpPr>
                      <p:cNvPr id="14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28" name="Group 570"/>
                <p:cNvGrpSpPr/>
                <p:nvPr/>
              </p:nvGrpSpPr>
              <p:grpSpPr>
                <a:xfrm rot="1320000">
                  <a:off x="-3744" y="-520"/>
                  <a:ext cx="1545" cy="1546"/>
                  <a:chOff x="-3929" y="-783"/>
                  <a:chExt cx="2208" cy="2208"/>
                </a:xfrm>
              </p:grpSpPr>
              <p:grpSp>
                <p:nvGrpSpPr>
                  <p:cNvPr id="129" name="Group 571"/>
                  <p:cNvGrpSpPr>
                    <a:grpSpLocks noChangeAspect="1"/>
                  </p:cNvGrpSpPr>
                  <p:nvPr/>
                </p:nvGrpSpPr>
                <p:grpSpPr>
                  <a:xfrm>
                    <a:off x="-3928" y="-783"/>
                    <a:ext cx="2207" cy="2202"/>
                    <a:chOff x="165" y="699"/>
                    <a:chExt cx="1429" cy="1429"/>
                  </a:xfrm>
                </p:grpSpPr>
                <p:grpSp>
                  <p:nvGrpSpPr>
                    <p:cNvPr id="137" name="Group 572"/>
                    <p:cNvGrpSpPr>
                      <a:grpSpLocks noChangeAspect="1"/>
                    </p:cNvGrpSpPr>
                    <p:nvPr/>
                  </p:nvGrpSpPr>
                  <p:grpSpPr>
                    <a:xfrm>
                      <a:off x="849" y="699"/>
                      <a:ext cx="57" cy="1429"/>
                      <a:chOff x="840" y="699"/>
                      <a:chExt cx="57" cy="1429"/>
                    </a:xfrm>
                  </p:grpSpPr>
                  <p:sp>
                    <p:nvSpPr>
                      <p:cNvPr id="14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8" name="Group 575"/>
                    <p:cNvGrpSpPr>
                      <a:grpSpLocks noChangeAspect="1"/>
                    </p:cNvGrpSpPr>
                    <p:nvPr/>
                  </p:nvGrpSpPr>
                  <p:grpSpPr>
                    <a:xfrm rot="5400000">
                      <a:off x="851" y="699"/>
                      <a:ext cx="57" cy="1429"/>
                      <a:chOff x="845" y="702"/>
                      <a:chExt cx="57" cy="1429"/>
                    </a:xfrm>
                  </p:grpSpPr>
                  <p:sp>
                    <p:nvSpPr>
                      <p:cNvPr id="13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30" name="Group 578"/>
                  <p:cNvGrpSpPr>
                    <a:grpSpLocks noChangeAspect="1"/>
                  </p:cNvGrpSpPr>
                  <p:nvPr/>
                </p:nvGrpSpPr>
                <p:grpSpPr>
                  <a:xfrm rot="2700000">
                    <a:off x="-3931" y="-781"/>
                    <a:ext cx="2208" cy="2204"/>
                    <a:chOff x="168" y="700"/>
                    <a:chExt cx="1429" cy="1430"/>
                  </a:xfrm>
                </p:grpSpPr>
                <p:grpSp>
                  <p:nvGrpSpPr>
                    <p:cNvPr id="131" name="Group 579"/>
                    <p:cNvGrpSpPr>
                      <a:grpSpLocks noChangeAspect="1"/>
                    </p:cNvGrpSpPr>
                    <p:nvPr/>
                  </p:nvGrpSpPr>
                  <p:grpSpPr>
                    <a:xfrm>
                      <a:off x="852" y="700"/>
                      <a:ext cx="56" cy="1430"/>
                      <a:chOff x="843" y="700"/>
                      <a:chExt cx="56" cy="1430"/>
                    </a:xfrm>
                  </p:grpSpPr>
                  <p:sp>
                    <p:nvSpPr>
                      <p:cNvPr id="13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2" name="Group 582"/>
                    <p:cNvGrpSpPr>
                      <a:grpSpLocks noChangeAspect="1"/>
                    </p:cNvGrpSpPr>
                    <p:nvPr/>
                  </p:nvGrpSpPr>
                  <p:grpSpPr>
                    <a:xfrm rot="5400000">
                      <a:off x="854" y="701"/>
                      <a:ext cx="57" cy="1429"/>
                      <a:chOff x="847" y="699"/>
                      <a:chExt cx="57" cy="1429"/>
                    </a:xfrm>
                  </p:grpSpPr>
                  <p:sp>
                    <p:nvSpPr>
                      <p:cNvPr id="13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57" name="Group 550"/>
          <p:cNvGrpSpPr/>
          <p:nvPr/>
        </p:nvGrpSpPr>
        <p:grpSpPr>
          <a:xfrm>
            <a:off x="5733722" y="-308570"/>
            <a:ext cx="1129249" cy="1128446"/>
            <a:chOff x="295" y="3475"/>
            <a:chExt cx="1407" cy="1407"/>
          </a:xfrm>
        </p:grpSpPr>
        <p:sp>
          <p:nvSpPr>
            <p:cNvPr id="15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59" name="Group 552"/>
            <p:cNvGrpSpPr/>
            <p:nvPr/>
          </p:nvGrpSpPr>
          <p:grpSpPr>
            <a:xfrm>
              <a:off x="476" y="3657"/>
              <a:ext cx="1051" cy="1051"/>
              <a:chOff x="-6064" y="-2209"/>
              <a:chExt cx="2212" cy="2211"/>
            </a:xfrm>
          </p:grpSpPr>
          <p:sp>
            <p:nvSpPr>
              <p:cNvPr id="16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61" name="Group 554"/>
              <p:cNvGrpSpPr/>
              <p:nvPr/>
            </p:nvGrpSpPr>
            <p:grpSpPr>
              <a:xfrm>
                <a:off x="-6059" y="-2209"/>
                <a:ext cx="2207" cy="2211"/>
                <a:chOff x="-4063" y="-880"/>
                <a:chExt cx="2207" cy="2211"/>
              </a:xfrm>
            </p:grpSpPr>
            <p:grpSp>
              <p:nvGrpSpPr>
                <p:cNvPr id="162" name="Group 555"/>
                <p:cNvGrpSpPr/>
                <p:nvPr/>
              </p:nvGrpSpPr>
              <p:grpSpPr>
                <a:xfrm>
                  <a:off x="-4063" y="-880"/>
                  <a:ext cx="2207" cy="2211"/>
                  <a:chOff x="-3927" y="-789"/>
                  <a:chExt cx="2207" cy="2211"/>
                </a:xfrm>
              </p:grpSpPr>
              <p:grpSp>
                <p:nvGrpSpPr>
                  <p:cNvPr id="178" name="Group 556"/>
                  <p:cNvGrpSpPr>
                    <a:grpSpLocks noChangeAspect="1"/>
                  </p:cNvGrpSpPr>
                  <p:nvPr/>
                </p:nvGrpSpPr>
                <p:grpSpPr>
                  <a:xfrm>
                    <a:off x="-3927" y="-789"/>
                    <a:ext cx="2207" cy="2205"/>
                    <a:chOff x="165" y="695"/>
                    <a:chExt cx="1428" cy="1431"/>
                  </a:xfrm>
                </p:grpSpPr>
                <p:grpSp>
                  <p:nvGrpSpPr>
                    <p:cNvPr id="186" name="Group 557"/>
                    <p:cNvGrpSpPr>
                      <a:grpSpLocks noChangeAspect="1"/>
                    </p:cNvGrpSpPr>
                    <p:nvPr/>
                  </p:nvGrpSpPr>
                  <p:grpSpPr>
                    <a:xfrm>
                      <a:off x="848" y="695"/>
                      <a:ext cx="56" cy="1431"/>
                      <a:chOff x="839" y="695"/>
                      <a:chExt cx="56" cy="1431"/>
                    </a:xfrm>
                  </p:grpSpPr>
                  <p:sp>
                    <p:nvSpPr>
                      <p:cNvPr id="19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9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7" name="Group 560"/>
                    <p:cNvGrpSpPr>
                      <a:grpSpLocks noChangeAspect="1"/>
                    </p:cNvGrpSpPr>
                    <p:nvPr/>
                  </p:nvGrpSpPr>
                  <p:grpSpPr>
                    <a:xfrm rot="5400000">
                      <a:off x="850" y="697"/>
                      <a:ext cx="57" cy="1428"/>
                      <a:chOff x="842" y="704"/>
                      <a:chExt cx="57" cy="1428"/>
                    </a:xfrm>
                  </p:grpSpPr>
                  <p:sp>
                    <p:nvSpPr>
                      <p:cNvPr id="18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79" name="Group 563"/>
                  <p:cNvGrpSpPr>
                    <a:grpSpLocks noChangeAspect="1"/>
                  </p:cNvGrpSpPr>
                  <p:nvPr/>
                </p:nvGrpSpPr>
                <p:grpSpPr>
                  <a:xfrm rot="2700000">
                    <a:off x="-3929" y="-784"/>
                    <a:ext cx="2209" cy="2203"/>
                    <a:chOff x="167" y="697"/>
                    <a:chExt cx="1430" cy="1430"/>
                  </a:xfrm>
                </p:grpSpPr>
                <p:grpSp>
                  <p:nvGrpSpPr>
                    <p:cNvPr id="180" name="Group 564"/>
                    <p:cNvGrpSpPr>
                      <a:grpSpLocks noChangeAspect="1"/>
                    </p:cNvGrpSpPr>
                    <p:nvPr/>
                  </p:nvGrpSpPr>
                  <p:grpSpPr>
                    <a:xfrm>
                      <a:off x="852" y="697"/>
                      <a:ext cx="56" cy="1430"/>
                      <a:chOff x="843" y="697"/>
                      <a:chExt cx="56" cy="1430"/>
                    </a:xfrm>
                  </p:grpSpPr>
                  <p:sp>
                    <p:nvSpPr>
                      <p:cNvPr id="18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1" name="Group 567"/>
                    <p:cNvGrpSpPr>
                      <a:grpSpLocks noChangeAspect="1"/>
                    </p:cNvGrpSpPr>
                    <p:nvPr/>
                  </p:nvGrpSpPr>
                  <p:grpSpPr>
                    <a:xfrm rot="5400000">
                      <a:off x="853" y="698"/>
                      <a:ext cx="58" cy="1430"/>
                      <a:chOff x="843" y="700"/>
                      <a:chExt cx="58" cy="1430"/>
                    </a:xfrm>
                  </p:grpSpPr>
                  <p:sp>
                    <p:nvSpPr>
                      <p:cNvPr id="18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63" name="Group 570"/>
                <p:cNvGrpSpPr/>
                <p:nvPr/>
              </p:nvGrpSpPr>
              <p:grpSpPr>
                <a:xfrm rot="1320000">
                  <a:off x="-3744" y="-520"/>
                  <a:ext cx="1545" cy="1546"/>
                  <a:chOff x="-3929" y="-783"/>
                  <a:chExt cx="2208" cy="2208"/>
                </a:xfrm>
              </p:grpSpPr>
              <p:grpSp>
                <p:nvGrpSpPr>
                  <p:cNvPr id="164" name="Group 571"/>
                  <p:cNvGrpSpPr>
                    <a:grpSpLocks noChangeAspect="1"/>
                  </p:cNvGrpSpPr>
                  <p:nvPr/>
                </p:nvGrpSpPr>
                <p:grpSpPr>
                  <a:xfrm>
                    <a:off x="-3928" y="-783"/>
                    <a:ext cx="2207" cy="2202"/>
                    <a:chOff x="165" y="699"/>
                    <a:chExt cx="1429" cy="1429"/>
                  </a:xfrm>
                </p:grpSpPr>
                <p:grpSp>
                  <p:nvGrpSpPr>
                    <p:cNvPr id="172" name="Group 572"/>
                    <p:cNvGrpSpPr>
                      <a:grpSpLocks noChangeAspect="1"/>
                    </p:cNvGrpSpPr>
                    <p:nvPr/>
                  </p:nvGrpSpPr>
                  <p:grpSpPr>
                    <a:xfrm>
                      <a:off x="849" y="699"/>
                      <a:ext cx="57" cy="1429"/>
                      <a:chOff x="840" y="699"/>
                      <a:chExt cx="57" cy="1429"/>
                    </a:xfrm>
                  </p:grpSpPr>
                  <p:sp>
                    <p:nvSpPr>
                      <p:cNvPr id="17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73" name="Group 575"/>
                    <p:cNvGrpSpPr>
                      <a:grpSpLocks noChangeAspect="1"/>
                    </p:cNvGrpSpPr>
                    <p:nvPr/>
                  </p:nvGrpSpPr>
                  <p:grpSpPr>
                    <a:xfrm rot="5400000">
                      <a:off x="851" y="699"/>
                      <a:ext cx="57" cy="1429"/>
                      <a:chOff x="845" y="702"/>
                      <a:chExt cx="57" cy="1429"/>
                    </a:xfrm>
                  </p:grpSpPr>
                  <p:sp>
                    <p:nvSpPr>
                      <p:cNvPr id="17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65" name="Group 578"/>
                  <p:cNvGrpSpPr>
                    <a:grpSpLocks noChangeAspect="1"/>
                  </p:cNvGrpSpPr>
                  <p:nvPr/>
                </p:nvGrpSpPr>
                <p:grpSpPr>
                  <a:xfrm rot="2700000">
                    <a:off x="-3931" y="-781"/>
                    <a:ext cx="2208" cy="2204"/>
                    <a:chOff x="168" y="700"/>
                    <a:chExt cx="1429" cy="1430"/>
                  </a:xfrm>
                </p:grpSpPr>
                <p:grpSp>
                  <p:nvGrpSpPr>
                    <p:cNvPr id="166" name="Group 579"/>
                    <p:cNvGrpSpPr>
                      <a:grpSpLocks noChangeAspect="1"/>
                    </p:cNvGrpSpPr>
                    <p:nvPr/>
                  </p:nvGrpSpPr>
                  <p:grpSpPr>
                    <a:xfrm>
                      <a:off x="852" y="700"/>
                      <a:ext cx="56" cy="1430"/>
                      <a:chOff x="843" y="700"/>
                      <a:chExt cx="56" cy="1430"/>
                    </a:xfrm>
                  </p:grpSpPr>
                  <p:sp>
                    <p:nvSpPr>
                      <p:cNvPr id="17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67" name="Group 582"/>
                    <p:cNvGrpSpPr>
                      <a:grpSpLocks noChangeAspect="1"/>
                    </p:cNvGrpSpPr>
                    <p:nvPr/>
                  </p:nvGrpSpPr>
                  <p:grpSpPr>
                    <a:xfrm rot="5400000">
                      <a:off x="854" y="701"/>
                      <a:ext cx="57" cy="1429"/>
                      <a:chOff x="847" y="699"/>
                      <a:chExt cx="57" cy="1429"/>
                    </a:xfrm>
                  </p:grpSpPr>
                  <p:sp>
                    <p:nvSpPr>
                      <p:cNvPr id="16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6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92" name="Group 550"/>
          <p:cNvGrpSpPr/>
          <p:nvPr/>
        </p:nvGrpSpPr>
        <p:grpSpPr>
          <a:xfrm>
            <a:off x="2310280" y="764699"/>
            <a:ext cx="1464465" cy="1463424"/>
            <a:chOff x="295" y="3475"/>
            <a:chExt cx="1407" cy="1407"/>
          </a:xfrm>
        </p:grpSpPr>
        <p:sp>
          <p:nvSpPr>
            <p:cNvPr id="19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94" name="Group 552"/>
            <p:cNvGrpSpPr/>
            <p:nvPr/>
          </p:nvGrpSpPr>
          <p:grpSpPr>
            <a:xfrm>
              <a:off x="476" y="3657"/>
              <a:ext cx="1051" cy="1051"/>
              <a:chOff x="-6064" y="-2209"/>
              <a:chExt cx="2212" cy="2211"/>
            </a:xfrm>
          </p:grpSpPr>
          <p:sp>
            <p:nvSpPr>
              <p:cNvPr id="19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96" name="Group 554"/>
              <p:cNvGrpSpPr/>
              <p:nvPr/>
            </p:nvGrpSpPr>
            <p:grpSpPr>
              <a:xfrm>
                <a:off x="-6059" y="-2209"/>
                <a:ext cx="2207" cy="2211"/>
                <a:chOff x="-4063" y="-880"/>
                <a:chExt cx="2207" cy="2211"/>
              </a:xfrm>
            </p:grpSpPr>
            <p:grpSp>
              <p:nvGrpSpPr>
                <p:cNvPr id="197" name="Group 555"/>
                <p:cNvGrpSpPr/>
                <p:nvPr/>
              </p:nvGrpSpPr>
              <p:grpSpPr>
                <a:xfrm>
                  <a:off x="-4063" y="-880"/>
                  <a:ext cx="2207" cy="2211"/>
                  <a:chOff x="-3927" y="-789"/>
                  <a:chExt cx="2207" cy="2211"/>
                </a:xfrm>
              </p:grpSpPr>
              <p:grpSp>
                <p:nvGrpSpPr>
                  <p:cNvPr id="213" name="Group 556"/>
                  <p:cNvGrpSpPr>
                    <a:grpSpLocks noChangeAspect="1"/>
                  </p:cNvGrpSpPr>
                  <p:nvPr/>
                </p:nvGrpSpPr>
                <p:grpSpPr>
                  <a:xfrm>
                    <a:off x="-3927" y="-789"/>
                    <a:ext cx="2207" cy="2205"/>
                    <a:chOff x="165" y="695"/>
                    <a:chExt cx="1428" cy="1431"/>
                  </a:xfrm>
                </p:grpSpPr>
                <p:grpSp>
                  <p:nvGrpSpPr>
                    <p:cNvPr id="221" name="Group 557"/>
                    <p:cNvGrpSpPr>
                      <a:grpSpLocks noChangeAspect="1"/>
                    </p:cNvGrpSpPr>
                    <p:nvPr/>
                  </p:nvGrpSpPr>
                  <p:grpSpPr>
                    <a:xfrm>
                      <a:off x="848" y="695"/>
                      <a:ext cx="56" cy="1431"/>
                      <a:chOff x="839" y="695"/>
                      <a:chExt cx="56" cy="1431"/>
                    </a:xfrm>
                  </p:grpSpPr>
                  <p:sp>
                    <p:nvSpPr>
                      <p:cNvPr id="22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22" name="Group 560"/>
                    <p:cNvGrpSpPr>
                      <a:grpSpLocks noChangeAspect="1"/>
                    </p:cNvGrpSpPr>
                    <p:nvPr/>
                  </p:nvGrpSpPr>
                  <p:grpSpPr>
                    <a:xfrm rot="5400000">
                      <a:off x="850" y="697"/>
                      <a:ext cx="57" cy="1428"/>
                      <a:chOff x="842" y="704"/>
                      <a:chExt cx="57" cy="1428"/>
                    </a:xfrm>
                  </p:grpSpPr>
                  <p:sp>
                    <p:nvSpPr>
                      <p:cNvPr id="22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14" name="Group 563"/>
                  <p:cNvGrpSpPr>
                    <a:grpSpLocks noChangeAspect="1"/>
                  </p:cNvGrpSpPr>
                  <p:nvPr/>
                </p:nvGrpSpPr>
                <p:grpSpPr>
                  <a:xfrm rot="2700000">
                    <a:off x="-3929" y="-784"/>
                    <a:ext cx="2209" cy="2203"/>
                    <a:chOff x="167" y="697"/>
                    <a:chExt cx="1430" cy="1430"/>
                  </a:xfrm>
                </p:grpSpPr>
                <p:grpSp>
                  <p:nvGrpSpPr>
                    <p:cNvPr id="215" name="Group 564"/>
                    <p:cNvGrpSpPr>
                      <a:grpSpLocks noChangeAspect="1"/>
                    </p:cNvGrpSpPr>
                    <p:nvPr/>
                  </p:nvGrpSpPr>
                  <p:grpSpPr>
                    <a:xfrm>
                      <a:off x="852" y="697"/>
                      <a:ext cx="56" cy="1430"/>
                      <a:chOff x="843" y="697"/>
                      <a:chExt cx="56" cy="1430"/>
                    </a:xfrm>
                  </p:grpSpPr>
                  <p:sp>
                    <p:nvSpPr>
                      <p:cNvPr id="21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16" name="Group 567"/>
                    <p:cNvGrpSpPr>
                      <a:grpSpLocks noChangeAspect="1"/>
                    </p:cNvGrpSpPr>
                    <p:nvPr/>
                  </p:nvGrpSpPr>
                  <p:grpSpPr>
                    <a:xfrm rot="5400000">
                      <a:off x="853" y="698"/>
                      <a:ext cx="58" cy="1430"/>
                      <a:chOff x="843" y="700"/>
                      <a:chExt cx="58" cy="1430"/>
                    </a:xfrm>
                  </p:grpSpPr>
                  <p:sp>
                    <p:nvSpPr>
                      <p:cNvPr id="21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98" name="Group 570"/>
                <p:cNvGrpSpPr/>
                <p:nvPr/>
              </p:nvGrpSpPr>
              <p:grpSpPr>
                <a:xfrm rot="1320000">
                  <a:off x="-3744" y="-520"/>
                  <a:ext cx="1545" cy="1546"/>
                  <a:chOff x="-3929" y="-783"/>
                  <a:chExt cx="2208" cy="2208"/>
                </a:xfrm>
              </p:grpSpPr>
              <p:grpSp>
                <p:nvGrpSpPr>
                  <p:cNvPr id="199" name="Group 571"/>
                  <p:cNvGrpSpPr>
                    <a:grpSpLocks noChangeAspect="1"/>
                  </p:cNvGrpSpPr>
                  <p:nvPr/>
                </p:nvGrpSpPr>
                <p:grpSpPr>
                  <a:xfrm>
                    <a:off x="-3928" y="-783"/>
                    <a:ext cx="2207" cy="2202"/>
                    <a:chOff x="165" y="699"/>
                    <a:chExt cx="1429" cy="1429"/>
                  </a:xfrm>
                </p:grpSpPr>
                <p:grpSp>
                  <p:nvGrpSpPr>
                    <p:cNvPr id="207" name="Group 572"/>
                    <p:cNvGrpSpPr>
                      <a:grpSpLocks noChangeAspect="1"/>
                    </p:cNvGrpSpPr>
                    <p:nvPr/>
                  </p:nvGrpSpPr>
                  <p:grpSpPr>
                    <a:xfrm>
                      <a:off x="849" y="699"/>
                      <a:ext cx="57" cy="1429"/>
                      <a:chOff x="840" y="699"/>
                      <a:chExt cx="57" cy="1429"/>
                    </a:xfrm>
                  </p:grpSpPr>
                  <p:sp>
                    <p:nvSpPr>
                      <p:cNvPr id="21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8" name="Group 575"/>
                    <p:cNvGrpSpPr>
                      <a:grpSpLocks noChangeAspect="1"/>
                    </p:cNvGrpSpPr>
                    <p:nvPr/>
                  </p:nvGrpSpPr>
                  <p:grpSpPr>
                    <a:xfrm rot="5400000">
                      <a:off x="851" y="699"/>
                      <a:ext cx="57" cy="1429"/>
                      <a:chOff x="845" y="702"/>
                      <a:chExt cx="57" cy="1429"/>
                    </a:xfrm>
                  </p:grpSpPr>
                  <p:sp>
                    <p:nvSpPr>
                      <p:cNvPr id="20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00" name="Group 578"/>
                  <p:cNvGrpSpPr>
                    <a:grpSpLocks noChangeAspect="1"/>
                  </p:cNvGrpSpPr>
                  <p:nvPr/>
                </p:nvGrpSpPr>
                <p:grpSpPr>
                  <a:xfrm rot="2700000">
                    <a:off x="-3931" y="-781"/>
                    <a:ext cx="2208" cy="2204"/>
                    <a:chOff x="168" y="700"/>
                    <a:chExt cx="1429" cy="1430"/>
                  </a:xfrm>
                </p:grpSpPr>
                <p:grpSp>
                  <p:nvGrpSpPr>
                    <p:cNvPr id="201" name="Group 579"/>
                    <p:cNvGrpSpPr>
                      <a:grpSpLocks noChangeAspect="1"/>
                    </p:cNvGrpSpPr>
                    <p:nvPr/>
                  </p:nvGrpSpPr>
                  <p:grpSpPr>
                    <a:xfrm>
                      <a:off x="852" y="700"/>
                      <a:ext cx="56" cy="1430"/>
                      <a:chOff x="843" y="700"/>
                      <a:chExt cx="56" cy="1430"/>
                    </a:xfrm>
                  </p:grpSpPr>
                  <p:sp>
                    <p:nvSpPr>
                      <p:cNvPr id="20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2" name="Group 582"/>
                    <p:cNvGrpSpPr>
                      <a:grpSpLocks noChangeAspect="1"/>
                    </p:cNvGrpSpPr>
                    <p:nvPr/>
                  </p:nvGrpSpPr>
                  <p:grpSpPr>
                    <a:xfrm rot="5400000">
                      <a:off x="854" y="701"/>
                      <a:ext cx="57" cy="1429"/>
                      <a:chOff x="847" y="699"/>
                      <a:chExt cx="57" cy="1429"/>
                    </a:xfrm>
                  </p:grpSpPr>
                  <p:sp>
                    <p:nvSpPr>
                      <p:cNvPr id="20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227" name="Group 550"/>
          <p:cNvGrpSpPr/>
          <p:nvPr/>
        </p:nvGrpSpPr>
        <p:grpSpPr>
          <a:xfrm>
            <a:off x="2812685" y="1302454"/>
            <a:ext cx="1464465" cy="1463424"/>
            <a:chOff x="295" y="3475"/>
            <a:chExt cx="1407" cy="1407"/>
          </a:xfrm>
        </p:grpSpPr>
        <p:sp>
          <p:nvSpPr>
            <p:cNvPr id="22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229" name="Group 552"/>
            <p:cNvGrpSpPr/>
            <p:nvPr/>
          </p:nvGrpSpPr>
          <p:grpSpPr>
            <a:xfrm>
              <a:off x="476" y="3657"/>
              <a:ext cx="1051" cy="1051"/>
              <a:chOff x="-6064" y="-2209"/>
              <a:chExt cx="2212" cy="2211"/>
            </a:xfrm>
          </p:grpSpPr>
          <p:sp>
            <p:nvSpPr>
              <p:cNvPr id="23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231" name="Group 554"/>
              <p:cNvGrpSpPr/>
              <p:nvPr/>
            </p:nvGrpSpPr>
            <p:grpSpPr>
              <a:xfrm>
                <a:off x="-6059" y="-2209"/>
                <a:ext cx="2207" cy="2211"/>
                <a:chOff x="-4063" y="-880"/>
                <a:chExt cx="2207" cy="2211"/>
              </a:xfrm>
            </p:grpSpPr>
            <p:grpSp>
              <p:nvGrpSpPr>
                <p:cNvPr id="232" name="Group 555"/>
                <p:cNvGrpSpPr/>
                <p:nvPr/>
              </p:nvGrpSpPr>
              <p:grpSpPr>
                <a:xfrm>
                  <a:off x="-4063" y="-880"/>
                  <a:ext cx="2207" cy="2211"/>
                  <a:chOff x="-3927" y="-789"/>
                  <a:chExt cx="2207" cy="2211"/>
                </a:xfrm>
              </p:grpSpPr>
              <p:grpSp>
                <p:nvGrpSpPr>
                  <p:cNvPr id="248" name="Group 556"/>
                  <p:cNvGrpSpPr>
                    <a:grpSpLocks noChangeAspect="1"/>
                  </p:cNvGrpSpPr>
                  <p:nvPr/>
                </p:nvGrpSpPr>
                <p:grpSpPr>
                  <a:xfrm>
                    <a:off x="-3927" y="-789"/>
                    <a:ext cx="2207" cy="2205"/>
                    <a:chOff x="165" y="695"/>
                    <a:chExt cx="1428" cy="1431"/>
                  </a:xfrm>
                </p:grpSpPr>
                <p:grpSp>
                  <p:nvGrpSpPr>
                    <p:cNvPr id="256" name="Group 557"/>
                    <p:cNvGrpSpPr>
                      <a:grpSpLocks noChangeAspect="1"/>
                    </p:cNvGrpSpPr>
                    <p:nvPr/>
                  </p:nvGrpSpPr>
                  <p:grpSpPr>
                    <a:xfrm>
                      <a:off x="848" y="695"/>
                      <a:ext cx="56" cy="1431"/>
                      <a:chOff x="839" y="695"/>
                      <a:chExt cx="56" cy="1431"/>
                    </a:xfrm>
                  </p:grpSpPr>
                  <p:sp>
                    <p:nvSpPr>
                      <p:cNvPr id="26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6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7" name="Group 560"/>
                    <p:cNvGrpSpPr>
                      <a:grpSpLocks noChangeAspect="1"/>
                    </p:cNvGrpSpPr>
                    <p:nvPr/>
                  </p:nvGrpSpPr>
                  <p:grpSpPr>
                    <a:xfrm rot="5400000">
                      <a:off x="850" y="697"/>
                      <a:ext cx="57" cy="1428"/>
                      <a:chOff x="842" y="704"/>
                      <a:chExt cx="57" cy="1428"/>
                    </a:xfrm>
                  </p:grpSpPr>
                  <p:sp>
                    <p:nvSpPr>
                      <p:cNvPr id="25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49" name="Group 563"/>
                  <p:cNvGrpSpPr>
                    <a:grpSpLocks noChangeAspect="1"/>
                  </p:cNvGrpSpPr>
                  <p:nvPr/>
                </p:nvGrpSpPr>
                <p:grpSpPr>
                  <a:xfrm rot="2700000">
                    <a:off x="-3929" y="-784"/>
                    <a:ext cx="2209" cy="2203"/>
                    <a:chOff x="167" y="697"/>
                    <a:chExt cx="1430" cy="1430"/>
                  </a:xfrm>
                </p:grpSpPr>
                <p:grpSp>
                  <p:nvGrpSpPr>
                    <p:cNvPr id="250" name="Group 564"/>
                    <p:cNvGrpSpPr>
                      <a:grpSpLocks noChangeAspect="1"/>
                    </p:cNvGrpSpPr>
                    <p:nvPr/>
                  </p:nvGrpSpPr>
                  <p:grpSpPr>
                    <a:xfrm>
                      <a:off x="852" y="697"/>
                      <a:ext cx="56" cy="1430"/>
                      <a:chOff x="843" y="697"/>
                      <a:chExt cx="56" cy="1430"/>
                    </a:xfrm>
                  </p:grpSpPr>
                  <p:sp>
                    <p:nvSpPr>
                      <p:cNvPr id="25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1" name="Group 567"/>
                    <p:cNvGrpSpPr>
                      <a:grpSpLocks noChangeAspect="1"/>
                    </p:cNvGrpSpPr>
                    <p:nvPr/>
                  </p:nvGrpSpPr>
                  <p:grpSpPr>
                    <a:xfrm rot="5400000">
                      <a:off x="853" y="698"/>
                      <a:ext cx="58" cy="1430"/>
                      <a:chOff x="843" y="700"/>
                      <a:chExt cx="58" cy="1430"/>
                    </a:xfrm>
                  </p:grpSpPr>
                  <p:sp>
                    <p:nvSpPr>
                      <p:cNvPr id="25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233" name="Group 570"/>
                <p:cNvGrpSpPr/>
                <p:nvPr/>
              </p:nvGrpSpPr>
              <p:grpSpPr>
                <a:xfrm rot="1320000">
                  <a:off x="-3744" y="-520"/>
                  <a:ext cx="1545" cy="1546"/>
                  <a:chOff x="-3929" y="-783"/>
                  <a:chExt cx="2208" cy="2208"/>
                </a:xfrm>
              </p:grpSpPr>
              <p:grpSp>
                <p:nvGrpSpPr>
                  <p:cNvPr id="234" name="Group 571"/>
                  <p:cNvGrpSpPr>
                    <a:grpSpLocks noChangeAspect="1"/>
                  </p:cNvGrpSpPr>
                  <p:nvPr/>
                </p:nvGrpSpPr>
                <p:grpSpPr>
                  <a:xfrm>
                    <a:off x="-3928" y="-783"/>
                    <a:ext cx="2207" cy="2202"/>
                    <a:chOff x="165" y="699"/>
                    <a:chExt cx="1429" cy="1429"/>
                  </a:xfrm>
                </p:grpSpPr>
                <p:grpSp>
                  <p:nvGrpSpPr>
                    <p:cNvPr id="242" name="Group 572"/>
                    <p:cNvGrpSpPr>
                      <a:grpSpLocks noChangeAspect="1"/>
                    </p:cNvGrpSpPr>
                    <p:nvPr/>
                  </p:nvGrpSpPr>
                  <p:grpSpPr>
                    <a:xfrm>
                      <a:off x="849" y="699"/>
                      <a:ext cx="57" cy="1429"/>
                      <a:chOff x="840" y="699"/>
                      <a:chExt cx="57" cy="1429"/>
                    </a:xfrm>
                  </p:grpSpPr>
                  <p:sp>
                    <p:nvSpPr>
                      <p:cNvPr id="24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43" name="Group 575"/>
                    <p:cNvGrpSpPr>
                      <a:grpSpLocks noChangeAspect="1"/>
                    </p:cNvGrpSpPr>
                    <p:nvPr/>
                  </p:nvGrpSpPr>
                  <p:grpSpPr>
                    <a:xfrm rot="5400000">
                      <a:off x="851" y="699"/>
                      <a:ext cx="57" cy="1429"/>
                      <a:chOff x="845" y="702"/>
                      <a:chExt cx="57" cy="1429"/>
                    </a:xfrm>
                  </p:grpSpPr>
                  <p:sp>
                    <p:nvSpPr>
                      <p:cNvPr id="24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35" name="Group 578"/>
                  <p:cNvGrpSpPr>
                    <a:grpSpLocks noChangeAspect="1"/>
                  </p:cNvGrpSpPr>
                  <p:nvPr/>
                </p:nvGrpSpPr>
                <p:grpSpPr>
                  <a:xfrm rot="2700000">
                    <a:off x="-3931" y="-781"/>
                    <a:ext cx="2208" cy="2204"/>
                    <a:chOff x="168" y="700"/>
                    <a:chExt cx="1429" cy="1430"/>
                  </a:xfrm>
                </p:grpSpPr>
                <p:grpSp>
                  <p:nvGrpSpPr>
                    <p:cNvPr id="236" name="Group 579"/>
                    <p:cNvGrpSpPr>
                      <a:grpSpLocks noChangeAspect="1"/>
                    </p:cNvGrpSpPr>
                    <p:nvPr/>
                  </p:nvGrpSpPr>
                  <p:grpSpPr>
                    <a:xfrm>
                      <a:off x="852" y="700"/>
                      <a:ext cx="56" cy="1430"/>
                      <a:chOff x="843" y="700"/>
                      <a:chExt cx="56" cy="1430"/>
                    </a:xfrm>
                  </p:grpSpPr>
                  <p:sp>
                    <p:nvSpPr>
                      <p:cNvPr id="24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37" name="Group 582"/>
                    <p:cNvGrpSpPr>
                      <a:grpSpLocks noChangeAspect="1"/>
                    </p:cNvGrpSpPr>
                    <p:nvPr/>
                  </p:nvGrpSpPr>
                  <p:grpSpPr>
                    <a:xfrm rot="5400000">
                      <a:off x="854" y="701"/>
                      <a:ext cx="57" cy="1429"/>
                      <a:chOff x="847" y="699"/>
                      <a:chExt cx="57" cy="1429"/>
                    </a:xfrm>
                  </p:grpSpPr>
                  <p:sp>
                    <p:nvSpPr>
                      <p:cNvPr id="23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3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pic>
        <p:nvPicPr>
          <p:cNvPr id="2" name="背景音乐 - 轻快.mp3">
            <a:hlinkClick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9140461" y="-4366853"/>
            <a:ext cx="609600" cy="609600"/>
          </a:xfrm>
          <a:prstGeom prst="rect">
            <a:avLst/>
          </a:prstGeom>
        </p:spPr>
      </p:pic>
      <p:grpSp>
        <p:nvGrpSpPr>
          <p:cNvPr id="11" name="Group 550"/>
          <p:cNvGrpSpPr/>
          <p:nvPr/>
        </p:nvGrpSpPr>
        <p:grpSpPr>
          <a:xfrm>
            <a:off x="3412519" y="206025"/>
            <a:ext cx="2233613" cy="2232025"/>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13" name="Group 552"/>
            <p:cNvGrpSpPr/>
            <p:nvPr/>
          </p:nvGrpSpPr>
          <p:grpSpPr>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5" name="Group 554"/>
              <p:cNvGrpSpPr/>
              <p:nvPr/>
            </p:nvGrpSpPr>
            <p:grpSpPr>
              <a:xfrm>
                <a:off x="-6056" y="-2208"/>
                <a:ext cx="2208" cy="2208"/>
                <a:chOff x="-4060" y="-879"/>
                <a:chExt cx="2208" cy="2208"/>
              </a:xfrm>
            </p:grpSpPr>
            <p:grpSp>
              <p:nvGrpSpPr>
                <p:cNvPr id="16" name="Group 555"/>
                <p:cNvGrpSpPr/>
                <p:nvPr/>
              </p:nvGrpSpPr>
              <p:grpSpPr>
                <a:xfrm>
                  <a:off x="-4060" y="-879"/>
                  <a:ext cx="2208" cy="2208"/>
                  <a:chOff x="-3924" y="-788"/>
                  <a:chExt cx="2208" cy="2208"/>
                </a:xfrm>
              </p:grpSpPr>
              <p:grpSp>
                <p:nvGrpSpPr>
                  <p:cNvPr id="32" name="Group 556"/>
                  <p:cNvGrpSpPr>
                    <a:grpSpLocks noChangeAspect="1"/>
                  </p:cNvGrpSpPr>
                  <p:nvPr/>
                </p:nvGrpSpPr>
                <p:grpSpPr>
                  <a:xfrm>
                    <a:off x="-3924" y="-788"/>
                    <a:ext cx="2208" cy="2202"/>
                    <a:chOff x="168" y="696"/>
                    <a:chExt cx="1429" cy="1429"/>
                  </a:xfrm>
                </p:grpSpPr>
                <p:grpSp>
                  <p:nvGrpSpPr>
                    <p:cNvPr id="40" name="Group 557"/>
                    <p:cNvGrpSpPr>
                      <a:grpSpLocks noChangeAspect="1"/>
                    </p:cNvGrpSpPr>
                    <p:nvPr/>
                  </p:nvGrpSpPr>
                  <p:grpSpPr>
                    <a:xfrm>
                      <a:off x="854" y="696"/>
                      <a:ext cx="56" cy="1429"/>
                      <a:chOff x="845" y="696"/>
                      <a:chExt cx="56" cy="1429"/>
                    </a:xfrm>
                  </p:grpSpPr>
                  <p:sp>
                    <p:nvSpPr>
                      <p:cNvPr id="4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44" name="Group 560"/>
                    <p:cNvGrpSpPr>
                      <a:grpSpLocks noChangeAspect="1"/>
                    </p:cNvGrpSpPr>
                    <p:nvPr/>
                  </p:nvGrpSpPr>
                  <p:grpSpPr>
                    <a:xfrm rot="5400000">
                      <a:off x="855" y="696"/>
                      <a:ext cx="56" cy="1429"/>
                      <a:chOff x="845" y="696"/>
                      <a:chExt cx="56" cy="1429"/>
                    </a:xfrm>
                  </p:grpSpPr>
                  <p:sp>
                    <p:nvSpPr>
                      <p:cNvPr id="4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33" name="Group 563"/>
                  <p:cNvGrpSpPr>
                    <a:grpSpLocks noChangeAspect="1"/>
                  </p:cNvGrpSpPr>
                  <p:nvPr/>
                </p:nvGrpSpPr>
                <p:grpSpPr>
                  <a:xfrm rot="2700000">
                    <a:off x="-3927" y="-785"/>
                    <a:ext cx="2208" cy="2202"/>
                    <a:chOff x="168" y="696"/>
                    <a:chExt cx="1429" cy="1429"/>
                  </a:xfrm>
                </p:grpSpPr>
                <p:grpSp>
                  <p:nvGrpSpPr>
                    <p:cNvPr id="34" name="Group 564"/>
                    <p:cNvGrpSpPr>
                      <a:grpSpLocks noChangeAspect="1"/>
                    </p:cNvGrpSpPr>
                    <p:nvPr/>
                  </p:nvGrpSpPr>
                  <p:grpSpPr>
                    <a:xfrm>
                      <a:off x="854" y="696"/>
                      <a:ext cx="56" cy="1429"/>
                      <a:chOff x="845" y="696"/>
                      <a:chExt cx="56" cy="1429"/>
                    </a:xfrm>
                  </p:grpSpPr>
                  <p:sp>
                    <p:nvSpPr>
                      <p:cNvPr id="38"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9"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35" name="Group 567"/>
                    <p:cNvGrpSpPr>
                      <a:grpSpLocks noChangeAspect="1"/>
                    </p:cNvGrpSpPr>
                    <p:nvPr/>
                  </p:nvGrpSpPr>
                  <p:grpSpPr>
                    <a:xfrm rot="5400000">
                      <a:off x="855" y="696"/>
                      <a:ext cx="56" cy="1429"/>
                      <a:chOff x="845" y="696"/>
                      <a:chExt cx="56" cy="1429"/>
                    </a:xfrm>
                  </p:grpSpPr>
                  <p:sp>
                    <p:nvSpPr>
                      <p:cNvPr id="36"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7"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17" name="Group 570"/>
                <p:cNvGrpSpPr/>
                <p:nvPr/>
              </p:nvGrpSpPr>
              <p:grpSpPr>
                <a:xfrm rot="1320000">
                  <a:off x="-3742" y="-520"/>
                  <a:ext cx="1546" cy="1546"/>
                  <a:chOff x="-3924" y="-788"/>
                  <a:chExt cx="2208" cy="2208"/>
                </a:xfrm>
              </p:grpSpPr>
              <p:grpSp>
                <p:nvGrpSpPr>
                  <p:cNvPr id="18" name="Group 571"/>
                  <p:cNvGrpSpPr>
                    <a:grpSpLocks noChangeAspect="1"/>
                  </p:cNvGrpSpPr>
                  <p:nvPr/>
                </p:nvGrpSpPr>
                <p:grpSpPr>
                  <a:xfrm>
                    <a:off x="-3924" y="-788"/>
                    <a:ext cx="2208" cy="2202"/>
                    <a:chOff x="168" y="696"/>
                    <a:chExt cx="1429" cy="1429"/>
                  </a:xfrm>
                </p:grpSpPr>
                <p:grpSp>
                  <p:nvGrpSpPr>
                    <p:cNvPr id="26" name="Group 572"/>
                    <p:cNvGrpSpPr>
                      <a:grpSpLocks noChangeAspect="1"/>
                    </p:cNvGrpSpPr>
                    <p:nvPr/>
                  </p:nvGrpSpPr>
                  <p:grpSpPr>
                    <a:xfrm>
                      <a:off x="854" y="696"/>
                      <a:ext cx="56" cy="1429"/>
                      <a:chOff x="845" y="696"/>
                      <a:chExt cx="56" cy="1429"/>
                    </a:xfrm>
                  </p:grpSpPr>
                  <p:sp>
                    <p:nvSpPr>
                      <p:cNvPr id="30"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1"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7" name="Group 575"/>
                    <p:cNvGrpSpPr>
                      <a:grpSpLocks noChangeAspect="1"/>
                    </p:cNvGrpSpPr>
                    <p:nvPr/>
                  </p:nvGrpSpPr>
                  <p:grpSpPr>
                    <a:xfrm rot="5400000">
                      <a:off x="855" y="696"/>
                      <a:ext cx="56" cy="1429"/>
                      <a:chOff x="845" y="696"/>
                      <a:chExt cx="56" cy="1429"/>
                    </a:xfrm>
                  </p:grpSpPr>
                  <p:sp>
                    <p:nvSpPr>
                      <p:cNvPr id="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9" name="Group 578"/>
                  <p:cNvGrpSpPr>
                    <a:grpSpLocks noChangeAspect="1"/>
                  </p:cNvGrpSpPr>
                  <p:nvPr/>
                </p:nvGrpSpPr>
                <p:grpSpPr>
                  <a:xfrm rot="2700000">
                    <a:off x="-3927" y="-785"/>
                    <a:ext cx="2208" cy="2202"/>
                    <a:chOff x="168" y="696"/>
                    <a:chExt cx="1429" cy="1429"/>
                  </a:xfrm>
                </p:grpSpPr>
                <p:grpSp>
                  <p:nvGrpSpPr>
                    <p:cNvPr id="20" name="Group 579"/>
                    <p:cNvGrpSpPr>
                      <a:grpSpLocks noChangeAspect="1"/>
                    </p:cNvGrpSpPr>
                    <p:nvPr/>
                  </p:nvGrpSpPr>
                  <p:grpSpPr>
                    <a:xfrm>
                      <a:off x="854" y="696"/>
                      <a:ext cx="56" cy="1429"/>
                      <a:chOff x="845" y="696"/>
                      <a:chExt cx="56" cy="1429"/>
                    </a:xfrm>
                  </p:grpSpPr>
                  <p:sp>
                    <p:nvSpPr>
                      <p:cNvPr id="24"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5"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1" name="Group 582"/>
                    <p:cNvGrpSpPr>
                      <a:grpSpLocks noChangeAspect="1"/>
                    </p:cNvGrpSpPr>
                    <p:nvPr/>
                  </p:nvGrpSpPr>
                  <p:grpSpPr>
                    <a:xfrm rot="5400000">
                      <a:off x="855" y="696"/>
                      <a:ext cx="56" cy="1429"/>
                      <a:chOff x="845" y="696"/>
                      <a:chExt cx="56" cy="1429"/>
                    </a:xfrm>
                  </p:grpSpPr>
                  <p:sp>
                    <p:nvSpPr>
                      <p:cNvPr id="2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
        <p:nvSpPr>
          <p:cNvPr id="328" name="Text Box 59"/>
          <p:cNvSpPr txBox="1">
            <a:spLocks noChangeArrowheads="1"/>
          </p:cNvSpPr>
          <p:nvPr/>
        </p:nvSpPr>
        <p:spPr bwMode="ltGray">
          <a:xfrm>
            <a:off x="425230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endPar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
        <p:nvSpPr>
          <p:cNvPr id="329" name="Text Box 60"/>
          <p:cNvSpPr txBox="1">
            <a:spLocks noChangeArrowheads="1"/>
          </p:cNvSpPr>
          <p:nvPr/>
        </p:nvSpPr>
        <p:spPr bwMode="ltGray">
          <a:xfrm>
            <a:off x="2175188" y="4506674"/>
            <a:ext cx="4876800" cy="338554"/>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zh-CN" altLang="en-US"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商务创意</a:t>
            </a:r>
            <a:r>
              <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r>
              <a:rPr lang="zh-CN" altLang="en-US"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工作计划</a:t>
            </a:r>
            <a:r>
              <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r>
              <a:rPr lang="zh-CN" altLang="en-US"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总结动态</a:t>
            </a:r>
            <a:r>
              <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PPT</a:t>
            </a:r>
            <a:endParaRPr lang="en-US" altLang="zh-CN"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
        <p:nvSpPr>
          <p:cNvPr id="330" name="Text Box 59"/>
          <p:cNvSpPr txBox="1">
            <a:spLocks noChangeArrowheads="1"/>
          </p:cNvSpPr>
          <p:nvPr/>
        </p:nvSpPr>
        <p:spPr bwMode="ltGray">
          <a:xfrm>
            <a:off x="2664943" y="3874025"/>
            <a:ext cx="41044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         感谢观看</a:t>
            </a:r>
            <a:endPar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
        <p:nvSpPr>
          <p:cNvPr id="331" name="Text Box 59"/>
          <p:cNvSpPr txBox="1">
            <a:spLocks noChangeArrowheads="1"/>
          </p:cNvSpPr>
          <p:nvPr/>
        </p:nvSpPr>
        <p:spPr bwMode="ltGray">
          <a:xfrm>
            <a:off x="461255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rPr>
              <a:t>]</a:t>
            </a:r>
            <a:endParaRPr lang="zh-CN" altLang="en-US" sz="3600" b="1">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Tm="12400" p14:dur="10"/>
    </mc:Choice>
    <mc:Fallback>
      <p:transition advTm="124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8" presetID="47" presetClass="entr" presetSubtype="0" fill="hold" grpId="0" nodeType="withEffect">
                                  <p:stCondLst>
                                    <p:cond delay="90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1000"/>
                                        <p:tgtEl>
                                          <p:spTgt spid="329"/>
                                        </p:tgtEl>
                                      </p:cBhvr>
                                    </p:animEffect>
                                    <p:anim calcmode="lin" valueType="num">
                                      <p:cBhvr>
                                        <p:cTn id="11" dur="1000" fill="hold"/>
                                        <p:tgtEl>
                                          <p:spTgt spid="329"/>
                                        </p:tgtEl>
                                        <p:attrNameLst>
                                          <p:attrName>ppt_x</p:attrName>
                                        </p:attrNameLst>
                                      </p:cBhvr>
                                      <p:tavLst>
                                        <p:tav tm="0">
                                          <p:val>
                                            <p:strVal val="#ppt_x"/>
                                          </p:val>
                                        </p:tav>
                                        <p:tav tm="100000">
                                          <p:val>
                                            <p:strVal val="#ppt_x"/>
                                          </p:val>
                                        </p:tav>
                                      </p:tavLst>
                                    </p:anim>
                                    <p:anim calcmode="lin" valueType="num">
                                      <p:cBhvr>
                                        <p:cTn id="12" dur="1000" fill="hold"/>
                                        <p:tgtEl>
                                          <p:spTgt spid="329"/>
                                        </p:tgtEl>
                                        <p:attrNameLst>
                                          <p:attrName>ppt_y</p:attrName>
                                        </p:attrNameLst>
                                      </p:cBhvr>
                                      <p:tavLst>
                                        <p:tav tm="0">
                                          <p:val>
                                            <p:strVal val="#ppt_y-.1"/>
                                          </p:val>
                                        </p:tav>
                                        <p:tav tm="100000">
                                          <p:val>
                                            <p:strVal val="#ppt_y"/>
                                          </p:val>
                                        </p:tav>
                                      </p:tavLst>
                                    </p:anim>
                                  </p:childTnLst>
                                </p:cTn>
                              </p:par>
                              <p:par>
                                <p:cTn id="13" presetID="42" presetClass="entr" presetSubtype="0" fill="hold" grpId="1" nodeType="withEffect">
                                  <p:stCondLst>
                                    <p:cond delay="1900"/>
                                  </p:stCondLst>
                                  <p:childTnLst>
                                    <p:set>
                                      <p:cBhvr>
                                        <p:cTn id="14" dur="1" fill="hold">
                                          <p:stCondLst>
                                            <p:cond delay="0"/>
                                          </p:stCondLst>
                                        </p:cTn>
                                        <p:tgtEl>
                                          <p:spTgt spid="331"/>
                                        </p:tgtEl>
                                        <p:attrNameLst>
                                          <p:attrName>style.visibility</p:attrName>
                                        </p:attrNameLst>
                                      </p:cBhvr>
                                      <p:to>
                                        <p:strVal val="visible"/>
                                      </p:to>
                                    </p:set>
                                    <p:animEffect transition="in" filter="fade">
                                      <p:cBhvr>
                                        <p:cTn id="15" dur="1000"/>
                                        <p:tgtEl>
                                          <p:spTgt spid="331"/>
                                        </p:tgtEl>
                                      </p:cBhvr>
                                    </p:animEffect>
                                    <p:anim calcmode="lin" valueType="num">
                                      <p:cBhvr>
                                        <p:cTn id="16" dur="1000" fill="hold"/>
                                        <p:tgtEl>
                                          <p:spTgt spid="331"/>
                                        </p:tgtEl>
                                        <p:attrNameLst>
                                          <p:attrName>ppt_x</p:attrName>
                                        </p:attrNameLst>
                                      </p:cBhvr>
                                      <p:tavLst>
                                        <p:tav tm="0">
                                          <p:val>
                                            <p:strVal val="#ppt_x"/>
                                          </p:val>
                                        </p:tav>
                                        <p:tav tm="100000">
                                          <p:val>
                                            <p:strVal val="#ppt_x"/>
                                          </p:val>
                                        </p:tav>
                                      </p:tavLst>
                                    </p:anim>
                                    <p:anim calcmode="lin" valueType="num">
                                      <p:cBhvr>
                                        <p:cTn id="17" dur="1000" fill="hold"/>
                                        <p:tgtEl>
                                          <p:spTgt spid="331"/>
                                        </p:tgtEl>
                                        <p:attrNameLst>
                                          <p:attrName>ppt_y</p:attrName>
                                        </p:attrNameLst>
                                      </p:cBhvr>
                                      <p:tavLst>
                                        <p:tav tm="0">
                                          <p:val>
                                            <p:strVal val="#ppt_y+.1"/>
                                          </p:val>
                                        </p:tav>
                                        <p:tav tm="100000">
                                          <p:val>
                                            <p:strVal val="#ppt_y"/>
                                          </p:val>
                                        </p:tav>
                                      </p:tavLst>
                                    </p:anim>
                                  </p:childTnLst>
                                </p:cTn>
                              </p:par>
                              <p:par>
                                <p:cTn id="18" presetID="42" presetClass="entr" presetSubtype="0" fill="hold" grpId="1" nodeType="withEffect">
                                  <p:stCondLst>
                                    <p:cond delay="2900"/>
                                  </p:stCondLst>
                                  <p:childTnLst>
                                    <p:set>
                                      <p:cBhvr>
                                        <p:cTn id="19" dur="1" fill="hold">
                                          <p:stCondLst>
                                            <p:cond delay="0"/>
                                          </p:stCondLst>
                                        </p:cTn>
                                        <p:tgtEl>
                                          <p:spTgt spid="328"/>
                                        </p:tgtEl>
                                        <p:attrNameLst>
                                          <p:attrName>style.visibility</p:attrName>
                                        </p:attrNameLst>
                                      </p:cBhvr>
                                      <p:to>
                                        <p:strVal val="visible"/>
                                      </p:to>
                                    </p:set>
                                    <p:animEffect transition="in" filter="fade">
                                      <p:cBhvr>
                                        <p:cTn id="20" dur="1000"/>
                                        <p:tgtEl>
                                          <p:spTgt spid="328"/>
                                        </p:tgtEl>
                                      </p:cBhvr>
                                    </p:animEffect>
                                    <p:anim calcmode="lin" valueType="num">
                                      <p:cBhvr>
                                        <p:cTn id="21" dur="1000" fill="hold"/>
                                        <p:tgtEl>
                                          <p:spTgt spid="328"/>
                                        </p:tgtEl>
                                        <p:attrNameLst>
                                          <p:attrName>ppt_x</p:attrName>
                                        </p:attrNameLst>
                                      </p:cBhvr>
                                      <p:tavLst>
                                        <p:tav tm="0">
                                          <p:val>
                                            <p:strVal val="#ppt_x"/>
                                          </p:val>
                                        </p:tav>
                                        <p:tav tm="100000">
                                          <p:val>
                                            <p:strVal val="#ppt_x"/>
                                          </p:val>
                                        </p:tav>
                                      </p:tavLst>
                                    </p:anim>
                                    <p:anim calcmode="lin" valueType="num">
                                      <p:cBhvr>
                                        <p:cTn id="22" dur="1000" fill="hold"/>
                                        <p:tgtEl>
                                          <p:spTgt spid="328"/>
                                        </p:tgtEl>
                                        <p:attrNameLst>
                                          <p:attrName>ppt_y</p:attrName>
                                        </p:attrNameLst>
                                      </p:cBhvr>
                                      <p:tavLst>
                                        <p:tav tm="0">
                                          <p:val>
                                            <p:strVal val="#ppt_y+.1"/>
                                          </p:val>
                                        </p:tav>
                                        <p:tav tm="100000">
                                          <p:val>
                                            <p:strVal val="#ppt_y"/>
                                          </p:val>
                                        </p:tav>
                                      </p:tavLst>
                                    </p:anim>
                                  </p:childTnLst>
                                </p:cTn>
                              </p:par>
                              <p:par>
                                <p:cTn id="23" presetID="35" presetClass="path" presetSubtype="0" accel="50000" decel="50000" fill="hold" grpId="0" nodeType="withEffect">
                                  <p:stCondLst>
                                    <p:cond delay="2900"/>
                                  </p:stCondLst>
                                  <p:childTnLst>
                                    <p:animMotion origin="layout" path="M 0 -4.75015E-06 L -0.19687 -4.75015E-06" pathEditMode="relative" rAng="0" ptsTypes="AA">
                                      <p:cBhvr>
                                        <p:cTn id="24" dur="2000" fill="hold"/>
                                        <p:tgtEl>
                                          <p:spTgt spid="328"/>
                                        </p:tgtEl>
                                        <p:attrNameLst>
                                          <p:attrName>ppt_x</p:attrName>
                                          <p:attrName>ppt_y</p:attrName>
                                        </p:attrNameLst>
                                      </p:cBhvr>
                                      <p:rCtr x="-9844" y="0"/>
                                    </p:animMotion>
                                  </p:childTnLst>
                                </p:cTn>
                              </p:par>
                              <p:par>
                                <p:cTn id="25" presetID="63" presetClass="path" presetSubtype="0" accel="50000" decel="50000" fill="hold" grpId="0" nodeType="withEffect">
                                  <p:stCondLst>
                                    <p:cond delay="2900"/>
                                  </p:stCondLst>
                                  <p:childTnLst>
                                    <p:animMotion origin="layout" path="M -1.11111E-06 1.16631E-06 L 0.19844 1.16631E-06" pathEditMode="relative" rAng="0" ptsTypes="AA">
                                      <p:cBhvr>
                                        <p:cTn id="26" dur="2000" fill="hold"/>
                                        <p:tgtEl>
                                          <p:spTgt spid="331"/>
                                        </p:tgtEl>
                                        <p:attrNameLst>
                                          <p:attrName>ppt_x</p:attrName>
                                          <p:attrName>ppt_y</p:attrName>
                                        </p:attrNameLst>
                                      </p:cBhvr>
                                      <p:rCtr x="9913" y="0"/>
                                    </p:animMotion>
                                  </p:childTnLst>
                                </p:cTn>
                              </p:par>
                              <p:par>
                                <p:cTn id="27" presetID="16" presetClass="entr" presetSubtype="37" fill="hold" grpId="0" nodeType="withEffect">
                                  <p:stCondLst>
                                    <p:cond delay="3100"/>
                                  </p:stCondLst>
                                  <p:childTnLst>
                                    <p:set>
                                      <p:cBhvr>
                                        <p:cTn id="28" dur="1" fill="hold">
                                          <p:stCondLst>
                                            <p:cond delay="0"/>
                                          </p:stCondLst>
                                        </p:cTn>
                                        <p:tgtEl>
                                          <p:spTgt spid="330"/>
                                        </p:tgtEl>
                                        <p:attrNameLst>
                                          <p:attrName>style.visibility</p:attrName>
                                        </p:attrNameLst>
                                      </p:cBhvr>
                                      <p:to>
                                        <p:strVal val="visible"/>
                                      </p:to>
                                    </p:set>
                                    <p:animEffect transition="in" filter="barn(outVertical)">
                                      <p:cBhvr>
                                        <p:cTn id="29" dur="2100"/>
                                        <p:tgtEl>
                                          <p:spTgt spid="330"/>
                                        </p:tgtEl>
                                      </p:cBhvr>
                                    </p:animEffect>
                                  </p:childTnLst>
                                </p:cTn>
                              </p:par>
                              <p:par>
                                <p:cTn id="30" presetID="10" presetClass="entr" presetSubtype="0" fill="hold" nodeType="withEffect">
                                  <p:stCondLst>
                                    <p:cond delay="6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6" presetClass="emph" presetSubtype="0" fill="hold" nodeType="withEffect">
                                  <p:stCondLst>
                                    <p:cond delay="6500"/>
                                  </p:stCondLst>
                                  <p:childTnLst>
                                    <p:animScale>
                                      <p:cBhvr>
                                        <p:cTn id="34" dur="1000" fill="hold"/>
                                        <p:tgtEl>
                                          <p:spTgt spid="11"/>
                                        </p:tgtEl>
                                      </p:cBhvr>
                                      <p:by x="400000" y="400000"/>
                                    </p:animScale>
                                  </p:childTnLst>
                                </p:cTn>
                              </p:par>
                              <p:par>
                                <p:cTn id="35" presetID="6" presetClass="emph" presetSubtype="0" autoRev="1" fill="hold" nodeType="withEffect">
                                  <p:stCondLst>
                                    <p:cond delay="7500"/>
                                  </p:stCondLst>
                                  <p:childTnLst>
                                    <p:animScale>
                                      <p:cBhvr>
                                        <p:cTn id="36" dur="1000" fill="hold"/>
                                        <p:tgtEl>
                                          <p:spTgt spid="11"/>
                                        </p:tgtEl>
                                      </p:cBhvr>
                                      <p:by x="400000" y="400000"/>
                                    </p:animScale>
                                  </p:childTnLst>
                                </p:cTn>
                              </p:par>
                              <p:par>
                                <p:cTn id="37" presetID="10" presetClass="exit" presetSubtype="0" fill="hold" nodeType="withEffect">
                                  <p:stCondLst>
                                    <p:cond delay="7500"/>
                                  </p:stCondLst>
                                  <p:childTnLst>
                                    <p:animEffect transition="out" filter="fade">
                                      <p:cBhvr>
                                        <p:cTn id="38" dur="2000"/>
                                        <p:tgtEl>
                                          <p:spTgt spid="11"/>
                                        </p:tgtEl>
                                      </p:cBhvr>
                                    </p:animEffect>
                                    <p:set>
                                      <p:cBhvr>
                                        <p:cTn id="39" dur="1" fill="hold">
                                          <p:stCondLst>
                                            <p:cond delay="1999"/>
                                          </p:stCondLst>
                                        </p:cTn>
                                        <p:tgtEl>
                                          <p:spTgt spid="11"/>
                                        </p:tgtEl>
                                        <p:attrNameLst>
                                          <p:attrName>style.visibility</p:attrName>
                                        </p:attrNameLst>
                                      </p:cBhvr>
                                      <p:to>
                                        <p:strVal val="hidden"/>
                                      </p:to>
                                    </p:set>
                                  </p:childTnLst>
                                </p:cTn>
                              </p:par>
                              <p:par>
                                <p:cTn id="40" presetID="10" presetClass="entr" presetSubtype="0" fill="hold" nodeType="withEffect">
                                  <p:stCondLst>
                                    <p:cond delay="325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
                                        <p:tgtEl>
                                          <p:spTgt spid="51"/>
                                        </p:tgtEl>
                                      </p:cBhvr>
                                    </p:animEffect>
                                  </p:childTnLst>
                                </p:cTn>
                              </p:par>
                              <p:par>
                                <p:cTn id="43" presetID="10" presetClass="entr" presetSubtype="0" fill="hold" nodeType="withEffect">
                                  <p:stCondLst>
                                    <p:cond delay="3250"/>
                                  </p:stCondLst>
                                  <p:childTnLst>
                                    <p:set>
                                      <p:cBhvr>
                                        <p:cTn id="44" dur="1" fill="hold">
                                          <p:stCondLst>
                                            <p:cond delay="0"/>
                                          </p:stCondLst>
                                        </p:cTn>
                                        <p:tgtEl>
                                          <p:spTgt spid="192"/>
                                        </p:tgtEl>
                                        <p:attrNameLst>
                                          <p:attrName>style.visibility</p:attrName>
                                        </p:attrNameLst>
                                      </p:cBhvr>
                                      <p:to>
                                        <p:strVal val="visible"/>
                                      </p:to>
                                    </p:set>
                                    <p:animEffect transition="in" filter="fade">
                                      <p:cBhvr>
                                        <p:cTn id="45" dur="500"/>
                                        <p:tgtEl>
                                          <p:spTgt spid="192"/>
                                        </p:tgtEl>
                                      </p:cBhvr>
                                    </p:animEffect>
                                  </p:childTnLst>
                                </p:cTn>
                              </p:par>
                              <p:par>
                                <p:cTn id="46" presetID="6" presetClass="emph" presetSubtype="0" fill="hold" nodeType="withEffect">
                                  <p:stCondLst>
                                    <p:cond delay="3250"/>
                                  </p:stCondLst>
                                  <p:childTnLst>
                                    <p:animScale>
                                      <p:cBhvr>
                                        <p:cTn id="47" dur="750" fill="hold"/>
                                        <p:tgtEl>
                                          <p:spTgt spid="192"/>
                                        </p:tgtEl>
                                      </p:cBhvr>
                                      <p:by x="400000" y="400000"/>
                                    </p:animScale>
                                  </p:childTnLst>
                                </p:cTn>
                              </p:par>
                              <p:par>
                                <p:cTn id="48" presetID="6" presetClass="emph" presetSubtype="0" autoRev="1" fill="hold" nodeType="withEffect">
                                  <p:stCondLst>
                                    <p:cond delay="3500"/>
                                  </p:stCondLst>
                                  <p:childTnLst>
                                    <p:animScale>
                                      <p:cBhvr>
                                        <p:cTn id="49" dur="250" fill="hold"/>
                                        <p:tgtEl>
                                          <p:spTgt spid="192"/>
                                        </p:tgtEl>
                                      </p:cBhvr>
                                      <p:by x="400000" y="400000"/>
                                    </p:animScale>
                                  </p:childTnLst>
                                </p:cTn>
                              </p:par>
                              <p:par>
                                <p:cTn id="50" presetID="10" presetClass="exit" presetSubtype="0" fill="hold" nodeType="withEffect">
                                  <p:stCondLst>
                                    <p:cond delay="3250"/>
                                  </p:stCondLst>
                                  <p:childTnLst>
                                    <p:animEffect transition="out" filter="fade">
                                      <p:cBhvr>
                                        <p:cTn id="51" dur="750"/>
                                        <p:tgtEl>
                                          <p:spTgt spid="192"/>
                                        </p:tgtEl>
                                      </p:cBhvr>
                                    </p:animEffect>
                                    <p:set>
                                      <p:cBhvr>
                                        <p:cTn id="52" dur="1" fill="hold">
                                          <p:stCondLst>
                                            <p:cond delay="749"/>
                                          </p:stCondLst>
                                        </p:cTn>
                                        <p:tgtEl>
                                          <p:spTgt spid="192"/>
                                        </p:tgtEl>
                                        <p:attrNameLst>
                                          <p:attrName>style.visibility</p:attrName>
                                        </p:attrNameLst>
                                      </p:cBhvr>
                                      <p:to>
                                        <p:strVal val="hidden"/>
                                      </p:to>
                                    </p:set>
                                  </p:childTnLst>
                                </p:cTn>
                              </p:par>
                              <p:par>
                                <p:cTn id="53" presetID="53" presetClass="exit" presetSubtype="16" fill="hold" nodeType="withEffect">
                                  <p:stCondLst>
                                    <p:cond delay="3250"/>
                                  </p:stCondLst>
                                  <p:childTnLst>
                                    <p:anim calcmode="lin" valueType="num">
                                      <p:cBhvr>
                                        <p:cTn id="54" dur="500"/>
                                        <p:tgtEl>
                                          <p:spTgt spid="51"/>
                                        </p:tgtEl>
                                        <p:attrNameLst>
                                          <p:attrName>ppt_w</p:attrName>
                                        </p:attrNameLst>
                                      </p:cBhvr>
                                      <p:tavLst>
                                        <p:tav tm="0">
                                          <p:val>
                                            <p:strVal val="ppt_w"/>
                                          </p:val>
                                        </p:tav>
                                        <p:tav tm="100000">
                                          <p:val>
                                            <p:fltVal val="0"/>
                                          </p:val>
                                        </p:tav>
                                      </p:tavLst>
                                    </p:anim>
                                    <p:anim calcmode="lin" valueType="num">
                                      <p:cBhvr>
                                        <p:cTn id="55" dur="500"/>
                                        <p:tgtEl>
                                          <p:spTgt spid="51"/>
                                        </p:tgtEl>
                                        <p:attrNameLst>
                                          <p:attrName>ppt_h</p:attrName>
                                        </p:attrNameLst>
                                      </p:cBhvr>
                                      <p:tavLst>
                                        <p:tav tm="0">
                                          <p:val>
                                            <p:strVal val="ppt_h"/>
                                          </p:val>
                                        </p:tav>
                                        <p:tav tm="100000">
                                          <p:val>
                                            <p:fltVal val="0"/>
                                          </p:val>
                                        </p:tav>
                                      </p:tavLst>
                                    </p:anim>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par>
                                <p:cTn id="58" presetID="10" presetClass="entr" presetSubtype="0" fill="hold" nodeType="withEffect">
                                  <p:stCondLst>
                                    <p:cond delay="15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100"/>
                                        <p:tgtEl>
                                          <p:spTgt spid="49"/>
                                        </p:tgtEl>
                                      </p:cBhvr>
                                    </p:animEffect>
                                  </p:childTnLst>
                                </p:cTn>
                              </p:par>
                              <p:par>
                                <p:cTn id="61" presetID="10" presetClass="entr" presetSubtype="0" fill="hold" nodeType="withEffect">
                                  <p:stCondLst>
                                    <p:cond delay="15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childTnLst>
                                </p:cTn>
                              </p:par>
                              <p:par>
                                <p:cTn id="64" presetID="6" presetClass="emph" presetSubtype="0" fill="hold" nodeType="withEffect">
                                  <p:stCondLst>
                                    <p:cond delay="1500"/>
                                  </p:stCondLst>
                                  <p:childTnLst>
                                    <p:animScale>
                                      <p:cBhvr>
                                        <p:cTn id="65" dur="750" fill="hold"/>
                                        <p:tgtEl>
                                          <p:spTgt spid="157"/>
                                        </p:tgtEl>
                                      </p:cBhvr>
                                      <p:by x="400000" y="400000"/>
                                    </p:animScale>
                                  </p:childTnLst>
                                </p:cTn>
                              </p:par>
                              <p:par>
                                <p:cTn id="66" presetID="6" presetClass="emph" presetSubtype="0" autoRev="1" fill="hold" nodeType="withEffect">
                                  <p:stCondLst>
                                    <p:cond delay="1750"/>
                                  </p:stCondLst>
                                  <p:childTnLst>
                                    <p:animScale>
                                      <p:cBhvr>
                                        <p:cTn id="67" dur="250" fill="hold"/>
                                        <p:tgtEl>
                                          <p:spTgt spid="157"/>
                                        </p:tgtEl>
                                      </p:cBhvr>
                                      <p:by x="400000" y="400000"/>
                                    </p:animScale>
                                  </p:childTnLst>
                                </p:cTn>
                              </p:par>
                              <p:par>
                                <p:cTn id="68" presetID="10" presetClass="exit" presetSubtype="0" fill="hold" nodeType="withEffect">
                                  <p:stCondLst>
                                    <p:cond delay="1500"/>
                                  </p:stCondLst>
                                  <p:childTnLst>
                                    <p:animEffect transition="out" filter="fade">
                                      <p:cBhvr>
                                        <p:cTn id="69" dur="750"/>
                                        <p:tgtEl>
                                          <p:spTgt spid="157"/>
                                        </p:tgtEl>
                                      </p:cBhvr>
                                    </p:animEffect>
                                    <p:set>
                                      <p:cBhvr>
                                        <p:cTn id="70" dur="1" fill="hold">
                                          <p:stCondLst>
                                            <p:cond delay="749"/>
                                          </p:stCondLst>
                                        </p:cTn>
                                        <p:tgtEl>
                                          <p:spTgt spid="157"/>
                                        </p:tgtEl>
                                        <p:attrNameLst>
                                          <p:attrName>style.visibility</p:attrName>
                                        </p:attrNameLst>
                                      </p:cBhvr>
                                      <p:to>
                                        <p:strVal val="hidden"/>
                                      </p:to>
                                    </p:set>
                                  </p:childTnLst>
                                </p:cTn>
                              </p:par>
                              <p:par>
                                <p:cTn id="71" presetID="53" presetClass="exit" presetSubtype="16" fill="hold" nodeType="withEffect">
                                  <p:stCondLst>
                                    <p:cond delay="1500"/>
                                  </p:stCondLst>
                                  <p:childTnLst>
                                    <p:anim calcmode="lin" valueType="num">
                                      <p:cBhvr>
                                        <p:cTn id="72" dur="500"/>
                                        <p:tgtEl>
                                          <p:spTgt spid="49"/>
                                        </p:tgtEl>
                                        <p:attrNameLst>
                                          <p:attrName>ppt_w</p:attrName>
                                        </p:attrNameLst>
                                      </p:cBhvr>
                                      <p:tavLst>
                                        <p:tav tm="0">
                                          <p:val>
                                            <p:strVal val="ppt_w"/>
                                          </p:val>
                                        </p:tav>
                                        <p:tav tm="100000">
                                          <p:val>
                                            <p:fltVal val="0"/>
                                          </p:val>
                                        </p:tav>
                                      </p:tavLst>
                                    </p:anim>
                                    <p:anim calcmode="lin" valueType="num">
                                      <p:cBhvr>
                                        <p:cTn id="73" dur="500"/>
                                        <p:tgtEl>
                                          <p:spTgt spid="49"/>
                                        </p:tgtEl>
                                        <p:attrNameLst>
                                          <p:attrName>ppt_h</p:attrName>
                                        </p:attrNameLst>
                                      </p:cBhvr>
                                      <p:tavLst>
                                        <p:tav tm="0">
                                          <p:val>
                                            <p:strVal val="ppt_h"/>
                                          </p:val>
                                        </p:tav>
                                        <p:tav tm="100000">
                                          <p:val>
                                            <p:fltVal val="0"/>
                                          </p:val>
                                        </p:tav>
                                      </p:tavLst>
                                    </p:anim>
                                    <p:animEffect transition="out" filter="fade">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par>
                                <p:cTn id="76" presetID="10" presetClass="entr" presetSubtype="0" fill="hold" nodeType="withEffect">
                                  <p:stCondLst>
                                    <p:cond delay="60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
                                        <p:tgtEl>
                                          <p:spTgt spid="50"/>
                                        </p:tgtEl>
                                      </p:cBhvr>
                                    </p:animEffect>
                                  </p:childTnLst>
                                </p:cTn>
                              </p:par>
                              <p:par>
                                <p:cTn id="79" presetID="53" presetClass="exit" presetSubtype="16" fill="hold" nodeType="withEffect">
                                  <p:stCondLst>
                                    <p:cond delay="700"/>
                                  </p:stCondLst>
                                  <p:childTnLst>
                                    <p:anim calcmode="lin" valueType="num">
                                      <p:cBhvr>
                                        <p:cTn id="80" dur="500"/>
                                        <p:tgtEl>
                                          <p:spTgt spid="50"/>
                                        </p:tgtEl>
                                        <p:attrNameLst>
                                          <p:attrName>ppt_w</p:attrName>
                                        </p:attrNameLst>
                                      </p:cBhvr>
                                      <p:tavLst>
                                        <p:tav tm="0">
                                          <p:val>
                                            <p:strVal val="ppt_w"/>
                                          </p:val>
                                        </p:tav>
                                        <p:tav tm="100000">
                                          <p:val>
                                            <p:fltVal val="0"/>
                                          </p:val>
                                        </p:tav>
                                      </p:tavLst>
                                    </p:anim>
                                    <p:anim calcmode="lin" valueType="num">
                                      <p:cBhvr>
                                        <p:cTn id="81" dur="500"/>
                                        <p:tgtEl>
                                          <p:spTgt spid="50"/>
                                        </p:tgtEl>
                                        <p:attrNameLst>
                                          <p:attrName>ppt_h</p:attrName>
                                        </p:attrNameLst>
                                      </p:cBhvr>
                                      <p:tavLst>
                                        <p:tav tm="0">
                                          <p:val>
                                            <p:strVal val="ppt_h"/>
                                          </p:val>
                                        </p:tav>
                                        <p:tav tm="100000">
                                          <p:val>
                                            <p:fltVal val="0"/>
                                          </p:val>
                                        </p:tav>
                                      </p:tavLst>
                                    </p:anim>
                                    <p:animEffect transition="out" filter="fade">
                                      <p:cBhvr>
                                        <p:cTn id="82" dur="500"/>
                                        <p:tgtEl>
                                          <p:spTgt spid="50"/>
                                        </p:tgtEl>
                                      </p:cBhvr>
                                    </p:animEffect>
                                    <p:set>
                                      <p:cBhvr>
                                        <p:cTn id="83" dur="1" fill="hold">
                                          <p:stCondLst>
                                            <p:cond delay="499"/>
                                          </p:stCondLst>
                                        </p:cTn>
                                        <p:tgtEl>
                                          <p:spTgt spid="50"/>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par>
                                <p:cTn id="87" presetID="6" presetClass="emph" presetSubtype="0" fill="hold" nodeType="withEffect">
                                  <p:stCondLst>
                                    <p:cond delay="0"/>
                                  </p:stCondLst>
                                  <p:childTnLst>
                                    <p:animScale>
                                      <p:cBhvr>
                                        <p:cTn id="88" dur="750" fill="hold"/>
                                        <p:tgtEl>
                                          <p:spTgt spid="52"/>
                                        </p:tgtEl>
                                      </p:cBhvr>
                                      <p:by x="400000" y="400000"/>
                                    </p:animScale>
                                  </p:childTnLst>
                                </p:cTn>
                              </p:par>
                              <p:par>
                                <p:cTn id="89" presetID="6" presetClass="emph" presetSubtype="0" autoRev="1" fill="hold" nodeType="withEffect">
                                  <p:stCondLst>
                                    <p:cond delay="250"/>
                                  </p:stCondLst>
                                  <p:childTnLst>
                                    <p:animScale>
                                      <p:cBhvr>
                                        <p:cTn id="90" dur="250" fill="hold"/>
                                        <p:tgtEl>
                                          <p:spTgt spid="52"/>
                                        </p:tgtEl>
                                      </p:cBhvr>
                                      <p:by x="400000" y="400000"/>
                                    </p:animScale>
                                  </p:childTnLst>
                                </p:cTn>
                              </p:par>
                              <p:par>
                                <p:cTn id="91" presetID="10" presetClass="exit" presetSubtype="0" fill="hold" nodeType="withEffect">
                                  <p:stCondLst>
                                    <p:cond delay="0"/>
                                  </p:stCondLst>
                                  <p:childTnLst>
                                    <p:animEffect transition="out" filter="fade">
                                      <p:cBhvr>
                                        <p:cTn id="92" dur="750"/>
                                        <p:tgtEl>
                                          <p:spTgt spid="52"/>
                                        </p:tgtEl>
                                      </p:cBhvr>
                                    </p:animEffect>
                                    <p:set>
                                      <p:cBhvr>
                                        <p:cTn id="93" dur="1" fill="hold">
                                          <p:stCondLst>
                                            <p:cond delay="749"/>
                                          </p:stCondLst>
                                        </p:cTn>
                                        <p:tgtEl>
                                          <p:spTgt spid="52"/>
                                        </p:tgtEl>
                                        <p:attrNameLst>
                                          <p:attrName>style.visibility</p:attrName>
                                        </p:attrNameLst>
                                      </p:cBhvr>
                                      <p:to>
                                        <p:strVal val="hidden"/>
                                      </p:to>
                                    </p:set>
                                  </p:childTnLst>
                                </p:cTn>
                              </p:par>
                              <p:par>
                                <p:cTn id="94" presetID="10" presetClass="entr" presetSubtype="0" fill="hold" nodeType="withEffect">
                                  <p:stCondLst>
                                    <p:cond delay="4100"/>
                                  </p:stCondLst>
                                  <p:childTnLst>
                                    <p:set>
                                      <p:cBhvr>
                                        <p:cTn id="95" dur="1" fill="hold">
                                          <p:stCondLst>
                                            <p:cond delay="0"/>
                                          </p:stCondLst>
                                        </p:cTn>
                                        <p:tgtEl>
                                          <p:spTgt spid="122"/>
                                        </p:tgtEl>
                                        <p:attrNameLst>
                                          <p:attrName>style.visibility</p:attrName>
                                        </p:attrNameLst>
                                      </p:cBhvr>
                                      <p:to>
                                        <p:strVal val="visible"/>
                                      </p:to>
                                    </p:set>
                                    <p:animEffect transition="in" filter="fade">
                                      <p:cBhvr>
                                        <p:cTn id="96" dur="500"/>
                                        <p:tgtEl>
                                          <p:spTgt spid="122"/>
                                        </p:tgtEl>
                                      </p:cBhvr>
                                    </p:animEffect>
                                  </p:childTnLst>
                                </p:cTn>
                              </p:par>
                              <p:par>
                                <p:cTn id="97" presetID="6" presetClass="emph" presetSubtype="0" fill="hold" nodeType="withEffect">
                                  <p:stCondLst>
                                    <p:cond delay="4100"/>
                                  </p:stCondLst>
                                  <p:childTnLst>
                                    <p:animScale>
                                      <p:cBhvr>
                                        <p:cTn id="98" dur="750" fill="hold"/>
                                        <p:tgtEl>
                                          <p:spTgt spid="122"/>
                                        </p:tgtEl>
                                      </p:cBhvr>
                                      <p:by x="400000" y="400000"/>
                                    </p:animScale>
                                  </p:childTnLst>
                                </p:cTn>
                              </p:par>
                              <p:par>
                                <p:cTn id="99" presetID="6" presetClass="emph" presetSubtype="0" autoRev="1" fill="hold" nodeType="withEffect">
                                  <p:stCondLst>
                                    <p:cond delay="4300"/>
                                  </p:stCondLst>
                                  <p:childTnLst>
                                    <p:animScale>
                                      <p:cBhvr>
                                        <p:cTn id="100" dur="250" fill="hold"/>
                                        <p:tgtEl>
                                          <p:spTgt spid="122"/>
                                        </p:tgtEl>
                                      </p:cBhvr>
                                      <p:by x="400000" y="400000"/>
                                    </p:animScale>
                                  </p:childTnLst>
                                </p:cTn>
                              </p:par>
                              <p:par>
                                <p:cTn id="101" presetID="10" presetClass="exit" presetSubtype="0" fill="hold" nodeType="withEffect">
                                  <p:stCondLst>
                                    <p:cond delay="4200"/>
                                  </p:stCondLst>
                                  <p:childTnLst>
                                    <p:animEffect transition="out" filter="fade">
                                      <p:cBhvr>
                                        <p:cTn id="102" dur="750"/>
                                        <p:tgtEl>
                                          <p:spTgt spid="122"/>
                                        </p:tgtEl>
                                      </p:cBhvr>
                                    </p:animEffect>
                                    <p:set>
                                      <p:cBhvr>
                                        <p:cTn id="103" dur="1" fill="hold">
                                          <p:stCondLst>
                                            <p:cond delay="749"/>
                                          </p:stCondLst>
                                        </p:cTn>
                                        <p:tgtEl>
                                          <p:spTgt spid="122"/>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childTnLst>
                                </p:cTn>
                              </p:par>
                              <p:par>
                                <p:cTn id="107" presetID="6" presetClass="emph" presetSubtype="0" fill="hold" nodeType="withEffect">
                                  <p:stCondLst>
                                    <p:cond delay="0"/>
                                  </p:stCondLst>
                                  <p:childTnLst>
                                    <p:animScale>
                                      <p:cBhvr>
                                        <p:cTn id="108" dur="750" fill="hold"/>
                                        <p:tgtEl>
                                          <p:spTgt spid="87"/>
                                        </p:tgtEl>
                                      </p:cBhvr>
                                      <p:by x="400000" y="400000"/>
                                    </p:animScale>
                                  </p:childTnLst>
                                </p:cTn>
                              </p:par>
                              <p:par>
                                <p:cTn id="109" presetID="6" presetClass="emph" presetSubtype="0" autoRev="1" fill="hold" nodeType="withEffect">
                                  <p:stCondLst>
                                    <p:cond delay="250"/>
                                  </p:stCondLst>
                                  <p:childTnLst>
                                    <p:animScale>
                                      <p:cBhvr>
                                        <p:cTn id="110" dur="250" fill="hold"/>
                                        <p:tgtEl>
                                          <p:spTgt spid="87"/>
                                        </p:tgtEl>
                                      </p:cBhvr>
                                      <p:by x="400000" y="400000"/>
                                    </p:animScale>
                                  </p:childTnLst>
                                </p:cTn>
                              </p:par>
                              <p:par>
                                <p:cTn id="111" presetID="10" presetClass="exit" presetSubtype="0" fill="hold" nodeType="withEffect">
                                  <p:stCondLst>
                                    <p:cond delay="0"/>
                                  </p:stCondLst>
                                  <p:childTnLst>
                                    <p:animEffect transition="out" filter="fade">
                                      <p:cBhvr>
                                        <p:cTn id="112" dur="750"/>
                                        <p:tgtEl>
                                          <p:spTgt spid="87"/>
                                        </p:tgtEl>
                                      </p:cBhvr>
                                    </p:animEffect>
                                    <p:set>
                                      <p:cBhvr>
                                        <p:cTn id="113" dur="1" fill="hold">
                                          <p:stCondLst>
                                            <p:cond delay="749"/>
                                          </p:stCondLst>
                                        </p:cTn>
                                        <p:tgtEl>
                                          <p:spTgt spid="87"/>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227"/>
                                        </p:tgtEl>
                                        <p:attrNameLst>
                                          <p:attrName>style.visibility</p:attrName>
                                        </p:attrNameLst>
                                      </p:cBhvr>
                                      <p:to>
                                        <p:strVal val="visible"/>
                                      </p:to>
                                    </p:set>
                                    <p:animEffect transition="in" filter="fade">
                                      <p:cBhvr>
                                        <p:cTn id="116" dur="500"/>
                                        <p:tgtEl>
                                          <p:spTgt spid="227"/>
                                        </p:tgtEl>
                                      </p:cBhvr>
                                    </p:animEffect>
                                  </p:childTnLst>
                                </p:cTn>
                              </p:par>
                              <p:par>
                                <p:cTn id="117" presetID="6" presetClass="emph" presetSubtype="0" fill="hold" nodeType="withEffect">
                                  <p:stCondLst>
                                    <p:cond delay="0"/>
                                  </p:stCondLst>
                                  <p:childTnLst>
                                    <p:animScale>
                                      <p:cBhvr>
                                        <p:cTn id="118" dur="750" fill="hold"/>
                                        <p:tgtEl>
                                          <p:spTgt spid="227"/>
                                        </p:tgtEl>
                                      </p:cBhvr>
                                      <p:by x="400000" y="400000"/>
                                    </p:animScale>
                                  </p:childTnLst>
                                </p:cTn>
                              </p:par>
                              <p:par>
                                <p:cTn id="119" presetID="6" presetClass="emph" presetSubtype="0" autoRev="1" fill="hold" nodeType="withEffect">
                                  <p:stCondLst>
                                    <p:cond delay="250"/>
                                  </p:stCondLst>
                                  <p:childTnLst>
                                    <p:animScale>
                                      <p:cBhvr>
                                        <p:cTn id="120" dur="250" fill="hold"/>
                                        <p:tgtEl>
                                          <p:spTgt spid="227"/>
                                        </p:tgtEl>
                                      </p:cBhvr>
                                      <p:by x="400000" y="400000"/>
                                    </p:animScale>
                                  </p:childTnLst>
                                </p:cTn>
                              </p:par>
                              <p:par>
                                <p:cTn id="121" presetID="10" presetClass="exit" presetSubtype="0" fill="hold" nodeType="withEffect">
                                  <p:stCondLst>
                                    <p:cond delay="0"/>
                                  </p:stCondLst>
                                  <p:childTnLst>
                                    <p:animEffect transition="out" filter="fade">
                                      <p:cBhvr>
                                        <p:cTn id="122" dur="750"/>
                                        <p:tgtEl>
                                          <p:spTgt spid="227"/>
                                        </p:tgtEl>
                                      </p:cBhvr>
                                    </p:animEffect>
                                    <p:set>
                                      <p:cBhvr>
                                        <p:cTn id="123" dur="1" fill="hold">
                                          <p:stCondLst>
                                            <p:cond delay="749"/>
                                          </p:stCondLst>
                                        </p:cTn>
                                        <p:tgtEl>
                                          <p:spTgt spid="227"/>
                                        </p:tgtEl>
                                        <p:attrNameLst>
                                          <p:attrName>style.visibility</p:attrName>
                                        </p:attrNameLst>
                                      </p:cBhvr>
                                      <p:to>
                                        <p:strVal val="hidden"/>
                                      </p:to>
                                    </p:set>
                                  </p:childTnLst>
                                </p:cTn>
                              </p:par>
                              <p:par>
                                <p:cTn id="124" presetID="22" presetClass="entr" presetSubtype="1" fill="hold" nodeType="withEffect">
                                  <p:stCondLst>
                                    <p:cond delay="0"/>
                                  </p:stCondLst>
                                  <p:childTnLst>
                                    <p:set>
                                      <p:cBhvr>
                                        <p:cTn id="125" dur="1" fill="hold">
                                          <p:stCondLst>
                                            <p:cond delay="0"/>
                                          </p:stCondLst>
                                        </p:cTn>
                                        <p:tgtEl>
                                          <p:spTgt spid="5"/>
                                        </p:tgtEl>
                                        <p:attrNameLst>
                                          <p:attrName>style.visibility</p:attrName>
                                        </p:attrNameLst>
                                      </p:cBhvr>
                                      <p:to>
                                        <p:strVal val="visible"/>
                                      </p:to>
                                    </p:set>
                                    <p:animEffect transition="in" filter="wipe(up)">
                                      <p:cBhvr>
                                        <p:cTn id="126"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0">
                <p:cTn id="7" repeatCount="indefinite" fill="hold" display="0">
                  <p:stCondLst>
                    <p:cond delay="indefinite"/>
                  </p:stCondLst>
                  <p:endCondLst>
                    <p:cond evt="onStopAudio" delay="0">
                      <p:tgtEl>
                        <p:sldTgt/>
                      </p:tgtEl>
                    </p:cond>
                  </p:endCondLst>
                </p:cTn>
                <p:tgtEl>
                  <p:spTgt spid="2"/>
                </p:tgtEl>
              </p:cMediaNode>
            </p:audio>
          </p:childTnLst>
        </p:cTn>
      </p:par>
    </p:tnLst>
    <p:bldLst>
      <p:bldP spid="328" grpId="0"/>
      <p:bldP spid="328" grpId="1"/>
      <p:bldP spid="329" grpId="0"/>
      <p:bldP spid="330" grpId="0"/>
      <p:bldP spid="331" grpId="0"/>
      <p:bldP spid="331" grpId="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t="-4000" b="-4000"/>
          </a:stretch>
        </a:blipFill>
        <a:effectLst/>
      </p:bgPr>
    </p:bg>
    <p:spTree>
      <p:nvGrpSpPr>
        <p:cNvPr id="1" name=""/>
        <p:cNvGrpSpPr/>
        <p:nvPr/>
      </p:nvGrpSpPr>
      <p:grpSpPr>
        <a:xfrm>
          <a:off x="0" y="0"/>
          <a:ext cx="0" cy="0"/>
        </a:xfrm>
      </p:grpSpPr>
      <p:sp>
        <p:nvSpPr>
          <p:cNvPr id="21" name="矩形 20"/>
          <p:cNvSpPr/>
          <p:nvPr/>
        </p:nvSpPr>
        <p:spPr>
          <a:xfrm>
            <a:off x="129276" y="638420"/>
            <a:ext cx="8892480" cy="4392488"/>
          </a:xfrm>
          <a:prstGeom prst="rect">
            <a:avLst/>
          </a:prstGeom>
          <a:solidFill>
            <a:schemeClr val="bg1">
              <a:alpha val="70000"/>
            </a:schemeClr>
          </a:solid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5400000">
                  <a:prstClr val="black">
                    <a:alpha val="50000"/>
                  </a:prstClr>
                </a:innerShdw>
              </a:effectLst>
            </a:endParaRPr>
          </a:p>
        </p:txBody>
      </p:sp>
      <p:sp>
        <p:nvSpPr>
          <p:cNvPr id="2" name="五边形 1"/>
          <p:cNvSpPr/>
          <p:nvPr/>
        </p:nvSpPr>
        <p:spPr>
          <a:xfrm>
            <a:off x="0" y="255874"/>
            <a:ext cx="1403648" cy="36004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230832" y="219870"/>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a:solidFill>
                  <a:schemeClr val="bg1"/>
                </a:solidFill>
              </a:rPr>
              <a:t>过渡页</a:t>
            </a:r>
            <a:endParaRPr lang="zh-CN" altLang="en-US" sz="2000">
              <a:solidFill>
                <a:schemeClr val="bg1"/>
              </a:solidFill>
            </a:endParaRPr>
          </a:p>
        </p:txBody>
      </p:sp>
      <p:grpSp>
        <p:nvGrpSpPr>
          <p:cNvPr id="4" name="组合 3"/>
          <p:cNvGrpSpPr/>
          <p:nvPr/>
        </p:nvGrpSpPr>
        <p:grpSpPr>
          <a:xfrm>
            <a:off x="2217254" y="2102909"/>
            <a:ext cx="5595106" cy="559867"/>
            <a:chOff x="3203848" y="1942036"/>
            <a:chExt cx="4123615" cy="412624"/>
          </a:xfrm>
          <a:solidFill>
            <a:schemeClr val="accent1"/>
          </a:solidFill>
        </p:grpSpPr>
        <p:sp>
          <p:nvSpPr>
            <p:cNvPr id="5" name="圆角矩形 4"/>
            <p:cNvSpPr/>
            <p:nvPr/>
          </p:nvSpPr>
          <p:spPr>
            <a:xfrm>
              <a:off x="3203848" y="1942036"/>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4119059" y="2012303"/>
              <a:ext cx="1837343" cy="294883"/>
            </a:xfrm>
            <a:prstGeom prst="rect">
              <a:avLst/>
            </a:prstGeom>
            <a:noFill/>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17254" y="3812084"/>
            <a:ext cx="5595106" cy="559862"/>
            <a:chOff x="3203848" y="3311254"/>
            <a:chExt cx="4123615" cy="412621"/>
          </a:xfrm>
          <a:solidFill>
            <a:schemeClr val="accent1"/>
          </a:solidFill>
        </p:grpSpPr>
        <p:sp>
          <p:nvSpPr>
            <p:cNvPr id="8" name="圆角矩形 7"/>
            <p:cNvSpPr/>
            <p:nvPr/>
          </p:nvSpPr>
          <p:spPr>
            <a:xfrm>
              <a:off x="3203848" y="3311254"/>
              <a:ext cx="4123615" cy="41262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4112076" y="3381519"/>
              <a:ext cx="1837343" cy="294883"/>
            </a:xfrm>
            <a:prstGeom prst="rect">
              <a:avLst/>
            </a:prstGeom>
            <a:noFill/>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17254" y="2947991"/>
            <a:ext cx="5595106" cy="559863"/>
            <a:chOff x="3203848" y="2626644"/>
            <a:chExt cx="4123615" cy="412621"/>
          </a:xfrm>
          <a:solidFill>
            <a:schemeClr val="accent1"/>
          </a:solidFill>
        </p:grpSpPr>
        <p:sp>
          <p:nvSpPr>
            <p:cNvPr id="11" name="圆角矩形 10"/>
            <p:cNvSpPr/>
            <p:nvPr/>
          </p:nvSpPr>
          <p:spPr>
            <a:xfrm>
              <a:off x="3203848" y="2626644"/>
              <a:ext cx="4123615" cy="41262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119059" y="2696911"/>
              <a:ext cx="1837343" cy="294883"/>
            </a:xfrm>
            <a:prstGeom prst="rect">
              <a:avLst/>
            </a:prstGeom>
            <a:noFill/>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547665" y="1219796"/>
            <a:ext cx="6264695" cy="559866"/>
            <a:chOff x="2195736" y="1500982"/>
            <a:chExt cx="6264695" cy="559866"/>
          </a:xfrm>
        </p:grpSpPr>
        <p:grpSp>
          <p:nvGrpSpPr>
            <p:cNvPr id="14" name="组合 13"/>
            <p:cNvGrpSpPr/>
            <p:nvPr/>
          </p:nvGrpSpPr>
          <p:grpSpPr>
            <a:xfrm>
              <a:off x="2865325" y="1500982"/>
              <a:ext cx="5595106" cy="559866"/>
              <a:chOff x="3203848" y="1257430"/>
              <a:chExt cx="4123615" cy="412624"/>
            </a:xfrm>
          </p:grpSpPr>
          <p:sp>
            <p:nvSpPr>
              <p:cNvPr id="16" name="圆角矩形 15"/>
              <p:cNvSpPr/>
              <p:nvPr/>
            </p:nvSpPr>
            <p:spPr>
              <a:xfrm>
                <a:off x="3203848" y="1257430"/>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4112076" y="1326728"/>
                <a:ext cx="1837343" cy="294883"/>
              </a:xfrm>
              <a:prstGeom prst="rect">
                <a:avLst/>
              </a:prstGeom>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单击填加文本或标题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15" name="圆角矩形 10"/>
            <p:cNvSpPr/>
            <p:nvPr/>
          </p:nvSpPr>
          <p:spPr>
            <a:xfrm>
              <a:off x="2195736" y="1500982"/>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1.</a:t>
              </a:r>
              <a:endParaRPr lang="zh-CN" altLang="en-US" sz="2000" b="1">
                <a:latin typeface="微软雅黑" panose="020b0503020204020204" pitchFamily="34" charset="-122"/>
                <a:ea typeface="微软雅黑" panose="020b0503020204020204" pitchFamily="34" charset="-122"/>
              </a:endParaRPr>
            </a:p>
          </p:txBody>
        </p:sp>
      </p:grpSp>
      <p:sp>
        <p:nvSpPr>
          <p:cNvPr id="18" name="圆角矩形 10"/>
          <p:cNvSpPr/>
          <p:nvPr/>
        </p:nvSpPr>
        <p:spPr>
          <a:xfrm>
            <a:off x="1547665" y="2102907"/>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2.</a:t>
            </a:r>
            <a:endParaRPr lang="zh-CN" altLang="en-US" sz="2000" b="1">
              <a:latin typeface="微软雅黑" panose="020b0503020204020204" pitchFamily="34" charset="-122"/>
              <a:ea typeface="微软雅黑" panose="020b0503020204020204" pitchFamily="34" charset="-122"/>
            </a:endParaRPr>
          </a:p>
        </p:txBody>
      </p:sp>
      <p:sp>
        <p:nvSpPr>
          <p:cNvPr id="19" name="圆角矩形 10"/>
          <p:cNvSpPr/>
          <p:nvPr/>
        </p:nvSpPr>
        <p:spPr>
          <a:xfrm>
            <a:off x="1547665" y="3812084"/>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4.</a:t>
            </a:r>
            <a:endParaRPr lang="zh-CN" altLang="en-US" sz="2000" b="1">
              <a:latin typeface="微软雅黑" panose="020b0503020204020204" pitchFamily="34" charset="-122"/>
              <a:ea typeface="微软雅黑" panose="020b0503020204020204" pitchFamily="34" charset="-122"/>
            </a:endParaRPr>
          </a:p>
        </p:txBody>
      </p:sp>
      <p:sp>
        <p:nvSpPr>
          <p:cNvPr id="20" name="圆角矩形 10"/>
          <p:cNvSpPr/>
          <p:nvPr/>
        </p:nvSpPr>
        <p:spPr>
          <a:xfrm>
            <a:off x="1547665" y="2947988"/>
            <a:ext cx="1031891" cy="559866"/>
          </a:xfrm>
          <a:custGeom>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3.</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Tm="0" p14:dur="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3" presetClass="path" presetSubtype="0" accel="50000" decel="50000" fill="hold" grpId="0" nodeType="afterEffect">
                                  <p:stCondLst>
                                    <p:cond delay="0"/>
                                  </p:stCondLst>
                                  <p:childTnLst>
                                    <p:animMotion origin="layout" path="M -4.44444E-06 -9.57677E-07 L 0.62865 -9.57677E-07" pathEditMode="relative" rAng="0" ptsTypes="AA">
                                      <p:cBhvr>
                                        <p:cTn id="11" dur="1000" fill="hold"/>
                                        <p:tgtEl>
                                          <p:spTgt spid="18"/>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06 -1.384E-06 L 0.62865 -1.384E-06" pathEditMode="relative" rAng="0" ptsTypes="AA">
                                      <p:cBhvr>
                                        <p:cTn id="13" dur="1000" fill="hold"/>
                                        <p:tgtEl>
                                          <p:spTgt spid="20"/>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06 1.77325E-06 L 0.62865 1.77325E-06" pathEditMode="relative" rAng="0" ptsTypes="AA">
                                      <p:cBhvr>
                                        <p:cTn id="15" dur="1000" fill="hold"/>
                                        <p:tgtEl>
                                          <p:spTgt spid="19"/>
                                        </p:tgtEl>
                                        <p:attrNameLst>
                                          <p:attrName>ppt_x</p:attrName>
                                          <p:attrName>ppt_y</p:attrName>
                                        </p:attrNameLst>
                                      </p:cBhvr>
                                      <p:rCtr x="31424" y="0"/>
                                    </p:animMotion>
                                  </p:childTnLst>
                                </p:cTn>
                              </p:par>
                            </p:childTnLst>
                          </p:cTn>
                        </p:par>
                        <p:par>
                          <p:cTn id="16" fill="hold" nodeType="afterGroup">
                            <p:stCondLst>
                              <p:cond delay="1500"/>
                            </p:stCondLst>
                            <p:childTnLst>
                              <p:par>
                                <p:cTn id="17" presetID="2" presetClass="exit" presetSubtype="2" fill="hold" grpId="1" nodeType="after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1+ppt_w/2"/>
                                          </p:val>
                                        </p:tav>
                                      </p:tavLst>
                                    </p:anim>
                                    <p:anim calcmode="lin" valueType="num">
                                      <p:cBhvr additive="base">
                                        <p:cTn id="19" dur="500"/>
                                        <p:tgtEl>
                                          <p:spTgt spid="18"/>
                                        </p:tgtEl>
                                        <p:attrNameLst>
                                          <p:attrName>ppt_y</p:attrName>
                                        </p:attrNameLst>
                                      </p:cBhvr>
                                      <p:tavLst>
                                        <p:tav tm="0">
                                          <p:val>
                                            <p:strVal val="ppt_y"/>
                                          </p:val>
                                        </p:tav>
                                        <p:tav tm="100000">
                                          <p:val>
                                            <p:strVal val="ppt_y"/>
                                          </p:val>
                                        </p:tav>
                                      </p:tavLst>
                                    </p:anim>
                                    <p:set>
                                      <p:cBhvr>
                                        <p:cTn id="20" dur="1" fill="hold">
                                          <p:stCondLst>
                                            <p:cond delay="499"/>
                                          </p:stCondLst>
                                        </p:cTn>
                                        <p:tgtEl>
                                          <p:spTgt spid="18"/>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1+ppt_w/2"/>
                                          </p:val>
                                        </p:tav>
                                      </p:tavLst>
                                    </p:anim>
                                    <p:anim calcmode="lin" valueType="num">
                                      <p:cBhvr additive="base">
                                        <p:cTn id="23" dur="500"/>
                                        <p:tgtEl>
                                          <p:spTgt spid="4"/>
                                        </p:tgtEl>
                                        <p:attrNameLst>
                                          <p:attrName>ppt_y</p:attrName>
                                        </p:attrNameLst>
                                      </p:cBhvr>
                                      <p:tavLst>
                                        <p:tav tm="0">
                                          <p:val>
                                            <p:strVal val="ppt_y"/>
                                          </p:val>
                                        </p:tav>
                                        <p:tav tm="100000">
                                          <p:val>
                                            <p:strVal val="ppt_y"/>
                                          </p:val>
                                        </p:tav>
                                      </p:tavLst>
                                    </p:anim>
                                    <p:set>
                                      <p:cBhvr>
                                        <p:cTn id="24" dur="1" fill="hold">
                                          <p:stCondLst>
                                            <p:cond delay="499"/>
                                          </p:stCondLst>
                                        </p:cTn>
                                        <p:tgtEl>
                                          <p:spTgt spid="4"/>
                                        </p:tgtEl>
                                        <p:attrNameLst>
                                          <p:attrName>style.visibility</p:attrName>
                                        </p:attrNameLst>
                                      </p:cBhvr>
                                      <p:to>
                                        <p:strVal val="hidden"/>
                                      </p:to>
                                    </p:set>
                                  </p:childTnLst>
                                </p:cTn>
                              </p:par>
                              <p:par>
                                <p:cTn id="25" presetID="2" presetClass="exit" presetSubtype="2" fill="hold" grpId="1" nodeType="withEffect">
                                  <p:stCondLst>
                                    <p:cond delay="0"/>
                                  </p:stCondLst>
                                  <p:childTnLst>
                                    <p:anim calcmode="lin" valueType="num">
                                      <p:cBhvr additive="base">
                                        <p:cTn id="26" dur="500"/>
                                        <p:tgtEl>
                                          <p:spTgt spid="20"/>
                                        </p:tgtEl>
                                        <p:attrNameLst>
                                          <p:attrName>ppt_x</p:attrName>
                                        </p:attrNameLst>
                                      </p:cBhvr>
                                      <p:tavLst>
                                        <p:tav tm="0">
                                          <p:val>
                                            <p:strVal val="ppt_x"/>
                                          </p:val>
                                        </p:tav>
                                        <p:tav tm="100000">
                                          <p:val>
                                            <p:strVal val="1+ppt_w/2"/>
                                          </p:val>
                                        </p:tav>
                                      </p:tavLst>
                                    </p:anim>
                                    <p:anim calcmode="lin" valueType="num">
                                      <p:cBhvr additive="base">
                                        <p:cTn id="27" dur="500"/>
                                        <p:tgtEl>
                                          <p:spTgt spid="20"/>
                                        </p:tgtEl>
                                        <p:attrNameLst>
                                          <p:attrName>ppt_y</p:attrName>
                                        </p:attrNameLst>
                                      </p:cBhvr>
                                      <p:tavLst>
                                        <p:tav tm="0">
                                          <p:val>
                                            <p:strVal val="ppt_y"/>
                                          </p:val>
                                        </p:tav>
                                        <p:tav tm="100000">
                                          <p:val>
                                            <p:strVal val="ppt_y"/>
                                          </p:val>
                                        </p:tav>
                                      </p:tavLst>
                                    </p:anim>
                                    <p:set>
                                      <p:cBhvr>
                                        <p:cTn id="28" dur="1" fill="hold">
                                          <p:stCondLst>
                                            <p:cond delay="499"/>
                                          </p:stCondLst>
                                        </p:cTn>
                                        <p:tgtEl>
                                          <p:spTgt spid="20"/>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1+ppt_w/2"/>
                                          </p:val>
                                        </p:tav>
                                      </p:tavLst>
                                    </p:anim>
                                    <p:anim calcmode="lin" valueType="num">
                                      <p:cBhvr additive="base">
                                        <p:cTn id="31" dur="500"/>
                                        <p:tgtEl>
                                          <p:spTgt spid="10"/>
                                        </p:tgtEl>
                                        <p:attrNameLst>
                                          <p:attrName>ppt_y</p:attrName>
                                        </p:attrNameLst>
                                      </p:cBhvr>
                                      <p:tavLst>
                                        <p:tav tm="0">
                                          <p:val>
                                            <p:strVal val="ppt_y"/>
                                          </p:val>
                                        </p:tav>
                                        <p:tav tm="100000">
                                          <p:val>
                                            <p:strVal val="ppt_y"/>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19"/>
                                        </p:tgtEl>
                                        <p:attrNameLst>
                                          <p:attrName>ppt_x</p:attrName>
                                        </p:attrNameLst>
                                      </p:cBhvr>
                                      <p:tavLst>
                                        <p:tav tm="0">
                                          <p:val>
                                            <p:strVal val="ppt_x"/>
                                          </p:val>
                                        </p:tav>
                                        <p:tav tm="100000">
                                          <p:val>
                                            <p:strVal val="1+ppt_w/2"/>
                                          </p:val>
                                        </p:tav>
                                      </p:tavLst>
                                    </p:anim>
                                    <p:anim calcmode="lin" valueType="num">
                                      <p:cBhvr additive="base">
                                        <p:cTn id="35" dur="500"/>
                                        <p:tgtEl>
                                          <p:spTgt spid="19"/>
                                        </p:tgtEl>
                                        <p:attrNameLst>
                                          <p:attrName>ppt_y</p:attrName>
                                        </p:attrNameLst>
                                      </p:cBhvr>
                                      <p:tavLst>
                                        <p:tav tm="0">
                                          <p:val>
                                            <p:strVal val="ppt_y"/>
                                          </p:val>
                                        </p:tav>
                                        <p:tav tm="100000">
                                          <p:val>
                                            <p:strVal val="ppt_y"/>
                                          </p:val>
                                        </p:tav>
                                      </p:tavLst>
                                    </p:anim>
                                    <p:set>
                                      <p:cBhvr>
                                        <p:cTn id="36" dur="1" fill="hold">
                                          <p:stCondLst>
                                            <p:cond delay="499"/>
                                          </p:stCondLst>
                                        </p:cTn>
                                        <p:tgtEl>
                                          <p:spTgt spid="19"/>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1+ppt_w/2"/>
                                          </p:val>
                                        </p:tav>
                                      </p:tavLst>
                                    </p:anim>
                                    <p:anim calcmode="lin" valueType="num">
                                      <p:cBhvr additive="base">
                                        <p:cTn id="39" dur="500"/>
                                        <p:tgtEl>
                                          <p:spTgt spid="7"/>
                                        </p:tgtEl>
                                        <p:attrNameLst>
                                          <p:attrName>ppt_y</p:attrName>
                                        </p:attrNameLst>
                                      </p:cBhvr>
                                      <p:tavLst>
                                        <p:tav tm="0">
                                          <p:val>
                                            <p:strVal val="ppt_y"/>
                                          </p:val>
                                        </p:tav>
                                        <p:tav tm="100000">
                                          <p:val>
                                            <p:strVal val="ppt_y"/>
                                          </p:val>
                                        </p:tav>
                                      </p:tavLst>
                                    </p:anim>
                                    <p:set>
                                      <p:cBhvr>
                                        <p:cTn id="40" dur="1" fill="hold">
                                          <p:stCondLst>
                                            <p:cond delay="499"/>
                                          </p:stCondLst>
                                        </p:cTn>
                                        <p:tgtEl>
                                          <p:spTgt spid="7"/>
                                        </p:tgtEl>
                                        <p:attrNameLst>
                                          <p:attrName>style.visibility</p:attrName>
                                        </p:attrNameLst>
                                      </p:cBhvr>
                                      <p:to>
                                        <p:strVal val="hidden"/>
                                      </p:to>
                                    </p:set>
                                  </p:childTnLst>
                                </p:cTn>
                              </p:par>
                            </p:childTnLst>
                          </p:cTn>
                        </p:par>
                        <p:par>
                          <p:cTn id="41" fill="hold" nodeType="afterGroup">
                            <p:stCondLst>
                              <p:cond delay="2000"/>
                            </p:stCondLst>
                            <p:childTnLst>
                              <p:par>
                                <p:cTn id="42" presetID="42" presetClass="path" presetSubtype="0" accel="50000" decel="50000" fill="hold" nodeType="afterEffect">
                                  <p:stCondLst>
                                    <p:cond delay="0"/>
                                  </p:stCondLst>
                                  <p:childTnLst>
                                    <p:animMotion origin="layout" path="M 4.44444E-06 -1.98473E-06 L 4.44444E-06 0.19824" pathEditMode="relative" rAng="0" ptsTypes="AA">
                                      <p:cBhvr>
                                        <p:cTn id="43" dur="500" fill="hold"/>
                                        <p:tgtEl>
                                          <p:spTgt spid="13"/>
                                        </p:tgtEl>
                                        <p:attrNameLst>
                                          <p:attrName>ppt_x</p:attrName>
                                          <p:attrName>ppt_y</p:attrName>
                                        </p:attrNameLst>
                                      </p:cBhvr>
                                      <p:rCtr x="0" y="99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8" grpId="1" animBg="1"/>
      <p:bldP spid="19" grpId="0" animBg="1"/>
      <p:bldP spid="19"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61" y="-20538"/>
            <a:ext cx="7798678" cy="5216616"/>
          </a:xfrm>
          <a:prstGeom prst="rect">
            <a:avLst/>
          </a:prstGeom>
        </p:spPr>
      </p:pic>
      <p:sp>
        <p:nvSpPr>
          <p:cNvPr id="4" name="矩形 3"/>
          <p:cNvSpPr/>
          <p:nvPr/>
        </p:nvSpPr>
        <p:spPr>
          <a:xfrm>
            <a:off x="1547664" y="3794029"/>
            <a:ext cx="6192688" cy="9379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835696" y="3860886"/>
            <a:ext cx="5616624" cy="553998"/>
          </a:xfrm>
          <a:prstGeom prst="rect">
            <a:avLst/>
          </a:prstGeom>
          <a:noFill/>
        </p:spPr>
        <p:txBody>
          <a:bodyPr wrap="square" rtlCol="0">
            <a:spAutoFit/>
          </a:bodyPr>
          <a:lstStyle/>
          <a:p>
            <a:r>
              <a:rPr lang="zh-CN" altLang="en-US" sz="1000">
                <a:solidFill>
                  <a:schemeClr val="bg1"/>
                </a:solidFill>
              </a:rPr>
              <a:t>       点击添加文字内容点击添加文字内容点击添加文字内容点击添加文字内容点击添加文字内容点击添加文字内容点击添加文字内容点击添加文字内容点击添加文字内容。</a:t>
            </a:r>
            <a:endParaRPr lang="zh-CN" altLang="en-US" sz="1000">
              <a:solidFill>
                <a:schemeClr val="bg1"/>
              </a:solidFill>
            </a:endParaRPr>
          </a:p>
          <a:p>
            <a:endParaRPr lang="zh-CN" altLang="en-US" sz="1000">
              <a:solidFill>
                <a:schemeClr val="bg1"/>
              </a:solidFill>
            </a:endParaRPr>
          </a:p>
        </p:txBody>
      </p:sp>
      <p:sp>
        <p:nvSpPr>
          <p:cNvPr id="6" name="TextBox 5"/>
          <p:cNvSpPr txBox="1"/>
          <p:nvPr/>
        </p:nvSpPr>
        <p:spPr>
          <a:xfrm>
            <a:off x="1835696" y="4292934"/>
            <a:ext cx="5672984" cy="400110"/>
          </a:xfrm>
          <a:prstGeom prst="rect">
            <a:avLst/>
          </a:prstGeom>
          <a:noFill/>
        </p:spPr>
        <p:txBody>
          <a:bodyPr wrap="square" rtlCol="0">
            <a:spAutoFit/>
          </a:bodyPr>
          <a:lstStyle/>
          <a:p>
            <a:r>
              <a:rPr lang="en-US" altLang="zh-CN" sz="1000">
                <a:solidFill>
                  <a:schemeClr val="bg1"/>
                </a:solidFill>
              </a:rPr>
              <a:t>Click to add textClick to add text Click to add textClick to add textClick to add textClick to add text Click to add textClick to add textClick to add textClick to add text Click to add textClick to add text</a:t>
            </a:r>
            <a:endParaRPr lang="en-US" altLang="zh-CN" sz="1000">
              <a:solidFill>
                <a:schemeClr val="bg1"/>
              </a:solidFill>
            </a:endParaRPr>
          </a:p>
        </p:txBody>
      </p:sp>
      <p:cxnSp>
        <p:nvCxnSpPr>
          <p:cNvPr id="7" name="直接连接符 6"/>
          <p:cNvCxnSpPr>
            <a:stCxn id="4" idx="1"/>
            <a:endCxn id="4" idx="3"/>
          </p:cNvCxnSpPr>
          <p:nvPr/>
        </p:nvCxnSpPr>
        <p:spPr>
          <a:xfrm>
            <a:off x="1547664" y="4263010"/>
            <a:ext cx="619268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88528" y="4655318"/>
            <a:ext cx="364704" cy="364704"/>
          </a:xfrm>
          <a:prstGeom prst="rect">
            <a:avLst/>
          </a:prstGeom>
        </p:spPr>
      </p:pic>
      <p:sp>
        <p:nvSpPr>
          <p:cNvPr id="20"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4167"/>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par>
                                <p:cTn id="31" presetID="41" presetClass="entr" presetSubtype="0" fill="hold" grpId="0" nodeType="withEffect">
                                  <p:stCondLst>
                                    <p:cond delay="2000"/>
                                  </p:stCondLst>
                                  <p:iterate type="lt">
                                    <p:tmPct val="1796"/>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158" y="795380"/>
            <a:ext cx="6845846" cy="271247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117" y="987574"/>
            <a:ext cx="2991268" cy="171803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845436"/>
            <a:ext cx="1682580" cy="2606634"/>
          </a:xfrm>
          <a:prstGeom prst="rect">
            <a:avLst/>
          </a:prstGeom>
        </p:spPr>
      </p:pic>
      <p:sp>
        <p:nvSpPr>
          <p:cNvPr id="5" name="矩形 4"/>
          <p:cNvSpPr/>
          <p:nvPr/>
        </p:nvSpPr>
        <p:spPr>
          <a:xfrm>
            <a:off x="2123728" y="3693975"/>
            <a:ext cx="2488750" cy="769441"/>
          </a:xfrm>
          <a:prstGeom prst="rect">
            <a:avLst/>
          </a:prstGeom>
        </p:spPr>
        <p:txBody>
          <a:bodyPr wrap="square">
            <a:spAutoFit/>
          </a:bodyPr>
          <a:lstStyle/>
          <a:p>
            <a:r>
              <a:rPr lang="zh-CN" altLang="en-US" sz="1100"/>
              <a:t>       点击添加文字内容点击添加文字内容点击添加文字内容点击添加文字内容点击添加文字内容点击添加文字内容点击添加文字内容。</a:t>
            </a:r>
            <a:endParaRPr lang="zh-CN" altLang="en-US" sz="1100"/>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4866" y="3056904"/>
            <a:ext cx="1218606" cy="1675086"/>
          </a:xfrm>
          <a:prstGeom prst="rect">
            <a:avLst/>
          </a:prstGeom>
        </p:spPr>
      </p:pic>
      <p:sp>
        <p:nvSpPr>
          <p:cNvPr id="7" name="TextBox 6"/>
          <p:cNvSpPr txBox="1"/>
          <p:nvPr/>
        </p:nvSpPr>
        <p:spPr>
          <a:xfrm>
            <a:off x="2164206" y="3242755"/>
            <a:ext cx="2318263" cy="430887"/>
          </a:xfrm>
          <a:prstGeom prst="rect">
            <a:avLst/>
          </a:prstGeom>
          <a:noFill/>
        </p:spPr>
        <p:txBody>
          <a:bodyPr wrap="none" rtlCol="0">
            <a:spAutoFit/>
          </a:bodyPr>
          <a:lstStyle/>
          <a:p>
            <a:r>
              <a:rPr lang="en-US" altLang="zh-CN" sz="2200" b="1"/>
              <a:t>Company Name</a:t>
            </a:r>
            <a:endParaRPr lang="zh-CN" altLang="en-US" sz="2200" b="1"/>
          </a:p>
        </p:txBody>
      </p:sp>
      <p:sp>
        <p:nvSpPr>
          <p:cNvPr id="8" name="矩形 7"/>
          <p:cNvSpPr/>
          <p:nvPr/>
        </p:nvSpPr>
        <p:spPr>
          <a:xfrm>
            <a:off x="6156176" y="3989397"/>
            <a:ext cx="2704774" cy="577081"/>
          </a:xfrm>
          <a:prstGeom prst="rect">
            <a:avLst/>
          </a:prstGeom>
        </p:spPr>
        <p:txBody>
          <a:bodyPr wrap="square">
            <a:spAutoFit/>
          </a:bodyPr>
          <a:lstStyle/>
          <a:p>
            <a:r>
              <a:rPr lang="en-US" altLang="zh-CN" sz="1050"/>
              <a:t>Click to add text    Click to add text</a:t>
            </a:r>
            <a:endParaRPr lang="en-US" altLang="zh-CN" sz="1050"/>
          </a:p>
          <a:p>
            <a:r>
              <a:rPr lang="en-US" altLang="zh-CN" sz="1050"/>
              <a:t>Click to add text    Click to add text</a:t>
            </a:r>
            <a:endParaRPr lang="en-US" altLang="zh-CN" sz="1050"/>
          </a:p>
          <a:p>
            <a:r>
              <a:rPr lang="en-US" altLang="zh-CN" sz="1050"/>
              <a:t>Click to add text    Click to add text</a:t>
            </a:r>
            <a:endParaRPr lang="en-US" altLang="zh-CN" sz="1050"/>
          </a:p>
        </p:txBody>
      </p:sp>
      <p:sp>
        <p:nvSpPr>
          <p:cNvPr id="9" name="矩形 8"/>
          <p:cNvSpPr/>
          <p:nvPr/>
        </p:nvSpPr>
        <p:spPr>
          <a:xfrm>
            <a:off x="6156176" y="3339738"/>
            <a:ext cx="2304256" cy="600164"/>
          </a:xfrm>
          <a:prstGeom prst="rect">
            <a:avLst/>
          </a:prstGeom>
        </p:spPr>
        <p:txBody>
          <a:bodyPr wrap="square">
            <a:spAutoFit/>
          </a:bodyPr>
          <a:lstStyle/>
          <a:p>
            <a:r>
              <a:rPr lang="zh-CN" altLang="en-US" sz="1100"/>
              <a:t>       点击添加文字内容点击添加文字内容点击添加文字内容点击添加文字内容点击添加文字内容。</a:t>
            </a:r>
            <a:endParaRPr lang="zh-CN" altLang="en-US" sz="1100"/>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688528" y="4655318"/>
            <a:ext cx="364704" cy="364704"/>
          </a:xfrm>
          <a:prstGeom prst="rect">
            <a:avLst/>
          </a:prstGeom>
        </p:spPr>
      </p:pic>
      <p:sp>
        <p:nvSpPr>
          <p:cNvPr id="17"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500"/>
                                        <p:tgtEl>
                                          <p:spTgt spid="8"/>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
        <p:nvSpPr>
          <p:cNvPr id="4" name="圆角矩形 3"/>
          <p:cNvSpPr/>
          <p:nvPr/>
        </p:nvSpPr>
        <p:spPr>
          <a:xfrm>
            <a:off x="368660"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764704" y="1203598"/>
            <a:ext cx="1152128" cy="1152128"/>
            <a:chOff x="674440" y="1340768"/>
            <a:chExt cx="1152128" cy="1152128"/>
          </a:xfrm>
        </p:grpSpPr>
        <p:sp>
          <p:nvSpPr>
            <p:cNvPr id="6" name="椭圆 5"/>
            <p:cNvSpPr/>
            <p:nvPr/>
          </p:nvSpPr>
          <p:spPr>
            <a:xfrm>
              <a:off x="674440" y="1340768"/>
              <a:ext cx="1152128" cy="11521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7" name="Picture 7" descr="\\MAGNUM\Projects\Microsoft\Cloud Power FY12\Design\ICONS_PNG\Application.png"/>
            <p:cNvPicPr>
              <a:picLocks noChangeAspect="1" noChangeArrowheads="1"/>
            </p:cNvPicPr>
            <p:nvPr/>
          </p:nvPicPr>
          <p:blipFill>
            <a:blip r:embed="rId2">
              <a:lum bright="100000"/>
            </a:blip>
            <a:stretch>
              <a:fillRect/>
            </a:stretch>
          </p:blipFill>
          <p:spPr bwMode="auto">
            <a:xfrm>
              <a:off x="823081" y="1504748"/>
              <a:ext cx="854847" cy="854401"/>
            </a:xfrm>
            <a:prstGeom prst="rect">
              <a:avLst/>
            </a:prstGeom>
            <a:noFill/>
          </p:spPr>
        </p:pic>
      </p:grpSp>
      <p:grpSp>
        <p:nvGrpSpPr>
          <p:cNvPr id="8" name="组合 7"/>
          <p:cNvGrpSpPr/>
          <p:nvPr/>
        </p:nvGrpSpPr>
        <p:grpSpPr>
          <a:xfrm>
            <a:off x="341784" y="3291830"/>
            <a:ext cx="1997968" cy="739825"/>
            <a:chOff x="251520" y="3429000"/>
            <a:chExt cx="1997968" cy="739825"/>
          </a:xfrm>
        </p:grpSpPr>
        <p:sp>
          <p:nvSpPr>
            <p:cNvPr id="9" name="Content Placeholder 4"/>
            <p:cNvSpPr txBox="1"/>
            <p:nvPr/>
          </p:nvSpPr>
          <p:spPr>
            <a:xfrm>
              <a:off x="714778"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FFC00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251520" y="3861048"/>
              <a:ext cx="1997968" cy="307777"/>
            </a:xfrm>
            <a:prstGeom prst="rect">
              <a:avLst/>
            </a:prstGeom>
          </p:spPr>
          <p:txBody>
            <a:bodyPr wrap="square">
              <a:spAutoFit/>
            </a:bodyPr>
            <a:lstStyle/>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11" name="圆角矩形 10"/>
          <p:cNvSpPr/>
          <p:nvPr/>
        </p:nvSpPr>
        <p:spPr>
          <a:xfrm>
            <a:off x="2529239"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502363" y="3291830"/>
            <a:ext cx="1997968" cy="1170712"/>
            <a:chOff x="2447595" y="3429000"/>
            <a:chExt cx="1997968" cy="1170712"/>
          </a:xfrm>
        </p:grpSpPr>
        <p:sp>
          <p:nvSpPr>
            <p:cNvPr id="13" name="Content Placeholder 4"/>
            <p:cNvSpPr txBox="1"/>
            <p:nvPr/>
          </p:nvSpPr>
          <p:spPr>
            <a:xfrm>
              <a:off x="2910853"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FFC00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2447595" y="3861048"/>
              <a:ext cx="1997968" cy="738664"/>
            </a:xfrm>
            <a:prstGeom prst="rect">
              <a:avLst/>
            </a:prstGeom>
          </p:spPr>
          <p:txBody>
            <a:bodyPr wrap="square">
              <a:spAutoFit/>
            </a:bodyPr>
            <a:lstStyle/>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15" name="圆角矩形 14"/>
          <p:cNvSpPr/>
          <p:nvPr/>
        </p:nvSpPr>
        <p:spPr>
          <a:xfrm>
            <a:off x="4670884"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644008" y="3291830"/>
            <a:ext cx="1997968" cy="1170712"/>
            <a:chOff x="4643670" y="3429000"/>
            <a:chExt cx="1997968" cy="1170712"/>
          </a:xfrm>
        </p:grpSpPr>
        <p:sp>
          <p:nvSpPr>
            <p:cNvPr id="17" name="Content Placeholder 4"/>
            <p:cNvSpPr txBox="1"/>
            <p:nvPr/>
          </p:nvSpPr>
          <p:spPr>
            <a:xfrm>
              <a:off x="5106928"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00B0F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a:ln>
                  <a:noFill/>
                </a:ln>
                <a:solidFill>
                  <a:srgbClr val="00B0F0"/>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4643670" y="3861048"/>
              <a:ext cx="1997968" cy="738664"/>
            </a:xfrm>
            <a:prstGeom prst="rect">
              <a:avLst/>
            </a:prstGeom>
          </p:spPr>
          <p:txBody>
            <a:bodyPr wrap="square">
              <a:spAutoFit/>
            </a:bodyPr>
            <a:lstStyle/>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19" name="圆角矩形 18"/>
          <p:cNvSpPr/>
          <p:nvPr/>
        </p:nvSpPr>
        <p:spPr>
          <a:xfrm>
            <a:off x="6831124"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804248" y="3291830"/>
            <a:ext cx="1997968" cy="1170712"/>
            <a:chOff x="6839744" y="3429000"/>
            <a:chExt cx="1997968" cy="1170712"/>
          </a:xfrm>
        </p:grpSpPr>
        <p:sp>
          <p:nvSpPr>
            <p:cNvPr id="21" name="Content Placeholder 4"/>
            <p:cNvSpPr txBox="1"/>
            <p:nvPr/>
          </p:nvSpPr>
          <p:spPr>
            <a:xfrm>
              <a:off x="7303002"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00B0F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a:ln>
                  <a:noFill/>
                </a:ln>
                <a:solidFill>
                  <a:srgbClr val="00B0F0"/>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6839744" y="3861048"/>
              <a:ext cx="1997968" cy="738664"/>
            </a:xfrm>
            <a:prstGeom prst="rect">
              <a:avLst/>
            </a:prstGeom>
          </p:spPr>
          <p:txBody>
            <a:bodyPr wrap="square">
              <a:spAutoFit/>
            </a:bodyPr>
            <a:lstStyle/>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zh-CN" altLang="en-US" sz="1400">
                <a:solidFill>
                  <a:schemeClr val="accent4">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925283" y="1203598"/>
            <a:ext cx="1152128" cy="1152128"/>
            <a:chOff x="2870515" y="1340768"/>
            <a:chExt cx="1152128" cy="1152128"/>
          </a:xfrm>
        </p:grpSpPr>
        <p:sp>
          <p:nvSpPr>
            <p:cNvPr id="24" name="椭圆 23"/>
            <p:cNvSpPr/>
            <p:nvPr/>
          </p:nvSpPr>
          <p:spPr>
            <a:xfrm>
              <a:off x="2870515" y="1340768"/>
              <a:ext cx="1152128" cy="11521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5" name="Picture 10" descr="Private_to_Partner.png"/>
            <p:cNvPicPr>
              <a:picLocks noChangeAspect="1"/>
            </p:cNvPicPr>
            <p:nvPr/>
          </p:nvPicPr>
          <p:blipFill>
            <a:blip r:embed="rId4">
              <a:lum bright="100000"/>
            </a:blip>
            <a:stretch>
              <a:fillRect/>
            </a:stretch>
          </p:blipFill>
          <p:spPr>
            <a:xfrm>
              <a:off x="2923221" y="1408726"/>
              <a:ext cx="1046717" cy="1046444"/>
            </a:xfrm>
            <a:prstGeom prst="rect">
              <a:avLst/>
            </a:prstGeom>
          </p:spPr>
        </p:pic>
      </p:grpSp>
      <p:grpSp>
        <p:nvGrpSpPr>
          <p:cNvPr id="26" name="组合 25"/>
          <p:cNvGrpSpPr/>
          <p:nvPr/>
        </p:nvGrpSpPr>
        <p:grpSpPr>
          <a:xfrm>
            <a:off x="5066928" y="1203598"/>
            <a:ext cx="1152128" cy="1152128"/>
            <a:chOff x="5066590" y="1340768"/>
            <a:chExt cx="1152128" cy="1152128"/>
          </a:xfrm>
          <a:solidFill>
            <a:srgbClr val="00B0F0"/>
          </a:solidFill>
        </p:grpSpPr>
        <p:sp>
          <p:nvSpPr>
            <p:cNvPr id="27" name="椭圆 26"/>
            <p:cNvSpPr/>
            <p:nvPr/>
          </p:nvSpPr>
          <p:spPr>
            <a:xfrm>
              <a:off x="5066590" y="1340768"/>
              <a:ext cx="1152128" cy="1152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8" name="Picture 8" descr="cross platform.png"/>
            <p:cNvPicPr>
              <a:picLocks noChangeAspect="1"/>
            </p:cNvPicPr>
            <p:nvPr/>
          </p:nvPicPr>
          <p:blipFill>
            <a:blip r:embed="rId5">
              <a:lum bright="100000"/>
            </a:blip>
            <a:stretch>
              <a:fillRect/>
            </a:stretch>
          </p:blipFill>
          <p:spPr>
            <a:xfrm>
              <a:off x="5284465" y="1706957"/>
              <a:ext cx="716378" cy="446371"/>
            </a:xfrm>
            <a:prstGeom prst="rect">
              <a:avLst/>
            </a:prstGeom>
            <a:grpFill/>
          </p:spPr>
        </p:pic>
      </p:grpSp>
      <p:grpSp>
        <p:nvGrpSpPr>
          <p:cNvPr id="29" name="组合 28"/>
          <p:cNvGrpSpPr/>
          <p:nvPr/>
        </p:nvGrpSpPr>
        <p:grpSpPr>
          <a:xfrm>
            <a:off x="7227168" y="1203598"/>
            <a:ext cx="1152128" cy="1152128"/>
            <a:chOff x="7262664" y="1340768"/>
            <a:chExt cx="1152128" cy="1152128"/>
          </a:xfrm>
          <a:solidFill>
            <a:srgbClr val="00B0F0"/>
          </a:solidFill>
        </p:grpSpPr>
        <p:sp>
          <p:nvSpPr>
            <p:cNvPr id="30" name="椭圆 29"/>
            <p:cNvSpPr/>
            <p:nvPr/>
          </p:nvSpPr>
          <p:spPr>
            <a:xfrm>
              <a:off x="7262664" y="1340768"/>
              <a:ext cx="1152128" cy="1152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1" name="Picture 2" descr="\\MAGNUM\Projects\Microsoft\Cloud Power FY12\Design\Icons\PNGs\Scalable_Elastic_3.png"/>
            <p:cNvPicPr>
              <a:picLocks noChangeAspect="1" noChangeArrowheads="1"/>
            </p:cNvPicPr>
            <p:nvPr/>
          </p:nvPicPr>
          <p:blipFill>
            <a:blip r:embed="rId6">
              <a:lum bright="100000" contrast="100000"/>
            </a:blip>
            <a:stretch>
              <a:fillRect/>
            </a:stretch>
          </p:blipFill>
          <p:spPr bwMode="auto">
            <a:xfrm>
              <a:off x="7465981" y="1559395"/>
              <a:ext cx="745495" cy="745106"/>
            </a:xfrm>
            <a:prstGeom prst="rect">
              <a:avLst/>
            </a:prstGeom>
            <a:grpFill/>
          </p:spPr>
        </p:pic>
      </p:grpSp>
      <p:sp>
        <p:nvSpPr>
          <p:cNvPr id="32" name="燕尾形 31"/>
          <p:cNvSpPr/>
          <p:nvPr/>
        </p:nvSpPr>
        <p:spPr>
          <a:xfrm rot="5400000">
            <a:off x="1098452" y="2422048"/>
            <a:ext cx="484632" cy="678868"/>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燕尾形 32"/>
          <p:cNvSpPr/>
          <p:nvPr/>
        </p:nvSpPr>
        <p:spPr>
          <a:xfrm rot="5400000">
            <a:off x="3259031" y="2422048"/>
            <a:ext cx="484632" cy="678868"/>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燕尾形 33"/>
          <p:cNvSpPr/>
          <p:nvPr/>
        </p:nvSpPr>
        <p:spPr>
          <a:xfrm rot="5400000">
            <a:off x="5400676" y="2422048"/>
            <a:ext cx="484632" cy="67886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燕尾形 34"/>
          <p:cNvSpPr/>
          <p:nvPr/>
        </p:nvSpPr>
        <p:spPr>
          <a:xfrm rot="5400000">
            <a:off x="7560916" y="2422048"/>
            <a:ext cx="484632" cy="67886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42" presetClass="entr" presetSubtype="0" fill="hold" nodeType="withEffect">
                                  <p:stCondLst>
                                    <p:cond delay="2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47" presetClass="entr" presetSubtype="0" fill="hold" nodeType="withEffect">
                                  <p:stCondLst>
                                    <p:cond delay="3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22" presetClass="entr" presetSubtype="1"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42" presetClass="entr" presetSubtype="0"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p:tgtEl>
                                          <p:spTgt spid="32"/>
                                        </p:tgtEl>
                                        <p:attrNameLst>
                                          <p:attrName>ppt_y</p:attrName>
                                        </p:attrNameLst>
                                      </p:cBhvr>
                                      <p:tavLst>
                                        <p:tav tm="0">
                                          <p:val>
                                            <p:strVal val="#ppt_y-#ppt_h*1.125000"/>
                                          </p:val>
                                        </p:tav>
                                        <p:tav tm="100000">
                                          <p:val>
                                            <p:strVal val="#ppt_y"/>
                                          </p:val>
                                        </p:tav>
                                      </p:tavLst>
                                    </p:anim>
                                    <p:animEffect transition="in" filter="wipe(down)">
                                      <p:cBhvr>
                                        <p:cTn id="40" dur="500"/>
                                        <p:tgtEl>
                                          <p:spTgt spid="32"/>
                                        </p:tgtEl>
                                      </p:cBhvr>
                                    </p:animEffect>
                                  </p:childTnLst>
                                </p:cTn>
                              </p:par>
                              <p:par>
                                <p:cTn id="41" presetID="22" presetClass="entr" presetSubtype="1" fill="hold" nodeType="withEffect">
                                  <p:stCondLst>
                                    <p:cond delay="80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12" presetClass="entr" presetSubtype="1" fill="hold" grpId="0" nodeType="withEffect">
                                  <p:stCondLst>
                                    <p:cond delay="100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down)">
                                      <p:cBhvr>
                                        <p:cTn id="47" dur="500"/>
                                        <p:tgtEl>
                                          <p:spTgt spid="33"/>
                                        </p:tgtEl>
                                      </p:cBhvr>
                                    </p:animEffect>
                                  </p:childTnLst>
                                </p:cTn>
                              </p:par>
                              <p:par>
                                <p:cTn id="48" presetID="22" presetClass="entr" presetSubtype="1" fill="hold" nodeType="withEffect">
                                  <p:stCondLst>
                                    <p:cond delay="100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par>
                                <p:cTn id="51" presetID="12" presetClass="entr" presetSubtype="1" fill="hold" grpId="0" nodeType="withEffect">
                                  <p:stCondLst>
                                    <p:cond delay="120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p:tgtEl>
                                          <p:spTgt spid="34"/>
                                        </p:tgtEl>
                                        <p:attrNameLst>
                                          <p:attrName>ppt_y</p:attrName>
                                        </p:attrNameLst>
                                      </p:cBhvr>
                                      <p:tavLst>
                                        <p:tav tm="0">
                                          <p:val>
                                            <p:strVal val="#ppt_y-#ppt_h*1.125000"/>
                                          </p:val>
                                        </p:tav>
                                        <p:tav tm="100000">
                                          <p:val>
                                            <p:strVal val="#ppt_y"/>
                                          </p:val>
                                        </p:tav>
                                      </p:tavLst>
                                    </p:anim>
                                    <p:animEffect transition="in" filter="wipe(down)">
                                      <p:cBhvr>
                                        <p:cTn id="54" dur="500"/>
                                        <p:tgtEl>
                                          <p:spTgt spid="34"/>
                                        </p:tgtEl>
                                      </p:cBhvr>
                                    </p:animEffect>
                                  </p:childTnLst>
                                </p:cTn>
                              </p:par>
                              <p:par>
                                <p:cTn id="55" presetID="22" presetClass="entr" presetSubtype="1" fill="hold" nodeType="withEffect">
                                  <p:stCondLst>
                                    <p:cond delay="120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ppt_y</p:attrName>
                                        </p:attrNameLst>
                                      </p:cBhvr>
                                      <p:tavLst>
                                        <p:tav tm="0">
                                          <p:val>
                                            <p:strVal val="#ppt_y-#ppt_h*1.125000"/>
                                          </p:val>
                                        </p:tav>
                                        <p:tav tm="100000">
                                          <p:val>
                                            <p:strVal val="#ppt_y"/>
                                          </p:val>
                                        </p:tav>
                                      </p:tavLst>
                                    </p:anim>
                                    <p:animEffect transition="in" filter="wipe(down)">
                                      <p:cBhvr>
                                        <p:cTn id="61" dur="500"/>
                                        <p:tgtEl>
                                          <p:spTgt spid="35"/>
                                        </p:tgtEl>
                                      </p:cBhvr>
                                    </p:animEffect>
                                  </p:childTnLst>
                                </p:cTn>
                              </p:par>
                              <p:par>
                                <p:cTn id="62" presetID="22" presetClass="entr" presetSubtype="1" fill="hold" nodeType="withEffect">
                                  <p:stCondLst>
                                    <p:cond delay="140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19"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380"/>
          <p:cNvGrpSpPr/>
          <p:nvPr/>
        </p:nvGrpSpPr>
        <p:grpSpPr>
          <a:xfrm>
            <a:off x="3913533" y="771550"/>
            <a:ext cx="1400412" cy="1830699"/>
            <a:chOff x="3829623" y="1066801"/>
            <a:chExt cx="1810894" cy="2367305"/>
          </a:xfrm>
          <a:effectLst>
            <a:outerShdw blurRad="50800" dist="38100" dir="2700000" algn="tl" rotWithShape="0">
              <a:prstClr val="black">
                <a:alpha val="40000"/>
              </a:prstClr>
            </a:outerShdw>
          </a:effectLst>
        </p:grpSpPr>
        <p:sp>
          <p:nvSpPr>
            <p:cNvPr id="4" name="Rectangle 101"/>
            <p:cNvSpPr>
              <a:spLocks noChangeArrowheads="1"/>
            </p:cNvSpPr>
            <p:nvPr/>
          </p:nvSpPr>
          <p:spPr bwMode="auto">
            <a:xfrm>
              <a:off x="3829623" y="1076868"/>
              <a:ext cx="1805361" cy="2354627"/>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gradFill>
            <a:ln w="635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srgbClr val="383838"/>
                  </a:solidFill>
                  <a:effectLst/>
                  <a:uLnTx/>
                  <a:uFillTx/>
                  <a:latin typeface="+mn-ea"/>
                </a:rPr>
                <a:t>                                </a:t>
              </a:r>
              <a:endParaRPr kumimoji="0" lang="en-US" sz="1800" b="0" i="0" u="none" strike="noStrike" kern="0" cap="none" spc="0" normalizeH="0" baseline="0" noProof="0">
                <a:ln>
                  <a:noFill/>
                </a:ln>
                <a:solidFill>
                  <a:srgbClr val="383838"/>
                </a:solidFill>
                <a:effectLst/>
                <a:uLnTx/>
                <a:uFillTx/>
                <a:latin typeface="+mn-ea"/>
              </a:endParaRPr>
            </a:p>
          </p:txBody>
        </p:sp>
        <p:sp>
          <p:nvSpPr>
            <p:cNvPr id="5" name="Freeform 102"/>
            <p:cNvSpPr/>
            <p:nvPr/>
          </p:nvSpPr>
          <p:spPr bwMode="auto">
            <a:xfrm>
              <a:off x="3829623" y="1076881"/>
              <a:ext cx="1805361" cy="2357225"/>
            </a:xfrm>
            <a:custGeom>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25400">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 name="Rectangle 103"/>
            <p:cNvSpPr>
              <a:spLocks noChangeArrowheads="1"/>
            </p:cNvSpPr>
            <p:nvPr/>
          </p:nvSpPr>
          <p:spPr bwMode="auto">
            <a:xfrm>
              <a:off x="3829986" y="1066801"/>
              <a:ext cx="1810531" cy="271319"/>
            </a:xfrm>
            <a:prstGeom prst="rect">
              <a:avLst/>
            </a:prstGeom>
            <a:gradFill>
              <a:gsLst>
                <a:gs pos="0">
                  <a:srgbClr val="0070C0"/>
                </a:gs>
                <a:gs pos="62000">
                  <a:srgbClr val="00B0F0"/>
                </a:gs>
                <a:gs pos="100000">
                  <a:srgbClr val="0070C0"/>
                </a:gs>
              </a:gsLst>
              <a:lin ang="0" scaled="0"/>
            </a:gradFill>
            <a:ln w="254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 name="Rectangle 105"/>
            <p:cNvSpPr>
              <a:spLocks noChangeArrowheads="1"/>
            </p:cNvSpPr>
            <p:nvPr/>
          </p:nvSpPr>
          <p:spPr bwMode="auto">
            <a:xfrm>
              <a:off x="4162318" y="1504175"/>
              <a:ext cx="1090857" cy="1161732"/>
            </a:xfrm>
            <a:prstGeom prst="rect">
              <a:avLst/>
            </a:prstGeom>
            <a:gradFill flip="none" rotWithShape="1">
              <a:gsLst>
                <a:gs pos="100000">
                  <a:sysClr val="window" lastClr="FFFFFF">
                    <a:lumMod val="85000"/>
                  </a:sysClr>
                </a:gs>
                <a:gs pos="0">
                  <a:sysClr val="window" lastClr="FFFFFF">
                    <a:lumMod val="95000"/>
                  </a:sysClr>
                </a:gs>
              </a:gsLst>
              <a:lin ang="16200000" scaled="1"/>
            </a:gradFill>
            <a:ln w="57150">
              <a:gradFill>
                <a:gsLst>
                  <a:gs pos="0">
                    <a:srgbClr val="00B0F0"/>
                  </a:gs>
                  <a:gs pos="100000">
                    <a:srgbClr val="0070C0"/>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nvGrpSpPr>
            <p:cNvPr id="8" name="Group 213"/>
            <p:cNvGrpSpPr/>
            <p:nvPr/>
          </p:nvGrpSpPr>
          <p:grpSpPr>
            <a:xfrm>
              <a:off x="4334859" y="1542624"/>
              <a:ext cx="740061" cy="1109761"/>
              <a:chOff x="5257800" y="3352800"/>
              <a:chExt cx="1360262" cy="2035118"/>
            </a:xfrm>
          </p:grpSpPr>
          <p:sp>
            <p:nvSpPr>
              <p:cNvPr id="14" name="Freeform 15"/>
              <p:cNvSpPr/>
              <p:nvPr/>
            </p:nvSpPr>
            <p:spPr bwMode="auto">
              <a:xfrm>
                <a:off x="5257800" y="4228006"/>
                <a:ext cx="1360262" cy="1159912"/>
              </a:xfrm>
              <a:custGeom>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5" name="Freeform 18"/>
              <p:cNvSpPr/>
              <p:nvPr/>
            </p:nvSpPr>
            <p:spPr bwMode="auto">
              <a:xfrm>
                <a:off x="5706701" y="4131598"/>
                <a:ext cx="537778" cy="903827"/>
              </a:xfrm>
              <a:custGeom>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6" name="Freeform 19"/>
              <p:cNvSpPr/>
              <p:nvPr/>
            </p:nvSpPr>
            <p:spPr bwMode="auto">
              <a:xfrm>
                <a:off x="5813654" y="4559410"/>
                <a:ext cx="269643" cy="671845"/>
              </a:xfrm>
              <a:custGeom>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40000">
                    <a:srgbClr val="414142">
                      <a:shade val="67500"/>
                      <a:satMod val="115000"/>
                    </a:srgbClr>
                  </a:gs>
                  <a:gs pos="77000">
                    <a:srgbClr val="414142">
                      <a:shade val="100000"/>
                      <a:satMod val="115000"/>
                    </a:srgb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7" name="Freeform 20"/>
              <p:cNvSpPr/>
              <p:nvPr/>
            </p:nvSpPr>
            <p:spPr bwMode="auto">
              <a:xfrm>
                <a:off x="5837756" y="4292780"/>
                <a:ext cx="278681" cy="319352"/>
              </a:xfrm>
              <a:custGeom>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100000">
                    <a:sysClr val="window" lastClr="FFFFFF">
                      <a:lumMod val="50000"/>
                      <a:shade val="67500"/>
                      <a:satMod val="115000"/>
                    </a:sysClr>
                  </a:gs>
                  <a:gs pos="0">
                    <a:srgbClr val="383838">
                      <a:lumMod val="50000"/>
                    </a:srgb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8" name="Freeform 21"/>
              <p:cNvSpPr/>
              <p:nvPr/>
            </p:nvSpPr>
            <p:spPr bwMode="auto">
              <a:xfrm>
                <a:off x="5693143" y="4086407"/>
                <a:ext cx="557361" cy="504637"/>
              </a:xfrm>
              <a:custGeom>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9" name="Freeform 22"/>
              <p:cNvSpPr/>
              <p:nvPr/>
            </p:nvSpPr>
            <p:spPr bwMode="auto">
              <a:xfrm>
                <a:off x="5425008" y="3898109"/>
                <a:ext cx="200349" cy="198842"/>
              </a:xfrm>
              <a:custGeom>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rgbClr val="C49A6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0" name="Freeform 23"/>
              <p:cNvSpPr/>
              <p:nvPr/>
            </p:nvSpPr>
            <p:spPr bwMode="auto">
              <a:xfrm>
                <a:off x="6322810" y="3901122"/>
                <a:ext cx="198842" cy="198842"/>
              </a:xfrm>
              <a:custGeom>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rgbClr val="C49A6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1" name="Freeform 24"/>
              <p:cNvSpPr/>
              <p:nvPr/>
            </p:nvSpPr>
            <p:spPr bwMode="auto">
              <a:xfrm>
                <a:off x="5521416" y="3480843"/>
                <a:ext cx="921905" cy="921904"/>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rgbClr val="C49A6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2" name="Freeform 24"/>
              <p:cNvSpPr/>
              <p:nvPr/>
            </p:nvSpPr>
            <p:spPr bwMode="auto">
              <a:xfrm>
                <a:off x="5589315" y="3581400"/>
                <a:ext cx="800600" cy="800598"/>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86000">
                    <a:srgbClr val="FFC000">
                      <a:shade val="67500"/>
                      <a:satMod val="115000"/>
                      <a:alpha val="3000"/>
                    </a:srgbClr>
                  </a:gs>
                  <a:gs pos="0">
                    <a:sysClr val="window" lastClr="FFFFFF">
                      <a:alpha val="59000"/>
                    </a:sys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3" name="Freeform 25"/>
              <p:cNvSpPr/>
              <p:nvPr/>
            </p:nvSpPr>
            <p:spPr bwMode="auto">
              <a:xfrm>
                <a:off x="5521416" y="3352800"/>
                <a:ext cx="979147" cy="611590"/>
              </a:xfrm>
              <a:custGeom>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cxnSp>
          <p:nvCxnSpPr>
            <p:cNvPr id="9" name="Straight Connector 7"/>
            <p:cNvCxnSpPr/>
            <p:nvPr/>
          </p:nvCxnSpPr>
          <p:spPr>
            <a:xfrm>
              <a:off x="4155415" y="3039133"/>
              <a:ext cx="1092483" cy="866"/>
            </a:xfrm>
            <a:prstGeom prst="line">
              <a:avLst/>
            </a:prstGeom>
            <a:noFill/>
            <a:ln w="9525" cap="flat" cmpd="sng" algn="ctr">
              <a:solidFill>
                <a:sysClr val="window" lastClr="FFFFFF">
                  <a:lumMod val="50000"/>
                </a:sysClr>
              </a:solidFill>
              <a:prstDash val="solid"/>
            </a:ln>
            <a:effectLst/>
          </p:spPr>
        </p:cxnSp>
        <p:sp>
          <p:nvSpPr>
            <p:cNvPr id="10" name="Rectangle 8"/>
            <p:cNvSpPr/>
            <p:nvPr/>
          </p:nvSpPr>
          <p:spPr>
            <a:xfrm>
              <a:off x="5584308" y="1082040"/>
              <a:ext cx="45719" cy="233934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1" name="Rectangle 9"/>
            <p:cNvSpPr/>
            <p:nvPr/>
          </p:nvSpPr>
          <p:spPr>
            <a:xfrm flipH="1">
              <a:off x="4114800" y="2771002"/>
              <a:ext cx="1295400" cy="35819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a:ln>
                  <a:noFill/>
                </a:ln>
                <a:solidFill>
                  <a:srgbClr val="383838">
                    <a:lumMod val="50000"/>
                  </a:srgbClr>
                </a:solidFill>
                <a:effectLst/>
                <a:uLnTx/>
                <a:uFillTx/>
                <a:latin typeface="+mn-ea"/>
              </a:endParaRPr>
            </a:p>
          </p:txBody>
        </p:sp>
        <p:sp>
          <p:nvSpPr>
            <p:cNvPr id="12" name="Rectangle 10"/>
            <p:cNvSpPr/>
            <p:nvPr/>
          </p:nvSpPr>
          <p:spPr>
            <a:xfrm>
              <a:off x="3854568" y="1082040"/>
              <a:ext cx="45719" cy="233934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3" name="Rectangle 11"/>
            <p:cNvSpPr/>
            <p:nvPr/>
          </p:nvSpPr>
          <p:spPr>
            <a:xfrm>
              <a:off x="4152900" y="1500378"/>
              <a:ext cx="1097280" cy="1152144"/>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24" name="Group 381"/>
          <p:cNvGrpSpPr/>
          <p:nvPr/>
        </p:nvGrpSpPr>
        <p:grpSpPr>
          <a:xfrm>
            <a:off x="1539120" y="3099184"/>
            <a:ext cx="1028699" cy="1344774"/>
            <a:chOff x="1312768"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25" name="Rectangle 101"/>
            <p:cNvSpPr>
              <a:spLocks noChangeArrowheads="1"/>
            </p:cNvSpPr>
            <p:nvPr/>
          </p:nvSpPr>
          <p:spPr bwMode="auto">
            <a:xfrm>
              <a:off x="1312768"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srgbClr val="383838"/>
                  </a:solidFill>
                  <a:effectLst/>
                  <a:uLnTx/>
                  <a:uFillTx/>
                  <a:latin typeface="+mn-ea"/>
                </a:rPr>
                <a:t>                                </a:t>
              </a:r>
              <a:endParaRPr kumimoji="0" lang="en-US" sz="1800" b="0" i="0" u="none" strike="noStrike" kern="0" cap="none" spc="0" normalizeH="0" baseline="0" noProof="0">
                <a:ln>
                  <a:noFill/>
                </a:ln>
                <a:solidFill>
                  <a:srgbClr val="383838"/>
                </a:solidFill>
                <a:effectLst/>
                <a:uLnTx/>
                <a:uFillTx/>
                <a:latin typeface="+mn-ea"/>
              </a:endParaRPr>
            </a:p>
          </p:txBody>
        </p:sp>
        <p:sp>
          <p:nvSpPr>
            <p:cNvPr id="26" name="Freeform 102"/>
            <p:cNvSpPr/>
            <p:nvPr/>
          </p:nvSpPr>
          <p:spPr bwMode="auto">
            <a:xfrm>
              <a:off x="1312768" y="3956816"/>
              <a:ext cx="1616504" cy="2110639"/>
            </a:xfrm>
            <a:custGeom>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7" name="Rectangle 103"/>
            <p:cNvSpPr>
              <a:spLocks noChangeArrowheads="1"/>
            </p:cNvSpPr>
            <p:nvPr/>
          </p:nvSpPr>
          <p:spPr bwMode="auto">
            <a:xfrm>
              <a:off x="1313093"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8" name="Rectangle 105"/>
            <p:cNvSpPr>
              <a:spLocks noChangeArrowheads="1"/>
            </p:cNvSpPr>
            <p:nvPr/>
          </p:nvSpPr>
          <p:spPr bwMode="auto">
            <a:xfrm>
              <a:off x="1610660"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nvGrpSpPr>
            <p:cNvPr id="29" name="Group 212"/>
            <p:cNvGrpSpPr/>
            <p:nvPr/>
          </p:nvGrpSpPr>
          <p:grpSpPr>
            <a:xfrm>
              <a:off x="1784241" y="4431557"/>
              <a:ext cx="637112" cy="953195"/>
              <a:chOff x="7077762" y="3331398"/>
              <a:chExt cx="1360262" cy="2035118"/>
            </a:xfrm>
          </p:grpSpPr>
          <p:sp>
            <p:nvSpPr>
              <p:cNvPr id="34" name="Freeform 15"/>
              <p:cNvSpPr/>
              <p:nvPr/>
            </p:nvSpPr>
            <p:spPr bwMode="auto">
              <a:xfrm>
                <a:off x="7077762" y="4206604"/>
                <a:ext cx="1360262" cy="1159912"/>
              </a:xfrm>
              <a:custGeom>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5" name="Freeform 18"/>
              <p:cNvSpPr/>
              <p:nvPr/>
            </p:nvSpPr>
            <p:spPr bwMode="auto">
              <a:xfrm>
                <a:off x="7526663" y="4110196"/>
                <a:ext cx="537778" cy="903827"/>
              </a:xfrm>
              <a:custGeom>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6" name="Freeform 19"/>
              <p:cNvSpPr/>
              <p:nvPr/>
            </p:nvSpPr>
            <p:spPr bwMode="auto">
              <a:xfrm>
                <a:off x="7633616" y="4538008"/>
                <a:ext cx="269643" cy="671845"/>
              </a:xfrm>
              <a:custGeom>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7" name="Freeform 20"/>
              <p:cNvSpPr/>
              <p:nvPr/>
            </p:nvSpPr>
            <p:spPr bwMode="auto">
              <a:xfrm>
                <a:off x="7657718" y="4271378"/>
                <a:ext cx="278681" cy="319352"/>
              </a:xfrm>
              <a:custGeom>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8" name="Freeform 21"/>
              <p:cNvSpPr/>
              <p:nvPr/>
            </p:nvSpPr>
            <p:spPr bwMode="auto">
              <a:xfrm>
                <a:off x="7513105" y="4065005"/>
                <a:ext cx="557361" cy="504637"/>
              </a:xfrm>
              <a:custGeom>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9" name="Freeform 22"/>
              <p:cNvSpPr/>
              <p:nvPr/>
            </p:nvSpPr>
            <p:spPr bwMode="auto">
              <a:xfrm>
                <a:off x="7244970" y="3876707"/>
                <a:ext cx="200349" cy="198842"/>
              </a:xfrm>
              <a:custGeom>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0" name="Freeform 23"/>
              <p:cNvSpPr/>
              <p:nvPr/>
            </p:nvSpPr>
            <p:spPr bwMode="auto">
              <a:xfrm>
                <a:off x="8142772" y="3879720"/>
                <a:ext cx="198842" cy="198842"/>
              </a:xfrm>
              <a:custGeom>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1" name="Freeform 24"/>
              <p:cNvSpPr/>
              <p:nvPr/>
            </p:nvSpPr>
            <p:spPr bwMode="auto">
              <a:xfrm>
                <a:off x="7341378" y="3459441"/>
                <a:ext cx="921905" cy="921904"/>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2" name="Freeform 24"/>
              <p:cNvSpPr/>
              <p:nvPr/>
            </p:nvSpPr>
            <p:spPr bwMode="auto">
              <a:xfrm>
                <a:off x="7407229" y="3581400"/>
                <a:ext cx="800600" cy="800598"/>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3" name="Freeform 25"/>
              <p:cNvSpPr/>
              <p:nvPr/>
            </p:nvSpPr>
            <p:spPr bwMode="auto">
              <a:xfrm>
                <a:off x="7341378" y="3331398"/>
                <a:ext cx="979147" cy="611590"/>
              </a:xfrm>
              <a:custGeom>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30" name="Rectangle 28"/>
            <p:cNvSpPr/>
            <p:nvPr/>
          </p:nvSpPr>
          <p:spPr>
            <a:xfrm>
              <a:off x="1322188"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31" name="Rectangle 29"/>
            <p:cNvSpPr/>
            <p:nvPr/>
          </p:nvSpPr>
          <p:spPr>
            <a:xfrm>
              <a:off x="2874128"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32" name="Rectangle 30"/>
            <p:cNvSpPr/>
            <p:nvPr/>
          </p:nvSpPr>
          <p:spPr>
            <a:xfrm flipH="1">
              <a:off x="1432942" y="5428473"/>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a:ln>
                  <a:noFill/>
                </a:ln>
                <a:solidFill>
                  <a:srgbClr val="383838">
                    <a:lumMod val="50000"/>
                  </a:srgbClr>
                </a:solidFill>
                <a:effectLst/>
                <a:uLnTx/>
                <a:uFillTx/>
                <a:latin typeface="+mn-ea"/>
              </a:endParaRPr>
            </a:p>
          </p:txBody>
        </p:sp>
        <p:sp>
          <p:nvSpPr>
            <p:cNvPr id="33" name="Rectangle 31"/>
            <p:cNvSpPr/>
            <p:nvPr/>
          </p:nvSpPr>
          <p:spPr>
            <a:xfrm>
              <a:off x="1648093"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44" name="Group 404"/>
          <p:cNvGrpSpPr/>
          <p:nvPr/>
        </p:nvGrpSpPr>
        <p:grpSpPr>
          <a:xfrm>
            <a:off x="4092105" y="3099184"/>
            <a:ext cx="1028699" cy="1344774"/>
            <a:chOff x="1312768"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45" name="Rectangle 101"/>
            <p:cNvSpPr>
              <a:spLocks noChangeArrowheads="1"/>
            </p:cNvSpPr>
            <p:nvPr/>
          </p:nvSpPr>
          <p:spPr bwMode="auto">
            <a:xfrm>
              <a:off x="1312769" y="3956804"/>
              <a:ext cx="1616505"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srgbClr val="383838"/>
                  </a:solidFill>
                  <a:effectLst/>
                  <a:uLnTx/>
                  <a:uFillTx/>
                  <a:latin typeface="+mn-ea"/>
                </a:rPr>
                <a:t>                                </a:t>
              </a:r>
              <a:endParaRPr kumimoji="0" lang="en-US" sz="1800" b="0" i="0" u="none" strike="noStrike" kern="0" cap="none" spc="0" normalizeH="0" baseline="0" noProof="0">
                <a:ln>
                  <a:noFill/>
                </a:ln>
                <a:solidFill>
                  <a:srgbClr val="383838"/>
                </a:solidFill>
                <a:effectLst/>
                <a:uLnTx/>
                <a:uFillTx/>
                <a:latin typeface="+mn-ea"/>
              </a:endParaRPr>
            </a:p>
          </p:txBody>
        </p:sp>
        <p:sp>
          <p:nvSpPr>
            <p:cNvPr id="46" name="Freeform 102"/>
            <p:cNvSpPr/>
            <p:nvPr/>
          </p:nvSpPr>
          <p:spPr bwMode="auto">
            <a:xfrm>
              <a:off x="1312768" y="3956816"/>
              <a:ext cx="1616503" cy="2110639"/>
            </a:xfrm>
            <a:custGeom>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7" name="Rectangle 103"/>
            <p:cNvSpPr>
              <a:spLocks noChangeArrowheads="1"/>
            </p:cNvSpPr>
            <p:nvPr/>
          </p:nvSpPr>
          <p:spPr bwMode="auto">
            <a:xfrm>
              <a:off x="1313093"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8" name="Rectangle 105"/>
            <p:cNvSpPr>
              <a:spLocks noChangeArrowheads="1"/>
            </p:cNvSpPr>
            <p:nvPr/>
          </p:nvSpPr>
          <p:spPr bwMode="auto">
            <a:xfrm>
              <a:off x="1610660"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nvGrpSpPr>
            <p:cNvPr id="49" name="Group 212"/>
            <p:cNvGrpSpPr/>
            <p:nvPr/>
          </p:nvGrpSpPr>
          <p:grpSpPr>
            <a:xfrm>
              <a:off x="1784241" y="4431557"/>
              <a:ext cx="637112" cy="953195"/>
              <a:chOff x="7077762" y="3331398"/>
              <a:chExt cx="1360262" cy="2035118"/>
            </a:xfrm>
          </p:grpSpPr>
          <p:sp>
            <p:nvSpPr>
              <p:cNvPr id="54" name="Freeform 15"/>
              <p:cNvSpPr/>
              <p:nvPr/>
            </p:nvSpPr>
            <p:spPr bwMode="auto">
              <a:xfrm>
                <a:off x="7077762" y="4206604"/>
                <a:ext cx="1360262" cy="1159912"/>
              </a:xfrm>
              <a:custGeom>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5" name="Freeform 18"/>
              <p:cNvSpPr/>
              <p:nvPr/>
            </p:nvSpPr>
            <p:spPr bwMode="auto">
              <a:xfrm>
                <a:off x="7526663" y="4110196"/>
                <a:ext cx="537778" cy="903827"/>
              </a:xfrm>
              <a:custGeom>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6" name="Freeform 19"/>
              <p:cNvSpPr/>
              <p:nvPr/>
            </p:nvSpPr>
            <p:spPr bwMode="auto">
              <a:xfrm>
                <a:off x="7633616" y="4538008"/>
                <a:ext cx="269643" cy="671845"/>
              </a:xfrm>
              <a:custGeom>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7" name="Freeform 20"/>
              <p:cNvSpPr/>
              <p:nvPr/>
            </p:nvSpPr>
            <p:spPr bwMode="auto">
              <a:xfrm>
                <a:off x="7657718" y="4271378"/>
                <a:ext cx="278681" cy="319352"/>
              </a:xfrm>
              <a:custGeom>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62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8" name="Freeform 21"/>
              <p:cNvSpPr/>
              <p:nvPr/>
            </p:nvSpPr>
            <p:spPr bwMode="auto">
              <a:xfrm>
                <a:off x="7513105" y="4065005"/>
                <a:ext cx="557361" cy="504637"/>
              </a:xfrm>
              <a:custGeom>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9" name="Freeform 22"/>
              <p:cNvSpPr/>
              <p:nvPr/>
            </p:nvSpPr>
            <p:spPr bwMode="auto">
              <a:xfrm>
                <a:off x="7244970" y="3876707"/>
                <a:ext cx="200349" cy="198842"/>
              </a:xfrm>
              <a:custGeom>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0" name="Freeform 23"/>
              <p:cNvSpPr/>
              <p:nvPr/>
            </p:nvSpPr>
            <p:spPr bwMode="auto">
              <a:xfrm>
                <a:off x="8142772" y="3879720"/>
                <a:ext cx="198842" cy="198842"/>
              </a:xfrm>
              <a:custGeom>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1" name="Freeform 24"/>
              <p:cNvSpPr/>
              <p:nvPr/>
            </p:nvSpPr>
            <p:spPr bwMode="auto">
              <a:xfrm>
                <a:off x="7341378" y="3459441"/>
                <a:ext cx="921905" cy="921904"/>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2" name="Freeform 24"/>
              <p:cNvSpPr/>
              <p:nvPr/>
            </p:nvSpPr>
            <p:spPr bwMode="auto">
              <a:xfrm>
                <a:off x="7407229" y="3581400"/>
                <a:ext cx="800600" cy="800598"/>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3" name="Freeform 25"/>
              <p:cNvSpPr/>
              <p:nvPr/>
            </p:nvSpPr>
            <p:spPr bwMode="auto">
              <a:xfrm>
                <a:off x="7341378" y="3331398"/>
                <a:ext cx="979147" cy="611590"/>
              </a:xfrm>
              <a:custGeom>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50" name="Rectangle 48"/>
            <p:cNvSpPr/>
            <p:nvPr/>
          </p:nvSpPr>
          <p:spPr>
            <a:xfrm>
              <a:off x="1322188"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51" name="Rectangle 49"/>
            <p:cNvSpPr/>
            <p:nvPr/>
          </p:nvSpPr>
          <p:spPr>
            <a:xfrm>
              <a:off x="2874128"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52" name="Rectangle 50"/>
            <p:cNvSpPr/>
            <p:nvPr/>
          </p:nvSpPr>
          <p:spPr>
            <a:xfrm flipH="1">
              <a:off x="1495714"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a:ln>
                  <a:noFill/>
                </a:ln>
                <a:solidFill>
                  <a:srgbClr val="383838">
                    <a:lumMod val="50000"/>
                  </a:srgbClr>
                </a:solidFill>
                <a:effectLst/>
                <a:uLnTx/>
                <a:uFillTx/>
                <a:latin typeface="+mn-ea"/>
              </a:endParaRPr>
            </a:p>
          </p:txBody>
        </p:sp>
        <p:sp>
          <p:nvSpPr>
            <p:cNvPr id="53" name="Rectangle 51"/>
            <p:cNvSpPr/>
            <p:nvPr/>
          </p:nvSpPr>
          <p:spPr>
            <a:xfrm>
              <a:off x="1648093"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64" name="Group 442"/>
          <p:cNvGrpSpPr/>
          <p:nvPr/>
        </p:nvGrpSpPr>
        <p:grpSpPr>
          <a:xfrm>
            <a:off x="2795700" y="3099184"/>
            <a:ext cx="1028699" cy="134477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65" name="Rectangle 101"/>
            <p:cNvSpPr>
              <a:spLocks noChangeArrowheads="1"/>
            </p:cNvSpPr>
            <p:nvPr/>
          </p:nvSpPr>
          <p:spPr bwMode="auto">
            <a:xfrm>
              <a:off x="3886200"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srgbClr val="383838"/>
                  </a:solidFill>
                  <a:effectLst/>
                  <a:uLnTx/>
                  <a:uFillTx/>
                  <a:latin typeface="+mn-ea"/>
                </a:rPr>
                <a:t>                                </a:t>
              </a:r>
              <a:endParaRPr kumimoji="0" lang="en-US" sz="1800" b="0" i="0" u="none" strike="noStrike" kern="0" cap="none" spc="0" normalizeH="0" baseline="0" noProof="0">
                <a:ln>
                  <a:noFill/>
                </a:ln>
                <a:solidFill>
                  <a:srgbClr val="383838"/>
                </a:solidFill>
                <a:effectLst/>
                <a:uLnTx/>
                <a:uFillTx/>
                <a:latin typeface="+mn-ea"/>
              </a:endParaRPr>
            </a:p>
          </p:txBody>
        </p:sp>
        <p:sp>
          <p:nvSpPr>
            <p:cNvPr id="66" name="Freeform 102"/>
            <p:cNvSpPr/>
            <p:nvPr/>
          </p:nvSpPr>
          <p:spPr bwMode="auto">
            <a:xfrm>
              <a:off x="3886200" y="3956816"/>
              <a:ext cx="1616504" cy="2110639"/>
            </a:xfrm>
            <a:custGeom>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7" name="Rectangle 103"/>
            <p:cNvSpPr>
              <a:spLocks noChangeArrowheads="1"/>
            </p:cNvSpPr>
            <p:nvPr/>
          </p:nvSpPr>
          <p:spPr bwMode="auto">
            <a:xfrm>
              <a:off x="3886525"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8" name="Rectangle 105"/>
            <p:cNvSpPr>
              <a:spLocks noChangeArrowheads="1"/>
            </p:cNvSpPr>
            <p:nvPr/>
          </p:nvSpPr>
          <p:spPr bwMode="auto">
            <a:xfrm>
              <a:off x="4184092"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9" name="Rectangle 67"/>
            <p:cNvSpPr/>
            <p:nvPr/>
          </p:nvSpPr>
          <p:spPr>
            <a:xfrm>
              <a:off x="3895620"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70" name="Rectangle 68"/>
            <p:cNvSpPr/>
            <p:nvPr/>
          </p:nvSpPr>
          <p:spPr>
            <a:xfrm>
              <a:off x="5447560"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71" name="Rectangle 69"/>
            <p:cNvSpPr/>
            <p:nvPr/>
          </p:nvSpPr>
          <p:spPr>
            <a:xfrm flipH="1">
              <a:off x="4074105"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a:ln>
                  <a:noFill/>
                </a:ln>
                <a:solidFill>
                  <a:srgbClr val="383838">
                    <a:lumMod val="50000"/>
                  </a:srgbClr>
                </a:solidFill>
                <a:effectLst/>
                <a:uLnTx/>
                <a:uFillTx/>
                <a:latin typeface="+mn-ea"/>
              </a:endParaRPr>
            </a:p>
          </p:txBody>
        </p:sp>
        <p:grpSp>
          <p:nvGrpSpPr>
            <p:cNvPr id="72" name="Group 210"/>
            <p:cNvGrpSpPr/>
            <p:nvPr/>
          </p:nvGrpSpPr>
          <p:grpSpPr>
            <a:xfrm>
              <a:off x="4368800" y="4448173"/>
              <a:ext cx="632314" cy="937254"/>
              <a:chOff x="6970785" y="906716"/>
              <a:chExt cx="1358756" cy="2014030"/>
            </a:xfrm>
          </p:grpSpPr>
          <p:sp>
            <p:nvSpPr>
              <p:cNvPr id="74"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5" name="Freeform 27"/>
              <p:cNvSpPr/>
              <p:nvPr/>
            </p:nvSpPr>
            <p:spPr bwMode="auto">
              <a:xfrm>
                <a:off x="6970785" y="1760834"/>
                <a:ext cx="1358756" cy="1159912"/>
              </a:xfrm>
              <a:custGeom>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6" name="Freeform 30"/>
              <p:cNvSpPr/>
              <p:nvPr/>
            </p:nvSpPr>
            <p:spPr bwMode="auto">
              <a:xfrm>
                <a:off x="7418180" y="1668944"/>
                <a:ext cx="566399" cy="896296"/>
              </a:xfrm>
              <a:custGeom>
                <a:cxnLst>
                  <a:cxn ang="0">
                    <a:pos x="44" y="58"/>
                  </a:cxn>
                  <a:cxn ang="0">
                    <a:pos x="0" y="62"/>
                  </a:cxn>
                  <a:cxn ang="0">
                    <a:pos x="56" y="252"/>
                  </a:cxn>
                  <a:cxn ang="0">
                    <a:pos x="88" y="252"/>
                  </a:cxn>
                  <a:cxn ang="0">
                    <a:pos x="143" y="65"/>
                  </a:cxn>
                  <a:cxn ang="0">
                    <a:pos x="44" y="58"/>
                  </a:cxn>
                </a:cxnLst>
                <a:rect l="0" t="0" r="r" b="b"/>
                <a:pathLst>
                  <a:path w="159" h="251">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7" name="Freeform 31"/>
              <p:cNvSpPr/>
              <p:nvPr/>
            </p:nvSpPr>
            <p:spPr bwMode="auto">
              <a:xfrm>
                <a:off x="7404623" y="1619234"/>
                <a:ext cx="558868" cy="501625"/>
              </a:xfrm>
              <a:custGeom>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8" name="Freeform 32"/>
              <p:cNvSpPr/>
              <p:nvPr/>
            </p:nvSpPr>
            <p:spPr bwMode="auto">
              <a:xfrm>
                <a:off x="7263795" y="1033252"/>
                <a:ext cx="860105" cy="921904"/>
              </a:xfrm>
              <a:custGeom>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9" name="Freeform 24"/>
              <p:cNvSpPr/>
              <p:nvPr/>
            </p:nvSpPr>
            <p:spPr bwMode="auto">
              <a:xfrm>
                <a:off x="7315200" y="1143000"/>
                <a:ext cx="755650" cy="800598"/>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0" name="Freeform 33"/>
              <p:cNvSpPr/>
              <p:nvPr/>
            </p:nvSpPr>
            <p:spPr bwMode="auto">
              <a:xfrm>
                <a:off x="7205780" y="906716"/>
                <a:ext cx="992706" cy="634187"/>
              </a:xfrm>
              <a:custGeom>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73" name="Rectangle 71"/>
            <p:cNvSpPr/>
            <p:nvPr/>
          </p:nvSpPr>
          <p:spPr>
            <a:xfrm>
              <a:off x="4219575"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81" name="Group 442"/>
          <p:cNvGrpSpPr/>
          <p:nvPr/>
        </p:nvGrpSpPr>
        <p:grpSpPr>
          <a:xfrm>
            <a:off x="5388509" y="3099184"/>
            <a:ext cx="1028699" cy="134477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82" name="Rectangle 101"/>
            <p:cNvSpPr>
              <a:spLocks noChangeArrowheads="1"/>
            </p:cNvSpPr>
            <p:nvPr/>
          </p:nvSpPr>
          <p:spPr bwMode="auto">
            <a:xfrm>
              <a:off x="3886200"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srgbClr val="383838"/>
                  </a:solidFill>
                  <a:effectLst/>
                  <a:uLnTx/>
                  <a:uFillTx/>
                  <a:latin typeface="+mn-ea"/>
                </a:rPr>
                <a:t>                                </a:t>
              </a:r>
              <a:endParaRPr kumimoji="0" lang="en-US" sz="1800" b="0" i="0" u="none" strike="noStrike" kern="0" cap="none" spc="0" normalizeH="0" baseline="0" noProof="0">
                <a:ln>
                  <a:noFill/>
                </a:ln>
                <a:solidFill>
                  <a:srgbClr val="383838"/>
                </a:solidFill>
                <a:effectLst/>
                <a:uLnTx/>
                <a:uFillTx/>
                <a:latin typeface="+mn-ea"/>
              </a:endParaRPr>
            </a:p>
          </p:txBody>
        </p:sp>
        <p:sp>
          <p:nvSpPr>
            <p:cNvPr id="83" name="Freeform 102"/>
            <p:cNvSpPr/>
            <p:nvPr/>
          </p:nvSpPr>
          <p:spPr bwMode="auto">
            <a:xfrm>
              <a:off x="3886200" y="3956816"/>
              <a:ext cx="1616504" cy="2110639"/>
            </a:xfrm>
            <a:custGeom>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4" name="Rectangle 103"/>
            <p:cNvSpPr>
              <a:spLocks noChangeArrowheads="1"/>
            </p:cNvSpPr>
            <p:nvPr/>
          </p:nvSpPr>
          <p:spPr bwMode="auto">
            <a:xfrm>
              <a:off x="3886525"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5" name="Rectangle 105"/>
            <p:cNvSpPr>
              <a:spLocks noChangeArrowheads="1"/>
            </p:cNvSpPr>
            <p:nvPr/>
          </p:nvSpPr>
          <p:spPr bwMode="auto">
            <a:xfrm>
              <a:off x="4184092"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6" name="Rectangle 85"/>
            <p:cNvSpPr/>
            <p:nvPr/>
          </p:nvSpPr>
          <p:spPr>
            <a:xfrm>
              <a:off x="3895620"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87" name="Rectangle 86"/>
            <p:cNvSpPr/>
            <p:nvPr/>
          </p:nvSpPr>
          <p:spPr>
            <a:xfrm>
              <a:off x="5447560"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88" name="Rectangle 87"/>
            <p:cNvSpPr/>
            <p:nvPr/>
          </p:nvSpPr>
          <p:spPr>
            <a:xfrm flipH="1">
              <a:off x="4069146"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a:ln>
                  <a:noFill/>
                </a:ln>
                <a:solidFill>
                  <a:srgbClr val="383838">
                    <a:lumMod val="50000"/>
                  </a:srgbClr>
                </a:solidFill>
                <a:effectLst/>
                <a:uLnTx/>
                <a:uFillTx/>
                <a:latin typeface="+mn-ea"/>
              </a:endParaRPr>
            </a:p>
          </p:txBody>
        </p:sp>
        <p:grpSp>
          <p:nvGrpSpPr>
            <p:cNvPr id="89" name="Group 210"/>
            <p:cNvGrpSpPr/>
            <p:nvPr/>
          </p:nvGrpSpPr>
          <p:grpSpPr>
            <a:xfrm>
              <a:off x="4368800" y="4448173"/>
              <a:ext cx="632314" cy="937254"/>
              <a:chOff x="6970785" y="906716"/>
              <a:chExt cx="1358756" cy="2014030"/>
            </a:xfrm>
          </p:grpSpPr>
          <p:sp>
            <p:nvSpPr>
              <p:cNvPr id="91"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2" name="Freeform 27"/>
              <p:cNvSpPr/>
              <p:nvPr/>
            </p:nvSpPr>
            <p:spPr bwMode="auto">
              <a:xfrm>
                <a:off x="6970785" y="1760834"/>
                <a:ext cx="1358756" cy="1159912"/>
              </a:xfrm>
              <a:custGeom>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3" name="Freeform 30"/>
              <p:cNvSpPr/>
              <p:nvPr/>
            </p:nvSpPr>
            <p:spPr bwMode="auto">
              <a:xfrm>
                <a:off x="7418180" y="1668944"/>
                <a:ext cx="566399" cy="896296"/>
              </a:xfrm>
              <a:custGeom>
                <a:cxnLst>
                  <a:cxn ang="0">
                    <a:pos x="44" y="58"/>
                  </a:cxn>
                  <a:cxn ang="0">
                    <a:pos x="0" y="62"/>
                  </a:cxn>
                  <a:cxn ang="0">
                    <a:pos x="56" y="252"/>
                  </a:cxn>
                  <a:cxn ang="0">
                    <a:pos x="88" y="252"/>
                  </a:cxn>
                  <a:cxn ang="0">
                    <a:pos x="143" y="65"/>
                  </a:cxn>
                  <a:cxn ang="0">
                    <a:pos x="44" y="58"/>
                  </a:cxn>
                </a:cxnLst>
                <a:rect l="0" t="0" r="r" b="b"/>
                <a:pathLst>
                  <a:path w="159" h="251">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4" name="Freeform 31"/>
              <p:cNvSpPr/>
              <p:nvPr/>
            </p:nvSpPr>
            <p:spPr bwMode="auto">
              <a:xfrm>
                <a:off x="7404623" y="1619234"/>
                <a:ext cx="558868" cy="501625"/>
              </a:xfrm>
              <a:custGeom>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5" name="Freeform 32"/>
              <p:cNvSpPr/>
              <p:nvPr/>
            </p:nvSpPr>
            <p:spPr bwMode="auto">
              <a:xfrm>
                <a:off x="7263795" y="1033252"/>
                <a:ext cx="860105" cy="921904"/>
              </a:xfrm>
              <a:custGeom>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6" name="Freeform 24"/>
              <p:cNvSpPr/>
              <p:nvPr/>
            </p:nvSpPr>
            <p:spPr bwMode="auto">
              <a:xfrm>
                <a:off x="7315200" y="1143000"/>
                <a:ext cx="755650" cy="800598"/>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7" name="Freeform 33"/>
              <p:cNvSpPr/>
              <p:nvPr/>
            </p:nvSpPr>
            <p:spPr bwMode="auto">
              <a:xfrm>
                <a:off x="7205780" y="906716"/>
                <a:ext cx="992706" cy="634187"/>
              </a:xfrm>
              <a:custGeom>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90" name="Rectangle 89"/>
            <p:cNvSpPr/>
            <p:nvPr/>
          </p:nvSpPr>
          <p:spPr>
            <a:xfrm>
              <a:off x="4219575"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98" name="Group 442"/>
          <p:cNvGrpSpPr/>
          <p:nvPr/>
        </p:nvGrpSpPr>
        <p:grpSpPr>
          <a:xfrm>
            <a:off x="6711653" y="3099184"/>
            <a:ext cx="1028699" cy="134477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99" name="Rectangle 101"/>
            <p:cNvSpPr>
              <a:spLocks noChangeArrowheads="1"/>
            </p:cNvSpPr>
            <p:nvPr/>
          </p:nvSpPr>
          <p:spPr bwMode="auto">
            <a:xfrm>
              <a:off x="3886200"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srgbClr val="383838"/>
                  </a:solidFill>
                  <a:effectLst/>
                  <a:uLnTx/>
                  <a:uFillTx/>
                  <a:latin typeface="+mn-ea"/>
                </a:rPr>
                <a:t>                                </a:t>
              </a:r>
              <a:endParaRPr kumimoji="0" lang="en-US" sz="1800" b="0" i="0" u="none" strike="noStrike" kern="0" cap="none" spc="0" normalizeH="0" baseline="0" noProof="0">
                <a:ln>
                  <a:noFill/>
                </a:ln>
                <a:solidFill>
                  <a:srgbClr val="383838"/>
                </a:solidFill>
                <a:effectLst/>
                <a:uLnTx/>
                <a:uFillTx/>
                <a:latin typeface="+mn-ea"/>
              </a:endParaRPr>
            </a:p>
          </p:txBody>
        </p:sp>
        <p:sp>
          <p:nvSpPr>
            <p:cNvPr id="100" name="Freeform 102"/>
            <p:cNvSpPr/>
            <p:nvPr/>
          </p:nvSpPr>
          <p:spPr bwMode="auto">
            <a:xfrm>
              <a:off x="3886200" y="3956816"/>
              <a:ext cx="1616504" cy="2110639"/>
            </a:xfrm>
            <a:custGeom>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1" name="Rectangle 103"/>
            <p:cNvSpPr>
              <a:spLocks noChangeArrowheads="1"/>
            </p:cNvSpPr>
            <p:nvPr/>
          </p:nvSpPr>
          <p:spPr bwMode="auto">
            <a:xfrm>
              <a:off x="3886525"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2" name="Rectangle 105"/>
            <p:cNvSpPr>
              <a:spLocks noChangeArrowheads="1"/>
            </p:cNvSpPr>
            <p:nvPr/>
          </p:nvSpPr>
          <p:spPr bwMode="auto">
            <a:xfrm>
              <a:off x="4184092"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3" name="Rectangle 106"/>
            <p:cNvSpPr/>
            <p:nvPr/>
          </p:nvSpPr>
          <p:spPr>
            <a:xfrm>
              <a:off x="3895620"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104" name="Rectangle 107"/>
            <p:cNvSpPr/>
            <p:nvPr/>
          </p:nvSpPr>
          <p:spPr>
            <a:xfrm>
              <a:off x="5447560"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uk-UA" sz="1800" b="0" i="0" u="none" strike="noStrike" kern="0" cap="none" spc="0" normalizeH="0" baseline="0" noProof="0">
                  <a:ln>
                    <a:noFill/>
                  </a:ln>
                  <a:solidFill>
                    <a:prstClr val="white"/>
                  </a:solidFill>
                  <a:effectLst/>
                  <a:uLnTx/>
                  <a:uFillTx/>
                  <a:latin typeface="+mn-ea"/>
                </a:rPr>
                <a:t> </a:t>
              </a:r>
              <a:endParaRPr kumimoji="0" lang="en-US" sz="1800" b="0" i="0" u="none" strike="noStrike" kern="0" cap="none" spc="0" normalizeH="0" baseline="0" noProof="0">
                <a:ln>
                  <a:noFill/>
                </a:ln>
                <a:solidFill>
                  <a:prstClr val="white"/>
                </a:solidFill>
                <a:effectLst/>
                <a:uLnTx/>
                <a:uFillTx/>
                <a:latin typeface="+mn-ea"/>
              </a:endParaRPr>
            </a:p>
          </p:txBody>
        </p:sp>
        <p:sp>
          <p:nvSpPr>
            <p:cNvPr id="105" name="Rectangle 108"/>
            <p:cNvSpPr/>
            <p:nvPr/>
          </p:nvSpPr>
          <p:spPr>
            <a:xfrm flipH="1">
              <a:off x="4026998"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a:ln>
                  <a:noFill/>
                </a:ln>
                <a:solidFill>
                  <a:srgbClr val="383838">
                    <a:lumMod val="50000"/>
                  </a:srgbClr>
                </a:solidFill>
                <a:effectLst/>
                <a:uLnTx/>
                <a:uFillTx/>
                <a:latin typeface="+mn-ea"/>
              </a:endParaRPr>
            </a:p>
          </p:txBody>
        </p:sp>
        <p:grpSp>
          <p:nvGrpSpPr>
            <p:cNvPr id="106" name="Group 210"/>
            <p:cNvGrpSpPr/>
            <p:nvPr/>
          </p:nvGrpSpPr>
          <p:grpSpPr>
            <a:xfrm>
              <a:off x="4368800" y="4448173"/>
              <a:ext cx="632314" cy="937254"/>
              <a:chOff x="6970785" y="906716"/>
              <a:chExt cx="1358756" cy="2014030"/>
            </a:xfrm>
          </p:grpSpPr>
          <p:sp>
            <p:nvSpPr>
              <p:cNvPr id="108"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9" name="Freeform 27"/>
              <p:cNvSpPr/>
              <p:nvPr/>
            </p:nvSpPr>
            <p:spPr bwMode="auto">
              <a:xfrm>
                <a:off x="6970785" y="1760834"/>
                <a:ext cx="1358756" cy="1159912"/>
              </a:xfrm>
              <a:custGeom>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0" name="Freeform 30"/>
              <p:cNvSpPr/>
              <p:nvPr/>
            </p:nvSpPr>
            <p:spPr bwMode="auto">
              <a:xfrm>
                <a:off x="7418180" y="1668944"/>
                <a:ext cx="566399" cy="896296"/>
              </a:xfrm>
              <a:custGeom>
                <a:cxnLst>
                  <a:cxn ang="0">
                    <a:pos x="44" y="58"/>
                  </a:cxn>
                  <a:cxn ang="0">
                    <a:pos x="0" y="62"/>
                  </a:cxn>
                  <a:cxn ang="0">
                    <a:pos x="56" y="252"/>
                  </a:cxn>
                  <a:cxn ang="0">
                    <a:pos x="88" y="252"/>
                  </a:cxn>
                  <a:cxn ang="0">
                    <a:pos x="143" y="65"/>
                  </a:cxn>
                  <a:cxn ang="0">
                    <a:pos x="44" y="58"/>
                  </a:cxn>
                </a:cxnLst>
                <a:rect l="0" t="0" r="r" b="b"/>
                <a:pathLst>
                  <a:path w="159" h="251">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1" name="Freeform 31"/>
              <p:cNvSpPr/>
              <p:nvPr/>
            </p:nvSpPr>
            <p:spPr bwMode="auto">
              <a:xfrm>
                <a:off x="7404623" y="1619234"/>
                <a:ext cx="558868" cy="501625"/>
              </a:xfrm>
              <a:custGeom>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2" name="Freeform 32"/>
              <p:cNvSpPr/>
              <p:nvPr/>
            </p:nvSpPr>
            <p:spPr bwMode="auto">
              <a:xfrm>
                <a:off x="7263795" y="1033252"/>
                <a:ext cx="860105" cy="921904"/>
              </a:xfrm>
              <a:custGeom>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3" name="Freeform 24"/>
              <p:cNvSpPr/>
              <p:nvPr/>
            </p:nvSpPr>
            <p:spPr bwMode="auto">
              <a:xfrm>
                <a:off x="7315200" y="1143000"/>
                <a:ext cx="755650" cy="800598"/>
              </a:xfrm>
              <a:custGeom>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4" name="Freeform 33"/>
              <p:cNvSpPr/>
              <p:nvPr/>
            </p:nvSpPr>
            <p:spPr bwMode="auto">
              <a:xfrm>
                <a:off x="7205780" y="906716"/>
                <a:ext cx="992706" cy="634187"/>
              </a:xfrm>
              <a:custGeom>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107" name="Rectangle 110"/>
            <p:cNvSpPr/>
            <p:nvPr/>
          </p:nvSpPr>
          <p:spPr>
            <a:xfrm>
              <a:off x="4219575"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115" name="Group 132"/>
          <p:cNvGrpSpPr/>
          <p:nvPr/>
        </p:nvGrpSpPr>
        <p:grpSpPr>
          <a:xfrm>
            <a:off x="2042586" y="2708789"/>
            <a:ext cx="5244545" cy="354179"/>
            <a:chOff x="1238250" y="3457575"/>
            <a:chExt cx="6781800" cy="457994"/>
          </a:xfrm>
        </p:grpSpPr>
        <p:cxnSp>
          <p:nvCxnSpPr>
            <p:cNvPr id="116" name="Straight Connector 121"/>
            <p:cNvCxnSpPr/>
            <p:nvPr/>
          </p:nvCxnSpPr>
          <p:spPr>
            <a:xfrm rot="10800000" flipH="1">
              <a:off x="1295400" y="3457575"/>
              <a:ext cx="6667500" cy="1588"/>
            </a:xfrm>
            <a:prstGeom prst="line">
              <a:avLst/>
            </a:prstGeom>
            <a:noFill/>
            <a:ln w="38100" cap="flat" cmpd="sng" algn="ctr">
              <a:solidFill>
                <a:srgbClr val="383838">
                  <a:lumMod val="60000"/>
                  <a:lumOff val="40000"/>
                </a:srgbClr>
              </a:solidFill>
              <a:prstDash val="solid"/>
            </a:ln>
            <a:effectLst/>
          </p:spPr>
        </p:cxnSp>
        <p:sp>
          <p:nvSpPr>
            <p:cNvPr id="117" name="Down Arrow 123"/>
            <p:cNvSpPr/>
            <p:nvPr/>
          </p:nvSpPr>
          <p:spPr>
            <a:xfrm>
              <a:off x="1238250"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18" name="Down Arrow 124"/>
            <p:cNvSpPr/>
            <p:nvPr/>
          </p:nvSpPr>
          <p:spPr>
            <a:xfrm>
              <a:off x="7791450"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19" name="Down Arrow 129"/>
            <p:cNvSpPr/>
            <p:nvPr/>
          </p:nvSpPr>
          <p:spPr>
            <a:xfrm>
              <a:off x="2743200"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20" name="Down Arrow 130"/>
            <p:cNvSpPr/>
            <p:nvPr/>
          </p:nvSpPr>
          <p:spPr>
            <a:xfrm>
              <a:off x="4429125"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21" name="Down Arrow 131"/>
            <p:cNvSpPr/>
            <p:nvPr/>
          </p:nvSpPr>
          <p:spPr>
            <a:xfrm>
              <a:off x="6086475"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sp>
        <p:nvSpPr>
          <p:cNvPr id="129"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up)">
                                      <p:cBhvr>
                                        <p:cTn id="11" dur="500"/>
                                        <p:tgtEl>
                                          <p:spTgt spid="115"/>
                                        </p:tgtEl>
                                      </p:cBhvr>
                                    </p:animEffect>
                                  </p:childTnLst>
                                </p:cTn>
                              </p:par>
                            </p:childTnLst>
                          </p:cTn>
                        </p:par>
                        <p:par>
                          <p:cTn id="12" fill="hold" nodeType="afterGroup">
                            <p:stCondLst>
                              <p:cond delay="1000"/>
                            </p:stCondLst>
                            <p:childTnLst>
                              <p:par>
                                <p:cTn id="13" presetID="47"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1000" fill="hold"/>
                                        <p:tgtEl>
                                          <p:spTgt spid="6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1000"/>
                                        <p:tgtEl>
                                          <p:spTgt spid="81"/>
                                        </p:tgtEl>
                                      </p:cBhvr>
                                    </p:animEffect>
                                    <p:anim calcmode="lin" valueType="num">
                                      <p:cBhvr>
                                        <p:cTn id="31" dur="1000" fill="hold"/>
                                        <p:tgtEl>
                                          <p:spTgt spid="81"/>
                                        </p:tgtEl>
                                        <p:attrNameLst>
                                          <p:attrName>ppt_x</p:attrName>
                                        </p:attrNameLst>
                                      </p:cBhvr>
                                      <p:tavLst>
                                        <p:tav tm="0">
                                          <p:val>
                                            <p:strVal val="#ppt_x"/>
                                          </p:val>
                                        </p:tav>
                                        <p:tav tm="100000">
                                          <p:val>
                                            <p:strVal val="#ppt_x"/>
                                          </p:val>
                                        </p:tav>
                                      </p:tavLst>
                                    </p:anim>
                                    <p:anim calcmode="lin" valueType="num">
                                      <p:cBhvr>
                                        <p:cTn id="32" dur="1000" fill="hold"/>
                                        <p:tgtEl>
                                          <p:spTgt spid="81"/>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1000"/>
                                        <p:tgtEl>
                                          <p:spTgt spid="98"/>
                                        </p:tgtEl>
                                      </p:cBhvr>
                                    </p:animEffect>
                                    <p:anim calcmode="lin" valueType="num">
                                      <p:cBhvr>
                                        <p:cTn id="36" dur="1000" fill="hold"/>
                                        <p:tgtEl>
                                          <p:spTgt spid="98"/>
                                        </p:tgtEl>
                                        <p:attrNameLst>
                                          <p:attrName>ppt_x</p:attrName>
                                        </p:attrNameLst>
                                      </p:cBhvr>
                                      <p:tavLst>
                                        <p:tav tm="0">
                                          <p:val>
                                            <p:strVal val="#ppt_x"/>
                                          </p:val>
                                        </p:tav>
                                        <p:tav tm="100000">
                                          <p:val>
                                            <p:strVal val="#ppt_x"/>
                                          </p:val>
                                        </p:tav>
                                      </p:tavLst>
                                    </p:anim>
                                    <p:anim calcmode="lin" valueType="num">
                                      <p:cBhvr>
                                        <p:cTn id="3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372723" y="896143"/>
            <a:ext cx="6934200" cy="3760788"/>
            <a:chOff x="1497187" y="785788"/>
            <a:chExt cx="6934200" cy="3760788"/>
          </a:xfrm>
        </p:grpSpPr>
        <p:grpSp>
          <p:nvGrpSpPr>
            <p:cNvPr id="4" name="Group 193"/>
            <p:cNvGrpSpPr/>
            <p:nvPr/>
          </p:nvGrpSpPr>
          <p:grpSpPr>
            <a:xfrm>
              <a:off x="2900537" y="1047726"/>
              <a:ext cx="4716462" cy="3221037"/>
              <a:chOff x="1655" y="1509"/>
              <a:chExt cx="2971" cy="2029"/>
            </a:xfrm>
          </p:grpSpPr>
          <p:sp>
            <p:nvSpPr>
              <p:cNvPr id="215"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6"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7"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8"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9"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0"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1"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2"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3"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4"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5"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6"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7"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8"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9"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0"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1"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2"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3"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4"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5"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6"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7"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8"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9"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0"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1"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2"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3"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4"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5"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6"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7"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8"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9"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0"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1"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2"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3"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4"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5"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6"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7"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8"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9"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0"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1"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2"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3"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4"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5"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6"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7"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8"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9"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0"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1"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2"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3"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4"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5"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6"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7"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8"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9"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0"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1"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2"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3"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4"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5"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6"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7"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8"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9"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0"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1"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2"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3"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4"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5"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6"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7"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8"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9"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0"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1"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2"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3"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4"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5"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6"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7"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8"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9"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0"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1"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2"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3"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4"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5"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6"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7"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8"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9"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0"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1"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2"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3"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4"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5"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6"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7"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8"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9"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0"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1"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2"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3"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4"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5"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6"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7"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8"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9"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0"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1"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2"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3"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4"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5"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6"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7"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8"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9"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0"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1"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2"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3"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4"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5"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6"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7"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8"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9"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60"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61"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62"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63"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64"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grpSp>
        <p:grpSp>
          <p:nvGrpSpPr>
            <p:cNvPr id="5" name="Group 436"/>
            <p:cNvGrpSpPr/>
            <p:nvPr/>
          </p:nvGrpSpPr>
          <p:grpSpPr>
            <a:xfrm>
              <a:off x="1798812" y="1025501"/>
              <a:ext cx="5827712" cy="2589212"/>
              <a:chOff x="961" y="1495"/>
              <a:chExt cx="3671" cy="1631"/>
            </a:xfrm>
          </p:grpSpPr>
          <p:sp>
            <p:nvSpPr>
              <p:cNvPr id="7"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2"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3"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4"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5"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6"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7"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8"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9"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0"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1"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2"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3"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4"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5"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6"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7"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8"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39"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0"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1"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2"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3"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4"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5"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6"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7"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8"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49"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0"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1"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2"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3"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4"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5"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6"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7"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8"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59"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0"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1"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2"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3"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4"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5"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6"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7"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8"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69"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0"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1"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2"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3"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4"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5"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6"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7"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8"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79"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0"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1"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2"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3"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4"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5"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6"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7"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8"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89"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0"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1"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2"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3"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4"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5"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6"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7"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8"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99"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0"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1"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2"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3"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4"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5"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6"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7"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8"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09"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0"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1"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2"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3"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4"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5"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6"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7"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8"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19"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0"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1"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2"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3"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4"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5"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6"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7"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8"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29"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0"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1"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2"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3"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4"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5"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6"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7"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8"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39"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0"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1"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2"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3"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4"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5"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6"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7"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8"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49"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0"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1"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2"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3"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4"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5"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6"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7"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8"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59"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0"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1"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2"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3"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4"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5"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6"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7"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8"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69"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0"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1"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2"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3"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4"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5"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6"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7"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8"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79"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0"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1"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2"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3"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4"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5"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6"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7"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8"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89"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0"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1"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2"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3"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4"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5"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6"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7"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8"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199"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0"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1"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2"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3"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4"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5"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6"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7"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8"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09"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0"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1"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2"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3"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sp>
            <p:nvSpPr>
              <p:cNvPr id="214"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a:endParaRPr>
              </a:p>
            </p:txBody>
          </p:sp>
        </p:grpSp>
        <p:sp>
          <p:nvSpPr>
            <p:cNvPr id="6" name="Freeform 192"/>
            <p:cNvSpPr/>
            <p:nvPr/>
          </p:nvSpPr>
          <p:spPr bwMode="auto">
            <a:xfrm>
              <a:off x="1497187" y="785788"/>
              <a:ext cx="6934200" cy="3760788"/>
            </a:xfrm>
            <a:custGeom>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tx1">
                <a:lumMod val="50000"/>
                <a:lumOff val="50000"/>
              </a:scheme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grpSp>
      <p:sp>
        <p:nvSpPr>
          <p:cNvPr id="365" name="Freeform 471"/>
          <p:cNvSpPr/>
          <p:nvPr/>
        </p:nvSpPr>
        <p:spPr bwMode="auto">
          <a:xfrm rot="315897">
            <a:off x="1585448" y="3571081"/>
            <a:ext cx="1200150" cy="933450"/>
          </a:xfrm>
          <a:custGeom>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00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66" name="Freeform 472"/>
          <p:cNvSpPr/>
          <p:nvPr/>
        </p:nvSpPr>
        <p:spPr bwMode="auto">
          <a:xfrm>
            <a:off x="2768135" y="2755106"/>
            <a:ext cx="1201738" cy="931862"/>
          </a:xfrm>
          <a:custGeom>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0099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67" name="Freeform 473"/>
          <p:cNvSpPr/>
          <p:nvPr/>
        </p:nvSpPr>
        <p:spPr bwMode="auto">
          <a:xfrm>
            <a:off x="3931773" y="1991518"/>
            <a:ext cx="2298700" cy="847725"/>
          </a:xfrm>
          <a:custGeom>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00CC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68" name="Text Box 437"/>
          <p:cNvSpPr txBox="1">
            <a:spLocks noChangeArrowheads="1"/>
          </p:cNvSpPr>
          <p:nvPr/>
        </p:nvSpPr>
        <p:spPr bwMode="auto">
          <a:xfrm rot="16200000">
            <a:off x="-294565" y="2759781"/>
            <a:ext cx="3055937"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zh-CN" altLang="en-US" sz="2800" i="0" u="none" strike="noStrike" kern="0" cap="none" spc="0" normalizeH="0" baseline="-25000" noProof="0">
                <a:ln>
                  <a:noFill/>
                </a:ln>
                <a:effectLst/>
                <a:uLnTx/>
                <a:uFillTx/>
                <a:latin typeface="Arial" panose="020b0604020202020204" pitchFamily="34" charset="0"/>
              </a:rPr>
              <a:t>单击此处添加文本</a:t>
            </a:r>
            <a:endParaRPr kumimoji="0" lang="en-US" altLang="ko-KR" sz="2800" i="0" u="none" strike="noStrike" kern="0" cap="none" spc="0" normalizeH="0" baseline="-25000" noProof="0">
              <a:ln>
                <a:noFill/>
              </a:ln>
              <a:effectLst/>
              <a:uLnTx/>
              <a:uFillTx/>
              <a:latin typeface="Arial" panose="020b0604020202020204" pitchFamily="34" charset="0"/>
            </a:endParaRPr>
          </a:p>
        </p:txBody>
      </p:sp>
      <p:grpSp>
        <p:nvGrpSpPr>
          <p:cNvPr id="369" name="Group 456"/>
          <p:cNvGrpSpPr/>
          <p:nvPr/>
        </p:nvGrpSpPr>
        <p:grpSpPr>
          <a:xfrm>
            <a:off x="2520485" y="3467893"/>
            <a:ext cx="447675" cy="447675"/>
            <a:chOff x="2561" y="1793"/>
            <a:chExt cx="406" cy="406"/>
          </a:xfrm>
        </p:grpSpPr>
        <p:sp>
          <p:nvSpPr>
            <p:cNvPr id="370" name="Oval 454"/>
            <p:cNvSpPr>
              <a:spLocks noChangeArrowheads="1"/>
            </p:cNvSpPr>
            <p:nvPr/>
          </p:nvSpPr>
          <p:spPr bwMode="auto">
            <a:xfrm>
              <a:off x="2561" y="1793"/>
              <a:ext cx="406" cy="406"/>
            </a:xfrm>
            <a:prstGeom prst="ellipse">
              <a:avLst/>
            </a:prstGeom>
            <a:gradFill rotWithShape="1">
              <a:gsLst>
                <a:gs pos="0">
                  <a:srgbClr val="808080"/>
                </a:gs>
                <a:gs pos="100000">
                  <a:srgbClr val="B0B0B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71" name="Oval 455"/>
            <p:cNvSpPr>
              <a:spLocks noChangeArrowheads="1"/>
            </p:cNvSpPr>
            <p:nvPr/>
          </p:nvSpPr>
          <p:spPr bwMode="auto">
            <a:xfrm>
              <a:off x="2592" y="1824"/>
              <a:ext cx="345" cy="345"/>
            </a:xfrm>
            <a:prstGeom prst="ellipse">
              <a:avLst/>
            </a:prstGeom>
            <a:gradFill rotWithShape="1">
              <a:gsLst>
                <a:gs pos="0">
                  <a:srgbClr val="B0B0B0"/>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grpSp>
      <p:grpSp>
        <p:nvGrpSpPr>
          <p:cNvPr id="372" name="组合 371"/>
          <p:cNvGrpSpPr/>
          <p:nvPr/>
        </p:nvGrpSpPr>
        <p:grpSpPr>
          <a:xfrm>
            <a:off x="1225085" y="4509293"/>
            <a:ext cx="6619875" cy="366713"/>
            <a:chOff x="1349549" y="4398938"/>
            <a:chExt cx="6619875" cy="366713"/>
          </a:xfrm>
        </p:grpSpPr>
        <p:sp>
          <p:nvSpPr>
            <p:cNvPr id="373" name="Text Box 438"/>
            <p:cNvSpPr txBox="1">
              <a:spLocks noChangeArrowheads="1"/>
            </p:cNvSpPr>
            <p:nvPr/>
          </p:nvSpPr>
          <p:spPr bwMode="auto">
            <a:xfrm>
              <a:off x="134954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800" b="1" i="0" u="none" strike="noStrike" kern="0" cap="none" spc="0" normalizeH="0" baseline="0" noProof="0">
                  <a:ln>
                    <a:noFill/>
                  </a:ln>
                  <a:effectLst/>
                  <a:uLnTx/>
                  <a:uFillTx/>
                  <a:latin typeface="Arial" panose="020b0604020202020204" pitchFamily="34" charset="0"/>
                </a:rPr>
                <a:t>20</a:t>
              </a:r>
              <a:r>
                <a:rPr kumimoji="0" lang="en-US" altLang="ko-KR" sz="1800" b="1" i="0" u="none" strike="noStrike" kern="0" cap="none" spc="0" normalizeH="0" baseline="0" noProof="0">
                  <a:ln>
                    <a:noFill/>
                  </a:ln>
                  <a:effectLst/>
                  <a:uLnTx/>
                  <a:uFillTx/>
                  <a:latin typeface="Arial" panose="020b0604020202020204" pitchFamily="34" charset="0"/>
                </a:rPr>
                <a:t>14</a:t>
              </a:r>
              <a:endParaRPr kumimoji="0" lang="en-US" altLang="ko-KR" sz="1400" b="0" i="0" u="none" strike="noStrike" kern="0" cap="none" spc="0" normalizeH="0" baseline="-25000" noProof="0">
                <a:ln>
                  <a:noFill/>
                </a:ln>
                <a:effectLst/>
                <a:uLnTx/>
                <a:uFillTx/>
                <a:latin typeface="Arial" panose="020b0604020202020204" pitchFamily="34" charset="0"/>
              </a:endParaRPr>
            </a:p>
          </p:txBody>
        </p:sp>
        <p:sp>
          <p:nvSpPr>
            <p:cNvPr id="374" name="Text Box 439"/>
            <p:cNvSpPr txBox="1">
              <a:spLocks noChangeArrowheads="1"/>
            </p:cNvSpPr>
            <p:nvPr/>
          </p:nvSpPr>
          <p:spPr bwMode="auto">
            <a:xfrm>
              <a:off x="254969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800" b="1" i="0" u="none" strike="noStrike" kern="0" cap="none" spc="0" normalizeH="0" baseline="0" noProof="0">
                  <a:ln>
                    <a:noFill/>
                  </a:ln>
                  <a:effectLst/>
                  <a:uLnTx/>
                  <a:uFillTx/>
                  <a:latin typeface="Arial" panose="020b0604020202020204" pitchFamily="34" charset="0"/>
                </a:rPr>
                <a:t>20</a:t>
              </a:r>
              <a:r>
                <a:rPr kumimoji="0" lang="en-US" altLang="ko-KR" sz="1800" b="1" i="0" u="none" strike="noStrike" kern="0" cap="none" spc="0" normalizeH="0" baseline="0" noProof="0">
                  <a:ln>
                    <a:noFill/>
                  </a:ln>
                  <a:effectLst/>
                  <a:uLnTx/>
                  <a:uFillTx/>
                  <a:latin typeface="Arial" panose="020b0604020202020204" pitchFamily="34" charset="0"/>
                </a:rPr>
                <a:t>15</a:t>
              </a:r>
              <a:endParaRPr kumimoji="0" lang="en-US" altLang="ko-KR" sz="1400" b="0" i="0" u="none" strike="noStrike" kern="0" cap="none" spc="0" normalizeH="0" baseline="-25000" noProof="0">
                <a:ln>
                  <a:noFill/>
                </a:ln>
                <a:effectLst/>
                <a:uLnTx/>
                <a:uFillTx/>
                <a:latin typeface="Arial" panose="020b0604020202020204" pitchFamily="34" charset="0"/>
              </a:endParaRPr>
            </a:p>
          </p:txBody>
        </p:sp>
        <p:sp>
          <p:nvSpPr>
            <p:cNvPr id="375" name="Text Box 440"/>
            <p:cNvSpPr txBox="1">
              <a:spLocks noChangeArrowheads="1"/>
            </p:cNvSpPr>
            <p:nvPr/>
          </p:nvSpPr>
          <p:spPr bwMode="auto">
            <a:xfrm>
              <a:off x="371174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800" b="1" i="0" u="none" strike="noStrike" kern="0" cap="none" spc="0" normalizeH="0" baseline="0" noProof="0">
                  <a:ln>
                    <a:noFill/>
                  </a:ln>
                  <a:effectLst/>
                  <a:uLnTx/>
                  <a:uFillTx/>
                  <a:latin typeface="Arial" panose="020b0604020202020204" pitchFamily="34" charset="0"/>
                </a:rPr>
                <a:t>2</a:t>
              </a:r>
              <a:r>
                <a:rPr kumimoji="0" lang="en-US" altLang="ko-KR" sz="1800" b="1" i="0" u="none" strike="noStrike" kern="0" cap="none" spc="0" normalizeH="0" baseline="0" noProof="0">
                  <a:ln>
                    <a:noFill/>
                  </a:ln>
                  <a:effectLst/>
                  <a:uLnTx/>
                  <a:uFillTx/>
                  <a:latin typeface="Arial" panose="020b0604020202020204" pitchFamily="34" charset="0"/>
                </a:rPr>
                <a:t>016</a:t>
              </a:r>
              <a:endParaRPr kumimoji="0" lang="en-US" altLang="ko-KR" sz="1400" b="0" i="0" u="none" strike="noStrike" kern="0" cap="none" spc="0" normalizeH="0" baseline="-25000" noProof="0">
                <a:ln>
                  <a:noFill/>
                </a:ln>
                <a:effectLst/>
                <a:uLnTx/>
                <a:uFillTx/>
                <a:latin typeface="Arial" panose="020b0604020202020204" pitchFamily="34" charset="0"/>
              </a:endParaRPr>
            </a:p>
          </p:txBody>
        </p:sp>
        <p:sp>
          <p:nvSpPr>
            <p:cNvPr id="376" name="Text Box 441"/>
            <p:cNvSpPr txBox="1">
              <a:spLocks noChangeArrowheads="1"/>
            </p:cNvSpPr>
            <p:nvPr/>
          </p:nvSpPr>
          <p:spPr bwMode="auto">
            <a:xfrm>
              <a:off x="491189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800" b="1" i="0" u="none" strike="noStrike" kern="0" cap="none" spc="0" normalizeH="0" baseline="0" noProof="0">
                  <a:ln>
                    <a:noFill/>
                  </a:ln>
                  <a:effectLst/>
                  <a:uLnTx/>
                  <a:uFillTx/>
                  <a:latin typeface="Arial" panose="020b0604020202020204" pitchFamily="34" charset="0"/>
                </a:rPr>
                <a:t>20</a:t>
              </a:r>
              <a:r>
                <a:rPr kumimoji="0" lang="en-US" altLang="ko-KR" sz="1800" b="1" i="0" u="none" strike="noStrike" kern="0" cap="none" spc="0" normalizeH="0" baseline="0" noProof="0">
                  <a:ln>
                    <a:noFill/>
                  </a:ln>
                  <a:effectLst/>
                  <a:uLnTx/>
                  <a:uFillTx/>
                  <a:latin typeface="Arial" panose="020b0604020202020204" pitchFamily="34" charset="0"/>
                </a:rPr>
                <a:t>17</a:t>
              </a:r>
              <a:endParaRPr kumimoji="0" lang="en-US" altLang="ko-KR" sz="1400" b="0" i="0" u="none" strike="noStrike" kern="0" cap="none" spc="0" normalizeH="0" baseline="-25000" noProof="0">
                <a:ln>
                  <a:noFill/>
                </a:ln>
                <a:effectLst/>
                <a:uLnTx/>
                <a:uFillTx/>
                <a:latin typeface="Arial" panose="020b0604020202020204" pitchFamily="34" charset="0"/>
              </a:endParaRPr>
            </a:p>
          </p:txBody>
        </p:sp>
        <p:sp>
          <p:nvSpPr>
            <p:cNvPr id="377" name="Text Box 442"/>
            <p:cNvSpPr txBox="1">
              <a:spLocks noChangeArrowheads="1"/>
            </p:cNvSpPr>
            <p:nvPr/>
          </p:nvSpPr>
          <p:spPr bwMode="auto">
            <a:xfrm>
              <a:off x="609299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800" b="1" i="0" u="none" strike="noStrike" kern="0" cap="none" spc="0" normalizeH="0" baseline="0" noProof="0">
                  <a:ln>
                    <a:noFill/>
                  </a:ln>
                  <a:effectLst/>
                  <a:uLnTx/>
                  <a:uFillTx/>
                  <a:latin typeface="Arial" panose="020b0604020202020204" pitchFamily="34" charset="0"/>
                </a:rPr>
                <a:t>201</a:t>
              </a:r>
              <a:r>
                <a:rPr kumimoji="0" lang="en-US" altLang="ko-KR" sz="1800" b="1" i="0" u="none" strike="noStrike" kern="0" cap="none" spc="0" normalizeH="0" baseline="0" noProof="0">
                  <a:ln>
                    <a:noFill/>
                  </a:ln>
                  <a:effectLst/>
                  <a:uLnTx/>
                  <a:uFillTx/>
                  <a:latin typeface="Arial" panose="020b0604020202020204" pitchFamily="34" charset="0"/>
                </a:rPr>
                <a:t>8</a:t>
              </a:r>
              <a:endParaRPr kumimoji="0" lang="en-US" altLang="ko-KR" sz="1400" b="0" i="0" u="none" strike="noStrike" kern="0" cap="none" spc="0" normalizeH="0" baseline="-25000" noProof="0">
                <a:ln>
                  <a:noFill/>
                </a:ln>
                <a:effectLst/>
                <a:uLnTx/>
                <a:uFillTx/>
                <a:latin typeface="Arial" panose="020b0604020202020204" pitchFamily="34" charset="0"/>
              </a:endParaRPr>
            </a:p>
          </p:txBody>
        </p:sp>
        <p:sp>
          <p:nvSpPr>
            <p:cNvPr id="378" name="Text Box 457"/>
            <p:cNvSpPr txBox="1">
              <a:spLocks noChangeArrowheads="1"/>
            </p:cNvSpPr>
            <p:nvPr/>
          </p:nvSpPr>
          <p:spPr bwMode="auto">
            <a:xfrm>
              <a:off x="7207424"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800" b="1" i="0" u="none" strike="noStrike" kern="0" cap="none" spc="0" normalizeH="0" baseline="0" noProof="0">
                  <a:ln>
                    <a:noFill/>
                  </a:ln>
                  <a:effectLst/>
                  <a:uLnTx/>
                  <a:uFillTx/>
                  <a:latin typeface="Arial" panose="020b0604020202020204" pitchFamily="34" charset="0"/>
                </a:rPr>
                <a:t>201</a:t>
              </a:r>
              <a:r>
                <a:rPr kumimoji="0" lang="en-US" altLang="ko-KR" sz="1800" b="1" i="0" u="none" strike="noStrike" kern="0" cap="none" spc="0" normalizeH="0" baseline="0" noProof="0">
                  <a:ln>
                    <a:noFill/>
                  </a:ln>
                  <a:effectLst/>
                  <a:uLnTx/>
                  <a:uFillTx/>
                  <a:latin typeface="Arial" panose="020b0604020202020204" pitchFamily="34" charset="0"/>
                </a:rPr>
                <a:t>9</a:t>
              </a:r>
              <a:endParaRPr kumimoji="0" lang="en-US" altLang="ko-KR" sz="1400" b="0" i="0" u="none" strike="noStrike" kern="0" cap="none" spc="0" normalizeH="0" baseline="-25000" noProof="0">
                <a:ln>
                  <a:noFill/>
                </a:ln>
                <a:effectLst/>
                <a:uLnTx/>
                <a:uFillTx/>
                <a:latin typeface="Arial" panose="020b0604020202020204" pitchFamily="34" charset="0"/>
              </a:endParaRPr>
            </a:p>
          </p:txBody>
        </p:sp>
      </p:grpSp>
      <p:grpSp>
        <p:nvGrpSpPr>
          <p:cNvPr id="379" name="Group 458"/>
          <p:cNvGrpSpPr/>
          <p:nvPr/>
        </p:nvGrpSpPr>
        <p:grpSpPr>
          <a:xfrm>
            <a:off x="3739685" y="2610643"/>
            <a:ext cx="447675" cy="447675"/>
            <a:chOff x="2561" y="1793"/>
            <a:chExt cx="406" cy="406"/>
          </a:xfrm>
        </p:grpSpPr>
        <p:sp>
          <p:nvSpPr>
            <p:cNvPr id="380" name="Oval 459"/>
            <p:cNvSpPr>
              <a:spLocks noChangeArrowheads="1"/>
            </p:cNvSpPr>
            <p:nvPr/>
          </p:nvSpPr>
          <p:spPr bwMode="auto">
            <a:xfrm>
              <a:off x="2561" y="1793"/>
              <a:ext cx="406" cy="406"/>
            </a:xfrm>
            <a:prstGeom prst="ellipse">
              <a:avLst/>
            </a:prstGeom>
            <a:gradFill rotWithShape="1">
              <a:gsLst>
                <a:gs pos="0">
                  <a:srgbClr val="808080"/>
                </a:gs>
                <a:gs pos="100000">
                  <a:srgbClr val="B0B0B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81" name="Oval 460"/>
            <p:cNvSpPr>
              <a:spLocks noChangeArrowheads="1"/>
            </p:cNvSpPr>
            <p:nvPr/>
          </p:nvSpPr>
          <p:spPr bwMode="auto">
            <a:xfrm>
              <a:off x="2592" y="1824"/>
              <a:ext cx="345" cy="345"/>
            </a:xfrm>
            <a:prstGeom prst="ellipse">
              <a:avLst/>
            </a:prstGeom>
            <a:gradFill rotWithShape="1">
              <a:gsLst>
                <a:gs pos="0">
                  <a:srgbClr val="B0B0B0"/>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grpSp>
      <p:grpSp>
        <p:nvGrpSpPr>
          <p:cNvPr id="382" name="Group 479"/>
          <p:cNvGrpSpPr/>
          <p:nvPr/>
        </p:nvGrpSpPr>
        <p:grpSpPr>
          <a:xfrm>
            <a:off x="6151098" y="1140618"/>
            <a:ext cx="1617662" cy="990600"/>
            <a:chOff x="3781" y="1498"/>
            <a:chExt cx="1019" cy="624"/>
          </a:xfrm>
        </p:grpSpPr>
        <p:sp>
          <p:nvSpPr>
            <p:cNvPr id="383" name="Freeform 474"/>
            <p:cNvSpPr/>
            <p:nvPr/>
          </p:nvSpPr>
          <p:spPr bwMode="auto">
            <a:xfrm>
              <a:off x="3781" y="1501"/>
              <a:ext cx="839" cy="621"/>
            </a:xfrm>
            <a:custGeom>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solidFill>
              <a:srgbClr val="00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grpSp>
      <p:grpSp>
        <p:nvGrpSpPr>
          <p:cNvPr id="385" name="组合 384"/>
          <p:cNvGrpSpPr/>
          <p:nvPr/>
        </p:nvGrpSpPr>
        <p:grpSpPr>
          <a:xfrm>
            <a:off x="5901860" y="1543843"/>
            <a:ext cx="838200" cy="838200"/>
            <a:chOff x="6026324" y="1433488"/>
            <a:chExt cx="838200" cy="838200"/>
          </a:xfrm>
        </p:grpSpPr>
        <p:grpSp>
          <p:nvGrpSpPr>
            <p:cNvPr id="386" name="Group 461"/>
            <p:cNvGrpSpPr/>
            <p:nvPr/>
          </p:nvGrpSpPr>
          <p:grpSpPr>
            <a:xfrm>
              <a:off x="6026324" y="1433488"/>
              <a:ext cx="838200" cy="838200"/>
              <a:chOff x="2561" y="1793"/>
              <a:chExt cx="406" cy="406"/>
            </a:xfrm>
          </p:grpSpPr>
          <p:sp>
            <p:nvSpPr>
              <p:cNvPr id="388" name="Oval 462"/>
              <p:cNvSpPr>
                <a:spLocks noChangeArrowheads="1"/>
              </p:cNvSpPr>
              <p:nvPr/>
            </p:nvSpPr>
            <p:spPr bwMode="auto">
              <a:xfrm>
                <a:off x="2561" y="1793"/>
                <a:ext cx="406" cy="406"/>
              </a:xfrm>
              <a:prstGeom prst="ellipse">
                <a:avLst/>
              </a:prstGeom>
              <a:gradFill rotWithShape="1">
                <a:gsLst>
                  <a:gs pos="0">
                    <a:srgbClr val="0066FF"/>
                  </a:gs>
                  <a:gs pos="100000">
                    <a:srgbClr val="00CCFF"/>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sp>
            <p:nvSpPr>
              <p:cNvPr id="389" name="Oval 463"/>
              <p:cNvSpPr>
                <a:spLocks noChangeArrowheads="1"/>
              </p:cNvSpPr>
              <p:nvPr/>
            </p:nvSpPr>
            <p:spPr bwMode="auto">
              <a:xfrm>
                <a:off x="2592" y="1824"/>
                <a:ext cx="345" cy="345"/>
              </a:xfrm>
              <a:prstGeom prst="ellipse">
                <a:avLst/>
              </a:prstGeom>
              <a:gradFill rotWithShape="1">
                <a:gsLst>
                  <a:gs pos="0">
                    <a:srgbClr val="00CCFF"/>
                  </a:gs>
                  <a:gs pos="100000">
                    <a:srgbClr val="0066FF"/>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a:endParaRPr>
              </a:p>
            </p:txBody>
          </p:sp>
        </p:grpSp>
        <p:sp>
          <p:nvSpPr>
            <p:cNvPr id="387" name="Text Box 476"/>
            <p:cNvSpPr txBox="1">
              <a:spLocks noChangeArrowheads="1"/>
            </p:cNvSpPr>
            <p:nvPr/>
          </p:nvSpPr>
          <p:spPr bwMode="auto">
            <a:xfrm>
              <a:off x="6102524" y="166208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2000" b="1" i="0" u="none" strike="noStrike" kern="0" cap="none" spc="0" normalizeH="0" baseline="0" noProof="0">
                  <a:ln>
                    <a:noFill/>
                  </a:ln>
                  <a:solidFill>
                    <a:srgbClr val="FFFFFF"/>
                  </a:solidFill>
                  <a:effectLst/>
                  <a:uLnTx/>
                  <a:uFillTx/>
                  <a:latin typeface="Arial" panose="020b0604020202020204" pitchFamily="34" charset="0"/>
                </a:rPr>
                <a:t>98%</a:t>
              </a:r>
              <a:endParaRPr kumimoji="0" lang="en-US" altLang="ko-KR" sz="1600" b="1" i="0" u="none" strike="noStrike" kern="0" cap="none" spc="0" normalizeH="0" baseline="-25000" noProof="0">
                <a:ln>
                  <a:noFill/>
                </a:ln>
                <a:solidFill>
                  <a:srgbClr val="FFFFFF"/>
                </a:solidFill>
                <a:effectLst/>
                <a:uLnTx/>
                <a:uFillTx/>
                <a:latin typeface="Arial" panose="020b0604020202020204" pitchFamily="34" charset="0"/>
              </a:endParaRPr>
            </a:p>
          </p:txBody>
        </p:sp>
      </p:grpSp>
      <p:sp>
        <p:nvSpPr>
          <p:cNvPr id="390" name="Text Box 477"/>
          <p:cNvSpPr txBox="1">
            <a:spLocks noChangeArrowheads="1"/>
          </p:cNvSpPr>
          <p:nvPr/>
        </p:nvSpPr>
        <p:spPr bwMode="auto">
          <a:xfrm>
            <a:off x="2053760" y="1200943"/>
            <a:ext cx="2362200" cy="6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zh-CN" altLang="en-US" sz="2800" i="0" u="none" strike="noStrike" kern="0" cap="none" spc="0" normalizeH="0" baseline="-25000" noProof="0">
                <a:ln>
                  <a:noFill/>
                </a:ln>
                <a:effectLst/>
                <a:uLnTx/>
                <a:uFillTx/>
                <a:latin typeface="+mn-ea"/>
              </a:rPr>
              <a:t>单击此处添加标题</a:t>
            </a:r>
            <a:endParaRPr kumimoji="0" lang="en-US" altLang="zh-CN" sz="2800" i="0" u="none" strike="noStrike" kern="0" cap="none" spc="0" normalizeH="0" baseline="-25000" noProof="0">
              <a:ln>
                <a:noFill/>
              </a:ln>
              <a:effectLst/>
              <a:uLnTx/>
              <a:uFillTx/>
              <a:latin typeface="+mn-ea"/>
            </a:endParaRPr>
          </a:p>
          <a:p>
            <a:pPr marL="0" marR="0" lvl="0" indent="0" defTabSz="914400" eaLnBrk="0" fontAlgn="auto" latinLnBrk="0" hangingPunct="0">
              <a:lnSpc>
                <a:spcPct val="100000"/>
              </a:lnSpc>
              <a:spcBef>
                <a:spcPct val="0"/>
              </a:spcBef>
              <a:spcAft>
                <a:spcPct val="0"/>
              </a:spcAft>
              <a:buClrTx/>
              <a:buSzTx/>
              <a:buFontTx/>
              <a:buNone/>
              <a:defRPr/>
            </a:pPr>
            <a:r>
              <a:rPr kumimoji="0" lang="zh-CN" altLang="en-US" sz="2400" b="0" i="0" u="none" strike="noStrike" kern="0" cap="none" spc="0" normalizeH="0" baseline="-25000" noProof="0">
                <a:ln>
                  <a:noFill/>
                </a:ln>
                <a:effectLst/>
                <a:uLnTx/>
                <a:uFillTx/>
                <a:latin typeface="Arial" panose="020b0604020202020204" pitchFamily="34" charset="0"/>
              </a:rPr>
              <a:t>单击此处添加文本</a:t>
            </a:r>
            <a:endParaRPr kumimoji="0" lang="en-US" altLang="ko-KR" sz="2400" b="0" i="0" u="none" strike="noStrike" kern="0" cap="none" spc="0" normalizeH="0" baseline="-25000" noProof="0">
              <a:ln>
                <a:noFill/>
              </a:ln>
              <a:effectLst/>
              <a:uLnTx/>
              <a:uFillTx/>
              <a:latin typeface="Arial" panose="020b0604020202020204" pitchFamily="34" charset="0"/>
            </a:endParaRPr>
          </a:p>
        </p:txBody>
      </p:sp>
      <p:sp>
        <p:nvSpPr>
          <p:cNvPr id="398" name="标题 1"/>
          <p:cNvSpPr>
            <a:spLocks noGrp="1"/>
          </p:cNvSpPr>
          <p:nvPr>
            <p:ph type="title"/>
          </p:nvPr>
        </p:nvSpPr>
        <p:spPr>
          <a:xfrm>
            <a:off x="179512" y="123478"/>
            <a:ext cx="7668500" cy="523220"/>
          </a:xfrm>
        </p:spPr>
        <p:txBody>
          <a:bodyPr/>
          <a:lstStyle/>
          <a:p>
            <a:r>
              <a:rPr lang="zh-CN" altLang="en-US"/>
              <a:t>单击此处添加标题</a:t>
            </a: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5"/>
                                        </p:tgtEl>
                                        <p:attrNameLst>
                                          <p:attrName>style.visibility</p:attrName>
                                        </p:attrNameLst>
                                      </p:cBhvr>
                                      <p:to>
                                        <p:strVal val="visible"/>
                                      </p:to>
                                    </p:set>
                                    <p:animEffect transition="in" filter="wipe(left)">
                                      <p:cBhvr>
                                        <p:cTn id="21" dur="300"/>
                                        <p:tgtEl>
                                          <p:spTgt spid="365"/>
                                        </p:tgtEl>
                                      </p:cBhvr>
                                    </p:animEffect>
                                  </p:childTnLst>
                                </p:cTn>
                              </p:par>
                            </p:childTnLst>
                          </p:cTn>
                        </p:par>
                        <p:par>
                          <p:cTn id="22" fill="hold" nodeType="afterGroup">
                            <p:stCondLst>
                              <p:cond delay="13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nodeType="afterGroup">
                            <p:stCondLst>
                              <p:cond delay="16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nodeType="afterGroup">
                            <p:stCondLst>
                              <p:cond delay="19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nodeType="afterGroup">
                            <p:stCondLst>
                              <p:cond delay="2200"/>
                            </p:stCondLst>
                            <p:childTnLst>
                              <p:par>
                                <p:cTn id="44" presetID="42" presetClass="entr" presetSubtype="0" fill="hold" grpId="0" nodeType="afterEffect">
                                  <p:stCondLst>
                                    <p:cond delay="0"/>
                                  </p:stCondLst>
                                  <p:childTnLst>
                                    <p:set>
                                      <p:cBhvr>
                                        <p:cTn id="45" dur="1" fill="hold">
                                          <p:stCondLst>
                                            <p:cond delay="0"/>
                                          </p:stCondLst>
                                        </p:cTn>
                                        <p:tgtEl>
                                          <p:spTgt spid="390"/>
                                        </p:tgtEl>
                                        <p:attrNameLst>
                                          <p:attrName>style.visibility</p:attrName>
                                        </p:attrNameLst>
                                      </p:cBhvr>
                                      <p:to>
                                        <p:strVal val="visible"/>
                                      </p:to>
                                    </p:set>
                                    <p:animEffect transition="in" filter="fade">
                                      <p:cBhvr>
                                        <p:cTn id="46" dur="1000"/>
                                        <p:tgtEl>
                                          <p:spTgt spid="390"/>
                                        </p:tgtEl>
                                      </p:cBhvr>
                                    </p:animEffect>
                                    <p:anim calcmode="lin" valueType="num">
                                      <p:cBhvr>
                                        <p:cTn id="47" dur="1000" fill="hold"/>
                                        <p:tgtEl>
                                          <p:spTgt spid="390"/>
                                        </p:tgtEl>
                                        <p:attrNameLst>
                                          <p:attrName>ppt_x</p:attrName>
                                        </p:attrNameLst>
                                      </p:cBhvr>
                                      <p:tavLst>
                                        <p:tav tm="0">
                                          <p:val>
                                            <p:strVal val="#ppt_x"/>
                                          </p:val>
                                        </p:tav>
                                        <p:tav tm="100000">
                                          <p:val>
                                            <p:strVal val="#ppt_x"/>
                                          </p:val>
                                        </p:tav>
                                      </p:tavLst>
                                    </p:anim>
                                    <p:anim calcmode="lin" valueType="num">
                                      <p:cBhvr>
                                        <p:cTn id="48" dur="10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P spid="366" grpId="0" animBg="1"/>
      <p:bldP spid="367" grpId="0" animBg="1"/>
      <p:bldP spid="368" grpId="0"/>
      <p:bldP spid="39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RESOURCE_PATHS_HASH_2" val="4b0ba4aa93b48ff2fbe70a2acf56870d7c8b6"/>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436</Paragraphs>
  <Slides>39</Slides>
  <Notes>30</Notes>
  <TotalTime>0</TotalTime>
  <HiddenSlides>0</HiddenSlides>
  <MMClips>2</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39</vt:i4>
      </vt:variant>
    </vt:vector>
  </HeadingPairs>
  <TitlesOfParts>
    <vt:vector baseType="lpstr" size="50">
      <vt:lpstr>Arial</vt:lpstr>
      <vt:lpstr>微软雅黑</vt:lpstr>
      <vt:lpstr>Calibri Light</vt:lpstr>
      <vt:lpstr>Calibri</vt:lpstr>
      <vt:lpstr>宋体</vt:lpstr>
      <vt:lpstr>Wingdings</vt:lpstr>
      <vt:lpstr>MS PGothic</vt:lpstr>
      <vt:lpstr>Impact</vt:lpstr>
      <vt:lpstr>华文细黑</vt:lpstr>
      <vt:lpstr>Meiryo</vt:lpstr>
      <vt:lpstr>Office 主题​​</vt:lpstr>
      <vt:lpstr>PowerPoint Presentation</vt:lpstr>
      <vt:lpstr>单击此处添加前言</vt:lpstr>
      <vt:lpstr>PowerPoint Presentation</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169</cp:revision>
  <dcterms:created xsi:type="dcterms:W3CDTF">2013-05-23T11:52:00Z</dcterms:created>
  <dcterms:modified xsi:type="dcterms:W3CDTF">2023-05-08T04:00:44Z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