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2" r:id="rId2"/>
  </p:sldMasterIdLst>
  <p:notesMasterIdLst>
    <p:notesMasterId r:id="rId3"/>
  </p:notesMasterIdLst>
  <p:handoutMasterIdLst>
    <p:handoutMasterId r:id="rId4"/>
  </p:handoutMasterIdLst>
  <p:sldIdLst>
    <p:sldId id="4921" r:id="rId5"/>
    <p:sldId id="4915" r:id="rId6"/>
    <p:sldId id="4922" r:id="rId7"/>
    <p:sldId id="4858" r:id="rId8"/>
    <p:sldId id="4909" r:id="rId9"/>
    <p:sldId id="4664" r:id="rId10"/>
    <p:sldId id="4908" r:id="rId11"/>
    <p:sldId id="4923" r:id="rId12"/>
    <p:sldId id="4857" r:id="rId13"/>
    <p:sldId id="4911" r:id="rId14"/>
    <p:sldId id="4901" r:id="rId15"/>
    <p:sldId id="4912" r:id="rId16"/>
    <p:sldId id="4924" r:id="rId17"/>
    <p:sldId id="4716" r:id="rId18"/>
    <p:sldId id="4896" r:id="rId19"/>
    <p:sldId id="4856" r:id="rId20"/>
    <p:sldId id="4910" r:id="rId21"/>
    <p:sldId id="4925" r:id="rId22"/>
    <p:sldId id="4715" r:id="rId23"/>
    <p:sldId id="4893" r:id="rId24"/>
    <p:sldId id="4897" r:id="rId25"/>
    <p:sldId id="4926" r:id="rId26"/>
    <p:sldId id="4943" r:id="rId27"/>
    <p:sldId id="4968"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2" autoAdjust="0"/>
    <p:restoredTop sz="84281" autoAdjust="0"/>
  </p:normalViewPr>
  <p:slideViewPr>
    <p:cSldViewPr>
      <p:cViewPr varScale="1">
        <p:scale>
          <a:sx n="108" d="100"/>
          <a:sy n="108" d="100"/>
        </p:scale>
        <p:origin x="426" y="138"/>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84.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AECE9-5176-4E57-B4C4-570EB4C2C33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AC620A9-DA74-42BF-9043-257E1E63600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85759F-E270-46AF-BBBD-F20907FA53AF}"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AAC620A9-DA74-42BF-9043-257E1E63600C}"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085759F-E270-46AF-BBBD-F20907FA53AF}"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jpeg" /><Relationship Id="rId7" Type="http://schemas.openxmlformats.org/officeDocument/2006/relationships/image" Target="../media/image1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2.jpeg" /><Relationship Id="rId4" Type="http://schemas.openxmlformats.org/officeDocument/2006/relationships/image" Target="../media/image3.jpeg" /><Relationship Id="rId5"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tags" Target="../tags/tag75.xml" /><Relationship Id="rId4" Type="http://schemas.openxmlformats.org/officeDocument/2006/relationships/tags" Target="../tags/tag76.xml" /><Relationship Id="rId5" Type="http://schemas.openxmlformats.org/officeDocument/2006/relationships/tags" Target="../tags/tag7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6.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
          <p:cNvSpPr/>
          <p:nvPr/>
        </p:nvSpPr>
        <p:spPr bwMode="auto">
          <a:xfrm>
            <a:off x="8680915" y="1865502"/>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6" name="Freeform 6"/>
          <p:cNvSpPr/>
          <p:nvPr/>
        </p:nvSpPr>
        <p:spPr bwMode="auto">
          <a:xfrm>
            <a:off x="8680915" y="1377533"/>
            <a:ext cx="835762" cy="975935"/>
          </a:xfrm>
          <a:custGeom>
            <a:gdLst>
              <a:gd name="T0" fmla="*/ 632 w 632"/>
              <a:gd name="T1" fmla="*/ 738 h 738"/>
              <a:gd name="T2" fmla="*/ 0 w 632"/>
              <a:gd name="T3" fmla="*/ 369 h 738"/>
              <a:gd name="T4" fmla="*/ 632 w 632"/>
              <a:gd name="T5" fmla="*/ 0 h 738"/>
              <a:gd name="T6" fmla="*/ 632 w 632"/>
              <a:gd name="T7" fmla="*/ 738 h 738"/>
            </a:gd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8680915" y="404242"/>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8" name="Freeform 8"/>
          <p:cNvSpPr/>
          <p:nvPr/>
        </p:nvSpPr>
        <p:spPr bwMode="auto">
          <a:xfrm>
            <a:off x="7849120" y="-79760"/>
            <a:ext cx="831795" cy="971968"/>
          </a:xfrm>
          <a:custGeom>
            <a:gdLst>
              <a:gd name="T0" fmla="*/ 629 w 629"/>
              <a:gd name="T1" fmla="*/ 735 h 735"/>
              <a:gd name="T2" fmla="*/ 0 w 629"/>
              <a:gd name="T3" fmla="*/ 366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6"/>
                </a:lnTo>
                <a:lnTo>
                  <a:pt x="629" y="0"/>
                </a:lnTo>
                <a:lnTo>
                  <a:pt x="629" y="735"/>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9" name="Freeform 9"/>
          <p:cNvSpPr/>
          <p:nvPr/>
        </p:nvSpPr>
        <p:spPr bwMode="auto">
          <a:xfrm>
            <a:off x="8680915" y="-567726"/>
            <a:ext cx="835762" cy="971968"/>
          </a:xfrm>
          <a:custGeom>
            <a:gdLst>
              <a:gd name="T0" fmla="*/ 632 w 632"/>
              <a:gd name="T1" fmla="*/ 735 h 735"/>
              <a:gd name="T2" fmla="*/ 0 w 632"/>
              <a:gd name="T3" fmla="*/ 367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D65326"/>
          </a:solidFill>
          <a:ln w="9525">
            <a:noFill/>
            <a:round/>
          </a:ln>
        </p:spPr>
        <p:txBody>
          <a:bodyPr vert="horz" wrap="square" lIns="128580" tIns="64290" rIns="128580" bIns="64290" numCol="1" anchor="t" anchorCtr="0" compatLnSpc="1"/>
          <a:lstStyle/>
          <a:p>
            <a:endParaRPr lang="zh-CN" altLang="en-US"/>
          </a:p>
        </p:txBody>
      </p:sp>
      <p:sp>
        <p:nvSpPr>
          <p:cNvPr id="11" name="Freeform 11"/>
          <p:cNvSpPr/>
          <p:nvPr/>
        </p:nvSpPr>
        <p:spPr bwMode="auto">
          <a:xfrm>
            <a:off x="9516675" y="1865502"/>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12" name="Freeform 12"/>
          <p:cNvSpPr/>
          <p:nvPr/>
        </p:nvSpPr>
        <p:spPr bwMode="auto">
          <a:xfrm>
            <a:off x="9516675" y="1377533"/>
            <a:ext cx="835762" cy="975935"/>
          </a:xfrm>
          <a:custGeom>
            <a:gdLst>
              <a:gd name="T0" fmla="*/ 0 w 632"/>
              <a:gd name="T1" fmla="*/ 0 h 738"/>
              <a:gd name="T2" fmla="*/ 632 w 632"/>
              <a:gd name="T3" fmla="*/ 369 h 738"/>
              <a:gd name="T4" fmla="*/ 0 w 632"/>
              <a:gd name="T5" fmla="*/ 738 h 738"/>
              <a:gd name="T6" fmla="*/ 0 w 632"/>
              <a:gd name="T7" fmla="*/ 0 h 738"/>
            </a:gd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13" name="Freeform 13"/>
          <p:cNvSpPr/>
          <p:nvPr/>
        </p:nvSpPr>
        <p:spPr bwMode="auto">
          <a:xfrm>
            <a:off x="9516675" y="892211"/>
            <a:ext cx="835762" cy="973291"/>
          </a:xfrm>
          <a:custGeom>
            <a:gdLst>
              <a:gd name="T0" fmla="*/ 632 w 632"/>
              <a:gd name="T1" fmla="*/ 736 h 736"/>
              <a:gd name="T2" fmla="*/ 0 w 632"/>
              <a:gd name="T3" fmla="*/ 367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14" name="Freeform 14"/>
          <p:cNvSpPr/>
          <p:nvPr/>
        </p:nvSpPr>
        <p:spPr bwMode="auto">
          <a:xfrm>
            <a:off x="9516675" y="404242"/>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15" name="Freeform 15"/>
          <p:cNvSpPr/>
          <p:nvPr/>
        </p:nvSpPr>
        <p:spPr bwMode="auto">
          <a:xfrm>
            <a:off x="8680915" y="-79760"/>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16" name="Freeform 16"/>
          <p:cNvSpPr/>
          <p:nvPr/>
        </p:nvSpPr>
        <p:spPr bwMode="auto">
          <a:xfrm>
            <a:off x="9516675" y="-82404"/>
            <a:ext cx="835762" cy="974614"/>
          </a:xfrm>
          <a:custGeom>
            <a:gdLst>
              <a:gd name="T0" fmla="*/ 632 w 632"/>
              <a:gd name="T1" fmla="*/ 737 h 737"/>
              <a:gd name="T2" fmla="*/ 0 w 632"/>
              <a:gd name="T3" fmla="*/ 368 h 737"/>
              <a:gd name="T4" fmla="*/ 632 w 632"/>
              <a:gd name="T5" fmla="*/ 0 h 737"/>
              <a:gd name="T6" fmla="*/ 632 w 632"/>
              <a:gd name="T7" fmla="*/ 737 h 737"/>
            </a:gd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17" name="Freeform 17"/>
          <p:cNvSpPr/>
          <p:nvPr/>
        </p:nvSpPr>
        <p:spPr bwMode="auto">
          <a:xfrm>
            <a:off x="9516675" y="-567726"/>
            <a:ext cx="835762" cy="971968"/>
          </a:xfrm>
          <a:custGeom>
            <a:gdLst>
              <a:gd name="T0" fmla="*/ 0 w 632"/>
              <a:gd name="T1" fmla="*/ 0 h 735"/>
              <a:gd name="T2" fmla="*/ 632 w 632"/>
              <a:gd name="T3" fmla="*/ 367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19" name="Freeform 19"/>
          <p:cNvSpPr/>
          <p:nvPr/>
        </p:nvSpPr>
        <p:spPr bwMode="auto">
          <a:xfrm>
            <a:off x="10352437" y="2837470"/>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20" name="Freeform 20"/>
          <p:cNvSpPr/>
          <p:nvPr/>
        </p:nvSpPr>
        <p:spPr bwMode="auto">
          <a:xfrm>
            <a:off x="10352437" y="2353468"/>
            <a:ext cx="835762" cy="971968"/>
          </a:xfrm>
          <a:custGeom>
            <a:gdLst>
              <a:gd name="T0" fmla="*/ 632 w 632"/>
              <a:gd name="T1" fmla="*/ 735 h 735"/>
              <a:gd name="T2" fmla="*/ 0 w 632"/>
              <a:gd name="T3" fmla="*/ 366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21" name="Freeform 21"/>
          <p:cNvSpPr/>
          <p:nvPr/>
        </p:nvSpPr>
        <p:spPr bwMode="auto">
          <a:xfrm>
            <a:off x="10352437" y="1865502"/>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22" name="Freeform 22"/>
          <p:cNvSpPr/>
          <p:nvPr/>
        </p:nvSpPr>
        <p:spPr bwMode="auto">
          <a:xfrm>
            <a:off x="10352437" y="1377533"/>
            <a:ext cx="835762" cy="975935"/>
          </a:xfrm>
          <a:custGeom>
            <a:gdLst>
              <a:gd name="T0" fmla="*/ 632 w 632"/>
              <a:gd name="T1" fmla="*/ 738 h 738"/>
              <a:gd name="T2" fmla="*/ 0 w 632"/>
              <a:gd name="T3" fmla="*/ 369 h 738"/>
              <a:gd name="T4" fmla="*/ 632 w 632"/>
              <a:gd name="T5" fmla="*/ 0 h 738"/>
              <a:gd name="T6" fmla="*/ 632 w 632"/>
              <a:gd name="T7" fmla="*/ 738 h 738"/>
            </a:gd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23" name="Freeform 23"/>
          <p:cNvSpPr/>
          <p:nvPr/>
        </p:nvSpPr>
        <p:spPr bwMode="auto">
          <a:xfrm>
            <a:off x="10352437" y="892211"/>
            <a:ext cx="835762" cy="973291"/>
          </a:xfrm>
          <a:custGeom>
            <a:gdLst>
              <a:gd name="T0" fmla="*/ 0 w 632"/>
              <a:gd name="T1" fmla="*/ 0 h 736"/>
              <a:gd name="T2" fmla="*/ 632 w 632"/>
              <a:gd name="T3" fmla="*/ 367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24" name="Freeform 24"/>
          <p:cNvSpPr/>
          <p:nvPr/>
        </p:nvSpPr>
        <p:spPr bwMode="auto">
          <a:xfrm>
            <a:off x="10352437" y="404242"/>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25" name="Freeform 25"/>
          <p:cNvSpPr/>
          <p:nvPr/>
        </p:nvSpPr>
        <p:spPr bwMode="auto">
          <a:xfrm>
            <a:off x="10352437" y="-82404"/>
            <a:ext cx="835762" cy="974614"/>
          </a:xfrm>
          <a:custGeom>
            <a:gdLst>
              <a:gd name="T0" fmla="*/ 0 w 632"/>
              <a:gd name="T1" fmla="*/ 0 h 737"/>
              <a:gd name="T2" fmla="*/ 632 w 632"/>
              <a:gd name="T3" fmla="*/ 368 h 737"/>
              <a:gd name="T4" fmla="*/ 0 w 632"/>
              <a:gd name="T5" fmla="*/ 737 h 737"/>
              <a:gd name="T6" fmla="*/ 0 w 632"/>
              <a:gd name="T7" fmla="*/ 0 h 737"/>
            </a:gdLst>
            <a:cxnLst>
              <a:cxn ang="0">
                <a:pos x="T0" y="T1"/>
              </a:cxn>
              <a:cxn ang="0">
                <a:pos x="T2" y="T3"/>
              </a:cxn>
              <a:cxn ang="0">
                <a:pos x="T4" y="T5"/>
              </a:cxn>
              <a:cxn ang="0">
                <a:pos x="T6" y="T7"/>
              </a:cxn>
            </a:cxnLst>
            <a:rect l="0" t="0" r="r" b="b"/>
            <a:pathLst>
              <a:path w="632" h="737">
                <a:moveTo>
                  <a:pt x="0" y="0"/>
                </a:moveTo>
                <a:lnTo>
                  <a:pt x="632" y="368"/>
                </a:lnTo>
                <a:lnTo>
                  <a:pt x="0" y="737"/>
                </a:lnTo>
                <a:lnTo>
                  <a:pt x="0" y="0"/>
                </a:lnTo>
                <a:close/>
              </a:path>
            </a:pathLst>
          </a:custGeom>
          <a:solidFill>
            <a:srgbClr val="4861AD"/>
          </a:solidFill>
          <a:ln w="9525">
            <a:noFill/>
            <a:round/>
          </a:ln>
        </p:spPr>
        <p:txBody>
          <a:bodyPr vert="horz" wrap="square" lIns="128580" tIns="64290" rIns="128580" bIns="64290" numCol="1" anchor="t" anchorCtr="0" compatLnSpc="1"/>
          <a:lstStyle/>
          <a:p>
            <a:endParaRPr lang="zh-CN" altLang="en-US"/>
          </a:p>
        </p:txBody>
      </p:sp>
      <p:sp>
        <p:nvSpPr>
          <p:cNvPr id="26" name="Freeform 26"/>
          <p:cNvSpPr/>
          <p:nvPr/>
        </p:nvSpPr>
        <p:spPr bwMode="auto">
          <a:xfrm>
            <a:off x="10352437" y="-567726"/>
            <a:ext cx="835762" cy="971968"/>
          </a:xfrm>
          <a:custGeom>
            <a:gdLst>
              <a:gd name="T0" fmla="*/ 632 w 632"/>
              <a:gd name="T1" fmla="*/ 735 h 735"/>
              <a:gd name="T2" fmla="*/ 0 w 632"/>
              <a:gd name="T3" fmla="*/ 367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28" name="Freeform 28"/>
          <p:cNvSpPr/>
          <p:nvPr/>
        </p:nvSpPr>
        <p:spPr bwMode="auto">
          <a:xfrm>
            <a:off x="11188197" y="3325437"/>
            <a:ext cx="835762" cy="973291"/>
          </a:xfrm>
          <a:custGeom>
            <a:gdLst>
              <a:gd name="T0" fmla="*/ 0 w 632"/>
              <a:gd name="T1" fmla="*/ 0 h 736"/>
              <a:gd name="T2" fmla="*/ 632 w 632"/>
              <a:gd name="T3" fmla="*/ 367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29" name="Freeform 29"/>
          <p:cNvSpPr/>
          <p:nvPr/>
        </p:nvSpPr>
        <p:spPr bwMode="auto">
          <a:xfrm>
            <a:off x="11188197" y="2837470"/>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30" name="Freeform 30"/>
          <p:cNvSpPr/>
          <p:nvPr/>
        </p:nvSpPr>
        <p:spPr bwMode="auto">
          <a:xfrm>
            <a:off x="11188197" y="2353468"/>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31" name="Freeform 31"/>
          <p:cNvSpPr/>
          <p:nvPr/>
        </p:nvSpPr>
        <p:spPr bwMode="auto">
          <a:xfrm>
            <a:off x="10352437" y="4298728"/>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32" name="Freeform 32"/>
          <p:cNvSpPr/>
          <p:nvPr/>
        </p:nvSpPr>
        <p:spPr bwMode="auto">
          <a:xfrm>
            <a:off x="11188197" y="5270698"/>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33" name="Freeform 33"/>
          <p:cNvSpPr/>
          <p:nvPr/>
        </p:nvSpPr>
        <p:spPr bwMode="auto">
          <a:xfrm>
            <a:off x="11188197" y="4786697"/>
            <a:ext cx="835762" cy="971968"/>
          </a:xfrm>
          <a:custGeom>
            <a:gdLst>
              <a:gd name="T0" fmla="*/ 632 w 632"/>
              <a:gd name="T1" fmla="*/ 735 h 735"/>
              <a:gd name="T2" fmla="*/ 0 w 632"/>
              <a:gd name="T3" fmla="*/ 366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34" name="Freeform 34"/>
          <p:cNvSpPr/>
          <p:nvPr/>
        </p:nvSpPr>
        <p:spPr bwMode="auto">
          <a:xfrm>
            <a:off x="11188197" y="4298728"/>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35" name="Freeform 35"/>
          <p:cNvSpPr/>
          <p:nvPr/>
        </p:nvSpPr>
        <p:spPr bwMode="auto">
          <a:xfrm>
            <a:off x="11188197" y="6243990"/>
            <a:ext cx="835762" cy="975935"/>
          </a:xfrm>
          <a:custGeom>
            <a:gdLst>
              <a:gd name="T0" fmla="*/ 0 w 632"/>
              <a:gd name="T1" fmla="*/ 0 h 738"/>
              <a:gd name="T2" fmla="*/ 632 w 632"/>
              <a:gd name="T3" fmla="*/ 369 h 738"/>
              <a:gd name="T4" fmla="*/ 0 w 632"/>
              <a:gd name="T5" fmla="*/ 738 h 738"/>
              <a:gd name="T6" fmla="*/ 0 w 632"/>
              <a:gd name="T7" fmla="*/ 0 h 738"/>
            </a:gd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36" name="Freeform 36"/>
          <p:cNvSpPr/>
          <p:nvPr/>
        </p:nvSpPr>
        <p:spPr bwMode="auto">
          <a:xfrm>
            <a:off x="10352437" y="4786697"/>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37" name="Freeform 37"/>
          <p:cNvSpPr/>
          <p:nvPr/>
        </p:nvSpPr>
        <p:spPr bwMode="auto">
          <a:xfrm>
            <a:off x="11188197" y="1865502"/>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38" name="Freeform 38"/>
          <p:cNvSpPr/>
          <p:nvPr/>
        </p:nvSpPr>
        <p:spPr bwMode="auto">
          <a:xfrm>
            <a:off x="11188197" y="892211"/>
            <a:ext cx="835762" cy="973291"/>
          </a:xfrm>
          <a:custGeom>
            <a:gdLst>
              <a:gd name="T0" fmla="*/ 632 w 632"/>
              <a:gd name="T1" fmla="*/ 736 h 736"/>
              <a:gd name="T2" fmla="*/ 0 w 632"/>
              <a:gd name="T3" fmla="*/ 367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39" name="Freeform 39"/>
          <p:cNvSpPr/>
          <p:nvPr/>
        </p:nvSpPr>
        <p:spPr bwMode="auto">
          <a:xfrm>
            <a:off x="11188197" y="404242"/>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4EB69D"/>
          </a:solidFill>
          <a:ln w="9525">
            <a:noFill/>
            <a:round/>
          </a:ln>
        </p:spPr>
        <p:txBody>
          <a:bodyPr vert="horz" wrap="square" lIns="128580" tIns="64290" rIns="128580" bIns="64290" numCol="1" anchor="t" anchorCtr="0" compatLnSpc="1"/>
          <a:lstStyle/>
          <a:p>
            <a:endParaRPr lang="zh-CN" altLang="en-US"/>
          </a:p>
        </p:txBody>
      </p:sp>
      <p:sp>
        <p:nvSpPr>
          <p:cNvPr id="40" name="Freeform 40"/>
          <p:cNvSpPr/>
          <p:nvPr/>
        </p:nvSpPr>
        <p:spPr bwMode="auto">
          <a:xfrm>
            <a:off x="11188197" y="-82404"/>
            <a:ext cx="835762" cy="974614"/>
          </a:xfrm>
          <a:custGeom>
            <a:gdLst>
              <a:gd name="T0" fmla="*/ 632 w 632"/>
              <a:gd name="T1" fmla="*/ 737 h 737"/>
              <a:gd name="T2" fmla="*/ 0 w 632"/>
              <a:gd name="T3" fmla="*/ 368 h 737"/>
              <a:gd name="T4" fmla="*/ 632 w 632"/>
              <a:gd name="T5" fmla="*/ 0 h 737"/>
              <a:gd name="T6" fmla="*/ 632 w 632"/>
              <a:gd name="T7" fmla="*/ 737 h 737"/>
            </a:gd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41" name="Freeform 41"/>
          <p:cNvSpPr/>
          <p:nvPr/>
        </p:nvSpPr>
        <p:spPr bwMode="auto">
          <a:xfrm>
            <a:off x="12023959" y="2837470"/>
            <a:ext cx="831795" cy="973291"/>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42" name="Freeform 42"/>
          <p:cNvSpPr/>
          <p:nvPr/>
        </p:nvSpPr>
        <p:spPr bwMode="auto">
          <a:xfrm>
            <a:off x="12023959" y="2350825"/>
            <a:ext cx="831795" cy="971968"/>
          </a:xfrm>
          <a:custGeom>
            <a:gdLst>
              <a:gd name="T0" fmla="*/ 629 w 629"/>
              <a:gd name="T1" fmla="*/ 735 h 735"/>
              <a:gd name="T2" fmla="*/ 0 w 629"/>
              <a:gd name="T3" fmla="*/ 368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8"/>
                </a:lnTo>
                <a:lnTo>
                  <a:pt x="629" y="0"/>
                </a:lnTo>
                <a:lnTo>
                  <a:pt x="629" y="735"/>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43" name="Freeform 43"/>
          <p:cNvSpPr/>
          <p:nvPr/>
        </p:nvSpPr>
        <p:spPr bwMode="auto">
          <a:xfrm>
            <a:off x="12023959" y="1865502"/>
            <a:ext cx="831795" cy="971968"/>
          </a:xfrm>
          <a:custGeom>
            <a:gdLst>
              <a:gd name="T0" fmla="*/ 0 w 629"/>
              <a:gd name="T1" fmla="*/ 0 h 735"/>
              <a:gd name="T2" fmla="*/ 629 w 629"/>
              <a:gd name="T3" fmla="*/ 367 h 735"/>
              <a:gd name="T4" fmla="*/ 0 w 629"/>
              <a:gd name="T5" fmla="*/ 735 h 735"/>
              <a:gd name="T6" fmla="*/ 0 w 629"/>
              <a:gd name="T7" fmla="*/ 0 h 735"/>
            </a:gdLst>
            <a:cxnLst>
              <a:cxn ang="0">
                <a:pos x="T0" y="T1"/>
              </a:cxn>
              <a:cxn ang="0">
                <a:pos x="T2" y="T3"/>
              </a:cxn>
              <a:cxn ang="0">
                <a:pos x="T4" y="T5"/>
              </a:cxn>
              <a:cxn ang="0">
                <a:pos x="T6" y="T7"/>
              </a:cxn>
            </a:cxnLst>
            <a:rect l="0" t="0" r="r" b="b"/>
            <a:pathLst>
              <a:path w="629" h="735">
                <a:moveTo>
                  <a:pt x="0" y="0"/>
                </a:moveTo>
                <a:lnTo>
                  <a:pt x="629" y="367"/>
                </a:lnTo>
                <a:lnTo>
                  <a:pt x="0" y="735"/>
                </a:lnTo>
                <a:lnTo>
                  <a:pt x="0" y="0"/>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44" name="Freeform 44"/>
          <p:cNvSpPr/>
          <p:nvPr/>
        </p:nvSpPr>
        <p:spPr bwMode="auto">
          <a:xfrm>
            <a:off x="12023959" y="4784053"/>
            <a:ext cx="831795" cy="974614"/>
          </a:xfrm>
          <a:custGeom>
            <a:gdLst>
              <a:gd name="T0" fmla="*/ 0 w 629"/>
              <a:gd name="T1" fmla="*/ 0 h 737"/>
              <a:gd name="T2" fmla="*/ 629 w 629"/>
              <a:gd name="T3" fmla="*/ 368 h 737"/>
              <a:gd name="T4" fmla="*/ 0 w 629"/>
              <a:gd name="T5" fmla="*/ 737 h 737"/>
              <a:gd name="T6" fmla="*/ 0 w 629"/>
              <a:gd name="T7" fmla="*/ 0 h 737"/>
            </a:gdLst>
            <a:cxnLst>
              <a:cxn ang="0">
                <a:pos x="T0" y="T1"/>
              </a:cxn>
              <a:cxn ang="0">
                <a:pos x="T2" y="T3"/>
              </a:cxn>
              <a:cxn ang="0">
                <a:pos x="T4" y="T5"/>
              </a:cxn>
              <a:cxn ang="0">
                <a:pos x="T6" y="T7"/>
              </a:cxn>
            </a:cxnLst>
            <a:rect l="0" t="0" r="r" b="b"/>
            <a:pathLst>
              <a:path w="629" h="737">
                <a:moveTo>
                  <a:pt x="0" y="0"/>
                </a:moveTo>
                <a:lnTo>
                  <a:pt x="629" y="368"/>
                </a:lnTo>
                <a:lnTo>
                  <a:pt x="0" y="737"/>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45" name="Freeform 45"/>
          <p:cNvSpPr/>
          <p:nvPr/>
        </p:nvSpPr>
        <p:spPr bwMode="auto">
          <a:xfrm>
            <a:off x="12023959" y="4298728"/>
            <a:ext cx="831795" cy="971968"/>
          </a:xfrm>
          <a:custGeom>
            <a:gdLst>
              <a:gd name="T0" fmla="*/ 629 w 629"/>
              <a:gd name="T1" fmla="*/ 735 h 735"/>
              <a:gd name="T2" fmla="*/ 0 w 629"/>
              <a:gd name="T3" fmla="*/ 367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7"/>
                </a:lnTo>
                <a:lnTo>
                  <a:pt x="629" y="0"/>
                </a:lnTo>
                <a:lnTo>
                  <a:pt x="629" y="735"/>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46" name="Freeform 46"/>
          <p:cNvSpPr/>
          <p:nvPr/>
        </p:nvSpPr>
        <p:spPr bwMode="auto">
          <a:xfrm>
            <a:off x="12023959" y="3810762"/>
            <a:ext cx="831795" cy="973291"/>
          </a:xfrm>
          <a:custGeom>
            <a:gdLst>
              <a:gd name="T0" fmla="*/ 0 w 629"/>
              <a:gd name="T1" fmla="*/ 0 h 736"/>
              <a:gd name="T2" fmla="*/ 629 w 629"/>
              <a:gd name="T3" fmla="*/ 369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9"/>
                </a:lnTo>
                <a:lnTo>
                  <a:pt x="0" y="736"/>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47" name="Freeform 47"/>
          <p:cNvSpPr/>
          <p:nvPr/>
        </p:nvSpPr>
        <p:spPr bwMode="auto">
          <a:xfrm>
            <a:off x="12023959" y="5758665"/>
            <a:ext cx="831795" cy="973291"/>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48" name="Freeform 48"/>
          <p:cNvSpPr/>
          <p:nvPr/>
        </p:nvSpPr>
        <p:spPr bwMode="auto">
          <a:xfrm>
            <a:off x="12023959" y="1377533"/>
            <a:ext cx="831795" cy="973291"/>
          </a:xfrm>
          <a:custGeom>
            <a:gdLst>
              <a:gd name="T0" fmla="*/ 629 w 629"/>
              <a:gd name="T1" fmla="*/ 736 h 736"/>
              <a:gd name="T2" fmla="*/ 0 w 629"/>
              <a:gd name="T3" fmla="*/ 369 h 736"/>
              <a:gd name="T4" fmla="*/ 629 w 629"/>
              <a:gd name="T5" fmla="*/ 0 h 736"/>
              <a:gd name="T6" fmla="*/ 629 w 629"/>
              <a:gd name="T7" fmla="*/ 736 h 736"/>
            </a:gdLst>
            <a:cxnLst>
              <a:cxn ang="0">
                <a:pos x="T0" y="T1"/>
              </a:cxn>
              <a:cxn ang="0">
                <a:pos x="T2" y="T3"/>
              </a:cxn>
              <a:cxn ang="0">
                <a:pos x="T4" y="T5"/>
              </a:cxn>
              <a:cxn ang="0">
                <a:pos x="T6" y="T7"/>
              </a:cxn>
            </a:cxnLst>
            <a:rect l="0" t="0" r="r" b="b"/>
            <a:pathLst>
              <a:path w="629" h="736">
                <a:moveTo>
                  <a:pt x="629" y="736"/>
                </a:moveTo>
                <a:lnTo>
                  <a:pt x="0" y="369"/>
                </a:lnTo>
                <a:lnTo>
                  <a:pt x="629" y="0"/>
                </a:lnTo>
                <a:lnTo>
                  <a:pt x="629" y="736"/>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49" name="Freeform 49"/>
          <p:cNvSpPr/>
          <p:nvPr/>
        </p:nvSpPr>
        <p:spPr bwMode="auto">
          <a:xfrm>
            <a:off x="12023959" y="404242"/>
            <a:ext cx="831795" cy="973291"/>
          </a:xfrm>
          <a:custGeom>
            <a:gdLst>
              <a:gd name="T0" fmla="*/ 629 w 629"/>
              <a:gd name="T1" fmla="*/ 736 h 736"/>
              <a:gd name="T2" fmla="*/ 0 w 629"/>
              <a:gd name="T3" fmla="*/ 367 h 736"/>
              <a:gd name="T4" fmla="*/ 629 w 629"/>
              <a:gd name="T5" fmla="*/ 0 h 736"/>
              <a:gd name="T6" fmla="*/ 629 w 629"/>
              <a:gd name="T7" fmla="*/ 736 h 736"/>
            </a:gdLst>
            <a:cxnLst>
              <a:cxn ang="0">
                <a:pos x="T0" y="T1"/>
              </a:cxn>
              <a:cxn ang="0">
                <a:pos x="T2" y="T3"/>
              </a:cxn>
              <a:cxn ang="0">
                <a:pos x="T4" y="T5"/>
              </a:cxn>
              <a:cxn ang="0">
                <a:pos x="T6" y="T7"/>
              </a:cxn>
            </a:cxnLst>
            <a:rect l="0" t="0" r="r" b="b"/>
            <a:pathLst>
              <a:path w="629" h="736">
                <a:moveTo>
                  <a:pt x="629" y="736"/>
                </a:moveTo>
                <a:lnTo>
                  <a:pt x="0" y="367"/>
                </a:lnTo>
                <a:lnTo>
                  <a:pt x="629" y="0"/>
                </a:lnTo>
                <a:lnTo>
                  <a:pt x="629" y="736"/>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50" name="Freeform 50"/>
          <p:cNvSpPr/>
          <p:nvPr/>
        </p:nvSpPr>
        <p:spPr bwMode="auto">
          <a:xfrm>
            <a:off x="12023959" y="-82404"/>
            <a:ext cx="831795" cy="971968"/>
          </a:xfrm>
          <a:custGeom>
            <a:gdLst>
              <a:gd name="T0" fmla="*/ 0 w 629"/>
              <a:gd name="T1" fmla="*/ 0 h 735"/>
              <a:gd name="T2" fmla="*/ 629 w 629"/>
              <a:gd name="T3" fmla="*/ 368 h 735"/>
              <a:gd name="T4" fmla="*/ 0 w 629"/>
              <a:gd name="T5" fmla="*/ 735 h 735"/>
              <a:gd name="T6" fmla="*/ 0 w 629"/>
              <a:gd name="T7" fmla="*/ 0 h 735"/>
            </a:gdLst>
            <a:cxnLst>
              <a:cxn ang="0">
                <a:pos x="T0" y="T1"/>
              </a:cxn>
              <a:cxn ang="0">
                <a:pos x="T2" y="T3"/>
              </a:cxn>
              <a:cxn ang="0">
                <a:pos x="T4" y="T5"/>
              </a:cxn>
              <a:cxn ang="0">
                <a:pos x="T6" y="T7"/>
              </a:cxn>
            </a:cxnLst>
            <a:rect l="0" t="0" r="r" b="b"/>
            <a:pathLst>
              <a:path w="629" h="735">
                <a:moveTo>
                  <a:pt x="0" y="0"/>
                </a:moveTo>
                <a:lnTo>
                  <a:pt x="629" y="368"/>
                </a:lnTo>
                <a:lnTo>
                  <a:pt x="0" y="735"/>
                </a:lnTo>
                <a:lnTo>
                  <a:pt x="0" y="0"/>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51" name="Freeform 51"/>
          <p:cNvSpPr/>
          <p:nvPr/>
        </p:nvSpPr>
        <p:spPr bwMode="auto">
          <a:xfrm>
            <a:off x="12023959" y="-570372"/>
            <a:ext cx="831795" cy="974614"/>
          </a:xfrm>
          <a:custGeom>
            <a:gdLst>
              <a:gd name="T0" fmla="*/ 629 w 629"/>
              <a:gd name="T1" fmla="*/ 737 h 737"/>
              <a:gd name="T2" fmla="*/ 0 w 629"/>
              <a:gd name="T3" fmla="*/ 369 h 737"/>
              <a:gd name="T4" fmla="*/ 629 w 629"/>
              <a:gd name="T5" fmla="*/ 0 h 737"/>
              <a:gd name="T6" fmla="*/ 629 w 629"/>
              <a:gd name="T7" fmla="*/ 737 h 737"/>
            </a:gdLst>
            <a:cxnLst>
              <a:cxn ang="0">
                <a:pos x="T0" y="T1"/>
              </a:cxn>
              <a:cxn ang="0">
                <a:pos x="T2" y="T3"/>
              </a:cxn>
              <a:cxn ang="0">
                <a:pos x="T4" y="T5"/>
              </a:cxn>
              <a:cxn ang="0">
                <a:pos x="T6" y="T7"/>
              </a:cxn>
            </a:cxnLst>
            <a:rect l="0" t="0" r="r" b="b"/>
            <a:pathLst>
              <a:path w="629" h="737">
                <a:moveTo>
                  <a:pt x="629" y="737"/>
                </a:moveTo>
                <a:lnTo>
                  <a:pt x="0" y="369"/>
                </a:lnTo>
                <a:lnTo>
                  <a:pt x="629" y="0"/>
                </a:lnTo>
                <a:lnTo>
                  <a:pt x="629" y="737"/>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52" name="Freeform 52"/>
          <p:cNvSpPr/>
          <p:nvPr/>
        </p:nvSpPr>
        <p:spPr bwMode="auto">
          <a:xfrm>
            <a:off x="11188197" y="-567726"/>
            <a:ext cx="835762" cy="971968"/>
          </a:xfrm>
          <a:custGeom>
            <a:gdLst>
              <a:gd name="T0" fmla="*/ 0 w 632"/>
              <a:gd name="T1" fmla="*/ 0 h 735"/>
              <a:gd name="T2" fmla="*/ 632 w 632"/>
              <a:gd name="T3" fmla="*/ 367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56" name="Freeform 56"/>
          <p:cNvSpPr/>
          <p:nvPr/>
        </p:nvSpPr>
        <p:spPr bwMode="auto">
          <a:xfrm>
            <a:off x="10348468" y="-82404"/>
            <a:ext cx="1684746" cy="1959807"/>
          </a:xfrm>
          <a:custGeom>
            <a:gdLst>
              <a:gd name="T0" fmla="*/ 0 w 1274"/>
              <a:gd name="T1" fmla="*/ 0 h 1482"/>
              <a:gd name="T2" fmla="*/ 0 w 1274"/>
              <a:gd name="T3" fmla="*/ 1482 h 1482"/>
              <a:gd name="T4" fmla="*/ 1274 w 1274"/>
              <a:gd name="T5" fmla="*/ 740 h 1482"/>
              <a:gd name="T6" fmla="*/ 0 w 1274"/>
              <a:gd name="T7" fmla="*/ 0 h 1482"/>
            </a:gdLst>
            <a:cxnLst>
              <a:cxn ang="0">
                <a:pos x="T0" y="T1"/>
              </a:cxn>
              <a:cxn ang="0">
                <a:pos x="T2" y="T3"/>
              </a:cxn>
              <a:cxn ang="0">
                <a:pos x="T4" y="T5"/>
              </a:cxn>
              <a:cxn ang="0">
                <a:pos x="T6" y="T7"/>
              </a:cxn>
            </a:cxnLst>
            <a:rect l="0" t="0" r="r" b="b"/>
            <a:pathLst>
              <a:path w="1274" h="1482">
                <a:moveTo>
                  <a:pt x="0" y="0"/>
                </a:moveTo>
                <a:lnTo>
                  <a:pt x="0" y="1482"/>
                </a:lnTo>
                <a:lnTo>
                  <a:pt x="1274" y="740"/>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64" name="矩形 259"/>
          <p:cNvSpPr>
            <a:spLocks noChangeArrowheads="1"/>
          </p:cNvSpPr>
          <p:nvPr/>
        </p:nvSpPr>
        <p:spPr bwMode="auto">
          <a:xfrm>
            <a:off x="1186740" y="4040735"/>
            <a:ext cx="6120682" cy="763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800">
                <a:solidFill>
                  <a:schemeClr val="bg1">
                    <a:lumMod val="65000"/>
                  </a:schemeClr>
                </a:solidFill>
                <a:latin typeface="Arial" panose="020b0604020202020204" pitchFamily="34" charset="0"/>
                <a:cs typeface="Arial" panose="020b0604020202020204" pitchFamily="34" charset="0"/>
              </a:rPr>
              <a:t>JOB SUMMARY DATA REPORT PPT</a:t>
            </a:r>
            <a:endParaRPr lang="en-US" altLang="zh-CN" sz="2800">
              <a:solidFill>
                <a:schemeClr val="bg1">
                  <a:lumMod val="65000"/>
                </a:schemeClr>
              </a:solidFill>
              <a:latin typeface="Arial" panose="020b0604020202020204" pitchFamily="34" charset="0"/>
              <a:cs typeface="Arial" panose="020b0604020202020204" pitchFamily="34" charset="0"/>
            </a:endParaRPr>
          </a:p>
          <a:p>
            <a:pPr>
              <a:buNone/>
            </a:pPr>
            <a:r>
              <a:rPr lang="zh-CN" altLang="en-US" sz="1800">
                <a:solidFill>
                  <a:schemeClr val="bg1">
                    <a:lumMod val="65000"/>
                  </a:schemeClr>
                </a:solidFill>
                <a:latin typeface="Arial" panose="020b0604020202020204" pitchFamily="34" charset="0"/>
                <a:cs typeface="Arial" panose="020b0604020202020204" pitchFamily="34" charset="0"/>
              </a:rPr>
              <a:t>会议报告 </a:t>
            </a:r>
            <a:r>
              <a:rPr lang="en-US" altLang="zh-CN" sz="1800">
                <a:solidFill>
                  <a:schemeClr val="bg1">
                    <a:lumMod val="65000"/>
                  </a:schemeClr>
                </a:solidFill>
                <a:latin typeface="Arial" panose="020b0604020202020204" pitchFamily="34" charset="0"/>
                <a:cs typeface="Arial" panose="020b0604020202020204" pitchFamily="34" charset="0"/>
              </a:rPr>
              <a:t>/ </a:t>
            </a:r>
            <a:r>
              <a:rPr lang="zh-CN" altLang="en-US" sz="1800">
                <a:solidFill>
                  <a:schemeClr val="bg1">
                    <a:lumMod val="65000"/>
                  </a:schemeClr>
                </a:solidFill>
                <a:latin typeface="Arial" panose="020b0604020202020204" pitchFamily="34" charset="0"/>
                <a:cs typeface="Arial" panose="020b0604020202020204" pitchFamily="34" charset="0"/>
              </a:rPr>
              <a:t>座谈交流 </a:t>
            </a:r>
            <a:r>
              <a:rPr lang="en-US" altLang="zh-CN" sz="1800">
                <a:solidFill>
                  <a:schemeClr val="bg1">
                    <a:lumMod val="65000"/>
                  </a:schemeClr>
                </a:solidFill>
                <a:latin typeface="Arial" panose="020b0604020202020204" pitchFamily="34" charset="0"/>
                <a:cs typeface="Arial" panose="020b0604020202020204" pitchFamily="34" charset="0"/>
              </a:rPr>
              <a:t>/ </a:t>
            </a:r>
            <a:r>
              <a:rPr lang="zh-CN" altLang="en-US" sz="1800">
                <a:solidFill>
                  <a:schemeClr val="bg1">
                    <a:lumMod val="65000"/>
                  </a:schemeClr>
                </a:solidFill>
                <a:latin typeface="Arial" panose="020b0604020202020204" pitchFamily="34" charset="0"/>
                <a:cs typeface="Arial" panose="020b0604020202020204" pitchFamily="34" charset="0"/>
              </a:rPr>
              <a:t>工作总结 </a:t>
            </a:r>
            <a:r>
              <a:rPr lang="en-US" altLang="zh-CN" sz="1800">
                <a:solidFill>
                  <a:schemeClr val="bg1">
                    <a:lumMod val="65000"/>
                  </a:schemeClr>
                </a:solidFill>
                <a:latin typeface="Arial" panose="020b0604020202020204" pitchFamily="34" charset="0"/>
                <a:cs typeface="Arial" panose="020b0604020202020204" pitchFamily="34" charset="0"/>
              </a:rPr>
              <a:t>/ </a:t>
            </a:r>
            <a:r>
              <a:rPr lang="zh-CN" altLang="en-US" sz="1800">
                <a:solidFill>
                  <a:schemeClr val="bg1">
                    <a:lumMod val="65000"/>
                  </a:schemeClr>
                </a:solidFill>
                <a:latin typeface="Arial" panose="020b0604020202020204" pitchFamily="34" charset="0"/>
                <a:cs typeface="Arial" panose="020b0604020202020204" pitchFamily="34" charset="0"/>
              </a:rPr>
              <a:t>工作汇报</a:t>
            </a:r>
            <a:endParaRPr lang="en-US" altLang="zh-CN" sz="1800">
              <a:solidFill>
                <a:schemeClr val="bg1">
                  <a:lumMod val="65000"/>
                </a:schemeClr>
              </a:solidFill>
              <a:latin typeface="Arial" panose="020b0604020202020204" pitchFamily="34" charset="0"/>
              <a:cs typeface="Arial" panose="020b0604020202020204" pitchFamily="34" charset="0"/>
            </a:endParaRPr>
          </a:p>
        </p:txBody>
      </p:sp>
      <p:sp>
        <p:nvSpPr>
          <p:cNvPr id="65" name="矩形 259"/>
          <p:cNvSpPr>
            <a:spLocks noChangeArrowheads="1"/>
          </p:cNvSpPr>
          <p:nvPr/>
        </p:nvSpPr>
        <p:spPr bwMode="auto">
          <a:xfrm>
            <a:off x="1186741" y="3171454"/>
            <a:ext cx="6240215"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a:solidFill>
                  <a:schemeClr val="accent1"/>
                </a:solidFill>
                <a:latin typeface="Arial" panose="020b0604020202020204" pitchFamily="34" charset="0"/>
                <a:cs typeface="Arial" panose="020b0604020202020204" pitchFamily="34" charset="0"/>
              </a:rPr>
              <a:t>工</a:t>
            </a:r>
            <a:r>
              <a:rPr lang="zh-CN" altLang="en-US" sz="6000" b="1">
                <a:solidFill>
                  <a:schemeClr val="accent2"/>
                </a:solidFill>
                <a:latin typeface="Arial" panose="020b0604020202020204" pitchFamily="34" charset="0"/>
                <a:cs typeface="Arial" panose="020b0604020202020204" pitchFamily="34" charset="0"/>
              </a:rPr>
              <a:t>作</a:t>
            </a:r>
            <a:r>
              <a:rPr lang="zh-CN" altLang="en-US" sz="6000" b="1">
                <a:solidFill>
                  <a:schemeClr val="accent3"/>
                </a:solidFill>
                <a:latin typeface="Arial" panose="020b0604020202020204" pitchFamily="34" charset="0"/>
                <a:cs typeface="Arial" panose="020b0604020202020204" pitchFamily="34" charset="0"/>
              </a:rPr>
              <a:t>总</a:t>
            </a:r>
            <a:r>
              <a:rPr lang="zh-CN" altLang="en-US" sz="6000" b="1">
                <a:solidFill>
                  <a:schemeClr val="accent4"/>
                </a:solidFill>
                <a:latin typeface="Arial" panose="020b0604020202020204" pitchFamily="34" charset="0"/>
                <a:cs typeface="Arial" panose="020b0604020202020204" pitchFamily="34" charset="0"/>
              </a:rPr>
              <a:t>结</a:t>
            </a:r>
            <a:r>
              <a:rPr lang="zh-CN" altLang="en-US" sz="4000">
                <a:solidFill>
                  <a:schemeClr val="bg1">
                    <a:lumMod val="65000"/>
                  </a:schemeClr>
                </a:solidFill>
                <a:latin typeface="Arial" panose="020b0604020202020204" pitchFamily="34" charset="0"/>
                <a:cs typeface="Arial" panose="020b0604020202020204" pitchFamily="34" charset="0"/>
              </a:rPr>
              <a:t>数据报告</a:t>
            </a:r>
            <a:r>
              <a:rPr lang="en-US" altLang="zh-CN" sz="4000">
                <a:solidFill>
                  <a:schemeClr val="bg1">
                    <a:lumMod val="65000"/>
                  </a:schemeClr>
                </a:solidFill>
                <a:latin typeface="Arial" panose="020b0604020202020204" pitchFamily="34" charset="0"/>
                <a:cs typeface="Arial" panose="020b0604020202020204" pitchFamily="34" charset="0"/>
              </a:rPr>
              <a:t>PPT</a:t>
            </a:r>
            <a:endParaRPr lang="en-US" altLang="zh-CN" sz="4000">
              <a:solidFill>
                <a:schemeClr val="bg1">
                  <a:lumMod val="65000"/>
                </a:schemeClr>
              </a:solidFill>
              <a:latin typeface="Arial" panose="020b0604020202020204" pitchFamily="34" charset="0"/>
              <a:cs typeface="Arial" panose="020b0604020202020204" pitchFamily="34" charset="0"/>
            </a:endParaRPr>
          </a:p>
        </p:txBody>
      </p:sp>
      <p:sp>
        <p:nvSpPr>
          <p:cNvPr id="66" name="矩形 259"/>
          <p:cNvSpPr>
            <a:spLocks noChangeArrowheads="1"/>
          </p:cNvSpPr>
          <p:nvPr/>
        </p:nvSpPr>
        <p:spPr bwMode="auto">
          <a:xfrm>
            <a:off x="1186741" y="5485138"/>
            <a:ext cx="6120680" cy="286385"/>
          </a:xfrm>
          <a:prstGeom prst="rect">
            <a:avLst/>
          </a:prstGeom>
          <a:solidFill>
            <a:schemeClr val="bg1">
              <a:lumMod val="75000"/>
            </a:schemeClr>
          </a:solidFill>
          <a:ln>
            <a:noFill/>
          </a:ln>
          <a:effectLst/>
        </p:spPr>
        <p:txBody>
          <a:bodyPr wrap="square" lIns="108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chemeClr val="bg1"/>
                </a:solidFill>
                <a:cs typeface="Arial" panose="020b0604020202020204" pitchFamily="34" charset="0"/>
              </a:rPr>
              <a:t>汇报人：</a:t>
            </a:r>
            <a:r>
              <a:rPr lang="en-US" altLang="zh-CN" sz="1400">
                <a:solidFill>
                  <a:schemeClr val="bg1"/>
                </a:solidFill>
                <a:cs typeface="Arial" panose="020b0604020202020204" pitchFamily="34" charset="0"/>
              </a:rPr>
              <a:t>PPT</a:t>
            </a:r>
            <a:r>
              <a:rPr lang="zh-CN" altLang="en-US" sz="1400">
                <a:solidFill>
                  <a:schemeClr val="bg1"/>
                </a:solidFill>
                <a:cs typeface="Arial" panose="020b0604020202020204" pitchFamily="34" charset="0"/>
              </a:rPr>
              <a:t>汇</a:t>
            </a:r>
            <a:endParaRPr lang="zh-CN" altLang="en-US" sz="1400">
              <a:solidFill>
                <a:schemeClr val="bg1"/>
              </a:solidFill>
              <a:cs typeface="Arial" panose="020b0604020202020204" pitchFamily="34" charset="0"/>
            </a:endParaRPr>
          </a:p>
        </p:txBody>
      </p:sp>
      <p:pic>
        <p:nvPicPr>
          <p:cNvPr id="2" name="Could This Be Love">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6124575" y="-1179972"/>
            <a:ext cx="609600" cy="609600"/>
          </a:xfrm>
          <a:prstGeom prst="rect">
            <a:avLst/>
          </a:prstGeom>
        </p:spPr>
      </p:pic>
    </p:spTree>
    <p:custDataLst>
      <p:tags r:id="rId6"/>
    </p:custDataLst>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50" fill="hold"/>
                                        <p:tgtEl>
                                          <p:spTgt spid="7"/>
                                        </p:tgtEl>
                                        <p:attrNameLst>
                                          <p:attrName>ppt_x</p:attrName>
                                        </p:attrNameLst>
                                      </p:cBhvr>
                                      <p:tavLst>
                                        <p:tav tm="0">
                                          <p:val>
                                            <p:strVal val="1+#ppt_w/2"/>
                                          </p:val>
                                        </p:tav>
                                        <p:tav tm="100000">
                                          <p:val>
                                            <p:strVal val="#ppt_x"/>
                                          </p:val>
                                        </p:tav>
                                      </p:tavLst>
                                    </p:anim>
                                    <p:anim calcmode="lin" valueType="num">
                                      <p:cBhvr additive="base">
                                        <p:cTn id="21" dur="25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250" fill="hold"/>
                                        <p:tgtEl>
                                          <p:spTgt spid="8"/>
                                        </p:tgtEl>
                                        <p:attrNameLst>
                                          <p:attrName>ppt_x</p:attrName>
                                        </p:attrNameLst>
                                      </p:cBhvr>
                                      <p:tavLst>
                                        <p:tav tm="0">
                                          <p:val>
                                            <p:strVal val="1+#ppt_w/2"/>
                                          </p:val>
                                        </p:tav>
                                        <p:tav tm="100000">
                                          <p:val>
                                            <p:strVal val="#ppt_x"/>
                                          </p:val>
                                        </p:tav>
                                      </p:tavLst>
                                    </p:anim>
                                    <p:anim calcmode="lin" valueType="num">
                                      <p:cBhvr additive="base">
                                        <p:cTn id="25" dur="125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250" fill="hold"/>
                                        <p:tgtEl>
                                          <p:spTgt spid="9"/>
                                        </p:tgtEl>
                                        <p:attrNameLst>
                                          <p:attrName>ppt_x</p:attrName>
                                        </p:attrNameLst>
                                      </p:cBhvr>
                                      <p:tavLst>
                                        <p:tav tm="0">
                                          <p:val>
                                            <p:strVal val="1+#ppt_w/2"/>
                                          </p:val>
                                        </p:tav>
                                        <p:tav tm="100000">
                                          <p:val>
                                            <p:strVal val="#ppt_x"/>
                                          </p:val>
                                        </p:tav>
                                      </p:tavLst>
                                    </p:anim>
                                    <p:anim calcmode="lin" valueType="num">
                                      <p:cBhvr additive="base">
                                        <p:cTn id="29" dur="125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250" fill="hold"/>
                                        <p:tgtEl>
                                          <p:spTgt spid="12"/>
                                        </p:tgtEl>
                                        <p:attrNameLst>
                                          <p:attrName>ppt_x</p:attrName>
                                        </p:attrNameLst>
                                      </p:cBhvr>
                                      <p:tavLst>
                                        <p:tav tm="0">
                                          <p:val>
                                            <p:strVal val="1+#ppt_w/2"/>
                                          </p:val>
                                        </p:tav>
                                        <p:tav tm="100000">
                                          <p:val>
                                            <p:strVal val="#ppt_x"/>
                                          </p:val>
                                        </p:tav>
                                      </p:tavLst>
                                    </p:anim>
                                    <p:anim calcmode="lin" valueType="num">
                                      <p:cBhvr additive="base">
                                        <p:cTn id="37" dur="125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5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250" fill="hold"/>
                                        <p:tgtEl>
                                          <p:spTgt spid="14"/>
                                        </p:tgtEl>
                                        <p:attrNameLst>
                                          <p:attrName>ppt_x</p:attrName>
                                        </p:attrNameLst>
                                      </p:cBhvr>
                                      <p:tavLst>
                                        <p:tav tm="0">
                                          <p:val>
                                            <p:strVal val="1+#ppt_w/2"/>
                                          </p:val>
                                        </p:tav>
                                        <p:tav tm="100000">
                                          <p:val>
                                            <p:strVal val="#ppt_x"/>
                                          </p:val>
                                        </p:tav>
                                      </p:tavLst>
                                    </p:anim>
                                    <p:anim calcmode="lin" valueType="num">
                                      <p:cBhvr additive="base">
                                        <p:cTn id="45" dur="25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250" fill="hold"/>
                                        <p:tgtEl>
                                          <p:spTgt spid="15"/>
                                        </p:tgtEl>
                                        <p:attrNameLst>
                                          <p:attrName>ppt_x</p:attrName>
                                        </p:attrNameLst>
                                      </p:cBhvr>
                                      <p:tavLst>
                                        <p:tav tm="0">
                                          <p:val>
                                            <p:strVal val="1+#ppt_w/2"/>
                                          </p:val>
                                        </p:tav>
                                        <p:tav tm="100000">
                                          <p:val>
                                            <p:strVal val="#ppt_x"/>
                                          </p:val>
                                        </p:tav>
                                      </p:tavLst>
                                    </p:anim>
                                    <p:anim calcmode="lin" valueType="num">
                                      <p:cBhvr additive="base">
                                        <p:cTn id="49" dur="125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250" fill="hold"/>
                                        <p:tgtEl>
                                          <p:spTgt spid="19"/>
                                        </p:tgtEl>
                                        <p:attrNameLst>
                                          <p:attrName>ppt_x</p:attrName>
                                        </p:attrNameLst>
                                      </p:cBhvr>
                                      <p:tavLst>
                                        <p:tav tm="0">
                                          <p:val>
                                            <p:strVal val="1+#ppt_w/2"/>
                                          </p:val>
                                        </p:tav>
                                        <p:tav tm="100000">
                                          <p:val>
                                            <p:strVal val="#ppt_x"/>
                                          </p:val>
                                        </p:tav>
                                      </p:tavLst>
                                    </p:anim>
                                    <p:anim calcmode="lin" valueType="num">
                                      <p:cBhvr additive="base">
                                        <p:cTn id="61" dur="125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25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250" fill="hold"/>
                                        <p:tgtEl>
                                          <p:spTgt spid="20"/>
                                        </p:tgtEl>
                                        <p:attrNameLst>
                                          <p:attrName>ppt_x</p:attrName>
                                        </p:attrNameLst>
                                      </p:cBhvr>
                                      <p:tavLst>
                                        <p:tav tm="0">
                                          <p:val>
                                            <p:strVal val="1+#ppt_w/2"/>
                                          </p:val>
                                        </p:tav>
                                        <p:tav tm="100000">
                                          <p:val>
                                            <p:strVal val="#ppt_x"/>
                                          </p:val>
                                        </p:tav>
                                      </p:tavLst>
                                    </p:anim>
                                    <p:anim calcmode="lin" valueType="num">
                                      <p:cBhvr additive="base">
                                        <p:cTn id="65" dur="25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50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1250" fill="hold"/>
                                        <p:tgtEl>
                                          <p:spTgt spid="21"/>
                                        </p:tgtEl>
                                        <p:attrNameLst>
                                          <p:attrName>ppt_x</p:attrName>
                                        </p:attrNameLst>
                                      </p:cBhvr>
                                      <p:tavLst>
                                        <p:tav tm="0">
                                          <p:val>
                                            <p:strVal val="1+#ppt_w/2"/>
                                          </p:val>
                                        </p:tav>
                                        <p:tav tm="100000">
                                          <p:val>
                                            <p:strVal val="#ppt_x"/>
                                          </p:val>
                                        </p:tav>
                                      </p:tavLst>
                                    </p:anim>
                                    <p:anim calcmode="lin" valueType="num">
                                      <p:cBhvr additive="base">
                                        <p:cTn id="69" dur="125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1250" fill="hold"/>
                                        <p:tgtEl>
                                          <p:spTgt spid="22"/>
                                        </p:tgtEl>
                                        <p:attrNameLst>
                                          <p:attrName>ppt_x</p:attrName>
                                        </p:attrNameLst>
                                      </p:cBhvr>
                                      <p:tavLst>
                                        <p:tav tm="0">
                                          <p:val>
                                            <p:strVal val="1+#ppt_w/2"/>
                                          </p:val>
                                        </p:tav>
                                        <p:tav tm="100000">
                                          <p:val>
                                            <p:strVal val="#ppt_x"/>
                                          </p:val>
                                        </p:tav>
                                      </p:tavLst>
                                    </p:anim>
                                    <p:anim calcmode="lin" valueType="num">
                                      <p:cBhvr additive="base">
                                        <p:cTn id="73" dur="125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1+#ppt_w/2"/>
                                          </p:val>
                                        </p:tav>
                                        <p:tav tm="100000">
                                          <p:val>
                                            <p:strVal val="#ppt_x"/>
                                          </p:val>
                                        </p:tav>
                                      </p:tavLst>
                                    </p:anim>
                                    <p:anim calcmode="lin" valueType="num">
                                      <p:cBhvr additive="base">
                                        <p:cTn id="77" dur="500" fill="hold"/>
                                        <p:tgtEl>
                                          <p:spTgt spid="23"/>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50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1250" fill="hold"/>
                                        <p:tgtEl>
                                          <p:spTgt spid="24"/>
                                        </p:tgtEl>
                                        <p:attrNameLst>
                                          <p:attrName>ppt_x</p:attrName>
                                        </p:attrNameLst>
                                      </p:cBhvr>
                                      <p:tavLst>
                                        <p:tav tm="0">
                                          <p:val>
                                            <p:strVal val="1+#ppt_w/2"/>
                                          </p:val>
                                        </p:tav>
                                        <p:tav tm="100000">
                                          <p:val>
                                            <p:strVal val="#ppt_x"/>
                                          </p:val>
                                        </p:tav>
                                      </p:tavLst>
                                    </p:anim>
                                    <p:anim calcmode="lin" valueType="num">
                                      <p:cBhvr additive="base">
                                        <p:cTn id="81" dur="1250" fill="hold"/>
                                        <p:tgtEl>
                                          <p:spTgt spid="24"/>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1250" fill="hold"/>
                                        <p:tgtEl>
                                          <p:spTgt spid="25"/>
                                        </p:tgtEl>
                                        <p:attrNameLst>
                                          <p:attrName>ppt_x</p:attrName>
                                        </p:attrNameLst>
                                      </p:cBhvr>
                                      <p:tavLst>
                                        <p:tav tm="0">
                                          <p:val>
                                            <p:strVal val="1+#ppt_w/2"/>
                                          </p:val>
                                        </p:tav>
                                        <p:tav tm="100000">
                                          <p:val>
                                            <p:strVal val="#ppt_x"/>
                                          </p:val>
                                        </p:tav>
                                      </p:tavLst>
                                    </p:anim>
                                    <p:anim calcmode="lin" valueType="num">
                                      <p:cBhvr additive="base">
                                        <p:cTn id="85" dur="1250" fill="hold"/>
                                        <p:tgtEl>
                                          <p:spTgt spid="2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5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250" fill="hold"/>
                                        <p:tgtEl>
                                          <p:spTgt spid="26"/>
                                        </p:tgtEl>
                                        <p:attrNameLst>
                                          <p:attrName>ppt_x</p:attrName>
                                        </p:attrNameLst>
                                      </p:cBhvr>
                                      <p:tavLst>
                                        <p:tav tm="0">
                                          <p:val>
                                            <p:strVal val="1+#ppt_w/2"/>
                                          </p:val>
                                        </p:tav>
                                        <p:tav tm="100000">
                                          <p:val>
                                            <p:strVal val="#ppt_x"/>
                                          </p:val>
                                        </p:tav>
                                      </p:tavLst>
                                    </p:anim>
                                    <p:anim calcmode="lin" valueType="num">
                                      <p:cBhvr additive="base">
                                        <p:cTn id="89" dur="250" fill="hold"/>
                                        <p:tgtEl>
                                          <p:spTgt spid="26"/>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1250" fill="hold"/>
                                        <p:tgtEl>
                                          <p:spTgt spid="28"/>
                                        </p:tgtEl>
                                        <p:attrNameLst>
                                          <p:attrName>ppt_x</p:attrName>
                                        </p:attrNameLst>
                                      </p:cBhvr>
                                      <p:tavLst>
                                        <p:tav tm="0">
                                          <p:val>
                                            <p:strVal val="1+#ppt_w/2"/>
                                          </p:val>
                                        </p:tav>
                                        <p:tav tm="100000">
                                          <p:val>
                                            <p:strVal val="#ppt_x"/>
                                          </p:val>
                                        </p:tav>
                                      </p:tavLst>
                                    </p:anim>
                                    <p:anim calcmode="lin" valueType="num">
                                      <p:cBhvr additive="base">
                                        <p:cTn id="93" dur="1250" fill="hold"/>
                                        <p:tgtEl>
                                          <p:spTgt spid="2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250" fill="hold"/>
                                        <p:tgtEl>
                                          <p:spTgt spid="29"/>
                                        </p:tgtEl>
                                        <p:attrNameLst>
                                          <p:attrName>ppt_x</p:attrName>
                                        </p:attrNameLst>
                                      </p:cBhvr>
                                      <p:tavLst>
                                        <p:tav tm="0">
                                          <p:val>
                                            <p:strVal val="1+#ppt_w/2"/>
                                          </p:val>
                                        </p:tav>
                                        <p:tav tm="100000">
                                          <p:val>
                                            <p:strVal val="#ppt_x"/>
                                          </p:val>
                                        </p:tav>
                                      </p:tavLst>
                                    </p:anim>
                                    <p:anim calcmode="lin" valueType="num">
                                      <p:cBhvr additive="base">
                                        <p:cTn id="97" dur="250" fill="hold"/>
                                        <p:tgtEl>
                                          <p:spTgt spid="2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1+#ppt_w/2"/>
                                          </p:val>
                                        </p:tav>
                                        <p:tav tm="100000">
                                          <p:val>
                                            <p:strVal val="#ppt_x"/>
                                          </p:val>
                                        </p:tav>
                                      </p:tavLst>
                                    </p:anim>
                                    <p:anim calcmode="lin" valueType="num">
                                      <p:cBhvr additive="base">
                                        <p:cTn id="101" dur="500" fill="hold"/>
                                        <p:tgtEl>
                                          <p:spTgt spid="3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50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1250" fill="hold"/>
                                        <p:tgtEl>
                                          <p:spTgt spid="31"/>
                                        </p:tgtEl>
                                        <p:attrNameLst>
                                          <p:attrName>ppt_x</p:attrName>
                                        </p:attrNameLst>
                                      </p:cBhvr>
                                      <p:tavLst>
                                        <p:tav tm="0">
                                          <p:val>
                                            <p:strVal val="1+#ppt_w/2"/>
                                          </p:val>
                                        </p:tav>
                                        <p:tav tm="100000">
                                          <p:val>
                                            <p:strVal val="#ppt_x"/>
                                          </p:val>
                                        </p:tav>
                                      </p:tavLst>
                                    </p:anim>
                                    <p:anim calcmode="lin" valueType="num">
                                      <p:cBhvr additive="base">
                                        <p:cTn id="105" dur="1250" fill="hold"/>
                                        <p:tgtEl>
                                          <p:spTgt spid="31"/>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1+#ppt_w/2"/>
                                          </p:val>
                                        </p:tav>
                                        <p:tav tm="100000">
                                          <p:val>
                                            <p:strVal val="#ppt_x"/>
                                          </p:val>
                                        </p:tav>
                                      </p:tavLst>
                                    </p:anim>
                                    <p:anim calcmode="lin" valueType="num">
                                      <p:cBhvr additive="base">
                                        <p:cTn id="109" dur="500" fill="hold"/>
                                        <p:tgtEl>
                                          <p:spTgt spid="32"/>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25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250" fill="hold"/>
                                        <p:tgtEl>
                                          <p:spTgt spid="33"/>
                                        </p:tgtEl>
                                        <p:attrNameLst>
                                          <p:attrName>ppt_x</p:attrName>
                                        </p:attrNameLst>
                                      </p:cBhvr>
                                      <p:tavLst>
                                        <p:tav tm="0">
                                          <p:val>
                                            <p:strVal val="1+#ppt_w/2"/>
                                          </p:val>
                                        </p:tav>
                                        <p:tav tm="100000">
                                          <p:val>
                                            <p:strVal val="#ppt_x"/>
                                          </p:val>
                                        </p:tav>
                                      </p:tavLst>
                                    </p:anim>
                                    <p:anim calcmode="lin" valueType="num">
                                      <p:cBhvr additive="base">
                                        <p:cTn id="113" dur="250" fill="hold"/>
                                        <p:tgtEl>
                                          <p:spTgt spid="33"/>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1+#ppt_w/2"/>
                                          </p:val>
                                        </p:tav>
                                        <p:tav tm="100000">
                                          <p:val>
                                            <p:strVal val="#ppt_x"/>
                                          </p:val>
                                        </p:tav>
                                      </p:tavLst>
                                    </p:anim>
                                    <p:anim calcmode="lin" valueType="num">
                                      <p:cBhvr additive="base">
                                        <p:cTn id="117" dur="500" fill="hold"/>
                                        <p:tgtEl>
                                          <p:spTgt spid="34"/>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1+#ppt_w/2"/>
                                          </p:val>
                                        </p:tav>
                                        <p:tav tm="100000">
                                          <p:val>
                                            <p:strVal val="#ppt_x"/>
                                          </p:val>
                                        </p:tav>
                                      </p:tavLst>
                                    </p:anim>
                                    <p:anim calcmode="lin" valueType="num">
                                      <p:cBhvr additive="base">
                                        <p:cTn id="121" dur="500" fill="hold"/>
                                        <p:tgtEl>
                                          <p:spTgt spid="35"/>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1+#ppt_w/2"/>
                                          </p:val>
                                        </p:tav>
                                        <p:tav tm="100000">
                                          <p:val>
                                            <p:strVal val="#ppt_x"/>
                                          </p:val>
                                        </p:tav>
                                      </p:tavLst>
                                    </p:anim>
                                    <p:anim calcmode="lin" valueType="num">
                                      <p:cBhvr additive="base">
                                        <p:cTn id="125" dur="500" fill="hold"/>
                                        <p:tgtEl>
                                          <p:spTgt spid="36"/>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1+#ppt_w/2"/>
                                          </p:val>
                                        </p:tav>
                                        <p:tav tm="100000">
                                          <p:val>
                                            <p:strVal val="#ppt_x"/>
                                          </p:val>
                                        </p:tav>
                                      </p:tavLst>
                                    </p:anim>
                                    <p:anim calcmode="lin" valueType="num">
                                      <p:cBhvr additive="base">
                                        <p:cTn id="129" dur="500" fill="hold"/>
                                        <p:tgtEl>
                                          <p:spTgt spid="37"/>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additive="base">
                                        <p:cTn id="132" dur="500" fill="hold"/>
                                        <p:tgtEl>
                                          <p:spTgt spid="38"/>
                                        </p:tgtEl>
                                        <p:attrNameLst>
                                          <p:attrName>ppt_x</p:attrName>
                                        </p:attrNameLst>
                                      </p:cBhvr>
                                      <p:tavLst>
                                        <p:tav tm="0">
                                          <p:val>
                                            <p:strVal val="1+#ppt_w/2"/>
                                          </p:val>
                                        </p:tav>
                                        <p:tav tm="100000">
                                          <p:val>
                                            <p:strVal val="#ppt_x"/>
                                          </p:val>
                                        </p:tav>
                                      </p:tavLst>
                                    </p:anim>
                                    <p:anim calcmode="lin" valueType="num">
                                      <p:cBhvr additive="base">
                                        <p:cTn id="133" dur="500" fill="hold"/>
                                        <p:tgtEl>
                                          <p:spTgt spid="38"/>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39"/>
                                        </p:tgtEl>
                                        <p:attrNameLst>
                                          <p:attrName>style.visibility</p:attrName>
                                        </p:attrNameLst>
                                      </p:cBhvr>
                                      <p:to>
                                        <p:strVal val="visible"/>
                                      </p:to>
                                    </p:set>
                                    <p:anim calcmode="lin" valueType="num">
                                      <p:cBhvr additive="base">
                                        <p:cTn id="136" dur="500" fill="hold"/>
                                        <p:tgtEl>
                                          <p:spTgt spid="39"/>
                                        </p:tgtEl>
                                        <p:attrNameLst>
                                          <p:attrName>ppt_x</p:attrName>
                                        </p:attrNameLst>
                                      </p:cBhvr>
                                      <p:tavLst>
                                        <p:tav tm="0">
                                          <p:val>
                                            <p:strVal val="1+#ppt_w/2"/>
                                          </p:val>
                                        </p:tav>
                                        <p:tav tm="100000">
                                          <p:val>
                                            <p:strVal val="#ppt_x"/>
                                          </p:val>
                                        </p:tav>
                                      </p:tavLst>
                                    </p:anim>
                                    <p:anim calcmode="lin" valueType="num">
                                      <p:cBhvr additive="base">
                                        <p:cTn id="137" dur="500" fill="hold"/>
                                        <p:tgtEl>
                                          <p:spTgt spid="39"/>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additive="base">
                                        <p:cTn id="140" dur="500" fill="hold"/>
                                        <p:tgtEl>
                                          <p:spTgt spid="40"/>
                                        </p:tgtEl>
                                        <p:attrNameLst>
                                          <p:attrName>ppt_x</p:attrName>
                                        </p:attrNameLst>
                                      </p:cBhvr>
                                      <p:tavLst>
                                        <p:tav tm="0">
                                          <p:val>
                                            <p:strVal val="1+#ppt_w/2"/>
                                          </p:val>
                                        </p:tav>
                                        <p:tav tm="100000">
                                          <p:val>
                                            <p:strVal val="#ppt_x"/>
                                          </p:val>
                                        </p:tav>
                                      </p:tavLst>
                                    </p:anim>
                                    <p:anim calcmode="lin" valueType="num">
                                      <p:cBhvr additive="base">
                                        <p:cTn id="141" dur="500" fill="hold"/>
                                        <p:tgtEl>
                                          <p:spTgt spid="40"/>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additive="base">
                                        <p:cTn id="144" dur="500" fill="hold"/>
                                        <p:tgtEl>
                                          <p:spTgt spid="41"/>
                                        </p:tgtEl>
                                        <p:attrNameLst>
                                          <p:attrName>ppt_x</p:attrName>
                                        </p:attrNameLst>
                                      </p:cBhvr>
                                      <p:tavLst>
                                        <p:tav tm="0">
                                          <p:val>
                                            <p:strVal val="1+#ppt_w/2"/>
                                          </p:val>
                                        </p:tav>
                                        <p:tav tm="100000">
                                          <p:val>
                                            <p:strVal val="#ppt_x"/>
                                          </p:val>
                                        </p:tav>
                                      </p:tavLst>
                                    </p:anim>
                                    <p:anim calcmode="lin" valueType="num">
                                      <p:cBhvr additive="base">
                                        <p:cTn id="145" dur="500" fill="hold"/>
                                        <p:tgtEl>
                                          <p:spTgt spid="41"/>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 calcmode="lin" valueType="num">
                                      <p:cBhvr additive="base">
                                        <p:cTn id="148" dur="500" fill="hold"/>
                                        <p:tgtEl>
                                          <p:spTgt spid="42"/>
                                        </p:tgtEl>
                                        <p:attrNameLst>
                                          <p:attrName>ppt_x</p:attrName>
                                        </p:attrNameLst>
                                      </p:cBhvr>
                                      <p:tavLst>
                                        <p:tav tm="0">
                                          <p:val>
                                            <p:strVal val="1+#ppt_w/2"/>
                                          </p:val>
                                        </p:tav>
                                        <p:tav tm="100000">
                                          <p:val>
                                            <p:strVal val="#ppt_x"/>
                                          </p:val>
                                        </p:tav>
                                      </p:tavLst>
                                    </p:anim>
                                    <p:anim calcmode="lin" valueType="num">
                                      <p:cBhvr additive="base">
                                        <p:cTn id="149" dur="500" fill="hold"/>
                                        <p:tgtEl>
                                          <p:spTgt spid="42"/>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1+#ppt_w/2"/>
                                          </p:val>
                                        </p:tav>
                                        <p:tav tm="100000">
                                          <p:val>
                                            <p:strVal val="#ppt_x"/>
                                          </p:val>
                                        </p:tav>
                                      </p:tavLst>
                                    </p:anim>
                                    <p:anim calcmode="lin" valueType="num">
                                      <p:cBhvr additive="base">
                                        <p:cTn id="153" dur="500" fill="hold"/>
                                        <p:tgtEl>
                                          <p:spTgt spid="43"/>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 calcmode="lin" valueType="num">
                                      <p:cBhvr additive="base">
                                        <p:cTn id="156" dur="500" fill="hold"/>
                                        <p:tgtEl>
                                          <p:spTgt spid="44"/>
                                        </p:tgtEl>
                                        <p:attrNameLst>
                                          <p:attrName>ppt_x</p:attrName>
                                        </p:attrNameLst>
                                      </p:cBhvr>
                                      <p:tavLst>
                                        <p:tav tm="0">
                                          <p:val>
                                            <p:strVal val="1+#ppt_w/2"/>
                                          </p:val>
                                        </p:tav>
                                        <p:tav tm="100000">
                                          <p:val>
                                            <p:strVal val="#ppt_x"/>
                                          </p:val>
                                        </p:tav>
                                      </p:tavLst>
                                    </p:anim>
                                    <p:anim calcmode="lin" valueType="num">
                                      <p:cBhvr additive="base">
                                        <p:cTn id="157" dur="500" fill="hold"/>
                                        <p:tgtEl>
                                          <p:spTgt spid="44"/>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 calcmode="lin" valueType="num">
                                      <p:cBhvr additive="base">
                                        <p:cTn id="160" dur="500" fill="hold"/>
                                        <p:tgtEl>
                                          <p:spTgt spid="45"/>
                                        </p:tgtEl>
                                        <p:attrNameLst>
                                          <p:attrName>ppt_x</p:attrName>
                                        </p:attrNameLst>
                                      </p:cBhvr>
                                      <p:tavLst>
                                        <p:tav tm="0">
                                          <p:val>
                                            <p:strVal val="1+#ppt_w/2"/>
                                          </p:val>
                                        </p:tav>
                                        <p:tav tm="100000">
                                          <p:val>
                                            <p:strVal val="#ppt_x"/>
                                          </p:val>
                                        </p:tav>
                                      </p:tavLst>
                                    </p:anim>
                                    <p:anim calcmode="lin" valueType="num">
                                      <p:cBhvr additive="base">
                                        <p:cTn id="161" dur="500" fill="hold"/>
                                        <p:tgtEl>
                                          <p:spTgt spid="45"/>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1+#ppt_w/2"/>
                                          </p:val>
                                        </p:tav>
                                        <p:tav tm="100000">
                                          <p:val>
                                            <p:strVal val="#ppt_x"/>
                                          </p:val>
                                        </p:tav>
                                      </p:tavLst>
                                    </p:anim>
                                    <p:anim calcmode="lin" valueType="num">
                                      <p:cBhvr additive="base">
                                        <p:cTn id="165" dur="500" fill="hold"/>
                                        <p:tgtEl>
                                          <p:spTgt spid="46"/>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stCondLst>
                                    <p:cond delay="0"/>
                                  </p:stCondLst>
                                  <p:childTnLst>
                                    <p:set>
                                      <p:cBhvr>
                                        <p:cTn id="167" dur="1" fill="hold">
                                          <p:stCondLst>
                                            <p:cond delay="0"/>
                                          </p:stCondLst>
                                        </p:cTn>
                                        <p:tgtEl>
                                          <p:spTgt spid="47"/>
                                        </p:tgtEl>
                                        <p:attrNameLst>
                                          <p:attrName>style.visibility</p:attrName>
                                        </p:attrNameLst>
                                      </p:cBhvr>
                                      <p:to>
                                        <p:strVal val="visible"/>
                                      </p:to>
                                    </p:set>
                                    <p:anim calcmode="lin" valueType="num">
                                      <p:cBhvr additive="base">
                                        <p:cTn id="168" dur="500" fill="hold"/>
                                        <p:tgtEl>
                                          <p:spTgt spid="47"/>
                                        </p:tgtEl>
                                        <p:attrNameLst>
                                          <p:attrName>ppt_x</p:attrName>
                                        </p:attrNameLst>
                                      </p:cBhvr>
                                      <p:tavLst>
                                        <p:tav tm="0">
                                          <p:val>
                                            <p:strVal val="1+#ppt_w/2"/>
                                          </p:val>
                                        </p:tav>
                                        <p:tav tm="100000">
                                          <p:val>
                                            <p:strVal val="#ppt_x"/>
                                          </p:val>
                                        </p:tav>
                                      </p:tavLst>
                                    </p:anim>
                                    <p:anim calcmode="lin" valueType="num">
                                      <p:cBhvr additive="base">
                                        <p:cTn id="169" dur="500" fill="hold"/>
                                        <p:tgtEl>
                                          <p:spTgt spid="47"/>
                                        </p:tgtEl>
                                        <p:attrNameLst>
                                          <p:attrName>ppt_y</p:attrName>
                                        </p:attrNameLst>
                                      </p:cBhvr>
                                      <p:tavLst>
                                        <p:tav tm="0">
                                          <p:val>
                                            <p:strVal val="#ppt_y"/>
                                          </p:val>
                                        </p:tav>
                                        <p:tav tm="100000">
                                          <p:val>
                                            <p:strVal val="#ppt_y"/>
                                          </p:val>
                                        </p:tav>
                                      </p:tavLst>
                                    </p:anim>
                                  </p:childTnLst>
                                </p:cTn>
                              </p:par>
                              <p:par>
                                <p:cTn id="170" presetID="2" presetClass="entr" presetSubtype="2" fill="hold" grpId="0" nodeType="withEffect">
                                  <p:stCondLst>
                                    <p:cond delay="0"/>
                                  </p:stCondLst>
                                  <p:childTnLst>
                                    <p:set>
                                      <p:cBhvr>
                                        <p:cTn id="171" dur="1" fill="hold">
                                          <p:stCondLst>
                                            <p:cond delay="0"/>
                                          </p:stCondLst>
                                        </p:cTn>
                                        <p:tgtEl>
                                          <p:spTgt spid="48"/>
                                        </p:tgtEl>
                                        <p:attrNameLst>
                                          <p:attrName>style.visibility</p:attrName>
                                        </p:attrNameLst>
                                      </p:cBhvr>
                                      <p:to>
                                        <p:strVal val="visible"/>
                                      </p:to>
                                    </p:set>
                                    <p:anim calcmode="lin" valueType="num">
                                      <p:cBhvr additive="base">
                                        <p:cTn id="172" dur="500" fill="hold"/>
                                        <p:tgtEl>
                                          <p:spTgt spid="48"/>
                                        </p:tgtEl>
                                        <p:attrNameLst>
                                          <p:attrName>ppt_x</p:attrName>
                                        </p:attrNameLst>
                                      </p:cBhvr>
                                      <p:tavLst>
                                        <p:tav tm="0">
                                          <p:val>
                                            <p:strVal val="1+#ppt_w/2"/>
                                          </p:val>
                                        </p:tav>
                                        <p:tav tm="100000">
                                          <p:val>
                                            <p:strVal val="#ppt_x"/>
                                          </p:val>
                                        </p:tav>
                                      </p:tavLst>
                                    </p:anim>
                                    <p:anim calcmode="lin" valueType="num">
                                      <p:cBhvr additive="base">
                                        <p:cTn id="173" dur="500" fill="hold"/>
                                        <p:tgtEl>
                                          <p:spTgt spid="48"/>
                                        </p:tgtEl>
                                        <p:attrNameLst>
                                          <p:attrName>ppt_y</p:attrName>
                                        </p:attrNameLst>
                                      </p:cBhvr>
                                      <p:tavLst>
                                        <p:tav tm="0">
                                          <p:val>
                                            <p:strVal val="#ppt_y"/>
                                          </p:val>
                                        </p:tav>
                                        <p:tav tm="100000">
                                          <p:val>
                                            <p:strVal val="#ppt_y"/>
                                          </p:val>
                                        </p:tav>
                                      </p:tavLst>
                                    </p:anim>
                                  </p:childTnLst>
                                </p:cTn>
                              </p:par>
                              <p:par>
                                <p:cTn id="174" presetID="2" presetClass="entr" presetSubtype="2"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 calcmode="lin" valueType="num">
                                      <p:cBhvr additive="base">
                                        <p:cTn id="176" dur="500" fill="hold"/>
                                        <p:tgtEl>
                                          <p:spTgt spid="49"/>
                                        </p:tgtEl>
                                        <p:attrNameLst>
                                          <p:attrName>ppt_x</p:attrName>
                                        </p:attrNameLst>
                                      </p:cBhvr>
                                      <p:tavLst>
                                        <p:tav tm="0">
                                          <p:val>
                                            <p:strVal val="1+#ppt_w/2"/>
                                          </p:val>
                                        </p:tav>
                                        <p:tav tm="100000">
                                          <p:val>
                                            <p:strVal val="#ppt_x"/>
                                          </p:val>
                                        </p:tav>
                                      </p:tavLst>
                                    </p:anim>
                                    <p:anim calcmode="lin" valueType="num">
                                      <p:cBhvr additive="base">
                                        <p:cTn id="177" dur="500" fill="hold"/>
                                        <p:tgtEl>
                                          <p:spTgt spid="49"/>
                                        </p:tgtEl>
                                        <p:attrNameLst>
                                          <p:attrName>ppt_y</p:attrName>
                                        </p:attrNameLst>
                                      </p:cBhvr>
                                      <p:tavLst>
                                        <p:tav tm="0">
                                          <p:val>
                                            <p:strVal val="#ppt_y"/>
                                          </p:val>
                                        </p:tav>
                                        <p:tav tm="100000">
                                          <p:val>
                                            <p:strVal val="#ppt_y"/>
                                          </p:val>
                                        </p:tav>
                                      </p:tavLst>
                                    </p:anim>
                                  </p:childTnLst>
                                </p:cTn>
                              </p:par>
                              <p:par>
                                <p:cTn id="178" presetID="2" presetClass="entr" presetSubtype="2" fill="hold" grpId="0" nodeType="withEffect">
                                  <p:stCondLst>
                                    <p:cond delay="0"/>
                                  </p:stCondLst>
                                  <p:childTnLst>
                                    <p:set>
                                      <p:cBhvr>
                                        <p:cTn id="179" dur="1" fill="hold">
                                          <p:stCondLst>
                                            <p:cond delay="0"/>
                                          </p:stCondLst>
                                        </p:cTn>
                                        <p:tgtEl>
                                          <p:spTgt spid="50"/>
                                        </p:tgtEl>
                                        <p:attrNameLst>
                                          <p:attrName>style.visibility</p:attrName>
                                        </p:attrNameLst>
                                      </p:cBhvr>
                                      <p:to>
                                        <p:strVal val="visible"/>
                                      </p:to>
                                    </p:set>
                                    <p:anim calcmode="lin" valueType="num">
                                      <p:cBhvr additive="base">
                                        <p:cTn id="180" dur="500" fill="hold"/>
                                        <p:tgtEl>
                                          <p:spTgt spid="50"/>
                                        </p:tgtEl>
                                        <p:attrNameLst>
                                          <p:attrName>ppt_x</p:attrName>
                                        </p:attrNameLst>
                                      </p:cBhvr>
                                      <p:tavLst>
                                        <p:tav tm="0">
                                          <p:val>
                                            <p:strVal val="1+#ppt_w/2"/>
                                          </p:val>
                                        </p:tav>
                                        <p:tav tm="100000">
                                          <p:val>
                                            <p:strVal val="#ppt_x"/>
                                          </p:val>
                                        </p:tav>
                                      </p:tavLst>
                                    </p:anim>
                                    <p:anim calcmode="lin" valueType="num">
                                      <p:cBhvr additive="base">
                                        <p:cTn id="181" dur="500" fill="hold"/>
                                        <p:tgtEl>
                                          <p:spTgt spid="50"/>
                                        </p:tgtEl>
                                        <p:attrNameLst>
                                          <p:attrName>ppt_y</p:attrName>
                                        </p:attrNameLst>
                                      </p:cBhvr>
                                      <p:tavLst>
                                        <p:tav tm="0">
                                          <p:val>
                                            <p:strVal val="#ppt_y"/>
                                          </p:val>
                                        </p:tav>
                                        <p:tav tm="100000">
                                          <p:val>
                                            <p:strVal val="#ppt_y"/>
                                          </p:val>
                                        </p:tav>
                                      </p:tavLst>
                                    </p:anim>
                                  </p:childTnLst>
                                </p:cTn>
                              </p:par>
                              <p:par>
                                <p:cTn id="182" presetID="2" presetClass="entr" presetSubtype="2" fill="hold" grpId="0" nodeType="withEffect">
                                  <p:stCondLst>
                                    <p:cond delay="0"/>
                                  </p:stCondLst>
                                  <p:childTnLst>
                                    <p:set>
                                      <p:cBhvr>
                                        <p:cTn id="183" dur="1" fill="hold">
                                          <p:stCondLst>
                                            <p:cond delay="0"/>
                                          </p:stCondLst>
                                        </p:cTn>
                                        <p:tgtEl>
                                          <p:spTgt spid="51"/>
                                        </p:tgtEl>
                                        <p:attrNameLst>
                                          <p:attrName>style.visibility</p:attrName>
                                        </p:attrNameLst>
                                      </p:cBhvr>
                                      <p:to>
                                        <p:strVal val="visible"/>
                                      </p:to>
                                    </p:set>
                                    <p:anim calcmode="lin" valueType="num">
                                      <p:cBhvr additive="base">
                                        <p:cTn id="184" dur="500" fill="hold"/>
                                        <p:tgtEl>
                                          <p:spTgt spid="51"/>
                                        </p:tgtEl>
                                        <p:attrNameLst>
                                          <p:attrName>ppt_x</p:attrName>
                                        </p:attrNameLst>
                                      </p:cBhvr>
                                      <p:tavLst>
                                        <p:tav tm="0">
                                          <p:val>
                                            <p:strVal val="1+#ppt_w/2"/>
                                          </p:val>
                                        </p:tav>
                                        <p:tav tm="100000">
                                          <p:val>
                                            <p:strVal val="#ppt_x"/>
                                          </p:val>
                                        </p:tav>
                                      </p:tavLst>
                                    </p:anim>
                                    <p:anim calcmode="lin" valueType="num">
                                      <p:cBhvr additive="base">
                                        <p:cTn id="185" dur="500" fill="hold"/>
                                        <p:tgtEl>
                                          <p:spTgt spid="51"/>
                                        </p:tgtEl>
                                        <p:attrNameLst>
                                          <p:attrName>ppt_y</p:attrName>
                                        </p:attrNameLst>
                                      </p:cBhvr>
                                      <p:tavLst>
                                        <p:tav tm="0">
                                          <p:val>
                                            <p:strVal val="#ppt_y"/>
                                          </p:val>
                                        </p:tav>
                                        <p:tav tm="100000">
                                          <p:val>
                                            <p:strVal val="#ppt_y"/>
                                          </p:val>
                                        </p:tav>
                                      </p:tavLst>
                                    </p:anim>
                                  </p:childTnLst>
                                </p:cTn>
                              </p:par>
                              <p:par>
                                <p:cTn id="186" presetID="2" presetClass="entr" presetSubtype="2" fill="hold" grpId="0" nodeType="withEffect">
                                  <p:stCondLst>
                                    <p:cond delay="0"/>
                                  </p:stCondLst>
                                  <p:childTnLst>
                                    <p:set>
                                      <p:cBhvr>
                                        <p:cTn id="187" dur="1" fill="hold">
                                          <p:stCondLst>
                                            <p:cond delay="0"/>
                                          </p:stCondLst>
                                        </p:cTn>
                                        <p:tgtEl>
                                          <p:spTgt spid="52"/>
                                        </p:tgtEl>
                                        <p:attrNameLst>
                                          <p:attrName>style.visibility</p:attrName>
                                        </p:attrNameLst>
                                      </p:cBhvr>
                                      <p:to>
                                        <p:strVal val="visible"/>
                                      </p:to>
                                    </p:set>
                                    <p:anim calcmode="lin" valueType="num">
                                      <p:cBhvr additive="base">
                                        <p:cTn id="188" dur="500" fill="hold"/>
                                        <p:tgtEl>
                                          <p:spTgt spid="52"/>
                                        </p:tgtEl>
                                        <p:attrNameLst>
                                          <p:attrName>ppt_x</p:attrName>
                                        </p:attrNameLst>
                                      </p:cBhvr>
                                      <p:tavLst>
                                        <p:tav tm="0">
                                          <p:val>
                                            <p:strVal val="1+#ppt_w/2"/>
                                          </p:val>
                                        </p:tav>
                                        <p:tav tm="100000">
                                          <p:val>
                                            <p:strVal val="#ppt_x"/>
                                          </p:val>
                                        </p:tav>
                                      </p:tavLst>
                                    </p:anim>
                                    <p:anim calcmode="lin" valueType="num">
                                      <p:cBhvr additive="base">
                                        <p:cTn id="189" dur="500" fill="hold"/>
                                        <p:tgtEl>
                                          <p:spTgt spid="52"/>
                                        </p:tgtEl>
                                        <p:attrNameLst>
                                          <p:attrName>ppt_y</p:attrName>
                                        </p:attrNameLst>
                                      </p:cBhvr>
                                      <p:tavLst>
                                        <p:tav tm="0">
                                          <p:val>
                                            <p:strVal val="#ppt_y"/>
                                          </p:val>
                                        </p:tav>
                                        <p:tav tm="100000">
                                          <p:val>
                                            <p:strVal val="#ppt_y"/>
                                          </p:val>
                                        </p:tav>
                                      </p:tavLst>
                                    </p:anim>
                                  </p:childTnLst>
                                </p:cTn>
                              </p:par>
                              <p:par>
                                <p:cTn id="190" presetID="2" presetClass="entr" presetSubtype="2" fill="hold" grpId="0" nodeType="withEffect">
                                  <p:stCondLst>
                                    <p:cond delay="0"/>
                                  </p:stCondLst>
                                  <p:childTnLst>
                                    <p:set>
                                      <p:cBhvr>
                                        <p:cTn id="191" dur="1" fill="hold">
                                          <p:stCondLst>
                                            <p:cond delay="0"/>
                                          </p:stCondLst>
                                        </p:cTn>
                                        <p:tgtEl>
                                          <p:spTgt spid="56"/>
                                        </p:tgtEl>
                                        <p:attrNameLst>
                                          <p:attrName>style.visibility</p:attrName>
                                        </p:attrNameLst>
                                      </p:cBhvr>
                                      <p:to>
                                        <p:strVal val="visible"/>
                                      </p:to>
                                    </p:set>
                                    <p:anim calcmode="lin" valueType="num">
                                      <p:cBhvr additive="base">
                                        <p:cTn id="192" dur="500" fill="hold"/>
                                        <p:tgtEl>
                                          <p:spTgt spid="56"/>
                                        </p:tgtEl>
                                        <p:attrNameLst>
                                          <p:attrName>ppt_x</p:attrName>
                                        </p:attrNameLst>
                                      </p:cBhvr>
                                      <p:tavLst>
                                        <p:tav tm="0">
                                          <p:val>
                                            <p:strVal val="1+#ppt_w/2"/>
                                          </p:val>
                                        </p:tav>
                                        <p:tav tm="100000">
                                          <p:val>
                                            <p:strVal val="#ppt_x"/>
                                          </p:val>
                                        </p:tav>
                                      </p:tavLst>
                                    </p:anim>
                                    <p:anim calcmode="lin" valueType="num">
                                      <p:cBhvr additive="base">
                                        <p:cTn id="19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94" fill="hold" nodeType="clickPar">
                      <p:stCondLst>
                        <p:cond delay="indefinite"/>
                        <p:cond evt="onBegin" delay="0">
                          <p:tn val="193"/>
                        </p:cond>
                      </p:stCondLst>
                      <p:childTnLst>
                        <p:par>
                          <p:cTn id="195" fill="hold">
                            <p:stCondLst>
                              <p:cond delay="0"/>
                            </p:stCondLst>
                            <p:childTnLst>
                              <p:par>
                                <p:cTn id="196" presetID="41" presetClass="entr" presetSubtype="0" fill="hold" grpId="0" nodeType="clickEffect">
                                  <p:stCondLst>
                                    <p:cond delay="0"/>
                                  </p:stCondLst>
                                  <p:iterate type="lt">
                                    <p:tmPct val="10000"/>
                                  </p:iterate>
                                  <p:childTnLst>
                                    <p:set>
                                      <p:cBhvr>
                                        <p:cTn id="197" dur="1" fill="hold">
                                          <p:stCondLst>
                                            <p:cond delay="0"/>
                                          </p:stCondLst>
                                        </p:cTn>
                                        <p:tgtEl>
                                          <p:spTgt spid="65"/>
                                        </p:tgtEl>
                                        <p:attrNameLst>
                                          <p:attrName>style.visibility</p:attrName>
                                        </p:attrNameLst>
                                      </p:cBhvr>
                                      <p:to>
                                        <p:strVal val="visible"/>
                                      </p:to>
                                    </p:set>
                                    <p:anim calcmode="lin" valueType="num">
                                      <p:cBhvr>
                                        <p:cTn id="198"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99" dur="500" fill="hold"/>
                                        <p:tgtEl>
                                          <p:spTgt spid="65"/>
                                        </p:tgtEl>
                                        <p:attrNameLst>
                                          <p:attrName>ppt_y</p:attrName>
                                        </p:attrNameLst>
                                      </p:cBhvr>
                                      <p:tavLst>
                                        <p:tav tm="0">
                                          <p:val>
                                            <p:strVal val="#ppt_y"/>
                                          </p:val>
                                        </p:tav>
                                        <p:tav tm="100000">
                                          <p:val>
                                            <p:strVal val="#ppt_y"/>
                                          </p:val>
                                        </p:tav>
                                      </p:tavLst>
                                    </p:anim>
                                    <p:anim calcmode="lin" valueType="num">
                                      <p:cBhvr>
                                        <p:cTn id="200"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201"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202" dur="500" tmFilter="0,0; .5, 1; 1, 1"/>
                                        <p:tgtEl>
                                          <p:spTgt spid="65"/>
                                        </p:tgtEl>
                                      </p:cBhvr>
                                    </p:animEffect>
                                  </p:childTnLst>
                                </p:cTn>
                              </p:par>
                            </p:childTnLst>
                          </p:cTn>
                        </p:par>
                        <p:par>
                          <p:cTn id="203" fill="hold" nodeType="afterGroup">
                            <p:stCondLst>
                              <p:cond delay="500"/>
                            </p:stCondLst>
                            <p:childTnLst>
                              <p:par>
                                <p:cTn id="204" presetID="26" presetClass="emph" presetSubtype="0" fill="hold" grpId="1" nodeType="afterEffect">
                                  <p:stCondLst>
                                    <p:cond delay="0"/>
                                  </p:stCondLst>
                                  <p:iterate type="lt">
                                    <p:tmPct val="0"/>
                                  </p:iterate>
                                  <p:childTnLst>
                                    <p:animEffect transition="out" filter="fade">
                                      <p:cBhvr>
                                        <p:cTn id="205" dur="500" tmFilter="0, 0; .2, .5; .8, .5; 1, 0"/>
                                        <p:tgtEl>
                                          <p:spTgt spid="65"/>
                                        </p:tgtEl>
                                      </p:cBhvr>
                                    </p:animEffect>
                                    <p:animScale>
                                      <p:cBhvr>
                                        <p:cTn id="206" dur="250" autoRev="1" fill="hold"/>
                                        <p:tgtEl>
                                          <p:spTgt spid="65"/>
                                        </p:tgtEl>
                                      </p:cBhvr>
                                      <p:by x="105000" y="105000"/>
                                    </p:animScale>
                                  </p:childTnLst>
                                </p:cTn>
                              </p:par>
                            </p:childTnLst>
                          </p:cTn>
                        </p:par>
                      </p:childTnLst>
                    </p:cTn>
                  </p:par>
                  <p:par>
                    <p:cTn id="207" fill="hold" nodeType="clickPar">
                      <p:stCondLst>
                        <p:cond delay="indefinite"/>
                        <p:cond evt="onBegin" delay="0">
                          <p:tn val="206"/>
                        </p:cond>
                      </p:stCondLst>
                      <p:childTnLst>
                        <p:par>
                          <p:cTn id="208" fill="hold">
                            <p:stCondLst>
                              <p:cond delay="0"/>
                            </p:stCondLst>
                            <p:childTnLst>
                              <p:par>
                                <p:cTn id="209" presetID="41" presetClass="entr" presetSubtype="0" fill="hold" grpId="0" nodeType="clickEffect">
                                  <p:stCondLst>
                                    <p:cond delay="0"/>
                                  </p:stCondLst>
                                  <p:iterate type="lt">
                                    <p:tmPct val="10000"/>
                                  </p:iterate>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64"/>
                                        </p:tgtEl>
                                        <p:attrNameLst>
                                          <p:attrName>ppt_y</p:attrName>
                                        </p:attrNameLst>
                                      </p:cBhvr>
                                      <p:tavLst>
                                        <p:tav tm="0">
                                          <p:val>
                                            <p:strVal val="#ppt_y"/>
                                          </p:val>
                                        </p:tav>
                                        <p:tav tm="100000">
                                          <p:val>
                                            <p:strVal val="#ppt_y"/>
                                          </p:val>
                                        </p:tav>
                                      </p:tavLst>
                                    </p:anim>
                                    <p:anim calcmode="lin" valueType="num">
                                      <p:cBhvr>
                                        <p:cTn id="213"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64"/>
                                        </p:tgtEl>
                                      </p:cBhvr>
                                    </p:animEffect>
                                  </p:childTnLst>
                                </p:cTn>
                              </p:par>
                            </p:childTnLst>
                          </p:cTn>
                        </p:par>
                        <p:par>
                          <p:cTn id="216" fill="hold" nodeType="afterGroup">
                            <p:stCondLst>
                              <p:cond delay="500"/>
                            </p:stCondLst>
                            <p:childTnLst>
                              <p:par>
                                <p:cTn id="217" presetID="26" presetClass="emph" presetSubtype="0" fill="hold" grpId="1" nodeType="afterEffect">
                                  <p:stCondLst>
                                    <p:cond delay="0"/>
                                  </p:stCondLst>
                                  <p:iterate type="lt">
                                    <p:tmPct val="0"/>
                                  </p:iterate>
                                  <p:childTnLst>
                                    <p:animEffect transition="out" filter="fade">
                                      <p:cBhvr>
                                        <p:cTn id="218" dur="500" tmFilter="0, 0; .2, .5; .8, .5; 1, 0"/>
                                        <p:tgtEl>
                                          <p:spTgt spid="64"/>
                                        </p:tgtEl>
                                      </p:cBhvr>
                                    </p:animEffect>
                                    <p:animScale>
                                      <p:cBhvr>
                                        <p:cTn id="219" dur="250" autoRev="1" fill="hold"/>
                                        <p:tgtEl>
                                          <p:spTgt spid="64"/>
                                        </p:tgtEl>
                                      </p:cBhvr>
                                      <p:by x="105000" y="105000"/>
                                    </p:animScale>
                                  </p:childTnLst>
                                </p:cTn>
                              </p:par>
                            </p:childTnLst>
                          </p:cTn>
                        </p:par>
                        <p:par>
                          <p:cTn id="220" fill="hold" nodeType="afterGroup">
                            <p:stCondLst>
                              <p:cond delay="1000"/>
                            </p:stCondLst>
                            <p:childTnLst>
                              <p:par>
                                <p:cTn id="221" presetID="53" presetClass="entr" presetSubtype="16" fill="hold" grpId="0" nodeType="afterEffect">
                                  <p:stCondLst>
                                    <p:cond delay="0"/>
                                  </p:stCondLst>
                                  <p:childTnLst>
                                    <p:set>
                                      <p:cBhvr>
                                        <p:cTn id="222" dur="1" fill="hold">
                                          <p:stCondLst>
                                            <p:cond delay="0"/>
                                          </p:stCondLst>
                                        </p:cTn>
                                        <p:tgtEl>
                                          <p:spTgt spid="66"/>
                                        </p:tgtEl>
                                        <p:attrNameLst>
                                          <p:attrName>style.visibility</p:attrName>
                                        </p:attrNameLst>
                                      </p:cBhvr>
                                      <p:to>
                                        <p:strVal val="visible"/>
                                      </p:to>
                                    </p:set>
                                    <p:anim calcmode="lin" valueType="num">
                                      <p:cBhvr>
                                        <p:cTn id="223" dur="500" fill="hold"/>
                                        <p:tgtEl>
                                          <p:spTgt spid="66"/>
                                        </p:tgtEl>
                                        <p:attrNameLst>
                                          <p:attrName>ppt_w</p:attrName>
                                        </p:attrNameLst>
                                      </p:cBhvr>
                                      <p:tavLst>
                                        <p:tav tm="0">
                                          <p:val>
                                            <p:fltVal val="0"/>
                                          </p:val>
                                        </p:tav>
                                        <p:tav tm="100000">
                                          <p:val>
                                            <p:strVal val="#ppt_w"/>
                                          </p:val>
                                        </p:tav>
                                      </p:tavLst>
                                    </p:anim>
                                    <p:anim calcmode="lin" valueType="num">
                                      <p:cBhvr>
                                        <p:cTn id="224" dur="500" fill="hold"/>
                                        <p:tgtEl>
                                          <p:spTgt spid="66"/>
                                        </p:tgtEl>
                                        <p:attrNameLst>
                                          <p:attrName>ppt_h</p:attrName>
                                        </p:attrNameLst>
                                      </p:cBhvr>
                                      <p:tavLst>
                                        <p:tav tm="0">
                                          <p:val>
                                            <p:fltVal val="0"/>
                                          </p:val>
                                        </p:tav>
                                        <p:tav tm="100000">
                                          <p:val>
                                            <p:strVal val="#ppt_h"/>
                                          </p:val>
                                        </p:tav>
                                      </p:tavLst>
                                    </p:anim>
                                    <p:animEffect transition="in" filter="fade">
                                      <p:cBhvr>
                                        <p:cTn id="2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64" grpId="0"/>
      <p:bldP spid="64" grpId="1"/>
      <p:bldP spid="65" grpId="0"/>
      <p:bldP spid="65" grpId="1"/>
      <p:bldP spid="66"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flipH="1">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8" name="组合 87"/>
          <p:cNvGrpSpPr/>
          <p:nvPr/>
        </p:nvGrpSpPr>
        <p:grpSpPr>
          <a:xfrm>
            <a:off x="886327" y="591989"/>
            <a:ext cx="11086097" cy="0"/>
            <a:chOff x="1028775" y="591989"/>
            <a:chExt cx="11086097" cy="0"/>
          </a:xfrm>
        </p:grpSpPr>
        <p:cxnSp>
          <p:nvCxnSpPr>
            <p:cNvPr id="89" name="直接连接符 8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1" name="Group 120"/>
          <p:cNvGrpSpPr/>
          <p:nvPr/>
        </p:nvGrpSpPr>
        <p:grpSpPr>
          <a:xfrm rot="1203774">
            <a:off x="2291241" y="2945926"/>
            <a:ext cx="321407" cy="1549014"/>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559075" y="2044995"/>
            <a:ext cx="1178502" cy="1178502"/>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4862515" y="3223494"/>
            <a:ext cx="321407" cy="1549014"/>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433963" y="2044995"/>
            <a:ext cx="1178502" cy="1178502"/>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6657050" y="3223494"/>
            <a:ext cx="321407" cy="1549014"/>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228499" y="2044995"/>
            <a:ext cx="1178502" cy="1178502"/>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8478369" y="3223494"/>
            <a:ext cx="321407" cy="1549014"/>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8049817" y="2044995"/>
            <a:ext cx="1178502" cy="1178502"/>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99"/>
          <p:cNvGrpSpPr/>
          <p:nvPr/>
        </p:nvGrpSpPr>
        <p:grpSpPr>
          <a:xfrm>
            <a:off x="10259511" y="3223494"/>
            <a:ext cx="321407" cy="1549014"/>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830961" y="2044995"/>
            <a:ext cx="1178502" cy="1178502"/>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3844715" y="2376188"/>
            <a:ext cx="495507" cy="5161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5679425" y="2376188"/>
            <a:ext cx="495507" cy="5161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7487354" y="2376188"/>
            <a:ext cx="495507" cy="516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9295279" y="2376188"/>
            <a:ext cx="495507" cy="51611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555567" y="459361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555567" y="498293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p:nvPr/>
        </p:nvSpPr>
        <p:spPr>
          <a:xfrm>
            <a:off x="42416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424161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60894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608946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79373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793731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97851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ct val="0"/>
              </a:spcBef>
              <a:spcAft>
                <a:spcPct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978516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ct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886327" y="591989"/>
            <a:ext cx="11086097" cy="0"/>
            <a:chOff x="1028775" y="591989"/>
            <a:chExt cx="11086097" cy="0"/>
          </a:xfrm>
        </p:grpSpPr>
        <p:cxnSp>
          <p:nvCxnSpPr>
            <p:cNvPr id="49" name="直接连接符 4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nodeType="afterGroup">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nodeType="afterGroup">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nodeType="afterGroup">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nodeType="afterGroup">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nodeType="afterGroup">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nodeType="afterGroup">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nodeType="afterGroup">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nodeType="afterGroup">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nodeType="afterGroup">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nodeType="afterGroup">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bldP spid="52" grpId="0" build="p"/>
      <p:bldP spid="55" grpId="0" build="p"/>
      <p:bldP spid="56" grpId="0" build="p"/>
      <p:bldP spid="57" grpId="0" build="p"/>
      <p:bldP spid="58" grpId="0" build="p"/>
      <p:bldP spid="59" grpId="0" build="p"/>
      <p:bldP spid="60" grpId="0" build="p"/>
      <p:bldP spid="63" grpId="0" build="p"/>
      <p:bldP spid="65" grpId="0"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1586991" y="2211128"/>
            <a:ext cx="3185359" cy="2408357"/>
            <a:chOff x="580214" y="1561513"/>
            <a:chExt cx="3477939" cy="2629570"/>
          </a:xfrm>
        </p:grpSpPr>
        <p:cxnSp>
          <p:nvCxnSpPr>
            <p:cNvPr id="6" name="Straight Connector 5"/>
            <p:cNvCxnSpPr/>
            <p:nvPr/>
          </p:nvCxnSpPr>
          <p:spPr>
            <a:xfrm flipH="1">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84008"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616378"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99239"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92399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48742"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80214"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580214"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80214"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580214"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a:off x="8284576" y="2211128"/>
            <a:ext cx="3185359" cy="2408357"/>
            <a:chOff x="8205912" y="1561513"/>
            <a:chExt cx="3477939" cy="2629570"/>
          </a:xfrm>
        </p:grpSpPr>
        <p:cxnSp>
          <p:nvCxnSpPr>
            <p:cNvPr id="29" name="Straight Connector 28"/>
            <p:cNvCxnSpPr/>
            <p:nvPr/>
          </p:nvCxnSpPr>
          <p:spPr>
            <a:xfrm flipH="1">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609706"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242076"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22493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49691"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74440"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205912"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205912"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205912"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205912"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898879" y="2211128"/>
            <a:ext cx="3185359" cy="2408357"/>
            <a:chOff x="4397488" y="1561513"/>
            <a:chExt cx="3477939" cy="2629570"/>
          </a:xfrm>
        </p:grpSpPr>
        <p:cxnSp>
          <p:nvCxnSpPr>
            <p:cNvPr id="52" name="Straight Connector 51"/>
            <p:cNvCxnSpPr/>
            <p:nvPr/>
          </p:nvCxnSpPr>
          <p:spPr>
            <a:xfrm flipH="1">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801282"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433652"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41651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74126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66016"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397488"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97488"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397488"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397488"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2096671" y="5022448"/>
            <a:ext cx="1663440" cy="258532"/>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408559" y="5022448"/>
            <a:ext cx="1663440" cy="258532"/>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8794256" y="5022448"/>
            <a:ext cx="1663440" cy="236219"/>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2096671" y="5314849"/>
            <a:ext cx="2436496"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ectangle 80"/>
          <p:cNvSpPr/>
          <p:nvPr/>
        </p:nvSpPr>
        <p:spPr>
          <a:xfrm>
            <a:off x="5408559" y="5314849"/>
            <a:ext cx="2436496"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8794256" y="5314849"/>
            <a:ext cx="2436496" cy="429605"/>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5" name="组合 84"/>
          <p:cNvGrpSpPr/>
          <p:nvPr/>
        </p:nvGrpSpPr>
        <p:grpSpPr>
          <a:xfrm>
            <a:off x="886327" y="591989"/>
            <a:ext cx="11086097" cy="0"/>
            <a:chOff x="1028775" y="591989"/>
            <a:chExt cx="11086097" cy="0"/>
          </a:xfrm>
        </p:grpSpPr>
        <p:cxnSp>
          <p:nvCxnSpPr>
            <p:cNvPr id="86" name="直接连接符 85"/>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nodeType="afterGroup">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childTnLst>
                          </p:cTn>
                        </p:par>
                        <p:par>
                          <p:cTn id="30" fill="hold" nodeType="afterGroup">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nodeType="afterGroup">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par>
                          <p:cTn id="38" fill="hold" nodeType="afterGroup">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id="42" fill="hold" nodeType="afterGroup">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41"/>
          <p:cNvSpPr/>
          <p:nvPr/>
        </p:nvSpPr>
        <p:spPr bwMode="auto">
          <a:xfrm>
            <a:off x="230" y="399136"/>
            <a:ext cx="5498954" cy="6434378"/>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3"/>
          </a:solidFill>
          <a:ln w="9525">
            <a:noFill/>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5813895" y="3616325"/>
            <a:ext cx="4860273"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00" y="2748495"/>
            <a:ext cx="4468868" cy="830997"/>
          </a:xfrm>
          <a:prstGeom prst="rect">
            <a:avLst/>
          </a:prstGeom>
        </p:spPr>
        <p:txBody>
          <a:bodyPr wrap="square" lIns="0" tIns="0" rIns="0" bIns="0">
            <a:spAutoFit/>
          </a:bodyPr>
          <a:lstStyle/>
          <a:p>
            <a:r>
              <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endPar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 panose="020b0604020202020204" pitchFamily="34" charset="0"/>
                <a:ea typeface="微软雅黑" panose="020b0503020204020204" pitchFamily="34" charset="-122"/>
                <a:sym typeface="Arial" panose="020b0604020202020204" pitchFamily="34" charset="0"/>
              </a:rPr>
              <a:t>2017</a:t>
            </a:r>
            <a:endParaRPr lang="id-ID" sz="440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4">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5">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a:solidFill>
                  <a:schemeClr val="bg1"/>
                </a:solidFill>
                <a:latin typeface="Arial" panose="020b0604020202020204" pitchFamily="34" charset="0"/>
                <a:ea typeface="微软雅黑" panose="020b0503020204020204" pitchFamily="34" charset="-122"/>
                <a:sym typeface="Arial" panose="020b0604020202020204" pitchFamily="34" charset="0"/>
              </a:rPr>
              <a:t>2018</a:t>
            </a:r>
            <a:endParaRPr lang="en-AU"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ct val="0"/>
              </a:spcBef>
              <a:buNone/>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886327" y="591989"/>
            <a:ext cx="11086097" cy="0"/>
            <a:chOff x="1028775" y="591989"/>
            <a:chExt cx="11086097" cy="0"/>
          </a:xfrm>
        </p:grpSpPr>
        <p:cxnSp>
          <p:nvCxnSpPr>
            <p:cNvPr id="19" name="直接连接符 18"/>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2">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75"/>
          <p:cNvGrpSpPr/>
          <p:nvPr/>
        </p:nvGrpSpPr>
        <p:grpSpPr>
          <a:xfrm>
            <a:off x="886327" y="591989"/>
            <a:ext cx="11086097" cy="0"/>
            <a:chOff x="1028775" y="591989"/>
            <a:chExt cx="11086097" cy="0"/>
          </a:xfrm>
        </p:grpSpPr>
        <p:cxnSp>
          <p:nvCxnSpPr>
            <p:cNvPr id="77" name="直接连接符 7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nodeType="afterGroup">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nodeType="afterGroup">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nodeType="afterGroup">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nodeType="afterGroup">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nodeType="afterGroup">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nodeType="afterGroup">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nodeType="afterGroup">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nodeType="afterGroup">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457" name="Group 1"/>
          <p:cNvGrpSpPr/>
          <p:nvPr/>
        </p:nvGrpSpPr>
        <p:grpSpPr>
          <a:xfrm>
            <a:off x="353" y="1573890"/>
            <a:ext cx="2571609" cy="5058390"/>
            <a:chOff x="-1" y="0"/>
            <a:chExt cx="1829063" cy="3596384"/>
          </a:xfrm>
        </p:grpSpPr>
        <p:sp>
          <p:nvSpPr>
            <p:cNvPr id="19458" name="AutoShape 2" descr="pic12.jpg"/>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a:grayscl/>
                <a:extLst>
                  <a:ext uri="{28A0092B-C50C-407E-A947-70E740481C1C}">
                    <a14:useLocalDpi xmlns:a14="http://schemas.microsoft.com/office/drawing/2010/main" val="0"/>
                  </a:ext>
                </a:extLst>
              </a:blip>
              <a:stretch>
                <a:fillRect/>
              </a:stretch>
            </a:blip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59" name="AutoShape 3"/>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60" name="AutoShape 4"/>
            <p:cNvSpPr/>
            <p:nvPr/>
          </p:nvSpPr>
          <p:spPr bwMode="auto">
            <a:xfrm>
              <a:off x="187351" y="2493345"/>
              <a:ext cx="1436893" cy="52517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1" name="AutoShape 5"/>
            <p:cNvSpPr/>
            <p:nvPr/>
          </p:nvSpPr>
          <p:spPr bwMode="auto">
            <a:xfrm>
              <a:off x="275469" y="2281610"/>
              <a:ext cx="1260656" cy="1531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62" name="Group 6"/>
          <p:cNvGrpSpPr/>
          <p:nvPr/>
        </p:nvGrpSpPr>
        <p:grpSpPr>
          <a:xfrm>
            <a:off x="5141340" y="1573890"/>
            <a:ext cx="2573840" cy="5058390"/>
            <a:chOff x="0" y="-1"/>
            <a:chExt cx="1830362" cy="3596385"/>
          </a:xfrm>
        </p:grpSpPr>
        <p:pic>
          <p:nvPicPr>
            <p:cNvPr id="19463" name="Picture 7" descr="pic10.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1"/>
              <a:ext cx="1828775" cy="1798193"/>
            </a:xfrm>
            <a:prstGeom prst="rect">
              <a:avLst/>
            </a:prstGeom>
            <a:noFill/>
            <a:ln>
              <a:noFill/>
            </a:ln>
            <a:effectLst/>
          </p:spPr>
        </p:pic>
        <p:sp>
          <p:nvSpPr>
            <p:cNvPr id="2" name="AutoShape 8"/>
            <p:cNvSpPr/>
            <p:nvPr/>
          </p:nvSpPr>
          <p:spPr bwMode="auto">
            <a:xfrm>
              <a:off x="1587" y="1798192"/>
              <a:ext cx="1828775"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19465" name="AutoShape 9"/>
          <p:cNvSpPr/>
          <p:nvPr/>
        </p:nvSpPr>
        <p:spPr bwMode="auto">
          <a:xfrm>
            <a:off x="5399314" y="5078600"/>
            <a:ext cx="2006548" cy="73866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utoShape 10"/>
          <p:cNvSpPr/>
          <p:nvPr/>
        </p:nvSpPr>
        <p:spPr bwMode="auto">
          <a:xfrm>
            <a:off x="5418146" y="4723777"/>
            <a:ext cx="1988691" cy="24622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p>
            <a:pPr algn="ct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467" name="Group 11"/>
          <p:cNvGrpSpPr/>
          <p:nvPr/>
        </p:nvGrpSpPr>
        <p:grpSpPr>
          <a:xfrm>
            <a:off x="7712948" y="1573890"/>
            <a:ext cx="2571609" cy="5058390"/>
            <a:chOff x="-1" y="0"/>
            <a:chExt cx="1829063" cy="3596384"/>
          </a:xfrm>
        </p:grpSpPr>
        <p:sp>
          <p:nvSpPr>
            <p:cNvPr id="19468" name="AutoShape 12"/>
            <p:cNvSpPr/>
            <p:nvPr/>
          </p:nvSpPr>
          <p:spPr bwMode="auto">
            <a:xfrm>
              <a:off x="-1" y="0"/>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pic>
          <p:nvPicPr>
            <p:cNvPr id="19469" name="Picture 13" descr="pic9.jpg"/>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 y="1798192"/>
              <a:ext cx="1829063" cy="1798192"/>
            </a:xfrm>
            <a:prstGeom prst="rect">
              <a:avLst/>
            </a:prstGeom>
            <a:noFill/>
            <a:ln>
              <a:noFill/>
            </a:ln>
            <a:effectLst/>
          </p:spPr>
        </p:pic>
        <p:sp>
          <p:nvSpPr>
            <p:cNvPr id="19470" name="AutoShape 14"/>
            <p:cNvSpPr/>
            <p:nvPr/>
          </p:nvSpPr>
          <p:spPr bwMode="auto">
            <a:xfrm>
              <a:off x="193014" y="674521"/>
              <a:ext cx="1443033" cy="52517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1" name="AutoShape 15"/>
            <p:cNvSpPr/>
            <p:nvPr/>
          </p:nvSpPr>
          <p:spPr bwMode="auto">
            <a:xfrm>
              <a:off x="106377" y="393602"/>
              <a:ext cx="1616307" cy="30789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lstStyle/>
            <a:p>
              <a:pPr algn="ct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72" name="Group 16"/>
          <p:cNvGrpSpPr/>
          <p:nvPr/>
        </p:nvGrpSpPr>
        <p:grpSpPr>
          <a:xfrm>
            <a:off x="10287141" y="1573890"/>
            <a:ext cx="2571609" cy="5058390"/>
            <a:chOff x="-1" y="0"/>
            <a:chExt cx="1829063" cy="3596384"/>
          </a:xfrm>
        </p:grpSpPr>
        <p:pic>
          <p:nvPicPr>
            <p:cNvPr id="19473" name="Picture 17" descr="pic7.jp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 y="0"/>
              <a:ext cx="1829063" cy="1798192"/>
            </a:xfrm>
            <a:prstGeom prst="rect">
              <a:avLst/>
            </a:prstGeom>
            <a:noFill/>
            <a:ln>
              <a:noFill/>
            </a:ln>
            <a:effectLst/>
          </p:spPr>
        </p:pic>
        <p:sp>
          <p:nvSpPr>
            <p:cNvPr id="19474" name="AutoShape 18"/>
            <p:cNvSpPr/>
            <p:nvPr/>
          </p:nvSpPr>
          <p:spPr bwMode="auto">
            <a:xfrm>
              <a:off x="-1" y="1798192"/>
              <a:ext cx="1829063" cy="179819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9475" name="AutoShape 19"/>
            <p:cNvSpPr/>
            <p:nvPr/>
          </p:nvSpPr>
          <p:spPr bwMode="auto">
            <a:xfrm>
              <a:off x="197773" y="2493345"/>
              <a:ext cx="1431928" cy="52517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6" name="AutoShape 20"/>
            <p:cNvSpPr/>
            <p:nvPr/>
          </p:nvSpPr>
          <p:spPr bwMode="auto">
            <a:xfrm>
              <a:off x="177825" y="2260548"/>
              <a:ext cx="1471824" cy="17505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gn="ct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77" name="Group 21"/>
          <p:cNvGrpSpPr/>
          <p:nvPr/>
        </p:nvGrpSpPr>
        <p:grpSpPr>
          <a:xfrm>
            <a:off x="2565266" y="1573889"/>
            <a:ext cx="2573840" cy="5056159"/>
            <a:chOff x="-1" y="0"/>
            <a:chExt cx="1829063" cy="3596384"/>
          </a:xfrm>
        </p:grpSpPr>
        <p:sp>
          <p:nvSpPr>
            <p:cNvPr id="19478" name="AutoShape 22"/>
            <p:cNvSpPr/>
            <p:nvPr/>
          </p:nvSpPr>
          <p:spPr bwMode="auto">
            <a:xfrm>
              <a:off x="-1" y="0"/>
              <a:ext cx="1829063" cy="179898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pic>
          <p:nvPicPr>
            <p:cNvPr id="19479" name="Picture 23" descr="pic13.jpg"/>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 y="1797398"/>
              <a:ext cx="1829063" cy="1798986"/>
            </a:xfrm>
            <a:prstGeom prst="rect">
              <a:avLst/>
            </a:prstGeom>
            <a:noFill/>
            <a:ln>
              <a:noFill/>
            </a:ln>
            <a:effectLst/>
          </p:spPr>
        </p:pic>
        <p:sp>
          <p:nvSpPr>
            <p:cNvPr id="19480" name="AutoShape 24"/>
            <p:cNvSpPr/>
            <p:nvPr/>
          </p:nvSpPr>
          <p:spPr bwMode="auto">
            <a:xfrm>
              <a:off x="221189" y="674819"/>
              <a:ext cx="1421373" cy="52540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1" name="AutoShape 25"/>
            <p:cNvSpPr/>
            <p:nvPr/>
          </p:nvSpPr>
          <p:spPr bwMode="auto">
            <a:xfrm>
              <a:off x="123630" y="441919"/>
              <a:ext cx="1616492" cy="17513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p>
              <a:pPr algn="ct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5025515" y="787915"/>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886327" y="591989"/>
            <a:ext cx="11086097" cy="0"/>
            <a:chOff x="1028775" y="591989"/>
            <a:chExt cx="11086097" cy="0"/>
          </a:xfrm>
        </p:grpSpPr>
        <p:cxnSp>
          <p:nvCxnSpPr>
            <p:cNvPr id="30" name="直接连接符 29"/>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nodeType="afterGroup">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886327" y="591989"/>
            <a:ext cx="11086097" cy="0"/>
            <a:chOff x="1028775" y="591989"/>
            <a:chExt cx="11086097" cy="0"/>
          </a:xfrm>
        </p:grpSpPr>
        <p:cxnSp>
          <p:nvCxnSpPr>
            <p:cNvPr id="70" name="直接连接符 69"/>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nodeType="afterGroup">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nodeType="afterGroup">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nodeType="afterGroup">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nodeType="afterGroup">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nodeType="afterGroup">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nodeType="afterGroup">
                            <p:stCondLst>
                              <p:cond delay="6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7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7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8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8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41"/>
          <p:cNvSpPr/>
          <p:nvPr/>
        </p:nvSpPr>
        <p:spPr bwMode="auto">
          <a:xfrm>
            <a:off x="230" y="399136"/>
            <a:ext cx="5498954" cy="6434378"/>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4"/>
          </a:solidFill>
          <a:ln w="9525">
            <a:noFill/>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5813895" y="3616325"/>
            <a:ext cx="4860273"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00" y="2748495"/>
            <a:ext cx="4468868" cy="830997"/>
          </a:xfrm>
          <a:prstGeom prst="rect">
            <a:avLst/>
          </a:prstGeom>
        </p:spPr>
        <p:txBody>
          <a:bodyPr wrap="square" lIns="0" tIns="0" rIns="0" bIns="0">
            <a:spAutoFit/>
          </a:bodyPr>
          <a:lstStyle/>
          <a:p>
            <a:r>
              <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endPar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8"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294547" y="1117027"/>
            <a:ext cx="4028238" cy="2890627"/>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4415256" y="1117027"/>
            <a:ext cx="4028238" cy="289062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535965" y="1117027"/>
            <a:ext cx="4028238" cy="2890627"/>
          </a:xfrm>
          <a:prstGeom prst="rect">
            <a:avLst/>
          </a:prstGeom>
          <a:blipFill dpi="0" rotWithShape="1">
            <a:blip r:embed="rId4">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94547" y="4082786"/>
            <a:ext cx="4028238" cy="289062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415256" y="4082786"/>
            <a:ext cx="4028238" cy="2890627"/>
          </a:xfrm>
          <a:prstGeom prst="rect">
            <a:avLst/>
          </a:prstGeom>
          <a:blipFill dpi="0" rotWithShape="1">
            <a:blip r:embed="rId5">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8535965" y="4082785"/>
            <a:ext cx="4028238" cy="2890627"/>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
          <p:cNvSpPr>
            <a:spLocks noChangeArrowheads="1"/>
          </p:cNvSpPr>
          <p:nvPr/>
        </p:nvSpPr>
        <p:spPr bwMode="auto">
          <a:xfrm>
            <a:off x="5038058" y="1764351"/>
            <a:ext cx="275453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0" name="TextBox 3"/>
          <p:cNvSpPr>
            <a:spLocks noChangeArrowheads="1"/>
          </p:cNvSpPr>
          <p:nvPr/>
        </p:nvSpPr>
        <p:spPr bwMode="auto">
          <a:xfrm>
            <a:off x="867276" y="4847534"/>
            <a:ext cx="2753787"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1" name="TextBox 3"/>
          <p:cNvSpPr>
            <a:spLocks noChangeArrowheads="1"/>
          </p:cNvSpPr>
          <p:nvPr/>
        </p:nvSpPr>
        <p:spPr bwMode="auto">
          <a:xfrm>
            <a:off x="9209588" y="4847534"/>
            <a:ext cx="2836361"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a:solidFill>
                  <a:schemeClr val="bg1"/>
                </a:solidFill>
                <a:ea typeface="微软雅黑" panose="020b0503020204020204" pitchFamily="34" charset="-122"/>
                <a:sym typeface="Arial" panose="020b0604020202020204" pitchFamily="34" charset="0"/>
              </a:rPr>
              <a:t>点击请替换文字内容</a:t>
            </a:r>
            <a:endParaRPr lang="zh-CN" altLang="en-US" sz="1400">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ea typeface="微软雅黑" panose="020b0503020204020204" pitchFamily="34" charset="-122"/>
              <a:sym typeface="Arial" panose="020b0604020202020204" pitchFamily="34" charset="0"/>
            </a:endParaRPr>
          </a:p>
        </p:txBody>
      </p:sp>
      <p:sp>
        <p:nvSpPr>
          <p:cNvPr id="22" name="矩形 32"/>
          <p:cNvSpPr/>
          <p:nvPr/>
        </p:nvSpPr>
        <p:spPr>
          <a:xfrm flipH="1">
            <a:off x="4415256" y="3040294"/>
            <a:ext cx="931359" cy="967360"/>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p:nvPr/>
        </p:nvSpPr>
        <p:spPr>
          <a:xfrm>
            <a:off x="3391426" y="6006054"/>
            <a:ext cx="931359" cy="967360"/>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2"/>
          <p:cNvSpPr/>
          <p:nvPr/>
        </p:nvSpPr>
        <p:spPr>
          <a:xfrm rot="16200000">
            <a:off x="8553966" y="4064786"/>
            <a:ext cx="931359" cy="967360"/>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886327" y="591989"/>
            <a:ext cx="11086097" cy="0"/>
            <a:chOff x="1028775" y="591989"/>
            <a:chExt cx="11086097" cy="0"/>
          </a:xfrm>
        </p:grpSpPr>
        <p:cxnSp>
          <p:nvCxnSpPr>
            <p:cNvPr id="26" name="直接连接符 25"/>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par>
                                <p:cTn id="11" presetID="49" presetClass="entr" presetSubtype="0" decel="10000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par>
                                <p:cTn id="29" presetID="23" presetClass="entr" presetSubtype="52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par>
                                <p:cTn id="41" presetID="23" presetClass="entr" presetSubtype="52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fltVal val="0.5"/>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23" presetClass="entr" presetSubtype="52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ppt_x</p:attrName>
                                        </p:attrNameLst>
                                      </p:cBhvr>
                                      <p:tavLst>
                                        <p:tav tm="0">
                                          <p:val>
                                            <p:fltVal val="0.5"/>
                                          </p:val>
                                        </p:tav>
                                        <p:tav tm="100000">
                                          <p:val>
                                            <p:strVal val="#ppt_x"/>
                                          </p:val>
                                        </p:tav>
                                      </p:tavLst>
                                    </p:anim>
                                    <p:anim calcmode="lin" valueType="num">
                                      <p:cBhvr>
                                        <p:cTn id="58" dur="500" fill="hold"/>
                                        <p:tgtEl>
                                          <p:spTgt spid="17"/>
                                        </p:tgtEl>
                                        <p:attrNameLst>
                                          <p:attrName>ppt_y</p:attrName>
                                        </p:attrNameLst>
                                      </p:cBhvr>
                                      <p:tavLst>
                                        <p:tav tm="0">
                                          <p:val>
                                            <p:fltVal val="0.5"/>
                                          </p:val>
                                        </p:tav>
                                        <p:tav tm="100000">
                                          <p:val>
                                            <p:strVal val="#ppt_y"/>
                                          </p:val>
                                        </p:tav>
                                      </p:tavLst>
                                    </p:anim>
                                  </p:childTnLst>
                                </p:cTn>
                              </p:par>
                              <p:par>
                                <p:cTn id="59" presetID="49" presetClass="entr" presetSubtype="0" decel="100000" fill="hold" grpId="1"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360"/>
                                          </p:val>
                                        </p:tav>
                                        <p:tav tm="100000">
                                          <p:val>
                                            <p:fltVal val="0"/>
                                          </p:val>
                                        </p:tav>
                                      </p:tavLst>
                                    </p:anim>
                                    <p:animEffect transition="in" filter="fade">
                                      <p:cBhvr>
                                        <p:cTn id="64" dur="500"/>
                                        <p:tgtEl>
                                          <p:spTgt spid="17"/>
                                        </p:tgtEl>
                                      </p:cBhvr>
                                    </p:animEffect>
                                  </p:childTnLst>
                                </p:cTn>
                              </p:par>
                              <p:par>
                                <p:cTn id="65" presetID="23" presetClass="entr" presetSubtype="52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ppt_x</p:attrName>
                                        </p:attrNameLst>
                                      </p:cBhvr>
                                      <p:tavLst>
                                        <p:tav tm="0">
                                          <p:val>
                                            <p:fltVal val="0.5"/>
                                          </p:val>
                                        </p:tav>
                                        <p:tav tm="100000">
                                          <p:val>
                                            <p:strVal val="#ppt_x"/>
                                          </p:val>
                                        </p:tav>
                                      </p:tavLst>
                                    </p:anim>
                                    <p:anim calcmode="lin" valueType="num">
                                      <p:cBhvr>
                                        <p:cTn id="70" dur="500" fill="hold"/>
                                        <p:tgtEl>
                                          <p:spTgt spid="18"/>
                                        </p:tgtEl>
                                        <p:attrNameLst>
                                          <p:attrName>ppt_y</p:attrName>
                                        </p:attrNameLst>
                                      </p:cBhvr>
                                      <p:tavLst>
                                        <p:tav tm="0">
                                          <p:val>
                                            <p:fltVal val="0.5"/>
                                          </p:val>
                                        </p:tav>
                                        <p:tav tm="100000">
                                          <p:val>
                                            <p:strVal val="#ppt_y"/>
                                          </p:val>
                                        </p:tav>
                                      </p:tavLst>
                                    </p:anim>
                                  </p:childTnLst>
                                </p:cTn>
                              </p:par>
                              <p:par>
                                <p:cTn id="71" presetID="49" presetClass="entr" presetSubtype="0" decel="100000"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style.rotation</p:attrName>
                                        </p:attrNameLst>
                                      </p:cBhvr>
                                      <p:tavLst>
                                        <p:tav tm="0">
                                          <p:val>
                                            <p:fltVal val="360"/>
                                          </p:val>
                                        </p:tav>
                                        <p:tav tm="100000">
                                          <p:val>
                                            <p:fltVal val="0"/>
                                          </p:val>
                                        </p:tav>
                                      </p:tavLst>
                                    </p:anim>
                                    <p:animEffect transition="in" filter="fade">
                                      <p:cBhvr>
                                        <p:cTn id="76" dur="500"/>
                                        <p:tgtEl>
                                          <p:spTgt spid="18"/>
                                        </p:tgtEl>
                                      </p:cBhvr>
                                    </p:animEffect>
                                  </p:childTnLst>
                                </p:cTn>
                              </p:par>
                            </p:childTnLst>
                          </p:cTn>
                        </p:par>
                        <p:par>
                          <p:cTn id="77" fill="hold" nodeType="afterGroup">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1000"/>
                                        <p:tgtEl>
                                          <p:spTgt spid="22"/>
                                        </p:tgtEl>
                                        <p:attrNameLst>
                                          <p:attrName>ppt_x</p:attrName>
                                        </p:attrNameLst>
                                      </p:cBhvr>
                                      <p:tavLst>
                                        <p:tav tm="0">
                                          <p:val>
                                            <p:strVal val="#ppt_x+#ppt_w*1.125000"/>
                                          </p:val>
                                        </p:tav>
                                        <p:tav tm="100000">
                                          <p:val>
                                            <p:strVal val="#ppt_x"/>
                                          </p:val>
                                        </p:tav>
                                      </p:tavLst>
                                    </p:anim>
                                    <p:animEffect transition="in" filter="wipe(left)">
                                      <p:cBhvr>
                                        <p:cTn id="86" dur="1000"/>
                                        <p:tgtEl>
                                          <p:spTgt spid="22"/>
                                        </p:tgtEl>
                                      </p:cBhvr>
                                    </p:animEffect>
                                  </p:childTnLst>
                                </p:cTn>
                              </p:par>
                            </p:childTnLst>
                          </p:cTn>
                        </p:par>
                        <p:par>
                          <p:cTn id="87" fill="hold" nodeType="afterGroup">
                            <p:stCondLst>
                              <p:cond delay="2000"/>
                            </p:stCondLst>
                            <p:childTnLst>
                              <p:par>
                                <p:cTn id="88" presetID="2" presetClass="entr" presetSubtype="2"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1+#ppt_w/2"/>
                                          </p:val>
                                        </p:tav>
                                        <p:tav tm="100000">
                                          <p:val>
                                            <p:strVal val="#ppt_x"/>
                                          </p:val>
                                        </p:tav>
                                      </p:tavLst>
                                    </p:anim>
                                    <p:anim calcmode="lin" valueType="num">
                                      <p:cBhvr additive="base">
                                        <p:cTn id="91" dur="500" fill="hold"/>
                                        <p:tgtEl>
                                          <p:spTgt spid="20"/>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2500"/>
                            </p:stCondLst>
                            <p:childTnLst>
                              <p:par>
                                <p:cTn id="93" presetID="12" presetClass="entr" presetSubtype="8"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1000"/>
                                        <p:tgtEl>
                                          <p:spTgt spid="23"/>
                                        </p:tgtEl>
                                        <p:attrNameLst>
                                          <p:attrName>ppt_x</p:attrName>
                                        </p:attrNameLst>
                                      </p:cBhvr>
                                      <p:tavLst>
                                        <p:tav tm="0">
                                          <p:val>
                                            <p:strVal val="#ppt_x-#ppt_w*1.125000"/>
                                          </p:val>
                                        </p:tav>
                                        <p:tav tm="100000">
                                          <p:val>
                                            <p:strVal val="#ppt_x"/>
                                          </p:val>
                                        </p:tav>
                                      </p:tavLst>
                                    </p:anim>
                                    <p:animEffect transition="in" filter="wipe(right)">
                                      <p:cBhvr>
                                        <p:cTn id="96" dur="1000"/>
                                        <p:tgtEl>
                                          <p:spTgt spid="23"/>
                                        </p:tgtEl>
                                      </p:cBhvr>
                                    </p:animEffect>
                                  </p:childTnLst>
                                </p:cTn>
                              </p:par>
                            </p:childTnLst>
                          </p:cTn>
                        </p:par>
                        <p:par>
                          <p:cTn id="97" fill="hold" nodeType="afterGroup">
                            <p:stCondLst>
                              <p:cond delay="3500"/>
                            </p:stCondLst>
                            <p:childTnLst>
                              <p:par>
                                <p:cTn id="98" presetID="2" presetClass="entr" presetSubtype="2"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1+#ppt_w/2"/>
                                          </p:val>
                                        </p:tav>
                                        <p:tav tm="100000">
                                          <p:val>
                                            <p:strVal val="#ppt_x"/>
                                          </p:val>
                                        </p:tav>
                                      </p:tavLst>
                                    </p:anim>
                                    <p:anim calcmode="lin" valueType="num">
                                      <p:cBhvr additive="base">
                                        <p:cTn id="101" dur="500" fill="hold"/>
                                        <p:tgtEl>
                                          <p:spTgt spid="21"/>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4000"/>
                            </p:stCondLst>
                            <p:childTnLst>
                              <p:par>
                                <p:cTn id="103" presetID="12" presetClass="entr" presetSubtype="4"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1000"/>
                                        <p:tgtEl>
                                          <p:spTgt spid="24"/>
                                        </p:tgtEl>
                                        <p:attrNameLst>
                                          <p:attrName>ppt_y</p:attrName>
                                        </p:attrNameLst>
                                      </p:cBhvr>
                                      <p:tavLst>
                                        <p:tav tm="0">
                                          <p:val>
                                            <p:strVal val="#ppt_y+#ppt_h*1.125000"/>
                                          </p:val>
                                        </p:tav>
                                        <p:tav tm="100000">
                                          <p:val>
                                            <p:strVal val="#ppt_y"/>
                                          </p:val>
                                        </p:tav>
                                      </p:tavLst>
                                    </p:anim>
                                    <p:animEffect transition="in" filter="wipe(up)">
                                      <p:cBhvr>
                                        <p:cTn id="10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Freeform 41"/>
          <p:cNvSpPr/>
          <p:nvPr/>
        </p:nvSpPr>
        <p:spPr bwMode="auto">
          <a:xfrm>
            <a:off x="230" y="399136"/>
            <a:ext cx="5498954" cy="6434378"/>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1"/>
          </a:solidFill>
          <a:ln w="9525">
            <a:noFill/>
            <a:round/>
          </a:ln>
        </p:spPr>
        <p:txBody>
          <a:bodyPr vert="horz" wrap="square" lIns="128580" tIns="64290" rIns="128580" bIns="64290" numCol="1" anchor="t" anchorCtr="0" compatLnSpc="1"/>
          <a:lstStyle/>
          <a:p>
            <a:endParaRPr lang="zh-CN" altLang="en-US"/>
          </a:p>
        </p:txBody>
      </p:sp>
      <p:sp>
        <p:nvSpPr>
          <p:cNvPr id="31" name="Freeform 41"/>
          <p:cNvSpPr/>
          <p:nvPr/>
        </p:nvSpPr>
        <p:spPr bwMode="auto">
          <a:xfrm>
            <a:off x="2203229" y="491220"/>
            <a:ext cx="3369027" cy="3942131"/>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6633">
              <a:alpha val="80000"/>
            </a:srgbClr>
          </a:solidFill>
          <a:ln w="9525">
            <a:noFill/>
            <a:round/>
          </a:ln>
        </p:spPr>
        <p:txBody>
          <a:bodyPr vert="horz" wrap="square" lIns="128580" tIns="64290" rIns="128580" bIns="64290" numCol="1" anchor="t" anchorCtr="0" compatLnSpc="1"/>
          <a:lstStyle/>
          <a:p>
            <a:endParaRPr lang="zh-CN" altLang="en-US"/>
          </a:p>
        </p:txBody>
      </p:sp>
      <p:sp>
        <p:nvSpPr>
          <p:cNvPr id="32" name="Freeform 41"/>
          <p:cNvSpPr/>
          <p:nvPr/>
        </p:nvSpPr>
        <p:spPr bwMode="auto">
          <a:xfrm>
            <a:off x="628079" y="2697869"/>
            <a:ext cx="2443647" cy="2859334"/>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5355B">
              <a:alpha val="80000"/>
            </a:srgbClr>
          </a:solidFill>
          <a:ln w="9525">
            <a:noFill/>
            <a:round/>
          </a:ln>
        </p:spPr>
        <p:txBody>
          <a:bodyPr vert="horz" wrap="square" lIns="128580" tIns="64290" rIns="128580" bIns="64290" numCol="1" anchor="t" anchorCtr="0" compatLnSpc="1"/>
          <a:lstStyle/>
          <a:p>
            <a:endParaRPr lang="zh-CN" altLang="en-US"/>
          </a:p>
        </p:txBody>
      </p:sp>
      <p:sp>
        <p:nvSpPr>
          <p:cNvPr id="33" name="Freeform 41"/>
          <p:cNvSpPr/>
          <p:nvPr/>
        </p:nvSpPr>
        <p:spPr bwMode="auto">
          <a:xfrm>
            <a:off x="2276476" y="2985948"/>
            <a:ext cx="3033194" cy="3549170"/>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4">
              <a:alpha val="80000"/>
            </a:schemeClr>
          </a:solidFill>
          <a:ln w="9525">
            <a:noFill/>
            <a:round/>
          </a:ln>
        </p:spPr>
        <p:txBody>
          <a:bodyPr vert="horz" wrap="square" lIns="128580" tIns="64290" rIns="128580" bIns="64290" numCol="1" anchor="t" anchorCtr="0" compatLnSpc="1"/>
          <a:lstStyle/>
          <a:p>
            <a:endParaRPr lang="zh-CN" altLang="en-US"/>
          </a:p>
        </p:txBody>
      </p:sp>
      <p:sp>
        <p:nvSpPr>
          <p:cNvPr id="11" name="MH_Number_1"/>
          <p:cNvSpPr/>
          <p:nvPr>
            <p:custDataLst>
              <p:tags r:id="rId3"/>
            </p:custDataLst>
          </p:nvPr>
        </p:nvSpPr>
        <p:spPr>
          <a:xfrm>
            <a:off x="7274700" y="2042091"/>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4"/>
            </p:custDataLst>
          </p:nvPr>
        </p:nvSpPr>
        <p:spPr>
          <a:xfrm>
            <a:off x="7892215" y="1981606"/>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5"/>
            </p:custDataLst>
          </p:nvPr>
        </p:nvSpPr>
        <p:spPr>
          <a:xfrm>
            <a:off x="7274700" y="3127305"/>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6"/>
            </p:custDataLst>
          </p:nvPr>
        </p:nvSpPr>
        <p:spPr>
          <a:xfrm>
            <a:off x="7892215" y="3054571"/>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53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7"/>
            </p:custDataLst>
          </p:nvPr>
        </p:nvSpPr>
        <p:spPr>
          <a:xfrm>
            <a:off x="7274700" y="4212519"/>
            <a:ext cx="379667" cy="379667"/>
          </a:xfrm>
          <a:prstGeom prst="ellipse">
            <a:avLst/>
          </a:prstGeom>
          <a:solidFill>
            <a:schemeClr val="accent3"/>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7892215" y="4127536"/>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53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3"/>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2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9"/>
            </p:custDataLst>
          </p:nvPr>
        </p:nvSpPr>
        <p:spPr>
          <a:xfrm>
            <a:off x="7274700" y="5297734"/>
            <a:ext cx="379667" cy="379667"/>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10"/>
            </p:custDataLst>
          </p:nvPr>
        </p:nvSpPr>
        <p:spPr>
          <a:xfrm>
            <a:off x="7892215" y="5200501"/>
            <a:ext cx="2251181" cy="574132"/>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53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a:solidFill>
                  <a:schemeClr val="accent4"/>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11"/>
            </p:custDataLst>
          </p:nvPr>
        </p:nvSpPr>
        <p:spPr>
          <a:xfrm>
            <a:off x="1240497" y="2431950"/>
            <a:ext cx="2626654" cy="1107996"/>
          </a:xfrm>
          <a:prstGeom prst="rect">
            <a:avLst/>
          </a:prstGeom>
          <a:noFill/>
        </p:spPr>
        <p:txBody>
          <a:bodyPr vert="horz" wrap="square" lIns="0" tIns="0" rIns="0" bIns="0" rtlCol="0" anchor="ctr" anchorCtr="0">
            <a:spAutoFit/>
          </a:bodyPr>
          <a:lstStyle/>
          <a:p>
            <a:pPr algn="ctr"/>
            <a:r>
              <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7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s_2"/>
          <p:cNvSpPr txBox="1"/>
          <p:nvPr>
            <p:custDataLst>
              <p:tags r:id="rId12"/>
            </p:custDataLst>
          </p:nvPr>
        </p:nvSpPr>
        <p:spPr>
          <a:xfrm>
            <a:off x="1388815" y="3609695"/>
            <a:ext cx="2330017" cy="492443"/>
          </a:xfrm>
          <a:prstGeom prst="rect">
            <a:avLst/>
          </a:prstGeom>
          <a:noFill/>
        </p:spPr>
        <p:txBody>
          <a:bodyPr vert="horz" wrap="square" lIns="0" tIns="0" rIns="0" bIns="0">
            <a:spAutoFit/>
          </a:bodyPr>
          <a:lstStyle/>
          <a:p>
            <a:pPr algn="ctr">
              <a:defRPr/>
            </a:pPr>
            <a:r>
              <a:rPr lang="en-US" altLang="zh-CN" sz="32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by="(-#ppt_w*2)" calcmode="lin" valueType="num">
                                      <p:cBhvr rctx="PPT">
                                        <p:cTn id="25" dur="500" autoRev="1" fill="hold">
                                          <p:stCondLst>
                                            <p:cond delay="0"/>
                                          </p:stCondLst>
                                        </p:cTn>
                                        <p:tgtEl>
                                          <p:spTgt spid="19"/>
                                        </p:tgtEl>
                                        <p:attrNameLst>
                                          <p:attrName>ppt_w</p:attrName>
                                        </p:attrNameLst>
                                      </p:cBhvr>
                                    </p:anim>
                                    <p:anim by="(#ppt_w*0.50)" calcmode="lin" valueType="num">
                                      <p:cBhvr>
                                        <p:cTn id="26" dur="500" decel="50000" autoRev="1" fill="hold">
                                          <p:stCondLst>
                                            <p:cond delay="0"/>
                                          </p:stCondLst>
                                        </p:cTn>
                                        <p:tgtEl>
                                          <p:spTgt spid="19"/>
                                        </p:tgtEl>
                                        <p:attrNameLst>
                                          <p:attrName>ppt_x</p:attrName>
                                        </p:attrNameLst>
                                      </p:cBhvr>
                                    </p:anim>
                                    <p:anim from="(-#ppt_h/2)" to="(#ppt_y)" calcmode="lin" valueType="num">
                                      <p:cBhvr>
                                        <p:cTn id="27" dur="1000" fill="hold">
                                          <p:stCondLst>
                                            <p:cond delay="0"/>
                                          </p:stCondLst>
                                        </p:cTn>
                                        <p:tgtEl>
                                          <p:spTgt spid="19"/>
                                        </p:tgtEl>
                                        <p:attrNameLst>
                                          <p:attrName>ppt_y</p:attrName>
                                        </p:attrNameLst>
                                      </p:cBhvr>
                                    </p:anim>
                                    <p:animRot by="21600000">
                                      <p:cBhvr>
                                        <p:cTn id="28" dur="1000" fill="hold">
                                          <p:stCondLst>
                                            <p:cond delay="0"/>
                                          </p:stCondLst>
                                        </p:cTn>
                                        <p:tgtEl>
                                          <p:spTgt spid="19"/>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by="(-#ppt_w*2)" calcmode="lin" valueType="num">
                                      <p:cBhvr rctx="PPT">
                                        <p:cTn id="31" dur="500" autoRev="1" fill="hold">
                                          <p:stCondLst>
                                            <p:cond delay="0"/>
                                          </p:stCondLst>
                                        </p:cTn>
                                        <p:tgtEl>
                                          <p:spTgt spid="20"/>
                                        </p:tgtEl>
                                        <p:attrNameLst>
                                          <p:attrName>ppt_w</p:attrName>
                                        </p:attrNameLst>
                                      </p:cBhvr>
                                    </p:anim>
                                    <p:anim by="(#ppt_w*0.50)" calcmode="lin" valueType="num">
                                      <p:cBhvr>
                                        <p:cTn id="32" dur="500" decel="50000" autoRev="1" fill="hold">
                                          <p:stCondLst>
                                            <p:cond delay="0"/>
                                          </p:stCondLst>
                                        </p:cTn>
                                        <p:tgtEl>
                                          <p:spTgt spid="20"/>
                                        </p:tgtEl>
                                        <p:attrNameLst>
                                          <p:attrName>ppt_x</p:attrName>
                                        </p:attrNameLst>
                                      </p:cBhvr>
                                    </p:anim>
                                    <p:anim from="(-#ppt_h/2)" to="(#ppt_y)" calcmode="lin" valueType="num">
                                      <p:cBhvr>
                                        <p:cTn id="33" dur="1000" fill="hold">
                                          <p:stCondLst>
                                            <p:cond delay="0"/>
                                          </p:stCondLst>
                                        </p:cTn>
                                        <p:tgtEl>
                                          <p:spTgt spid="20"/>
                                        </p:tgtEl>
                                        <p:attrNameLst>
                                          <p:attrName>ppt_y</p:attrName>
                                        </p:attrNameLst>
                                      </p:cBhvr>
                                    </p:anim>
                                    <p:animRot by="21600000">
                                      <p:cBhvr>
                                        <p:cTn id="34" dur="1000" fill="hold">
                                          <p:stCondLst>
                                            <p:cond delay="0"/>
                                          </p:stCondLst>
                                        </p:cTn>
                                        <p:tgtEl>
                                          <p:spTgt spid="20"/>
                                        </p:tgtEl>
                                        <p:attrNameLst>
                                          <p:attrName>r</p:attrName>
                                        </p:attrNameLst>
                                      </p:cBhvr>
                                    </p:animRo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11" grpId="0" animBg="1"/>
      <p:bldP spid="12" grpId="0"/>
      <p:bldP spid="13" grpId="0" animBg="1"/>
      <p:bldP spid="14" grpId="0"/>
      <p:bldP spid="15" grpId="0" animBg="1"/>
      <p:bldP spid="16" grpId="0"/>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886327" y="591989"/>
            <a:ext cx="11086097" cy="0"/>
            <a:chOff x="1028775" y="591989"/>
            <a:chExt cx="11086097" cy="0"/>
          </a:xfrm>
        </p:grpSpPr>
        <p:cxnSp>
          <p:nvCxnSpPr>
            <p:cNvPr id="68" name="直接连接符 67"/>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nodeType="afterGroup">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nodeType="afterGroup">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nodeType="afterGroup">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nodeType="afterGroup">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nodeType="afterGroup">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nodeType="afterGroup">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nodeType="afterGroup">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nodeType="afterGroup">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nodeType="afterGroup">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nodeType="afterGroup">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nodeType="afterGroup">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nodeType="afterGroup">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nodeType="afterGroup">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nodeType="afterGroup">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nodeType="afterGroup">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nodeType="afterGroup">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nodeType="afterGroup">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886327" y="591989"/>
            <a:ext cx="11086097" cy="0"/>
            <a:chOff x="1028775" y="591989"/>
            <a:chExt cx="11086097" cy="0"/>
          </a:xfrm>
        </p:grpSpPr>
        <p:cxnSp>
          <p:nvCxnSpPr>
            <p:cNvPr id="47" name="直接连接符 4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
          <p:cNvSpPr/>
          <p:nvPr/>
        </p:nvSpPr>
        <p:spPr bwMode="auto">
          <a:xfrm>
            <a:off x="8680915" y="1865502"/>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6" name="Freeform 6"/>
          <p:cNvSpPr/>
          <p:nvPr/>
        </p:nvSpPr>
        <p:spPr bwMode="auto">
          <a:xfrm>
            <a:off x="8680915" y="1377533"/>
            <a:ext cx="835762" cy="975935"/>
          </a:xfrm>
          <a:custGeom>
            <a:gdLst>
              <a:gd name="T0" fmla="*/ 632 w 632"/>
              <a:gd name="T1" fmla="*/ 738 h 738"/>
              <a:gd name="T2" fmla="*/ 0 w 632"/>
              <a:gd name="T3" fmla="*/ 369 h 738"/>
              <a:gd name="T4" fmla="*/ 632 w 632"/>
              <a:gd name="T5" fmla="*/ 0 h 738"/>
              <a:gd name="T6" fmla="*/ 632 w 632"/>
              <a:gd name="T7" fmla="*/ 738 h 738"/>
            </a:gd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8680915" y="404242"/>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8" name="Freeform 8"/>
          <p:cNvSpPr/>
          <p:nvPr/>
        </p:nvSpPr>
        <p:spPr bwMode="auto">
          <a:xfrm>
            <a:off x="7849120" y="-79760"/>
            <a:ext cx="831795" cy="971968"/>
          </a:xfrm>
          <a:custGeom>
            <a:gdLst>
              <a:gd name="T0" fmla="*/ 629 w 629"/>
              <a:gd name="T1" fmla="*/ 735 h 735"/>
              <a:gd name="T2" fmla="*/ 0 w 629"/>
              <a:gd name="T3" fmla="*/ 366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6"/>
                </a:lnTo>
                <a:lnTo>
                  <a:pt x="629" y="0"/>
                </a:lnTo>
                <a:lnTo>
                  <a:pt x="629" y="735"/>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9" name="Freeform 9"/>
          <p:cNvSpPr/>
          <p:nvPr/>
        </p:nvSpPr>
        <p:spPr bwMode="auto">
          <a:xfrm>
            <a:off x="8680915" y="-567726"/>
            <a:ext cx="835762" cy="971968"/>
          </a:xfrm>
          <a:custGeom>
            <a:gdLst>
              <a:gd name="T0" fmla="*/ 632 w 632"/>
              <a:gd name="T1" fmla="*/ 735 h 735"/>
              <a:gd name="T2" fmla="*/ 0 w 632"/>
              <a:gd name="T3" fmla="*/ 367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D65326"/>
          </a:solidFill>
          <a:ln w="9525">
            <a:noFill/>
            <a:round/>
          </a:ln>
        </p:spPr>
        <p:txBody>
          <a:bodyPr vert="horz" wrap="square" lIns="128580" tIns="64290" rIns="128580" bIns="64290" numCol="1" anchor="t" anchorCtr="0" compatLnSpc="1"/>
          <a:lstStyle/>
          <a:p>
            <a:endParaRPr lang="zh-CN" altLang="en-US"/>
          </a:p>
        </p:txBody>
      </p:sp>
      <p:sp>
        <p:nvSpPr>
          <p:cNvPr id="11" name="Freeform 11"/>
          <p:cNvSpPr/>
          <p:nvPr/>
        </p:nvSpPr>
        <p:spPr bwMode="auto">
          <a:xfrm>
            <a:off x="9516675" y="1865502"/>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12" name="Freeform 12"/>
          <p:cNvSpPr/>
          <p:nvPr/>
        </p:nvSpPr>
        <p:spPr bwMode="auto">
          <a:xfrm>
            <a:off x="9516675" y="1377533"/>
            <a:ext cx="835762" cy="975935"/>
          </a:xfrm>
          <a:custGeom>
            <a:gdLst>
              <a:gd name="T0" fmla="*/ 0 w 632"/>
              <a:gd name="T1" fmla="*/ 0 h 738"/>
              <a:gd name="T2" fmla="*/ 632 w 632"/>
              <a:gd name="T3" fmla="*/ 369 h 738"/>
              <a:gd name="T4" fmla="*/ 0 w 632"/>
              <a:gd name="T5" fmla="*/ 738 h 738"/>
              <a:gd name="T6" fmla="*/ 0 w 632"/>
              <a:gd name="T7" fmla="*/ 0 h 738"/>
            </a:gd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13" name="Freeform 13"/>
          <p:cNvSpPr/>
          <p:nvPr/>
        </p:nvSpPr>
        <p:spPr bwMode="auto">
          <a:xfrm>
            <a:off x="9516675" y="892211"/>
            <a:ext cx="835762" cy="973291"/>
          </a:xfrm>
          <a:custGeom>
            <a:gdLst>
              <a:gd name="T0" fmla="*/ 632 w 632"/>
              <a:gd name="T1" fmla="*/ 736 h 736"/>
              <a:gd name="T2" fmla="*/ 0 w 632"/>
              <a:gd name="T3" fmla="*/ 367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14" name="Freeform 14"/>
          <p:cNvSpPr/>
          <p:nvPr/>
        </p:nvSpPr>
        <p:spPr bwMode="auto">
          <a:xfrm>
            <a:off x="9516675" y="404242"/>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15" name="Freeform 15"/>
          <p:cNvSpPr/>
          <p:nvPr/>
        </p:nvSpPr>
        <p:spPr bwMode="auto">
          <a:xfrm>
            <a:off x="8680915" y="-79760"/>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16" name="Freeform 16"/>
          <p:cNvSpPr/>
          <p:nvPr/>
        </p:nvSpPr>
        <p:spPr bwMode="auto">
          <a:xfrm>
            <a:off x="9516675" y="-82404"/>
            <a:ext cx="835762" cy="974614"/>
          </a:xfrm>
          <a:custGeom>
            <a:gdLst>
              <a:gd name="T0" fmla="*/ 632 w 632"/>
              <a:gd name="T1" fmla="*/ 737 h 737"/>
              <a:gd name="T2" fmla="*/ 0 w 632"/>
              <a:gd name="T3" fmla="*/ 368 h 737"/>
              <a:gd name="T4" fmla="*/ 632 w 632"/>
              <a:gd name="T5" fmla="*/ 0 h 737"/>
              <a:gd name="T6" fmla="*/ 632 w 632"/>
              <a:gd name="T7" fmla="*/ 737 h 737"/>
            </a:gd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17" name="Freeform 17"/>
          <p:cNvSpPr/>
          <p:nvPr/>
        </p:nvSpPr>
        <p:spPr bwMode="auto">
          <a:xfrm>
            <a:off x="9516675" y="-567726"/>
            <a:ext cx="835762" cy="971968"/>
          </a:xfrm>
          <a:custGeom>
            <a:gdLst>
              <a:gd name="T0" fmla="*/ 0 w 632"/>
              <a:gd name="T1" fmla="*/ 0 h 735"/>
              <a:gd name="T2" fmla="*/ 632 w 632"/>
              <a:gd name="T3" fmla="*/ 367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19" name="Freeform 19"/>
          <p:cNvSpPr/>
          <p:nvPr/>
        </p:nvSpPr>
        <p:spPr bwMode="auto">
          <a:xfrm>
            <a:off x="10352437" y="2837470"/>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20" name="Freeform 20"/>
          <p:cNvSpPr/>
          <p:nvPr/>
        </p:nvSpPr>
        <p:spPr bwMode="auto">
          <a:xfrm>
            <a:off x="10352437" y="2353468"/>
            <a:ext cx="835762" cy="971968"/>
          </a:xfrm>
          <a:custGeom>
            <a:gdLst>
              <a:gd name="T0" fmla="*/ 632 w 632"/>
              <a:gd name="T1" fmla="*/ 735 h 735"/>
              <a:gd name="T2" fmla="*/ 0 w 632"/>
              <a:gd name="T3" fmla="*/ 366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21" name="Freeform 21"/>
          <p:cNvSpPr/>
          <p:nvPr/>
        </p:nvSpPr>
        <p:spPr bwMode="auto">
          <a:xfrm>
            <a:off x="10352437" y="1865502"/>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22" name="Freeform 22"/>
          <p:cNvSpPr/>
          <p:nvPr/>
        </p:nvSpPr>
        <p:spPr bwMode="auto">
          <a:xfrm>
            <a:off x="10352437" y="1377533"/>
            <a:ext cx="835762" cy="975935"/>
          </a:xfrm>
          <a:custGeom>
            <a:gdLst>
              <a:gd name="T0" fmla="*/ 632 w 632"/>
              <a:gd name="T1" fmla="*/ 738 h 738"/>
              <a:gd name="T2" fmla="*/ 0 w 632"/>
              <a:gd name="T3" fmla="*/ 369 h 738"/>
              <a:gd name="T4" fmla="*/ 632 w 632"/>
              <a:gd name="T5" fmla="*/ 0 h 738"/>
              <a:gd name="T6" fmla="*/ 632 w 632"/>
              <a:gd name="T7" fmla="*/ 738 h 738"/>
            </a:gdLst>
            <a:cxnLst>
              <a:cxn ang="0">
                <a:pos x="T0" y="T1"/>
              </a:cxn>
              <a:cxn ang="0">
                <a:pos x="T2" y="T3"/>
              </a:cxn>
              <a:cxn ang="0">
                <a:pos x="T4" y="T5"/>
              </a:cxn>
              <a:cxn ang="0">
                <a:pos x="T6" y="T7"/>
              </a:cxn>
            </a:cxnLst>
            <a:rect l="0" t="0" r="r" b="b"/>
            <a:pathLst>
              <a:path w="632" h="738">
                <a:moveTo>
                  <a:pt x="632" y="738"/>
                </a:moveTo>
                <a:lnTo>
                  <a:pt x="0" y="369"/>
                </a:lnTo>
                <a:lnTo>
                  <a:pt x="632" y="0"/>
                </a:lnTo>
                <a:lnTo>
                  <a:pt x="632" y="738"/>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23" name="Freeform 23"/>
          <p:cNvSpPr/>
          <p:nvPr/>
        </p:nvSpPr>
        <p:spPr bwMode="auto">
          <a:xfrm>
            <a:off x="10352437" y="892211"/>
            <a:ext cx="835762" cy="973291"/>
          </a:xfrm>
          <a:custGeom>
            <a:gdLst>
              <a:gd name="T0" fmla="*/ 0 w 632"/>
              <a:gd name="T1" fmla="*/ 0 h 736"/>
              <a:gd name="T2" fmla="*/ 632 w 632"/>
              <a:gd name="T3" fmla="*/ 367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24" name="Freeform 24"/>
          <p:cNvSpPr/>
          <p:nvPr/>
        </p:nvSpPr>
        <p:spPr bwMode="auto">
          <a:xfrm>
            <a:off x="10352437" y="404242"/>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25" name="Freeform 25"/>
          <p:cNvSpPr/>
          <p:nvPr/>
        </p:nvSpPr>
        <p:spPr bwMode="auto">
          <a:xfrm>
            <a:off x="10352437" y="-82404"/>
            <a:ext cx="835762" cy="974614"/>
          </a:xfrm>
          <a:custGeom>
            <a:gdLst>
              <a:gd name="T0" fmla="*/ 0 w 632"/>
              <a:gd name="T1" fmla="*/ 0 h 737"/>
              <a:gd name="T2" fmla="*/ 632 w 632"/>
              <a:gd name="T3" fmla="*/ 368 h 737"/>
              <a:gd name="T4" fmla="*/ 0 w 632"/>
              <a:gd name="T5" fmla="*/ 737 h 737"/>
              <a:gd name="T6" fmla="*/ 0 w 632"/>
              <a:gd name="T7" fmla="*/ 0 h 737"/>
            </a:gdLst>
            <a:cxnLst>
              <a:cxn ang="0">
                <a:pos x="T0" y="T1"/>
              </a:cxn>
              <a:cxn ang="0">
                <a:pos x="T2" y="T3"/>
              </a:cxn>
              <a:cxn ang="0">
                <a:pos x="T4" y="T5"/>
              </a:cxn>
              <a:cxn ang="0">
                <a:pos x="T6" y="T7"/>
              </a:cxn>
            </a:cxnLst>
            <a:rect l="0" t="0" r="r" b="b"/>
            <a:pathLst>
              <a:path w="632" h="737">
                <a:moveTo>
                  <a:pt x="0" y="0"/>
                </a:moveTo>
                <a:lnTo>
                  <a:pt x="632" y="368"/>
                </a:lnTo>
                <a:lnTo>
                  <a:pt x="0" y="737"/>
                </a:lnTo>
                <a:lnTo>
                  <a:pt x="0" y="0"/>
                </a:lnTo>
                <a:close/>
              </a:path>
            </a:pathLst>
          </a:custGeom>
          <a:solidFill>
            <a:srgbClr val="4861AD"/>
          </a:solidFill>
          <a:ln w="9525">
            <a:noFill/>
            <a:round/>
          </a:ln>
        </p:spPr>
        <p:txBody>
          <a:bodyPr vert="horz" wrap="square" lIns="128580" tIns="64290" rIns="128580" bIns="64290" numCol="1" anchor="t" anchorCtr="0" compatLnSpc="1"/>
          <a:lstStyle/>
          <a:p>
            <a:endParaRPr lang="zh-CN" altLang="en-US"/>
          </a:p>
        </p:txBody>
      </p:sp>
      <p:sp>
        <p:nvSpPr>
          <p:cNvPr id="26" name="Freeform 26"/>
          <p:cNvSpPr/>
          <p:nvPr/>
        </p:nvSpPr>
        <p:spPr bwMode="auto">
          <a:xfrm>
            <a:off x="10352437" y="-567726"/>
            <a:ext cx="835762" cy="971968"/>
          </a:xfrm>
          <a:custGeom>
            <a:gdLst>
              <a:gd name="T0" fmla="*/ 632 w 632"/>
              <a:gd name="T1" fmla="*/ 735 h 735"/>
              <a:gd name="T2" fmla="*/ 0 w 632"/>
              <a:gd name="T3" fmla="*/ 367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7"/>
                </a:lnTo>
                <a:lnTo>
                  <a:pt x="632" y="0"/>
                </a:lnTo>
                <a:lnTo>
                  <a:pt x="632" y="735"/>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28" name="Freeform 28"/>
          <p:cNvSpPr/>
          <p:nvPr/>
        </p:nvSpPr>
        <p:spPr bwMode="auto">
          <a:xfrm>
            <a:off x="11188197" y="3325437"/>
            <a:ext cx="835762" cy="973291"/>
          </a:xfrm>
          <a:custGeom>
            <a:gdLst>
              <a:gd name="T0" fmla="*/ 0 w 632"/>
              <a:gd name="T1" fmla="*/ 0 h 736"/>
              <a:gd name="T2" fmla="*/ 632 w 632"/>
              <a:gd name="T3" fmla="*/ 367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7"/>
                </a:lnTo>
                <a:lnTo>
                  <a:pt x="0" y="736"/>
                </a:lnTo>
                <a:lnTo>
                  <a:pt x="0" y="0"/>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29" name="Freeform 29"/>
          <p:cNvSpPr/>
          <p:nvPr/>
        </p:nvSpPr>
        <p:spPr bwMode="auto">
          <a:xfrm>
            <a:off x="11188197" y="2837470"/>
            <a:ext cx="835762" cy="973291"/>
          </a:xfrm>
          <a:custGeom>
            <a:gdLst>
              <a:gd name="T0" fmla="*/ 632 w 632"/>
              <a:gd name="T1" fmla="*/ 736 h 736"/>
              <a:gd name="T2" fmla="*/ 0 w 632"/>
              <a:gd name="T3" fmla="*/ 369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9"/>
                </a:lnTo>
                <a:lnTo>
                  <a:pt x="632" y="0"/>
                </a:lnTo>
                <a:lnTo>
                  <a:pt x="632" y="736"/>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30" name="Freeform 30"/>
          <p:cNvSpPr/>
          <p:nvPr/>
        </p:nvSpPr>
        <p:spPr bwMode="auto">
          <a:xfrm>
            <a:off x="11188197" y="2353468"/>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31" name="Freeform 31"/>
          <p:cNvSpPr/>
          <p:nvPr/>
        </p:nvSpPr>
        <p:spPr bwMode="auto">
          <a:xfrm>
            <a:off x="10352437" y="4298728"/>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32" name="Freeform 32"/>
          <p:cNvSpPr/>
          <p:nvPr/>
        </p:nvSpPr>
        <p:spPr bwMode="auto">
          <a:xfrm>
            <a:off x="11188197" y="5270698"/>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33" name="Freeform 33"/>
          <p:cNvSpPr/>
          <p:nvPr/>
        </p:nvSpPr>
        <p:spPr bwMode="auto">
          <a:xfrm>
            <a:off x="11188197" y="4786697"/>
            <a:ext cx="835762" cy="971968"/>
          </a:xfrm>
          <a:custGeom>
            <a:gdLst>
              <a:gd name="T0" fmla="*/ 632 w 632"/>
              <a:gd name="T1" fmla="*/ 735 h 735"/>
              <a:gd name="T2" fmla="*/ 0 w 632"/>
              <a:gd name="T3" fmla="*/ 366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6"/>
                </a:lnTo>
                <a:lnTo>
                  <a:pt x="632" y="0"/>
                </a:lnTo>
                <a:lnTo>
                  <a:pt x="632" y="735"/>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34" name="Freeform 34"/>
          <p:cNvSpPr/>
          <p:nvPr/>
        </p:nvSpPr>
        <p:spPr bwMode="auto">
          <a:xfrm>
            <a:off x="11188197" y="4298728"/>
            <a:ext cx="835762" cy="971968"/>
          </a:xfrm>
          <a:custGeom>
            <a:gdLst>
              <a:gd name="T0" fmla="*/ 0 w 632"/>
              <a:gd name="T1" fmla="*/ 0 h 735"/>
              <a:gd name="T2" fmla="*/ 632 w 632"/>
              <a:gd name="T3" fmla="*/ 369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9"/>
                </a:lnTo>
                <a:lnTo>
                  <a:pt x="0" y="735"/>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35" name="Freeform 35"/>
          <p:cNvSpPr/>
          <p:nvPr/>
        </p:nvSpPr>
        <p:spPr bwMode="auto">
          <a:xfrm>
            <a:off x="11188197" y="6243990"/>
            <a:ext cx="835762" cy="975935"/>
          </a:xfrm>
          <a:custGeom>
            <a:gdLst>
              <a:gd name="T0" fmla="*/ 0 w 632"/>
              <a:gd name="T1" fmla="*/ 0 h 738"/>
              <a:gd name="T2" fmla="*/ 632 w 632"/>
              <a:gd name="T3" fmla="*/ 369 h 738"/>
              <a:gd name="T4" fmla="*/ 0 w 632"/>
              <a:gd name="T5" fmla="*/ 738 h 738"/>
              <a:gd name="T6" fmla="*/ 0 w 632"/>
              <a:gd name="T7" fmla="*/ 0 h 738"/>
            </a:gdLst>
            <a:cxnLst>
              <a:cxn ang="0">
                <a:pos x="T0" y="T1"/>
              </a:cxn>
              <a:cxn ang="0">
                <a:pos x="T2" y="T3"/>
              </a:cxn>
              <a:cxn ang="0">
                <a:pos x="T4" y="T5"/>
              </a:cxn>
              <a:cxn ang="0">
                <a:pos x="T6" y="T7"/>
              </a:cxn>
            </a:cxnLst>
            <a:rect l="0" t="0" r="r" b="b"/>
            <a:pathLst>
              <a:path w="632" h="738">
                <a:moveTo>
                  <a:pt x="0" y="0"/>
                </a:moveTo>
                <a:lnTo>
                  <a:pt x="632" y="369"/>
                </a:lnTo>
                <a:lnTo>
                  <a:pt x="0" y="738"/>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36" name="Freeform 36"/>
          <p:cNvSpPr/>
          <p:nvPr/>
        </p:nvSpPr>
        <p:spPr bwMode="auto">
          <a:xfrm>
            <a:off x="10352437" y="4786697"/>
            <a:ext cx="835762" cy="971968"/>
          </a:xfrm>
          <a:custGeom>
            <a:gdLst>
              <a:gd name="T0" fmla="*/ 0 w 632"/>
              <a:gd name="T1" fmla="*/ 0 h 735"/>
              <a:gd name="T2" fmla="*/ 632 w 632"/>
              <a:gd name="T3" fmla="*/ 366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6"/>
                </a:lnTo>
                <a:lnTo>
                  <a:pt x="0" y="735"/>
                </a:lnTo>
                <a:lnTo>
                  <a:pt x="0" y="0"/>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37" name="Freeform 37"/>
          <p:cNvSpPr/>
          <p:nvPr/>
        </p:nvSpPr>
        <p:spPr bwMode="auto">
          <a:xfrm>
            <a:off x="11188197" y="1865502"/>
            <a:ext cx="835762" cy="971968"/>
          </a:xfrm>
          <a:custGeom>
            <a:gdLst>
              <a:gd name="T0" fmla="*/ 632 w 632"/>
              <a:gd name="T1" fmla="*/ 735 h 735"/>
              <a:gd name="T2" fmla="*/ 0 w 632"/>
              <a:gd name="T3" fmla="*/ 369 h 735"/>
              <a:gd name="T4" fmla="*/ 632 w 632"/>
              <a:gd name="T5" fmla="*/ 0 h 735"/>
              <a:gd name="T6" fmla="*/ 632 w 632"/>
              <a:gd name="T7" fmla="*/ 735 h 735"/>
            </a:gdLst>
            <a:cxnLst>
              <a:cxn ang="0">
                <a:pos x="T0" y="T1"/>
              </a:cxn>
              <a:cxn ang="0">
                <a:pos x="T2" y="T3"/>
              </a:cxn>
              <a:cxn ang="0">
                <a:pos x="T4" y="T5"/>
              </a:cxn>
              <a:cxn ang="0">
                <a:pos x="T6" y="T7"/>
              </a:cxn>
            </a:cxnLst>
            <a:rect l="0" t="0" r="r" b="b"/>
            <a:pathLst>
              <a:path w="632" h="735">
                <a:moveTo>
                  <a:pt x="632" y="735"/>
                </a:moveTo>
                <a:lnTo>
                  <a:pt x="0" y="369"/>
                </a:lnTo>
                <a:lnTo>
                  <a:pt x="632" y="0"/>
                </a:lnTo>
                <a:lnTo>
                  <a:pt x="632" y="735"/>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38" name="Freeform 38"/>
          <p:cNvSpPr/>
          <p:nvPr/>
        </p:nvSpPr>
        <p:spPr bwMode="auto">
          <a:xfrm>
            <a:off x="11188197" y="892211"/>
            <a:ext cx="835762" cy="973291"/>
          </a:xfrm>
          <a:custGeom>
            <a:gdLst>
              <a:gd name="T0" fmla="*/ 632 w 632"/>
              <a:gd name="T1" fmla="*/ 736 h 736"/>
              <a:gd name="T2" fmla="*/ 0 w 632"/>
              <a:gd name="T3" fmla="*/ 367 h 736"/>
              <a:gd name="T4" fmla="*/ 632 w 632"/>
              <a:gd name="T5" fmla="*/ 0 h 736"/>
              <a:gd name="T6" fmla="*/ 632 w 632"/>
              <a:gd name="T7" fmla="*/ 736 h 736"/>
            </a:gdLst>
            <a:cxnLst>
              <a:cxn ang="0">
                <a:pos x="T0" y="T1"/>
              </a:cxn>
              <a:cxn ang="0">
                <a:pos x="T2" y="T3"/>
              </a:cxn>
              <a:cxn ang="0">
                <a:pos x="T4" y="T5"/>
              </a:cxn>
              <a:cxn ang="0">
                <a:pos x="T6" y="T7"/>
              </a:cxn>
            </a:cxnLst>
            <a:rect l="0" t="0" r="r" b="b"/>
            <a:pathLst>
              <a:path w="632" h="736">
                <a:moveTo>
                  <a:pt x="632" y="736"/>
                </a:moveTo>
                <a:lnTo>
                  <a:pt x="0" y="367"/>
                </a:lnTo>
                <a:lnTo>
                  <a:pt x="632" y="0"/>
                </a:lnTo>
                <a:lnTo>
                  <a:pt x="632" y="736"/>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39" name="Freeform 39"/>
          <p:cNvSpPr/>
          <p:nvPr/>
        </p:nvSpPr>
        <p:spPr bwMode="auto">
          <a:xfrm>
            <a:off x="11188197" y="404242"/>
            <a:ext cx="835762" cy="973291"/>
          </a:xfrm>
          <a:custGeom>
            <a:gdLst>
              <a:gd name="T0" fmla="*/ 0 w 632"/>
              <a:gd name="T1" fmla="*/ 0 h 736"/>
              <a:gd name="T2" fmla="*/ 632 w 632"/>
              <a:gd name="T3" fmla="*/ 369 h 736"/>
              <a:gd name="T4" fmla="*/ 0 w 632"/>
              <a:gd name="T5" fmla="*/ 736 h 736"/>
              <a:gd name="T6" fmla="*/ 0 w 632"/>
              <a:gd name="T7" fmla="*/ 0 h 736"/>
            </a:gdLst>
            <a:cxnLst>
              <a:cxn ang="0">
                <a:pos x="T0" y="T1"/>
              </a:cxn>
              <a:cxn ang="0">
                <a:pos x="T2" y="T3"/>
              </a:cxn>
              <a:cxn ang="0">
                <a:pos x="T4" y="T5"/>
              </a:cxn>
              <a:cxn ang="0">
                <a:pos x="T6" y="T7"/>
              </a:cxn>
            </a:cxnLst>
            <a:rect l="0" t="0" r="r" b="b"/>
            <a:pathLst>
              <a:path w="632" h="736">
                <a:moveTo>
                  <a:pt x="0" y="0"/>
                </a:moveTo>
                <a:lnTo>
                  <a:pt x="632" y="369"/>
                </a:lnTo>
                <a:lnTo>
                  <a:pt x="0" y="736"/>
                </a:lnTo>
                <a:lnTo>
                  <a:pt x="0" y="0"/>
                </a:lnTo>
                <a:close/>
              </a:path>
            </a:pathLst>
          </a:custGeom>
          <a:solidFill>
            <a:srgbClr val="4EB69D"/>
          </a:solidFill>
          <a:ln w="9525">
            <a:noFill/>
            <a:round/>
          </a:ln>
        </p:spPr>
        <p:txBody>
          <a:bodyPr vert="horz" wrap="square" lIns="128580" tIns="64290" rIns="128580" bIns="64290" numCol="1" anchor="t" anchorCtr="0" compatLnSpc="1"/>
          <a:lstStyle/>
          <a:p>
            <a:endParaRPr lang="zh-CN" altLang="en-US"/>
          </a:p>
        </p:txBody>
      </p:sp>
      <p:sp>
        <p:nvSpPr>
          <p:cNvPr id="40" name="Freeform 40"/>
          <p:cNvSpPr/>
          <p:nvPr/>
        </p:nvSpPr>
        <p:spPr bwMode="auto">
          <a:xfrm>
            <a:off x="11188197" y="-82404"/>
            <a:ext cx="835762" cy="974614"/>
          </a:xfrm>
          <a:custGeom>
            <a:gdLst>
              <a:gd name="T0" fmla="*/ 632 w 632"/>
              <a:gd name="T1" fmla="*/ 737 h 737"/>
              <a:gd name="T2" fmla="*/ 0 w 632"/>
              <a:gd name="T3" fmla="*/ 368 h 737"/>
              <a:gd name="T4" fmla="*/ 632 w 632"/>
              <a:gd name="T5" fmla="*/ 0 h 737"/>
              <a:gd name="T6" fmla="*/ 632 w 632"/>
              <a:gd name="T7" fmla="*/ 737 h 737"/>
            </a:gdLst>
            <a:cxnLst>
              <a:cxn ang="0">
                <a:pos x="T0" y="T1"/>
              </a:cxn>
              <a:cxn ang="0">
                <a:pos x="T2" y="T3"/>
              </a:cxn>
              <a:cxn ang="0">
                <a:pos x="T4" y="T5"/>
              </a:cxn>
              <a:cxn ang="0">
                <a:pos x="T6" y="T7"/>
              </a:cxn>
            </a:cxnLst>
            <a:rect l="0" t="0" r="r" b="b"/>
            <a:pathLst>
              <a:path w="632" h="737">
                <a:moveTo>
                  <a:pt x="632" y="737"/>
                </a:moveTo>
                <a:lnTo>
                  <a:pt x="0" y="368"/>
                </a:lnTo>
                <a:lnTo>
                  <a:pt x="632" y="0"/>
                </a:lnTo>
                <a:lnTo>
                  <a:pt x="632" y="737"/>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41" name="Freeform 41"/>
          <p:cNvSpPr/>
          <p:nvPr/>
        </p:nvSpPr>
        <p:spPr bwMode="auto">
          <a:xfrm>
            <a:off x="12023959" y="2837470"/>
            <a:ext cx="831795" cy="973291"/>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E4BE32"/>
          </a:solidFill>
          <a:ln w="9525">
            <a:noFill/>
            <a:round/>
          </a:ln>
        </p:spPr>
        <p:txBody>
          <a:bodyPr vert="horz" wrap="square" lIns="128580" tIns="64290" rIns="128580" bIns="64290" numCol="1" anchor="t" anchorCtr="0" compatLnSpc="1"/>
          <a:lstStyle/>
          <a:p>
            <a:endParaRPr lang="zh-CN" altLang="en-US"/>
          </a:p>
        </p:txBody>
      </p:sp>
      <p:sp>
        <p:nvSpPr>
          <p:cNvPr id="42" name="Freeform 42"/>
          <p:cNvSpPr/>
          <p:nvPr/>
        </p:nvSpPr>
        <p:spPr bwMode="auto">
          <a:xfrm>
            <a:off x="12023959" y="2350825"/>
            <a:ext cx="831795" cy="971968"/>
          </a:xfrm>
          <a:custGeom>
            <a:gdLst>
              <a:gd name="T0" fmla="*/ 629 w 629"/>
              <a:gd name="T1" fmla="*/ 735 h 735"/>
              <a:gd name="T2" fmla="*/ 0 w 629"/>
              <a:gd name="T3" fmla="*/ 368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8"/>
                </a:lnTo>
                <a:lnTo>
                  <a:pt x="629" y="0"/>
                </a:lnTo>
                <a:lnTo>
                  <a:pt x="629" y="735"/>
                </a:lnTo>
                <a:close/>
              </a:path>
            </a:pathLst>
          </a:custGeom>
          <a:solidFill>
            <a:srgbClr val="E46633"/>
          </a:solidFill>
          <a:ln w="9525">
            <a:noFill/>
            <a:round/>
          </a:ln>
        </p:spPr>
        <p:txBody>
          <a:bodyPr vert="horz" wrap="square" lIns="128580" tIns="64290" rIns="128580" bIns="64290" numCol="1" anchor="t" anchorCtr="0" compatLnSpc="1"/>
          <a:lstStyle/>
          <a:p>
            <a:endParaRPr lang="zh-CN" altLang="en-US"/>
          </a:p>
        </p:txBody>
      </p:sp>
      <p:sp>
        <p:nvSpPr>
          <p:cNvPr id="43" name="Freeform 43"/>
          <p:cNvSpPr/>
          <p:nvPr/>
        </p:nvSpPr>
        <p:spPr bwMode="auto">
          <a:xfrm>
            <a:off x="12023959" y="1865502"/>
            <a:ext cx="831795" cy="971968"/>
          </a:xfrm>
          <a:custGeom>
            <a:gdLst>
              <a:gd name="T0" fmla="*/ 0 w 629"/>
              <a:gd name="T1" fmla="*/ 0 h 735"/>
              <a:gd name="T2" fmla="*/ 629 w 629"/>
              <a:gd name="T3" fmla="*/ 367 h 735"/>
              <a:gd name="T4" fmla="*/ 0 w 629"/>
              <a:gd name="T5" fmla="*/ 735 h 735"/>
              <a:gd name="T6" fmla="*/ 0 w 629"/>
              <a:gd name="T7" fmla="*/ 0 h 735"/>
            </a:gdLst>
            <a:cxnLst>
              <a:cxn ang="0">
                <a:pos x="T0" y="T1"/>
              </a:cxn>
              <a:cxn ang="0">
                <a:pos x="T2" y="T3"/>
              </a:cxn>
              <a:cxn ang="0">
                <a:pos x="T4" y="T5"/>
              </a:cxn>
              <a:cxn ang="0">
                <a:pos x="T6" y="T7"/>
              </a:cxn>
            </a:cxnLst>
            <a:rect l="0" t="0" r="r" b="b"/>
            <a:pathLst>
              <a:path w="629" h="735">
                <a:moveTo>
                  <a:pt x="0" y="0"/>
                </a:moveTo>
                <a:lnTo>
                  <a:pt x="629" y="367"/>
                </a:lnTo>
                <a:lnTo>
                  <a:pt x="0" y="735"/>
                </a:lnTo>
                <a:lnTo>
                  <a:pt x="0" y="0"/>
                </a:lnTo>
                <a:close/>
              </a:path>
            </a:pathLst>
          </a:custGeom>
          <a:solidFill>
            <a:srgbClr val="61BB46"/>
          </a:solidFill>
          <a:ln w="9525">
            <a:noFill/>
            <a:round/>
          </a:ln>
        </p:spPr>
        <p:txBody>
          <a:bodyPr vert="horz" wrap="square" lIns="128580" tIns="64290" rIns="128580" bIns="64290" numCol="1" anchor="t" anchorCtr="0" compatLnSpc="1"/>
          <a:lstStyle/>
          <a:p>
            <a:endParaRPr lang="zh-CN" altLang="en-US"/>
          </a:p>
        </p:txBody>
      </p:sp>
      <p:sp>
        <p:nvSpPr>
          <p:cNvPr id="44" name="Freeform 44"/>
          <p:cNvSpPr/>
          <p:nvPr/>
        </p:nvSpPr>
        <p:spPr bwMode="auto">
          <a:xfrm>
            <a:off x="12023959" y="4784053"/>
            <a:ext cx="831795" cy="974614"/>
          </a:xfrm>
          <a:custGeom>
            <a:gdLst>
              <a:gd name="T0" fmla="*/ 0 w 629"/>
              <a:gd name="T1" fmla="*/ 0 h 737"/>
              <a:gd name="T2" fmla="*/ 629 w 629"/>
              <a:gd name="T3" fmla="*/ 368 h 737"/>
              <a:gd name="T4" fmla="*/ 0 w 629"/>
              <a:gd name="T5" fmla="*/ 737 h 737"/>
              <a:gd name="T6" fmla="*/ 0 w 629"/>
              <a:gd name="T7" fmla="*/ 0 h 737"/>
            </a:gdLst>
            <a:cxnLst>
              <a:cxn ang="0">
                <a:pos x="T0" y="T1"/>
              </a:cxn>
              <a:cxn ang="0">
                <a:pos x="T2" y="T3"/>
              </a:cxn>
              <a:cxn ang="0">
                <a:pos x="T4" y="T5"/>
              </a:cxn>
              <a:cxn ang="0">
                <a:pos x="T6" y="T7"/>
              </a:cxn>
            </a:cxnLst>
            <a:rect l="0" t="0" r="r" b="b"/>
            <a:pathLst>
              <a:path w="629" h="737">
                <a:moveTo>
                  <a:pt x="0" y="0"/>
                </a:moveTo>
                <a:lnTo>
                  <a:pt x="629" y="368"/>
                </a:lnTo>
                <a:lnTo>
                  <a:pt x="0" y="737"/>
                </a:lnTo>
                <a:lnTo>
                  <a:pt x="0" y="0"/>
                </a:lnTo>
                <a:close/>
              </a:path>
            </a:pathLst>
          </a:custGeom>
          <a:solidFill>
            <a:srgbClr val="FFFFFF"/>
          </a:solidFill>
          <a:ln w="9525">
            <a:noFill/>
            <a:round/>
          </a:ln>
        </p:spPr>
        <p:txBody>
          <a:bodyPr vert="horz" wrap="square" lIns="128580" tIns="64290" rIns="128580" bIns="64290" numCol="1" anchor="t" anchorCtr="0" compatLnSpc="1"/>
          <a:lstStyle/>
          <a:p>
            <a:endParaRPr lang="zh-CN" altLang="en-US"/>
          </a:p>
        </p:txBody>
      </p:sp>
      <p:sp>
        <p:nvSpPr>
          <p:cNvPr id="45" name="Freeform 45"/>
          <p:cNvSpPr/>
          <p:nvPr/>
        </p:nvSpPr>
        <p:spPr bwMode="auto">
          <a:xfrm>
            <a:off x="12023959" y="4298728"/>
            <a:ext cx="831795" cy="971968"/>
          </a:xfrm>
          <a:custGeom>
            <a:gdLst>
              <a:gd name="T0" fmla="*/ 629 w 629"/>
              <a:gd name="T1" fmla="*/ 735 h 735"/>
              <a:gd name="T2" fmla="*/ 0 w 629"/>
              <a:gd name="T3" fmla="*/ 367 h 735"/>
              <a:gd name="T4" fmla="*/ 629 w 629"/>
              <a:gd name="T5" fmla="*/ 0 h 735"/>
              <a:gd name="T6" fmla="*/ 629 w 629"/>
              <a:gd name="T7" fmla="*/ 735 h 735"/>
            </a:gdLst>
            <a:cxnLst>
              <a:cxn ang="0">
                <a:pos x="T0" y="T1"/>
              </a:cxn>
              <a:cxn ang="0">
                <a:pos x="T2" y="T3"/>
              </a:cxn>
              <a:cxn ang="0">
                <a:pos x="T4" y="T5"/>
              </a:cxn>
              <a:cxn ang="0">
                <a:pos x="T6" y="T7"/>
              </a:cxn>
            </a:cxnLst>
            <a:rect l="0" t="0" r="r" b="b"/>
            <a:pathLst>
              <a:path w="629" h="735">
                <a:moveTo>
                  <a:pt x="629" y="735"/>
                </a:moveTo>
                <a:lnTo>
                  <a:pt x="0" y="367"/>
                </a:lnTo>
                <a:lnTo>
                  <a:pt x="629" y="0"/>
                </a:lnTo>
                <a:lnTo>
                  <a:pt x="629" y="735"/>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46" name="Freeform 46"/>
          <p:cNvSpPr/>
          <p:nvPr/>
        </p:nvSpPr>
        <p:spPr bwMode="auto">
          <a:xfrm>
            <a:off x="12023959" y="3810762"/>
            <a:ext cx="831795" cy="973291"/>
          </a:xfrm>
          <a:custGeom>
            <a:gdLst>
              <a:gd name="T0" fmla="*/ 0 w 629"/>
              <a:gd name="T1" fmla="*/ 0 h 736"/>
              <a:gd name="T2" fmla="*/ 629 w 629"/>
              <a:gd name="T3" fmla="*/ 369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9"/>
                </a:lnTo>
                <a:lnTo>
                  <a:pt x="0" y="736"/>
                </a:lnTo>
                <a:lnTo>
                  <a:pt x="0" y="0"/>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47" name="Freeform 47"/>
          <p:cNvSpPr/>
          <p:nvPr/>
        </p:nvSpPr>
        <p:spPr bwMode="auto">
          <a:xfrm>
            <a:off x="12023959" y="5758665"/>
            <a:ext cx="831795" cy="973291"/>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48" name="Freeform 48"/>
          <p:cNvSpPr/>
          <p:nvPr/>
        </p:nvSpPr>
        <p:spPr bwMode="auto">
          <a:xfrm>
            <a:off x="12023959" y="1377533"/>
            <a:ext cx="831795" cy="973291"/>
          </a:xfrm>
          <a:custGeom>
            <a:gdLst>
              <a:gd name="T0" fmla="*/ 629 w 629"/>
              <a:gd name="T1" fmla="*/ 736 h 736"/>
              <a:gd name="T2" fmla="*/ 0 w 629"/>
              <a:gd name="T3" fmla="*/ 369 h 736"/>
              <a:gd name="T4" fmla="*/ 629 w 629"/>
              <a:gd name="T5" fmla="*/ 0 h 736"/>
              <a:gd name="T6" fmla="*/ 629 w 629"/>
              <a:gd name="T7" fmla="*/ 736 h 736"/>
            </a:gdLst>
            <a:cxnLst>
              <a:cxn ang="0">
                <a:pos x="T0" y="T1"/>
              </a:cxn>
              <a:cxn ang="0">
                <a:pos x="T2" y="T3"/>
              </a:cxn>
              <a:cxn ang="0">
                <a:pos x="T4" y="T5"/>
              </a:cxn>
              <a:cxn ang="0">
                <a:pos x="T6" y="T7"/>
              </a:cxn>
            </a:cxnLst>
            <a:rect l="0" t="0" r="r" b="b"/>
            <a:pathLst>
              <a:path w="629" h="736">
                <a:moveTo>
                  <a:pt x="629" y="736"/>
                </a:moveTo>
                <a:lnTo>
                  <a:pt x="0" y="369"/>
                </a:lnTo>
                <a:lnTo>
                  <a:pt x="629" y="0"/>
                </a:lnTo>
                <a:lnTo>
                  <a:pt x="629" y="736"/>
                </a:lnTo>
                <a:close/>
              </a:path>
            </a:pathLst>
          </a:custGeom>
          <a:solidFill>
            <a:srgbClr val="E5355B"/>
          </a:solidFill>
          <a:ln w="9525">
            <a:noFill/>
            <a:round/>
          </a:ln>
        </p:spPr>
        <p:txBody>
          <a:bodyPr vert="horz" wrap="square" lIns="128580" tIns="64290" rIns="128580" bIns="64290" numCol="1" anchor="t" anchorCtr="0" compatLnSpc="1"/>
          <a:lstStyle/>
          <a:p>
            <a:endParaRPr lang="zh-CN" altLang="en-US"/>
          </a:p>
        </p:txBody>
      </p:sp>
      <p:sp>
        <p:nvSpPr>
          <p:cNvPr id="49" name="Freeform 49"/>
          <p:cNvSpPr/>
          <p:nvPr/>
        </p:nvSpPr>
        <p:spPr bwMode="auto">
          <a:xfrm>
            <a:off x="12023959" y="404242"/>
            <a:ext cx="831795" cy="973291"/>
          </a:xfrm>
          <a:custGeom>
            <a:gdLst>
              <a:gd name="T0" fmla="*/ 629 w 629"/>
              <a:gd name="T1" fmla="*/ 736 h 736"/>
              <a:gd name="T2" fmla="*/ 0 w 629"/>
              <a:gd name="T3" fmla="*/ 367 h 736"/>
              <a:gd name="T4" fmla="*/ 629 w 629"/>
              <a:gd name="T5" fmla="*/ 0 h 736"/>
              <a:gd name="T6" fmla="*/ 629 w 629"/>
              <a:gd name="T7" fmla="*/ 736 h 736"/>
            </a:gdLst>
            <a:cxnLst>
              <a:cxn ang="0">
                <a:pos x="T0" y="T1"/>
              </a:cxn>
              <a:cxn ang="0">
                <a:pos x="T2" y="T3"/>
              </a:cxn>
              <a:cxn ang="0">
                <a:pos x="T4" y="T5"/>
              </a:cxn>
              <a:cxn ang="0">
                <a:pos x="T6" y="T7"/>
              </a:cxn>
            </a:cxnLst>
            <a:rect l="0" t="0" r="r" b="b"/>
            <a:pathLst>
              <a:path w="629" h="736">
                <a:moveTo>
                  <a:pt x="629" y="736"/>
                </a:moveTo>
                <a:lnTo>
                  <a:pt x="0" y="367"/>
                </a:lnTo>
                <a:lnTo>
                  <a:pt x="629" y="0"/>
                </a:lnTo>
                <a:lnTo>
                  <a:pt x="629" y="736"/>
                </a:lnTo>
                <a:close/>
              </a:path>
            </a:pathLst>
          </a:custGeom>
          <a:solidFill>
            <a:srgbClr val="6153A3"/>
          </a:solidFill>
          <a:ln w="9525">
            <a:noFill/>
            <a:round/>
          </a:ln>
        </p:spPr>
        <p:txBody>
          <a:bodyPr vert="horz" wrap="square" lIns="128580" tIns="64290" rIns="128580" bIns="64290" numCol="1" anchor="t" anchorCtr="0" compatLnSpc="1"/>
          <a:lstStyle/>
          <a:p>
            <a:endParaRPr lang="zh-CN" altLang="en-US"/>
          </a:p>
        </p:txBody>
      </p:sp>
      <p:sp>
        <p:nvSpPr>
          <p:cNvPr id="50" name="Freeform 50"/>
          <p:cNvSpPr/>
          <p:nvPr/>
        </p:nvSpPr>
        <p:spPr bwMode="auto">
          <a:xfrm>
            <a:off x="12023959" y="-82404"/>
            <a:ext cx="831795" cy="971968"/>
          </a:xfrm>
          <a:custGeom>
            <a:gdLst>
              <a:gd name="T0" fmla="*/ 0 w 629"/>
              <a:gd name="T1" fmla="*/ 0 h 735"/>
              <a:gd name="T2" fmla="*/ 629 w 629"/>
              <a:gd name="T3" fmla="*/ 368 h 735"/>
              <a:gd name="T4" fmla="*/ 0 w 629"/>
              <a:gd name="T5" fmla="*/ 735 h 735"/>
              <a:gd name="T6" fmla="*/ 0 w 629"/>
              <a:gd name="T7" fmla="*/ 0 h 735"/>
            </a:gdLst>
            <a:cxnLst>
              <a:cxn ang="0">
                <a:pos x="T0" y="T1"/>
              </a:cxn>
              <a:cxn ang="0">
                <a:pos x="T2" y="T3"/>
              </a:cxn>
              <a:cxn ang="0">
                <a:pos x="T4" y="T5"/>
              </a:cxn>
              <a:cxn ang="0">
                <a:pos x="T6" y="T7"/>
              </a:cxn>
            </a:cxnLst>
            <a:rect l="0" t="0" r="r" b="b"/>
            <a:pathLst>
              <a:path w="629" h="735">
                <a:moveTo>
                  <a:pt x="0" y="0"/>
                </a:moveTo>
                <a:lnTo>
                  <a:pt x="629" y="368"/>
                </a:lnTo>
                <a:lnTo>
                  <a:pt x="0" y="735"/>
                </a:lnTo>
                <a:lnTo>
                  <a:pt x="0" y="0"/>
                </a:lnTo>
                <a:close/>
              </a:path>
            </a:pathLst>
          </a:custGeom>
          <a:solidFill>
            <a:srgbClr val="36B1E2"/>
          </a:solidFill>
          <a:ln w="9525">
            <a:noFill/>
            <a:round/>
          </a:ln>
        </p:spPr>
        <p:txBody>
          <a:bodyPr vert="horz" wrap="square" lIns="128580" tIns="64290" rIns="128580" bIns="64290" numCol="1" anchor="t" anchorCtr="0" compatLnSpc="1"/>
          <a:lstStyle/>
          <a:p>
            <a:endParaRPr lang="zh-CN" altLang="en-US"/>
          </a:p>
        </p:txBody>
      </p:sp>
      <p:sp>
        <p:nvSpPr>
          <p:cNvPr id="51" name="Freeform 51"/>
          <p:cNvSpPr/>
          <p:nvPr/>
        </p:nvSpPr>
        <p:spPr bwMode="auto">
          <a:xfrm>
            <a:off x="12023959" y="-570372"/>
            <a:ext cx="831795" cy="974614"/>
          </a:xfrm>
          <a:custGeom>
            <a:gdLst>
              <a:gd name="T0" fmla="*/ 629 w 629"/>
              <a:gd name="T1" fmla="*/ 737 h 737"/>
              <a:gd name="T2" fmla="*/ 0 w 629"/>
              <a:gd name="T3" fmla="*/ 369 h 737"/>
              <a:gd name="T4" fmla="*/ 629 w 629"/>
              <a:gd name="T5" fmla="*/ 0 h 737"/>
              <a:gd name="T6" fmla="*/ 629 w 629"/>
              <a:gd name="T7" fmla="*/ 737 h 737"/>
            </a:gdLst>
            <a:cxnLst>
              <a:cxn ang="0">
                <a:pos x="T0" y="T1"/>
              </a:cxn>
              <a:cxn ang="0">
                <a:pos x="T2" y="T3"/>
              </a:cxn>
              <a:cxn ang="0">
                <a:pos x="T4" y="T5"/>
              </a:cxn>
              <a:cxn ang="0">
                <a:pos x="T6" y="T7"/>
              </a:cxn>
            </a:cxnLst>
            <a:rect l="0" t="0" r="r" b="b"/>
            <a:pathLst>
              <a:path w="629" h="737">
                <a:moveTo>
                  <a:pt x="629" y="737"/>
                </a:moveTo>
                <a:lnTo>
                  <a:pt x="0" y="369"/>
                </a:lnTo>
                <a:lnTo>
                  <a:pt x="629" y="0"/>
                </a:lnTo>
                <a:lnTo>
                  <a:pt x="629" y="737"/>
                </a:lnTo>
                <a:close/>
              </a:path>
            </a:pathLst>
          </a:custGeom>
          <a:solidFill>
            <a:srgbClr val="52C0A5"/>
          </a:solidFill>
          <a:ln w="9525">
            <a:noFill/>
            <a:round/>
          </a:ln>
        </p:spPr>
        <p:txBody>
          <a:bodyPr vert="horz" wrap="square" lIns="128580" tIns="64290" rIns="128580" bIns="64290" numCol="1" anchor="t" anchorCtr="0" compatLnSpc="1"/>
          <a:lstStyle/>
          <a:p>
            <a:endParaRPr lang="zh-CN" altLang="en-US"/>
          </a:p>
        </p:txBody>
      </p:sp>
      <p:sp>
        <p:nvSpPr>
          <p:cNvPr id="52" name="Freeform 52"/>
          <p:cNvSpPr/>
          <p:nvPr/>
        </p:nvSpPr>
        <p:spPr bwMode="auto">
          <a:xfrm>
            <a:off x="11188197" y="-567726"/>
            <a:ext cx="835762" cy="971968"/>
          </a:xfrm>
          <a:custGeom>
            <a:gdLst>
              <a:gd name="T0" fmla="*/ 0 w 632"/>
              <a:gd name="T1" fmla="*/ 0 h 735"/>
              <a:gd name="T2" fmla="*/ 632 w 632"/>
              <a:gd name="T3" fmla="*/ 367 h 735"/>
              <a:gd name="T4" fmla="*/ 0 w 632"/>
              <a:gd name="T5" fmla="*/ 735 h 735"/>
              <a:gd name="T6" fmla="*/ 0 w 632"/>
              <a:gd name="T7" fmla="*/ 0 h 735"/>
            </a:gdLst>
            <a:cxnLst>
              <a:cxn ang="0">
                <a:pos x="T0" y="T1"/>
              </a:cxn>
              <a:cxn ang="0">
                <a:pos x="T2" y="T3"/>
              </a:cxn>
              <a:cxn ang="0">
                <a:pos x="T4" y="T5"/>
              </a:cxn>
              <a:cxn ang="0">
                <a:pos x="T6" y="T7"/>
              </a:cxn>
            </a:cxnLst>
            <a:rect l="0" t="0" r="r" b="b"/>
            <a:pathLst>
              <a:path w="632" h="735">
                <a:moveTo>
                  <a:pt x="0" y="0"/>
                </a:moveTo>
                <a:lnTo>
                  <a:pt x="632" y="367"/>
                </a:lnTo>
                <a:lnTo>
                  <a:pt x="0" y="735"/>
                </a:lnTo>
                <a:lnTo>
                  <a:pt x="0" y="0"/>
                </a:lnTo>
                <a:close/>
              </a:path>
            </a:pathLst>
          </a:custGeom>
          <a:solidFill>
            <a:srgbClr val="283888"/>
          </a:solidFill>
          <a:ln w="9525">
            <a:noFill/>
            <a:round/>
          </a:ln>
        </p:spPr>
        <p:txBody>
          <a:bodyPr vert="horz" wrap="square" lIns="128580" tIns="64290" rIns="128580" bIns="64290" numCol="1" anchor="t" anchorCtr="0" compatLnSpc="1"/>
          <a:lstStyle/>
          <a:p>
            <a:endParaRPr lang="zh-CN" altLang="en-US"/>
          </a:p>
        </p:txBody>
      </p:sp>
      <p:sp>
        <p:nvSpPr>
          <p:cNvPr id="56" name="Freeform 56"/>
          <p:cNvSpPr/>
          <p:nvPr/>
        </p:nvSpPr>
        <p:spPr bwMode="auto">
          <a:xfrm>
            <a:off x="10348468" y="-82404"/>
            <a:ext cx="1684746" cy="1959807"/>
          </a:xfrm>
          <a:custGeom>
            <a:gdLst>
              <a:gd name="T0" fmla="*/ 0 w 1274"/>
              <a:gd name="T1" fmla="*/ 0 h 1482"/>
              <a:gd name="T2" fmla="*/ 0 w 1274"/>
              <a:gd name="T3" fmla="*/ 1482 h 1482"/>
              <a:gd name="T4" fmla="*/ 1274 w 1274"/>
              <a:gd name="T5" fmla="*/ 740 h 1482"/>
              <a:gd name="T6" fmla="*/ 0 w 1274"/>
              <a:gd name="T7" fmla="*/ 0 h 1482"/>
            </a:gdLst>
            <a:cxnLst>
              <a:cxn ang="0">
                <a:pos x="T0" y="T1"/>
              </a:cxn>
              <a:cxn ang="0">
                <a:pos x="T2" y="T3"/>
              </a:cxn>
              <a:cxn ang="0">
                <a:pos x="T4" y="T5"/>
              </a:cxn>
              <a:cxn ang="0">
                <a:pos x="T6" y="T7"/>
              </a:cxn>
            </a:cxnLst>
            <a:rect l="0" t="0" r="r" b="b"/>
            <a:pathLst>
              <a:path w="1274" h="1482">
                <a:moveTo>
                  <a:pt x="0" y="0"/>
                </a:moveTo>
                <a:lnTo>
                  <a:pt x="0" y="1482"/>
                </a:lnTo>
                <a:lnTo>
                  <a:pt x="1274" y="740"/>
                </a:lnTo>
                <a:lnTo>
                  <a:pt x="0" y="0"/>
                </a:lnTo>
                <a:close/>
              </a:path>
            </a:pathLst>
          </a:custGeom>
          <a:solidFill>
            <a:srgbClr val="A3CD39"/>
          </a:solidFill>
          <a:ln w="9525">
            <a:noFill/>
            <a:round/>
          </a:ln>
        </p:spPr>
        <p:txBody>
          <a:bodyPr vert="horz" wrap="square" lIns="128580" tIns="64290" rIns="128580" bIns="64290" numCol="1" anchor="t" anchorCtr="0" compatLnSpc="1"/>
          <a:lstStyle/>
          <a:p>
            <a:endParaRPr lang="zh-CN" altLang="en-US"/>
          </a:p>
        </p:txBody>
      </p:sp>
      <p:sp>
        <p:nvSpPr>
          <p:cNvPr id="65" name="矩形 259"/>
          <p:cNvSpPr>
            <a:spLocks noChangeArrowheads="1"/>
          </p:cNvSpPr>
          <p:nvPr/>
        </p:nvSpPr>
        <p:spPr bwMode="auto">
          <a:xfrm>
            <a:off x="1186741" y="3171454"/>
            <a:ext cx="6970826"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b="1" spc="-300">
                <a:solidFill>
                  <a:schemeClr val="accent1"/>
                </a:solidFill>
                <a:latin typeface="Arial" panose="020b0604020202020204" pitchFamily="34" charset="0"/>
                <a:cs typeface="Arial" panose="020b0604020202020204" pitchFamily="34" charset="0"/>
              </a:rPr>
              <a:t>T</a:t>
            </a:r>
            <a:r>
              <a:rPr lang="en-US" altLang="zh-CN" sz="9600" b="1" spc="-300">
                <a:solidFill>
                  <a:schemeClr val="accent2"/>
                </a:solidFill>
                <a:latin typeface="Arial" panose="020b0604020202020204" pitchFamily="34" charset="0"/>
                <a:cs typeface="Arial" panose="020b0604020202020204" pitchFamily="34" charset="0"/>
              </a:rPr>
              <a:t>H</a:t>
            </a:r>
            <a:r>
              <a:rPr lang="en-US" altLang="zh-CN" sz="9600" b="1" spc="-300">
                <a:solidFill>
                  <a:schemeClr val="accent3"/>
                </a:solidFill>
                <a:latin typeface="Arial" panose="020b0604020202020204" pitchFamily="34" charset="0"/>
                <a:cs typeface="Arial" panose="020b0604020202020204" pitchFamily="34" charset="0"/>
              </a:rPr>
              <a:t>A</a:t>
            </a:r>
            <a:r>
              <a:rPr lang="en-US" altLang="zh-CN" sz="9600" b="1" spc="-300">
                <a:solidFill>
                  <a:schemeClr val="accent4"/>
                </a:solidFill>
                <a:latin typeface="Arial" panose="020b0604020202020204" pitchFamily="34" charset="0"/>
                <a:cs typeface="Arial" panose="020b0604020202020204" pitchFamily="34" charset="0"/>
              </a:rPr>
              <a:t>NK</a:t>
            </a:r>
            <a:r>
              <a:rPr lang="en-US" altLang="zh-CN" sz="9600" b="1" spc="-300">
                <a:solidFill>
                  <a:schemeClr val="accent1"/>
                </a:solidFill>
                <a:latin typeface="Arial" panose="020b0604020202020204" pitchFamily="34" charset="0"/>
                <a:cs typeface="Arial" panose="020b0604020202020204" pitchFamily="34" charset="0"/>
              </a:rPr>
              <a:t> </a:t>
            </a:r>
            <a:r>
              <a:rPr lang="en-US" altLang="zh-CN" sz="9600" b="1" spc="-300">
                <a:solidFill>
                  <a:schemeClr val="bg1">
                    <a:lumMod val="65000"/>
                  </a:schemeClr>
                </a:solidFill>
                <a:latin typeface="Arial" panose="020b0604020202020204" pitchFamily="34" charset="0"/>
                <a:cs typeface="Arial" panose="020b0604020202020204" pitchFamily="34" charset="0"/>
              </a:rPr>
              <a:t>YOU</a:t>
            </a:r>
            <a:endParaRPr lang="en-US" altLang="zh-CN" sz="6600" spc="-300">
              <a:solidFill>
                <a:schemeClr val="bg1">
                  <a:lumMod val="65000"/>
                </a:schemeClr>
              </a:solidFill>
              <a:latin typeface="Arial" panose="020b0604020202020204" pitchFamily="34" charset="0"/>
              <a:cs typeface="Arial" panose="020b0604020202020204" pitchFamily="34" charset="0"/>
            </a:endParaRPr>
          </a:p>
        </p:txBody>
      </p:sp>
      <p:sp>
        <p:nvSpPr>
          <p:cNvPr id="66" name="矩形 259"/>
          <p:cNvSpPr>
            <a:spLocks noChangeArrowheads="1"/>
          </p:cNvSpPr>
          <p:nvPr/>
        </p:nvSpPr>
        <p:spPr bwMode="auto">
          <a:xfrm>
            <a:off x="1186741" y="4838692"/>
            <a:ext cx="6120680" cy="288147"/>
          </a:xfrm>
          <a:prstGeom prst="rect">
            <a:avLst/>
          </a:prstGeom>
          <a:solidFill>
            <a:schemeClr val="bg1">
              <a:lumMod val="75000"/>
            </a:schemeClr>
          </a:solidFill>
          <a:ln>
            <a:noFill/>
          </a:ln>
          <a:effectLst/>
        </p:spPr>
        <p:txBody>
          <a:bodyPr wrap="square" lIns="108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a:solidFill>
                  <a:schemeClr val="bg1"/>
                </a:solidFill>
                <a:cs typeface="Arial" panose="020b0604020202020204" pitchFamily="34" charset="0"/>
              </a:rPr>
              <a:t>感谢聆听，批评指导</a:t>
            </a:r>
            <a:endParaRPr lang="zh-CN" altLang="en-US" sz="1400">
              <a:solidFill>
                <a:schemeClr val="bg1"/>
              </a:solidFill>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1+#ppt_w/2"/>
                                          </p:val>
                                        </p:tav>
                                        <p:tav tm="100000">
                                          <p:val>
                                            <p:strVal val="#ppt_x"/>
                                          </p:val>
                                        </p:tav>
                                      </p:tavLst>
                                    </p:anim>
                                    <p:anim calcmode="lin" valueType="num">
                                      <p:cBhvr additive="base">
                                        <p:cTn id="16" dur="2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250" fill="hold"/>
                                        <p:tgtEl>
                                          <p:spTgt spid="9"/>
                                        </p:tgtEl>
                                        <p:attrNameLst>
                                          <p:attrName>ppt_x</p:attrName>
                                        </p:attrNameLst>
                                      </p:cBhvr>
                                      <p:tavLst>
                                        <p:tav tm="0">
                                          <p:val>
                                            <p:strVal val="1+#ppt_w/2"/>
                                          </p:val>
                                        </p:tav>
                                        <p:tav tm="100000">
                                          <p:val>
                                            <p:strVal val="#ppt_x"/>
                                          </p:val>
                                        </p:tav>
                                      </p:tavLst>
                                    </p:anim>
                                    <p:anim calcmode="lin" valueType="num">
                                      <p:cBhvr additive="base">
                                        <p:cTn id="24" dur="1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250" fill="hold"/>
                                        <p:tgtEl>
                                          <p:spTgt spid="12"/>
                                        </p:tgtEl>
                                        <p:attrNameLst>
                                          <p:attrName>ppt_x</p:attrName>
                                        </p:attrNameLst>
                                      </p:cBhvr>
                                      <p:tavLst>
                                        <p:tav tm="0">
                                          <p:val>
                                            <p:strVal val="1+#ppt_w/2"/>
                                          </p:val>
                                        </p:tav>
                                        <p:tav tm="100000">
                                          <p:val>
                                            <p:strVal val="#ppt_x"/>
                                          </p:val>
                                        </p:tav>
                                      </p:tavLst>
                                    </p:anim>
                                    <p:anim calcmode="lin" valueType="num">
                                      <p:cBhvr additive="base">
                                        <p:cTn id="32" dur="125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50" fill="hold"/>
                                        <p:tgtEl>
                                          <p:spTgt spid="14"/>
                                        </p:tgtEl>
                                        <p:attrNameLst>
                                          <p:attrName>ppt_x</p:attrName>
                                        </p:attrNameLst>
                                      </p:cBhvr>
                                      <p:tavLst>
                                        <p:tav tm="0">
                                          <p:val>
                                            <p:strVal val="1+#ppt_w/2"/>
                                          </p:val>
                                        </p:tav>
                                        <p:tav tm="100000">
                                          <p:val>
                                            <p:strVal val="#ppt_x"/>
                                          </p:val>
                                        </p:tav>
                                      </p:tavLst>
                                    </p:anim>
                                    <p:anim calcmode="lin" valueType="num">
                                      <p:cBhvr additive="base">
                                        <p:cTn id="40" dur="25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250" fill="hold"/>
                                        <p:tgtEl>
                                          <p:spTgt spid="15"/>
                                        </p:tgtEl>
                                        <p:attrNameLst>
                                          <p:attrName>ppt_x</p:attrName>
                                        </p:attrNameLst>
                                      </p:cBhvr>
                                      <p:tavLst>
                                        <p:tav tm="0">
                                          <p:val>
                                            <p:strVal val="1+#ppt_w/2"/>
                                          </p:val>
                                        </p:tav>
                                        <p:tav tm="100000">
                                          <p:val>
                                            <p:strVal val="#ppt_x"/>
                                          </p:val>
                                        </p:tav>
                                      </p:tavLst>
                                    </p:anim>
                                    <p:anim calcmode="lin" valueType="num">
                                      <p:cBhvr additive="base">
                                        <p:cTn id="44" dur="125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1250" fill="hold"/>
                                        <p:tgtEl>
                                          <p:spTgt spid="19"/>
                                        </p:tgtEl>
                                        <p:attrNameLst>
                                          <p:attrName>ppt_x</p:attrName>
                                        </p:attrNameLst>
                                      </p:cBhvr>
                                      <p:tavLst>
                                        <p:tav tm="0">
                                          <p:val>
                                            <p:strVal val="1+#ppt_w/2"/>
                                          </p:val>
                                        </p:tav>
                                        <p:tav tm="100000">
                                          <p:val>
                                            <p:strVal val="#ppt_x"/>
                                          </p:val>
                                        </p:tav>
                                      </p:tavLst>
                                    </p:anim>
                                    <p:anim calcmode="lin" valueType="num">
                                      <p:cBhvr additive="base">
                                        <p:cTn id="56" dur="125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25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250" fill="hold"/>
                                        <p:tgtEl>
                                          <p:spTgt spid="20"/>
                                        </p:tgtEl>
                                        <p:attrNameLst>
                                          <p:attrName>ppt_x</p:attrName>
                                        </p:attrNameLst>
                                      </p:cBhvr>
                                      <p:tavLst>
                                        <p:tav tm="0">
                                          <p:val>
                                            <p:strVal val="1+#ppt_w/2"/>
                                          </p:val>
                                        </p:tav>
                                        <p:tav tm="100000">
                                          <p:val>
                                            <p:strVal val="#ppt_x"/>
                                          </p:val>
                                        </p:tav>
                                      </p:tavLst>
                                    </p:anim>
                                    <p:anim calcmode="lin" valueType="num">
                                      <p:cBhvr additive="base">
                                        <p:cTn id="60" dur="25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5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1250" fill="hold"/>
                                        <p:tgtEl>
                                          <p:spTgt spid="21"/>
                                        </p:tgtEl>
                                        <p:attrNameLst>
                                          <p:attrName>ppt_x</p:attrName>
                                        </p:attrNameLst>
                                      </p:cBhvr>
                                      <p:tavLst>
                                        <p:tav tm="0">
                                          <p:val>
                                            <p:strVal val="1+#ppt_w/2"/>
                                          </p:val>
                                        </p:tav>
                                        <p:tav tm="100000">
                                          <p:val>
                                            <p:strVal val="#ppt_x"/>
                                          </p:val>
                                        </p:tav>
                                      </p:tavLst>
                                    </p:anim>
                                    <p:anim calcmode="lin" valueType="num">
                                      <p:cBhvr additive="base">
                                        <p:cTn id="64" dur="125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250" fill="hold"/>
                                        <p:tgtEl>
                                          <p:spTgt spid="22"/>
                                        </p:tgtEl>
                                        <p:attrNameLst>
                                          <p:attrName>ppt_x</p:attrName>
                                        </p:attrNameLst>
                                      </p:cBhvr>
                                      <p:tavLst>
                                        <p:tav tm="0">
                                          <p:val>
                                            <p:strVal val="1+#ppt_w/2"/>
                                          </p:val>
                                        </p:tav>
                                        <p:tav tm="100000">
                                          <p:val>
                                            <p:strVal val="#ppt_x"/>
                                          </p:val>
                                        </p:tav>
                                      </p:tavLst>
                                    </p:anim>
                                    <p:anim calcmode="lin" valueType="num">
                                      <p:cBhvr additive="base">
                                        <p:cTn id="68" dur="125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1+#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1250" fill="hold"/>
                                        <p:tgtEl>
                                          <p:spTgt spid="24"/>
                                        </p:tgtEl>
                                        <p:attrNameLst>
                                          <p:attrName>ppt_x</p:attrName>
                                        </p:attrNameLst>
                                      </p:cBhvr>
                                      <p:tavLst>
                                        <p:tav tm="0">
                                          <p:val>
                                            <p:strVal val="1+#ppt_w/2"/>
                                          </p:val>
                                        </p:tav>
                                        <p:tav tm="100000">
                                          <p:val>
                                            <p:strVal val="#ppt_x"/>
                                          </p:val>
                                        </p:tav>
                                      </p:tavLst>
                                    </p:anim>
                                    <p:anim calcmode="lin" valueType="num">
                                      <p:cBhvr additive="base">
                                        <p:cTn id="76" dur="125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250" fill="hold"/>
                                        <p:tgtEl>
                                          <p:spTgt spid="25"/>
                                        </p:tgtEl>
                                        <p:attrNameLst>
                                          <p:attrName>ppt_x</p:attrName>
                                        </p:attrNameLst>
                                      </p:cBhvr>
                                      <p:tavLst>
                                        <p:tav tm="0">
                                          <p:val>
                                            <p:strVal val="1+#ppt_w/2"/>
                                          </p:val>
                                        </p:tav>
                                        <p:tav tm="100000">
                                          <p:val>
                                            <p:strVal val="#ppt_x"/>
                                          </p:val>
                                        </p:tav>
                                      </p:tavLst>
                                    </p:anim>
                                    <p:anim calcmode="lin" valueType="num">
                                      <p:cBhvr additive="base">
                                        <p:cTn id="80" dur="125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25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250" fill="hold"/>
                                        <p:tgtEl>
                                          <p:spTgt spid="26"/>
                                        </p:tgtEl>
                                        <p:attrNameLst>
                                          <p:attrName>ppt_x</p:attrName>
                                        </p:attrNameLst>
                                      </p:cBhvr>
                                      <p:tavLst>
                                        <p:tav tm="0">
                                          <p:val>
                                            <p:strVal val="1+#ppt_w/2"/>
                                          </p:val>
                                        </p:tav>
                                        <p:tav tm="100000">
                                          <p:val>
                                            <p:strVal val="#ppt_x"/>
                                          </p:val>
                                        </p:tav>
                                      </p:tavLst>
                                    </p:anim>
                                    <p:anim calcmode="lin" valueType="num">
                                      <p:cBhvr additive="base">
                                        <p:cTn id="84" dur="25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5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1250" fill="hold"/>
                                        <p:tgtEl>
                                          <p:spTgt spid="28"/>
                                        </p:tgtEl>
                                        <p:attrNameLst>
                                          <p:attrName>ppt_x</p:attrName>
                                        </p:attrNameLst>
                                      </p:cBhvr>
                                      <p:tavLst>
                                        <p:tav tm="0">
                                          <p:val>
                                            <p:strVal val="1+#ppt_w/2"/>
                                          </p:val>
                                        </p:tav>
                                        <p:tav tm="100000">
                                          <p:val>
                                            <p:strVal val="#ppt_x"/>
                                          </p:val>
                                        </p:tav>
                                      </p:tavLst>
                                    </p:anim>
                                    <p:anim calcmode="lin" valueType="num">
                                      <p:cBhvr additive="base">
                                        <p:cTn id="88" dur="1250" fill="hold"/>
                                        <p:tgtEl>
                                          <p:spTgt spid="28"/>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5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250" fill="hold"/>
                                        <p:tgtEl>
                                          <p:spTgt spid="29"/>
                                        </p:tgtEl>
                                        <p:attrNameLst>
                                          <p:attrName>ppt_x</p:attrName>
                                        </p:attrNameLst>
                                      </p:cBhvr>
                                      <p:tavLst>
                                        <p:tav tm="0">
                                          <p:val>
                                            <p:strVal val="1+#ppt_w/2"/>
                                          </p:val>
                                        </p:tav>
                                        <p:tav tm="100000">
                                          <p:val>
                                            <p:strVal val="#ppt_x"/>
                                          </p:val>
                                        </p:tav>
                                      </p:tavLst>
                                    </p:anim>
                                    <p:anim calcmode="lin" valueType="num">
                                      <p:cBhvr additive="base">
                                        <p:cTn id="92" dur="250" fill="hold"/>
                                        <p:tgtEl>
                                          <p:spTgt spid="29"/>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1+#ppt_w/2"/>
                                          </p:val>
                                        </p:tav>
                                        <p:tav tm="100000">
                                          <p:val>
                                            <p:strVal val="#ppt_x"/>
                                          </p:val>
                                        </p:tav>
                                      </p:tavLst>
                                    </p:anim>
                                    <p:anim calcmode="lin" valueType="num">
                                      <p:cBhvr additive="base">
                                        <p:cTn id="96" dur="500" fill="hold"/>
                                        <p:tgtEl>
                                          <p:spTgt spid="30"/>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1250" fill="hold"/>
                                        <p:tgtEl>
                                          <p:spTgt spid="31"/>
                                        </p:tgtEl>
                                        <p:attrNameLst>
                                          <p:attrName>ppt_x</p:attrName>
                                        </p:attrNameLst>
                                      </p:cBhvr>
                                      <p:tavLst>
                                        <p:tav tm="0">
                                          <p:val>
                                            <p:strVal val="1+#ppt_w/2"/>
                                          </p:val>
                                        </p:tav>
                                        <p:tav tm="100000">
                                          <p:val>
                                            <p:strVal val="#ppt_x"/>
                                          </p:val>
                                        </p:tav>
                                      </p:tavLst>
                                    </p:anim>
                                    <p:anim calcmode="lin" valueType="num">
                                      <p:cBhvr additive="base">
                                        <p:cTn id="100" dur="1250" fill="hold"/>
                                        <p:tgtEl>
                                          <p:spTgt spid="31"/>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1+#ppt_w/2"/>
                                          </p:val>
                                        </p:tav>
                                        <p:tav tm="100000">
                                          <p:val>
                                            <p:strVal val="#ppt_x"/>
                                          </p:val>
                                        </p:tav>
                                      </p:tavLst>
                                    </p:anim>
                                    <p:anim calcmode="lin" valueType="num">
                                      <p:cBhvr additive="base">
                                        <p:cTn id="104" dur="500" fill="hold"/>
                                        <p:tgtEl>
                                          <p:spTgt spid="32"/>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250" fill="hold"/>
                                        <p:tgtEl>
                                          <p:spTgt spid="33"/>
                                        </p:tgtEl>
                                        <p:attrNameLst>
                                          <p:attrName>ppt_x</p:attrName>
                                        </p:attrNameLst>
                                      </p:cBhvr>
                                      <p:tavLst>
                                        <p:tav tm="0">
                                          <p:val>
                                            <p:strVal val="1+#ppt_w/2"/>
                                          </p:val>
                                        </p:tav>
                                        <p:tav tm="100000">
                                          <p:val>
                                            <p:strVal val="#ppt_x"/>
                                          </p:val>
                                        </p:tav>
                                      </p:tavLst>
                                    </p:anim>
                                    <p:anim calcmode="lin" valueType="num">
                                      <p:cBhvr additive="base">
                                        <p:cTn id="108" dur="250" fill="hold"/>
                                        <p:tgtEl>
                                          <p:spTgt spid="33"/>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1+#ppt_w/2"/>
                                          </p:val>
                                        </p:tav>
                                        <p:tav tm="100000">
                                          <p:val>
                                            <p:strVal val="#ppt_x"/>
                                          </p:val>
                                        </p:tav>
                                      </p:tavLst>
                                    </p:anim>
                                    <p:anim calcmode="lin" valueType="num">
                                      <p:cBhvr additive="base">
                                        <p:cTn id="112" dur="500" fill="hold"/>
                                        <p:tgtEl>
                                          <p:spTgt spid="34"/>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1+#ppt_w/2"/>
                                          </p:val>
                                        </p:tav>
                                        <p:tav tm="100000">
                                          <p:val>
                                            <p:strVal val="#ppt_x"/>
                                          </p:val>
                                        </p:tav>
                                      </p:tavLst>
                                    </p:anim>
                                    <p:anim calcmode="lin" valueType="num">
                                      <p:cBhvr additive="base">
                                        <p:cTn id="116" dur="500" fill="hold"/>
                                        <p:tgtEl>
                                          <p:spTgt spid="3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1+#ppt_w/2"/>
                                          </p:val>
                                        </p:tav>
                                        <p:tav tm="100000">
                                          <p:val>
                                            <p:strVal val="#ppt_x"/>
                                          </p:val>
                                        </p:tav>
                                      </p:tavLst>
                                    </p:anim>
                                    <p:anim calcmode="lin" valueType="num">
                                      <p:cBhvr additive="base">
                                        <p:cTn id="120" dur="500" fill="hold"/>
                                        <p:tgtEl>
                                          <p:spTgt spid="36"/>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1+#ppt_w/2"/>
                                          </p:val>
                                        </p:tav>
                                        <p:tav tm="100000">
                                          <p:val>
                                            <p:strVal val="#ppt_x"/>
                                          </p:val>
                                        </p:tav>
                                      </p:tavLst>
                                    </p:anim>
                                    <p:anim calcmode="lin" valueType="num">
                                      <p:cBhvr additive="base">
                                        <p:cTn id="124" dur="500" fill="hold"/>
                                        <p:tgtEl>
                                          <p:spTgt spid="37"/>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1+#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1+#ppt_w/2"/>
                                          </p:val>
                                        </p:tav>
                                        <p:tav tm="100000">
                                          <p:val>
                                            <p:strVal val="#ppt_x"/>
                                          </p:val>
                                        </p:tav>
                                      </p:tavLst>
                                    </p:anim>
                                    <p:anim calcmode="lin" valueType="num">
                                      <p:cBhvr additive="base">
                                        <p:cTn id="132" dur="500" fill="hold"/>
                                        <p:tgtEl>
                                          <p:spTgt spid="39"/>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1+#ppt_w/2"/>
                                          </p:val>
                                        </p:tav>
                                        <p:tav tm="100000">
                                          <p:val>
                                            <p:strVal val="#ppt_x"/>
                                          </p:val>
                                        </p:tav>
                                      </p:tavLst>
                                    </p:anim>
                                    <p:anim calcmode="lin" valueType="num">
                                      <p:cBhvr additive="base">
                                        <p:cTn id="136" dur="500" fill="hold"/>
                                        <p:tgtEl>
                                          <p:spTgt spid="40"/>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500" fill="hold"/>
                                        <p:tgtEl>
                                          <p:spTgt spid="41"/>
                                        </p:tgtEl>
                                        <p:attrNameLst>
                                          <p:attrName>ppt_x</p:attrName>
                                        </p:attrNameLst>
                                      </p:cBhvr>
                                      <p:tavLst>
                                        <p:tav tm="0">
                                          <p:val>
                                            <p:strVal val="1+#ppt_w/2"/>
                                          </p:val>
                                        </p:tav>
                                        <p:tav tm="100000">
                                          <p:val>
                                            <p:strVal val="#ppt_x"/>
                                          </p:val>
                                        </p:tav>
                                      </p:tavLst>
                                    </p:anim>
                                    <p:anim calcmode="lin" valueType="num">
                                      <p:cBhvr additive="base">
                                        <p:cTn id="140" dur="500" fill="hold"/>
                                        <p:tgtEl>
                                          <p:spTgt spid="41"/>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additive="base">
                                        <p:cTn id="143" dur="500" fill="hold"/>
                                        <p:tgtEl>
                                          <p:spTgt spid="42"/>
                                        </p:tgtEl>
                                        <p:attrNameLst>
                                          <p:attrName>ppt_x</p:attrName>
                                        </p:attrNameLst>
                                      </p:cBhvr>
                                      <p:tavLst>
                                        <p:tav tm="0">
                                          <p:val>
                                            <p:strVal val="1+#ppt_w/2"/>
                                          </p:val>
                                        </p:tav>
                                        <p:tav tm="100000">
                                          <p:val>
                                            <p:strVal val="#ppt_x"/>
                                          </p:val>
                                        </p:tav>
                                      </p:tavLst>
                                    </p:anim>
                                    <p:anim calcmode="lin" valueType="num">
                                      <p:cBhvr additive="base">
                                        <p:cTn id="144" dur="500" fill="hold"/>
                                        <p:tgtEl>
                                          <p:spTgt spid="42"/>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additive="base">
                                        <p:cTn id="147" dur="500" fill="hold"/>
                                        <p:tgtEl>
                                          <p:spTgt spid="43"/>
                                        </p:tgtEl>
                                        <p:attrNameLst>
                                          <p:attrName>ppt_x</p:attrName>
                                        </p:attrNameLst>
                                      </p:cBhvr>
                                      <p:tavLst>
                                        <p:tav tm="0">
                                          <p:val>
                                            <p:strVal val="1+#ppt_w/2"/>
                                          </p:val>
                                        </p:tav>
                                        <p:tav tm="100000">
                                          <p:val>
                                            <p:strVal val="#ppt_x"/>
                                          </p:val>
                                        </p:tav>
                                      </p:tavLst>
                                    </p:anim>
                                    <p:anim calcmode="lin" valueType="num">
                                      <p:cBhvr additive="base">
                                        <p:cTn id="148" dur="500" fill="hold"/>
                                        <p:tgtEl>
                                          <p:spTgt spid="43"/>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 calcmode="lin" valueType="num">
                                      <p:cBhvr additive="base">
                                        <p:cTn id="151" dur="500" fill="hold"/>
                                        <p:tgtEl>
                                          <p:spTgt spid="44"/>
                                        </p:tgtEl>
                                        <p:attrNameLst>
                                          <p:attrName>ppt_x</p:attrName>
                                        </p:attrNameLst>
                                      </p:cBhvr>
                                      <p:tavLst>
                                        <p:tav tm="0">
                                          <p:val>
                                            <p:strVal val="1+#ppt_w/2"/>
                                          </p:val>
                                        </p:tav>
                                        <p:tav tm="100000">
                                          <p:val>
                                            <p:strVal val="#ppt_x"/>
                                          </p:val>
                                        </p:tav>
                                      </p:tavLst>
                                    </p:anim>
                                    <p:anim calcmode="lin" valueType="num">
                                      <p:cBhvr additive="base">
                                        <p:cTn id="152" dur="500" fill="hold"/>
                                        <p:tgtEl>
                                          <p:spTgt spid="44"/>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5"/>
                                        </p:tgtEl>
                                        <p:attrNameLst>
                                          <p:attrName>style.visibility</p:attrName>
                                        </p:attrNameLst>
                                      </p:cBhvr>
                                      <p:to>
                                        <p:strVal val="visible"/>
                                      </p:to>
                                    </p:set>
                                    <p:anim calcmode="lin" valueType="num">
                                      <p:cBhvr additive="base">
                                        <p:cTn id="155" dur="500" fill="hold"/>
                                        <p:tgtEl>
                                          <p:spTgt spid="45"/>
                                        </p:tgtEl>
                                        <p:attrNameLst>
                                          <p:attrName>ppt_x</p:attrName>
                                        </p:attrNameLst>
                                      </p:cBhvr>
                                      <p:tavLst>
                                        <p:tav tm="0">
                                          <p:val>
                                            <p:strVal val="1+#ppt_w/2"/>
                                          </p:val>
                                        </p:tav>
                                        <p:tav tm="100000">
                                          <p:val>
                                            <p:strVal val="#ppt_x"/>
                                          </p:val>
                                        </p:tav>
                                      </p:tavLst>
                                    </p:anim>
                                    <p:anim calcmode="lin" valueType="num">
                                      <p:cBhvr additive="base">
                                        <p:cTn id="156" dur="500" fill="hold"/>
                                        <p:tgtEl>
                                          <p:spTgt spid="45"/>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500" fill="hold"/>
                                        <p:tgtEl>
                                          <p:spTgt spid="46"/>
                                        </p:tgtEl>
                                        <p:attrNameLst>
                                          <p:attrName>ppt_x</p:attrName>
                                        </p:attrNameLst>
                                      </p:cBhvr>
                                      <p:tavLst>
                                        <p:tav tm="0">
                                          <p:val>
                                            <p:strVal val="1+#ppt_w/2"/>
                                          </p:val>
                                        </p:tav>
                                        <p:tav tm="100000">
                                          <p:val>
                                            <p:strVal val="#ppt_x"/>
                                          </p:val>
                                        </p:tav>
                                      </p:tavLst>
                                    </p:anim>
                                    <p:anim calcmode="lin" valueType="num">
                                      <p:cBhvr additive="base">
                                        <p:cTn id="160" dur="500" fill="hold"/>
                                        <p:tgtEl>
                                          <p:spTgt spid="46"/>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47"/>
                                        </p:tgtEl>
                                        <p:attrNameLst>
                                          <p:attrName>style.visibility</p:attrName>
                                        </p:attrNameLst>
                                      </p:cBhvr>
                                      <p:to>
                                        <p:strVal val="visible"/>
                                      </p:to>
                                    </p:set>
                                    <p:anim calcmode="lin" valueType="num">
                                      <p:cBhvr additive="base">
                                        <p:cTn id="163" dur="500" fill="hold"/>
                                        <p:tgtEl>
                                          <p:spTgt spid="47"/>
                                        </p:tgtEl>
                                        <p:attrNameLst>
                                          <p:attrName>ppt_x</p:attrName>
                                        </p:attrNameLst>
                                      </p:cBhvr>
                                      <p:tavLst>
                                        <p:tav tm="0">
                                          <p:val>
                                            <p:strVal val="1+#ppt_w/2"/>
                                          </p:val>
                                        </p:tav>
                                        <p:tav tm="100000">
                                          <p:val>
                                            <p:strVal val="#ppt_x"/>
                                          </p:val>
                                        </p:tav>
                                      </p:tavLst>
                                    </p:anim>
                                    <p:anim calcmode="lin" valueType="num">
                                      <p:cBhvr additive="base">
                                        <p:cTn id="164" dur="500" fill="hold"/>
                                        <p:tgtEl>
                                          <p:spTgt spid="47"/>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48"/>
                                        </p:tgtEl>
                                        <p:attrNameLst>
                                          <p:attrName>style.visibility</p:attrName>
                                        </p:attrNameLst>
                                      </p:cBhvr>
                                      <p:to>
                                        <p:strVal val="visible"/>
                                      </p:to>
                                    </p:set>
                                    <p:anim calcmode="lin" valueType="num">
                                      <p:cBhvr additive="base">
                                        <p:cTn id="167" dur="500" fill="hold"/>
                                        <p:tgtEl>
                                          <p:spTgt spid="48"/>
                                        </p:tgtEl>
                                        <p:attrNameLst>
                                          <p:attrName>ppt_x</p:attrName>
                                        </p:attrNameLst>
                                      </p:cBhvr>
                                      <p:tavLst>
                                        <p:tav tm="0">
                                          <p:val>
                                            <p:strVal val="1+#ppt_w/2"/>
                                          </p:val>
                                        </p:tav>
                                        <p:tav tm="100000">
                                          <p:val>
                                            <p:strVal val="#ppt_x"/>
                                          </p:val>
                                        </p:tav>
                                      </p:tavLst>
                                    </p:anim>
                                    <p:anim calcmode="lin" valueType="num">
                                      <p:cBhvr additive="base">
                                        <p:cTn id="168" dur="500" fill="hold"/>
                                        <p:tgtEl>
                                          <p:spTgt spid="48"/>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additive="base">
                                        <p:cTn id="171" dur="500" fill="hold"/>
                                        <p:tgtEl>
                                          <p:spTgt spid="49"/>
                                        </p:tgtEl>
                                        <p:attrNameLst>
                                          <p:attrName>ppt_x</p:attrName>
                                        </p:attrNameLst>
                                      </p:cBhvr>
                                      <p:tavLst>
                                        <p:tav tm="0">
                                          <p:val>
                                            <p:strVal val="1+#ppt_w/2"/>
                                          </p:val>
                                        </p:tav>
                                        <p:tav tm="100000">
                                          <p:val>
                                            <p:strVal val="#ppt_x"/>
                                          </p:val>
                                        </p:tav>
                                      </p:tavLst>
                                    </p:anim>
                                    <p:anim calcmode="lin" valueType="num">
                                      <p:cBhvr additive="base">
                                        <p:cTn id="172" dur="500" fill="hold"/>
                                        <p:tgtEl>
                                          <p:spTgt spid="49"/>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50"/>
                                        </p:tgtEl>
                                        <p:attrNameLst>
                                          <p:attrName>style.visibility</p:attrName>
                                        </p:attrNameLst>
                                      </p:cBhvr>
                                      <p:to>
                                        <p:strVal val="visible"/>
                                      </p:to>
                                    </p:set>
                                    <p:anim calcmode="lin" valueType="num">
                                      <p:cBhvr additive="base">
                                        <p:cTn id="175" dur="500" fill="hold"/>
                                        <p:tgtEl>
                                          <p:spTgt spid="50"/>
                                        </p:tgtEl>
                                        <p:attrNameLst>
                                          <p:attrName>ppt_x</p:attrName>
                                        </p:attrNameLst>
                                      </p:cBhvr>
                                      <p:tavLst>
                                        <p:tav tm="0">
                                          <p:val>
                                            <p:strVal val="1+#ppt_w/2"/>
                                          </p:val>
                                        </p:tav>
                                        <p:tav tm="100000">
                                          <p:val>
                                            <p:strVal val="#ppt_x"/>
                                          </p:val>
                                        </p:tav>
                                      </p:tavLst>
                                    </p:anim>
                                    <p:anim calcmode="lin" valueType="num">
                                      <p:cBhvr additive="base">
                                        <p:cTn id="176" dur="500" fill="hold"/>
                                        <p:tgtEl>
                                          <p:spTgt spid="50"/>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51"/>
                                        </p:tgtEl>
                                        <p:attrNameLst>
                                          <p:attrName>style.visibility</p:attrName>
                                        </p:attrNameLst>
                                      </p:cBhvr>
                                      <p:to>
                                        <p:strVal val="visible"/>
                                      </p:to>
                                    </p:set>
                                    <p:anim calcmode="lin" valueType="num">
                                      <p:cBhvr additive="base">
                                        <p:cTn id="179" dur="500" fill="hold"/>
                                        <p:tgtEl>
                                          <p:spTgt spid="51"/>
                                        </p:tgtEl>
                                        <p:attrNameLst>
                                          <p:attrName>ppt_x</p:attrName>
                                        </p:attrNameLst>
                                      </p:cBhvr>
                                      <p:tavLst>
                                        <p:tav tm="0">
                                          <p:val>
                                            <p:strVal val="1+#ppt_w/2"/>
                                          </p:val>
                                        </p:tav>
                                        <p:tav tm="100000">
                                          <p:val>
                                            <p:strVal val="#ppt_x"/>
                                          </p:val>
                                        </p:tav>
                                      </p:tavLst>
                                    </p:anim>
                                    <p:anim calcmode="lin" valueType="num">
                                      <p:cBhvr additive="base">
                                        <p:cTn id="180" dur="500" fill="hold"/>
                                        <p:tgtEl>
                                          <p:spTgt spid="51"/>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additive="base">
                                        <p:cTn id="183" dur="500" fill="hold"/>
                                        <p:tgtEl>
                                          <p:spTgt spid="52"/>
                                        </p:tgtEl>
                                        <p:attrNameLst>
                                          <p:attrName>ppt_x</p:attrName>
                                        </p:attrNameLst>
                                      </p:cBhvr>
                                      <p:tavLst>
                                        <p:tav tm="0">
                                          <p:val>
                                            <p:strVal val="1+#ppt_w/2"/>
                                          </p:val>
                                        </p:tav>
                                        <p:tav tm="100000">
                                          <p:val>
                                            <p:strVal val="#ppt_x"/>
                                          </p:val>
                                        </p:tav>
                                      </p:tavLst>
                                    </p:anim>
                                    <p:anim calcmode="lin" valueType="num">
                                      <p:cBhvr additive="base">
                                        <p:cTn id="184" dur="500" fill="hold"/>
                                        <p:tgtEl>
                                          <p:spTgt spid="52"/>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500" fill="hold"/>
                                        <p:tgtEl>
                                          <p:spTgt spid="56"/>
                                        </p:tgtEl>
                                        <p:attrNameLst>
                                          <p:attrName>ppt_x</p:attrName>
                                        </p:attrNameLst>
                                      </p:cBhvr>
                                      <p:tavLst>
                                        <p:tav tm="0">
                                          <p:val>
                                            <p:strVal val="1+#ppt_w/2"/>
                                          </p:val>
                                        </p:tav>
                                        <p:tav tm="100000">
                                          <p:val>
                                            <p:strVal val="#ppt_x"/>
                                          </p:val>
                                        </p:tav>
                                      </p:tavLst>
                                    </p:anim>
                                    <p:anim calcmode="lin" valueType="num">
                                      <p:cBhvr additive="base">
                                        <p:cTn id="18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89" fill="hold" nodeType="clickPar">
                      <p:stCondLst>
                        <p:cond delay="indefinite"/>
                      </p:stCondLst>
                      <p:childTnLst>
                        <p:par>
                          <p:cTn id="190" fill="hold">
                            <p:stCondLst>
                              <p:cond delay="0"/>
                            </p:stCondLst>
                            <p:childTnLst>
                              <p:par>
                                <p:cTn id="191" presetID="41" presetClass="entr" presetSubtype="0" fill="hold" grpId="0" nodeType="clickEffect">
                                  <p:stCondLst>
                                    <p:cond delay="0"/>
                                  </p:stCondLst>
                                  <p:iterate type="lt">
                                    <p:tmPct val="10000"/>
                                  </p:iterate>
                                  <p:childTnLst>
                                    <p:set>
                                      <p:cBhvr>
                                        <p:cTn id="192" dur="1" fill="hold">
                                          <p:stCondLst>
                                            <p:cond delay="0"/>
                                          </p:stCondLst>
                                        </p:cTn>
                                        <p:tgtEl>
                                          <p:spTgt spid="65"/>
                                        </p:tgtEl>
                                        <p:attrNameLst>
                                          <p:attrName>style.visibility</p:attrName>
                                        </p:attrNameLst>
                                      </p:cBhvr>
                                      <p:to>
                                        <p:strVal val="visible"/>
                                      </p:to>
                                    </p:set>
                                    <p:anim calcmode="lin" valueType="num">
                                      <p:cBhvr>
                                        <p:cTn id="19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194" dur="500" fill="hold"/>
                                        <p:tgtEl>
                                          <p:spTgt spid="65"/>
                                        </p:tgtEl>
                                        <p:attrNameLst>
                                          <p:attrName>ppt_y</p:attrName>
                                        </p:attrNameLst>
                                      </p:cBhvr>
                                      <p:tavLst>
                                        <p:tav tm="0">
                                          <p:val>
                                            <p:strVal val="#ppt_y"/>
                                          </p:val>
                                        </p:tav>
                                        <p:tav tm="100000">
                                          <p:val>
                                            <p:strVal val="#ppt_y"/>
                                          </p:val>
                                        </p:tav>
                                      </p:tavLst>
                                    </p:anim>
                                    <p:anim calcmode="lin" valueType="num">
                                      <p:cBhvr>
                                        <p:cTn id="19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9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97" dur="500" tmFilter="0,0; .5, 1; 1, 1"/>
                                        <p:tgtEl>
                                          <p:spTgt spid="65"/>
                                        </p:tgtEl>
                                      </p:cBhvr>
                                    </p:animEffect>
                                  </p:childTnLst>
                                </p:cTn>
                              </p:par>
                            </p:childTnLst>
                          </p:cTn>
                        </p:par>
                        <p:par>
                          <p:cTn id="198" fill="hold" nodeType="afterGroup">
                            <p:stCondLst>
                              <p:cond delay="500"/>
                            </p:stCondLst>
                            <p:childTnLst>
                              <p:par>
                                <p:cTn id="199" presetID="26" presetClass="emph" presetSubtype="0" fill="hold" grpId="1" nodeType="afterEffect">
                                  <p:stCondLst>
                                    <p:cond delay="0"/>
                                  </p:stCondLst>
                                  <p:iterate type="lt">
                                    <p:tmPct val="0"/>
                                  </p:iterate>
                                  <p:childTnLst>
                                    <p:animEffect transition="out" filter="fade">
                                      <p:cBhvr>
                                        <p:cTn id="200" dur="500" tmFilter="0, 0; .2, .5; .8, .5; 1, 0"/>
                                        <p:tgtEl>
                                          <p:spTgt spid="65"/>
                                        </p:tgtEl>
                                      </p:cBhvr>
                                    </p:animEffect>
                                    <p:animScale>
                                      <p:cBhvr>
                                        <p:cTn id="201" dur="250" autoRev="1" fill="hold"/>
                                        <p:tgtEl>
                                          <p:spTgt spid="65"/>
                                        </p:tgtEl>
                                      </p:cBhvr>
                                      <p:by x="105000" y="105000"/>
                                    </p:animScale>
                                  </p:childTnLst>
                                </p:cTn>
                              </p:par>
                            </p:childTnLst>
                          </p:cTn>
                        </p:par>
                        <p:par>
                          <p:cTn id="202" fill="hold" nodeType="afterGroup">
                            <p:stCondLst>
                              <p:cond delay="1000"/>
                            </p:stCondLst>
                            <p:childTnLst>
                              <p:par>
                                <p:cTn id="203" presetID="53" presetClass="entr" presetSubtype="16" fill="hold" grpId="0" nodeType="afterEffect">
                                  <p:stCondLst>
                                    <p:cond delay="0"/>
                                  </p:stCondLst>
                                  <p:childTnLst>
                                    <p:set>
                                      <p:cBhvr>
                                        <p:cTn id="204" dur="1" fill="hold">
                                          <p:stCondLst>
                                            <p:cond delay="0"/>
                                          </p:stCondLst>
                                        </p:cTn>
                                        <p:tgtEl>
                                          <p:spTgt spid="66"/>
                                        </p:tgtEl>
                                        <p:attrNameLst>
                                          <p:attrName>style.visibility</p:attrName>
                                        </p:attrNameLst>
                                      </p:cBhvr>
                                      <p:to>
                                        <p:strVal val="visible"/>
                                      </p:to>
                                    </p:set>
                                    <p:anim calcmode="lin" valueType="num">
                                      <p:cBhvr>
                                        <p:cTn id="205" dur="500" fill="hold"/>
                                        <p:tgtEl>
                                          <p:spTgt spid="66"/>
                                        </p:tgtEl>
                                        <p:attrNameLst>
                                          <p:attrName>ppt_w</p:attrName>
                                        </p:attrNameLst>
                                      </p:cBhvr>
                                      <p:tavLst>
                                        <p:tav tm="0">
                                          <p:val>
                                            <p:fltVal val="0"/>
                                          </p:val>
                                        </p:tav>
                                        <p:tav tm="100000">
                                          <p:val>
                                            <p:strVal val="#ppt_w"/>
                                          </p:val>
                                        </p:tav>
                                      </p:tavLst>
                                    </p:anim>
                                    <p:anim calcmode="lin" valueType="num">
                                      <p:cBhvr>
                                        <p:cTn id="206" dur="500" fill="hold"/>
                                        <p:tgtEl>
                                          <p:spTgt spid="66"/>
                                        </p:tgtEl>
                                        <p:attrNameLst>
                                          <p:attrName>ppt_h</p:attrName>
                                        </p:attrNameLst>
                                      </p:cBhvr>
                                      <p:tavLst>
                                        <p:tav tm="0">
                                          <p:val>
                                            <p:fltVal val="0"/>
                                          </p:val>
                                        </p:tav>
                                        <p:tav tm="100000">
                                          <p:val>
                                            <p:strVal val="#ppt_h"/>
                                          </p:val>
                                        </p:tav>
                                      </p:tavLst>
                                    </p:anim>
                                    <p:animEffect transition="in" filter="fade">
                                      <p:cBhvr>
                                        <p:cTn id="20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65" grpId="0"/>
      <p:bldP spid="65" grpId="1"/>
      <p:bldP spid="66"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366471" y="3107416"/>
            <a:ext cx="629440" cy="6930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2" tIns="64279" rIns="128562" bIns="64279" anchor="ctr"/>
          <a:lstStyle/>
          <a:p>
            <a:pPr algn="ctr" fontAlgn="base">
              <a:defRPr/>
            </a:pPr>
            <a:endParaRPr lang="zh-CN" altLang="en-US" sz="140" strike="noStrike" noProof="1">
              <a:solidFill>
                <a:prstClr val="white"/>
              </a:solidFill>
            </a:endParaRPr>
          </a:p>
        </p:txBody>
      </p:sp>
      <p:sp>
        <p:nvSpPr>
          <p:cNvPr id="4" name="矩形 3"/>
          <p:cNvSpPr/>
          <p:nvPr/>
        </p:nvSpPr>
        <p:spPr>
          <a:xfrm>
            <a:off x="2987541" y="3110763"/>
            <a:ext cx="9870162" cy="693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06" tIns="0" rIns="18980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9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9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9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9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047" y="2302202"/>
            <a:ext cx="9819940" cy="8169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9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9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9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53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9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9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820987" y="2297178"/>
            <a:ext cx="900635" cy="8219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2" tIns="64279" rIns="128562" bIns="64279" anchor="ctr"/>
          <a:lstStyle/>
          <a:p>
            <a:pPr algn="ctr" fontAlgn="base">
              <a:defRPr/>
            </a:pPr>
            <a:endParaRPr lang="zh-CN" altLang="en-US" sz="140" strike="noStrike" noProof="1">
              <a:solidFill>
                <a:prstClr val="white"/>
              </a:solidFill>
            </a:endParaRPr>
          </a:p>
        </p:txBody>
      </p:sp>
      <p:sp>
        <p:nvSpPr>
          <p:cNvPr id="38917" name="矩形 11"/>
          <p:cNvSpPr/>
          <p:nvPr/>
        </p:nvSpPr>
        <p:spPr>
          <a:xfrm>
            <a:off x="1956330" y="4135279"/>
            <a:ext cx="8817189" cy="1784531"/>
          </a:xfrm>
          <a:prstGeom prst="rect">
            <a:avLst/>
          </a:prstGeom>
          <a:noFill/>
          <a:ln w="25400">
            <a:noFill/>
          </a:ln>
        </p:spPr>
        <p:txBody>
          <a:bodyPr lIns="128562" tIns="64279" rIns="128562" bIns="64279" anchor="ctr"/>
          <a:lstStyle/>
          <a:p>
            <a:pPr eaLnBrk="0" hangingPunct="0">
              <a:lnSpc>
                <a:spcPts val="2400"/>
              </a:lnSpc>
            </a:pPr>
            <a:r>
              <a:rPr lang="en-US" altLang="zh-CN" sz="1475" b="1">
                <a:solidFill>
                  <a:srgbClr val="4A452A"/>
                </a:solidFill>
                <a:latin typeface="微软雅黑" panose="020b0503020204020204" pitchFamily="34" charset="-122"/>
                <a:ea typeface="微软雅黑" panose="020b0503020204020204" pitchFamily="34" charset="-122"/>
              </a:rPr>
              <a:t>PPT</a:t>
            </a:r>
            <a:r>
              <a:rPr lang="zh-CN" altLang="en-US" sz="1475" b="1">
                <a:solidFill>
                  <a:srgbClr val="4A452A"/>
                </a:solidFill>
                <a:latin typeface="微软雅黑" panose="020b0503020204020204" pitchFamily="34" charset="-122"/>
                <a:ea typeface="微软雅黑" panose="020b0503020204020204" pitchFamily="34" charset="-122"/>
              </a:rPr>
              <a:t>模板下载：</a:t>
            </a:r>
            <a:r>
              <a:rPr lang="en-US" altLang="zh-CN" sz="147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75" b="1">
                <a:solidFill>
                  <a:srgbClr val="FFC000"/>
                </a:solidFill>
                <a:latin typeface="微软雅黑" panose="020b0503020204020204" pitchFamily="34" charset="-122"/>
                <a:ea typeface="微软雅黑" panose="020b0503020204020204" pitchFamily="34" charset="-122"/>
              </a:rPr>
              <a:t>            </a:t>
            </a:r>
            <a:r>
              <a:rPr lang="zh-CN" altLang="en-US" sz="1475" b="1">
                <a:solidFill>
                  <a:srgbClr val="4A452A"/>
                </a:solidFill>
                <a:latin typeface="微软雅黑" panose="020b0503020204020204" pitchFamily="34" charset="-122"/>
                <a:ea typeface="微软雅黑" panose="020b0503020204020204" pitchFamily="34" charset="-122"/>
              </a:rPr>
              <a:t>行业</a:t>
            </a:r>
            <a:r>
              <a:rPr lang="en-US" altLang="zh-CN" sz="1475" b="1">
                <a:solidFill>
                  <a:srgbClr val="4A452A"/>
                </a:solidFill>
                <a:latin typeface="微软雅黑" panose="020b0503020204020204" pitchFamily="34" charset="-122"/>
                <a:ea typeface="微软雅黑" panose="020b0503020204020204" pitchFamily="34" charset="-122"/>
              </a:rPr>
              <a:t>PPT</a:t>
            </a:r>
            <a:r>
              <a:rPr lang="zh-CN" altLang="en-US" sz="1475" b="1">
                <a:solidFill>
                  <a:srgbClr val="4A452A"/>
                </a:solidFill>
                <a:latin typeface="微软雅黑" panose="020b0503020204020204" pitchFamily="34" charset="-122"/>
                <a:ea typeface="微软雅黑" panose="020b0503020204020204" pitchFamily="34" charset="-122"/>
              </a:rPr>
              <a:t>模板：</a:t>
            </a:r>
            <a:r>
              <a:rPr lang="en-US" altLang="zh-CN" sz="147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7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75" b="1">
                <a:solidFill>
                  <a:srgbClr val="4A452A"/>
                </a:solidFill>
                <a:latin typeface="微软雅黑" panose="020b0503020204020204" pitchFamily="34" charset="-122"/>
                <a:ea typeface="微软雅黑" panose="020b0503020204020204" pitchFamily="34" charset="-122"/>
              </a:rPr>
              <a:t>工作</a:t>
            </a:r>
            <a:r>
              <a:rPr lang="en-US" altLang="zh-CN" sz="1475" b="1">
                <a:solidFill>
                  <a:srgbClr val="4A452A"/>
                </a:solidFill>
                <a:latin typeface="微软雅黑" panose="020b0503020204020204" pitchFamily="34" charset="-122"/>
                <a:ea typeface="微软雅黑" panose="020b0503020204020204" pitchFamily="34" charset="-122"/>
              </a:rPr>
              <a:t>PPT</a:t>
            </a:r>
            <a:r>
              <a:rPr lang="zh-CN" altLang="en-US" sz="1475" b="1">
                <a:solidFill>
                  <a:srgbClr val="4A452A"/>
                </a:solidFill>
                <a:latin typeface="微软雅黑" panose="020b0503020204020204" pitchFamily="34" charset="-122"/>
                <a:ea typeface="微软雅黑" panose="020b0503020204020204" pitchFamily="34" charset="-122"/>
              </a:rPr>
              <a:t>模板：</a:t>
            </a:r>
            <a:r>
              <a:rPr lang="en-US" altLang="zh-CN" sz="147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75" b="1">
                <a:solidFill>
                  <a:srgbClr val="4A452A"/>
                </a:solidFill>
                <a:latin typeface="微软雅黑" panose="020b0503020204020204" pitchFamily="34" charset="-122"/>
                <a:ea typeface="微软雅黑" panose="020b0503020204020204" pitchFamily="34" charset="-122"/>
              </a:rPr>
              <a:t>         </a:t>
            </a:r>
            <a:r>
              <a:rPr lang="zh-CN" altLang="en-US" sz="1475" b="1">
                <a:solidFill>
                  <a:srgbClr val="4A452A"/>
                </a:solidFill>
                <a:latin typeface="微软雅黑" panose="020b0503020204020204" pitchFamily="34" charset="-122"/>
                <a:ea typeface="微软雅黑" panose="020b0503020204020204" pitchFamily="34" charset="-122"/>
              </a:rPr>
              <a:t>节日</a:t>
            </a:r>
            <a:r>
              <a:rPr lang="en-US" altLang="zh-CN" sz="1475" b="1">
                <a:solidFill>
                  <a:srgbClr val="4A452A"/>
                </a:solidFill>
                <a:latin typeface="微软雅黑" panose="020b0503020204020204" pitchFamily="34" charset="-122"/>
                <a:ea typeface="微软雅黑" panose="020b0503020204020204" pitchFamily="34" charset="-122"/>
              </a:rPr>
              <a:t>PPT</a:t>
            </a:r>
            <a:r>
              <a:rPr lang="zh-CN" altLang="en-US" sz="1475" b="1">
                <a:solidFill>
                  <a:srgbClr val="4A452A"/>
                </a:solidFill>
                <a:latin typeface="微软雅黑" panose="020b0503020204020204" pitchFamily="34" charset="-122"/>
                <a:ea typeface="微软雅黑" panose="020b0503020204020204" pitchFamily="34" charset="-122"/>
              </a:rPr>
              <a:t>模板：</a:t>
            </a:r>
            <a:r>
              <a:rPr lang="en-US" altLang="zh-CN" sz="147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7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75" b="1">
                <a:solidFill>
                  <a:srgbClr val="4A452A"/>
                </a:solidFill>
                <a:latin typeface="微软雅黑" panose="020b0503020204020204" pitchFamily="34" charset="-122"/>
                <a:ea typeface="微软雅黑" panose="020b0503020204020204" pitchFamily="34" charset="-122"/>
              </a:rPr>
              <a:t>PPT</a:t>
            </a:r>
            <a:r>
              <a:rPr lang="zh-CN" altLang="en-US" sz="1475" b="1">
                <a:solidFill>
                  <a:srgbClr val="4A452A"/>
                </a:solidFill>
                <a:latin typeface="微软雅黑" panose="020b0503020204020204" pitchFamily="34" charset="-122"/>
                <a:ea typeface="微软雅黑" panose="020b0503020204020204" pitchFamily="34" charset="-122"/>
              </a:rPr>
              <a:t>背景图片：</a:t>
            </a:r>
            <a:r>
              <a:rPr lang="en-US" altLang="zh-CN" sz="1475" b="1">
                <a:solidFill>
                  <a:srgbClr val="4A452A"/>
                </a:solidFill>
                <a:latin typeface="微软雅黑" panose="020b0503020204020204" pitchFamily="34" charset="-122"/>
                <a:ea typeface="微软雅黑" panose="020b0503020204020204" pitchFamily="34" charset="-122"/>
              </a:rPr>
              <a:t> </a:t>
            </a:r>
            <a:r>
              <a:rPr lang="en-US" altLang="zh-CN" sz="147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75" b="1">
                <a:solidFill>
                  <a:srgbClr val="4A452A"/>
                </a:solidFill>
                <a:latin typeface="微软雅黑" panose="020b0503020204020204" pitchFamily="34" charset="-122"/>
                <a:ea typeface="微软雅黑" panose="020b0503020204020204" pitchFamily="34" charset="-122"/>
              </a:rPr>
              <a:t>            PPT</a:t>
            </a:r>
            <a:r>
              <a:rPr lang="zh-CN" altLang="en-US" sz="1475" b="1">
                <a:solidFill>
                  <a:srgbClr val="4A452A"/>
                </a:solidFill>
                <a:latin typeface="微软雅黑" panose="020b0503020204020204" pitchFamily="34" charset="-122"/>
                <a:ea typeface="微软雅黑" panose="020b0503020204020204" pitchFamily="34" charset="-122"/>
              </a:rPr>
              <a:t>课件模板：</a:t>
            </a:r>
            <a:r>
              <a:rPr lang="en-US" altLang="zh-CN" sz="147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7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356910" y="164446"/>
            <a:ext cx="4017705" cy="2008852"/>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41"/>
          <p:cNvSpPr/>
          <p:nvPr/>
        </p:nvSpPr>
        <p:spPr bwMode="auto">
          <a:xfrm>
            <a:off x="230" y="399136"/>
            <a:ext cx="5498954" cy="6434378"/>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1"/>
          </a:solidFill>
          <a:ln w="9525">
            <a:noFill/>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5813895" y="3616325"/>
            <a:ext cx="4860273"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00" y="2748495"/>
            <a:ext cx="4468868" cy="830997"/>
          </a:xfrm>
          <a:prstGeom prst="rect">
            <a:avLst/>
          </a:prstGeom>
        </p:spPr>
        <p:txBody>
          <a:bodyPr wrap="square" lIns="0" tIns="0" rIns="0" bIns="0">
            <a:spAutoFit/>
          </a:bodyPr>
          <a:lstStyle/>
          <a:p>
            <a:r>
              <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374821" y="1445953"/>
            <a:ext cx="4011895" cy="2450259"/>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374821" y="3946416"/>
            <a:ext cx="4011895" cy="1809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809658" y="5909406"/>
            <a:ext cx="11236161"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2800" y="5971634"/>
            <a:ext cx="11233150" cy="553998"/>
          </a:xfrm>
          <a:prstGeom prst="rect">
            <a:avLst/>
          </a:prstGeom>
          <a:noFill/>
        </p:spPr>
        <p:txBody>
          <a:bodyPr wrap="square" lIns="0" tIns="0" rIns="0" bIns="0" numCol="1" spcCol="36000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741691" y="4369404"/>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4448819" y="1445953"/>
            <a:ext cx="4011895" cy="245025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4448819" y="3946416"/>
            <a:ext cx="4011895" cy="1809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4815693" y="4406338"/>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8522818" y="1445953"/>
            <a:ext cx="4011895" cy="245025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8522818" y="3946416"/>
            <a:ext cx="4011895" cy="1809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8889693" y="4406338"/>
            <a:ext cx="3273278" cy="954107"/>
          </a:xfrm>
          <a:prstGeom prst="rect">
            <a:avLst/>
          </a:prstGeom>
          <a:noFill/>
        </p:spPr>
        <p:txBody>
          <a:bodyPr wrap="square" lIns="0" tIns="0" rIns="0" bIns="0" numCol="1" spcCol="360000">
            <a:spAutoFit/>
          </a:bodyPr>
          <a:lstStyle/>
          <a:p>
            <a:pPr algn="just"/>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886327" y="591989"/>
            <a:ext cx="11086097" cy="0"/>
            <a:chOff x="1028775" y="591989"/>
            <a:chExt cx="11086097" cy="0"/>
          </a:xfrm>
        </p:grpSpPr>
        <p:cxnSp>
          <p:nvCxnSpPr>
            <p:cNvPr id="25" name="直接连接符 24"/>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7" grpId="0" animBg="1"/>
      <p:bldP spid="18" grpId="0" animBg="1"/>
      <p:bldP spid="19" grpId="0"/>
      <p:bldP spid="20" grpId="0" animBg="1"/>
      <p:bldP spid="21" grpId="0" animBg="1"/>
      <p:bldP spid="2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TextBox 64"/>
          <p:cNvSpPr txBox="1"/>
          <p:nvPr/>
        </p:nvSpPr>
        <p:spPr>
          <a:xfrm>
            <a:off x="2064895" y="5741859"/>
            <a:ext cx="615553" cy="221599"/>
          </a:xfrm>
          <a:prstGeom prst="rect">
            <a:avLst/>
          </a:prstGeom>
          <a:noFill/>
        </p:spPr>
        <p:txBody>
          <a:bodyPr wrap="none" lIns="0" tIns="0" rIns="0" bIns="0" rtlCol="0" anchor="t">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4939" cy="513217"/>
          </a:xfrm>
          <a:prstGeom prst="rect">
            <a:avLst/>
          </a:prstGeom>
        </p:spPr>
        <p:txBody>
          <a:bodyPr wrap="none" lIns="0" tIns="0" rIns="0" bIns="0">
            <a:spAutoFit/>
          </a:bodyPr>
          <a:lstStyle/>
          <a:p>
            <a:pPr>
              <a:lnSpc>
                <a:spcPct val="120000"/>
              </a:lnSpc>
            </a:pPr>
            <a:r>
              <a:rPr lang="en-US" sz="2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165"/>
          <p:cNvSpPr/>
          <p:nvPr/>
        </p:nvSpPr>
        <p:spPr>
          <a:xfrm>
            <a:off x="10350845" y="4267697"/>
            <a:ext cx="714939" cy="513217"/>
          </a:xfrm>
          <a:prstGeom prst="rect">
            <a:avLst/>
          </a:prstGeom>
        </p:spPr>
        <p:txBody>
          <a:bodyPr wrap="none" lIns="0" tIns="0" rIns="0" bIns="0">
            <a:spAutoFit/>
          </a:bodyPr>
          <a:lstStyle/>
          <a:p>
            <a:pPr>
              <a:lnSpc>
                <a:spcPct val="120000"/>
              </a:lnSpc>
            </a:pPr>
            <a:r>
              <a:rPr 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2960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033656" y="2196931"/>
            <a:ext cx="1883658" cy="258532"/>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4939" cy="513217"/>
          </a:xfrm>
          <a:prstGeom prst="rect">
            <a:avLst/>
          </a:prstGeom>
        </p:spPr>
        <p:txBody>
          <a:bodyPr wrap="none" lIns="0" tIns="0" rIns="0" bIns="0">
            <a:spAutoFit/>
          </a:bodyPr>
          <a:lstStyle/>
          <a:p>
            <a:pPr>
              <a:lnSpc>
                <a:spcPct val="120000"/>
              </a:lnSpc>
            </a:pPr>
            <a:r>
              <a:rPr 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TextBox 231"/>
          <p:cNvSpPr txBox="1"/>
          <p:nvPr/>
        </p:nvSpPr>
        <p:spPr>
          <a:xfrm>
            <a:off x="7011955" y="3295994"/>
            <a:ext cx="4265413" cy="57823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6" name="组合 105"/>
          <p:cNvGrpSpPr/>
          <p:nvPr/>
        </p:nvGrpSpPr>
        <p:grpSpPr>
          <a:xfrm>
            <a:off x="886327" y="591989"/>
            <a:ext cx="11086097" cy="0"/>
            <a:chOff x="1028775" y="591989"/>
            <a:chExt cx="11086097" cy="0"/>
          </a:xfrm>
        </p:grpSpPr>
        <p:cxnSp>
          <p:nvCxnSpPr>
            <p:cNvPr id="107" name="直接连接符 10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nodeType="afterGroup">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nodeType="afterGroup">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nodeType="afterGroup">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nodeType="afterGroup">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nodeType="clickPar">
                      <p:stCondLst>
                        <p:cond delay="indefinite"/>
                        <p:cond evt="onBegin" delay="0">
                          <p:tn val="77"/>
                        </p:cond>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nodeType="afterGroup">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nodeType="afterGroup">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nodeType="afterGroup">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nodeType="afterGroup">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nodeType="afterGroup">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nodeType="afterGroup">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nodeType="afterGroup">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nodeType="afterGroup">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15"/>
          <p:cNvSpPr txBox="1"/>
          <p:nvPr/>
        </p:nvSpPr>
        <p:spPr>
          <a:xfrm>
            <a:off x="689805" y="1651417"/>
            <a:ext cx="2587802" cy="923330"/>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6"/>
          <p:cNvSpPr txBox="1"/>
          <p:nvPr/>
        </p:nvSpPr>
        <p:spPr>
          <a:xfrm>
            <a:off x="697909" y="1330685"/>
            <a:ext cx="1875655" cy="215444"/>
          </a:xfrm>
          <a:prstGeom prst="rect">
            <a:avLst/>
          </a:prstGeom>
          <a:noFill/>
        </p:spPr>
        <p:txBody>
          <a:bodyPr wrap="squar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5"/>
          <p:cNvSpPr txBox="1"/>
          <p:nvPr/>
        </p:nvSpPr>
        <p:spPr>
          <a:xfrm>
            <a:off x="6466414" y="1651417"/>
            <a:ext cx="2587802" cy="923330"/>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6"/>
          <p:cNvSpPr txBox="1"/>
          <p:nvPr/>
        </p:nvSpPr>
        <p:spPr>
          <a:xfrm>
            <a:off x="6474518" y="1330685"/>
            <a:ext cx="1875655" cy="215444"/>
          </a:xfrm>
          <a:prstGeom prst="rect">
            <a:avLst/>
          </a:prstGeom>
          <a:noFill/>
        </p:spPr>
        <p:txBody>
          <a:bodyPr wrap="squar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32995" y="2574185"/>
            <a:ext cx="2865432" cy="1448778"/>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3">
              <a:grayscl/>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1028561" y="4761405"/>
            <a:ext cx="2113134" cy="369332"/>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1022386" y="4440642"/>
            <a:ext cx="1633392" cy="215444"/>
          </a:xfrm>
          <a:prstGeom prst="rect">
            <a:avLst/>
          </a:prstGeom>
          <a:noFill/>
        </p:spPr>
        <p:txBody>
          <a:bodyPr wrap="squar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995695" y="3333822"/>
            <a:ext cx="2113134" cy="369332"/>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3989520" y="3013059"/>
            <a:ext cx="1633392" cy="215444"/>
          </a:xfrm>
          <a:prstGeom prst="rect">
            <a:avLst/>
          </a:prstGeom>
          <a:noFill/>
        </p:spPr>
        <p:txBody>
          <a:bodyPr wrap="squar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897516" y="4789397"/>
            <a:ext cx="2113134" cy="369332"/>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6891341" y="4468634"/>
            <a:ext cx="1633392" cy="215444"/>
          </a:xfrm>
          <a:prstGeom prst="rect">
            <a:avLst/>
          </a:prstGeom>
          <a:noFill/>
        </p:spPr>
        <p:txBody>
          <a:bodyPr wrap="squar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9790006" y="3268507"/>
            <a:ext cx="2113134" cy="369332"/>
          </a:xfrm>
          <a:prstGeom prst="rect">
            <a:avLst/>
          </a:prstGeom>
          <a:noFill/>
        </p:spPr>
        <p:txBody>
          <a:bodyPr wrap="square" lIns="0" tIns="0" rIns="0" bIns="0" rtlCol="0">
            <a:spAutoFit/>
          </a:bodyPr>
          <a:lstStyle/>
          <a:p>
            <a:pPr algn="just">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9783831" y="2947744"/>
            <a:ext cx="1633392" cy="215444"/>
          </a:xfrm>
          <a:prstGeom prst="rect">
            <a:avLst/>
          </a:prstGeom>
          <a:noFill/>
        </p:spPr>
        <p:txBody>
          <a:bodyPr wrap="squar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3566355" y="5937667"/>
            <a:ext cx="2587802" cy="923330"/>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3574459" y="5616935"/>
            <a:ext cx="1875655" cy="215444"/>
          </a:xfrm>
          <a:prstGeom prst="rect">
            <a:avLst/>
          </a:prstGeom>
          <a:noFill/>
        </p:spPr>
        <p:txBody>
          <a:bodyPr wrap="squar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9342964" y="5937667"/>
            <a:ext cx="2587802" cy="923330"/>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6"/>
          <p:cNvSpPr txBox="1"/>
          <p:nvPr/>
        </p:nvSpPr>
        <p:spPr>
          <a:xfrm>
            <a:off x="9351068" y="5616935"/>
            <a:ext cx="1875655" cy="215444"/>
          </a:xfrm>
          <a:prstGeom prst="rect">
            <a:avLst/>
          </a:prstGeom>
          <a:noFill/>
        </p:spPr>
        <p:txBody>
          <a:bodyPr wrap="squar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886327" y="591989"/>
            <a:ext cx="11086097" cy="0"/>
            <a:chOff x="1028775" y="591989"/>
            <a:chExt cx="11086097" cy="0"/>
          </a:xfrm>
        </p:grpSpPr>
        <p:cxnSp>
          <p:nvCxnSpPr>
            <p:cNvPr id="33" name="直接连接符 32"/>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nodeType="afterGroup">
                            <p:stCondLst>
                              <p:cond delay="47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nodeType="afterGroup">
                            <p:stCondLst>
                              <p:cond delay="55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nodeType="afterGroup">
                            <p:stCondLst>
                              <p:cond delay="6000"/>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nodeType="afterGroup">
                            <p:stCondLst>
                              <p:cond delay="6500"/>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nodeType="afterGroup">
                            <p:stCondLst>
                              <p:cond delay="700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nodeType="afterGroup">
                            <p:stCondLst>
                              <p:cond delay="75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77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nodeType="afterGroup">
                            <p:stCondLst>
                              <p:cond delay="82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85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5"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5">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5">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p:nvSpPr>
          <p:spPr>
            <a:xfrm rot="18920652">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886327" y="591989"/>
            <a:ext cx="11086097" cy="0"/>
            <a:chOff x="1028775" y="591989"/>
            <a:chExt cx="11086097" cy="0"/>
          </a:xfrm>
        </p:grpSpPr>
        <p:cxnSp>
          <p:nvCxnSpPr>
            <p:cNvPr id="44" name="直接连接符 43"/>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nodeType="afterGroup">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41"/>
          <p:cNvSpPr/>
          <p:nvPr/>
        </p:nvSpPr>
        <p:spPr bwMode="auto">
          <a:xfrm>
            <a:off x="230" y="399136"/>
            <a:ext cx="5498954" cy="6434378"/>
          </a:xfrm>
          <a:custGeom>
            <a:gdLst>
              <a:gd name="T0" fmla="*/ 0 w 629"/>
              <a:gd name="T1" fmla="*/ 0 h 736"/>
              <a:gd name="T2" fmla="*/ 629 w 629"/>
              <a:gd name="T3" fmla="*/ 367 h 736"/>
              <a:gd name="T4" fmla="*/ 0 w 629"/>
              <a:gd name="T5" fmla="*/ 736 h 736"/>
              <a:gd name="T6" fmla="*/ 0 w 629"/>
              <a:gd name="T7" fmla="*/ 0 h 736"/>
            </a:gd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chemeClr val="accent2"/>
          </a:solidFill>
          <a:ln w="9525">
            <a:noFill/>
            <a:round/>
          </a:ln>
        </p:spPr>
        <p:txBody>
          <a:bodyPr vert="horz" wrap="square" lIns="128580" tIns="64290" rIns="128580" bIns="64290" numCol="1" anchor="t" anchorCtr="0" compatLnSpc="1"/>
          <a:lstStyle/>
          <a:p>
            <a:endParaRPr lang="zh-CN" altLang="en-US"/>
          </a:p>
        </p:txBody>
      </p:sp>
      <p:sp>
        <p:nvSpPr>
          <p:cNvPr id="2050" name="文本框 2"/>
          <p:cNvSpPr txBox="1">
            <a:spLocks noChangeArrowheads="1"/>
          </p:cNvSpPr>
          <p:nvPr>
            <p:custDataLst>
              <p:tags r:id="rId3"/>
            </p:custDataLst>
          </p:nvPr>
        </p:nvSpPr>
        <p:spPr bwMode="auto">
          <a:xfrm>
            <a:off x="268778" y="1955325"/>
            <a:ext cx="4435021" cy="33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4"/>
            </p:custDataLst>
          </p:nvPr>
        </p:nvCxnSpPr>
        <p:spPr>
          <a:xfrm>
            <a:off x="5813895" y="3616325"/>
            <a:ext cx="4860273"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00" y="2748495"/>
            <a:ext cx="4468868" cy="830997"/>
          </a:xfrm>
          <a:prstGeom prst="rect">
            <a:avLst/>
          </a:prstGeom>
        </p:spPr>
        <p:txBody>
          <a:bodyPr wrap="square" lIns="0" tIns="0" rIns="0" bIns="0">
            <a:spAutoFit/>
          </a:bodyPr>
          <a:lstStyle/>
          <a:p>
            <a:r>
              <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endPar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00"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349707" y="3696145"/>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00"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349707" y="4070577"/>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5"/>
    </p:custDataLst>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50" grpId="0"/>
      <p:bldP spid="8"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4"/>
          <p:cNvSpPr/>
          <p:nvPr/>
        </p:nvSpPr>
        <p:spPr>
          <a:xfrm>
            <a:off x="812800" y="1374769"/>
            <a:ext cx="5579623" cy="306999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471167" y="1374769"/>
            <a:ext cx="5574784" cy="3069997"/>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5985566"/>
            <a:ext cx="11233149" cy="369332"/>
          </a:xfrm>
          <a:prstGeom prst="rect">
            <a:avLst/>
          </a:prstGeom>
          <a:noFill/>
        </p:spPr>
        <p:txBody>
          <a:bodyPr wrap="square" lIns="0" tIns="0" rIns="0" bIns="0" numCol="1" spcCol="36000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1130938" y="5063856"/>
            <a:ext cx="4896544" cy="553998"/>
          </a:xfrm>
          <a:prstGeom prst="rect">
            <a:avLst/>
          </a:prstGeom>
          <a:noFill/>
        </p:spPr>
        <p:txBody>
          <a:bodyPr wrap="square" lIns="0" tIns="0" rIns="0" bIns="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6861423" y="5068779"/>
            <a:ext cx="4896544" cy="553998"/>
          </a:xfrm>
          <a:prstGeom prst="rect">
            <a:avLst/>
          </a:prstGeom>
          <a:noFill/>
        </p:spPr>
        <p:txBody>
          <a:bodyPr wrap="square" lIns="0" tIns="0" rIns="0" bIns="0" rtlCol="0">
            <a:spAutoFit/>
          </a:bodyPr>
          <a:lstStyle/>
          <a:p>
            <a:pPr>
              <a:lnSpc>
                <a:spcPct val="150000"/>
              </a:lnSpc>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886327" y="591989"/>
            <a:ext cx="11086097" cy="0"/>
            <a:chOff x="1028775" y="591989"/>
            <a:chExt cx="11086097" cy="0"/>
          </a:xfrm>
        </p:grpSpPr>
        <p:cxnSp>
          <p:nvCxnSpPr>
            <p:cNvPr id="17" name="直接连接符 16"/>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nodeType="afterGroup">
                            <p:stCondLst>
                              <p:cond delay="2750"/>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62.xml><?xml version="1.0" encoding="utf-8"?>
<p:tagLst xmlns:p="http://schemas.openxmlformats.org/presentationml/2006/main">
  <p:tag name="ID" val="553512"/>
  <p:tag name="MH" val="20160830110146"/>
  <p:tag name="MH_LIBRARY" val="CONTENTS"/>
  <p:tag name="MH_ORDER" val="1"/>
  <p:tag name="MH_TYPE" val="NUMBER"/>
</p:tagLst>
</file>

<file path=ppt/tags/tag63.xml><?xml version="1.0" encoding="utf-8"?>
<p:tagLst xmlns:p="http://schemas.openxmlformats.org/presentationml/2006/main">
  <p:tag name="ID" val="553512"/>
  <p:tag name="MH" val="20160830110146"/>
  <p:tag name="MH_LIBRARY" val="CONTENTS"/>
  <p:tag name="MH_ORDER" val="1"/>
  <p:tag name="MH_TYPE" val="ENTRY"/>
</p:tagLst>
</file>

<file path=ppt/tags/tag64.xml><?xml version="1.0" encoding="utf-8"?>
<p:tagLst xmlns:p="http://schemas.openxmlformats.org/presentationml/2006/main">
  <p:tag name="ID" val="553512"/>
  <p:tag name="MH" val="20160830110146"/>
  <p:tag name="MH_LIBRARY" val="CONTENTS"/>
  <p:tag name="MH_ORDER" val="2"/>
  <p:tag name="MH_TYPE" val="NUMBER"/>
</p:tagLst>
</file>

<file path=ppt/tags/tag65.xml><?xml version="1.0" encoding="utf-8"?>
<p:tagLst xmlns:p="http://schemas.openxmlformats.org/presentationml/2006/main">
  <p:tag name="ID" val="553512"/>
  <p:tag name="MH" val="20160830110146"/>
  <p:tag name="MH_LIBRARY" val="CONTENTS"/>
  <p:tag name="MH_ORDER" val="2"/>
  <p:tag name="MH_TYPE" val="ENTRY"/>
</p:tagLst>
</file>

<file path=ppt/tags/tag66.xml><?xml version="1.0" encoding="utf-8"?>
<p:tagLst xmlns:p="http://schemas.openxmlformats.org/presentationml/2006/main">
  <p:tag name="ID" val="553512"/>
  <p:tag name="MH" val="20160830110146"/>
  <p:tag name="MH_LIBRARY" val="CONTENTS"/>
  <p:tag name="MH_ORDER" val="3"/>
  <p:tag name="MH_TYPE" val="NUMBER"/>
</p:tagLst>
</file>

<file path=ppt/tags/tag67.xml><?xml version="1.0" encoding="utf-8"?>
<p:tagLst xmlns:p="http://schemas.openxmlformats.org/presentationml/2006/main">
  <p:tag name="ID" val="553512"/>
  <p:tag name="MH" val="20160830110146"/>
  <p:tag name="MH_LIBRARY" val="CONTENTS"/>
  <p:tag name="MH_ORDER" val="3"/>
  <p:tag name="MH_TYPE" val="ENTRY"/>
</p:tagLst>
</file>

<file path=ppt/tags/tag68.xml><?xml version="1.0" encoding="utf-8"?>
<p:tagLst xmlns:p="http://schemas.openxmlformats.org/presentationml/2006/main">
  <p:tag name="ID" val="553512"/>
  <p:tag name="MH" val="20160830110146"/>
  <p:tag name="MH_LIBRARY" val="CONTENTS"/>
  <p:tag name="MH_ORDER" val="4"/>
  <p:tag name="MH_TYPE" val="NUMBER"/>
</p:tagLst>
</file>

<file path=ppt/tags/tag69.xml><?xml version="1.0" encoding="utf-8"?>
<p:tagLst xmlns:p="http://schemas.openxmlformats.org/presentationml/2006/main">
  <p:tag name="ID" val="553512"/>
  <p:tag name="MH" val="20160830110146"/>
  <p:tag name="MH_LIBRARY" val="CONTENTS"/>
  <p:tag name="MH_ORDER" val="4"/>
  <p:tag name="MH_TYPE" val="ENTRY"/>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ID" val="553512"/>
  <p:tag name="MH" val="20160830110146"/>
  <p:tag name="MH_LIBRARY" val="CONTENTS"/>
  <p:tag name="MH_TYPE" val="OTHERS"/>
</p:tagLst>
</file>

<file path=ppt/tags/tag72.xml><?xml version="1.0" encoding="utf-8"?>
<p:tagLst xmlns:p="http://schemas.openxmlformats.org/presentationml/2006/main">
  <p:tag name="MH" val="20161022204031"/>
  <p:tag name="MH_LIBRARY" val="GRAPHIC"/>
  <p:tag name="MH_ORDER" val="文本框 2"/>
</p:tagLst>
</file>

<file path=ppt/tags/tag73.xml><?xml version="1.0" encoding="utf-8"?>
<p:tagLst xmlns:p="http://schemas.openxmlformats.org/presentationml/2006/main">
  <p:tag name="MH" val="20161022204031"/>
  <p:tag name="MH_LIBRARY" val="GRAPHIC"/>
  <p:tag name="MH_ORDER" val="Straight Connector 6"/>
</p:tagLst>
</file>

<file path=ppt/tags/tag74.xml><?xml version="1.0" encoding="utf-8"?>
<p:tagLst xmlns:p="http://schemas.openxmlformats.org/presentationml/2006/main">
  <p:tag name="MH" val="20161022204031"/>
  <p:tag name="MH_LIBRARY" val="GRAPHIC"/>
</p:tagLst>
</file>

<file path=ppt/tags/tag75.xml><?xml version="1.0" encoding="utf-8"?>
<p:tagLst xmlns:p="http://schemas.openxmlformats.org/presentationml/2006/main">
  <p:tag name="MH" val="20161022204031"/>
  <p:tag name="MH_LIBRARY" val="GRAPHIC"/>
  <p:tag name="MH_ORDER" val="文本框 2"/>
</p:tagLst>
</file>

<file path=ppt/tags/tag76.xml><?xml version="1.0" encoding="utf-8"?>
<p:tagLst xmlns:p="http://schemas.openxmlformats.org/presentationml/2006/main">
  <p:tag name="MH" val="20161022204031"/>
  <p:tag name="MH_LIBRARY" val="GRAPHIC"/>
  <p:tag name="MH_ORDER" val="Straight Connector 6"/>
</p:tagLst>
</file>

<file path=ppt/tags/tag77.xml><?xml version="1.0" encoding="utf-8"?>
<p:tagLst xmlns:p="http://schemas.openxmlformats.org/presentationml/2006/main">
  <p:tag name="MH" val="20161022204031"/>
  <p:tag name="MH_LIBRARY" val="GRAPHIC"/>
</p:tagLst>
</file>

<file path=ppt/tags/tag78.xml><?xml version="1.0" encoding="utf-8"?>
<p:tagLst xmlns:p="http://schemas.openxmlformats.org/presentationml/2006/main">
  <p:tag name="MH" val="20161022204031"/>
  <p:tag name="MH_LIBRARY" val="GRAPHIC"/>
  <p:tag name="MH_ORDER" val="文本框 2"/>
</p:tagLst>
</file>

<file path=ppt/tags/tag79.xml><?xml version="1.0" encoding="utf-8"?>
<p:tagLst xmlns:p="http://schemas.openxmlformats.org/presentationml/2006/main">
  <p:tag name="MH" val="20161022204031"/>
  <p:tag name="MH_LIBRARY" val="GRAPHIC"/>
  <p:tag name="MH_ORDER" val="Straight Connector 6"/>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1022204031"/>
  <p:tag name="MH_LIBRARY" val="GRAPHIC"/>
</p:tagLst>
</file>

<file path=ppt/tags/tag81.xml><?xml version="1.0" encoding="utf-8"?>
<p:tagLst xmlns:p="http://schemas.openxmlformats.org/presentationml/2006/main">
  <p:tag name="MH" val="20161022204031"/>
  <p:tag name="MH_LIBRARY" val="GRAPHIC"/>
  <p:tag name="MH_ORDER" val="文本框 2"/>
</p:tagLst>
</file>

<file path=ppt/tags/tag82.xml><?xml version="1.0" encoding="utf-8"?>
<p:tagLst xmlns:p="http://schemas.openxmlformats.org/presentationml/2006/main">
  <p:tag name="MH" val="20161022204031"/>
  <p:tag name="MH_LIBRARY" val="GRAPHIC"/>
  <p:tag name="MH_ORDER" val="Straight Connector 6"/>
</p:tagLst>
</file>

<file path=ppt/tags/tag83.xml><?xml version="1.0" encoding="utf-8"?>
<p:tagLst xmlns:p="http://schemas.openxmlformats.org/presentationml/2006/main">
  <p:tag name="MH" val="20161022204031"/>
  <p:tag name="MH_LIBRARY" val="GRAPHIC"/>
</p:tagLst>
</file>

<file path=ppt/tags/tag8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134">
      <a:dk1>
        <a:sysClr val="windowText" lastClr="000000"/>
      </a:dk1>
      <a:lt1>
        <a:sysClr val="window" lastClr="FFFFFF"/>
      </a:lt1>
      <a:dk2>
        <a:srgbClr val="17406D"/>
      </a:dk2>
      <a:lt2>
        <a:srgbClr val="DBEFF9"/>
      </a:lt2>
      <a:accent1>
        <a:srgbClr val="A3CD39"/>
      </a:accent1>
      <a:accent2>
        <a:srgbClr val="E46633"/>
      </a:accent2>
      <a:accent3>
        <a:srgbClr val="E5355B"/>
      </a:accent3>
      <a:accent4>
        <a:srgbClr val="52C0A5"/>
      </a:accent4>
      <a:accent5>
        <a:srgbClr val="A3CD39"/>
      </a:accent5>
      <a:accent6>
        <a:srgbClr val="E46633"/>
      </a:accent6>
      <a:hlink>
        <a:srgbClr val="E5355B"/>
      </a:hlink>
      <a:folHlink>
        <a:srgbClr val="52C0A5"/>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299</Paragraphs>
  <Slides>24</Slides>
  <Notes>24</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Calibri Light</vt:lpstr>
      <vt:lpstr>Calibri</vt:lpstr>
      <vt:lpstr>微软雅黑</vt:lpstr>
      <vt:lpstr>Times New Roman</vt:lpstr>
      <vt:lpstr>宋体</vt:lpstr>
      <vt:lpstr>League Gothic Regular</vt:lpstr>
      <vt:lpstr>Lato Regular</vt:lpstr>
      <vt:lpstr>Neris Thin</vt:lpstr>
      <vt:lpstr>Wingdings</vt:lpstr>
      <vt:lpstr>Meiryo</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cp:revision>
  <dcterms:created xsi:type="dcterms:W3CDTF">2016-11-29T15:39:00Z</dcterms:created>
  <dcterms:modified xsi:type="dcterms:W3CDTF">2023-05-08T06:52:36Z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y fmtid="{D5CDD505-2E9C-101B-9397-08002B2CF9AE}" pid="3" name="KSORubyTemplateID">
    <vt:lpwstr>2</vt:lpwstr>
  </property>
</Properties>
</file>